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341" r:id="rId3"/>
    <p:sldId id="343" r:id="rId4"/>
    <p:sldId id="261" r:id="rId5"/>
    <p:sldId id="257" r:id="rId6"/>
    <p:sldId id="260" r:id="rId7"/>
    <p:sldId id="297" r:id="rId8"/>
    <p:sldId id="298" r:id="rId9"/>
    <p:sldId id="262" r:id="rId10"/>
    <p:sldId id="267" r:id="rId11"/>
    <p:sldId id="263" r:id="rId12"/>
    <p:sldId id="264" r:id="rId13"/>
    <p:sldId id="265" r:id="rId14"/>
    <p:sldId id="269" r:id="rId15"/>
    <p:sldId id="272" r:id="rId16"/>
    <p:sldId id="271" r:id="rId17"/>
    <p:sldId id="273" r:id="rId18"/>
    <p:sldId id="277" r:id="rId19"/>
    <p:sldId id="280" r:id="rId20"/>
    <p:sldId id="275" r:id="rId21"/>
    <p:sldId id="274" r:id="rId22"/>
    <p:sldId id="278" r:id="rId23"/>
    <p:sldId id="279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93" r:id="rId37"/>
    <p:sldId id="295" r:id="rId38"/>
    <p:sldId id="296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8" r:id="rId58"/>
    <p:sldId id="317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42" r:id="rId74"/>
    <p:sldId id="333" r:id="rId75"/>
    <p:sldId id="335" r:id="rId76"/>
    <p:sldId id="336" r:id="rId77"/>
    <p:sldId id="337" r:id="rId78"/>
    <p:sldId id="338" r:id="rId79"/>
    <p:sldId id="339" r:id="rId80"/>
    <p:sldId id="340" r:id="rId81"/>
  </p:sldIdLst>
  <p:sldSz cx="12192000" cy="6858000"/>
  <p:notesSz cx="6858000" cy="9144000"/>
  <p:embeddedFontLst>
    <p:embeddedFont>
      <p:font typeface="Far.Alphabet" panose="00000400000000000000" pitchFamily="2" charset="-78"/>
      <p:bold r:id="rId82"/>
    </p:embeddedFont>
    <p:embeddedFont>
      <p:font typeface="Century Gothic" panose="020B0502020202020204" pitchFamily="34" charset="0"/>
      <p:regular r:id="rId83"/>
      <p:bold r:id="rId84"/>
      <p:italic r:id="rId85"/>
      <p:boldItalic r:id="rId86"/>
    </p:embeddedFont>
    <p:embeddedFont>
      <p:font typeface="Wingdings 3" panose="05040102010807070707" pitchFamily="18" charset="2"/>
      <p:regular r:id="rId87"/>
    </p:embeddedFont>
    <p:embeddedFont>
      <p:font typeface="Aharoni" panose="02010803020104030203" pitchFamily="2" charset="-79"/>
      <p:bold r:id="rId88"/>
    </p:embeddedFont>
    <p:embeddedFont>
      <p:font typeface="Adobe Naskh Medium" panose="01010101010101010101" pitchFamily="50" charset="-78"/>
      <p:regular r:id="rId89"/>
    </p:embeddedFont>
    <p:embeddedFont>
      <p:font typeface="B Badr" panose="00000400000000000000" pitchFamily="2" charset="-78"/>
      <p:regular r:id="rId90"/>
      <p:bold r:id="rId91"/>
    </p:embeddedFont>
    <p:embeddedFont>
      <p:font typeface="Adobe Arabic" panose="02040503050201020203" pitchFamily="18" charset="-78"/>
      <p:regular r:id="rId92"/>
      <p:bold r:id="rId93"/>
      <p:italic r:id="rId94"/>
      <p:boldItalic r:id="rId95"/>
    </p:embeddedFont>
    <p:embeddedFont>
      <p:font typeface="Nabi" panose="02000500000000020002" pitchFamily="2" charset="0"/>
      <p:regular r:id="rId9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90" Type="http://schemas.openxmlformats.org/officeDocument/2006/relationships/font" Target="fonts/font9.fntdata"/><Relationship Id="rId95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4.fntdata"/><Relationship Id="rId93" Type="http://schemas.openxmlformats.org/officeDocument/2006/relationships/font" Target="fonts/font12.fntdata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5.fntdata"/><Relationship Id="rId94" Type="http://schemas.openxmlformats.org/officeDocument/2006/relationships/font" Target="fonts/font13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1B3C127-A28D-44CB-8A1C-F7E8E49A93AD}">
      <dgm:prSet/>
      <dgm:spPr/>
      <dgm:t>
        <a:bodyPr/>
        <a:lstStyle/>
        <a:p>
          <a:pPr rtl="1"/>
          <a:r>
            <a:rPr lang="fa-IR" smtClean="0">
              <a:latin typeface="Adobe Naskh Medium" panose="01010101010101010101" pitchFamily="50" charset="-78"/>
              <a:cs typeface="B Badr" panose="00000400000000000000" pitchFamily="2" charset="-78"/>
            </a:rPr>
            <a:t>موصوف فصاحت و بلاغت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C59EFC5-337E-4D83-A34E-C9C7F26BBE68}" type="parTrans" cxnId="{12893AE0-AFB9-46D8-BC2C-0719DBC32EAE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C251CCE-4674-4B3C-853F-FBA83ED7AD88}" type="sibTrans" cxnId="{12893AE0-AFB9-46D8-BC2C-0719DBC32EAE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0992B35-01C6-44BE-8AC5-04B422ADE8F4}">
      <dgm:prSet/>
      <dgm:spPr/>
      <dgm:t>
        <a:bodyPr/>
        <a:lstStyle/>
        <a:p>
          <a:pPr rtl="1"/>
          <a:r>
            <a:rPr lang="fa-IR" smtClean="0">
              <a:latin typeface="Adobe Naskh Medium" panose="01010101010101010101" pitchFamily="50" charset="-78"/>
              <a:cs typeface="B Badr" panose="00000400000000000000" pitchFamily="2" charset="-78"/>
            </a:rPr>
            <a:t>الفصاحة: 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92411F4-73EB-4819-B84C-4A8093B4D6AB}" type="parTrans" cxnId="{DD0C8B2B-70E6-4557-B01C-DF4A7A1CEF6D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307BB95-9667-43C1-971A-437D4E06D18E}" type="sibTrans" cxnId="{DD0C8B2B-70E6-4557-B01C-DF4A7A1CEF6D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EDD6DD7-C883-40AB-B356-53E57F9B8511}">
      <dgm:prSet/>
      <dgm:spPr/>
      <dgm:t>
        <a:bodyPr/>
        <a:lstStyle/>
        <a:p>
          <a:pPr rtl="1"/>
          <a:r>
            <a:rPr lang="fa-IR" smtClean="0">
              <a:latin typeface="Adobe Naskh Medium" panose="01010101010101010101" pitchFamily="50" charset="-78"/>
              <a:cs typeface="B Badr" panose="00000400000000000000" pitchFamily="2" charset="-78"/>
            </a:rPr>
            <a:t>يوصف بها المفرد، و الكلام، و المتكلم.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6365FB4-6523-405E-BF2E-04621EDD7BAE}" type="parTrans" cxnId="{2A8FE641-D99F-4A76-ADD7-84B9061F5788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81C861C-A1CE-4E6A-AE00-44A2D36AAA55}" type="sibTrans" cxnId="{2A8FE641-D99F-4A76-ADD7-84B9061F5788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0576E11-7ADD-44BC-85CC-E5D3DEE7136B}">
      <dgm:prSet/>
      <dgm:spPr/>
      <dgm:t>
        <a:bodyPr/>
        <a:lstStyle/>
        <a:p>
          <a:pPr rtl="1"/>
          <a:r>
            <a:rPr lang="fa-IR" smtClean="0">
              <a:latin typeface="Adobe Naskh Medium" panose="01010101010101010101" pitchFamily="50" charset="-78"/>
              <a:cs typeface="B Badr" panose="00000400000000000000" pitchFamily="2" charset="-78"/>
            </a:rPr>
            <a:t>و البلاغة: 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D90858B-2305-4D22-AB7E-ECA7EC03CF65}" type="parTrans" cxnId="{2D6D17E0-0595-4D4D-A180-6CF221A5D774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4619A24-AD44-4DC2-8C4B-2355810395C6}" type="sibTrans" cxnId="{2D6D17E0-0595-4D4D-A180-6CF221A5D774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38C778C-770B-4637-ADB9-0F52C40401CF}">
      <dgm:prSet/>
      <dgm:spPr/>
      <dgm:t>
        <a:bodyPr/>
        <a:lstStyle/>
        <a:p>
          <a:pPr rtl="1"/>
          <a:r>
            <a:rPr lang="fa-IR" smtClean="0">
              <a:latin typeface="Adobe Naskh Medium" panose="01010101010101010101" pitchFamily="50" charset="-78"/>
              <a:cs typeface="B Badr" panose="00000400000000000000" pitchFamily="2" charset="-78"/>
            </a:rPr>
            <a:t>يوصف بها الأخيران فقط.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002BD08-3748-4AF6-AEB5-C4AC6D696BF9}" type="parTrans" cxnId="{3769F4EA-6CCE-45CA-BFB6-2156B8FDF01D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02FB26D-FDE0-45DB-B88E-9B51562DED1D}" type="sibTrans" cxnId="{3769F4EA-6CCE-45CA-BFB6-2156B8FDF01D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FBA84E5-927F-40DA-A510-8451F24A6113}" type="pres">
      <dgm:prSet presAssocID="{11B3C127-A28D-44CB-8A1C-F7E8E49A93AD}" presName="root1" presStyleCnt="0"/>
      <dgm:spPr/>
      <dgm:t>
        <a:bodyPr/>
        <a:lstStyle/>
        <a:p>
          <a:pPr rtl="1"/>
          <a:endParaRPr lang="fa-IR"/>
        </a:p>
      </dgm:t>
    </dgm:pt>
    <dgm:pt modelId="{5F1F68EA-D075-4B93-92AE-07634B42627B}" type="pres">
      <dgm:prSet presAssocID="{11B3C127-A28D-44CB-8A1C-F7E8E49A93A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E0C926-703B-4486-A1FB-1AF1EC9F8B2D}" type="pres">
      <dgm:prSet presAssocID="{11B3C127-A28D-44CB-8A1C-F7E8E49A93AD}" presName="level2hierChild" presStyleCnt="0"/>
      <dgm:spPr/>
      <dgm:t>
        <a:bodyPr/>
        <a:lstStyle/>
        <a:p>
          <a:pPr rtl="1"/>
          <a:endParaRPr lang="fa-IR"/>
        </a:p>
      </dgm:t>
    </dgm:pt>
    <dgm:pt modelId="{9C807F2C-8197-4F47-8394-D6FDCAB17BA0}" type="pres">
      <dgm:prSet presAssocID="{C92411F4-73EB-4819-B84C-4A8093B4D6AB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BEFD9255-E2B4-49A5-A5AC-4F729935ABCE}" type="pres">
      <dgm:prSet presAssocID="{C92411F4-73EB-4819-B84C-4A8093B4D6AB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3B96862D-0557-49AD-A6A1-5F5BE04E2D85}" type="pres">
      <dgm:prSet presAssocID="{80992B35-01C6-44BE-8AC5-04B422ADE8F4}" presName="root2" presStyleCnt="0"/>
      <dgm:spPr/>
      <dgm:t>
        <a:bodyPr/>
        <a:lstStyle/>
        <a:p>
          <a:pPr rtl="1"/>
          <a:endParaRPr lang="fa-IR"/>
        </a:p>
      </dgm:t>
    </dgm:pt>
    <dgm:pt modelId="{AF25D85D-BA70-48DB-8ADF-36967DCD4163}" type="pres">
      <dgm:prSet presAssocID="{80992B35-01C6-44BE-8AC5-04B422ADE8F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45507AD-10BB-468C-A6AA-DF2C695C3DF2}" type="pres">
      <dgm:prSet presAssocID="{80992B35-01C6-44BE-8AC5-04B422ADE8F4}" presName="level3hierChild" presStyleCnt="0"/>
      <dgm:spPr/>
      <dgm:t>
        <a:bodyPr/>
        <a:lstStyle/>
        <a:p>
          <a:pPr rtl="1"/>
          <a:endParaRPr lang="fa-IR"/>
        </a:p>
      </dgm:t>
    </dgm:pt>
    <dgm:pt modelId="{C4C7960E-3D2C-499A-AD6D-1723D4375EE5}" type="pres">
      <dgm:prSet presAssocID="{B6365FB4-6523-405E-BF2E-04621EDD7BAE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8563080F-B37C-40D9-981E-AFF8BB377C65}" type="pres">
      <dgm:prSet presAssocID="{B6365FB4-6523-405E-BF2E-04621EDD7BAE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BAF526B9-7D12-462A-AB8F-5B32AC6F2A50}" type="pres">
      <dgm:prSet presAssocID="{8EDD6DD7-C883-40AB-B356-53E57F9B8511}" presName="root2" presStyleCnt="0"/>
      <dgm:spPr/>
      <dgm:t>
        <a:bodyPr/>
        <a:lstStyle/>
        <a:p>
          <a:pPr rtl="1"/>
          <a:endParaRPr lang="fa-IR"/>
        </a:p>
      </dgm:t>
    </dgm:pt>
    <dgm:pt modelId="{86A3318A-6F52-4166-BA21-96FEC6779A39}" type="pres">
      <dgm:prSet presAssocID="{8EDD6DD7-C883-40AB-B356-53E57F9B8511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3E658F-7012-42BD-9006-F4D01E02D454}" type="pres">
      <dgm:prSet presAssocID="{8EDD6DD7-C883-40AB-B356-53E57F9B8511}" presName="level3hierChild" presStyleCnt="0"/>
      <dgm:spPr/>
      <dgm:t>
        <a:bodyPr/>
        <a:lstStyle/>
        <a:p>
          <a:pPr rtl="1"/>
          <a:endParaRPr lang="fa-IR"/>
        </a:p>
      </dgm:t>
    </dgm:pt>
    <dgm:pt modelId="{77662514-EC63-42B3-826D-B714B40BD909}" type="pres">
      <dgm:prSet presAssocID="{2D90858B-2305-4D22-AB7E-ECA7EC03CF65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8A784166-0BAF-446A-9664-A08509E28E1E}" type="pres">
      <dgm:prSet presAssocID="{2D90858B-2305-4D22-AB7E-ECA7EC03CF65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7D293411-C870-4244-9685-DB7B8C8A3B17}" type="pres">
      <dgm:prSet presAssocID="{30576E11-7ADD-44BC-85CC-E5D3DEE7136B}" presName="root2" presStyleCnt="0"/>
      <dgm:spPr/>
      <dgm:t>
        <a:bodyPr/>
        <a:lstStyle/>
        <a:p>
          <a:pPr rtl="1"/>
          <a:endParaRPr lang="fa-IR"/>
        </a:p>
      </dgm:t>
    </dgm:pt>
    <dgm:pt modelId="{59988966-8C40-4673-935F-5281DA07E37A}" type="pres">
      <dgm:prSet presAssocID="{30576E11-7ADD-44BC-85CC-E5D3DEE7136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EB21665-36F5-4FAC-9B4D-9D7251F54758}" type="pres">
      <dgm:prSet presAssocID="{30576E11-7ADD-44BC-85CC-E5D3DEE7136B}" presName="level3hierChild" presStyleCnt="0"/>
      <dgm:spPr/>
      <dgm:t>
        <a:bodyPr/>
        <a:lstStyle/>
        <a:p>
          <a:pPr rtl="1"/>
          <a:endParaRPr lang="fa-IR"/>
        </a:p>
      </dgm:t>
    </dgm:pt>
    <dgm:pt modelId="{F791B47A-CF4B-4685-A1B7-D30B348BB4A3}" type="pres">
      <dgm:prSet presAssocID="{0002BD08-3748-4AF6-AEB5-C4AC6D696BF9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B02A51D1-43D4-42E4-AA86-AB57F18C7E9C}" type="pres">
      <dgm:prSet presAssocID="{0002BD08-3748-4AF6-AEB5-C4AC6D696BF9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4458D598-2F8D-4226-AE26-792363183C03}" type="pres">
      <dgm:prSet presAssocID="{438C778C-770B-4637-ADB9-0F52C40401CF}" presName="root2" presStyleCnt="0"/>
      <dgm:spPr/>
      <dgm:t>
        <a:bodyPr/>
        <a:lstStyle/>
        <a:p>
          <a:pPr rtl="1"/>
          <a:endParaRPr lang="fa-IR"/>
        </a:p>
      </dgm:t>
    </dgm:pt>
    <dgm:pt modelId="{51A5906A-2A86-4625-A96B-D9CD71A1D801}" type="pres">
      <dgm:prSet presAssocID="{438C778C-770B-4637-ADB9-0F52C40401CF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23F8B7C-706F-42D5-A3F2-D6B3E1817955}" type="pres">
      <dgm:prSet presAssocID="{438C778C-770B-4637-ADB9-0F52C40401CF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8CE95904-9FD4-43F8-B111-4E41168AF5CE}" type="presOf" srcId="{80992B35-01C6-44BE-8AC5-04B422ADE8F4}" destId="{AF25D85D-BA70-48DB-8ADF-36967DCD4163}" srcOrd="0" destOrd="0" presId="urn:microsoft.com/office/officeart/2008/layout/HorizontalMultiLevelHierarchy"/>
    <dgm:cxn modelId="{F3418A23-3ABC-4DC3-B7A8-763AB22676C5}" type="presOf" srcId="{2D90858B-2305-4D22-AB7E-ECA7EC03CF65}" destId="{77662514-EC63-42B3-826D-B714B40BD909}" srcOrd="0" destOrd="0" presId="urn:microsoft.com/office/officeart/2008/layout/HorizontalMultiLevelHierarchy"/>
    <dgm:cxn modelId="{AAB165CB-EFE5-4EC0-940F-A4DBC641D85F}" type="presOf" srcId="{B6365FB4-6523-405E-BF2E-04621EDD7BAE}" destId="{8563080F-B37C-40D9-981E-AFF8BB377C65}" srcOrd="1" destOrd="0" presId="urn:microsoft.com/office/officeart/2008/layout/HorizontalMultiLevelHierarchy"/>
    <dgm:cxn modelId="{3769F4EA-6CCE-45CA-BFB6-2156B8FDF01D}" srcId="{30576E11-7ADD-44BC-85CC-E5D3DEE7136B}" destId="{438C778C-770B-4637-ADB9-0F52C40401CF}" srcOrd="0" destOrd="0" parTransId="{0002BD08-3748-4AF6-AEB5-C4AC6D696BF9}" sibTransId="{E02FB26D-FDE0-45DB-B88E-9B51562DED1D}"/>
    <dgm:cxn modelId="{2D6D17E0-0595-4D4D-A180-6CF221A5D774}" srcId="{11B3C127-A28D-44CB-8A1C-F7E8E49A93AD}" destId="{30576E11-7ADD-44BC-85CC-E5D3DEE7136B}" srcOrd="1" destOrd="0" parTransId="{2D90858B-2305-4D22-AB7E-ECA7EC03CF65}" sibTransId="{64619A24-AD44-4DC2-8C4B-2355810395C6}"/>
    <dgm:cxn modelId="{7A5673B3-1881-4D5C-90B0-62B9E7B5010B}" type="presOf" srcId="{0002BD08-3748-4AF6-AEB5-C4AC6D696BF9}" destId="{F791B47A-CF4B-4685-A1B7-D30B348BB4A3}" srcOrd="0" destOrd="0" presId="urn:microsoft.com/office/officeart/2008/layout/HorizontalMultiLevelHierarchy"/>
    <dgm:cxn modelId="{2A8FE641-D99F-4A76-ADD7-84B9061F5788}" srcId="{80992B35-01C6-44BE-8AC5-04B422ADE8F4}" destId="{8EDD6DD7-C883-40AB-B356-53E57F9B8511}" srcOrd="0" destOrd="0" parTransId="{B6365FB4-6523-405E-BF2E-04621EDD7BAE}" sibTransId="{481C861C-A1CE-4E6A-AE00-44A2D36AAA55}"/>
    <dgm:cxn modelId="{045AA68C-C1C4-4DAB-B15D-B757AF30DBED}" type="presOf" srcId="{2D90858B-2305-4D22-AB7E-ECA7EC03CF65}" destId="{8A784166-0BAF-446A-9664-A08509E28E1E}" srcOrd="1" destOrd="0" presId="urn:microsoft.com/office/officeart/2008/layout/HorizontalMultiLevelHierarchy"/>
    <dgm:cxn modelId="{50945C61-12B6-4BA7-A9EA-F02CF02A964A}" type="presOf" srcId="{8EDD6DD7-C883-40AB-B356-53E57F9B8511}" destId="{86A3318A-6F52-4166-BA21-96FEC6779A39}" srcOrd="0" destOrd="0" presId="urn:microsoft.com/office/officeart/2008/layout/HorizontalMultiLevelHierarchy"/>
    <dgm:cxn modelId="{648CB688-F208-460A-9BB1-53766F9F26FB}" type="presOf" srcId="{11B3C127-A28D-44CB-8A1C-F7E8E49A93AD}" destId="{5F1F68EA-D075-4B93-92AE-07634B42627B}" srcOrd="0" destOrd="0" presId="urn:microsoft.com/office/officeart/2008/layout/HorizontalMultiLevelHierarchy"/>
    <dgm:cxn modelId="{7DE70113-3DDA-4951-9185-D2B66DC6F9EF}" type="presOf" srcId="{C92411F4-73EB-4819-B84C-4A8093B4D6AB}" destId="{BEFD9255-E2B4-49A5-A5AC-4F729935ABCE}" srcOrd="1" destOrd="0" presId="urn:microsoft.com/office/officeart/2008/layout/HorizontalMultiLevelHierarchy"/>
    <dgm:cxn modelId="{B9F64D73-F5F7-4D42-BE1A-75E434916465}" type="presOf" srcId="{B6365FB4-6523-405E-BF2E-04621EDD7BAE}" destId="{C4C7960E-3D2C-499A-AD6D-1723D4375EE5}" srcOrd="0" destOrd="0" presId="urn:microsoft.com/office/officeart/2008/layout/HorizontalMultiLevelHierarchy"/>
    <dgm:cxn modelId="{12893AE0-AFB9-46D8-BC2C-0719DBC32EAE}" srcId="{FB6BE362-A138-494A-AA77-1293C67966EF}" destId="{11B3C127-A28D-44CB-8A1C-F7E8E49A93AD}" srcOrd="0" destOrd="0" parTransId="{1C59EFC5-337E-4D83-A34E-C9C7F26BBE68}" sibTransId="{EC251CCE-4674-4B3C-853F-FBA83ED7AD88}"/>
    <dgm:cxn modelId="{CDAAB070-E3E5-44BA-895A-0D300C67F087}" type="presOf" srcId="{C92411F4-73EB-4819-B84C-4A8093B4D6AB}" destId="{9C807F2C-8197-4F47-8394-D6FDCAB17BA0}" srcOrd="0" destOrd="0" presId="urn:microsoft.com/office/officeart/2008/layout/HorizontalMultiLevelHierarchy"/>
    <dgm:cxn modelId="{DD0C8B2B-70E6-4557-B01C-DF4A7A1CEF6D}" srcId="{11B3C127-A28D-44CB-8A1C-F7E8E49A93AD}" destId="{80992B35-01C6-44BE-8AC5-04B422ADE8F4}" srcOrd="0" destOrd="0" parTransId="{C92411F4-73EB-4819-B84C-4A8093B4D6AB}" sibTransId="{9307BB95-9667-43C1-971A-437D4E06D18E}"/>
    <dgm:cxn modelId="{B6FC46E3-9D5B-4D31-9F4C-BC81A2E29067}" type="presOf" srcId="{FB6BE362-A138-494A-AA77-1293C67966EF}" destId="{7B49004F-4F6C-4E42-8E78-3169C65DCE7A}" srcOrd="0" destOrd="0" presId="urn:microsoft.com/office/officeart/2008/layout/HorizontalMultiLevelHierarchy"/>
    <dgm:cxn modelId="{E0D1BF21-EC96-4F20-8347-00919631CA9D}" type="presOf" srcId="{438C778C-770B-4637-ADB9-0F52C40401CF}" destId="{51A5906A-2A86-4625-A96B-D9CD71A1D801}" srcOrd="0" destOrd="0" presId="urn:microsoft.com/office/officeart/2008/layout/HorizontalMultiLevelHierarchy"/>
    <dgm:cxn modelId="{CBA5D629-7C8C-465B-984A-CBC4D3F78475}" type="presOf" srcId="{30576E11-7ADD-44BC-85CC-E5D3DEE7136B}" destId="{59988966-8C40-4673-935F-5281DA07E37A}" srcOrd="0" destOrd="0" presId="urn:microsoft.com/office/officeart/2008/layout/HorizontalMultiLevelHierarchy"/>
    <dgm:cxn modelId="{D91ED32F-6EF2-46C8-AE68-DB6B8518E93D}" type="presOf" srcId="{0002BD08-3748-4AF6-AEB5-C4AC6D696BF9}" destId="{B02A51D1-43D4-42E4-AA86-AB57F18C7E9C}" srcOrd="1" destOrd="0" presId="urn:microsoft.com/office/officeart/2008/layout/HorizontalMultiLevelHierarchy"/>
    <dgm:cxn modelId="{5F30C495-9E81-42C7-B7FE-5304A7397387}" type="presParOf" srcId="{7B49004F-4F6C-4E42-8E78-3169C65DCE7A}" destId="{7FBA84E5-927F-40DA-A510-8451F24A6113}" srcOrd="0" destOrd="0" presId="urn:microsoft.com/office/officeart/2008/layout/HorizontalMultiLevelHierarchy"/>
    <dgm:cxn modelId="{2D5E71C1-C5EC-47E4-AF89-BBFCCA58049B}" type="presParOf" srcId="{7FBA84E5-927F-40DA-A510-8451F24A6113}" destId="{5F1F68EA-D075-4B93-92AE-07634B42627B}" srcOrd="0" destOrd="0" presId="urn:microsoft.com/office/officeart/2008/layout/HorizontalMultiLevelHierarchy"/>
    <dgm:cxn modelId="{BCDFF4D0-E828-4F1A-8C97-323068AF260A}" type="presParOf" srcId="{7FBA84E5-927F-40DA-A510-8451F24A6113}" destId="{68E0C926-703B-4486-A1FB-1AF1EC9F8B2D}" srcOrd="1" destOrd="0" presId="urn:microsoft.com/office/officeart/2008/layout/HorizontalMultiLevelHierarchy"/>
    <dgm:cxn modelId="{8E54BA7E-4F2C-4058-A426-570B499EF431}" type="presParOf" srcId="{68E0C926-703B-4486-A1FB-1AF1EC9F8B2D}" destId="{9C807F2C-8197-4F47-8394-D6FDCAB17BA0}" srcOrd="0" destOrd="0" presId="urn:microsoft.com/office/officeart/2008/layout/HorizontalMultiLevelHierarchy"/>
    <dgm:cxn modelId="{0C35F2A0-412A-4792-9A01-1B18B0E1A185}" type="presParOf" srcId="{9C807F2C-8197-4F47-8394-D6FDCAB17BA0}" destId="{BEFD9255-E2B4-49A5-A5AC-4F729935ABCE}" srcOrd="0" destOrd="0" presId="urn:microsoft.com/office/officeart/2008/layout/HorizontalMultiLevelHierarchy"/>
    <dgm:cxn modelId="{01F7DB4B-A7F1-40EA-AB49-B03D62D058AF}" type="presParOf" srcId="{68E0C926-703B-4486-A1FB-1AF1EC9F8B2D}" destId="{3B96862D-0557-49AD-A6A1-5F5BE04E2D85}" srcOrd="1" destOrd="0" presId="urn:microsoft.com/office/officeart/2008/layout/HorizontalMultiLevelHierarchy"/>
    <dgm:cxn modelId="{F319ACE4-D0E6-48A6-BD24-6C6F44D8A924}" type="presParOf" srcId="{3B96862D-0557-49AD-A6A1-5F5BE04E2D85}" destId="{AF25D85D-BA70-48DB-8ADF-36967DCD4163}" srcOrd="0" destOrd="0" presId="urn:microsoft.com/office/officeart/2008/layout/HorizontalMultiLevelHierarchy"/>
    <dgm:cxn modelId="{894F9290-5939-4236-8FFD-5476135CB943}" type="presParOf" srcId="{3B96862D-0557-49AD-A6A1-5F5BE04E2D85}" destId="{345507AD-10BB-468C-A6AA-DF2C695C3DF2}" srcOrd="1" destOrd="0" presId="urn:microsoft.com/office/officeart/2008/layout/HorizontalMultiLevelHierarchy"/>
    <dgm:cxn modelId="{6852EB43-0659-41DB-80CC-8078F076BFDD}" type="presParOf" srcId="{345507AD-10BB-468C-A6AA-DF2C695C3DF2}" destId="{C4C7960E-3D2C-499A-AD6D-1723D4375EE5}" srcOrd="0" destOrd="0" presId="urn:microsoft.com/office/officeart/2008/layout/HorizontalMultiLevelHierarchy"/>
    <dgm:cxn modelId="{D6154FC4-8026-4535-B6C5-4E66013E7C08}" type="presParOf" srcId="{C4C7960E-3D2C-499A-AD6D-1723D4375EE5}" destId="{8563080F-B37C-40D9-981E-AFF8BB377C65}" srcOrd="0" destOrd="0" presId="urn:microsoft.com/office/officeart/2008/layout/HorizontalMultiLevelHierarchy"/>
    <dgm:cxn modelId="{0E72CEB8-A500-40E0-B9B3-044BDC630223}" type="presParOf" srcId="{345507AD-10BB-468C-A6AA-DF2C695C3DF2}" destId="{BAF526B9-7D12-462A-AB8F-5B32AC6F2A50}" srcOrd="1" destOrd="0" presId="urn:microsoft.com/office/officeart/2008/layout/HorizontalMultiLevelHierarchy"/>
    <dgm:cxn modelId="{36C63D3B-B1F9-4FE6-813E-E150C2C5EEC3}" type="presParOf" srcId="{BAF526B9-7D12-462A-AB8F-5B32AC6F2A50}" destId="{86A3318A-6F52-4166-BA21-96FEC6779A39}" srcOrd="0" destOrd="0" presId="urn:microsoft.com/office/officeart/2008/layout/HorizontalMultiLevelHierarchy"/>
    <dgm:cxn modelId="{04FD5FE2-BBB1-45C1-B15F-181B8A55EAE8}" type="presParOf" srcId="{BAF526B9-7D12-462A-AB8F-5B32AC6F2A50}" destId="{7E3E658F-7012-42BD-9006-F4D01E02D454}" srcOrd="1" destOrd="0" presId="urn:microsoft.com/office/officeart/2008/layout/HorizontalMultiLevelHierarchy"/>
    <dgm:cxn modelId="{E76E0A66-AFD9-42DE-80AC-9593340318AC}" type="presParOf" srcId="{68E0C926-703B-4486-A1FB-1AF1EC9F8B2D}" destId="{77662514-EC63-42B3-826D-B714B40BD909}" srcOrd="2" destOrd="0" presId="urn:microsoft.com/office/officeart/2008/layout/HorizontalMultiLevelHierarchy"/>
    <dgm:cxn modelId="{16DF7C97-858A-4F66-8FAF-20C02D83FF2C}" type="presParOf" srcId="{77662514-EC63-42B3-826D-B714B40BD909}" destId="{8A784166-0BAF-446A-9664-A08509E28E1E}" srcOrd="0" destOrd="0" presId="urn:microsoft.com/office/officeart/2008/layout/HorizontalMultiLevelHierarchy"/>
    <dgm:cxn modelId="{B5AD1C9E-48AC-46D9-8738-C40A9CFC7A47}" type="presParOf" srcId="{68E0C926-703B-4486-A1FB-1AF1EC9F8B2D}" destId="{7D293411-C870-4244-9685-DB7B8C8A3B17}" srcOrd="3" destOrd="0" presId="urn:microsoft.com/office/officeart/2008/layout/HorizontalMultiLevelHierarchy"/>
    <dgm:cxn modelId="{B2F502BA-D557-4B49-BEC9-D5D379E04E0D}" type="presParOf" srcId="{7D293411-C870-4244-9685-DB7B8C8A3B17}" destId="{59988966-8C40-4673-935F-5281DA07E37A}" srcOrd="0" destOrd="0" presId="urn:microsoft.com/office/officeart/2008/layout/HorizontalMultiLevelHierarchy"/>
    <dgm:cxn modelId="{0C6A8BD4-6A5E-4A03-BC74-19E94FB6E042}" type="presParOf" srcId="{7D293411-C870-4244-9685-DB7B8C8A3B17}" destId="{FEB21665-36F5-4FAC-9B4D-9D7251F54758}" srcOrd="1" destOrd="0" presId="urn:microsoft.com/office/officeart/2008/layout/HorizontalMultiLevelHierarchy"/>
    <dgm:cxn modelId="{6DDCAD73-16C7-41B0-A065-0D7BD865EF42}" type="presParOf" srcId="{FEB21665-36F5-4FAC-9B4D-9D7251F54758}" destId="{F791B47A-CF4B-4685-A1B7-D30B348BB4A3}" srcOrd="0" destOrd="0" presId="urn:microsoft.com/office/officeart/2008/layout/HorizontalMultiLevelHierarchy"/>
    <dgm:cxn modelId="{F92E58A2-0CD7-44B6-B72D-0B405C37DEE1}" type="presParOf" srcId="{F791B47A-CF4B-4685-A1B7-D30B348BB4A3}" destId="{B02A51D1-43D4-42E4-AA86-AB57F18C7E9C}" srcOrd="0" destOrd="0" presId="urn:microsoft.com/office/officeart/2008/layout/HorizontalMultiLevelHierarchy"/>
    <dgm:cxn modelId="{BF941E49-C5DA-4FB1-84C3-EE3BACD4518F}" type="presParOf" srcId="{FEB21665-36F5-4FAC-9B4D-9D7251F54758}" destId="{4458D598-2F8D-4226-AE26-792363183C03}" srcOrd="1" destOrd="0" presId="urn:microsoft.com/office/officeart/2008/layout/HorizontalMultiLevelHierarchy"/>
    <dgm:cxn modelId="{DC901C9B-4EC3-454D-9D3E-8D58BA42B302}" type="presParOf" srcId="{4458D598-2F8D-4226-AE26-792363183C03}" destId="{51A5906A-2A86-4625-A96B-D9CD71A1D801}" srcOrd="0" destOrd="0" presId="urn:microsoft.com/office/officeart/2008/layout/HorizontalMultiLevelHierarchy"/>
    <dgm:cxn modelId="{EB988CC6-104B-48C8-9796-634BA4F75DC8}" type="presParOf" srcId="{4458D598-2F8D-4226-AE26-792363183C03}" destId="{323F8B7C-706F-42D5-A3F2-D6B3E181795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E1993B0-76C8-490F-BF93-7E3D6DC794E4}">
      <dgm:prSet/>
      <dgm:spPr/>
      <dgm:t>
        <a:bodyPr/>
        <a:lstStyle/>
        <a:p>
          <a:pPr rtl="1"/>
          <a:r>
            <a:rPr lang="fa-IR" b="1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اسناد حقیقی و مجازی</a:t>
          </a:r>
          <a:endParaRPr lang="fa-IR">
            <a:solidFill>
              <a:srgbClr val="FF0000"/>
            </a:solidFill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5827577-4835-440C-8975-231841846CA4}" type="parTrans" cxnId="{C7F8293D-D431-4CE4-ACA6-11AE29F13E66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91DBC40-FA0D-41A2-9826-D9127834FF06}" type="sibTrans" cxnId="{C7F8293D-D431-4CE4-ACA6-11AE29F13E66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750D792-D1F3-4183-8202-6F1716C31EC1}">
      <dgm:prSet/>
      <dgm:spPr/>
      <dgm:t>
        <a:bodyPr/>
        <a:lstStyle/>
        <a:p>
          <a:pPr rtl="1"/>
          <a:r>
            <a:rPr lang="fa-IR" smtClean="0">
              <a:latin typeface="Adobe Naskh Medium" panose="01010101010101010101" pitchFamily="50" charset="-78"/>
              <a:cs typeface="B Badr" panose="00000400000000000000" pitchFamily="2" charset="-78"/>
            </a:rPr>
            <a:t>منه: حقيقة عقلية 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4431CA2-1FBC-48C2-B939-867ACF154729}" type="parTrans" cxnId="{5100129E-9EFE-4444-BCA9-20509AC3C246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2B7622C-BB0C-474B-ADB2-15E70E465882}" type="sibTrans" cxnId="{5100129E-9EFE-4444-BCA9-20509AC3C246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AC60CC9-66C5-4FF6-BB67-A33F6573C99A}">
      <dgm:prSet/>
      <dgm:spPr/>
      <dgm:t>
        <a:bodyPr/>
        <a:lstStyle/>
        <a:p>
          <a:pPr rtl="1"/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هى: إسناد الفعل أو معناه إلى ما هو له عند المتكلم فى الظاهر؛ كـ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9A5CB56-2783-4BFD-A205-AF719067246D}" type="parTrans" cxnId="{7A645C60-B932-44B7-98C8-E788271743CE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F18850D-8B23-4C9F-A476-99F3AC61EE93}" type="sibTrans" cxnId="{7A645C60-B932-44B7-98C8-E788271743CE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73BACAC-F21F-4DDE-9413-6580A13C5F4F}">
      <dgm:prSet/>
      <dgm:spPr/>
      <dgm:t>
        <a:bodyPr/>
        <a:lstStyle/>
        <a:p>
          <a:pPr rtl="1"/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قول المؤمن: أنبت الله البقل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4BF574F-1431-4D10-84FD-DF67264A57B5}" type="parTrans" cxnId="{778084F5-AF09-434D-9E52-D5A9B4B0F3BB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97A79DF-740C-4DE6-A0B6-6ECD274430F7}" type="sibTrans" cxnId="{778084F5-AF09-434D-9E52-D5A9B4B0F3BB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EE04EB5-9B83-48D7-B5BB-C46E21BF3298}">
      <dgm:prSet/>
      <dgm:spPr/>
      <dgm:t>
        <a:bodyPr/>
        <a:lstStyle/>
        <a:p>
          <a:pPr rtl="1"/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قول الجاهل: أنبت الربيع البقل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9C23CD4-2D26-4AC5-8ABA-C6D92CD184E0}" type="parTrans" cxnId="{01A2581B-1742-43B8-94A8-5435A96CAA9F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968E623-8887-4F57-9875-6DEF12E91065}" type="sibTrans" cxnId="{01A2581B-1742-43B8-94A8-5435A96CAA9F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091B8DD-94A3-4712-B2D7-670C43FA8D74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قولك: جاء زيد و أنت تعلم أنه لم يجى‏ء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927A2BD-5CCF-41BF-B5C2-3094BD3B4838}" type="parTrans" cxnId="{968C6279-0628-4063-9F66-EC6322F77E8F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DDF484E-46C0-4FDA-81BA-8611E36CDE12}" type="sibTrans" cxnId="{968C6279-0628-4063-9F66-EC6322F77E8F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D1CC742-F1C9-4433-9B46-78C00DEE0488}">
      <dgm:prSet custT="1"/>
      <dgm:spPr/>
      <dgm:t>
        <a:bodyPr/>
        <a:lstStyle/>
        <a:p>
          <a:pPr rtl="1"/>
          <a:r>
            <a:rPr lang="fa-IR" sz="2400" smtClean="0">
              <a:latin typeface="Adobe Naskh Medium" panose="01010101010101010101" pitchFamily="50" charset="-78"/>
              <a:cs typeface="B Badr" panose="00000400000000000000" pitchFamily="2" charset="-78"/>
            </a:rPr>
            <a:t>و منه: مجاز عقلى،</a:t>
          </a:r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713C0C0-A52F-41CE-93DC-D0BB922DA3D9}" type="parTrans" cxnId="{57A49B14-1F07-478E-9FC5-AC1C8BF4CC35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401D3C5-C046-45A2-B423-6C907471D679}" type="sibTrans" cxnId="{57A49B14-1F07-478E-9FC5-AC1C8BF4CC35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1ABFDAE-76CC-4AD2-9AA7-AAA42E1688A0}">
      <dgm:prSet/>
      <dgm:spPr/>
      <dgm:t>
        <a:bodyPr/>
        <a:lstStyle/>
        <a:p>
          <a:pPr rtl="1"/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هو: إسناده إلى ملابس له غير ما هو له بتأول. (</a:t>
          </a:r>
          <a:r>
            <a:rPr lang="fa-IR" b="1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سیأتی</a:t>
          </a:r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)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CD20CCE-6AE2-4022-958D-0B4EA87F0986}" type="parTrans" cxnId="{6080C560-DAF2-47DE-814C-A8F91F95F6A8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9EE8475-45C5-4224-A23B-F1C1A0EC5BE8}" type="sibTrans" cxnId="{6080C560-DAF2-47DE-814C-A8F91F95F6A8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E7A26C9-C812-4E45-B928-A3CD1A9044D3}" type="pres">
      <dgm:prSet presAssocID="{1E1993B0-76C8-490F-BF93-7E3D6DC794E4}" presName="root1" presStyleCnt="0"/>
      <dgm:spPr/>
    </dgm:pt>
    <dgm:pt modelId="{2178B126-C1FF-4BCA-BF52-A05A1CB00526}" type="pres">
      <dgm:prSet presAssocID="{1E1993B0-76C8-490F-BF93-7E3D6DC794E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A0C2EB9-AF40-4D6B-9FF5-071710478853}" type="pres">
      <dgm:prSet presAssocID="{1E1993B0-76C8-490F-BF93-7E3D6DC794E4}" presName="level2hierChild" presStyleCnt="0"/>
      <dgm:spPr/>
    </dgm:pt>
    <dgm:pt modelId="{CA926E6C-77E4-4601-A2CD-23CBC41A63BB}" type="pres">
      <dgm:prSet presAssocID="{64431CA2-1FBC-48C2-B939-867ACF154729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3F4F8893-2E6D-4F83-B87E-10B0ADCE8C15}" type="pres">
      <dgm:prSet presAssocID="{64431CA2-1FBC-48C2-B939-867ACF154729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190C83D-E1E3-4DCF-B80C-47BFC3132105}" type="pres">
      <dgm:prSet presAssocID="{A750D792-D1F3-4183-8202-6F1716C31EC1}" presName="root2" presStyleCnt="0"/>
      <dgm:spPr/>
    </dgm:pt>
    <dgm:pt modelId="{1B0D3DE4-A0F4-4AE4-9D07-F2C7D65B2C49}" type="pres">
      <dgm:prSet presAssocID="{A750D792-D1F3-4183-8202-6F1716C31EC1}" presName="LevelTwoTextNode" presStyleLbl="node2" presStyleIdx="0" presStyleCnt="2" custScaleX="516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3DA3412-8CE8-4E68-850D-F2AAE011A22F}" type="pres">
      <dgm:prSet presAssocID="{A750D792-D1F3-4183-8202-6F1716C31EC1}" presName="level3hierChild" presStyleCnt="0"/>
      <dgm:spPr/>
    </dgm:pt>
    <dgm:pt modelId="{64CD39ED-6798-424D-9786-81DC67033171}" type="pres">
      <dgm:prSet presAssocID="{69A5CB56-2783-4BFD-A205-AF719067246D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69F45338-F8D6-46E2-A2B3-DD412000745C}" type="pres">
      <dgm:prSet presAssocID="{69A5CB56-2783-4BFD-A205-AF719067246D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0308CA62-6F93-4EC9-B299-0D48C52D8E9C}" type="pres">
      <dgm:prSet presAssocID="{FAC60CC9-66C5-4FF6-BB67-A33F6573C99A}" presName="root2" presStyleCnt="0"/>
      <dgm:spPr/>
    </dgm:pt>
    <dgm:pt modelId="{6F2FDB32-2A36-4D1B-8182-BE2EF1491D7C}" type="pres">
      <dgm:prSet presAssocID="{FAC60CC9-66C5-4FF6-BB67-A33F6573C99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E62B142-E1D4-46D9-91FA-828EA97C4DFD}" type="pres">
      <dgm:prSet presAssocID="{FAC60CC9-66C5-4FF6-BB67-A33F6573C99A}" presName="level3hierChild" presStyleCnt="0"/>
      <dgm:spPr/>
    </dgm:pt>
    <dgm:pt modelId="{BB4E18D1-72CE-4FB8-A566-DA1F908D3D48}" type="pres">
      <dgm:prSet presAssocID="{24BF574F-1431-4D10-84FD-DF67264A57B5}" presName="conn2-1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DC275677-D055-49B7-87E0-42A16FBEF4FB}" type="pres">
      <dgm:prSet presAssocID="{24BF574F-1431-4D10-84FD-DF67264A57B5}" presName="connTx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E56D90A0-0117-4362-AE66-1B3ECC67CE53}" type="pres">
      <dgm:prSet presAssocID="{673BACAC-F21F-4DDE-9413-6580A13C5F4F}" presName="root2" presStyleCnt="0"/>
      <dgm:spPr/>
    </dgm:pt>
    <dgm:pt modelId="{72126D32-0804-4675-A954-8AD8757D8B9A}" type="pres">
      <dgm:prSet presAssocID="{673BACAC-F21F-4DDE-9413-6580A13C5F4F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32111A8-D9E7-4792-A848-F6BCCB78149B}" type="pres">
      <dgm:prSet presAssocID="{673BACAC-F21F-4DDE-9413-6580A13C5F4F}" presName="level3hierChild" presStyleCnt="0"/>
      <dgm:spPr/>
    </dgm:pt>
    <dgm:pt modelId="{695150C0-D414-4B92-BA30-5BB6FC5D6161}" type="pres">
      <dgm:prSet presAssocID="{09C23CD4-2D26-4AC5-8ABA-C6D92CD184E0}" presName="conn2-1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B336CE4F-624D-4023-9ABE-529742236688}" type="pres">
      <dgm:prSet presAssocID="{09C23CD4-2D26-4AC5-8ABA-C6D92CD184E0}" presName="connTx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C2EADF21-4C05-4AA2-8CF3-4781B08ABE76}" type="pres">
      <dgm:prSet presAssocID="{7EE04EB5-9B83-48D7-B5BB-C46E21BF3298}" presName="root2" presStyleCnt="0"/>
      <dgm:spPr/>
    </dgm:pt>
    <dgm:pt modelId="{319E02EB-231B-4338-847C-FAD59B80DCD9}" type="pres">
      <dgm:prSet presAssocID="{7EE04EB5-9B83-48D7-B5BB-C46E21BF3298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569C16-6942-4990-81C2-D55481F95E9D}" type="pres">
      <dgm:prSet presAssocID="{7EE04EB5-9B83-48D7-B5BB-C46E21BF3298}" presName="level3hierChild" presStyleCnt="0"/>
      <dgm:spPr/>
    </dgm:pt>
    <dgm:pt modelId="{E0389849-58C3-4868-AE34-41B332D04004}" type="pres">
      <dgm:prSet presAssocID="{5927A2BD-5CCF-41BF-B5C2-3094BD3B4838}" presName="conn2-1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87E36FF2-1033-4E6A-A514-90CEED2D1E8A}" type="pres">
      <dgm:prSet presAssocID="{5927A2BD-5CCF-41BF-B5C2-3094BD3B4838}" presName="connTx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455A1493-844B-4722-89C6-B9DF4F277A8D}" type="pres">
      <dgm:prSet presAssocID="{B091B8DD-94A3-4712-B2D7-670C43FA8D74}" presName="root2" presStyleCnt="0"/>
      <dgm:spPr/>
    </dgm:pt>
    <dgm:pt modelId="{EDCECDA1-D979-4087-9FD7-352A83DA39F8}" type="pres">
      <dgm:prSet presAssocID="{B091B8DD-94A3-4712-B2D7-670C43FA8D74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95E396F-D621-4550-9867-17F13949B009}" type="pres">
      <dgm:prSet presAssocID="{B091B8DD-94A3-4712-B2D7-670C43FA8D74}" presName="level3hierChild" presStyleCnt="0"/>
      <dgm:spPr/>
    </dgm:pt>
    <dgm:pt modelId="{172DB282-E63E-4C04-A5E0-D24FD4CA63FB}" type="pres">
      <dgm:prSet presAssocID="{E713C0C0-A52F-41CE-93DC-D0BB922DA3D9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5C18F1C3-946F-4962-AE4C-1B46AE30D9D9}" type="pres">
      <dgm:prSet presAssocID="{E713C0C0-A52F-41CE-93DC-D0BB922DA3D9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89FDB46-C29C-4A42-8C18-A5CA9D000F40}" type="pres">
      <dgm:prSet presAssocID="{BD1CC742-F1C9-4433-9B46-78C00DEE0488}" presName="root2" presStyleCnt="0"/>
      <dgm:spPr/>
    </dgm:pt>
    <dgm:pt modelId="{6B945AA4-F79A-4727-B7E2-5EDCE289131C}" type="pres">
      <dgm:prSet presAssocID="{BD1CC742-F1C9-4433-9B46-78C00DEE0488}" presName="LevelTwoTextNode" presStyleLbl="node2" presStyleIdx="1" presStyleCnt="2" custScaleX="5114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AAB5BE9-8A2A-4D2B-8531-1934B3DBBD3D}" type="pres">
      <dgm:prSet presAssocID="{BD1CC742-F1C9-4433-9B46-78C00DEE0488}" presName="level3hierChild" presStyleCnt="0"/>
      <dgm:spPr/>
    </dgm:pt>
    <dgm:pt modelId="{5049CEB7-A33C-49AF-837B-16E7979119A9}" type="pres">
      <dgm:prSet presAssocID="{DCD20CCE-6AE2-4022-958D-0B4EA87F0986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1513599D-BC24-426A-BD55-49C9FAE1F124}" type="pres">
      <dgm:prSet presAssocID="{DCD20CCE-6AE2-4022-958D-0B4EA87F0986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F4C535B0-68CB-4429-AC3C-1AD08078EDF2}" type="pres">
      <dgm:prSet presAssocID="{41ABFDAE-76CC-4AD2-9AA7-AAA42E1688A0}" presName="root2" presStyleCnt="0"/>
      <dgm:spPr/>
    </dgm:pt>
    <dgm:pt modelId="{957103A4-855C-4C5A-AA91-E7A49283D680}" type="pres">
      <dgm:prSet presAssocID="{41ABFDAE-76CC-4AD2-9AA7-AAA42E1688A0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604736-0EBF-4811-8B5B-55EDB6193A0D}" type="pres">
      <dgm:prSet presAssocID="{41ABFDAE-76CC-4AD2-9AA7-AAA42E1688A0}" presName="level3hierChild" presStyleCnt="0"/>
      <dgm:spPr/>
    </dgm:pt>
  </dgm:ptLst>
  <dgm:cxnLst>
    <dgm:cxn modelId="{C7F8293D-D431-4CE4-ACA6-11AE29F13E66}" srcId="{FB6BE362-A138-494A-AA77-1293C67966EF}" destId="{1E1993B0-76C8-490F-BF93-7E3D6DC794E4}" srcOrd="0" destOrd="0" parTransId="{35827577-4835-440C-8975-231841846CA4}" sibTransId="{891DBC40-FA0D-41A2-9826-D9127834FF06}"/>
    <dgm:cxn modelId="{97DBBF3B-1A81-4E94-911E-38887004C847}" type="presOf" srcId="{FB6BE362-A138-494A-AA77-1293C67966EF}" destId="{7B49004F-4F6C-4E42-8E78-3169C65DCE7A}" srcOrd="0" destOrd="0" presId="urn:microsoft.com/office/officeart/2008/layout/HorizontalMultiLevelHierarchy"/>
    <dgm:cxn modelId="{783994CF-0B42-4928-8D0C-2C377F1AE2F8}" type="presOf" srcId="{64431CA2-1FBC-48C2-B939-867ACF154729}" destId="{CA926E6C-77E4-4601-A2CD-23CBC41A63BB}" srcOrd="0" destOrd="0" presId="urn:microsoft.com/office/officeart/2008/layout/HorizontalMultiLevelHierarchy"/>
    <dgm:cxn modelId="{464FF192-11E7-49FF-9A0C-78A9D338D646}" type="presOf" srcId="{5927A2BD-5CCF-41BF-B5C2-3094BD3B4838}" destId="{87E36FF2-1033-4E6A-A514-90CEED2D1E8A}" srcOrd="1" destOrd="0" presId="urn:microsoft.com/office/officeart/2008/layout/HorizontalMultiLevelHierarchy"/>
    <dgm:cxn modelId="{79EF5FDA-CFF1-4286-BE57-1753B558B023}" type="presOf" srcId="{DCD20CCE-6AE2-4022-958D-0B4EA87F0986}" destId="{1513599D-BC24-426A-BD55-49C9FAE1F124}" srcOrd="1" destOrd="0" presId="urn:microsoft.com/office/officeart/2008/layout/HorizontalMultiLevelHierarchy"/>
    <dgm:cxn modelId="{778084F5-AF09-434D-9E52-D5A9B4B0F3BB}" srcId="{FAC60CC9-66C5-4FF6-BB67-A33F6573C99A}" destId="{673BACAC-F21F-4DDE-9413-6580A13C5F4F}" srcOrd="0" destOrd="0" parTransId="{24BF574F-1431-4D10-84FD-DF67264A57B5}" sibTransId="{397A79DF-740C-4DE6-A0B6-6ECD274430F7}"/>
    <dgm:cxn modelId="{9B0FD32F-D3FC-4FC0-A7C6-8724EC19C02D}" type="presOf" srcId="{B091B8DD-94A3-4712-B2D7-670C43FA8D74}" destId="{EDCECDA1-D979-4087-9FD7-352A83DA39F8}" srcOrd="0" destOrd="0" presId="urn:microsoft.com/office/officeart/2008/layout/HorizontalMultiLevelHierarchy"/>
    <dgm:cxn modelId="{049666B8-16FE-4511-83E5-B97EE6668D8F}" type="presOf" srcId="{5927A2BD-5CCF-41BF-B5C2-3094BD3B4838}" destId="{E0389849-58C3-4868-AE34-41B332D04004}" srcOrd="0" destOrd="0" presId="urn:microsoft.com/office/officeart/2008/layout/HorizontalMultiLevelHierarchy"/>
    <dgm:cxn modelId="{73AA73F2-4286-4508-A466-A667A371985C}" type="presOf" srcId="{69A5CB56-2783-4BFD-A205-AF719067246D}" destId="{69F45338-F8D6-46E2-A2B3-DD412000745C}" srcOrd="1" destOrd="0" presId="urn:microsoft.com/office/officeart/2008/layout/HorizontalMultiLevelHierarchy"/>
    <dgm:cxn modelId="{4A6DC327-0DC7-4E7B-AC13-303D459B6496}" type="presOf" srcId="{673BACAC-F21F-4DDE-9413-6580A13C5F4F}" destId="{72126D32-0804-4675-A954-8AD8757D8B9A}" srcOrd="0" destOrd="0" presId="urn:microsoft.com/office/officeart/2008/layout/HorizontalMultiLevelHierarchy"/>
    <dgm:cxn modelId="{9D14EF82-0414-498D-BC41-907A8509A0FC}" type="presOf" srcId="{24BF574F-1431-4D10-84FD-DF67264A57B5}" destId="{DC275677-D055-49B7-87E0-42A16FBEF4FB}" srcOrd="1" destOrd="0" presId="urn:microsoft.com/office/officeart/2008/layout/HorizontalMultiLevelHierarchy"/>
    <dgm:cxn modelId="{968C6279-0628-4063-9F66-EC6322F77E8F}" srcId="{FAC60CC9-66C5-4FF6-BB67-A33F6573C99A}" destId="{B091B8DD-94A3-4712-B2D7-670C43FA8D74}" srcOrd="2" destOrd="0" parTransId="{5927A2BD-5CCF-41BF-B5C2-3094BD3B4838}" sibTransId="{9DDF484E-46C0-4FDA-81BA-8611E36CDE12}"/>
    <dgm:cxn modelId="{44D43F4A-7C0D-4401-8476-EE2DDEC0BBE2}" type="presOf" srcId="{E713C0C0-A52F-41CE-93DC-D0BB922DA3D9}" destId="{5C18F1C3-946F-4962-AE4C-1B46AE30D9D9}" srcOrd="1" destOrd="0" presId="urn:microsoft.com/office/officeart/2008/layout/HorizontalMultiLevelHierarchy"/>
    <dgm:cxn modelId="{57A49B14-1F07-478E-9FC5-AC1C8BF4CC35}" srcId="{1E1993B0-76C8-490F-BF93-7E3D6DC794E4}" destId="{BD1CC742-F1C9-4433-9B46-78C00DEE0488}" srcOrd="1" destOrd="0" parTransId="{E713C0C0-A52F-41CE-93DC-D0BB922DA3D9}" sibTransId="{8401D3C5-C046-45A2-B423-6C907471D679}"/>
    <dgm:cxn modelId="{31D464DF-F309-4A6A-B81E-A12F829DC964}" type="presOf" srcId="{1E1993B0-76C8-490F-BF93-7E3D6DC794E4}" destId="{2178B126-C1FF-4BCA-BF52-A05A1CB00526}" srcOrd="0" destOrd="0" presId="urn:microsoft.com/office/officeart/2008/layout/HorizontalMultiLevelHierarchy"/>
    <dgm:cxn modelId="{23E0B583-CF3A-4172-9B81-DBDEEBBB5437}" type="presOf" srcId="{41ABFDAE-76CC-4AD2-9AA7-AAA42E1688A0}" destId="{957103A4-855C-4C5A-AA91-E7A49283D680}" srcOrd="0" destOrd="0" presId="urn:microsoft.com/office/officeart/2008/layout/HorizontalMultiLevelHierarchy"/>
    <dgm:cxn modelId="{3CBFEB55-BF75-4AC0-BAB5-658D87E51BB3}" type="presOf" srcId="{7EE04EB5-9B83-48D7-B5BB-C46E21BF3298}" destId="{319E02EB-231B-4338-847C-FAD59B80DCD9}" srcOrd="0" destOrd="0" presId="urn:microsoft.com/office/officeart/2008/layout/HorizontalMultiLevelHierarchy"/>
    <dgm:cxn modelId="{1CDA9CCE-9DA7-4B9D-B01C-DB755E4C262F}" type="presOf" srcId="{FAC60CC9-66C5-4FF6-BB67-A33F6573C99A}" destId="{6F2FDB32-2A36-4D1B-8182-BE2EF1491D7C}" srcOrd="0" destOrd="0" presId="urn:microsoft.com/office/officeart/2008/layout/HorizontalMultiLevelHierarchy"/>
    <dgm:cxn modelId="{F0539A13-79EB-4C4D-AE76-4098CE7AAEC6}" type="presOf" srcId="{64431CA2-1FBC-48C2-B939-867ACF154729}" destId="{3F4F8893-2E6D-4F83-B87E-10B0ADCE8C15}" srcOrd="1" destOrd="0" presId="urn:microsoft.com/office/officeart/2008/layout/HorizontalMultiLevelHierarchy"/>
    <dgm:cxn modelId="{CE25E3CD-F4D8-44DE-97D7-76EF59AFAE1A}" type="presOf" srcId="{09C23CD4-2D26-4AC5-8ABA-C6D92CD184E0}" destId="{B336CE4F-624D-4023-9ABE-529742236688}" srcOrd="1" destOrd="0" presId="urn:microsoft.com/office/officeart/2008/layout/HorizontalMultiLevelHierarchy"/>
    <dgm:cxn modelId="{7A645C60-B932-44B7-98C8-E788271743CE}" srcId="{A750D792-D1F3-4183-8202-6F1716C31EC1}" destId="{FAC60CC9-66C5-4FF6-BB67-A33F6573C99A}" srcOrd="0" destOrd="0" parTransId="{69A5CB56-2783-4BFD-A205-AF719067246D}" sibTransId="{7F18850D-8B23-4C9F-A476-99F3AC61EE93}"/>
    <dgm:cxn modelId="{3A957EDE-D92B-44D5-A00E-ED941AFF178F}" type="presOf" srcId="{24BF574F-1431-4D10-84FD-DF67264A57B5}" destId="{BB4E18D1-72CE-4FB8-A566-DA1F908D3D48}" srcOrd="0" destOrd="0" presId="urn:microsoft.com/office/officeart/2008/layout/HorizontalMultiLevelHierarchy"/>
    <dgm:cxn modelId="{5E1135E2-9A4A-46A1-BBDA-09185E514851}" type="presOf" srcId="{69A5CB56-2783-4BFD-A205-AF719067246D}" destId="{64CD39ED-6798-424D-9786-81DC67033171}" srcOrd="0" destOrd="0" presId="urn:microsoft.com/office/officeart/2008/layout/HorizontalMultiLevelHierarchy"/>
    <dgm:cxn modelId="{4FD2F93C-05A2-4338-A606-BF6D30AF95F9}" type="presOf" srcId="{DCD20CCE-6AE2-4022-958D-0B4EA87F0986}" destId="{5049CEB7-A33C-49AF-837B-16E7979119A9}" srcOrd="0" destOrd="0" presId="urn:microsoft.com/office/officeart/2008/layout/HorizontalMultiLevelHierarchy"/>
    <dgm:cxn modelId="{5100129E-9EFE-4444-BCA9-20509AC3C246}" srcId="{1E1993B0-76C8-490F-BF93-7E3D6DC794E4}" destId="{A750D792-D1F3-4183-8202-6F1716C31EC1}" srcOrd="0" destOrd="0" parTransId="{64431CA2-1FBC-48C2-B939-867ACF154729}" sibTransId="{52B7622C-BB0C-474B-ADB2-15E70E465882}"/>
    <dgm:cxn modelId="{BE258FB0-DC92-4DBC-B66F-2EBC71DB804A}" type="presOf" srcId="{A750D792-D1F3-4183-8202-6F1716C31EC1}" destId="{1B0D3DE4-A0F4-4AE4-9D07-F2C7D65B2C49}" srcOrd="0" destOrd="0" presId="urn:microsoft.com/office/officeart/2008/layout/HorizontalMultiLevelHierarchy"/>
    <dgm:cxn modelId="{6080C560-DAF2-47DE-814C-A8F91F95F6A8}" srcId="{BD1CC742-F1C9-4433-9B46-78C00DEE0488}" destId="{41ABFDAE-76CC-4AD2-9AA7-AAA42E1688A0}" srcOrd="0" destOrd="0" parTransId="{DCD20CCE-6AE2-4022-958D-0B4EA87F0986}" sibTransId="{29EE8475-45C5-4224-A23B-F1C1A0EC5BE8}"/>
    <dgm:cxn modelId="{01A2581B-1742-43B8-94A8-5435A96CAA9F}" srcId="{FAC60CC9-66C5-4FF6-BB67-A33F6573C99A}" destId="{7EE04EB5-9B83-48D7-B5BB-C46E21BF3298}" srcOrd="1" destOrd="0" parTransId="{09C23CD4-2D26-4AC5-8ABA-C6D92CD184E0}" sibTransId="{1968E623-8887-4F57-9875-6DEF12E91065}"/>
    <dgm:cxn modelId="{D93F2C57-2360-4271-836F-51A906DED558}" type="presOf" srcId="{09C23CD4-2D26-4AC5-8ABA-C6D92CD184E0}" destId="{695150C0-D414-4B92-BA30-5BB6FC5D6161}" srcOrd="0" destOrd="0" presId="urn:microsoft.com/office/officeart/2008/layout/HorizontalMultiLevelHierarchy"/>
    <dgm:cxn modelId="{9820C390-79C6-405A-969E-696978824B2F}" type="presOf" srcId="{BD1CC742-F1C9-4433-9B46-78C00DEE0488}" destId="{6B945AA4-F79A-4727-B7E2-5EDCE289131C}" srcOrd="0" destOrd="0" presId="urn:microsoft.com/office/officeart/2008/layout/HorizontalMultiLevelHierarchy"/>
    <dgm:cxn modelId="{A510B520-3A4E-4EA7-BF94-EF8876FCB2F9}" type="presOf" srcId="{E713C0C0-A52F-41CE-93DC-D0BB922DA3D9}" destId="{172DB282-E63E-4C04-A5E0-D24FD4CA63FB}" srcOrd="0" destOrd="0" presId="urn:microsoft.com/office/officeart/2008/layout/HorizontalMultiLevelHierarchy"/>
    <dgm:cxn modelId="{C5CDF56C-D3A7-481B-8597-B0E18708B47B}" type="presParOf" srcId="{7B49004F-4F6C-4E42-8E78-3169C65DCE7A}" destId="{9E7A26C9-C812-4E45-B928-A3CD1A9044D3}" srcOrd="0" destOrd="0" presId="urn:microsoft.com/office/officeart/2008/layout/HorizontalMultiLevelHierarchy"/>
    <dgm:cxn modelId="{7F778178-35CD-4201-BBDD-06495008AF59}" type="presParOf" srcId="{9E7A26C9-C812-4E45-B928-A3CD1A9044D3}" destId="{2178B126-C1FF-4BCA-BF52-A05A1CB00526}" srcOrd="0" destOrd="0" presId="urn:microsoft.com/office/officeart/2008/layout/HorizontalMultiLevelHierarchy"/>
    <dgm:cxn modelId="{4121247E-3CD4-499A-8E85-28B9218ED0C6}" type="presParOf" srcId="{9E7A26C9-C812-4E45-B928-A3CD1A9044D3}" destId="{3A0C2EB9-AF40-4D6B-9FF5-071710478853}" srcOrd="1" destOrd="0" presId="urn:microsoft.com/office/officeart/2008/layout/HorizontalMultiLevelHierarchy"/>
    <dgm:cxn modelId="{8D5C0779-E838-4E9D-8C34-2EB0C5B62BA9}" type="presParOf" srcId="{3A0C2EB9-AF40-4D6B-9FF5-071710478853}" destId="{CA926E6C-77E4-4601-A2CD-23CBC41A63BB}" srcOrd="0" destOrd="0" presId="urn:microsoft.com/office/officeart/2008/layout/HorizontalMultiLevelHierarchy"/>
    <dgm:cxn modelId="{CF6B9BC6-E35D-434C-86C6-792B52584B71}" type="presParOf" srcId="{CA926E6C-77E4-4601-A2CD-23CBC41A63BB}" destId="{3F4F8893-2E6D-4F83-B87E-10B0ADCE8C15}" srcOrd="0" destOrd="0" presId="urn:microsoft.com/office/officeart/2008/layout/HorizontalMultiLevelHierarchy"/>
    <dgm:cxn modelId="{46D2596E-00D5-4F8A-B1BA-F4601E32DCD5}" type="presParOf" srcId="{3A0C2EB9-AF40-4D6B-9FF5-071710478853}" destId="{C190C83D-E1E3-4DCF-B80C-47BFC3132105}" srcOrd="1" destOrd="0" presId="urn:microsoft.com/office/officeart/2008/layout/HorizontalMultiLevelHierarchy"/>
    <dgm:cxn modelId="{82185FFC-861D-40A8-8AB6-27EF239CAB29}" type="presParOf" srcId="{C190C83D-E1E3-4DCF-B80C-47BFC3132105}" destId="{1B0D3DE4-A0F4-4AE4-9D07-F2C7D65B2C49}" srcOrd="0" destOrd="0" presId="urn:microsoft.com/office/officeart/2008/layout/HorizontalMultiLevelHierarchy"/>
    <dgm:cxn modelId="{15922AEE-6111-4A53-955C-619BF5441377}" type="presParOf" srcId="{C190C83D-E1E3-4DCF-B80C-47BFC3132105}" destId="{73DA3412-8CE8-4E68-850D-F2AAE011A22F}" srcOrd="1" destOrd="0" presId="urn:microsoft.com/office/officeart/2008/layout/HorizontalMultiLevelHierarchy"/>
    <dgm:cxn modelId="{4E228516-F474-4373-9664-1655E41A184C}" type="presParOf" srcId="{73DA3412-8CE8-4E68-850D-F2AAE011A22F}" destId="{64CD39ED-6798-424D-9786-81DC67033171}" srcOrd="0" destOrd="0" presId="urn:microsoft.com/office/officeart/2008/layout/HorizontalMultiLevelHierarchy"/>
    <dgm:cxn modelId="{9FCB6B6E-7D93-427B-84B7-78CAA732B867}" type="presParOf" srcId="{64CD39ED-6798-424D-9786-81DC67033171}" destId="{69F45338-F8D6-46E2-A2B3-DD412000745C}" srcOrd="0" destOrd="0" presId="urn:microsoft.com/office/officeart/2008/layout/HorizontalMultiLevelHierarchy"/>
    <dgm:cxn modelId="{9ABF2E60-D75A-4917-AAE8-9909E3B90305}" type="presParOf" srcId="{73DA3412-8CE8-4E68-850D-F2AAE011A22F}" destId="{0308CA62-6F93-4EC9-B299-0D48C52D8E9C}" srcOrd="1" destOrd="0" presId="urn:microsoft.com/office/officeart/2008/layout/HorizontalMultiLevelHierarchy"/>
    <dgm:cxn modelId="{38FFA528-2DE7-4469-BCF6-757B96562DDE}" type="presParOf" srcId="{0308CA62-6F93-4EC9-B299-0D48C52D8E9C}" destId="{6F2FDB32-2A36-4D1B-8182-BE2EF1491D7C}" srcOrd="0" destOrd="0" presId="urn:microsoft.com/office/officeart/2008/layout/HorizontalMultiLevelHierarchy"/>
    <dgm:cxn modelId="{DC6F7E1F-FDA3-469E-A53B-E79CDB5751A3}" type="presParOf" srcId="{0308CA62-6F93-4EC9-B299-0D48C52D8E9C}" destId="{CE62B142-E1D4-46D9-91FA-828EA97C4DFD}" srcOrd="1" destOrd="0" presId="urn:microsoft.com/office/officeart/2008/layout/HorizontalMultiLevelHierarchy"/>
    <dgm:cxn modelId="{8491FE80-65B8-42CC-8AED-D8D1B473767B}" type="presParOf" srcId="{CE62B142-E1D4-46D9-91FA-828EA97C4DFD}" destId="{BB4E18D1-72CE-4FB8-A566-DA1F908D3D48}" srcOrd="0" destOrd="0" presId="urn:microsoft.com/office/officeart/2008/layout/HorizontalMultiLevelHierarchy"/>
    <dgm:cxn modelId="{AEBD84AF-A04E-4D53-A763-318BA9A8B694}" type="presParOf" srcId="{BB4E18D1-72CE-4FB8-A566-DA1F908D3D48}" destId="{DC275677-D055-49B7-87E0-42A16FBEF4FB}" srcOrd="0" destOrd="0" presId="urn:microsoft.com/office/officeart/2008/layout/HorizontalMultiLevelHierarchy"/>
    <dgm:cxn modelId="{D6C6EDC9-9729-49F7-B701-00CF48C7723D}" type="presParOf" srcId="{CE62B142-E1D4-46D9-91FA-828EA97C4DFD}" destId="{E56D90A0-0117-4362-AE66-1B3ECC67CE53}" srcOrd="1" destOrd="0" presId="urn:microsoft.com/office/officeart/2008/layout/HorizontalMultiLevelHierarchy"/>
    <dgm:cxn modelId="{06A67634-A64F-42C3-B463-72FCC09BDFCC}" type="presParOf" srcId="{E56D90A0-0117-4362-AE66-1B3ECC67CE53}" destId="{72126D32-0804-4675-A954-8AD8757D8B9A}" srcOrd="0" destOrd="0" presId="urn:microsoft.com/office/officeart/2008/layout/HorizontalMultiLevelHierarchy"/>
    <dgm:cxn modelId="{21B387C3-D024-4B62-81A4-E7C20167536D}" type="presParOf" srcId="{E56D90A0-0117-4362-AE66-1B3ECC67CE53}" destId="{032111A8-D9E7-4792-A848-F6BCCB78149B}" srcOrd="1" destOrd="0" presId="urn:microsoft.com/office/officeart/2008/layout/HorizontalMultiLevelHierarchy"/>
    <dgm:cxn modelId="{7DBA71CB-37B9-46B1-9C89-CE677750E3DE}" type="presParOf" srcId="{CE62B142-E1D4-46D9-91FA-828EA97C4DFD}" destId="{695150C0-D414-4B92-BA30-5BB6FC5D6161}" srcOrd="2" destOrd="0" presId="urn:microsoft.com/office/officeart/2008/layout/HorizontalMultiLevelHierarchy"/>
    <dgm:cxn modelId="{4A5B6A90-324C-4839-BBFA-B54A24139BAE}" type="presParOf" srcId="{695150C0-D414-4B92-BA30-5BB6FC5D6161}" destId="{B336CE4F-624D-4023-9ABE-529742236688}" srcOrd="0" destOrd="0" presId="urn:microsoft.com/office/officeart/2008/layout/HorizontalMultiLevelHierarchy"/>
    <dgm:cxn modelId="{D4D8E575-2BF3-4605-B2DD-FB116BB8B6BA}" type="presParOf" srcId="{CE62B142-E1D4-46D9-91FA-828EA97C4DFD}" destId="{C2EADF21-4C05-4AA2-8CF3-4781B08ABE76}" srcOrd="3" destOrd="0" presId="urn:microsoft.com/office/officeart/2008/layout/HorizontalMultiLevelHierarchy"/>
    <dgm:cxn modelId="{501AEC83-3E3F-450D-8A5B-66105AADD23A}" type="presParOf" srcId="{C2EADF21-4C05-4AA2-8CF3-4781B08ABE76}" destId="{319E02EB-231B-4338-847C-FAD59B80DCD9}" srcOrd="0" destOrd="0" presId="urn:microsoft.com/office/officeart/2008/layout/HorizontalMultiLevelHierarchy"/>
    <dgm:cxn modelId="{DA8606E1-EEAF-4D5F-9732-89325B3C6BDA}" type="presParOf" srcId="{C2EADF21-4C05-4AA2-8CF3-4781B08ABE76}" destId="{81569C16-6942-4990-81C2-D55481F95E9D}" srcOrd="1" destOrd="0" presId="urn:microsoft.com/office/officeart/2008/layout/HorizontalMultiLevelHierarchy"/>
    <dgm:cxn modelId="{CBCBEA2B-CA11-4FB1-88C6-7A5CF2B9D026}" type="presParOf" srcId="{CE62B142-E1D4-46D9-91FA-828EA97C4DFD}" destId="{E0389849-58C3-4868-AE34-41B332D04004}" srcOrd="4" destOrd="0" presId="urn:microsoft.com/office/officeart/2008/layout/HorizontalMultiLevelHierarchy"/>
    <dgm:cxn modelId="{B9BE2B42-537D-4359-A291-719A0C27E142}" type="presParOf" srcId="{E0389849-58C3-4868-AE34-41B332D04004}" destId="{87E36FF2-1033-4E6A-A514-90CEED2D1E8A}" srcOrd="0" destOrd="0" presId="urn:microsoft.com/office/officeart/2008/layout/HorizontalMultiLevelHierarchy"/>
    <dgm:cxn modelId="{49058BE2-4273-4BF7-8E4F-45F5CEB06A43}" type="presParOf" srcId="{CE62B142-E1D4-46D9-91FA-828EA97C4DFD}" destId="{455A1493-844B-4722-89C6-B9DF4F277A8D}" srcOrd="5" destOrd="0" presId="urn:microsoft.com/office/officeart/2008/layout/HorizontalMultiLevelHierarchy"/>
    <dgm:cxn modelId="{8A1D2590-40B1-4891-A622-1FC999E4A74E}" type="presParOf" srcId="{455A1493-844B-4722-89C6-B9DF4F277A8D}" destId="{EDCECDA1-D979-4087-9FD7-352A83DA39F8}" srcOrd="0" destOrd="0" presId="urn:microsoft.com/office/officeart/2008/layout/HorizontalMultiLevelHierarchy"/>
    <dgm:cxn modelId="{885FE66E-138D-4ADC-A127-C920D22FFB37}" type="presParOf" srcId="{455A1493-844B-4722-89C6-B9DF4F277A8D}" destId="{495E396F-D621-4550-9867-17F13949B009}" srcOrd="1" destOrd="0" presId="urn:microsoft.com/office/officeart/2008/layout/HorizontalMultiLevelHierarchy"/>
    <dgm:cxn modelId="{6F646E94-4060-4055-90FA-C285E0384A86}" type="presParOf" srcId="{3A0C2EB9-AF40-4D6B-9FF5-071710478853}" destId="{172DB282-E63E-4C04-A5E0-D24FD4CA63FB}" srcOrd="2" destOrd="0" presId="urn:microsoft.com/office/officeart/2008/layout/HorizontalMultiLevelHierarchy"/>
    <dgm:cxn modelId="{8CD52C02-3CBB-4046-AF8C-64B3059AF10F}" type="presParOf" srcId="{172DB282-E63E-4C04-A5E0-D24FD4CA63FB}" destId="{5C18F1C3-946F-4962-AE4C-1B46AE30D9D9}" srcOrd="0" destOrd="0" presId="urn:microsoft.com/office/officeart/2008/layout/HorizontalMultiLevelHierarchy"/>
    <dgm:cxn modelId="{61C95A0E-E5A5-4CAA-AF68-81DFD4A8D306}" type="presParOf" srcId="{3A0C2EB9-AF40-4D6B-9FF5-071710478853}" destId="{C89FDB46-C29C-4A42-8C18-A5CA9D000F40}" srcOrd="3" destOrd="0" presId="urn:microsoft.com/office/officeart/2008/layout/HorizontalMultiLevelHierarchy"/>
    <dgm:cxn modelId="{A6118FE9-366C-41AA-A0EA-B7932C0CB169}" type="presParOf" srcId="{C89FDB46-C29C-4A42-8C18-A5CA9D000F40}" destId="{6B945AA4-F79A-4727-B7E2-5EDCE289131C}" srcOrd="0" destOrd="0" presId="urn:microsoft.com/office/officeart/2008/layout/HorizontalMultiLevelHierarchy"/>
    <dgm:cxn modelId="{016C9A6A-589A-4DAA-933E-CB664FA6E4B2}" type="presParOf" srcId="{C89FDB46-C29C-4A42-8C18-A5CA9D000F40}" destId="{DAAB5BE9-8A2A-4D2B-8531-1934B3DBBD3D}" srcOrd="1" destOrd="0" presId="urn:microsoft.com/office/officeart/2008/layout/HorizontalMultiLevelHierarchy"/>
    <dgm:cxn modelId="{6429BF89-9108-422F-952F-49DE52D99C8F}" type="presParOf" srcId="{DAAB5BE9-8A2A-4D2B-8531-1934B3DBBD3D}" destId="{5049CEB7-A33C-49AF-837B-16E7979119A9}" srcOrd="0" destOrd="0" presId="urn:microsoft.com/office/officeart/2008/layout/HorizontalMultiLevelHierarchy"/>
    <dgm:cxn modelId="{7D47514E-246B-4C6E-9E0B-8E2C4AA9BE81}" type="presParOf" srcId="{5049CEB7-A33C-49AF-837B-16E7979119A9}" destId="{1513599D-BC24-426A-BD55-49C9FAE1F124}" srcOrd="0" destOrd="0" presId="urn:microsoft.com/office/officeart/2008/layout/HorizontalMultiLevelHierarchy"/>
    <dgm:cxn modelId="{B88323E2-94CE-4B39-89FE-5DE3CFCCB694}" type="presParOf" srcId="{DAAB5BE9-8A2A-4D2B-8531-1934B3DBBD3D}" destId="{F4C535B0-68CB-4429-AC3C-1AD08078EDF2}" srcOrd="1" destOrd="0" presId="urn:microsoft.com/office/officeart/2008/layout/HorizontalMultiLevelHierarchy"/>
    <dgm:cxn modelId="{EE2223F7-0DB1-4A67-9A33-0E788B43F89A}" type="presParOf" srcId="{F4C535B0-68CB-4429-AC3C-1AD08078EDF2}" destId="{957103A4-855C-4C5A-AA91-E7A49283D680}" srcOrd="0" destOrd="0" presId="urn:microsoft.com/office/officeart/2008/layout/HorizontalMultiLevelHierarchy"/>
    <dgm:cxn modelId="{0C5E014F-AD34-4F29-A73A-CA37EEF37F85}" type="presParOf" srcId="{F4C535B0-68CB-4429-AC3C-1AD08078EDF2}" destId="{DD604736-0EBF-4811-8B5B-55EDB6193A0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E1993B0-76C8-490F-BF93-7E3D6DC794E4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و منه: مجاز عقلى،</a:t>
          </a:r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هو: إسناده إلى ملابس له غير ما هو له بتأول.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5827577-4835-440C-8975-231841846CA4}" type="parTrans" cxnId="{C7F8293D-D431-4CE4-ACA6-11AE29F13E66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91DBC40-FA0D-41A2-9826-D9127834FF06}" type="sibTrans" cxnId="{C7F8293D-D431-4CE4-ACA6-11AE29F13E66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16823F1-E31F-45FA-A1F2-EC719417AEEF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الفاعل و المفعول به و المصدر و الزمان و المكان و السبب.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B1A4790-A1BB-4A19-9ADF-2BCFD094E4E7}" type="parTrans" cxnId="{201D2B60-1666-4F5E-8D65-278BB64652D4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C0965F8-E389-482C-8BF5-29568DABA2CD}" type="sibTrans" cxnId="{201D2B60-1666-4F5E-8D65-278BB64652D4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5F1484D-F83E-4399-917E-06EDA0A32AB4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فإسناده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87BBD80-137B-4863-9385-E43D2661C548}" type="parTrans" cxnId="{D63DD8CF-C157-41EC-8DE8-08B0E6604B1C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C051EED-15DF-4F9D-A89E-CB40418E94C7}" type="sibTrans" cxnId="{D63DD8CF-C157-41EC-8DE8-08B0E6604B1C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F4572A1-4589-4738-AE0B-2D5C9D52378B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إلى الفاعل أو المفعول به إذا كان مبنيا له:  حقيقة كما مر.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66B0C96-A244-4E97-9630-116D875E356D}" type="parTrans" cxnId="{EAF1E728-7FA1-47AA-9199-6815DCA5F06A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44DC9B7-0714-4E74-91AF-DD6511AA3E51}" type="sibTrans" cxnId="{EAF1E728-7FA1-47AA-9199-6815DCA5F06A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3598456-07CB-419B-88BF-5D4F1CB78738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إلى غيرهما للملابسة: مجاز؛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DBCC98B-B79F-4F09-83BD-4537B9F1323F}" type="parTrans" cxnId="{71BCAD55-50F6-4A03-B461-E83CFBBF0AD8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2362AFA-8922-47FC-AD07-E28696027982}" type="sibTrans" cxnId="{71BCAD55-50F6-4A03-B461-E83CFBBF0AD8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C2AB110-F6B5-46EE-BB21-687CB8CF2D41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كقولهم: عيشة راضية، و سيل مفعم، و شعر شاعر، و نهاره صائم، و نهر جار، و بنى الأمير المدينة.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3EF6ACF-4ED8-4806-8C6B-1474D73D1FAE}" type="parTrans" cxnId="{6428B68D-77E5-4DBB-8C76-D31DADB5F192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7296E6C-3AD0-45CA-B22C-7CAAFA45A7F4}" type="sibTrans" cxnId="{6428B68D-77E5-4DBB-8C76-D31DADB5F192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00C7BF5-030D-4BC8-B5A9-9D54C05FD513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له‏ ملابسات شتى، يلابس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746D94B-3DE7-42A5-9C1C-F63927D52354}" type="parTrans" cxnId="{D6E29769-24B4-4BDB-AEB3-049DB5789847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A507489-F18C-44E5-B96A-BF41EA548321}" type="sibTrans" cxnId="{D6E29769-24B4-4BDB-AEB3-049DB5789847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CC01D4A-D37B-4DBC-B80A-68D03C16D4C9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قولنا: «بتأول»: يخرج ما مر من قول الجاهل؛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6D61E5F-7208-428D-8C1C-F6224C18BBA1}" type="parTrans" cxnId="{D463D9E8-5E1C-4267-BE9E-368B24C63FB7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3FA9F63-F41A-47DD-98ED-4F20629076CE}" type="sibTrans" cxnId="{D463D9E8-5E1C-4267-BE9E-368B24C63FB7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C6EED74-8070-4985-AC05-3DFC89B9AFF3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لهذا لم يحمل نحو قوله‏ : 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4824FF6-CF5C-44F1-9295-B499FA516A8A}" type="parTrans" cxnId="{C937F80A-A34C-4A06-A132-08E90C4CC55F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6A5F1B7-DCFD-4867-838D-BC133FBE47E2}" type="sibTrans" cxnId="{C937F80A-A34C-4A06-A132-08E90C4CC55F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9FA6EA3-3904-4682-8A1C-FE14FCED79BB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أشاب الصغير و أفنى الكبي *** ر كر الغداة و مر العشى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36EE142-D67E-4477-81F0-B55CFD97FBAC}" type="parTrans" cxnId="{E70F4891-C858-4E65-A683-CBEAA96052E2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E91FD00-6A9C-4535-88CF-A4D864FEF9E3}" type="sibTrans" cxnId="{E70F4891-C858-4E65-A683-CBEAA96052E2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DCF4879-A33C-4895-AD6B-AA472107CA9F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على المجاز؛ ما لم يعلم أو يظن بأن قائله لم يرد ظاهره؛ 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1FF1BB1-56A0-43C9-80FF-BB8D3F06749E}" type="parTrans" cxnId="{5A3CFA94-76CD-4DEA-8901-75047E1CA5B9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4B353BE-71B1-44B8-93DD-0D7597399CEB}" type="sibTrans" cxnId="{5A3CFA94-76CD-4DEA-8901-75047E1CA5B9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98EC3FD-87EF-462E-84DC-4DF568091998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كما استدل على أن إسناد «ميز» فى قول أبى النجم : 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7A1A32B-7ED2-49D6-9167-18C2DAFB8E1F}" type="parTrans" cxnId="{96BE74B3-7470-42F1-817E-6FA42272B71F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837B881-99AB-4D2E-996B-7437B9AA6A20}" type="sibTrans" cxnId="{96BE74B3-7470-42F1-817E-6FA42272B71F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AFEC697-EA13-4971-9D1E-2B58604CBCEE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ميز عنه قنزعا عن قنزع *** جذب الليالى أبطئ أو أسرعي‏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142EE8D-4CD0-4073-B997-FF0191FA03C3}" type="parTrans" cxnId="{DFD390AB-D214-4E55-AA19-3DAF491F26E2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6CC77B5-8645-4986-AE58-E9238E5FBBAD}" type="sibTrans" cxnId="{DFD390AB-D214-4E55-AA19-3DAF491F26E2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8F519A0-9679-4063-BA9D-E86D1781005F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مجاز بقوله عقيبه : أفناه قيل الله للشمس اطلعى‏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9DBA372-8C88-47A9-9F5E-728CCC27B9DD}" type="parTrans" cxnId="{7473C384-9AF9-4203-9938-690995BEDBBD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6A391FB-BB1E-4E5E-A5F5-478FAC80844A}" type="sibTrans" cxnId="{7473C384-9AF9-4203-9938-690995BEDBBD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2207576-05E5-4B77-9554-2E4E7ADA6117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أقسامه أربعة: لأن طرفيه: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816D158-7D02-43C4-8417-61F06C46C0CD}" type="parTrans" cxnId="{8E451226-F4C9-43EC-B8F7-EDDDE456319F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447A859-E2D9-4C6E-9A7E-0C772E303653}" type="sibTrans" cxnId="{8E451226-F4C9-43EC-B8F7-EDDDE456319F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0A81E97-E5BD-49FC-AD67-2DE6FDE14FF1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إما حقيقتان: نحو: أنبت الربيع البقل.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321481D-7290-4A7C-9341-1F55209A0E29}" type="parTrans" cxnId="{D2E387C9-6E2D-49C8-A4A4-890E592AAA80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7A7E761-7A96-42EB-98E4-6BB991EC869F}" type="sibTrans" cxnId="{D2E387C9-6E2D-49C8-A4A4-890E592AAA80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A3CDC90-61FD-4AC9-A5F3-C3FFE724F3D6}">
      <dgm:prSet custT="1"/>
      <dgm:spPr/>
      <dgm:t>
        <a:bodyPr/>
        <a:lstStyle/>
        <a:p>
          <a:pPr rtl="1"/>
          <a:r>
            <a:rPr lang="fa-IR" sz="1200" b="1" smtClean="0">
              <a:latin typeface="Adobe Naskh Medium" panose="01010101010101010101" pitchFamily="50" charset="-78"/>
              <a:cs typeface="B Badr" panose="00000400000000000000" pitchFamily="2" charset="-78"/>
            </a:rPr>
            <a:t>أو مجازان: نحو: أحيا الأرض شباب الزمان.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DB4D7D5-69B6-47A7-B5DF-384E64B4BDFA}" type="parTrans" cxnId="{19D8EC76-E4D9-49FF-A50F-5A768087B2A0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81D96C9-F160-4ED9-8929-1AF19838CA98}" type="sibTrans" cxnId="{19D8EC76-E4D9-49FF-A50F-5A768087B2A0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A6F83B7-F757-4990-A456-426C220B054C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أو مختلفان: نحو: أنبت البقل شباب الزمان، و أحيا الأرض الربيع.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131C106-59F6-48EC-9682-207685294431}" type="parTrans" cxnId="{BD334AC9-C514-4D42-9129-A89BFAB27991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A3C5B16-5DE2-4608-BEF8-264919CE0631}" type="sibTrans" cxnId="{BD334AC9-C514-4D42-9129-A89BFAB27991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D99611F-5C85-4BCB-BD41-178ED43CF6E0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هو فى القرآن الکریم كثير: 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73D08A7-04B2-4FCE-9CB8-119C077DFAD0}" type="parTrans" cxnId="{15F29FA9-DC60-4FAE-BF5D-9C5B4A126157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1F909B2-7E3F-4BD8-8535-CEE99FD96883}" type="sibTrans" cxnId="{15F29FA9-DC60-4FAE-BF5D-9C5B4A126157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204476A-4A5E-48B3-8BEF-AF78062AAD30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إذا تليت عليهم آياته زادتهم إيمانا،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DD2D7C7-83FE-4043-A11C-ADF31C5A0E27}" type="parTrans" cxnId="{44A086FF-3923-46D8-AC76-6B3D5F28B131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FB70B4C-594E-48F0-8C2A-7191EE5E5998}" type="sibTrans" cxnId="{44A086FF-3923-46D8-AC76-6B3D5F28B131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810EDFE-B621-4C45-8007-3EFE5CBAF100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يذبح أبناءهم‏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3681F3F-461A-45CF-A2D1-876E3748E014}" type="parTrans" cxnId="{1649AE0C-DA8C-4169-A73B-39916E16BC67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84E5EDC-D36D-4B0A-9768-64B2F92EDDB8}" type="sibTrans" cxnId="{1649AE0C-DA8C-4169-A73B-39916E16BC67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622243D-9314-4DC6-968A-0B30E7EED67D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ينزع عنهما لباسهما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63112CA-51D5-4E01-99BF-3D4817BC934F}" type="parTrans" cxnId="{04209340-A7B6-47A6-8A34-D9AA92DEA8F9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2D6FC7F-4320-4EAC-B10E-376F1CBA56E8}" type="sibTrans" cxnId="{04209340-A7B6-47A6-8A34-D9AA92DEA8F9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7A709BE-6818-4026-9F71-10EB60B890E6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يوما يجعل الولدان شيبا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90D75CF-7CFF-4A73-B97A-4C757AD6BC35}" type="parTrans" cxnId="{72DB005F-154E-4977-A044-E81D09653C43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330C82C-E1AC-40C4-9BF4-C39932552510}" type="sibTrans" cxnId="{72DB005F-154E-4977-A044-E81D09653C43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A907675-74E2-4C1E-BF51-0557AF68817D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أخرجت الأرض أثقالها.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5C8C779-C914-45DD-A20F-6C82E0171DFB}" type="parTrans" cxnId="{7B3065E6-A987-4116-9228-BD644F7579BD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B94FAC6-AA7A-4002-8E91-94843F1238C0}" type="sibTrans" cxnId="{7B3065E6-A987-4116-9228-BD644F7579BD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0F46F2D-DBF5-49CA-96F2-2DD39CF229A4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هو غير مختص بالخبر، بل يجرى فى الإنشاء؛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578506E-69F6-4A38-9A89-1ED4C6DEABEF}" type="parTrans" cxnId="{8E35A80A-CDFF-4399-8E0D-FD095D225866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C3E668A-28B6-4513-80D0-DCF6BA6B5B6D}" type="sibTrans" cxnId="{8E35A80A-CDFF-4399-8E0D-FD095D225866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5810D6A-B9C4-49A6-A006-1C052EF2223A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نحو يا هامان ابن لي صرحا.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B7A6666-DBFD-46DB-A976-B2CCDCC7E61B}" type="parTrans" cxnId="{9AD3F618-2D1B-497C-92BB-8E844EC172BC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0DD8012-A370-4285-AE4C-306178A4E0DA}" type="sibTrans" cxnId="{9AD3F618-2D1B-497C-92BB-8E844EC172BC}">
      <dgm:prSet/>
      <dgm:spPr/>
      <dgm:t>
        <a:bodyPr/>
        <a:lstStyle/>
        <a:p>
          <a:pPr rtl="1"/>
          <a:endParaRPr lang="fa-IR" sz="6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E7A26C9-C812-4E45-B928-A3CD1A9044D3}" type="pres">
      <dgm:prSet presAssocID="{1E1993B0-76C8-490F-BF93-7E3D6DC794E4}" presName="root1" presStyleCnt="0"/>
      <dgm:spPr/>
    </dgm:pt>
    <dgm:pt modelId="{2178B126-C1FF-4BCA-BF52-A05A1CB00526}" type="pres">
      <dgm:prSet presAssocID="{1E1993B0-76C8-490F-BF93-7E3D6DC794E4}" presName="LevelOneTextNode" presStyleLbl="node0" presStyleIdx="0" presStyleCnt="1" custScaleY="1986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A0C2EB9-AF40-4D6B-9FF5-071710478853}" type="pres">
      <dgm:prSet presAssocID="{1E1993B0-76C8-490F-BF93-7E3D6DC794E4}" presName="level2hierChild" presStyleCnt="0"/>
      <dgm:spPr/>
    </dgm:pt>
    <dgm:pt modelId="{48495D36-8AE0-445B-84FF-CCC81428CEF3}" type="pres">
      <dgm:prSet presAssocID="{0746D94B-3DE7-42A5-9C1C-F63927D52354}" presName="conn2-1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78261152-1412-4BB0-9C8B-1A53DF58661C}" type="pres">
      <dgm:prSet presAssocID="{0746D94B-3DE7-42A5-9C1C-F63927D52354}" presName="connTx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EC931D8D-F6A5-4968-A4F9-147E4692D476}" type="pres">
      <dgm:prSet presAssocID="{900C7BF5-030D-4BC8-B5A9-9D54C05FD513}" presName="root2" presStyleCnt="0"/>
      <dgm:spPr/>
    </dgm:pt>
    <dgm:pt modelId="{CE23453D-6CE0-428F-98DA-F5A6E6FE74C2}" type="pres">
      <dgm:prSet presAssocID="{900C7BF5-030D-4BC8-B5A9-9D54C05FD513}" presName="LevelTwoTextNode" presStyleLbl="node2" presStyleIdx="0" presStyleCnt="6" custScaleX="51928" custScaleY="1318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B31FFC9-B324-4AF0-8FD4-9FB520032719}" type="pres">
      <dgm:prSet presAssocID="{900C7BF5-030D-4BC8-B5A9-9D54C05FD513}" presName="level3hierChild" presStyleCnt="0"/>
      <dgm:spPr/>
    </dgm:pt>
    <dgm:pt modelId="{7FCA84DA-562B-4E20-BCC0-337A8352FB53}" type="pres">
      <dgm:prSet presAssocID="{EB1A4790-A1BB-4A19-9ADF-2BCFD094E4E7}" presName="conn2-1" presStyleLbl="parChTrans1D3" presStyleIdx="0" presStyleCnt="14"/>
      <dgm:spPr/>
      <dgm:t>
        <a:bodyPr/>
        <a:lstStyle/>
        <a:p>
          <a:pPr rtl="1"/>
          <a:endParaRPr lang="fa-IR"/>
        </a:p>
      </dgm:t>
    </dgm:pt>
    <dgm:pt modelId="{3243E8BE-76F1-4EF0-97D3-958FF0582558}" type="pres">
      <dgm:prSet presAssocID="{EB1A4790-A1BB-4A19-9ADF-2BCFD094E4E7}" presName="connTx" presStyleLbl="parChTrans1D3" presStyleIdx="0" presStyleCnt="14"/>
      <dgm:spPr/>
      <dgm:t>
        <a:bodyPr/>
        <a:lstStyle/>
        <a:p>
          <a:pPr rtl="1"/>
          <a:endParaRPr lang="fa-IR"/>
        </a:p>
      </dgm:t>
    </dgm:pt>
    <dgm:pt modelId="{C9654664-C808-4CA4-B1B2-155597A6E8D6}" type="pres">
      <dgm:prSet presAssocID="{816823F1-E31F-45FA-A1F2-EC719417AEEF}" presName="root2" presStyleCnt="0"/>
      <dgm:spPr/>
    </dgm:pt>
    <dgm:pt modelId="{94A7EC1F-8011-4F2F-8670-950AAFFAE15B}" type="pres">
      <dgm:prSet presAssocID="{816823F1-E31F-45FA-A1F2-EC719417AEEF}" presName="LevelTwoTextNode" presStyleLbl="node3" presStyleIdx="0" presStyleCnt="14" custScaleX="2195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F73479-E196-46F9-8893-63D000FADA73}" type="pres">
      <dgm:prSet presAssocID="{816823F1-E31F-45FA-A1F2-EC719417AEEF}" presName="level3hierChild" presStyleCnt="0"/>
      <dgm:spPr/>
    </dgm:pt>
    <dgm:pt modelId="{98F5D4BA-1524-4ACC-A871-273FC25917A3}" type="pres">
      <dgm:prSet presAssocID="{B87BBD80-137B-4863-9385-E43D2661C548}" presName="conn2-1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BC85EAF7-267E-4BC8-B3DE-13F4ABC429AB}" type="pres">
      <dgm:prSet presAssocID="{B87BBD80-137B-4863-9385-E43D2661C548}" presName="connTx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2FABC25F-8B9D-407A-A2CE-E87BD1452504}" type="pres">
      <dgm:prSet presAssocID="{35F1484D-F83E-4399-917E-06EDA0A32AB4}" presName="root2" presStyleCnt="0"/>
      <dgm:spPr/>
    </dgm:pt>
    <dgm:pt modelId="{65281729-1A72-4DC2-9857-EAD94E1590F5}" type="pres">
      <dgm:prSet presAssocID="{35F1484D-F83E-4399-917E-06EDA0A32AB4}" presName="LevelTwoTextNode" presStyleLbl="node2" presStyleIdx="1" presStyleCnt="6" custScaleX="5192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DCD615B-58FC-4CA7-A725-C52A1D026E35}" type="pres">
      <dgm:prSet presAssocID="{35F1484D-F83E-4399-917E-06EDA0A32AB4}" presName="level3hierChild" presStyleCnt="0"/>
      <dgm:spPr/>
    </dgm:pt>
    <dgm:pt modelId="{D72642DF-81AC-4DA7-A8C6-B5B10673AA7C}" type="pres">
      <dgm:prSet presAssocID="{C66B0C96-A244-4E97-9630-116D875E356D}" presName="conn2-1" presStyleLbl="parChTrans1D3" presStyleIdx="1" presStyleCnt="14"/>
      <dgm:spPr/>
      <dgm:t>
        <a:bodyPr/>
        <a:lstStyle/>
        <a:p>
          <a:pPr rtl="1"/>
          <a:endParaRPr lang="fa-IR"/>
        </a:p>
      </dgm:t>
    </dgm:pt>
    <dgm:pt modelId="{8F571459-990A-4EC6-9DD3-DF38DFBB2CB2}" type="pres">
      <dgm:prSet presAssocID="{C66B0C96-A244-4E97-9630-116D875E356D}" presName="connTx" presStyleLbl="parChTrans1D3" presStyleIdx="1" presStyleCnt="14"/>
      <dgm:spPr/>
      <dgm:t>
        <a:bodyPr/>
        <a:lstStyle/>
        <a:p>
          <a:pPr rtl="1"/>
          <a:endParaRPr lang="fa-IR"/>
        </a:p>
      </dgm:t>
    </dgm:pt>
    <dgm:pt modelId="{13B48F36-4140-4BCD-BF35-0FC0C032791F}" type="pres">
      <dgm:prSet presAssocID="{1F4572A1-4589-4738-AE0B-2D5C9D52378B}" presName="root2" presStyleCnt="0"/>
      <dgm:spPr/>
    </dgm:pt>
    <dgm:pt modelId="{B29482F8-22A3-4310-B197-5F91B86AF98C}" type="pres">
      <dgm:prSet presAssocID="{1F4572A1-4589-4738-AE0B-2D5C9D52378B}" presName="LevelTwoTextNode" presStyleLbl="node3" presStyleIdx="1" presStyleCnt="14" custScaleX="2195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FAC836-332E-4F38-8B1A-52B8C0BFC3A9}" type="pres">
      <dgm:prSet presAssocID="{1F4572A1-4589-4738-AE0B-2D5C9D52378B}" presName="level3hierChild" presStyleCnt="0"/>
      <dgm:spPr/>
    </dgm:pt>
    <dgm:pt modelId="{379C2829-00B8-4AA4-9A3F-AE5137673770}" type="pres">
      <dgm:prSet presAssocID="{BDBCC98B-B79F-4F09-83BD-4537B9F1323F}" presName="conn2-1" presStyleLbl="parChTrans1D3" presStyleIdx="2" presStyleCnt="14"/>
      <dgm:spPr/>
      <dgm:t>
        <a:bodyPr/>
        <a:lstStyle/>
        <a:p>
          <a:pPr rtl="1"/>
          <a:endParaRPr lang="fa-IR"/>
        </a:p>
      </dgm:t>
    </dgm:pt>
    <dgm:pt modelId="{3785F9EC-0695-4ACA-8613-D271EC9207F1}" type="pres">
      <dgm:prSet presAssocID="{BDBCC98B-B79F-4F09-83BD-4537B9F1323F}" presName="connTx" presStyleLbl="parChTrans1D3" presStyleIdx="2" presStyleCnt="14"/>
      <dgm:spPr/>
      <dgm:t>
        <a:bodyPr/>
        <a:lstStyle/>
        <a:p>
          <a:pPr rtl="1"/>
          <a:endParaRPr lang="fa-IR"/>
        </a:p>
      </dgm:t>
    </dgm:pt>
    <dgm:pt modelId="{AE1FE215-E584-474E-913B-52211E3C6C07}" type="pres">
      <dgm:prSet presAssocID="{B3598456-07CB-419B-88BF-5D4F1CB78738}" presName="root2" presStyleCnt="0"/>
      <dgm:spPr/>
    </dgm:pt>
    <dgm:pt modelId="{4A3DB14D-136B-40A3-B8B7-9751577475D2}" type="pres">
      <dgm:prSet presAssocID="{B3598456-07CB-419B-88BF-5D4F1CB78738}" presName="LevelTwoTextNode" presStyleLbl="node3" presStyleIdx="2" presStyleCnt="14" custScaleX="58428" custScaleY="16299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0752959-7DE2-46EB-9D3B-EBB9D5D77133}" type="pres">
      <dgm:prSet presAssocID="{B3598456-07CB-419B-88BF-5D4F1CB78738}" presName="level3hierChild" presStyleCnt="0"/>
      <dgm:spPr/>
    </dgm:pt>
    <dgm:pt modelId="{3960A406-F0EB-434A-8813-955F851BDDDA}" type="pres">
      <dgm:prSet presAssocID="{03EF6ACF-4ED8-4806-8C6B-1474D73D1FAE}" presName="conn2-1" presStyleLbl="parChTrans1D4" presStyleIdx="0" presStyleCnt="5"/>
      <dgm:spPr/>
      <dgm:t>
        <a:bodyPr/>
        <a:lstStyle/>
        <a:p>
          <a:pPr rtl="1"/>
          <a:endParaRPr lang="fa-IR"/>
        </a:p>
      </dgm:t>
    </dgm:pt>
    <dgm:pt modelId="{5B678592-1F7E-42AF-903C-77149C1A9998}" type="pres">
      <dgm:prSet presAssocID="{03EF6ACF-4ED8-4806-8C6B-1474D73D1FAE}" presName="connTx" presStyleLbl="parChTrans1D4" presStyleIdx="0" presStyleCnt="5"/>
      <dgm:spPr/>
      <dgm:t>
        <a:bodyPr/>
        <a:lstStyle/>
        <a:p>
          <a:pPr rtl="1"/>
          <a:endParaRPr lang="fa-IR"/>
        </a:p>
      </dgm:t>
    </dgm:pt>
    <dgm:pt modelId="{52CA3DDA-6F7E-452C-B35F-5CC4823687BB}" type="pres">
      <dgm:prSet presAssocID="{5C2AB110-F6B5-46EE-BB21-687CB8CF2D41}" presName="root2" presStyleCnt="0"/>
      <dgm:spPr/>
    </dgm:pt>
    <dgm:pt modelId="{3CF94190-2C9C-46CC-96A4-DC65EE2332BE}" type="pres">
      <dgm:prSet presAssocID="{5C2AB110-F6B5-46EE-BB21-687CB8CF2D41}" presName="LevelTwoTextNode" presStyleLbl="node4" presStyleIdx="0" presStyleCnt="5" custScaleX="141667" custScaleY="1722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9307BDF-E17D-40D4-B3B2-1BF748A58E89}" type="pres">
      <dgm:prSet presAssocID="{5C2AB110-F6B5-46EE-BB21-687CB8CF2D41}" presName="level3hierChild" presStyleCnt="0"/>
      <dgm:spPr/>
    </dgm:pt>
    <dgm:pt modelId="{682000CC-46D8-40BC-8740-9F2EBE9FA682}" type="pres">
      <dgm:prSet presAssocID="{A6D61E5F-7208-428D-8C1C-F6224C18BBA1}" presName="conn2-1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B48741AA-E097-4256-944F-28BF1D2E4FD3}" type="pres">
      <dgm:prSet presAssocID="{A6D61E5F-7208-428D-8C1C-F6224C18BBA1}" presName="connTx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1E8E17CD-ADD9-4FAA-A599-A817ED4A2A40}" type="pres">
      <dgm:prSet presAssocID="{2CC01D4A-D37B-4DBC-B80A-68D03C16D4C9}" presName="root2" presStyleCnt="0"/>
      <dgm:spPr/>
    </dgm:pt>
    <dgm:pt modelId="{2FC2F600-A3CA-446C-84C4-F3F6C9768408}" type="pres">
      <dgm:prSet presAssocID="{2CC01D4A-D37B-4DBC-B80A-68D03C16D4C9}" presName="LevelTwoTextNode" presStyleLbl="node2" presStyleIdx="2" presStyleCnt="6" custScaleX="2951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2CBA9A-20B3-4FEA-9009-94D3586BE458}" type="pres">
      <dgm:prSet presAssocID="{2CC01D4A-D37B-4DBC-B80A-68D03C16D4C9}" presName="level3hierChild" presStyleCnt="0"/>
      <dgm:spPr/>
    </dgm:pt>
    <dgm:pt modelId="{8399173A-E202-41D1-A5C9-66F45698CBFE}" type="pres">
      <dgm:prSet presAssocID="{74824FF6-CF5C-44F1-9295-B499FA516A8A}" presName="conn2-1" presStyleLbl="parChTrans1D3" presStyleIdx="3" presStyleCnt="14"/>
      <dgm:spPr/>
      <dgm:t>
        <a:bodyPr/>
        <a:lstStyle/>
        <a:p>
          <a:pPr rtl="1"/>
          <a:endParaRPr lang="fa-IR"/>
        </a:p>
      </dgm:t>
    </dgm:pt>
    <dgm:pt modelId="{DBDD893B-9EF1-4443-B3FF-02825585664D}" type="pres">
      <dgm:prSet presAssocID="{74824FF6-CF5C-44F1-9295-B499FA516A8A}" presName="connTx" presStyleLbl="parChTrans1D3" presStyleIdx="3" presStyleCnt="14"/>
      <dgm:spPr/>
      <dgm:t>
        <a:bodyPr/>
        <a:lstStyle/>
        <a:p>
          <a:pPr rtl="1"/>
          <a:endParaRPr lang="fa-IR"/>
        </a:p>
      </dgm:t>
    </dgm:pt>
    <dgm:pt modelId="{AFA5C066-870E-4C24-945A-982C36610719}" type="pres">
      <dgm:prSet presAssocID="{8C6EED74-8070-4985-AC05-3DFC89B9AFF3}" presName="root2" presStyleCnt="0"/>
      <dgm:spPr/>
    </dgm:pt>
    <dgm:pt modelId="{61BC1A31-AE28-4D30-A1A2-2069C1C5ED5F}" type="pres">
      <dgm:prSet presAssocID="{8C6EED74-8070-4985-AC05-3DFC89B9AFF3}" presName="LevelTwoTextNode" presStyleLbl="node3" presStyleIdx="3" presStyleCnt="14" custScaleX="1222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76AF2C9-5735-4796-A23E-B162E3C2A657}" type="pres">
      <dgm:prSet presAssocID="{8C6EED74-8070-4985-AC05-3DFC89B9AFF3}" presName="level3hierChild" presStyleCnt="0"/>
      <dgm:spPr/>
    </dgm:pt>
    <dgm:pt modelId="{E472C7D2-78E0-4A3B-8C82-6F0F3B2B69AE}" type="pres">
      <dgm:prSet presAssocID="{636EE142-D67E-4477-81F0-B55CFD97FBAC}" presName="conn2-1" presStyleLbl="parChTrans1D4" presStyleIdx="1" presStyleCnt="5"/>
      <dgm:spPr/>
      <dgm:t>
        <a:bodyPr/>
        <a:lstStyle/>
        <a:p>
          <a:pPr rtl="1"/>
          <a:endParaRPr lang="fa-IR"/>
        </a:p>
      </dgm:t>
    </dgm:pt>
    <dgm:pt modelId="{E598DCF2-D3DA-451C-B85B-E4978FF1CF98}" type="pres">
      <dgm:prSet presAssocID="{636EE142-D67E-4477-81F0-B55CFD97FBAC}" presName="connTx" presStyleLbl="parChTrans1D4" presStyleIdx="1" presStyleCnt="5"/>
      <dgm:spPr/>
      <dgm:t>
        <a:bodyPr/>
        <a:lstStyle/>
        <a:p>
          <a:pPr rtl="1"/>
          <a:endParaRPr lang="fa-IR"/>
        </a:p>
      </dgm:t>
    </dgm:pt>
    <dgm:pt modelId="{FD898F68-9057-403A-9B83-25596F12BA99}" type="pres">
      <dgm:prSet presAssocID="{B9FA6EA3-3904-4682-8A1C-FE14FCED79BB}" presName="root2" presStyleCnt="0"/>
      <dgm:spPr/>
    </dgm:pt>
    <dgm:pt modelId="{5BC4EE06-FDDE-45C7-9982-3B69DEFA8B7E}" type="pres">
      <dgm:prSet presAssocID="{B9FA6EA3-3904-4682-8A1C-FE14FCED79BB}" presName="LevelTwoTextNode" presStyleLbl="node4" presStyleIdx="1" presStyleCnt="5" custScaleX="21210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9D2ED83-92FD-4EFF-AAA7-4E9AF7481FE2}" type="pres">
      <dgm:prSet presAssocID="{B9FA6EA3-3904-4682-8A1C-FE14FCED79BB}" presName="level3hierChild" presStyleCnt="0"/>
      <dgm:spPr/>
    </dgm:pt>
    <dgm:pt modelId="{9BEF65AC-8706-46E2-A35D-CB2896E97AD4}" type="pres">
      <dgm:prSet presAssocID="{11FF1BB1-56A0-43C9-80FF-BB8D3F06749E}" presName="conn2-1" presStyleLbl="parChTrans1D4" presStyleIdx="2" presStyleCnt="5"/>
      <dgm:spPr/>
      <dgm:t>
        <a:bodyPr/>
        <a:lstStyle/>
        <a:p>
          <a:pPr rtl="1"/>
          <a:endParaRPr lang="fa-IR"/>
        </a:p>
      </dgm:t>
    </dgm:pt>
    <dgm:pt modelId="{310566F3-AD70-4553-8A62-AEC6875F6926}" type="pres">
      <dgm:prSet presAssocID="{11FF1BB1-56A0-43C9-80FF-BB8D3F06749E}" presName="connTx" presStyleLbl="parChTrans1D4" presStyleIdx="2" presStyleCnt="5"/>
      <dgm:spPr/>
      <dgm:t>
        <a:bodyPr/>
        <a:lstStyle/>
        <a:p>
          <a:pPr rtl="1"/>
          <a:endParaRPr lang="fa-IR"/>
        </a:p>
      </dgm:t>
    </dgm:pt>
    <dgm:pt modelId="{3E7B5EE5-6D25-41F5-AB29-CEAF3F0B9FFB}" type="pres">
      <dgm:prSet presAssocID="{0DCF4879-A33C-4895-AD6B-AA472107CA9F}" presName="root2" presStyleCnt="0"/>
      <dgm:spPr/>
    </dgm:pt>
    <dgm:pt modelId="{5B98B7F8-D39D-4078-931C-7789C18B6512}" type="pres">
      <dgm:prSet presAssocID="{0DCF4879-A33C-4895-AD6B-AA472107CA9F}" presName="LevelTwoTextNode" presStyleLbl="node4" presStyleIdx="2" presStyleCnt="5" custScaleX="21210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20D4DFF-C102-40C1-B2BE-967F845824C1}" type="pres">
      <dgm:prSet presAssocID="{0DCF4879-A33C-4895-AD6B-AA472107CA9F}" presName="level3hierChild" presStyleCnt="0"/>
      <dgm:spPr/>
    </dgm:pt>
    <dgm:pt modelId="{F17C7AA5-2A21-4CA5-B9A9-1DD29D06F3DF}" type="pres">
      <dgm:prSet presAssocID="{E7A1A32B-7ED2-49D6-9167-18C2DAFB8E1F}" presName="conn2-1" presStyleLbl="parChTrans1D3" presStyleIdx="4" presStyleCnt="14"/>
      <dgm:spPr/>
      <dgm:t>
        <a:bodyPr/>
        <a:lstStyle/>
        <a:p>
          <a:pPr rtl="1"/>
          <a:endParaRPr lang="fa-IR"/>
        </a:p>
      </dgm:t>
    </dgm:pt>
    <dgm:pt modelId="{6E426A90-6F58-4A8B-9097-DF882FB47E9F}" type="pres">
      <dgm:prSet presAssocID="{E7A1A32B-7ED2-49D6-9167-18C2DAFB8E1F}" presName="connTx" presStyleLbl="parChTrans1D3" presStyleIdx="4" presStyleCnt="14"/>
      <dgm:spPr/>
      <dgm:t>
        <a:bodyPr/>
        <a:lstStyle/>
        <a:p>
          <a:pPr rtl="1"/>
          <a:endParaRPr lang="fa-IR"/>
        </a:p>
      </dgm:t>
    </dgm:pt>
    <dgm:pt modelId="{74608042-C558-4EEF-9B88-51B366D6F411}" type="pres">
      <dgm:prSet presAssocID="{998EC3FD-87EF-462E-84DC-4DF568091998}" presName="root2" presStyleCnt="0"/>
      <dgm:spPr/>
    </dgm:pt>
    <dgm:pt modelId="{BC28ADF3-2319-45D4-A619-8507E10ACDE2}" type="pres">
      <dgm:prSet presAssocID="{998EC3FD-87EF-462E-84DC-4DF568091998}" presName="LevelTwoTextNode" presStyleLbl="node3" presStyleIdx="4" presStyleCnt="14" custScaleX="122211" custScaleY="1268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5F022C9-3B24-47E7-95C7-D63C24232837}" type="pres">
      <dgm:prSet presAssocID="{998EC3FD-87EF-462E-84DC-4DF568091998}" presName="level3hierChild" presStyleCnt="0"/>
      <dgm:spPr/>
    </dgm:pt>
    <dgm:pt modelId="{98E65715-BDBF-4001-B8C6-6106862B9650}" type="pres">
      <dgm:prSet presAssocID="{F142EE8D-4CD0-4073-B997-FF0191FA03C3}" presName="conn2-1" presStyleLbl="parChTrans1D4" presStyleIdx="3" presStyleCnt="5"/>
      <dgm:spPr/>
      <dgm:t>
        <a:bodyPr/>
        <a:lstStyle/>
        <a:p>
          <a:pPr rtl="1"/>
          <a:endParaRPr lang="fa-IR"/>
        </a:p>
      </dgm:t>
    </dgm:pt>
    <dgm:pt modelId="{920A4FA9-EBDA-40A5-9767-57AD238CF35E}" type="pres">
      <dgm:prSet presAssocID="{F142EE8D-4CD0-4073-B997-FF0191FA03C3}" presName="connTx" presStyleLbl="parChTrans1D4" presStyleIdx="3" presStyleCnt="5"/>
      <dgm:spPr/>
      <dgm:t>
        <a:bodyPr/>
        <a:lstStyle/>
        <a:p>
          <a:pPr rtl="1"/>
          <a:endParaRPr lang="fa-IR"/>
        </a:p>
      </dgm:t>
    </dgm:pt>
    <dgm:pt modelId="{0F184DCD-CEA3-46C3-85EC-3CB82A145FFE}" type="pres">
      <dgm:prSet presAssocID="{1AFEC697-EA13-4971-9D1E-2B58604CBCEE}" presName="root2" presStyleCnt="0"/>
      <dgm:spPr/>
    </dgm:pt>
    <dgm:pt modelId="{A8087D21-B675-445E-BD0D-C1D4B6818EF9}" type="pres">
      <dgm:prSet presAssocID="{1AFEC697-EA13-4971-9D1E-2B58604CBCEE}" presName="LevelTwoTextNode" presStyleLbl="node4" presStyleIdx="3" presStyleCnt="5" custScaleX="21210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603D807-A235-4534-957C-310B72678E25}" type="pres">
      <dgm:prSet presAssocID="{1AFEC697-EA13-4971-9D1E-2B58604CBCEE}" presName="level3hierChild" presStyleCnt="0"/>
      <dgm:spPr/>
    </dgm:pt>
    <dgm:pt modelId="{5A7BA640-D5D5-4E7E-BDBC-2521F8CEB5A8}" type="pres">
      <dgm:prSet presAssocID="{C9DBA372-8C88-47A9-9F5E-728CCC27B9DD}" presName="conn2-1" presStyleLbl="parChTrans1D4" presStyleIdx="4" presStyleCnt="5"/>
      <dgm:spPr/>
      <dgm:t>
        <a:bodyPr/>
        <a:lstStyle/>
        <a:p>
          <a:pPr rtl="1"/>
          <a:endParaRPr lang="fa-IR"/>
        </a:p>
      </dgm:t>
    </dgm:pt>
    <dgm:pt modelId="{83C8E4C9-CDD2-4103-B11C-CB1B0E16A33A}" type="pres">
      <dgm:prSet presAssocID="{C9DBA372-8C88-47A9-9F5E-728CCC27B9DD}" presName="connTx" presStyleLbl="parChTrans1D4" presStyleIdx="4" presStyleCnt="5"/>
      <dgm:spPr/>
      <dgm:t>
        <a:bodyPr/>
        <a:lstStyle/>
        <a:p>
          <a:pPr rtl="1"/>
          <a:endParaRPr lang="fa-IR"/>
        </a:p>
      </dgm:t>
    </dgm:pt>
    <dgm:pt modelId="{038492CE-8A14-4308-AB5B-A24CAD2E3629}" type="pres">
      <dgm:prSet presAssocID="{E8F519A0-9679-4063-BA9D-E86D1781005F}" presName="root2" presStyleCnt="0"/>
      <dgm:spPr/>
    </dgm:pt>
    <dgm:pt modelId="{22CB575B-970E-454B-A7C5-767F68412788}" type="pres">
      <dgm:prSet presAssocID="{E8F519A0-9679-4063-BA9D-E86D1781005F}" presName="LevelTwoTextNode" presStyleLbl="node4" presStyleIdx="4" presStyleCnt="5" custScaleX="21210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C09B55E-83E1-4DF0-B55A-A4AD441F3A29}" type="pres">
      <dgm:prSet presAssocID="{E8F519A0-9679-4063-BA9D-E86D1781005F}" presName="level3hierChild" presStyleCnt="0"/>
      <dgm:spPr/>
    </dgm:pt>
    <dgm:pt modelId="{EEFBB508-8330-43C0-A5AC-847B2CA041AC}" type="pres">
      <dgm:prSet presAssocID="{B816D158-7D02-43C4-8417-61F06C46C0CD}" presName="conn2-1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82E26D99-70F2-4B3C-8DA0-8D0F92CFBD4A}" type="pres">
      <dgm:prSet presAssocID="{B816D158-7D02-43C4-8417-61F06C46C0CD}" presName="connTx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92CA67A2-22D2-47FD-A51C-DFAF773A32D3}" type="pres">
      <dgm:prSet presAssocID="{22207576-05E5-4B77-9554-2E4E7ADA6117}" presName="root2" presStyleCnt="0"/>
      <dgm:spPr/>
    </dgm:pt>
    <dgm:pt modelId="{7C9BB740-4EE3-429F-8438-CBC36CDFFBC4}" type="pres">
      <dgm:prSet presAssocID="{22207576-05E5-4B77-9554-2E4E7ADA6117}" presName="LevelTwoTextNode" presStyleLbl="node2" presStyleIdx="3" presStyleCnt="6" custScaleX="1395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8690FA5-6A28-4414-9FF5-DCB8FB95EC3D}" type="pres">
      <dgm:prSet presAssocID="{22207576-05E5-4B77-9554-2E4E7ADA6117}" presName="level3hierChild" presStyleCnt="0"/>
      <dgm:spPr/>
    </dgm:pt>
    <dgm:pt modelId="{39266E48-E9F4-41F6-A2B7-8E2F73957C4B}" type="pres">
      <dgm:prSet presAssocID="{5321481D-7290-4A7C-9341-1F55209A0E29}" presName="conn2-1" presStyleLbl="parChTrans1D3" presStyleIdx="5" presStyleCnt="14"/>
      <dgm:spPr/>
      <dgm:t>
        <a:bodyPr/>
        <a:lstStyle/>
        <a:p>
          <a:pPr rtl="1"/>
          <a:endParaRPr lang="fa-IR"/>
        </a:p>
      </dgm:t>
    </dgm:pt>
    <dgm:pt modelId="{0C8EC210-5D08-4AF6-9A67-9EDA9D8FE64F}" type="pres">
      <dgm:prSet presAssocID="{5321481D-7290-4A7C-9341-1F55209A0E29}" presName="connTx" presStyleLbl="parChTrans1D3" presStyleIdx="5" presStyleCnt="14"/>
      <dgm:spPr/>
      <dgm:t>
        <a:bodyPr/>
        <a:lstStyle/>
        <a:p>
          <a:pPr rtl="1"/>
          <a:endParaRPr lang="fa-IR"/>
        </a:p>
      </dgm:t>
    </dgm:pt>
    <dgm:pt modelId="{D7A166C1-3115-4432-96BA-3795BD439978}" type="pres">
      <dgm:prSet presAssocID="{00A81E97-E5BD-49FC-AD67-2DE6FDE14FF1}" presName="root2" presStyleCnt="0"/>
      <dgm:spPr/>
    </dgm:pt>
    <dgm:pt modelId="{9B594563-C795-4198-972E-98E611D9D1C5}" type="pres">
      <dgm:prSet presAssocID="{00A81E97-E5BD-49FC-AD67-2DE6FDE14FF1}" presName="LevelTwoTextNode" presStyleLbl="node3" presStyleIdx="5" presStyleCnt="14" custScaleX="1315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8C9631B-25B2-4C1A-B95D-B4BB5A78FE69}" type="pres">
      <dgm:prSet presAssocID="{00A81E97-E5BD-49FC-AD67-2DE6FDE14FF1}" presName="level3hierChild" presStyleCnt="0"/>
      <dgm:spPr/>
    </dgm:pt>
    <dgm:pt modelId="{0AFA5D4C-5131-4C52-B5D4-999018F53ED7}" type="pres">
      <dgm:prSet presAssocID="{FDB4D7D5-69B6-47A7-B5DF-384E64B4BDFA}" presName="conn2-1" presStyleLbl="parChTrans1D3" presStyleIdx="6" presStyleCnt="14"/>
      <dgm:spPr/>
      <dgm:t>
        <a:bodyPr/>
        <a:lstStyle/>
        <a:p>
          <a:pPr rtl="1"/>
          <a:endParaRPr lang="fa-IR"/>
        </a:p>
      </dgm:t>
    </dgm:pt>
    <dgm:pt modelId="{966B2A37-6B7D-4EC9-A92B-55A0DBC7D0A1}" type="pres">
      <dgm:prSet presAssocID="{FDB4D7D5-69B6-47A7-B5DF-384E64B4BDFA}" presName="connTx" presStyleLbl="parChTrans1D3" presStyleIdx="6" presStyleCnt="14"/>
      <dgm:spPr/>
      <dgm:t>
        <a:bodyPr/>
        <a:lstStyle/>
        <a:p>
          <a:pPr rtl="1"/>
          <a:endParaRPr lang="fa-IR"/>
        </a:p>
      </dgm:t>
    </dgm:pt>
    <dgm:pt modelId="{D654980B-2DCB-41CD-B25C-95B95E40623F}" type="pres">
      <dgm:prSet presAssocID="{6A3CDC90-61FD-4AC9-A5F3-C3FFE724F3D6}" presName="root2" presStyleCnt="0"/>
      <dgm:spPr/>
    </dgm:pt>
    <dgm:pt modelId="{B07B47AA-68E7-43D8-A397-04ACB4CD04D8}" type="pres">
      <dgm:prSet presAssocID="{6A3CDC90-61FD-4AC9-A5F3-C3FFE724F3D6}" presName="LevelTwoTextNode" presStyleLbl="node3" presStyleIdx="6" presStyleCnt="14" custScaleX="1315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2CD3D60-FE84-4D48-B76C-022C9106A435}" type="pres">
      <dgm:prSet presAssocID="{6A3CDC90-61FD-4AC9-A5F3-C3FFE724F3D6}" presName="level3hierChild" presStyleCnt="0"/>
      <dgm:spPr/>
    </dgm:pt>
    <dgm:pt modelId="{FB88F805-780C-4AFF-BC5A-E6749BD66900}" type="pres">
      <dgm:prSet presAssocID="{3131C106-59F6-48EC-9682-207685294431}" presName="conn2-1" presStyleLbl="parChTrans1D3" presStyleIdx="7" presStyleCnt="14"/>
      <dgm:spPr/>
      <dgm:t>
        <a:bodyPr/>
        <a:lstStyle/>
        <a:p>
          <a:pPr rtl="1"/>
          <a:endParaRPr lang="fa-IR"/>
        </a:p>
      </dgm:t>
    </dgm:pt>
    <dgm:pt modelId="{EA3A3777-E3EA-4D4A-9A08-7BFE6863B0D0}" type="pres">
      <dgm:prSet presAssocID="{3131C106-59F6-48EC-9682-207685294431}" presName="connTx" presStyleLbl="parChTrans1D3" presStyleIdx="7" presStyleCnt="14"/>
      <dgm:spPr/>
      <dgm:t>
        <a:bodyPr/>
        <a:lstStyle/>
        <a:p>
          <a:pPr rtl="1"/>
          <a:endParaRPr lang="fa-IR"/>
        </a:p>
      </dgm:t>
    </dgm:pt>
    <dgm:pt modelId="{DE982D01-67EC-489C-AC08-2C8D9EA7454A}" type="pres">
      <dgm:prSet presAssocID="{AA6F83B7-F757-4990-A456-426C220B054C}" presName="root2" presStyleCnt="0"/>
      <dgm:spPr/>
    </dgm:pt>
    <dgm:pt modelId="{6FBE8169-3992-4A15-970F-A38955E65509}" type="pres">
      <dgm:prSet presAssocID="{AA6F83B7-F757-4990-A456-426C220B054C}" presName="LevelTwoTextNode" presStyleLbl="node3" presStyleIdx="7" presStyleCnt="14" custScaleX="131596" custScaleY="12306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2451BB-2E5D-412C-AAF0-B25923AAE0E4}" type="pres">
      <dgm:prSet presAssocID="{AA6F83B7-F757-4990-A456-426C220B054C}" presName="level3hierChild" presStyleCnt="0"/>
      <dgm:spPr/>
    </dgm:pt>
    <dgm:pt modelId="{19EB5A8D-29F6-4D85-B16C-0E2E229C901A}" type="pres">
      <dgm:prSet presAssocID="{773D08A7-04B2-4FCE-9CB8-119C077DFAD0}" presName="conn2-1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00F0AF89-CC71-417C-8C8D-C0902C8BAC52}" type="pres">
      <dgm:prSet presAssocID="{773D08A7-04B2-4FCE-9CB8-119C077DFAD0}" presName="connTx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12FE6835-2E7D-46DB-B656-7E3AAA57373B}" type="pres">
      <dgm:prSet presAssocID="{2D99611F-5C85-4BCB-BD41-178ED43CF6E0}" presName="root2" presStyleCnt="0"/>
      <dgm:spPr/>
    </dgm:pt>
    <dgm:pt modelId="{294A7460-BE44-4938-918C-A7CA0F5A1330}" type="pres">
      <dgm:prSet presAssocID="{2D99611F-5C85-4BCB-BD41-178ED43CF6E0}" presName="LevelTwoTextNode" presStyleLbl="node2" presStyleIdx="4" presStyleCnt="6" custScaleX="293188" custScaleY="971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2904597-B54B-486E-8B0B-99AC56016431}" type="pres">
      <dgm:prSet presAssocID="{2D99611F-5C85-4BCB-BD41-178ED43CF6E0}" presName="level3hierChild" presStyleCnt="0"/>
      <dgm:spPr/>
    </dgm:pt>
    <dgm:pt modelId="{9B8C7979-184A-4A71-8EE3-87B327E9FF95}" type="pres">
      <dgm:prSet presAssocID="{9DD2D7C7-83FE-4043-A11C-ADF31C5A0E27}" presName="conn2-1" presStyleLbl="parChTrans1D3" presStyleIdx="8" presStyleCnt="14"/>
      <dgm:spPr/>
      <dgm:t>
        <a:bodyPr/>
        <a:lstStyle/>
        <a:p>
          <a:pPr rtl="1"/>
          <a:endParaRPr lang="fa-IR"/>
        </a:p>
      </dgm:t>
    </dgm:pt>
    <dgm:pt modelId="{B2B50364-0F9B-4920-B6AE-C63578B86BA2}" type="pres">
      <dgm:prSet presAssocID="{9DD2D7C7-83FE-4043-A11C-ADF31C5A0E27}" presName="connTx" presStyleLbl="parChTrans1D3" presStyleIdx="8" presStyleCnt="14"/>
      <dgm:spPr/>
      <dgm:t>
        <a:bodyPr/>
        <a:lstStyle/>
        <a:p>
          <a:pPr rtl="1"/>
          <a:endParaRPr lang="fa-IR"/>
        </a:p>
      </dgm:t>
    </dgm:pt>
    <dgm:pt modelId="{A8FC2541-4BCC-4A67-BA40-51BB4344370F}" type="pres">
      <dgm:prSet presAssocID="{3204476A-4A5E-48B3-8BEF-AF78062AAD30}" presName="root2" presStyleCnt="0"/>
      <dgm:spPr/>
    </dgm:pt>
    <dgm:pt modelId="{7BD122DB-8284-453E-900D-0074525D61B4}" type="pres">
      <dgm:prSet presAssocID="{3204476A-4A5E-48B3-8BEF-AF78062AAD30}" presName="LevelTwoTextNode" presStyleLbl="node3" presStyleIdx="8" presStyleCnt="14" custScaleX="1222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0B250D5-29BF-48AB-B6C4-3FF178FF6EEB}" type="pres">
      <dgm:prSet presAssocID="{3204476A-4A5E-48B3-8BEF-AF78062AAD30}" presName="level3hierChild" presStyleCnt="0"/>
      <dgm:spPr/>
    </dgm:pt>
    <dgm:pt modelId="{3987F7FE-5365-4463-A0FE-0E65DA1F9456}" type="pres">
      <dgm:prSet presAssocID="{83681F3F-461A-45CF-A2D1-876E3748E014}" presName="conn2-1" presStyleLbl="parChTrans1D3" presStyleIdx="9" presStyleCnt="14"/>
      <dgm:spPr/>
      <dgm:t>
        <a:bodyPr/>
        <a:lstStyle/>
        <a:p>
          <a:pPr rtl="1"/>
          <a:endParaRPr lang="fa-IR"/>
        </a:p>
      </dgm:t>
    </dgm:pt>
    <dgm:pt modelId="{A8CD50D8-0FD3-4018-A7F4-20CB40CB0A29}" type="pres">
      <dgm:prSet presAssocID="{83681F3F-461A-45CF-A2D1-876E3748E014}" presName="connTx" presStyleLbl="parChTrans1D3" presStyleIdx="9" presStyleCnt="14"/>
      <dgm:spPr/>
      <dgm:t>
        <a:bodyPr/>
        <a:lstStyle/>
        <a:p>
          <a:pPr rtl="1"/>
          <a:endParaRPr lang="fa-IR"/>
        </a:p>
      </dgm:t>
    </dgm:pt>
    <dgm:pt modelId="{864931FF-17DD-4D7E-85A8-BECCF4E55729}" type="pres">
      <dgm:prSet presAssocID="{5810EDFE-B621-4C45-8007-3EFE5CBAF100}" presName="root2" presStyleCnt="0"/>
      <dgm:spPr/>
    </dgm:pt>
    <dgm:pt modelId="{5D356E00-2B58-40DF-B011-8F1C56FF01FA}" type="pres">
      <dgm:prSet presAssocID="{5810EDFE-B621-4C45-8007-3EFE5CBAF100}" presName="LevelTwoTextNode" presStyleLbl="node3" presStyleIdx="9" presStyleCnt="14" custScaleX="1222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F2C8256-9220-4B6B-9853-9B57514652CA}" type="pres">
      <dgm:prSet presAssocID="{5810EDFE-B621-4C45-8007-3EFE5CBAF100}" presName="level3hierChild" presStyleCnt="0"/>
      <dgm:spPr/>
    </dgm:pt>
    <dgm:pt modelId="{535D2904-BC23-414D-A41A-4C83A44E1A67}" type="pres">
      <dgm:prSet presAssocID="{963112CA-51D5-4E01-99BF-3D4817BC934F}" presName="conn2-1" presStyleLbl="parChTrans1D3" presStyleIdx="10" presStyleCnt="14"/>
      <dgm:spPr/>
      <dgm:t>
        <a:bodyPr/>
        <a:lstStyle/>
        <a:p>
          <a:pPr rtl="1"/>
          <a:endParaRPr lang="fa-IR"/>
        </a:p>
      </dgm:t>
    </dgm:pt>
    <dgm:pt modelId="{2AF06CA7-2909-4390-B26B-828D0924373E}" type="pres">
      <dgm:prSet presAssocID="{963112CA-51D5-4E01-99BF-3D4817BC934F}" presName="connTx" presStyleLbl="parChTrans1D3" presStyleIdx="10" presStyleCnt="14"/>
      <dgm:spPr/>
      <dgm:t>
        <a:bodyPr/>
        <a:lstStyle/>
        <a:p>
          <a:pPr rtl="1"/>
          <a:endParaRPr lang="fa-IR"/>
        </a:p>
      </dgm:t>
    </dgm:pt>
    <dgm:pt modelId="{CF92B090-6601-4940-9C4E-3A71EFC37AA9}" type="pres">
      <dgm:prSet presAssocID="{E622243D-9314-4DC6-968A-0B30E7EED67D}" presName="root2" presStyleCnt="0"/>
      <dgm:spPr/>
    </dgm:pt>
    <dgm:pt modelId="{A6B22A62-757F-45B0-A9FA-2C66EBD847C5}" type="pres">
      <dgm:prSet presAssocID="{E622243D-9314-4DC6-968A-0B30E7EED67D}" presName="LevelTwoTextNode" presStyleLbl="node3" presStyleIdx="10" presStyleCnt="14" custScaleX="1222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75117BF-1409-4247-AD6E-1148CDCE651D}" type="pres">
      <dgm:prSet presAssocID="{E622243D-9314-4DC6-968A-0B30E7EED67D}" presName="level3hierChild" presStyleCnt="0"/>
      <dgm:spPr/>
    </dgm:pt>
    <dgm:pt modelId="{ECE7766E-442E-4770-9892-FBC7FDE1525F}" type="pres">
      <dgm:prSet presAssocID="{090D75CF-7CFF-4A73-B97A-4C757AD6BC35}" presName="conn2-1" presStyleLbl="parChTrans1D3" presStyleIdx="11" presStyleCnt="14"/>
      <dgm:spPr/>
      <dgm:t>
        <a:bodyPr/>
        <a:lstStyle/>
        <a:p>
          <a:pPr rtl="1"/>
          <a:endParaRPr lang="fa-IR"/>
        </a:p>
      </dgm:t>
    </dgm:pt>
    <dgm:pt modelId="{54812334-9721-405D-A68F-216C9B342398}" type="pres">
      <dgm:prSet presAssocID="{090D75CF-7CFF-4A73-B97A-4C757AD6BC35}" presName="connTx" presStyleLbl="parChTrans1D3" presStyleIdx="11" presStyleCnt="14"/>
      <dgm:spPr/>
      <dgm:t>
        <a:bodyPr/>
        <a:lstStyle/>
        <a:p>
          <a:pPr rtl="1"/>
          <a:endParaRPr lang="fa-IR"/>
        </a:p>
      </dgm:t>
    </dgm:pt>
    <dgm:pt modelId="{87BFD841-6A9D-48E0-B6B1-740961CE74EB}" type="pres">
      <dgm:prSet presAssocID="{07A709BE-6818-4026-9F71-10EB60B890E6}" presName="root2" presStyleCnt="0"/>
      <dgm:spPr/>
    </dgm:pt>
    <dgm:pt modelId="{DD2F08CA-8650-4D69-9D0A-5A422AFF177A}" type="pres">
      <dgm:prSet presAssocID="{07A709BE-6818-4026-9F71-10EB60B890E6}" presName="LevelTwoTextNode" presStyleLbl="node3" presStyleIdx="11" presStyleCnt="14" custScaleX="1222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DED679-7ADC-497D-BC4D-2355FCA65805}" type="pres">
      <dgm:prSet presAssocID="{07A709BE-6818-4026-9F71-10EB60B890E6}" presName="level3hierChild" presStyleCnt="0"/>
      <dgm:spPr/>
    </dgm:pt>
    <dgm:pt modelId="{C53D1D54-8217-48C1-ADC4-4618418D98CC}" type="pres">
      <dgm:prSet presAssocID="{A5C8C779-C914-45DD-A20F-6C82E0171DFB}" presName="conn2-1" presStyleLbl="parChTrans1D3" presStyleIdx="12" presStyleCnt="14"/>
      <dgm:spPr/>
      <dgm:t>
        <a:bodyPr/>
        <a:lstStyle/>
        <a:p>
          <a:pPr rtl="1"/>
          <a:endParaRPr lang="fa-IR"/>
        </a:p>
      </dgm:t>
    </dgm:pt>
    <dgm:pt modelId="{DB7B124C-C39C-4674-A1FD-B0FC24AFA1D2}" type="pres">
      <dgm:prSet presAssocID="{A5C8C779-C914-45DD-A20F-6C82E0171DFB}" presName="connTx" presStyleLbl="parChTrans1D3" presStyleIdx="12" presStyleCnt="14"/>
      <dgm:spPr/>
      <dgm:t>
        <a:bodyPr/>
        <a:lstStyle/>
        <a:p>
          <a:pPr rtl="1"/>
          <a:endParaRPr lang="fa-IR"/>
        </a:p>
      </dgm:t>
    </dgm:pt>
    <dgm:pt modelId="{A19A0FF0-0A81-40D4-AEDA-945E2D8E426B}" type="pres">
      <dgm:prSet presAssocID="{5A907675-74E2-4C1E-BF51-0557AF68817D}" presName="root2" presStyleCnt="0"/>
      <dgm:spPr/>
    </dgm:pt>
    <dgm:pt modelId="{EBFB04CE-E180-4BBD-8FD4-D522A08575B2}" type="pres">
      <dgm:prSet presAssocID="{5A907675-74E2-4C1E-BF51-0557AF68817D}" presName="LevelTwoTextNode" presStyleLbl="node3" presStyleIdx="12" presStyleCnt="14" custScaleX="1222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C6CD10-9199-4414-9E00-3B7D6F812F7D}" type="pres">
      <dgm:prSet presAssocID="{5A907675-74E2-4C1E-BF51-0557AF68817D}" presName="level3hierChild" presStyleCnt="0"/>
      <dgm:spPr/>
    </dgm:pt>
    <dgm:pt modelId="{4E1377C4-2DD8-43A4-BB14-036F88C6AA34}" type="pres">
      <dgm:prSet presAssocID="{1578506E-69F6-4A38-9A89-1ED4C6DEABEF}" presName="conn2-1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3952FD0C-5B9B-4A49-8554-B19E37CF5839}" type="pres">
      <dgm:prSet presAssocID="{1578506E-69F6-4A38-9A89-1ED4C6DEABEF}" presName="connTx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CB21180F-C527-4F9B-99A5-EAE55256EE35}" type="pres">
      <dgm:prSet presAssocID="{A0F46F2D-DBF5-49CA-96F2-2DD39CF229A4}" presName="root2" presStyleCnt="0"/>
      <dgm:spPr/>
    </dgm:pt>
    <dgm:pt modelId="{A2CB9AE6-0A07-4CB3-92D5-EE09903F8C1F}" type="pres">
      <dgm:prSet presAssocID="{A0F46F2D-DBF5-49CA-96F2-2DD39CF229A4}" presName="LevelTwoTextNode" presStyleLbl="node2" presStyleIdx="5" presStyleCnt="6" custScaleX="17510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777F5EB-F4B8-4F7A-82A6-20E3600C71D8}" type="pres">
      <dgm:prSet presAssocID="{A0F46F2D-DBF5-49CA-96F2-2DD39CF229A4}" presName="level3hierChild" presStyleCnt="0"/>
      <dgm:spPr/>
    </dgm:pt>
    <dgm:pt modelId="{4E5CE925-B116-4ABC-94D0-228023E6809A}" type="pres">
      <dgm:prSet presAssocID="{8B7A6666-DBFD-46DB-A976-B2CCDCC7E61B}" presName="conn2-1" presStyleLbl="parChTrans1D3" presStyleIdx="13" presStyleCnt="14"/>
      <dgm:spPr/>
      <dgm:t>
        <a:bodyPr/>
        <a:lstStyle/>
        <a:p>
          <a:pPr rtl="1"/>
          <a:endParaRPr lang="fa-IR"/>
        </a:p>
      </dgm:t>
    </dgm:pt>
    <dgm:pt modelId="{5C75CA1B-E6B4-4C27-AFDA-D4368A4EF7A5}" type="pres">
      <dgm:prSet presAssocID="{8B7A6666-DBFD-46DB-A976-B2CCDCC7E61B}" presName="connTx" presStyleLbl="parChTrans1D3" presStyleIdx="13" presStyleCnt="14"/>
      <dgm:spPr/>
      <dgm:t>
        <a:bodyPr/>
        <a:lstStyle/>
        <a:p>
          <a:pPr rtl="1"/>
          <a:endParaRPr lang="fa-IR"/>
        </a:p>
      </dgm:t>
    </dgm:pt>
    <dgm:pt modelId="{B28221C6-5EE4-4FE6-A0F7-33B883940C48}" type="pres">
      <dgm:prSet presAssocID="{D5810D6A-B9C4-49A6-A006-1C052EF2223A}" presName="root2" presStyleCnt="0"/>
      <dgm:spPr/>
    </dgm:pt>
    <dgm:pt modelId="{85C72EC8-1C06-413D-9271-5A086F57F46A}" type="pres">
      <dgm:prSet presAssocID="{D5810D6A-B9C4-49A6-A006-1C052EF2223A}" presName="LevelTwoTextNode" presStyleLbl="node3" presStyleIdx="13" presStyleCnt="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D84B72-FC09-42F4-BA5F-5D37F3296317}" type="pres">
      <dgm:prSet presAssocID="{D5810D6A-B9C4-49A6-A006-1C052EF2223A}" presName="level3hierChild" presStyleCnt="0"/>
      <dgm:spPr/>
    </dgm:pt>
  </dgm:ptLst>
  <dgm:cxnLst>
    <dgm:cxn modelId="{19D8EC76-E4D9-49FF-A50F-5A768087B2A0}" srcId="{22207576-05E5-4B77-9554-2E4E7ADA6117}" destId="{6A3CDC90-61FD-4AC9-A5F3-C3FFE724F3D6}" srcOrd="1" destOrd="0" parTransId="{FDB4D7D5-69B6-47A7-B5DF-384E64B4BDFA}" sibTransId="{181D96C9-F160-4ED9-8929-1AF19838CA98}"/>
    <dgm:cxn modelId="{EAF1E728-7FA1-47AA-9199-6815DCA5F06A}" srcId="{35F1484D-F83E-4399-917E-06EDA0A32AB4}" destId="{1F4572A1-4589-4738-AE0B-2D5C9D52378B}" srcOrd="0" destOrd="0" parTransId="{C66B0C96-A244-4E97-9630-116D875E356D}" sibTransId="{544DC9B7-0714-4E74-91AF-DD6511AA3E51}"/>
    <dgm:cxn modelId="{C2D277CB-61EA-41C4-A580-FE56D5711E56}" type="presOf" srcId="{1F4572A1-4589-4738-AE0B-2D5C9D52378B}" destId="{B29482F8-22A3-4310-B197-5F91B86AF98C}" srcOrd="0" destOrd="0" presId="urn:microsoft.com/office/officeart/2008/layout/HorizontalMultiLevelHierarchy"/>
    <dgm:cxn modelId="{22626333-04F3-4A25-9CB2-E087CAAF42F7}" type="presOf" srcId="{1E1993B0-76C8-490F-BF93-7E3D6DC794E4}" destId="{2178B126-C1FF-4BCA-BF52-A05A1CB00526}" srcOrd="0" destOrd="0" presId="urn:microsoft.com/office/officeart/2008/layout/HorizontalMultiLevelHierarchy"/>
    <dgm:cxn modelId="{72A2056F-276C-4F9F-80D6-4C06603F917C}" type="presOf" srcId="{A5C8C779-C914-45DD-A20F-6C82E0171DFB}" destId="{C53D1D54-8217-48C1-ADC4-4618418D98CC}" srcOrd="0" destOrd="0" presId="urn:microsoft.com/office/officeart/2008/layout/HorizontalMultiLevelHierarchy"/>
    <dgm:cxn modelId="{C7F8293D-D431-4CE4-ACA6-11AE29F13E66}" srcId="{FB6BE362-A138-494A-AA77-1293C67966EF}" destId="{1E1993B0-76C8-490F-BF93-7E3D6DC794E4}" srcOrd="0" destOrd="0" parTransId="{35827577-4835-440C-8975-231841846CA4}" sibTransId="{891DBC40-FA0D-41A2-9826-D9127834FF06}"/>
    <dgm:cxn modelId="{2B3B251A-0CCF-4B73-A76E-4457D298B190}" type="presOf" srcId="{35F1484D-F83E-4399-917E-06EDA0A32AB4}" destId="{65281729-1A72-4DC2-9857-EAD94E1590F5}" srcOrd="0" destOrd="0" presId="urn:microsoft.com/office/officeart/2008/layout/HorizontalMultiLevelHierarchy"/>
    <dgm:cxn modelId="{53B814E7-2EF1-4990-9E3C-9F920A67B649}" type="presOf" srcId="{A6D61E5F-7208-428D-8C1C-F6224C18BBA1}" destId="{B48741AA-E097-4256-944F-28BF1D2E4FD3}" srcOrd="1" destOrd="0" presId="urn:microsoft.com/office/officeart/2008/layout/HorizontalMultiLevelHierarchy"/>
    <dgm:cxn modelId="{AC081143-E4B1-4F1D-A2E5-8C0A097F89C9}" type="presOf" srcId="{E7A1A32B-7ED2-49D6-9167-18C2DAFB8E1F}" destId="{6E426A90-6F58-4A8B-9097-DF882FB47E9F}" srcOrd="1" destOrd="0" presId="urn:microsoft.com/office/officeart/2008/layout/HorizontalMultiLevelHierarchy"/>
    <dgm:cxn modelId="{201D2B60-1666-4F5E-8D65-278BB64652D4}" srcId="{900C7BF5-030D-4BC8-B5A9-9D54C05FD513}" destId="{816823F1-E31F-45FA-A1F2-EC719417AEEF}" srcOrd="0" destOrd="0" parTransId="{EB1A4790-A1BB-4A19-9ADF-2BCFD094E4E7}" sibTransId="{4C0965F8-E389-482C-8BF5-29568DABA2CD}"/>
    <dgm:cxn modelId="{CA3A67A7-A8D8-40EF-B28E-0BAB39768E3E}" type="presOf" srcId="{9DD2D7C7-83FE-4043-A11C-ADF31C5A0E27}" destId="{9B8C7979-184A-4A71-8EE3-87B327E9FF95}" srcOrd="0" destOrd="0" presId="urn:microsoft.com/office/officeart/2008/layout/HorizontalMultiLevelHierarchy"/>
    <dgm:cxn modelId="{C771CAEB-0404-4C95-A8A0-7CF2C03848D9}" type="presOf" srcId="{B87BBD80-137B-4863-9385-E43D2661C548}" destId="{BC85EAF7-267E-4BC8-B3DE-13F4ABC429AB}" srcOrd="1" destOrd="0" presId="urn:microsoft.com/office/officeart/2008/layout/HorizontalMultiLevelHierarchy"/>
    <dgm:cxn modelId="{6CD0A380-E0B9-45C4-A61B-E45250D58628}" type="presOf" srcId="{963112CA-51D5-4E01-99BF-3D4817BC934F}" destId="{2AF06CA7-2909-4390-B26B-828D0924373E}" srcOrd="1" destOrd="0" presId="urn:microsoft.com/office/officeart/2008/layout/HorizontalMultiLevelHierarchy"/>
    <dgm:cxn modelId="{4C180C82-1E52-434F-89A7-B6A31AB4F5A9}" type="presOf" srcId="{B9FA6EA3-3904-4682-8A1C-FE14FCED79BB}" destId="{5BC4EE06-FDDE-45C7-9982-3B69DEFA8B7E}" srcOrd="0" destOrd="0" presId="urn:microsoft.com/office/officeart/2008/layout/HorizontalMultiLevelHierarchy"/>
    <dgm:cxn modelId="{E0A5DEE5-E035-4A52-8ACC-4E10548119C4}" type="presOf" srcId="{900C7BF5-030D-4BC8-B5A9-9D54C05FD513}" destId="{CE23453D-6CE0-428F-98DA-F5A6E6FE74C2}" srcOrd="0" destOrd="0" presId="urn:microsoft.com/office/officeart/2008/layout/HorizontalMultiLevelHierarchy"/>
    <dgm:cxn modelId="{8920EC52-4784-40A9-B4B7-648C6FE058AC}" type="presOf" srcId="{B816D158-7D02-43C4-8417-61F06C46C0CD}" destId="{EEFBB508-8330-43C0-A5AC-847B2CA041AC}" srcOrd="0" destOrd="0" presId="urn:microsoft.com/office/officeart/2008/layout/HorizontalMultiLevelHierarchy"/>
    <dgm:cxn modelId="{C937F80A-A34C-4A06-A132-08E90C4CC55F}" srcId="{2CC01D4A-D37B-4DBC-B80A-68D03C16D4C9}" destId="{8C6EED74-8070-4985-AC05-3DFC89B9AFF3}" srcOrd="0" destOrd="0" parTransId="{74824FF6-CF5C-44F1-9295-B499FA516A8A}" sibTransId="{76A5F1B7-DCFD-4867-838D-BC133FBE47E2}"/>
    <dgm:cxn modelId="{058D7B83-532E-4CBF-964F-0693E9D0CBDC}" type="presOf" srcId="{BDBCC98B-B79F-4F09-83BD-4537B9F1323F}" destId="{379C2829-00B8-4AA4-9A3F-AE5137673770}" srcOrd="0" destOrd="0" presId="urn:microsoft.com/office/officeart/2008/layout/HorizontalMultiLevelHierarchy"/>
    <dgm:cxn modelId="{7473C384-9AF9-4203-9938-690995BEDBBD}" srcId="{998EC3FD-87EF-462E-84DC-4DF568091998}" destId="{E8F519A0-9679-4063-BA9D-E86D1781005F}" srcOrd="1" destOrd="0" parTransId="{C9DBA372-8C88-47A9-9F5E-728CCC27B9DD}" sibTransId="{E6A391FB-BB1E-4E5E-A5F5-478FAC80844A}"/>
    <dgm:cxn modelId="{3D0BA979-6DB5-4E9E-A535-294D499E3DE1}" type="presOf" srcId="{C9DBA372-8C88-47A9-9F5E-728CCC27B9DD}" destId="{83C8E4C9-CDD2-4103-B11C-CB1B0E16A33A}" srcOrd="1" destOrd="0" presId="urn:microsoft.com/office/officeart/2008/layout/HorizontalMultiLevelHierarchy"/>
    <dgm:cxn modelId="{44A086FF-3923-46D8-AC76-6B3D5F28B131}" srcId="{2D99611F-5C85-4BCB-BD41-178ED43CF6E0}" destId="{3204476A-4A5E-48B3-8BEF-AF78062AAD30}" srcOrd="0" destOrd="0" parTransId="{9DD2D7C7-83FE-4043-A11C-ADF31C5A0E27}" sibTransId="{4FB70B4C-594E-48F0-8C2A-7191EE5E5998}"/>
    <dgm:cxn modelId="{56FB7E22-EAD1-42AA-9406-6C1EC0EF2B0A}" type="presOf" srcId="{E7A1A32B-7ED2-49D6-9167-18C2DAFB8E1F}" destId="{F17C7AA5-2A21-4CA5-B9A9-1DD29D06F3DF}" srcOrd="0" destOrd="0" presId="urn:microsoft.com/office/officeart/2008/layout/HorizontalMultiLevelHierarchy"/>
    <dgm:cxn modelId="{D6E29769-24B4-4BDB-AEB3-049DB5789847}" srcId="{1E1993B0-76C8-490F-BF93-7E3D6DC794E4}" destId="{900C7BF5-030D-4BC8-B5A9-9D54C05FD513}" srcOrd="0" destOrd="0" parTransId="{0746D94B-3DE7-42A5-9C1C-F63927D52354}" sibTransId="{9A507489-F18C-44E5-B96A-BF41EA548321}"/>
    <dgm:cxn modelId="{56EE7D2A-93B7-40D0-99D6-E88943B9CF8C}" type="presOf" srcId="{0DCF4879-A33C-4895-AD6B-AA472107CA9F}" destId="{5B98B7F8-D39D-4078-931C-7789C18B6512}" srcOrd="0" destOrd="0" presId="urn:microsoft.com/office/officeart/2008/layout/HorizontalMultiLevelHierarchy"/>
    <dgm:cxn modelId="{F6535257-B992-4E36-8364-006AB2930CD8}" type="presOf" srcId="{1578506E-69F6-4A38-9A89-1ED4C6DEABEF}" destId="{4E1377C4-2DD8-43A4-BB14-036F88C6AA34}" srcOrd="0" destOrd="0" presId="urn:microsoft.com/office/officeart/2008/layout/HorizontalMultiLevelHierarchy"/>
    <dgm:cxn modelId="{8E451226-F4C9-43EC-B8F7-EDDDE456319F}" srcId="{1E1993B0-76C8-490F-BF93-7E3D6DC794E4}" destId="{22207576-05E5-4B77-9554-2E4E7ADA6117}" srcOrd="3" destOrd="0" parTransId="{B816D158-7D02-43C4-8417-61F06C46C0CD}" sibTransId="{F447A859-E2D9-4C6E-9A7E-0C772E303653}"/>
    <dgm:cxn modelId="{9B83FE3E-83A4-4689-9C23-9483FF5E534A}" type="presOf" srcId="{83681F3F-461A-45CF-A2D1-876E3748E014}" destId="{3987F7FE-5365-4463-A0FE-0E65DA1F9456}" srcOrd="0" destOrd="0" presId="urn:microsoft.com/office/officeart/2008/layout/HorizontalMultiLevelHierarchy"/>
    <dgm:cxn modelId="{A648C0E3-480B-4951-A0DD-E9ED53315032}" type="presOf" srcId="{B87BBD80-137B-4863-9385-E43D2661C548}" destId="{98F5D4BA-1524-4ACC-A871-273FC25917A3}" srcOrd="0" destOrd="0" presId="urn:microsoft.com/office/officeart/2008/layout/HorizontalMultiLevelHierarchy"/>
    <dgm:cxn modelId="{3AD3F448-6FB5-487A-8F20-147C90A0C025}" type="presOf" srcId="{D5810D6A-B9C4-49A6-A006-1C052EF2223A}" destId="{85C72EC8-1C06-413D-9271-5A086F57F46A}" srcOrd="0" destOrd="0" presId="urn:microsoft.com/office/officeart/2008/layout/HorizontalMultiLevelHierarchy"/>
    <dgm:cxn modelId="{CD14CF49-4805-4A6C-93B6-DF0FB7577692}" type="presOf" srcId="{A0F46F2D-DBF5-49CA-96F2-2DD39CF229A4}" destId="{A2CB9AE6-0A07-4CB3-92D5-EE09903F8C1F}" srcOrd="0" destOrd="0" presId="urn:microsoft.com/office/officeart/2008/layout/HorizontalMultiLevelHierarchy"/>
    <dgm:cxn modelId="{3D2A4B4F-84A3-4498-9CDF-8B1F63F11510}" type="presOf" srcId="{090D75CF-7CFF-4A73-B97A-4C757AD6BC35}" destId="{54812334-9721-405D-A68F-216C9B342398}" srcOrd="1" destOrd="0" presId="urn:microsoft.com/office/officeart/2008/layout/HorizontalMultiLevelHierarchy"/>
    <dgm:cxn modelId="{F245E29F-B418-437A-AB45-32076E1EFBD2}" type="presOf" srcId="{1AFEC697-EA13-4971-9D1E-2B58604CBCEE}" destId="{A8087D21-B675-445E-BD0D-C1D4B6818EF9}" srcOrd="0" destOrd="0" presId="urn:microsoft.com/office/officeart/2008/layout/HorizontalMultiLevelHierarchy"/>
    <dgm:cxn modelId="{E70F4891-C858-4E65-A683-CBEAA96052E2}" srcId="{8C6EED74-8070-4985-AC05-3DFC89B9AFF3}" destId="{B9FA6EA3-3904-4682-8A1C-FE14FCED79BB}" srcOrd="0" destOrd="0" parTransId="{636EE142-D67E-4477-81F0-B55CFD97FBAC}" sibTransId="{4E91FD00-6A9C-4535-88CF-A4D864FEF9E3}"/>
    <dgm:cxn modelId="{4AF3086F-2AE3-48B8-B259-76B13F788092}" type="presOf" srcId="{2D99611F-5C85-4BCB-BD41-178ED43CF6E0}" destId="{294A7460-BE44-4938-918C-A7CA0F5A1330}" srcOrd="0" destOrd="0" presId="urn:microsoft.com/office/officeart/2008/layout/HorizontalMultiLevelHierarchy"/>
    <dgm:cxn modelId="{6428B68D-77E5-4DBB-8C76-D31DADB5F192}" srcId="{B3598456-07CB-419B-88BF-5D4F1CB78738}" destId="{5C2AB110-F6B5-46EE-BB21-687CB8CF2D41}" srcOrd="0" destOrd="0" parTransId="{03EF6ACF-4ED8-4806-8C6B-1474D73D1FAE}" sibTransId="{D7296E6C-3AD0-45CA-B22C-7CAAFA45A7F4}"/>
    <dgm:cxn modelId="{9AD3F618-2D1B-497C-92BB-8E844EC172BC}" srcId="{A0F46F2D-DBF5-49CA-96F2-2DD39CF229A4}" destId="{D5810D6A-B9C4-49A6-A006-1C052EF2223A}" srcOrd="0" destOrd="0" parTransId="{8B7A6666-DBFD-46DB-A976-B2CCDCC7E61B}" sibTransId="{30DD8012-A370-4285-AE4C-306178A4E0DA}"/>
    <dgm:cxn modelId="{C3BDD953-E1B6-4CC1-86D6-793BC86F32A2}" type="presOf" srcId="{22207576-05E5-4B77-9554-2E4E7ADA6117}" destId="{7C9BB740-4EE3-429F-8438-CBC36CDFFBC4}" srcOrd="0" destOrd="0" presId="urn:microsoft.com/office/officeart/2008/layout/HorizontalMultiLevelHierarchy"/>
    <dgm:cxn modelId="{4520D70A-265A-4B80-8C24-8E78AAE1D05F}" type="presOf" srcId="{EB1A4790-A1BB-4A19-9ADF-2BCFD094E4E7}" destId="{7FCA84DA-562B-4E20-BCC0-337A8352FB53}" srcOrd="0" destOrd="0" presId="urn:microsoft.com/office/officeart/2008/layout/HorizontalMultiLevelHierarchy"/>
    <dgm:cxn modelId="{84C8D9AB-6D64-4AE6-B0BF-9722AA0FBDF3}" type="presOf" srcId="{FB6BE362-A138-494A-AA77-1293C67966EF}" destId="{7B49004F-4F6C-4E42-8E78-3169C65DCE7A}" srcOrd="0" destOrd="0" presId="urn:microsoft.com/office/officeart/2008/layout/HorizontalMultiLevelHierarchy"/>
    <dgm:cxn modelId="{84F74125-7037-4A8A-8A30-41B60A64F0F5}" type="presOf" srcId="{2CC01D4A-D37B-4DBC-B80A-68D03C16D4C9}" destId="{2FC2F600-A3CA-446C-84C4-F3F6C9768408}" srcOrd="0" destOrd="0" presId="urn:microsoft.com/office/officeart/2008/layout/HorizontalMultiLevelHierarchy"/>
    <dgm:cxn modelId="{CFA40AF0-5F2A-4646-A163-F5102F9CCE7B}" type="presOf" srcId="{8C6EED74-8070-4985-AC05-3DFC89B9AFF3}" destId="{61BC1A31-AE28-4D30-A1A2-2069C1C5ED5F}" srcOrd="0" destOrd="0" presId="urn:microsoft.com/office/officeart/2008/layout/HorizontalMultiLevelHierarchy"/>
    <dgm:cxn modelId="{5A3CFA94-76CD-4DEA-8901-75047E1CA5B9}" srcId="{8C6EED74-8070-4985-AC05-3DFC89B9AFF3}" destId="{0DCF4879-A33C-4895-AD6B-AA472107CA9F}" srcOrd="1" destOrd="0" parTransId="{11FF1BB1-56A0-43C9-80FF-BB8D3F06749E}" sibTransId="{E4B353BE-71B1-44B8-93DD-0D7597399CEB}"/>
    <dgm:cxn modelId="{DDF2B6E6-7AF8-4BA4-8C82-5701772D4F96}" type="presOf" srcId="{636EE142-D67E-4477-81F0-B55CFD97FBAC}" destId="{E472C7D2-78E0-4A3B-8C82-6F0F3B2B69AE}" srcOrd="0" destOrd="0" presId="urn:microsoft.com/office/officeart/2008/layout/HorizontalMultiLevelHierarchy"/>
    <dgm:cxn modelId="{71BCAD55-50F6-4A03-B461-E83CFBBF0AD8}" srcId="{35F1484D-F83E-4399-917E-06EDA0A32AB4}" destId="{B3598456-07CB-419B-88BF-5D4F1CB78738}" srcOrd="1" destOrd="0" parTransId="{BDBCC98B-B79F-4F09-83BD-4537B9F1323F}" sibTransId="{F2362AFA-8922-47FC-AD07-E28696027982}"/>
    <dgm:cxn modelId="{4C93FA39-2B22-4058-8BDC-6D568535B49D}" type="presOf" srcId="{1578506E-69F6-4A38-9A89-1ED4C6DEABEF}" destId="{3952FD0C-5B9B-4A49-8554-B19E37CF5839}" srcOrd="1" destOrd="0" presId="urn:microsoft.com/office/officeart/2008/layout/HorizontalMultiLevelHierarchy"/>
    <dgm:cxn modelId="{7E0C96E2-7BA2-4F7C-943E-325BA39F6364}" type="presOf" srcId="{8B7A6666-DBFD-46DB-A976-B2CCDCC7E61B}" destId="{5C75CA1B-E6B4-4C27-AFDA-D4368A4EF7A5}" srcOrd="1" destOrd="0" presId="urn:microsoft.com/office/officeart/2008/layout/HorizontalMultiLevelHierarchy"/>
    <dgm:cxn modelId="{1555BDA0-B418-4506-AD02-E986BB30FEE2}" type="presOf" srcId="{F142EE8D-4CD0-4073-B997-FF0191FA03C3}" destId="{920A4FA9-EBDA-40A5-9767-57AD238CF35E}" srcOrd="1" destOrd="0" presId="urn:microsoft.com/office/officeart/2008/layout/HorizontalMultiLevelHierarchy"/>
    <dgm:cxn modelId="{5071BED6-7D25-4126-A257-AFF6727DC05F}" type="presOf" srcId="{07A709BE-6818-4026-9F71-10EB60B890E6}" destId="{DD2F08CA-8650-4D69-9D0A-5A422AFF177A}" srcOrd="0" destOrd="0" presId="urn:microsoft.com/office/officeart/2008/layout/HorizontalMultiLevelHierarchy"/>
    <dgm:cxn modelId="{895090D2-EFB7-4DDE-99EC-254BBBA363FB}" type="presOf" srcId="{773D08A7-04B2-4FCE-9CB8-119C077DFAD0}" destId="{19EB5A8D-29F6-4D85-B16C-0E2E229C901A}" srcOrd="0" destOrd="0" presId="urn:microsoft.com/office/officeart/2008/layout/HorizontalMultiLevelHierarchy"/>
    <dgm:cxn modelId="{59A54009-17F6-4728-87AA-02A750204CB0}" type="presOf" srcId="{9DD2D7C7-83FE-4043-A11C-ADF31C5A0E27}" destId="{B2B50364-0F9B-4920-B6AE-C63578B86BA2}" srcOrd="1" destOrd="0" presId="urn:microsoft.com/office/officeart/2008/layout/HorizontalMultiLevelHierarchy"/>
    <dgm:cxn modelId="{9B0FD0BC-8979-45AD-80B9-586F04D70479}" type="presOf" srcId="{773D08A7-04B2-4FCE-9CB8-119C077DFAD0}" destId="{00F0AF89-CC71-417C-8C8D-C0902C8BAC52}" srcOrd="1" destOrd="0" presId="urn:microsoft.com/office/officeart/2008/layout/HorizontalMultiLevelHierarchy"/>
    <dgm:cxn modelId="{A57BD561-255E-4DF1-BA40-1F265D32DAF3}" type="presOf" srcId="{C66B0C96-A244-4E97-9630-116D875E356D}" destId="{D72642DF-81AC-4DA7-A8C6-B5B10673AA7C}" srcOrd="0" destOrd="0" presId="urn:microsoft.com/office/officeart/2008/layout/HorizontalMultiLevelHierarchy"/>
    <dgm:cxn modelId="{F8C2872A-0873-4CB0-9BFD-6D58A89C830F}" type="presOf" srcId="{963112CA-51D5-4E01-99BF-3D4817BC934F}" destId="{535D2904-BC23-414D-A41A-4C83A44E1A67}" srcOrd="0" destOrd="0" presId="urn:microsoft.com/office/officeart/2008/layout/HorizontalMultiLevelHierarchy"/>
    <dgm:cxn modelId="{AC71A83D-3919-4667-8AA8-6750A0D0B0F0}" type="presOf" srcId="{03EF6ACF-4ED8-4806-8C6B-1474D73D1FAE}" destId="{3960A406-F0EB-434A-8813-955F851BDDDA}" srcOrd="0" destOrd="0" presId="urn:microsoft.com/office/officeart/2008/layout/HorizontalMultiLevelHierarchy"/>
    <dgm:cxn modelId="{D031DD7A-BBD6-4E4F-988F-FCE85173544D}" type="presOf" srcId="{11FF1BB1-56A0-43C9-80FF-BB8D3F06749E}" destId="{9BEF65AC-8706-46E2-A35D-CB2896E97AD4}" srcOrd="0" destOrd="0" presId="urn:microsoft.com/office/officeart/2008/layout/HorizontalMultiLevelHierarchy"/>
    <dgm:cxn modelId="{6F482DEC-A6A1-4D32-9D51-3B69AF67F333}" type="presOf" srcId="{636EE142-D67E-4477-81F0-B55CFD97FBAC}" destId="{E598DCF2-D3DA-451C-B85B-E4978FF1CF98}" srcOrd="1" destOrd="0" presId="urn:microsoft.com/office/officeart/2008/layout/HorizontalMultiLevelHierarchy"/>
    <dgm:cxn modelId="{04209340-A7B6-47A6-8A34-D9AA92DEA8F9}" srcId="{2D99611F-5C85-4BCB-BD41-178ED43CF6E0}" destId="{E622243D-9314-4DC6-968A-0B30E7EED67D}" srcOrd="2" destOrd="0" parTransId="{963112CA-51D5-4E01-99BF-3D4817BC934F}" sibTransId="{22D6FC7F-4320-4EAC-B10E-376F1CBA56E8}"/>
    <dgm:cxn modelId="{40F53EEF-0A2D-4BD8-9904-9D9FFCD437C9}" type="presOf" srcId="{3131C106-59F6-48EC-9682-207685294431}" destId="{EA3A3777-E3EA-4D4A-9A08-7BFE6863B0D0}" srcOrd="1" destOrd="0" presId="urn:microsoft.com/office/officeart/2008/layout/HorizontalMultiLevelHierarchy"/>
    <dgm:cxn modelId="{E3221AF4-5753-43D5-8AC0-78701EBE2BDC}" type="presOf" srcId="{EB1A4790-A1BB-4A19-9ADF-2BCFD094E4E7}" destId="{3243E8BE-76F1-4EF0-97D3-958FF0582558}" srcOrd="1" destOrd="0" presId="urn:microsoft.com/office/officeart/2008/layout/HorizontalMultiLevelHierarchy"/>
    <dgm:cxn modelId="{6122938F-521A-47B6-8011-D49311F08811}" type="presOf" srcId="{FDB4D7D5-69B6-47A7-B5DF-384E64B4BDFA}" destId="{0AFA5D4C-5131-4C52-B5D4-999018F53ED7}" srcOrd="0" destOrd="0" presId="urn:microsoft.com/office/officeart/2008/layout/HorizontalMultiLevelHierarchy"/>
    <dgm:cxn modelId="{7865C664-ED30-46C1-A712-32960438B060}" type="presOf" srcId="{BDBCC98B-B79F-4F09-83BD-4537B9F1323F}" destId="{3785F9EC-0695-4ACA-8613-D271EC9207F1}" srcOrd="1" destOrd="0" presId="urn:microsoft.com/office/officeart/2008/layout/HorizontalMultiLevelHierarchy"/>
    <dgm:cxn modelId="{15F29FA9-DC60-4FAE-BF5D-9C5B4A126157}" srcId="{1E1993B0-76C8-490F-BF93-7E3D6DC794E4}" destId="{2D99611F-5C85-4BCB-BD41-178ED43CF6E0}" srcOrd="4" destOrd="0" parTransId="{773D08A7-04B2-4FCE-9CB8-119C077DFAD0}" sibTransId="{21F909B2-7E3F-4BD8-8535-CEE99FD96883}"/>
    <dgm:cxn modelId="{CD92FDD9-505E-4FB7-AD8B-6F269D0801C9}" type="presOf" srcId="{6A3CDC90-61FD-4AC9-A5F3-C3FFE724F3D6}" destId="{B07B47AA-68E7-43D8-A397-04ACB4CD04D8}" srcOrd="0" destOrd="0" presId="urn:microsoft.com/office/officeart/2008/layout/HorizontalMultiLevelHierarchy"/>
    <dgm:cxn modelId="{4777E974-B592-468F-9779-D80DE8869F49}" type="presOf" srcId="{5810EDFE-B621-4C45-8007-3EFE5CBAF100}" destId="{5D356E00-2B58-40DF-B011-8F1C56FF01FA}" srcOrd="0" destOrd="0" presId="urn:microsoft.com/office/officeart/2008/layout/HorizontalMultiLevelHierarchy"/>
    <dgm:cxn modelId="{DF0AF2DF-4257-4DA9-9DC6-3258FC54A17A}" type="presOf" srcId="{5C2AB110-F6B5-46EE-BB21-687CB8CF2D41}" destId="{3CF94190-2C9C-46CC-96A4-DC65EE2332BE}" srcOrd="0" destOrd="0" presId="urn:microsoft.com/office/officeart/2008/layout/HorizontalMultiLevelHierarchy"/>
    <dgm:cxn modelId="{8E35A80A-CDFF-4399-8E0D-FD095D225866}" srcId="{1E1993B0-76C8-490F-BF93-7E3D6DC794E4}" destId="{A0F46F2D-DBF5-49CA-96F2-2DD39CF229A4}" srcOrd="5" destOrd="0" parTransId="{1578506E-69F6-4A38-9A89-1ED4C6DEABEF}" sibTransId="{FC3E668A-28B6-4513-80D0-DCF6BA6B5B6D}"/>
    <dgm:cxn modelId="{1649AE0C-DA8C-4169-A73B-39916E16BC67}" srcId="{2D99611F-5C85-4BCB-BD41-178ED43CF6E0}" destId="{5810EDFE-B621-4C45-8007-3EFE5CBAF100}" srcOrd="1" destOrd="0" parTransId="{83681F3F-461A-45CF-A2D1-876E3748E014}" sibTransId="{F84E5EDC-D36D-4B0A-9768-64B2F92EDDB8}"/>
    <dgm:cxn modelId="{DFD390AB-D214-4E55-AA19-3DAF491F26E2}" srcId="{998EC3FD-87EF-462E-84DC-4DF568091998}" destId="{1AFEC697-EA13-4971-9D1E-2B58604CBCEE}" srcOrd="0" destOrd="0" parTransId="{F142EE8D-4CD0-4073-B997-FF0191FA03C3}" sibTransId="{36CC77B5-8645-4986-AE58-E9238E5FBBAD}"/>
    <dgm:cxn modelId="{E933DA5D-53FF-4C88-8DD2-E425E932D7EC}" type="presOf" srcId="{C9DBA372-8C88-47A9-9F5E-728CCC27B9DD}" destId="{5A7BA640-D5D5-4E7E-BDBC-2521F8CEB5A8}" srcOrd="0" destOrd="0" presId="urn:microsoft.com/office/officeart/2008/layout/HorizontalMultiLevelHierarchy"/>
    <dgm:cxn modelId="{0A9B4BFA-DA5B-433E-8A9E-365636F805E7}" type="presOf" srcId="{998EC3FD-87EF-462E-84DC-4DF568091998}" destId="{BC28ADF3-2319-45D4-A619-8507E10ACDE2}" srcOrd="0" destOrd="0" presId="urn:microsoft.com/office/officeart/2008/layout/HorizontalMultiLevelHierarchy"/>
    <dgm:cxn modelId="{85714F33-BE80-47EC-BD65-D0C5B534A391}" type="presOf" srcId="{E8F519A0-9679-4063-BA9D-E86D1781005F}" destId="{22CB575B-970E-454B-A7C5-767F68412788}" srcOrd="0" destOrd="0" presId="urn:microsoft.com/office/officeart/2008/layout/HorizontalMultiLevelHierarchy"/>
    <dgm:cxn modelId="{72DB005F-154E-4977-A044-E81D09653C43}" srcId="{2D99611F-5C85-4BCB-BD41-178ED43CF6E0}" destId="{07A709BE-6818-4026-9F71-10EB60B890E6}" srcOrd="3" destOrd="0" parTransId="{090D75CF-7CFF-4A73-B97A-4C757AD6BC35}" sibTransId="{9330C82C-E1AC-40C4-9BF4-C39932552510}"/>
    <dgm:cxn modelId="{C33C968C-0756-4C26-B525-ADB5A5F87009}" type="presOf" srcId="{83681F3F-461A-45CF-A2D1-876E3748E014}" destId="{A8CD50D8-0FD3-4018-A7F4-20CB40CB0A29}" srcOrd="1" destOrd="0" presId="urn:microsoft.com/office/officeart/2008/layout/HorizontalMultiLevelHierarchy"/>
    <dgm:cxn modelId="{C68C2069-382D-48EA-9D90-67C81CB882E2}" type="presOf" srcId="{5321481D-7290-4A7C-9341-1F55209A0E29}" destId="{0C8EC210-5D08-4AF6-9A67-9EDA9D8FE64F}" srcOrd="1" destOrd="0" presId="urn:microsoft.com/office/officeart/2008/layout/HorizontalMultiLevelHierarchy"/>
    <dgm:cxn modelId="{5BD3134D-E47F-46BA-B5FA-9DC89337475D}" type="presOf" srcId="{A6D61E5F-7208-428D-8C1C-F6224C18BBA1}" destId="{682000CC-46D8-40BC-8740-9F2EBE9FA682}" srcOrd="0" destOrd="0" presId="urn:microsoft.com/office/officeart/2008/layout/HorizontalMultiLevelHierarchy"/>
    <dgm:cxn modelId="{658F540F-0BB7-4C84-A230-582249013DBB}" type="presOf" srcId="{8B7A6666-DBFD-46DB-A976-B2CCDCC7E61B}" destId="{4E5CE925-B116-4ABC-94D0-228023E6809A}" srcOrd="0" destOrd="0" presId="urn:microsoft.com/office/officeart/2008/layout/HorizontalMultiLevelHierarchy"/>
    <dgm:cxn modelId="{8CAB27F4-828E-4B0E-A437-B1031A6655E6}" type="presOf" srcId="{B816D158-7D02-43C4-8417-61F06C46C0CD}" destId="{82E26D99-70F2-4B3C-8DA0-8D0F92CFBD4A}" srcOrd="1" destOrd="0" presId="urn:microsoft.com/office/officeart/2008/layout/HorizontalMultiLevelHierarchy"/>
    <dgm:cxn modelId="{F30E0A3C-FE89-4CA8-8F10-C27E914E7189}" type="presOf" srcId="{11FF1BB1-56A0-43C9-80FF-BB8D3F06749E}" destId="{310566F3-AD70-4553-8A62-AEC6875F6926}" srcOrd="1" destOrd="0" presId="urn:microsoft.com/office/officeart/2008/layout/HorizontalMultiLevelHierarchy"/>
    <dgm:cxn modelId="{DB88B9A5-8D4B-4055-845B-27504D94841B}" type="presOf" srcId="{5A907675-74E2-4C1E-BF51-0557AF68817D}" destId="{EBFB04CE-E180-4BBD-8FD4-D522A08575B2}" srcOrd="0" destOrd="0" presId="urn:microsoft.com/office/officeart/2008/layout/HorizontalMultiLevelHierarchy"/>
    <dgm:cxn modelId="{D63DD8CF-C157-41EC-8DE8-08B0E6604B1C}" srcId="{1E1993B0-76C8-490F-BF93-7E3D6DC794E4}" destId="{35F1484D-F83E-4399-917E-06EDA0A32AB4}" srcOrd="1" destOrd="0" parTransId="{B87BBD80-137B-4863-9385-E43D2661C548}" sibTransId="{0C051EED-15DF-4F9D-A89E-CB40418E94C7}"/>
    <dgm:cxn modelId="{7CDCE72F-78F3-454E-A021-1F22958B5A17}" type="presOf" srcId="{AA6F83B7-F757-4990-A456-426C220B054C}" destId="{6FBE8169-3992-4A15-970F-A38955E65509}" srcOrd="0" destOrd="0" presId="urn:microsoft.com/office/officeart/2008/layout/HorizontalMultiLevelHierarchy"/>
    <dgm:cxn modelId="{96F2A781-D7B1-40F3-8A60-74C8AC2CF04C}" type="presOf" srcId="{74824FF6-CF5C-44F1-9295-B499FA516A8A}" destId="{DBDD893B-9EF1-4443-B3FF-02825585664D}" srcOrd="1" destOrd="0" presId="urn:microsoft.com/office/officeart/2008/layout/HorizontalMultiLevelHierarchy"/>
    <dgm:cxn modelId="{3BACA798-BFAB-4C81-BA2F-10D87098E5D5}" type="presOf" srcId="{E622243D-9314-4DC6-968A-0B30E7EED67D}" destId="{A6B22A62-757F-45B0-A9FA-2C66EBD847C5}" srcOrd="0" destOrd="0" presId="urn:microsoft.com/office/officeart/2008/layout/HorizontalMultiLevelHierarchy"/>
    <dgm:cxn modelId="{D463D9E8-5E1C-4267-BE9E-368B24C63FB7}" srcId="{1E1993B0-76C8-490F-BF93-7E3D6DC794E4}" destId="{2CC01D4A-D37B-4DBC-B80A-68D03C16D4C9}" srcOrd="2" destOrd="0" parTransId="{A6D61E5F-7208-428D-8C1C-F6224C18BBA1}" sibTransId="{B3FA9F63-F41A-47DD-98ED-4F20629076CE}"/>
    <dgm:cxn modelId="{7B3065E6-A987-4116-9228-BD644F7579BD}" srcId="{2D99611F-5C85-4BCB-BD41-178ED43CF6E0}" destId="{5A907675-74E2-4C1E-BF51-0557AF68817D}" srcOrd="4" destOrd="0" parTransId="{A5C8C779-C914-45DD-A20F-6C82E0171DFB}" sibTransId="{2B94FAC6-AA7A-4002-8E91-94843F1238C0}"/>
    <dgm:cxn modelId="{BD334AC9-C514-4D42-9129-A89BFAB27991}" srcId="{22207576-05E5-4B77-9554-2E4E7ADA6117}" destId="{AA6F83B7-F757-4990-A456-426C220B054C}" srcOrd="2" destOrd="0" parTransId="{3131C106-59F6-48EC-9682-207685294431}" sibTransId="{7A3C5B16-5DE2-4608-BEF8-264919CE0631}"/>
    <dgm:cxn modelId="{BA54728E-733C-4694-9C3E-2DBB43A6B19B}" type="presOf" srcId="{03EF6ACF-4ED8-4806-8C6B-1474D73D1FAE}" destId="{5B678592-1F7E-42AF-903C-77149C1A9998}" srcOrd="1" destOrd="0" presId="urn:microsoft.com/office/officeart/2008/layout/HorizontalMultiLevelHierarchy"/>
    <dgm:cxn modelId="{CA9A5897-30D8-4CC8-8F9F-C20BD3A30EFB}" type="presOf" srcId="{00A81E97-E5BD-49FC-AD67-2DE6FDE14FF1}" destId="{9B594563-C795-4198-972E-98E611D9D1C5}" srcOrd="0" destOrd="0" presId="urn:microsoft.com/office/officeart/2008/layout/HorizontalMultiLevelHierarchy"/>
    <dgm:cxn modelId="{C0D2A28E-929E-42C1-B419-AE38F2D25043}" type="presOf" srcId="{FDB4D7D5-69B6-47A7-B5DF-384E64B4BDFA}" destId="{966B2A37-6B7D-4EC9-A92B-55A0DBC7D0A1}" srcOrd="1" destOrd="0" presId="urn:microsoft.com/office/officeart/2008/layout/HorizontalMultiLevelHierarchy"/>
    <dgm:cxn modelId="{96BE74B3-7470-42F1-817E-6FA42272B71F}" srcId="{2CC01D4A-D37B-4DBC-B80A-68D03C16D4C9}" destId="{998EC3FD-87EF-462E-84DC-4DF568091998}" srcOrd="1" destOrd="0" parTransId="{E7A1A32B-7ED2-49D6-9167-18C2DAFB8E1F}" sibTransId="{5837B881-99AB-4D2E-996B-7437B9AA6A20}"/>
    <dgm:cxn modelId="{0A162933-C561-4E25-97E3-74F154D688B3}" type="presOf" srcId="{3131C106-59F6-48EC-9682-207685294431}" destId="{FB88F805-780C-4AFF-BC5A-E6749BD66900}" srcOrd="0" destOrd="0" presId="urn:microsoft.com/office/officeart/2008/layout/HorizontalMultiLevelHierarchy"/>
    <dgm:cxn modelId="{554B949F-E2CB-4506-A8F3-3F8BDE1292AE}" type="presOf" srcId="{74824FF6-CF5C-44F1-9295-B499FA516A8A}" destId="{8399173A-E202-41D1-A5C9-66F45698CBFE}" srcOrd="0" destOrd="0" presId="urn:microsoft.com/office/officeart/2008/layout/HorizontalMultiLevelHierarchy"/>
    <dgm:cxn modelId="{8FB7A7EC-A47B-4663-9EEF-145AC682709B}" type="presOf" srcId="{5321481D-7290-4A7C-9341-1F55209A0E29}" destId="{39266E48-E9F4-41F6-A2B7-8E2F73957C4B}" srcOrd="0" destOrd="0" presId="urn:microsoft.com/office/officeart/2008/layout/HorizontalMultiLevelHierarchy"/>
    <dgm:cxn modelId="{522F6239-B01A-42D3-B712-811AE7268297}" type="presOf" srcId="{0746D94B-3DE7-42A5-9C1C-F63927D52354}" destId="{78261152-1412-4BB0-9C8B-1A53DF58661C}" srcOrd="1" destOrd="0" presId="urn:microsoft.com/office/officeart/2008/layout/HorizontalMultiLevelHierarchy"/>
    <dgm:cxn modelId="{E71C1DF7-F143-42C7-8F4F-0163ACAF54F9}" type="presOf" srcId="{0746D94B-3DE7-42A5-9C1C-F63927D52354}" destId="{48495D36-8AE0-445B-84FF-CCC81428CEF3}" srcOrd="0" destOrd="0" presId="urn:microsoft.com/office/officeart/2008/layout/HorizontalMultiLevelHierarchy"/>
    <dgm:cxn modelId="{AE12A78B-FF89-4ADF-AD94-F72D344CB748}" type="presOf" srcId="{F142EE8D-4CD0-4073-B997-FF0191FA03C3}" destId="{98E65715-BDBF-4001-B8C6-6106862B9650}" srcOrd="0" destOrd="0" presId="urn:microsoft.com/office/officeart/2008/layout/HorizontalMultiLevelHierarchy"/>
    <dgm:cxn modelId="{C9DB9C15-153C-46DD-BADB-C84B0FE5FAFC}" type="presOf" srcId="{B3598456-07CB-419B-88BF-5D4F1CB78738}" destId="{4A3DB14D-136B-40A3-B8B7-9751577475D2}" srcOrd="0" destOrd="0" presId="urn:microsoft.com/office/officeart/2008/layout/HorizontalMultiLevelHierarchy"/>
    <dgm:cxn modelId="{6AA273FD-06A2-4366-A35B-9D7B20F7863F}" type="presOf" srcId="{A5C8C779-C914-45DD-A20F-6C82E0171DFB}" destId="{DB7B124C-C39C-4674-A1FD-B0FC24AFA1D2}" srcOrd="1" destOrd="0" presId="urn:microsoft.com/office/officeart/2008/layout/HorizontalMultiLevelHierarchy"/>
    <dgm:cxn modelId="{7C528670-AF91-44D5-B224-FF330352F46B}" type="presOf" srcId="{C66B0C96-A244-4E97-9630-116D875E356D}" destId="{8F571459-990A-4EC6-9DD3-DF38DFBB2CB2}" srcOrd="1" destOrd="0" presId="urn:microsoft.com/office/officeart/2008/layout/HorizontalMultiLevelHierarchy"/>
    <dgm:cxn modelId="{5D9A5CD2-41C3-4597-A192-D5817678EBB0}" type="presOf" srcId="{3204476A-4A5E-48B3-8BEF-AF78062AAD30}" destId="{7BD122DB-8284-453E-900D-0074525D61B4}" srcOrd="0" destOrd="0" presId="urn:microsoft.com/office/officeart/2008/layout/HorizontalMultiLevelHierarchy"/>
    <dgm:cxn modelId="{590973C5-F3CC-494D-98B6-E247725A1576}" type="presOf" srcId="{090D75CF-7CFF-4A73-B97A-4C757AD6BC35}" destId="{ECE7766E-442E-4770-9892-FBC7FDE1525F}" srcOrd="0" destOrd="0" presId="urn:microsoft.com/office/officeart/2008/layout/HorizontalMultiLevelHierarchy"/>
    <dgm:cxn modelId="{002C9C1F-63E1-439B-9D24-07B29ADBBB7C}" type="presOf" srcId="{816823F1-E31F-45FA-A1F2-EC719417AEEF}" destId="{94A7EC1F-8011-4F2F-8670-950AAFFAE15B}" srcOrd="0" destOrd="0" presId="urn:microsoft.com/office/officeart/2008/layout/HorizontalMultiLevelHierarchy"/>
    <dgm:cxn modelId="{D2E387C9-6E2D-49C8-A4A4-890E592AAA80}" srcId="{22207576-05E5-4B77-9554-2E4E7ADA6117}" destId="{00A81E97-E5BD-49FC-AD67-2DE6FDE14FF1}" srcOrd="0" destOrd="0" parTransId="{5321481D-7290-4A7C-9341-1F55209A0E29}" sibTransId="{97A7E761-7A96-42EB-98E4-6BB991EC869F}"/>
    <dgm:cxn modelId="{744AD290-31BE-4580-A719-E1B156EEEE08}" type="presParOf" srcId="{7B49004F-4F6C-4E42-8E78-3169C65DCE7A}" destId="{9E7A26C9-C812-4E45-B928-A3CD1A9044D3}" srcOrd="0" destOrd="0" presId="urn:microsoft.com/office/officeart/2008/layout/HorizontalMultiLevelHierarchy"/>
    <dgm:cxn modelId="{12F1B691-AC7C-4EB1-B348-740868E47C28}" type="presParOf" srcId="{9E7A26C9-C812-4E45-B928-A3CD1A9044D3}" destId="{2178B126-C1FF-4BCA-BF52-A05A1CB00526}" srcOrd="0" destOrd="0" presId="urn:microsoft.com/office/officeart/2008/layout/HorizontalMultiLevelHierarchy"/>
    <dgm:cxn modelId="{4A2CB1D1-7DC7-4046-BE4A-FD7B86F69616}" type="presParOf" srcId="{9E7A26C9-C812-4E45-B928-A3CD1A9044D3}" destId="{3A0C2EB9-AF40-4D6B-9FF5-071710478853}" srcOrd="1" destOrd="0" presId="urn:microsoft.com/office/officeart/2008/layout/HorizontalMultiLevelHierarchy"/>
    <dgm:cxn modelId="{5424196C-9765-47D3-9585-3485D27C6571}" type="presParOf" srcId="{3A0C2EB9-AF40-4D6B-9FF5-071710478853}" destId="{48495D36-8AE0-445B-84FF-CCC81428CEF3}" srcOrd="0" destOrd="0" presId="urn:microsoft.com/office/officeart/2008/layout/HorizontalMultiLevelHierarchy"/>
    <dgm:cxn modelId="{103D65E9-50B4-4FD1-9D31-D57845919C37}" type="presParOf" srcId="{48495D36-8AE0-445B-84FF-CCC81428CEF3}" destId="{78261152-1412-4BB0-9C8B-1A53DF58661C}" srcOrd="0" destOrd="0" presId="urn:microsoft.com/office/officeart/2008/layout/HorizontalMultiLevelHierarchy"/>
    <dgm:cxn modelId="{361FC1DD-D339-4CF1-87C2-5C23B4C43744}" type="presParOf" srcId="{3A0C2EB9-AF40-4D6B-9FF5-071710478853}" destId="{EC931D8D-F6A5-4968-A4F9-147E4692D476}" srcOrd="1" destOrd="0" presId="urn:microsoft.com/office/officeart/2008/layout/HorizontalMultiLevelHierarchy"/>
    <dgm:cxn modelId="{9154A564-612A-4B9E-BE48-7F36D7C7FD24}" type="presParOf" srcId="{EC931D8D-F6A5-4968-A4F9-147E4692D476}" destId="{CE23453D-6CE0-428F-98DA-F5A6E6FE74C2}" srcOrd="0" destOrd="0" presId="urn:microsoft.com/office/officeart/2008/layout/HorizontalMultiLevelHierarchy"/>
    <dgm:cxn modelId="{9B74C275-4055-492D-A9B8-CEB866348998}" type="presParOf" srcId="{EC931D8D-F6A5-4968-A4F9-147E4692D476}" destId="{CB31FFC9-B324-4AF0-8FD4-9FB520032719}" srcOrd="1" destOrd="0" presId="urn:microsoft.com/office/officeart/2008/layout/HorizontalMultiLevelHierarchy"/>
    <dgm:cxn modelId="{2B8CDDC6-2560-4D17-A7F8-BA9D43C941C3}" type="presParOf" srcId="{CB31FFC9-B324-4AF0-8FD4-9FB520032719}" destId="{7FCA84DA-562B-4E20-BCC0-337A8352FB53}" srcOrd="0" destOrd="0" presId="urn:microsoft.com/office/officeart/2008/layout/HorizontalMultiLevelHierarchy"/>
    <dgm:cxn modelId="{83392019-4FD7-4730-979E-7B0203C8CC00}" type="presParOf" srcId="{7FCA84DA-562B-4E20-BCC0-337A8352FB53}" destId="{3243E8BE-76F1-4EF0-97D3-958FF0582558}" srcOrd="0" destOrd="0" presId="urn:microsoft.com/office/officeart/2008/layout/HorizontalMultiLevelHierarchy"/>
    <dgm:cxn modelId="{8CB40C59-A10B-4CCB-BA5C-DBA442D3C000}" type="presParOf" srcId="{CB31FFC9-B324-4AF0-8FD4-9FB520032719}" destId="{C9654664-C808-4CA4-B1B2-155597A6E8D6}" srcOrd="1" destOrd="0" presId="urn:microsoft.com/office/officeart/2008/layout/HorizontalMultiLevelHierarchy"/>
    <dgm:cxn modelId="{E7242B6D-589B-4850-B698-2B25F634CD3E}" type="presParOf" srcId="{C9654664-C808-4CA4-B1B2-155597A6E8D6}" destId="{94A7EC1F-8011-4F2F-8670-950AAFFAE15B}" srcOrd="0" destOrd="0" presId="urn:microsoft.com/office/officeart/2008/layout/HorizontalMultiLevelHierarchy"/>
    <dgm:cxn modelId="{F62E37A9-EC2C-4851-9058-59FEF3DEE176}" type="presParOf" srcId="{C9654664-C808-4CA4-B1B2-155597A6E8D6}" destId="{27F73479-E196-46F9-8893-63D000FADA73}" srcOrd="1" destOrd="0" presId="urn:microsoft.com/office/officeart/2008/layout/HorizontalMultiLevelHierarchy"/>
    <dgm:cxn modelId="{AC4F11C7-F958-4CF9-AF78-DE0513D1B6E4}" type="presParOf" srcId="{3A0C2EB9-AF40-4D6B-9FF5-071710478853}" destId="{98F5D4BA-1524-4ACC-A871-273FC25917A3}" srcOrd="2" destOrd="0" presId="urn:microsoft.com/office/officeart/2008/layout/HorizontalMultiLevelHierarchy"/>
    <dgm:cxn modelId="{3CAF2F0B-1B8C-470D-A185-2C84161CE6A1}" type="presParOf" srcId="{98F5D4BA-1524-4ACC-A871-273FC25917A3}" destId="{BC85EAF7-267E-4BC8-B3DE-13F4ABC429AB}" srcOrd="0" destOrd="0" presId="urn:microsoft.com/office/officeart/2008/layout/HorizontalMultiLevelHierarchy"/>
    <dgm:cxn modelId="{F508B885-E3F0-4D2B-AC7F-B77FC6F57A85}" type="presParOf" srcId="{3A0C2EB9-AF40-4D6B-9FF5-071710478853}" destId="{2FABC25F-8B9D-407A-A2CE-E87BD1452504}" srcOrd="3" destOrd="0" presId="urn:microsoft.com/office/officeart/2008/layout/HorizontalMultiLevelHierarchy"/>
    <dgm:cxn modelId="{72FD972C-47F8-402E-8B44-0AC6A442BB4C}" type="presParOf" srcId="{2FABC25F-8B9D-407A-A2CE-E87BD1452504}" destId="{65281729-1A72-4DC2-9857-EAD94E1590F5}" srcOrd="0" destOrd="0" presId="urn:microsoft.com/office/officeart/2008/layout/HorizontalMultiLevelHierarchy"/>
    <dgm:cxn modelId="{D3817B59-611C-4156-B1E4-56F0B25236C3}" type="presParOf" srcId="{2FABC25F-8B9D-407A-A2CE-E87BD1452504}" destId="{CDCD615B-58FC-4CA7-A725-C52A1D026E35}" srcOrd="1" destOrd="0" presId="urn:microsoft.com/office/officeart/2008/layout/HorizontalMultiLevelHierarchy"/>
    <dgm:cxn modelId="{73222D56-DBF0-4791-8F50-CFA964C3E7D3}" type="presParOf" srcId="{CDCD615B-58FC-4CA7-A725-C52A1D026E35}" destId="{D72642DF-81AC-4DA7-A8C6-B5B10673AA7C}" srcOrd="0" destOrd="0" presId="urn:microsoft.com/office/officeart/2008/layout/HorizontalMultiLevelHierarchy"/>
    <dgm:cxn modelId="{AFD245C0-CA1D-4C6F-9615-FA8ABFEF964F}" type="presParOf" srcId="{D72642DF-81AC-4DA7-A8C6-B5B10673AA7C}" destId="{8F571459-990A-4EC6-9DD3-DF38DFBB2CB2}" srcOrd="0" destOrd="0" presId="urn:microsoft.com/office/officeart/2008/layout/HorizontalMultiLevelHierarchy"/>
    <dgm:cxn modelId="{603ECF89-5DC6-46BC-B4D3-93938256BB12}" type="presParOf" srcId="{CDCD615B-58FC-4CA7-A725-C52A1D026E35}" destId="{13B48F36-4140-4BCD-BF35-0FC0C032791F}" srcOrd="1" destOrd="0" presId="urn:microsoft.com/office/officeart/2008/layout/HorizontalMultiLevelHierarchy"/>
    <dgm:cxn modelId="{3E375D90-0701-46FA-9540-6313643AB0F3}" type="presParOf" srcId="{13B48F36-4140-4BCD-BF35-0FC0C032791F}" destId="{B29482F8-22A3-4310-B197-5F91B86AF98C}" srcOrd="0" destOrd="0" presId="urn:microsoft.com/office/officeart/2008/layout/HorizontalMultiLevelHierarchy"/>
    <dgm:cxn modelId="{E65B4454-AF26-429A-AADD-CF0B9F6A84FC}" type="presParOf" srcId="{13B48F36-4140-4BCD-BF35-0FC0C032791F}" destId="{FAFAC836-332E-4F38-8B1A-52B8C0BFC3A9}" srcOrd="1" destOrd="0" presId="urn:microsoft.com/office/officeart/2008/layout/HorizontalMultiLevelHierarchy"/>
    <dgm:cxn modelId="{94BC08E3-B154-43B9-B5C9-073EF4BC1189}" type="presParOf" srcId="{CDCD615B-58FC-4CA7-A725-C52A1D026E35}" destId="{379C2829-00B8-4AA4-9A3F-AE5137673770}" srcOrd="2" destOrd="0" presId="urn:microsoft.com/office/officeart/2008/layout/HorizontalMultiLevelHierarchy"/>
    <dgm:cxn modelId="{8CC95BED-E4F9-40F3-BF9F-43A06BA5BD38}" type="presParOf" srcId="{379C2829-00B8-4AA4-9A3F-AE5137673770}" destId="{3785F9EC-0695-4ACA-8613-D271EC9207F1}" srcOrd="0" destOrd="0" presId="urn:microsoft.com/office/officeart/2008/layout/HorizontalMultiLevelHierarchy"/>
    <dgm:cxn modelId="{034BC137-071A-459A-A629-83CBE51DD620}" type="presParOf" srcId="{CDCD615B-58FC-4CA7-A725-C52A1D026E35}" destId="{AE1FE215-E584-474E-913B-52211E3C6C07}" srcOrd="3" destOrd="0" presId="urn:microsoft.com/office/officeart/2008/layout/HorizontalMultiLevelHierarchy"/>
    <dgm:cxn modelId="{3761C4B5-8535-447A-98C6-7EAF04108984}" type="presParOf" srcId="{AE1FE215-E584-474E-913B-52211E3C6C07}" destId="{4A3DB14D-136B-40A3-B8B7-9751577475D2}" srcOrd="0" destOrd="0" presId="urn:microsoft.com/office/officeart/2008/layout/HorizontalMultiLevelHierarchy"/>
    <dgm:cxn modelId="{E23057D3-AC57-4A15-A084-D6B55C96111F}" type="presParOf" srcId="{AE1FE215-E584-474E-913B-52211E3C6C07}" destId="{70752959-7DE2-46EB-9D3B-EBB9D5D77133}" srcOrd="1" destOrd="0" presId="urn:microsoft.com/office/officeart/2008/layout/HorizontalMultiLevelHierarchy"/>
    <dgm:cxn modelId="{C68CBCF9-DD0A-45CD-878E-11FE96FA4F18}" type="presParOf" srcId="{70752959-7DE2-46EB-9D3B-EBB9D5D77133}" destId="{3960A406-F0EB-434A-8813-955F851BDDDA}" srcOrd="0" destOrd="0" presId="urn:microsoft.com/office/officeart/2008/layout/HorizontalMultiLevelHierarchy"/>
    <dgm:cxn modelId="{B73EDC4E-C18F-47A0-9049-2BECA0B77861}" type="presParOf" srcId="{3960A406-F0EB-434A-8813-955F851BDDDA}" destId="{5B678592-1F7E-42AF-903C-77149C1A9998}" srcOrd="0" destOrd="0" presId="urn:microsoft.com/office/officeart/2008/layout/HorizontalMultiLevelHierarchy"/>
    <dgm:cxn modelId="{E73AA8F5-8924-4342-89B6-6F20BBCC0E94}" type="presParOf" srcId="{70752959-7DE2-46EB-9D3B-EBB9D5D77133}" destId="{52CA3DDA-6F7E-452C-B35F-5CC4823687BB}" srcOrd="1" destOrd="0" presId="urn:microsoft.com/office/officeart/2008/layout/HorizontalMultiLevelHierarchy"/>
    <dgm:cxn modelId="{A566A007-98A7-4910-AC18-8B0A10D717B0}" type="presParOf" srcId="{52CA3DDA-6F7E-452C-B35F-5CC4823687BB}" destId="{3CF94190-2C9C-46CC-96A4-DC65EE2332BE}" srcOrd="0" destOrd="0" presId="urn:microsoft.com/office/officeart/2008/layout/HorizontalMultiLevelHierarchy"/>
    <dgm:cxn modelId="{DF4B33DA-6449-4648-A462-AFB7C8F8A4A1}" type="presParOf" srcId="{52CA3DDA-6F7E-452C-B35F-5CC4823687BB}" destId="{69307BDF-E17D-40D4-B3B2-1BF748A58E89}" srcOrd="1" destOrd="0" presId="urn:microsoft.com/office/officeart/2008/layout/HorizontalMultiLevelHierarchy"/>
    <dgm:cxn modelId="{7FB140E2-22CD-40AE-97B5-D93DCB12F5D7}" type="presParOf" srcId="{3A0C2EB9-AF40-4D6B-9FF5-071710478853}" destId="{682000CC-46D8-40BC-8740-9F2EBE9FA682}" srcOrd="4" destOrd="0" presId="urn:microsoft.com/office/officeart/2008/layout/HorizontalMultiLevelHierarchy"/>
    <dgm:cxn modelId="{4920079C-80A1-4D60-9CD1-F2A2B6F46D7E}" type="presParOf" srcId="{682000CC-46D8-40BC-8740-9F2EBE9FA682}" destId="{B48741AA-E097-4256-944F-28BF1D2E4FD3}" srcOrd="0" destOrd="0" presId="urn:microsoft.com/office/officeart/2008/layout/HorizontalMultiLevelHierarchy"/>
    <dgm:cxn modelId="{73D491CF-4062-4ADD-A292-2A549BD25BE2}" type="presParOf" srcId="{3A0C2EB9-AF40-4D6B-9FF5-071710478853}" destId="{1E8E17CD-ADD9-4FAA-A599-A817ED4A2A40}" srcOrd="5" destOrd="0" presId="urn:microsoft.com/office/officeart/2008/layout/HorizontalMultiLevelHierarchy"/>
    <dgm:cxn modelId="{0614BC67-BE6D-48DD-ADCC-94530D2775DD}" type="presParOf" srcId="{1E8E17CD-ADD9-4FAA-A599-A817ED4A2A40}" destId="{2FC2F600-A3CA-446C-84C4-F3F6C9768408}" srcOrd="0" destOrd="0" presId="urn:microsoft.com/office/officeart/2008/layout/HorizontalMultiLevelHierarchy"/>
    <dgm:cxn modelId="{34427F91-0C6B-49D8-8317-E235EAC73D58}" type="presParOf" srcId="{1E8E17CD-ADD9-4FAA-A599-A817ED4A2A40}" destId="{752CBA9A-20B3-4FEA-9009-94D3586BE458}" srcOrd="1" destOrd="0" presId="urn:microsoft.com/office/officeart/2008/layout/HorizontalMultiLevelHierarchy"/>
    <dgm:cxn modelId="{860EFAA4-094A-42EA-A34D-6F3FFDD86BB8}" type="presParOf" srcId="{752CBA9A-20B3-4FEA-9009-94D3586BE458}" destId="{8399173A-E202-41D1-A5C9-66F45698CBFE}" srcOrd="0" destOrd="0" presId="urn:microsoft.com/office/officeart/2008/layout/HorizontalMultiLevelHierarchy"/>
    <dgm:cxn modelId="{BCCE9A53-D898-4146-BCA7-A94ACC954449}" type="presParOf" srcId="{8399173A-E202-41D1-A5C9-66F45698CBFE}" destId="{DBDD893B-9EF1-4443-B3FF-02825585664D}" srcOrd="0" destOrd="0" presId="urn:microsoft.com/office/officeart/2008/layout/HorizontalMultiLevelHierarchy"/>
    <dgm:cxn modelId="{C498A519-D411-4300-B6CD-DC2AFF0B755F}" type="presParOf" srcId="{752CBA9A-20B3-4FEA-9009-94D3586BE458}" destId="{AFA5C066-870E-4C24-945A-982C36610719}" srcOrd="1" destOrd="0" presId="urn:microsoft.com/office/officeart/2008/layout/HorizontalMultiLevelHierarchy"/>
    <dgm:cxn modelId="{470CDCAB-A72F-4CED-8F5E-FA71F2726F8C}" type="presParOf" srcId="{AFA5C066-870E-4C24-945A-982C36610719}" destId="{61BC1A31-AE28-4D30-A1A2-2069C1C5ED5F}" srcOrd="0" destOrd="0" presId="urn:microsoft.com/office/officeart/2008/layout/HorizontalMultiLevelHierarchy"/>
    <dgm:cxn modelId="{4A89AE83-C1BA-4B0F-BB36-BC72944C6B67}" type="presParOf" srcId="{AFA5C066-870E-4C24-945A-982C36610719}" destId="{E76AF2C9-5735-4796-A23E-B162E3C2A657}" srcOrd="1" destOrd="0" presId="urn:microsoft.com/office/officeart/2008/layout/HorizontalMultiLevelHierarchy"/>
    <dgm:cxn modelId="{0B219B2E-1B87-4CFE-9AB3-D37C3FDAE461}" type="presParOf" srcId="{E76AF2C9-5735-4796-A23E-B162E3C2A657}" destId="{E472C7D2-78E0-4A3B-8C82-6F0F3B2B69AE}" srcOrd="0" destOrd="0" presId="urn:microsoft.com/office/officeart/2008/layout/HorizontalMultiLevelHierarchy"/>
    <dgm:cxn modelId="{7EBD3D97-1956-4742-9926-A1E5E7AC8589}" type="presParOf" srcId="{E472C7D2-78E0-4A3B-8C82-6F0F3B2B69AE}" destId="{E598DCF2-D3DA-451C-B85B-E4978FF1CF98}" srcOrd="0" destOrd="0" presId="urn:microsoft.com/office/officeart/2008/layout/HorizontalMultiLevelHierarchy"/>
    <dgm:cxn modelId="{4D728A3D-CD09-43FB-9375-E32DB98CA6F7}" type="presParOf" srcId="{E76AF2C9-5735-4796-A23E-B162E3C2A657}" destId="{FD898F68-9057-403A-9B83-25596F12BA99}" srcOrd="1" destOrd="0" presId="urn:microsoft.com/office/officeart/2008/layout/HorizontalMultiLevelHierarchy"/>
    <dgm:cxn modelId="{D568CA11-1492-45B8-B7BF-4BB55C18B62B}" type="presParOf" srcId="{FD898F68-9057-403A-9B83-25596F12BA99}" destId="{5BC4EE06-FDDE-45C7-9982-3B69DEFA8B7E}" srcOrd="0" destOrd="0" presId="urn:microsoft.com/office/officeart/2008/layout/HorizontalMultiLevelHierarchy"/>
    <dgm:cxn modelId="{0CFBB230-CEEB-4AB8-826E-37E5BB6A8120}" type="presParOf" srcId="{FD898F68-9057-403A-9B83-25596F12BA99}" destId="{89D2ED83-92FD-4EFF-AAA7-4E9AF7481FE2}" srcOrd="1" destOrd="0" presId="urn:microsoft.com/office/officeart/2008/layout/HorizontalMultiLevelHierarchy"/>
    <dgm:cxn modelId="{C34BEA2F-967E-434B-B074-EF3DD436B511}" type="presParOf" srcId="{E76AF2C9-5735-4796-A23E-B162E3C2A657}" destId="{9BEF65AC-8706-46E2-A35D-CB2896E97AD4}" srcOrd="2" destOrd="0" presId="urn:microsoft.com/office/officeart/2008/layout/HorizontalMultiLevelHierarchy"/>
    <dgm:cxn modelId="{906723BF-0302-4AFD-AEB0-535461A4203D}" type="presParOf" srcId="{9BEF65AC-8706-46E2-A35D-CB2896E97AD4}" destId="{310566F3-AD70-4553-8A62-AEC6875F6926}" srcOrd="0" destOrd="0" presId="urn:microsoft.com/office/officeart/2008/layout/HorizontalMultiLevelHierarchy"/>
    <dgm:cxn modelId="{E233CD0B-EC0A-4EC0-B946-FD79E6BF8C8C}" type="presParOf" srcId="{E76AF2C9-5735-4796-A23E-B162E3C2A657}" destId="{3E7B5EE5-6D25-41F5-AB29-CEAF3F0B9FFB}" srcOrd="3" destOrd="0" presId="urn:microsoft.com/office/officeart/2008/layout/HorizontalMultiLevelHierarchy"/>
    <dgm:cxn modelId="{7A1FE0EF-B5BF-417C-9DDC-6A375AF47B23}" type="presParOf" srcId="{3E7B5EE5-6D25-41F5-AB29-CEAF3F0B9FFB}" destId="{5B98B7F8-D39D-4078-931C-7789C18B6512}" srcOrd="0" destOrd="0" presId="urn:microsoft.com/office/officeart/2008/layout/HorizontalMultiLevelHierarchy"/>
    <dgm:cxn modelId="{C92A7733-A5BF-446D-9FBA-1A5CC5883A87}" type="presParOf" srcId="{3E7B5EE5-6D25-41F5-AB29-CEAF3F0B9FFB}" destId="{020D4DFF-C102-40C1-B2BE-967F845824C1}" srcOrd="1" destOrd="0" presId="urn:microsoft.com/office/officeart/2008/layout/HorizontalMultiLevelHierarchy"/>
    <dgm:cxn modelId="{5B041D33-E577-415E-B6EB-A32AA114E11B}" type="presParOf" srcId="{752CBA9A-20B3-4FEA-9009-94D3586BE458}" destId="{F17C7AA5-2A21-4CA5-B9A9-1DD29D06F3DF}" srcOrd="2" destOrd="0" presId="urn:microsoft.com/office/officeart/2008/layout/HorizontalMultiLevelHierarchy"/>
    <dgm:cxn modelId="{4BF0A779-8338-4825-94EB-2A29EA1EA0F3}" type="presParOf" srcId="{F17C7AA5-2A21-4CA5-B9A9-1DD29D06F3DF}" destId="{6E426A90-6F58-4A8B-9097-DF882FB47E9F}" srcOrd="0" destOrd="0" presId="urn:microsoft.com/office/officeart/2008/layout/HorizontalMultiLevelHierarchy"/>
    <dgm:cxn modelId="{1338367D-006C-4346-9A2D-AF13703630D2}" type="presParOf" srcId="{752CBA9A-20B3-4FEA-9009-94D3586BE458}" destId="{74608042-C558-4EEF-9B88-51B366D6F411}" srcOrd="3" destOrd="0" presId="urn:microsoft.com/office/officeart/2008/layout/HorizontalMultiLevelHierarchy"/>
    <dgm:cxn modelId="{ED103474-C6E4-4C18-8183-181FAA733DB5}" type="presParOf" srcId="{74608042-C558-4EEF-9B88-51B366D6F411}" destId="{BC28ADF3-2319-45D4-A619-8507E10ACDE2}" srcOrd="0" destOrd="0" presId="urn:microsoft.com/office/officeart/2008/layout/HorizontalMultiLevelHierarchy"/>
    <dgm:cxn modelId="{45E38F30-5F0B-44A1-B9FA-CD62F01402B6}" type="presParOf" srcId="{74608042-C558-4EEF-9B88-51B366D6F411}" destId="{35F022C9-3B24-47E7-95C7-D63C24232837}" srcOrd="1" destOrd="0" presId="urn:microsoft.com/office/officeart/2008/layout/HorizontalMultiLevelHierarchy"/>
    <dgm:cxn modelId="{876DEC90-E082-4B8D-8FD6-3EF1DF28C599}" type="presParOf" srcId="{35F022C9-3B24-47E7-95C7-D63C24232837}" destId="{98E65715-BDBF-4001-B8C6-6106862B9650}" srcOrd="0" destOrd="0" presId="urn:microsoft.com/office/officeart/2008/layout/HorizontalMultiLevelHierarchy"/>
    <dgm:cxn modelId="{1A8951A9-2E38-45BD-A038-1DFAED3532AF}" type="presParOf" srcId="{98E65715-BDBF-4001-B8C6-6106862B9650}" destId="{920A4FA9-EBDA-40A5-9767-57AD238CF35E}" srcOrd="0" destOrd="0" presId="urn:microsoft.com/office/officeart/2008/layout/HorizontalMultiLevelHierarchy"/>
    <dgm:cxn modelId="{556480E1-5C69-464F-93ED-0E1F0BDEB751}" type="presParOf" srcId="{35F022C9-3B24-47E7-95C7-D63C24232837}" destId="{0F184DCD-CEA3-46C3-85EC-3CB82A145FFE}" srcOrd="1" destOrd="0" presId="urn:microsoft.com/office/officeart/2008/layout/HorizontalMultiLevelHierarchy"/>
    <dgm:cxn modelId="{523F43FF-97B5-4DBA-8FB3-245B0E9ABC12}" type="presParOf" srcId="{0F184DCD-CEA3-46C3-85EC-3CB82A145FFE}" destId="{A8087D21-B675-445E-BD0D-C1D4B6818EF9}" srcOrd="0" destOrd="0" presId="urn:microsoft.com/office/officeart/2008/layout/HorizontalMultiLevelHierarchy"/>
    <dgm:cxn modelId="{22A729EA-94CF-48EE-B6FB-AB9D2F36185D}" type="presParOf" srcId="{0F184DCD-CEA3-46C3-85EC-3CB82A145FFE}" destId="{3603D807-A235-4534-957C-310B72678E25}" srcOrd="1" destOrd="0" presId="urn:microsoft.com/office/officeart/2008/layout/HorizontalMultiLevelHierarchy"/>
    <dgm:cxn modelId="{CEA1F2EA-399B-439F-94A5-4C855B7B89A3}" type="presParOf" srcId="{35F022C9-3B24-47E7-95C7-D63C24232837}" destId="{5A7BA640-D5D5-4E7E-BDBC-2521F8CEB5A8}" srcOrd="2" destOrd="0" presId="urn:microsoft.com/office/officeart/2008/layout/HorizontalMultiLevelHierarchy"/>
    <dgm:cxn modelId="{C77654E9-1FF8-4414-8262-D7E1732F52F9}" type="presParOf" srcId="{5A7BA640-D5D5-4E7E-BDBC-2521F8CEB5A8}" destId="{83C8E4C9-CDD2-4103-B11C-CB1B0E16A33A}" srcOrd="0" destOrd="0" presId="urn:microsoft.com/office/officeart/2008/layout/HorizontalMultiLevelHierarchy"/>
    <dgm:cxn modelId="{43131F69-1075-4426-899C-38FF27E9E7BB}" type="presParOf" srcId="{35F022C9-3B24-47E7-95C7-D63C24232837}" destId="{038492CE-8A14-4308-AB5B-A24CAD2E3629}" srcOrd="3" destOrd="0" presId="urn:microsoft.com/office/officeart/2008/layout/HorizontalMultiLevelHierarchy"/>
    <dgm:cxn modelId="{15C40261-12BC-445F-85DC-29EDCBC712A2}" type="presParOf" srcId="{038492CE-8A14-4308-AB5B-A24CAD2E3629}" destId="{22CB575B-970E-454B-A7C5-767F68412788}" srcOrd="0" destOrd="0" presId="urn:microsoft.com/office/officeart/2008/layout/HorizontalMultiLevelHierarchy"/>
    <dgm:cxn modelId="{04BDC303-4B20-49BC-971F-628427938CC4}" type="presParOf" srcId="{038492CE-8A14-4308-AB5B-A24CAD2E3629}" destId="{4C09B55E-83E1-4DF0-B55A-A4AD441F3A29}" srcOrd="1" destOrd="0" presId="urn:microsoft.com/office/officeart/2008/layout/HorizontalMultiLevelHierarchy"/>
    <dgm:cxn modelId="{010E8830-69D4-4080-A91A-40AB928DE159}" type="presParOf" srcId="{3A0C2EB9-AF40-4D6B-9FF5-071710478853}" destId="{EEFBB508-8330-43C0-A5AC-847B2CA041AC}" srcOrd="6" destOrd="0" presId="urn:microsoft.com/office/officeart/2008/layout/HorizontalMultiLevelHierarchy"/>
    <dgm:cxn modelId="{40BCBE23-96C9-4E70-A5B2-499EA5B52882}" type="presParOf" srcId="{EEFBB508-8330-43C0-A5AC-847B2CA041AC}" destId="{82E26D99-70F2-4B3C-8DA0-8D0F92CFBD4A}" srcOrd="0" destOrd="0" presId="urn:microsoft.com/office/officeart/2008/layout/HorizontalMultiLevelHierarchy"/>
    <dgm:cxn modelId="{8DC36011-9763-43CB-BF35-FAE522AFC60D}" type="presParOf" srcId="{3A0C2EB9-AF40-4D6B-9FF5-071710478853}" destId="{92CA67A2-22D2-47FD-A51C-DFAF773A32D3}" srcOrd="7" destOrd="0" presId="urn:microsoft.com/office/officeart/2008/layout/HorizontalMultiLevelHierarchy"/>
    <dgm:cxn modelId="{295F4BAD-B1FB-48BD-AF3C-F3E9A645EF3F}" type="presParOf" srcId="{92CA67A2-22D2-47FD-A51C-DFAF773A32D3}" destId="{7C9BB740-4EE3-429F-8438-CBC36CDFFBC4}" srcOrd="0" destOrd="0" presId="urn:microsoft.com/office/officeart/2008/layout/HorizontalMultiLevelHierarchy"/>
    <dgm:cxn modelId="{F8FE5C7C-10BE-4C6A-ADB0-1ADEC2307BC3}" type="presParOf" srcId="{92CA67A2-22D2-47FD-A51C-DFAF773A32D3}" destId="{08690FA5-6A28-4414-9FF5-DCB8FB95EC3D}" srcOrd="1" destOrd="0" presId="urn:microsoft.com/office/officeart/2008/layout/HorizontalMultiLevelHierarchy"/>
    <dgm:cxn modelId="{9E624E69-C896-4A1B-98B1-CFB31FF6D421}" type="presParOf" srcId="{08690FA5-6A28-4414-9FF5-DCB8FB95EC3D}" destId="{39266E48-E9F4-41F6-A2B7-8E2F73957C4B}" srcOrd="0" destOrd="0" presId="urn:microsoft.com/office/officeart/2008/layout/HorizontalMultiLevelHierarchy"/>
    <dgm:cxn modelId="{380928D7-100A-4D3E-9C65-4B7D7E8BD2DC}" type="presParOf" srcId="{39266E48-E9F4-41F6-A2B7-8E2F73957C4B}" destId="{0C8EC210-5D08-4AF6-9A67-9EDA9D8FE64F}" srcOrd="0" destOrd="0" presId="urn:microsoft.com/office/officeart/2008/layout/HorizontalMultiLevelHierarchy"/>
    <dgm:cxn modelId="{025F2FF3-8B95-4764-8394-127E7C927E59}" type="presParOf" srcId="{08690FA5-6A28-4414-9FF5-DCB8FB95EC3D}" destId="{D7A166C1-3115-4432-96BA-3795BD439978}" srcOrd="1" destOrd="0" presId="urn:microsoft.com/office/officeart/2008/layout/HorizontalMultiLevelHierarchy"/>
    <dgm:cxn modelId="{B9A091B9-8C50-4F61-93BA-81C88A69C31B}" type="presParOf" srcId="{D7A166C1-3115-4432-96BA-3795BD439978}" destId="{9B594563-C795-4198-972E-98E611D9D1C5}" srcOrd="0" destOrd="0" presId="urn:microsoft.com/office/officeart/2008/layout/HorizontalMultiLevelHierarchy"/>
    <dgm:cxn modelId="{FD074195-53B5-4A63-A562-BB6502867D0D}" type="presParOf" srcId="{D7A166C1-3115-4432-96BA-3795BD439978}" destId="{28C9631B-25B2-4C1A-B95D-B4BB5A78FE69}" srcOrd="1" destOrd="0" presId="urn:microsoft.com/office/officeart/2008/layout/HorizontalMultiLevelHierarchy"/>
    <dgm:cxn modelId="{056C11CD-60D4-4D57-9316-1807C18B88DE}" type="presParOf" srcId="{08690FA5-6A28-4414-9FF5-DCB8FB95EC3D}" destId="{0AFA5D4C-5131-4C52-B5D4-999018F53ED7}" srcOrd="2" destOrd="0" presId="urn:microsoft.com/office/officeart/2008/layout/HorizontalMultiLevelHierarchy"/>
    <dgm:cxn modelId="{F6D63F9A-E9EC-4F01-A264-29B031FACC63}" type="presParOf" srcId="{0AFA5D4C-5131-4C52-B5D4-999018F53ED7}" destId="{966B2A37-6B7D-4EC9-A92B-55A0DBC7D0A1}" srcOrd="0" destOrd="0" presId="urn:microsoft.com/office/officeart/2008/layout/HorizontalMultiLevelHierarchy"/>
    <dgm:cxn modelId="{57BA4F57-1CD8-4ABD-AA8C-AA38266092C4}" type="presParOf" srcId="{08690FA5-6A28-4414-9FF5-DCB8FB95EC3D}" destId="{D654980B-2DCB-41CD-B25C-95B95E40623F}" srcOrd="3" destOrd="0" presId="urn:microsoft.com/office/officeart/2008/layout/HorizontalMultiLevelHierarchy"/>
    <dgm:cxn modelId="{4B6D4880-BBF4-4DE0-B5BE-4B1D1B4148E2}" type="presParOf" srcId="{D654980B-2DCB-41CD-B25C-95B95E40623F}" destId="{B07B47AA-68E7-43D8-A397-04ACB4CD04D8}" srcOrd="0" destOrd="0" presId="urn:microsoft.com/office/officeart/2008/layout/HorizontalMultiLevelHierarchy"/>
    <dgm:cxn modelId="{7DD65BFF-B62F-4397-BBEA-4FB47A94289A}" type="presParOf" srcId="{D654980B-2DCB-41CD-B25C-95B95E40623F}" destId="{C2CD3D60-FE84-4D48-B76C-022C9106A435}" srcOrd="1" destOrd="0" presId="urn:microsoft.com/office/officeart/2008/layout/HorizontalMultiLevelHierarchy"/>
    <dgm:cxn modelId="{09EFC2A3-2518-4101-95E9-BE4293AFB325}" type="presParOf" srcId="{08690FA5-6A28-4414-9FF5-DCB8FB95EC3D}" destId="{FB88F805-780C-4AFF-BC5A-E6749BD66900}" srcOrd="4" destOrd="0" presId="urn:microsoft.com/office/officeart/2008/layout/HorizontalMultiLevelHierarchy"/>
    <dgm:cxn modelId="{F6ABD768-7100-446B-A934-16FF7816FAEA}" type="presParOf" srcId="{FB88F805-780C-4AFF-BC5A-E6749BD66900}" destId="{EA3A3777-E3EA-4D4A-9A08-7BFE6863B0D0}" srcOrd="0" destOrd="0" presId="urn:microsoft.com/office/officeart/2008/layout/HorizontalMultiLevelHierarchy"/>
    <dgm:cxn modelId="{CE8E3A5B-950B-4674-A3DB-C4A461F39FEF}" type="presParOf" srcId="{08690FA5-6A28-4414-9FF5-DCB8FB95EC3D}" destId="{DE982D01-67EC-489C-AC08-2C8D9EA7454A}" srcOrd="5" destOrd="0" presId="urn:microsoft.com/office/officeart/2008/layout/HorizontalMultiLevelHierarchy"/>
    <dgm:cxn modelId="{B6004E02-6277-48B7-9BF1-8E66A38CEDF1}" type="presParOf" srcId="{DE982D01-67EC-489C-AC08-2C8D9EA7454A}" destId="{6FBE8169-3992-4A15-970F-A38955E65509}" srcOrd="0" destOrd="0" presId="urn:microsoft.com/office/officeart/2008/layout/HorizontalMultiLevelHierarchy"/>
    <dgm:cxn modelId="{226AF199-616B-4D3B-BA08-AAF2E6613E15}" type="presParOf" srcId="{DE982D01-67EC-489C-AC08-2C8D9EA7454A}" destId="{C52451BB-2E5D-412C-AAF0-B25923AAE0E4}" srcOrd="1" destOrd="0" presId="urn:microsoft.com/office/officeart/2008/layout/HorizontalMultiLevelHierarchy"/>
    <dgm:cxn modelId="{7BFEBFA2-2495-46FC-8EF2-5356D15C81B7}" type="presParOf" srcId="{3A0C2EB9-AF40-4D6B-9FF5-071710478853}" destId="{19EB5A8D-29F6-4D85-B16C-0E2E229C901A}" srcOrd="8" destOrd="0" presId="urn:microsoft.com/office/officeart/2008/layout/HorizontalMultiLevelHierarchy"/>
    <dgm:cxn modelId="{7360D69F-068C-46EF-A47E-445F1FF19C11}" type="presParOf" srcId="{19EB5A8D-29F6-4D85-B16C-0E2E229C901A}" destId="{00F0AF89-CC71-417C-8C8D-C0902C8BAC52}" srcOrd="0" destOrd="0" presId="urn:microsoft.com/office/officeart/2008/layout/HorizontalMultiLevelHierarchy"/>
    <dgm:cxn modelId="{E0AAB33F-8B90-4024-A3BA-7A8E24BB7D96}" type="presParOf" srcId="{3A0C2EB9-AF40-4D6B-9FF5-071710478853}" destId="{12FE6835-2E7D-46DB-B656-7E3AAA57373B}" srcOrd="9" destOrd="0" presId="urn:microsoft.com/office/officeart/2008/layout/HorizontalMultiLevelHierarchy"/>
    <dgm:cxn modelId="{0587D201-D5DC-4C9D-BF5C-A76D80FB1900}" type="presParOf" srcId="{12FE6835-2E7D-46DB-B656-7E3AAA57373B}" destId="{294A7460-BE44-4938-918C-A7CA0F5A1330}" srcOrd="0" destOrd="0" presId="urn:microsoft.com/office/officeart/2008/layout/HorizontalMultiLevelHierarchy"/>
    <dgm:cxn modelId="{9508E91D-EB97-47B1-B7D5-40810FB5E3BF}" type="presParOf" srcId="{12FE6835-2E7D-46DB-B656-7E3AAA57373B}" destId="{E2904597-B54B-486E-8B0B-99AC56016431}" srcOrd="1" destOrd="0" presId="urn:microsoft.com/office/officeart/2008/layout/HorizontalMultiLevelHierarchy"/>
    <dgm:cxn modelId="{92739210-F23F-4F9C-8651-B70100BF4983}" type="presParOf" srcId="{E2904597-B54B-486E-8B0B-99AC56016431}" destId="{9B8C7979-184A-4A71-8EE3-87B327E9FF95}" srcOrd="0" destOrd="0" presId="urn:microsoft.com/office/officeart/2008/layout/HorizontalMultiLevelHierarchy"/>
    <dgm:cxn modelId="{96D882B4-51F3-43DD-9F74-3771E7347B6D}" type="presParOf" srcId="{9B8C7979-184A-4A71-8EE3-87B327E9FF95}" destId="{B2B50364-0F9B-4920-B6AE-C63578B86BA2}" srcOrd="0" destOrd="0" presId="urn:microsoft.com/office/officeart/2008/layout/HorizontalMultiLevelHierarchy"/>
    <dgm:cxn modelId="{4144DDB3-5537-48B5-BBAD-1676A4098FCD}" type="presParOf" srcId="{E2904597-B54B-486E-8B0B-99AC56016431}" destId="{A8FC2541-4BCC-4A67-BA40-51BB4344370F}" srcOrd="1" destOrd="0" presId="urn:microsoft.com/office/officeart/2008/layout/HorizontalMultiLevelHierarchy"/>
    <dgm:cxn modelId="{E4C9ADEF-7461-4FF9-A4CC-2B034205807E}" type="presParOf" srcId="{A8FC2541-4BCC-4A67-BA40-51BB4344370F}" destId="{7BD122DB-8284-453E-900D-0074525D61B4}" srcOrd="0" destOrd="0" presId="urn:microsoft.com/office/officeart/2008/layout/HorizontalMultiLevelHierarchy"/>
    <dgm:cxn modelId="{22E70FA7-4813-4299-B03F-DDD99E51D4F7}" type="presParOf" srcId="{A8FC2541-4BCC-4A67-BA40-51BB4344370F}" destId="{70B250D5-29BF-48AB-B6C4-3FF178FF6EEB}" srcOrd="1" destOrd="0" presId="urn:microsoft.com/office/officeart/2008/layout/HorizontalMultiLevelHierarchy"/>
    <dgm:cxn modelId="{47390322-BAB4-4189-9389-37C32F354543}" type="presParOf" srcId="{E2904597-B54B-486E-8B0B-99AC56016431}" destId="{3987F7FE-5365-4463-A0FE-0E65DA1F9456}" srcOrd="2" destOrd="0" presId="urn:microsoft.com/office/officeart/2008/layout/HorizontalMultiLevelHierarchy"/>
    <dgm:cxn modelId="{F5AB7F34-3A92-4758-91A0-6570C69AF79F}" type="presParOf" srcId="{3987F7FE-5365-4463-A0FE-0E65DA1F9456}" destId="{A8CD50D8-0FD3-4018-A7F4-20CB40CB0A29}" srcOrd="0" destOrd="0" presId="urn:microsoft.com/office/officeart/2008/layout/HorizontalMultiLevelHierarchy"/>
    <dgm:cxn modelId="{74EAE82D-7E3B-4176-A21A-D280F356C1D0}" type="presParOf" srcId="{E2904597-B54B-486E-8B0B-99AC56016431}" destId="{864931FF-17DD-4D7E-85A8-BECCF4E55729}" srcOrd="3" destOrd="0" presId="urn:microsoft.com/office/officeart/2008/layout/HorizontalMultiLevelHierarchy"/>
    <dgm:cxn modelId="{AE11593D-201C-4F41-A586-F627E3E5A2A4}" type="presParOf" srcId="{864931FF-17DD-4D7E-85A8-BECCF4E55729}" destId="{5D356E00-2B58-40DF-B011-8F1C56FF01FA}" srcOrd="0" destOrd="0" presId="urn:microsoft.com/office/officeart/2008/layout/HorizontalMultiLevelHierarchy"/>
    <dgm:cxn modelId="{C3DA7F62-FAE8-49EA-94F8-FE376D778E84}" type="presParOf" srcId="{864931FF-17DD-4D7E-85A8-BECCF4E55729}" destId="{0F2C8256-9220-4B6B-9853-9B57514652CA}" srcOrd="1" destOrd="0" presId="urn:microsoft.com/office/officeart/2008/layout/HorizontalMultiLevelHierarchy"/>
    <dgm:cxn modelId="{05A23805-532A-4AC3-9DD5-EB4837914E54}" type="presParOf" srcId="{E2904597-B54B-486E-8B0B-99AC56016431}" destId="{535D2904-BC23-414D-A41A-4C83A44E1A67}" srcOrd="4" destOrd="0" presId="urn:microsoft.com/office/officeart/2008/layout/HorizontalMultiLevelHierarchy"/>
    <dgm:cxn modelId="{67B52C92-A291-46B9-87FB-91059B6D1D15}" type="presParOf" srcId="{535D2904-BC23-414D-A41A-4C83A44E1A67}" destId="{2AF06CA7-2909-4390-B26B-828D0924373E}" srcOrd="0" destOrd="0" presId="urn:microsoft.com/office/officeart/2008/layout/HorizontalMultiLevelHierarchy"/>
    <dgm:cxn modelId="{F911CCB8-92D2-47FC-9355-40347471E88C}" type="presParOf" srcId="{E2904597-B54B-486E-8B0B-99AC56016431}" destId="{CF92B090-6601-4940-9C4E-3A71EFC37AA9}" srcOrd="5" destOrd="0" presId="urn:microsoft.com/office/officeart/2008/layout/HorizontalMultiLevelHierarchy"/>
    <dgm:cxn modelId="{B7E2E24A-20FA-4B15-B008-B059EBE2296D}" type="presParOf" srcId="{CF92B090-6601-4940-9C4E-3A71EFC37AA9}" destId="{A6B22A62-757F-45B0-A9FA-2C66EBD847C5}" srcOrd="0" destOrd="0" presId="urn:microsoft.com/office/officeart/2008/layout/HorizontalMultiLevelHierarchy"/>
    <dgm:cxn modelId="{B1C83F00-DC1F-47F4-8821-6C136ECAABA9}" type="presParOf" srcId="{CF92B090-6601-4940-9C4E-3A71EFC37AA9}" destId="{575117BF-1409-4247-AD6E-1148CDCE651D}" srcOrd="1" destOrd="0" presId="urn:microsoft.com/office/officeart/2008/layout/HorizontalMultiLevelHierarchy"/>
    <dgm:cxn modelId="{AE0C829A-F3E0-4C09-9BE4-F8C82FECD2E9}" type="presParOf" srcId="{E2904597-B54B-486E-8B0B-99AC56016431}" destId="{ECE7766E-442E-4770-9892-FBC7FDE1525F}" srcOrd="6" destOrd="0" presId="urn:microsoft.com/office/officeart/2008/layout/HorizontalMultiLevelHierarchy"/>
    <dgm:cxn modelId="{308E552D-442F-4261-A93B-2635C2245412}" type="presParOf" srcId="{ECE7766E-442E-4770-9892-FBC7FDE1525F}" destId="{54812334-9721-405D-A68F-216C9B342398}" srcOrd="0" destOrd="0" presId="urn:microsoft.com/office/officeart/2008/layout/HorizontalMultiLevelHierarchy"/>
    <dgm:cxn modelId="{3334C34A-C427-4DF3-90AC-797EDE8078D0}" type="presParOf" srcId="{E2904597-B54B-486E-8B0B-99AC56016431}" destId="{87BFD841-6A9D-48E0-B6B1-740961CE74EB}" srcOrd="7" destOrd="0" presId="urn:microsoft.com/office/officeart/2008/layout/HorizontalMultiLevelHierarchy"/>
    <dgm:cxn modelId="{2F39B9F2-E590-432B-B7DF-9D3B72F9327A}" type="presParOf" srcId="{87BFD841-6A9D-48E0-B6B1-740961CE74EB}" destId="{DD2F08CA-8650-4D69-9D0A-5A422AFF177A}" srcOrd="0" destOrd="0" presId="urn:microsoft.com/office/officeart/2008/layout/HorizontalMultiLevelHierarchy"/>
    <dgm:cxn modelId="{8D6A8A5B-1EC9-4E81-A9A8-08C46A514A73}" type="presParOf" srcId="{87BFD841-6A9D-48E0-B6B1-740961CE74EB}" destId="{88DED679-7ADC-497D-BC4D-2355FCA65805}" srcOrd="1" destOrd="0" presId="urn:microsoft.com/office/officeart/2008/layout/HorizontalMultiLevelHierarchy"/>
    <dgm:cxn modelId="{412AAA96-0CBD-4C0D-940E-E24967E267DF}" type="presParOf" srcId="{E2904597-B54B-486E-8B0B-99AC56016431}" destId="{C53D1D54-8217-48C1-ADC4-4618418D98CC}" srcOrd="8" destOrd="0" presId="urn:microsoft.com/office/officeart/2008/layout/HorizontalMultiLevelHierarchy"/>
    <dgm:cxn modelId="{29793CD6-952E-4F01-A2A2-FEBCB898F3B0}" type="presParOf" srcId="{C53D1D54-8217-48C1-ADC4-4618418D98CC}" destId="{DB7B124C-C39C-4674-A1FD-B0FC24AFA1D2}" srcOrd="0" destOrd="0" presId="urn:microsoft.com/office/officeart/2008/layout/HorizontalMultiLevelHierarchy"/>
    <dgm:cxn modelId="{C2EA07E2-AA17-4A08-94C1-5467CE7A044F}" type="presParOf" srcId="{E2904597-B54B-486E-8B0B-99AC56016431}" destId="{A19A0FF0-0A81-40D4-AEDA-945E2D8E426B}" srcOrd="9" destOrd="0" presId="urn:microsoft.com/office/officeart/2008/layout/HorizontalMultiLevelHierarchy"/>
    <dgm:cxn modelId="{E3BD53B2-93ED-4A9E-9595-27F5CD3A30D9}" type="presParOf" srcId="{A19A0FF0-0A81-40D4-AEDA-945E2D8E426B}" destId="{EBFB04CE-E180-4BBD-8FD4-D522A08575B2}" srcOrd="0" destOrd="0" presId="urn:microsoft.com/office/officeart/2008/layout/HorizontalMultiLevelHierarchy"/>
    <dgm:cxn modelId="{1E19D1C7-B930-429F-BC7C-177B1BD26013}" type="presParOf" srcId="{A19A0FF0-0A81-40D4-AEDA-945E2D8E426B}" destId="{9DC6CD10-9199-4414-9E00-3B7D6F812F7D}" srcOrd="1" destOrd="0" presId="urn:microsoft.com/office/officeart/2008/layout/HorizontalMultiLevelHierarchy"/>
    <dgm:cxn modelId="{341E0999-53CF-4823-B9D4-D83BAB662A75}" type="presParOf" srcId="{3A0C2EB9-AF40-4D6B-9FF5-071710478853}" destId="{4E1377C4-2DD8-43A4-BB14-036F88C6AA34}" srcOrd="10" destOrd="0" presId="urn:microsoft.com/office/officeart/2008/layout/HorizontalMultiLevelHierarchy"/>
    <dgm:cxn modelId="{A636658D-866B-4399-BBE1-04AC272B142C}" type="presParOf" srcId="{4E1377C4-2DD8-43A4-BB14-036F88C6AA34}" destId="{3952FD0C-5B9B-4A49-8554-B19E37CF5839}" srcOrd="0" destOrd="0" presId="urn:microsoft.com/office/officeart/2008/layout/HorizontalMultiLevelHierarchy"/>
    <dgm:cxn modelId="{5AA699EA-245C-4A2E-9465-F642D6F2EDC1}" type="presParOf" srcId="{3A0C2EB9-AF40-4D6B-9FF5-071710478853}" destId="{CB21180F-C527-4F9B-99A5-EAE55256EE35}" srcOrd="11" destOrd="0" presId="urn:microsoft.com/office/officeart/2008/layout/HorizontalMultiLevelHierarchy"/>
    <dgm:cxn modelId="{8EB95F15-74F0-4301-AA23-62EAC41C8B9C}" type="presParOf" srcId="{CB21180F-C527-4F9B-99A5-EAE55256EE35}" destId="{A2CB9AE6-0A07-4CB3-92D5-EE09903F8C1F}" srcOrd="0" destOrd="0" presId="urn:microsoft.com/office/officeart/2008/layout/HorizontalMultiLevelHierarchy"/>
    <dgm:cxn modelId="{6C6C89C5-2254-4DE2-BE13-ADCCB5EDA8F1}" type="presParOf" srcId="{CB21180F-C527-4F9B-99A5-EAE55256EE35}" destId="{E777F5EB-F4B8-4F7A-82A6-20E3600C71D8}" srcOrd="1" destOrd="0" presId="urn:microsoft.com/office/officeart/2008/layout/HorizontalMultiLevelHierarchy"/>
    <dgm:cxn modelId="{E5D75CB0-C53D-4F92-A679-6141633A84F2}" type="presParOf" srcId="{E777F5EB-F4B8-4F7A-82A6-20E3600C71D8}" destId="{4E5CE925-B116-4ABC-94D0-228023E6809A}" srcOrd="0" destOrd="0" presId="urn:microsoft.com/office/officeart/2008/layout/HorizontalMultiLevelHierarchy"/>
    <dgm:cxn modelId="{3AD8CB67-CB56-40F7-91B9-0A18E9CDB4E0}" type="presParOf" srcId="{4E5CE925-B116-4ABC-94D0-228023E6809A}" destId="{5C75CA1B-E6B4-4C27-AFDA-D4368A4EF7A5}" srcOrd="0" destOrd="0" presId="urn:microsoft.com/office/officeart/2008/layout/HorizontalMultiLevelHierarchy"/>
    <dgm:cxn modelId="{15F11377-1AB1-44DA-B3F9-1BA08D366DD2}" type="presParOf" srcId="{E777F5EB-F4B8-4F7A-82A6-20E3600C71D8}" destId="{B28221C6-5EE4-4FE6-A0F7-33B883940C48}" srcOrd="1" destOrd="0" presId="urn:microsoft.com/office/officeart/2008/layout/HorizontalMultiLevelHierarchy"/>
    <dgm:cxn modelId="{3AA14580-29FD-4341-B224-4B21C38BE92A}" type="presParOf" srcId="{B28221C6-5EE4-4FE6-A0F7-33B883940C48}" destId="{85C72EC8-1C06-413D-9271-5A086F57F46A}" srcOrd="0" destOrd="0" presId="urn:microsoft.com/office/officeart/2008/layout/HorizontalMultiLevelHierarchy"/>
    <dgm:cxn modelId="{0D6F0EC4-F3E4-497F-858A-485FA8CC1FD5}" type="presParOf" srcId="{B28221C6-5EE4-4FE6-A0F7-33B883940C48}" destId="{14D84B72-FC09-42F4-BA5F-5D37F329631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E1993B0-76C8-490F-BF93-7E3D6DC794E4}">
      <dgm:prSet custT="1"/>
      <dgm:spPr/>
      <dgm:t>
        <a:bodyPr/>
        <a:lstStyle/>
        <a:p>
          <a:pPr rtl="1"/>
          <a:r>
            <a:rPr lang="fa-IR" sz="18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منه: مجاز عقلى،و هو: إسناده إلى ملابس له غير ما هو له بتأول.</a:t>
          </a:r>
          <a:endParaRPr lang="fa-IR" sz="1800" b="1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5827577-4835-440C-8975-231841846CA4}" type="parTrans" cxnId="{C7F8293D-D431-4CE4-ACA6-11AE29F13E66}">
      <dgm:prSet/>
      <dgm:spPr/>
      <dgm:t>
        <a:bodyPr/>
        <a:lstStyle/>
        <a:p>
          <a:pPr rtl="1"/>
          <a:endParaRPr lang="fa-IR" sz="5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91DBC40-FA0D-41A2-9826-D9127834FF06}" type="sibTrans" cxnId="{C7F8293D-D431-4CE4-ACA6-11AE29F13E66}">
      <dgm:prSet/>
      <dgm:spPr/>
      <dgm:t>
        <a:bodyPr/>
        <a:lstStyle/>
        <a:p>
          <a:pPr rtl="1"/>
          <a:endParaRPr lang="fa-IR" sz="5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8098521-0620-4E73-A30A-AC03108943B9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لا بد له من قرينة: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534F49A-380F-461A-BF83-005D8F4AFA18}" type="parTrans" cxnId="{C4505701-EBD6-471E-856F-A08CFFD07BEF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3C90814-467D-46D1-B6FB-DF4271E07A5D}" type="sibTrans" cxnId="{C4505701-EBD6-471E-856F-A08CFFD07BEF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9F66E78-CDC8-4A69-A021-7E0233F7E79F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لفظية: كما مر.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D9B7328-0D1A-4D75-BEB7-C20736A532AA}" type="parTrans" cxnId="{E6A8A15F-32BF-4005-8365-332803D5C15C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12ED810-BF17-4AC1-A90A-5693DFF065E6}" type="sibTrans" cxnId="{E6A8A15F-32BF-4005-8365-332803D5C15C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5E4A09A-E336-40DC-8081-27327F2EF01F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أو معنوية: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ADF8239-3EC5-4E8F-8FC1-11AB3F2F1994}" type="parTrans" cxnId="{9D330E84-89B0-4A9B-9F79-8B3E3F7BA5F5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A1D1C5E-A8D7-4D18-87A5-52D823855DF4}" type="sibTrans" cxnId="{9D330E84-89B0-4A9B-9F79-8B3E3F7BA5F5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27B7DD8-98D9-40BD-993C-EFCA36FC00B7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كاستحالة قيام المسند بالمذكور: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E6B0D48-E36A-4620-BC3E-A79C912727C6}" type="parTrans" cxnId="{9CCEB792-51C2-4552-957D-99AC22C5D375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BD5A69D-0966-4E26-A778-D0E827CC1311}" type="sibTrans" cxnId="{9CCEB792-51C2-4552-957D-99AC22C5D375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6AFE793-6A01-4DCE-B8E1-AA6A5B7DC3DC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عقلا: كقولك: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F82AB80-737D-4FFE-8C96-78F759CF1712}" type="parTrans" cxnId="{F59811F3-F4A5-46A6-8263-CCAED6441779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9838AC6-6E4F-481E-B73A-7114D0BF75F6}" type="sibTrans" cxnId="{F59811F3-F4A5-46A6-8263-CCAED6441779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C6F09D2-0CEE-4F26-AE33-26728490DAB0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محبتك جاءت بى إليك.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FCD0FD9-8313-4268-9EB8-26BFB1E9CA40}" type="parTrans" cxnId="{5ADA18D6-B051-4EF1-B55F-2879B3796D30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2BD65C1-1FDA-4406-BCBA-9EE97E557BA2}" type="sibTrans" cxnId="{5ADA18D6-B051-4EF1-B55F-2879B3796D30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1698E1A-4F11-475F-BD8C-D19DB6624BE3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أو عادة: نحو: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7B905CB-146B-48DF-B469-7C4DDBAC032E}" type="parTrans" cxnId="{D4D3103A-228E-4737-A136-A7C8005B22BC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6705B48-4CA9-4DDF-B758-0205EBF16B7B}" type="sibTrans" cxnId="{D4D3103A-228E-4737-A136-A7C8005B22BC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BE24F30-750B-418D-94E8-B5FC8464D5CC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هزم الأمير الجند.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08E64BB-3EB8-40E8-A78E-DBB820CBC33A}" type="parTrans" cxnId="{2040E92C-F6F4-4583-893A-AFA3403A5C0A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A614BB4-528B-42AD-91DF-094D1C371C2A}" type="sibTrans" cxnId="{2040E92C-F6F4-4583-893A-AFA3403A5C0A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85277EE-39F2-4B23-8EDB-28432040169D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كصدوره عن الموحد فى مثل:أشاب الصغير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9A55984-19B5-4A46-9E38-7D783E827F22}" type="parTrans" cxnId="{2256114F-4172-4DEE-908D-BD0287B81B9F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44A0629-78AA-4710-B8EB-C7810A26D821}" type="sibTrans" cxnId="{2256114F-4172-4DEE-908D-BD0287B81B9F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27A66FE-4E16-455D-85CF-B2F9F4C172A6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معرفة حقيقته: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B2C12BE-660E-417E-8B2D-B5D997384AD5}" type="parTrans" cxnId="{404153EB-378D-4B48-B605-2CDA56496212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05EF974-DB0B-4B0D-AF57-A04B5148F137}" type="sibTrans" cxnId="{404153EB-378D-4B48-B605-2CDA56496212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6C77C75-49F2-45DD-A651-3B368E32955B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إما ظاهرة: كما فى قوله تعالى: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F4F4ACD-AF6C-433D-BA60-0B3C2B7A8B47}" type="parTrans" cxnId="{CC83887C-6B44-4A37-BED9-88317A466582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788A333-D320-48C5-997E-B14B7F944CEE}" type="sibTrans" cxnId="{CC83887C-6B44-4A37-BED9-88317A466582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EE5369A-8CF8-4D5B-BAB1-3D30E6675382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فما ربحت تجارتهم‏ أى: فما ربحوا فى تجارتهم.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832E900-CF54-4EB5-8AD1-1112786EB029}" type="parTrans" cxnId="{C333E1C7-C225-45B3-98E4-DF9B0B0D2DBF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BFCDCF1-8FAC-4C4F-926B-9A0B1CA487F4}" type="sibTrans" cxnId="{C333E1C7-C225-45B3-98E4-DF9B0B0D2DBF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C07DC11-E95F-4C43-86FE-59E778796FDF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إما خفية: كما فى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D2D0DF9-FD2F-4C97-AE99-2691028EC4C5}" type="parTrans" cxnId="{EEFD0A6F-DEA9-48D7-9F70-932466BBCF1D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0A24266-E45A-418F-9429-A389D56A6D3C}" type="sibTrans" cxnId="{EEFD0A6F-DEA9-48D7-9F70-932466BBCF1D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5A41859-1ED6-44EE-9A3A-D89E73726C7B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قولك: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9A9B69B-13FC-4A21-ABC0-2BE3F0C52CCF}" type="parTrans" cxnId="{D53FD613-A457-4CD6-AC8E-047731ED20FD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2BCC78B-30BC-47E6-9141-A1170AF654CE}" type="sibTrans" cxnId="{D53FD613-A457-4CD6-AC8E-047731ED20FD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53434F2-B637-4E57-861D-A8E62B63A8C6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سرتنى رؤيتك، أى: سرنى الله عند رؤيتك،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1943AB2-DB78-41AB-952B-B87C42A3DEBA}" type="parTrans" cxnId="{D1D0DC18-1AE8-4104-BBE1-F87E5CEB1FC2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5E926E6-8585-4130-BACA-8D498DF259DA}" type="sibTrans" cxnId="{D1D0DC18-1AE8-4104-BBE1-F87E5CEB1FC2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4F4BC59-970A-4472-A681-87E95FFDA116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قوله :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63562F9-3B34-458C-874D-BE3CCDA6C53E}" type="parTrans" cxnId="{DF031A97-A976-4CA0-A03D-F7415DF5910D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94B892B-858E-4E50-B395-8AC731F2DA00}" type="sibTrans" cxnId="{DF031A97-A976-4CA0-A03D-F7415DF5910D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21BD327-5078-4DED-AB65-DB9A9A904674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يزيدك وجهه حسنا***إذا ما زدته نظرا. أى: يزيدك الله حسنا فى وجهه.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B7B23F1-74D6-4D4C-BC8E-3C0FC88EA76E}" type="parTrans" cxnId="{AC3CF343-A9D5-499A-9540-B5D3E8EBF3CD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D5C7A12-1B08-4501-A510-31F01583FD4F}" type="sibTrans" cxnId="{AC3CF343-A9D5-499A-9540-B5D3E8EBF3CD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352207A-47A8-42EF-976A-EF916D346BB7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أنكره‏ السكاكى؛ ذاهبا إلى: (أن ما مر و نحوه استعارة بالكناية؛ على أن المراد بالربيع الفاعل الحقيقي؛ بقرينة نسبة الإنبات إليه، و على هذا القياس غيره):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0E70A72-8AF1-426E-A9FF-12F719082F46}" type="parTrans" cxnId="{A95B51EE-44EF-4921-9358-6B9008889158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BE24B98-D73F-4999-B60A-0D753408ED6B}" type="sibTrans" cxnId="{A95B51EE-44EF-4921-9358-6B9008889158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00D7498-0661-4B18-9470-83BB6C3A4A36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فيه نظر: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ABC4466-01F7-49BD-98B9-6796731091E1}" type="parTrans" cxnId="{E3DA22A6-F713-4204-92E1-18FDBC2CDF30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1BDC730-EDDD-4BFA-9162-AED536684CDD}" type="sibTrans" cxnId="{E3DA22A6-F713-4204-92E1-18FDBC2CDF30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AE34D38-CC69-443A-A608-9268F8C87F95}">
      <dgm:prSet custT="1"/>
      <dgm:spPr/>
      <dgm:t>
        <a:bodyPr/>
        <a:lstStyle/>
        <a:p>
          <a:pPr rtl="1"/>
          <a:r>
            <a:rPr lang="fa-IR" sz="1800" b="1" smtClean="0">
              <a:latin typeface="Adobe Naskh Medium" panose="01010101010101010101" pitchFamily="50" charset="-78"/>
              <a:cs typeface="B Badr" panose="00000400000000000000" pitchFamily="2" charset="-78"/>
            </a:rPr>
            <a:t>أ- لأنه يستلزم :</a:t>
          </a:r>
          <a:endParaRPr lang="fa-IR" sz="1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7F2B6AE-C218-4679-B22A-2935D7291A98}" type="parTrans" cxnId="{28494D4C-9CC1-40DA-9D39-7B5B23D1BA19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CB99F1F-A73F-4A9F-98E7-1C3F8674AF3F}" type="sibTrans" cxnId="{28494D4C-9CC1-40DA-9D39-7B5B23D1BA19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9F39E51-3D12-45B8-8B4D-1C039F8CB422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-أن يكون المراد ب «عيشة» فى قوله تعالى: فهو في عيشة راضية: صاحبها؛ كما سيأتى.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0E3975E-F3A9-411C-84C8-C04B04C8DFCA}" type="parTrans" cxnId="{0565E7E7-5E80-4668-8289-DF92A2DFBB1E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E3A66B1-5A1A-42E4-946A-90C9D81D2FE1}" type="sibTrans" cxnId="{0565E7E7-5E80-4668-8289-DF92A2DFBB1E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254A598-2A04-40A9-92A4-1CA81ED5F2C8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- ألا تصح الإضافة فى نحو: «نهاره صائم»؛ لبطلان إضافة الشي‏ء إلى نفسه.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DE9A563-8BBD-4BE4-B813-784CA801B528}" type="parTrans" cxnId="{4056166F-C716-46A7-A271-63466B2C2634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1DDA43C-DDD9-40D5-A9A4-9CF4E2CAE843}" type="sibTrans" cxnId="{4056166F-C716-46A7-A271-63466B2C2634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EDF45DF-820B-468A-8034-4BF3CE784F40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- و ألا يكون الأمر بالبناء لهامان.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9FABD02-7376-45B5-803F-9303A5F9C16E}" type="parTrans" cxnId="{1E6A7CFA-0807-4867-90CC-29B50F6518EE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6A70590-16DD-49D6-9DEF-4B13502853D8}" type="sibTrans" cxnId="{1E6A7CFA-0807-4867-90CC-29B50F6518EE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21B78BA-7BD7-4F94-9726-48439FF38A8E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- و أن يتوقف نحو: «أنبت الربيع البقل» على السمع.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A6A6C84-C405-4157-A15A-52EAEFF698B9}" type="parTrans" cxnId="{E932924D-2C3E-4B5A-A94B-42F1954B351C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7EA60A1-21FD-43FE-A843-2890D6F6D7A5}" type="sibTrans" cxnId="{E932924D-2C3E-4B5A-A94B-42F1954B351C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77E4FB3-EE9A-4353-BBB6-89D039AEC02B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اللوازم كلها منتفية.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5D04212-F572-46A9-9E85-85EC3C7ACC37}" type="parTrans" cxnId="{C0656EFE-8AF8-46BB-A8BA-1C5F3289CCDE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92AE5A7-660F-4C9A-88E8-1C0D1B44C614}" type="sibTrans" cxnId="{C0656EFE-8AF8-46BB-A8BA-1C5F3289CCDE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12E2412-A8A4-48AE-AB90-E9973CE9E8E9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ب- و لأنه ينتقض بنحو: «نهاره صائم»؛ لاشتماله على ذكر طرفى التشبيه.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D6BFA60-5DD8-4AA3-84DE-A1DF92CE6497}" type="parTrans" cxnId="{3FBFD122-A180-487C-A572-179E82B597E7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1309A7D-C983-4819-BF18-781CEC8BDA27}" type="sibTrans" cxnId="{3FBFD122-A180-487C-A572-179E82B597E7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E7A26C9-C812-4E45-B928-A3CD1A9044D3}" type="pres">
      <dgm:prSet presAssocID="{1E1993B0-76C8-490F-BF93-7E3D6DC794E4}" presName="root1" presStyleCnt="0"/>
      <dgm:spPr/>
    </dgm:pt>
    <dgm:pt modelId="{2178B126-C1FF-4BCA-BF52-A05A1CB00526}" type="pres">
      <dgm:prSet presAssocID="{1E1993B0-76C8-490F-BF93-7E3D6DC794E4}" presName="LevelOneTextNode" presStyleLbl="node0" presStyleIdx="0" presStyleCnt="1" custScaleY="14274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A0C2EB9-AF40-4D6B-9FF5-071710478853}" type="pres">
      <dgm:prSet presAssocID="{1E1993B0-76C8-490F-BF93-7E3D6DC794E4}" presName="level2hierChild" presStyleCnt="0"/>
      <dgm:spPr/>
    </dgm:pt>
    <dgm:pt modelId="{1BB57BDB-92F7-4D14-A5AE-B0AEA11AACD2}" type="pres">
      <dgm:prSet presAssocID="{1534F49A-380F-461A-BF83-005D8F4AFA18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D10720A3-AA0C-42F6-84F0-523F74CA1552}" type="pres">
      <dgm:prSet presAssocID="{1534F49A-380F-461A-BF83-005D8F4AFA18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E302724-16E0-49C8-95AD-5FB769238765}" type="pres">
      <dgm:prSet presAssocID="{98098521-0620-4E73-A30A-AC03108943B9}" presName="root2" presStyleCnt="0"/>
      <dgm:spPr/>
    </dgm:pt>
    <dgm:pt modelId="{336C5E36-3D78-4FA2-BB1B-B9EA8A029A2A}" type="pres">
      <dgm:prSet presAssocID="{98098521-0620-4E73-A30A-AC03108943B9}" presName="LevelTwoTextNode" presStyleLbl="node2" presStyleIdx="0" presStyleCnt="3" custScaleX="685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2552FB5-7982-4C4A-A622-9243C10F6D5E}" type="pres">
      <dgm:prSet presAssocID="{98098521-0620-4E73-A30A-AC03108943B9}" presName="level3hierChild" presStyleCnt="0"/>
      <dgm:spPr/>
    </dgm:pt>
    <dgm:pt modelId="{C58F9E77-C1B8-4AE3-A378-7C34F1FF87E4}" type="pres">
      <dgm:prSet presAssocID="{CD9B7328-0D1A-4D75-BEB7-C20736A532AA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E4AF773A-47CF-4CB0-95A2-77711E09DA18}" type="pres">
      <dgm:prSet presAssocID="{CD9B7328-0D1A-4D75-BEB7-C20736A532AA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76C8EDC8-B8E4-4EDB-B6BD-C82AD25057C1}" type="pres">
      <dgm:prSet presAssocID="{B9F66E78-CDC8-4A69-A021-7E0233F7E79F}" presName="root2" presStyleCnt="0"/>
      <dgm:spPr/>
    </dgm:pt>
    <dgm:pt modelId="{7CA0ABA6-5ABD-4E83-810A-7EE2D6D84DBE}" type="pres">
      <dgm:prSet presAssocID="{B9F66E78-CDC8-4A69-A021-7E0233F7E79F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820C0C3-A4D1-4876-981E-1B33FEC07646}" type="pres">
      <dgm:prSet presAssocID="{B9F66E78-CDC8-4A69-A021-7E0233F7E79F}" presName="level3hierChild" presStyleCnt="0"/>
      <dgm:spPr/>
    </dgm:pt>
    <dgm:pt modelId="{04D99A18-C974-4BCA-A808-C8784B2238F8}" type="pres">
      <dgm:prSet presAssocID="{BADF8239-3EC5-4E8F-8FC1-11AB3F2F1994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9F6B2CA8-3D18-4D25-B384-B3507252C837}" type="pres">
      <dgm:prSet presAssocID="{BADF8239-3EC5-4E8F-8FC1-11AB3F2F1994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E00B0FE4-1D60-4E34-9BC4-E9A2074570C9}" type="pres">
      <dgm:prSet presAssocID="{55E4A09A-E336-40DC-8081-27327F2EF01F}" presName="root2" presStyleCnt="0"/>
      <dgm:spPr/>
    </dgm:pt>
    <dgm:pt modelId="{12344070-45C3-4A00-A698-D4945EA55958}" type="pres">
      <dgm:prSet presAssocID="{55E4A09A-E336-40DC-8081-27327F2EF01F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E8D375E-EFC2-4494-9398-979E1BCB17BC}" type="pres">
      <dgm:prSet presAssocID="{55E4A09A-E336-40DC-8081-27327F2EF01F}" presName="level3hierChild" presStyleCnt="0"/>
      <dgm:spPr/>
    </dgm:pt>
    <dgm:pt modelId="{DF4E1660-86AC-4C5F-86A9-31BC4EB0192A}" type="pres">
      <dgm:prSet presAssocID="{0E6B0D48-E36A-4620-BC3E-A79C912727C6}" presName="conn2-1" presStyleLbl="parChTrans1D4" presStyleIdx="0" presStyleCnt="18"/>
      <dgm:spPr/>
      <dgm:t>
        <a:bodyPr/>
        <a:lstStyle/>
        <a:p>
          <a:pPr rtl="1"/>
          <a:endParaRPr lang="fa-IR"/>
        </a:p>
      </dgm:t>
    </dgm:pt>
    <dgm:pt modelId="{69B3C121-2AF4-4A05-9FDC-9B92E4CE6DAA}" type="pres">
      <dgm:prSet presAssocID="{0E6B0D48-E36A-4620-BC3E-A79C912727C6}" presName="connTx" presStyleLbl="parChTrans1D4" presStyleIdx="0" presStyleCnt="18"/>
      <dgm:spPr/>
      <dgm:t>
        <a:bodyPr/>
        <a:lstStyle/>
        <a:p>
          <a:pPr rtl="1"/>
          <a:endParaRPr lang="fa-IR"/>
        </a:p>
      </dgm:t>
    </dgm:pt>
    <dgm:pt modelId="{09906BFE-B088-49C8-810C-BFA47C9B80DD}" type="pres">
      <dgm:prSet presAssocID="{327B7DD8-98D9-40BD-993C-EFCA36FC00B7}" presName="root2" presStyleCnt="0"/>
      <dgm:spPr/>
    </dgm:pt>
    <dgm:pt modelId="{194EC42E-499D-4F98-BACB-9F411D8588AD}" type="pres">
      <dgm:prSet presAssocID="{327B7DD8-98D9-40BD-993C-EFCA36FC00B7}" presName="LevelTwoTextNode" presStyleLbl="node4" presStyleIdx="0" presStyleCnt="18" custScaleX="14609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601B90-256E-478D-BE8B-B3BF6FFEBDAB}" type="pres">
      <dgm:prSet presAssocID="{327B7DD8-98D9-40BD-993C-EFCA36FC00B7}" presName="level3hierChild" presStyleCnt="0"/>
      <dgm:spPr/>
    </dgm:pt>
    <dgm:pt modelId="{B72917FD-2649-4573-9525-023A4F274662}" type="pres">
      <dgm:prSet presAssocID="{7F82AB80-737D-4FFE-8C96-78F759CF1712}" presName="conn2-1" presStyleLbl="parChTrans1D4" presStyleIdx="1" presStyleCnt="18"/>
      <dgm:spPr/>
      <dgm:t>
        <a:bodyPr/>
        <a:lstStyle/>
        <a:p>
          <a:pPr rtl="1"/>
          <a:endParaRPr lang="fa-IR"/>
        </a:p>
      </dgm:t>
    </dgm:pt>
    <dgm:pt modelId="{3665B7DB-6B91-4B7A-BE97-C83A15E3926F}" type="pres">
      <dgm:prSet presAssocID="{7F82AB80-737D-4FFE-8C96-78F759CF1712}" presName="connTx" presStyleLbl="parChTrans1D4" presStyleIdx="1" presStyleCnt="18"/>
      <dgm:spPr/>
      <dgm:t>
        <a:bodyPr/>
        <a:lstStyle/>
        <a:p>
          <a:pPr rtl="1"/>
          <a:endParaRPr lang="fa-IR"/>
        </a:p>
      </dgm:t>
    </dgm:pt>
    <dgm:pt modelId="{18649D97-9E5E-475F-84D2-15D79188ABB8}" type="pres">
      <dgm:prSet presAssocID="{E6AFE793-6A01-4DCE-B8E1-AA6A5B7DC3DC}" presName="root2" presStyleCnt="0"/>
      <dgm:spPr/>
    </dgm:pt>
    <dgm:pt modelId="{D4D7AD6E-102C-41F3-B428-063B1F09AA9E}" type="pres">
      <dgm:prSet presAssocID="{E6AFE793-6A01-4DCE-B8E1-AA6A5B7DC3DC}" presName="LevelTwoTextNode" presStyleLbl="node4" presStyleIdx="1" presStyleCnt="18" custScaleX="5046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8DE0C73-3175-45C3-986D-5A491DDEBCEE}" type="pres">
      <dgm:prSet presAssocID="{E6AFE793-6A01-4DCE-B8E1-AA6A5B7DC3DC}" presName="level3hierChild" presStyleCnt="0"/>
      <dgm:spPr/>
    </dgm:pt>
    <dgm:pt modelId="{74A1B0B5-60A3-4F1A-B7A8-5291A6366879}" type="pres">
      <dgm:prSet presAssocID="{1FCD0FD9-8313-4268-9EB8-26BFB1E9CA40}" presName="conn2-1" presStyleLbl="parChTrans1D4" presStyleIdx="2" presStyleCnt="18"/>
      <dgm:spPr/>
      <dgm:t>
        <a:bodyPr/>
        <a:lstStyle/>
        <a:p>
          <a:pPr rtl="1"/>
          <a:endParaRPr lang="fa-IR"/>
        </a:p>
      </dgm:t>
    </dgm:pt>
    <dgm:pt modelId="{6E3F4FD8-68BF-4667-B008-7DA114825D07}" type="pres">
      <dgm:prSet presAssocID="{1FCD0FD9-8313-4268-9EB8-26BFB1E9CA40}" presName="connTx" presStyleLbl="parChTrans1D4" presStyleIdx="2" presStyleCnt="18"/>
      <dgm:spPr/>
      <dgm:t>
        <a:bodyPr/>
        <a:lstStyle/>
        <a:p>
          <a:pPr rtl="1"/>
          <a:endParaRPr lang="fa-IR"/>
        </a:p>
      </dgm:t>
    </dgm:pt>
    <dgm:pt modelId="{FD6E9166-8C2D-4EDF-B8E7-3F96D86B75CD}" type="pres">
      <dgm:prSet presAssocID="{DC6F09D2-0CEE-4F26-AE33-26728490DAB0}" presName="root2" presStyleCnt="0"/>
      <dgm:spPr/>
    </dgm:pt>
    <dgm:pt modelId="{E453A7A0-951F-44CF-AFDB-7B43A08546D1}" type="pres">
      <dgm:prSet presAssocID="{DC6F09D2-0CEE-4F26-AE33-26728490DAB0}" presName="LevelTwoTextNode" presStyleLbl="node4" presStyleIdx="2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3894FE7-D9B0-44F6-9766-56C070171892}" type="pres">
      <dgm:prSet presAssocID="{DC6F09D2-0CEE-4F26-AE33-26728490DAB0}" presName="level3hierChild" presStyleCnt="0"/>
      <dgm:spPr/>
    </dgm:pt>
    <dgm:pt modelId="{1E03702A-9408-4A3A-8AEF-AFFE488800DE}" type="pres">
      <dgm:prSet presAssocID="{E7B905CB-146B-48DF-B469-7C4DDBAC032E}" presName="conn2-1" presStyleLbl="parChTrans1D4" presStyleIdx="3" presStyleCnt="18"/>
      <dgm:spPr/>
      <dgm:t>
        <a:bodyPr/>
        <a:lstStyle/>
        <a:p>
          <a:pPr rtl="1"/>
          <a:endParaRPr lang="fa-IR"/>
        </a:p>
      </dgm:t>
    </dgm:pt>
    <dgm:pt modelId="{1AEAC63F-281C-4A2E-8E2B-EC4B0D52C9DC}" type="pres">
      <dgm:prSet presAssocID="{E7B905CB-146B-48DF-B469-7C4DDBAC032E}" presName="connTx" presStyleLbl="parChTrans1D4" presStyleIdx="3" presStyleCnt="18"/>
      <dgm:spPr/>
      <dgm:t>
        <a:bodyPr/>
        <a:lstStyle/>
        <a:p>
          <a:pPr rtl="1"/>
          <a:endParaRPr lang="fa-IR"/>
        </a:p>
      </dgm:t>
    </dgm:pt>
    <dgm:pt modelId="{AD067295-149C-481A-9B29-D379415A0B29}" type="pres">
      <dgm:prSet presAssocID="{31698E1A-4F11-475F-BD8C-D19DB6624BE3}" presName="root2" presStyleCnt="0"/>
      <dgm:spPr/>
    </dgm:pt>
    <dgm:pt modelId="{9D7BB144-2C9F-46E2-95D6-349AE0A44AEA}" type="pres">
      <dgm:prSet presAssocID="{31698E1A-4F11-475F-BD8C-D19DB6624BE3}" presName="LevelTwoTextNode" presStyleLbl="node4" presStyleIdx="3" presStyleCnt="18" custScaleX="5046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4656F2D-172A-44B6-B443-84C69CC71022}" type="pres">
      <dgm:prSet presAssocID="{31698E1A-4F11-475F-BD8C-D19DB6624BE3}" presName="level3hierChild" presStyleCnt="0"/>
      <dgm:spPr/>
    </dgm:pt>
    <dgm:pt modelId="{DB66E43E-FC48-4BFC-BBE9-CBCEFB7E05EE}" type="pres">
      <dgm:prSet presAssocID="{A08E64BB-3EB8-40E8-A78E-DBB820CBC33A}" presName="conn2-1" presStyleLbl="parChTrans1D4" presStyleIdx="4" presStyleCnt="18"/>
      <dgm:spPr/>
      <dgm:t>
        <a:bodyPr/>
        <a:lstStyle/>
        <a:p>
          <a:pPr rtl="1"/>
          <a:endParaRPr lang="fa-IR"/>
        </a:p>
      </dgm:t>
    </dgm:pt>
    <dgm:pt modelId="{6FEDAD32-29D1-4492-8BFE-F1F328611BB1}" type="pres">
      <dgm:prSet presAssocID="{A08E64BB-3EB8-40E8-A78E-DBB820CBC33A}" presName="connTx" presStyleLbl="parChTrans1D4" presStyleIdx="4" presStyleCnt="18"/>
      <dgm:spPr/>
      <dgm:t>
        <a:bodyPr/>
        <a:lstStyle/>
        <a:p>
          <a:pPr rtl="1"/>
          <a:endParaRPr lang="fa-IR"/>
        </a:p>
      </dgm:t>
    </dgm:pt>
    <dgm:pt modelId="{070E9E02-E450-485C-B20D-47A0CA509416}" type="pres">
      <dgm:prSet presAssocID="{2BE24F30-750B-418D-94E8-B5FC8464D5CC}" presName="root2" presStyleCnt="0"/>
      <dgm:spPr/>
    </dgm:pt>
    <dgm:pt modelId="{1FE0BC35-CCAC-4294-BB33-DD0550A059D6}" type="pres">
      <dgm:prSet presAssocID="{2BE24F30-750B-418D-94E8-B5FC8464D5CC}" presName="LevelTwoTextNode" presStyleLbl="node4" presStyleIdx="4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DAE87DD-E4F7-4DC4-B5EF-6A155BB46C17}" type="pres">
      <dgm:prSet presAssocID="{2BE24F30-750B-418D-94E8-B5FC8464D5CC}" presName="level3hierChild" presStyleCnt="0"/>
      <dgm:spPr/>
    </dgm:pt>
    <dgm:pt modelId="{D338EF2A-43DC-4016-9111-51ED8046F9D8}" type="pres">
      <dgm:prSet presAssocID="{59A55984-19B5-4A46-9E38-7D783E827F22}" presName="conn2-1" presStyleLbl="parChTrans1D4" presStyleIdx="5" presStyleCnt="18"/>
      <dgm:spPr/>
      <dgm:t>
        <a:bodyPr/>
        <a:lstStyle/>
        <a:p>
          <a:pPr rtl="1"/>
          <a:endParaRPr lang="fa-IR"/>
        </a:p>
      </dgm:t>
    </dgm:pt>
    <dgm:pt modelId="{87851D8B-37C4-4DB3-9383-F93F05E90064}" type="pres">
      <dgm:prSet presAssocID="{59A55984-19B5-4A46-9E38-7D783E827F22}" presName="connTx" presStyleLbl="parChTrans1D4" presStyleIdx="5" presStyleCnt="18"/>
      <dgm:spPr/>
      <dgm:t>
        <a:bodyPr/>
        <a:lstStyle/>
        <a:p>
          <a:pPr rtl="1"/>
          <a:endParaRPr lang="fa-IR"/>
        </a:p>
      </dgm:t>
    </dgm:pt>
    <dgm:pt modelId="{7851347C-4B17-4932-A2C6-79B6BB7D9F77}" type="pres">
      <dgm:prSet presAssocID="{E85277EE-39F2-4B23-8EDB-28432040169D}" presName="root2" presStyleCnt="0"/>
      <dgm:spPr/>
    </dgm:pt>
    <dgm:pt modelId="{E9D81EB2-DD55-466A-B429-94E17425D0E9}" type="pres">
      <dgm:prSet presAssocID="{E85277EE-39F2-4B23-8EDB-28432040169D}" presName="LevelTwoTextNode" presStyleLbl="node4" presStyleIdx="5" presStyleCnt="18" custScaleX="14609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D2A741-0A89-4B81-BC5B-D9324A7DAA1C}" type="pres">
      <dgm:prSet presAssocID="{E85277EE-39F2-4B23-8EDB-28432040169D}" presName="level3hierChild" presStyleCnt="0"/>
      <dgm:spPr/>
    </dgm:pt>
    <dgm:pt modelId="{D696AD2B-A5DB-4D21-B64F-1BF0D79AA90B}" type="pres">
      <dgm:prSet presAssocID="{BB2C12BE-660E-417E-8B2D-B5D997384AD5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80B7C632-0AE5-41D5-97A3-B0C26F60D291}" type="pres">
      <dgm:prSet presAssocID="{BB2C12BE-660E-417E-8B2D-B5D997384AD5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927E3F72-D13C-4178-9A78-194C73C02B79}" type="pres">
      <dgm:prSet presAssocID="{927A66FE-4E16-455D-85CF-B2F9F4C172A6}" presName="root2" presStyleCnt="0"/>
      <dgm:spPr/>
    </dgm:pt>
    <dgm:pt modelId="{9973D99E-7D57-430F-BF31-C8B604E7F0D3}" type="pres">
      <dgm:prSet presAssocID="{927A66FE-4E16-455D-85CF-B2F9F4C172A6}" presName="LevelTwoTextNode" presStyleLbl="node2" presStyleIdx="1" presStyleCnt="3" custScaleX="63559" custScaleY="1247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6488E7-735F-4318-84D1-03FE1C37B57A}" type="pres">
      <dgm:prSet presAssocID="{927A66FE-4E16-455D-85CF-B2F9F4C172A6}" presName="level3hierChild" presStyleCnt="0"/>
      <dgm:spPr/>
    </dgm:pt>
    <dgm:pt modelId="{F7886430-A980-4A33-B29A-000A11B54F75}" type="pres">
      <dgm:prSet presAssocID="{2F4F4ACD-AF6C-433D-BA60-0B3C2B7A8B47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9A50996A-DC4A-4350-B331-D45B8EC2F7E5}" type="pres">
      <dgm:prSet presAssocID="{2F4F4ACD-AF6C-433D-BA60-0B3C2B7A8B47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BC0337DA-F88F-41E6-88D1-2363B4261C1A}" type="pres">
      <dgm:prSet presAssocID="{66C77C75-49F2-45DD-A651-3B368E32955B}" presName="root2" presStyleCnt="0"/>
      <dgm:spPr/>
    </dgm:pt>
    <dgm:pt modelId="{271AE428-114E-4E6A-8BA3-AB25732F5E3D}" type="pres">
      <dgm:prSet presAssocID="{66C77C75-49F2-45DD-A651-3B368E32955B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5A6393-99CF-4A3A-BD4C-67510C1C55B5}" type="pres">
      <dgm:prSet presAssocID="{66C77C75-49F2-45DD-A651-3B368E32955B}" presName="level3hierChild" presStyleCnt="0"/>
      <dgm:spPr/>
    </dgm:pt>
    <dgm:pt modelId="{1AA4C122-C31F-4B07-9E20-F2A18B50A68B}" type="pres">
      <dgm:prSet presAssocID="{D832E900-CF54-4EB5-8AD1-1112786EB029}" presName="conn2-1" presStyleLbl="parChTrans1D4" presStyleIdx="6" presStyleCnt="18"/>
      <dgm:spPr/>
      <dgm:t>
        <a:bodyPr/>
        <a:lstStyle/>
        <a:p>
          <a:pPr rtl="1"/>
          <a:endParaRPr lang="fa-IR"/>
        </a:p>
      </dgm:t>
    </dgm:pt>
    <dgm:pt modelId="{8D9D7237-2A57-4AF4-A59E-74484187289D}" type="pres">
      <dgm:prSet presAssocID="{D832E900-CF54-4EB5-8AD1-1112786EB029}" presName="connTx" presStyleLbl="parChTrans1D4" presStyleIdx="6" presStyleCnt="18"/>
      <dgm:spPr/>
      <dgm:t>
        <a:bodyPr/>
        <a:lstStyle/>
        <a:p>
          <a:pPr rtl="1"/>
          <a:endParaRPr lang="fa-IR"/>
        </a:p>
      </dgm:t>
    </dgm:pt>
    <dgm:pt modelId="{FF6A4F8F-B357-420E-B911-F9A9E473C796}" type="pres">
      <dgm:prSet presAssocID="{EEE5369A-8CF8-4D5B-BAB1-3D30E6675382}" presName="root2" presStyleCnt="0"/>
      <dgm:spPr/>
    </dgm:pt>
    <dgm:pt modelId="{537CB6E1-8C6B-4A98-ADF8-B333F3845103}" type="pres">
      <dgm:prSet presAssocID="{EEE5369A-8CF8-4D5B-BAB1-3D30E6675382}" presName="LevelTwoTextNode" presStyleLbl="node4" presStyleIdx="6" presStyleCnt="18" custScaleX="1526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9E8A3D5-704B-418B-B668-6247E7EFAE9B}" type="pres">
      <dgm:prSet presAssocID="{EEE5369A-8CF8-4D5B-BAB1-3D30E6675382}" presName="level3hierChild" presStyleCnt="0"/>
      <dgm:spPr/>
    </dgm:pt>
    <dgm:pt modelId="{E1F66AFD-78F1-4112-B9A8-E087FDA5D511}" type="pres">
      <dgm:prSet presAssocID="{8D2D0DF9-FD2F-4C97-AE99-2691028EC4C5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97DE80C1-94FB-4FDA-97F2-DE51C8A76E8D}" type="pres">
      <dgm:prSet presAssocID="{8D2D0DF9-FD2F-4C97-AE99-2691028EC4C5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CC71E26D-C8B3-4B6B-A491-A447EC2498A7}" type="pres">
      <dgm:prSet presAssocID="{EC07DC11-E95F-4C43-86FE-59E778796FDF}" presName="root2" presStyleCnt="0"/>
      <dgm:spPr/>
    </dgm:pt>
    <dgm:pt modelId="{4947FA66-DABD-411D-AEEC-05BF106516D9}" type="pres">
      <dgm:prSet presAssocID="{EC07DC11-E95F-4C43-86FE-59E778796FDF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96E76D7-CD13-41A7-8F1C-A3B5B90FDBAA}" type="pres">
      <dgm:prSet presAssocID="{EC07DC11-E95F-4C43-86FE-59E778796FDF}" presName="level3hierChild" presStyleCnt="0"/>
      <dgm:spPr/>
    </dgm:pt>
    <dgm:pt modelId="{A9AE792F-682F-4BDC-A61B-1BED13294C66}" type="pres">
      <dgm:prSet presAssocID="{89A9B69B-13FC-4A21-ABC0-2BE3F0C52CCF}" presName="conn2-1" presStyleLbl="parChTrans1D4" presStyleIdx="7" presStyleCnt="18"/>
      <dgm:spPr/>
      <dgm:t>
        <a:bodyPr/>
        <a:lstStyle/>
        <a:p>
          <a:pPr rtl="1"/>
          <a:endParaRPr lang="fa-IR"/>
        </a:p>
      </dgm:t>
    </dgm:pt>
    <dgm:pt modelId="{39CA1A81-8E0B-447D-B062-D3ADA4B56E7D}" type="pres">
      <dgm:prSet presAssocID="{89A9B69B-13FC-4A21-ABC0-2BE3F0C52CCF}" presName="connTx" presStyleLbl="parChTrans1D4" presStyleIdx="7" presStyleCnt="18"/>
      <dgm:spPr/>
      <dgm:t>
        <a:bodyPr/>
        <a:lstStyle/>
        <a:p>
          <a:pPr rtl="1"/>
          <a:endParaRPr lang="fa-IR"/>
        </a:p>
      </dgm:t>
    </dgm:pt>
    <dgm:pt modelId="{745D3F0E-C650-4B92-8C49-17F5554838F8}" type="pres">
      <dgm:prSet presAssocID="{05A41859-1ED6-44EE-9A3A-D89E73726C7B}" presName="root2" presStyleCnt="0"/>
      <dgm:spPr/>
    </dgm:pt>
    <dgm:pt modelId="{CDC739B2-1995-4A00-9E2C-912F4CAECEAE}" type="pres">
      <dgm:prSet presAssocID="{05A41859-1ED6-44EE-9A3A-D89E73726C7B}" presName="LevelTwoTextNode" presStyleLbl="node4" presStyleIdx="7" presStyleCnt="18" custScaleX="358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C968D61-83DA-4DDD-B5A5-79BACE0B32EB}" type="pres">
      <dgm:prSet presAssocID="{05A41859-1ED6-44EE-9A3A-D89E73726C7B}" presName="level3hierChild" presStyleCnt="0"/>
      <dgm:spPr/>
    </dgm:pt>
    <dgm:pt modelId="{3F38F4EF-695C-4984-8E81-925FCF7306DC}" type="pres">
      <dgm:prSet presAssocID="{31943AB2-DB78-41AB-952B-B87C42A3DEBA}" presName="conn2-1" presStyleLbl="parChTrans1D4" presStyleIdx="8" presStyleCnt="18"/>
      <dgm:spPr/>
      <dgm:t>
        <a:bodyPr/>
        <a:lstStyle/>
        <a:p>
          <a:pPr rtl="1"/>
          <a:endParaRPr lang="fa-IR"/>
        </a:p>
      </dgm:t>
    </dgm:pt>
    <dgm:pt modelId="{5B38A96C-3544-4343-AC0C-CD5303566D4B}" type="pres">
      <dgm:prSet presAssocID="{31943AB2-DB78-41AB-952B-B87C42A3DEBA}" presName="connTx" presStyleLbl="parChTrans1D4" presStyleIdx="8" presStyleCnt="18"/>
      <dgm:spPr/>
      <dgm:t>
        <a:bodyPr/>
        <a:lstStyle/>
        <a:p>
          <a:pPr rtl="1"/>
          <a:endParaRPr lang="fa-IR"/>
        </a:p>
      </dgm:t>
    </dgm:pt>
    <dgm:pt modelId="{4ABF1018-9BC4-4476-AB45-CA52E421A429}" type="pres">
      <dgm:prSet presAssocID="{653434F2-B637-4E57-861D-A8E62B63A8C6}" presName="root2" presStyleCnt="0"/>
      <dgm:spPr/>
    </dgm:pt>
    <dgm:pt modelId="{25F02179-9200-4F37-BB7F-3D4987B657B5}" type="pres">
      <dgm:prSet presAssocID="{653434F2-B637-4E57-861D-A8E62B63A8C6}" presName="LevelTwoTextNode" presStyleLbl="node4" presStyleIdx="8" presStyleCnt="18" custScaleX="11853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4B53DFC-082C-4E24-8392-428E0D56142E}" type="pres">
      <dgm:prSet presAssocID="{653434F2-B637-4E57-861D-A8E62B63A8C6}" presName="level3hierChild" presStyleCnt="0"/>
      <dgm:spPr/>
    </dgm:pt>
    <dgm:pt modelId="{29A9B84B-EDE0-4F7A-B4E1-56CC5E135882}" type="pres">
      <dgm:prSet presAssocID="{D63562F9-3B34-458C-874D-BE3CCDA6C53E}" presName="conn2-1" presStyleLbl="parChTrans1D4" presStyleIdx="9" presStyleCnt="18"/>
      <dgm:spPr/>
      <dgm:t>
        <a:bodyPr/>
        <a:lstStyle/>
        <a:p>
          <a:pPr rtl="1"/>
          <a:endParaRPr lang="fa-IR"/>
        </a:p>
      </dgm:t>
    </dgm:pt>
    <dgm:pt modelId="{A97332B1-0834-4101-8A9A-A0D534EA7E9C}" type="pres">
      <dgm:prSet presAssocID="{D63562F9-3B34-458C-874D-BE3CCDA6C53E}" presName="connTx" presStyleLbl="parChTrans1D4" presStyleIdx="9" presStyleCnt="18"/>
      <dgm:spPr/>
      <dgm:t>
        <a:bodyPr/>
        <a:lstStyle/>
        <a:p>
          <a:pPr rtl="1"/>
          <a:endParaRPr lang="fa-IR"/>
        </a:p>
      </dgm:t>
    </dgm:pt>
    <dgm:pt modelId="{1F43DCC6-B90C-404E-B7AC-696C8F7EB522}" type="pres">
      <dgm:prSet presAssocID="{84F4BC59-970A-4472-A681-87E95FFDA116}" presName="root2" presStyleCnt="0"/>
      <dgm:spPr/>
    </dgm:pt>
    <dgm:pt modelId="{32F43B5B-A699-451D-A3C3-804A9FBAF053}" type="pres">
      <dgm:prSet presAssocID="{84F4BC59-970A-4472-A681-87E95FFDA116}" presName="LevelTwoTextNode" presStyleLbl="node4" presStyleIdx="9" presStyleCnt="18" custScaleX="358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C6D2C2-6D72-41E0-A7A5-22926C4BC056}" type="pres">
      <dgm:prSet presAssocID="{84F4BC59-970A-4472-A681-87E95FFDA116}" presName="level3hierChild" presStyleCnt="0"/>
      <dgm:spPr/>
    </dgm:pt>
    <dgm:pt modelId="{2DE8D5B3-50CA-43D2-930C-B70C119E13C1}" type="pres">
      <dgm:prSet presAssocID="{5B7B23F1-74D6-4D4C-BC8E-3C0FC88EA76E}" presName="conn2-1" presStyleLbl="parChTrans1D4" presStyleIdx="10" presStyleCnt="18"/>
      <dgm:spPr/>
      <dgm:t>
        <a:bodyPr/>
        <a:lstStyle/>
        <a:p>
          <a:pPr rtl="1"/>
          <a:endParaRPr lang="fa-IR"/>
        </a:p>
      </dgm:t>
    </dgm:pt>
    <dgm:pt modelId="{02E9B728-AEC4-412F-B778-1EF4093ED2E6}" type="pres">
      <dgm:prSet presAssocID="{5B7B23F1-74D6-4D4C-BC8E-3C0FC88EA76E}" presName="connTx" presStyleLbl="parChTrans1D4" presStyleIdx="10" presStyleCnt="18"/>
      <dgm:spPr/>
      <dgm:t>
        <a:bodyPr/>
        <a:lstStyle/>
        <a:p>
          <a:pPr rtl="1"/>
          <a:endParaRPr lang="fa-IR"/>
        </a:p>
      </dgm:t>
    </dgm:pt>
    <dgm:pt modelId="{B3707B62-B651-44F4-98D3-E28FCF645E8E}" type="pres">
      <dgm:prSet presAssocID="{821BD327-5078-4DED-AB65-DB9A9A904674}" presName="root2" presStyleCnt="0"/>
      <dgm:spPr/>
    </dgm:pt>
    <dgm:pt modelId="{12674576-A206-4661-B9C1-32AFE0B055F4}" type="pres">
      <dgm:prSet presAssocID="{821BD327-5078-4DED-AB65-DB9A9A904674}" presName="LevelTwoTextNode" presStyleLbl="node4" presStyleIdx="10" presStyleCnt="18" custScaleX="118535" custScaleY="1147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2D67733-DD76-496A-9524-F825CB27266D}" type="pres">
      <dgm:prSet presAssocID="{821BD327-5078-4DED-AB65-DB9A9A904674}" presName="level3hierChild" presStyleCnt="0"/>
      <dgm:spPr/>
    </dgm:pt>
    <dgm:pt modelId="{54E8F24E-8234-4E83-8CB9-BB1FA5BEAF1B}" type="pres">
      <dgm:prSet presAssocID="{90E70A72-8AF1-426E-A9FF-12F719082F46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4580B812-6C74-4430-8FE6-69815CE1C955}" type="pres">
      <dgm:prSet presAssocID="{90E70A72-8AF1-426E-A9FF-12F719082F46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D37539D7-A26F-440F-8BF6-5C435F976054}" type="pres">
      <dgm:prSet presAssocID="{2352207A-47A8-42EF-976A-EF916D346BB7}" presName="root2" presStyleCnt="0"/>
      <dgm:spPr/>
    </dgm:pt>
    <dgm:pt modelId="{35654F92-3D3F-4A10-AE75-D0928C76D70C}" type="pres">
      <dgm:prSet presAssocID="{2352207A-47A8-42EF-976A-EF916D346BB7}" presName="LevelTwoTextNode" presStyleLbl="node2" presStyleIdx="2" presStyleCnt="3" custScaleX="184201" custScaleY="1714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8D6E842-C1E7-4A0A-B203-AA27376B4BD2}" type="pres">
      <dgm:prSet presAssocID="{2352207A-47A8-42EF-976A-EF916D346BB7}" presName="level3hierChild" presStyleCnt="0"/>
      <dgm:spPr/>
    </dgm:pt>
    <dgm:pt modelId="{B0AA5568-E655-4D1F-AB2F-191E5E04BA26}" type="pres">
      <dgm:prSet presAssocID="{DABC4466-01F7-49BD-98B9-6796731091E1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D4C6DDF8-0811-4D4D-979B-6649C63C921C}" type="pres">
      <dgm:prSet presAssocID="{DABC4466-01F7-49BD-98B9-6796731091E1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96530E6F-C05B-49F2-AF7B-CA1BDC4AF183}" type="pres">
      <dgm:prSet presAssocID="{E00D7498-0661-4B18-9470-83BB6C3A4A36}" presName="root2" presStyleCnt="0"/>
      <dgm:spPr/>
    </dgm:pt>
    <dgm:pt modelId="{00052A3E-A265-4C2E-AB84-3807E61ABBCA}" type="pres">
      <dgm:prSet presAssocID="{E00D7498-0661-4B18-9470-83BB6C3A4A36}" presName="LevelTwoTextNode" presStyleLbl="node3" presStyleIdx="4" presStyleCnt="5" custScaleX="358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8AEEF7-13A7-4804-8585-3581145515B6}" type="pres">
      <dgm:prSet presAssocID="{E00D7498-0661-4B18-9470-83BB6C3A4A36}" presName="level3hierChild" presStyleCnt="0"/>
      <dgm:spPr/>
    </dgm:pt>
    <dgm:pt modelId="{661A1C4B-D5BF-4FF9-8BA3-277DCD9051DB}" type="pres">
      <dgm:prSet presAssocID="{07F2B6AE-C218-4679-B22A-2935D7291A98}" presName="conn2-1" presStyleLbl="parChTrans1D4" presStyleIdx="11" presStyleCnt="18"/>
      <dgm:spPr/>
      <dgm:t>
        <a:bodyPr/>
        <a:lstStyle/>
        <a:p>
          <a:pPr rtl="1"/>
          <a:endParaRPr lang="fa-IR"/>
        </a:p>
      </dgm:t>
    </dgm:pt>
    <dgm:pt modelId="{BDBF77D6-21F2-4E03-B174-7135FA3D4538}" type="pres">
      <dgm:prSet presAssocID="{07F2B6AE-C218-4679-B22A-2935D7291A98}" presName="connTx" presStyleLbl="parChTrans1D4" presStyleIdx="11" presStyleCnt="18"/>
      <dgm:spPr/>
      <dgm:t>
        <a:bodyPr/>
        <a:lstStyle/>
        <a:p>
          <a:pPr rtl="1"/>
          <a:endParaRPr lang="fa-IR"/>
        </a:p>
      </dgm:t>
    </dgm:pt>
    <dgm:pt modelId="{C93F5C4F-2FEA-42F6-8C8A-040FBDDAA013}" type="pres">
      <dgm:prSet presAssocID="{7AE34D38-CC69-443A-A608-9268F8C87F95}" presName="root2" presStyleCnt="0"/>
      <dgm:spPr/>
    </dgm:pt>
    <dgm:pt modelId="{2F417B49-A248-4D12-96C3-0F98222C6E4C}" type="pres">
      <dgm:prSet presAssocID="{7AE34D38-CC69-443A-A608-9268F8C87F95}" presName="LevelTwoTextNode" presStyleLbl="node4" presStyleIdx="11" presStyleCnt="18" custScaleX="11853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6F063EE-2E68-42A3-A44C-F2635B49BFF4}" type="pres">
      <dgm:prSet presAssocID="{7AE34D38-CC69-443A-A608-9268F8C87F95}" presName="level3hierChild" presStyleCnt="0"/>
      <dgm:spPr/>
    </dgm:pt>
    <dgm:pt modelId="{4AC53E96-2F6F-446F-A988-158BC9532F6E}" type="pres">
      <dgm:prSet presAssocID="{50E3975E-F3A9-411C-84C8-C04B04C8DFCA}" presName="conn2-1" presStyleLbl="parChTrans1D4" presStyleIdx="12" presStyleCnt="18"/>
      <dgm:spPr/>
      <dgm:t>
        <a:bodyPr/>
        <a:lstStyle/>
        <a:p>
          <a:pPr rtl="1"/>
          <a:endParaRPr lang="fa-IR"/>
        </a:p>
      </dgm:t>
    </dgm:pt>
    <dgm:pt modelId="{A92B28A8-D8F4-4158-87AB-4962DD2E5FA7}" type="pres">
      <dgm:prSet presAssocID="{50E3975E-F3A9-411C-84C8-C04B04C8DFCA}" presName="connTx" presStyleLbl="parChTrans1D4" presStyleIdx="12" presStyleCnt="18"/>
      <dgm:spPr/>
      <dgm:t>
        <a:bodyPr/>
        <a:lstStyle/>
        <a:p>
          <a:pPr rtl="1"/>
          <a:endParaRPr lang="fa-IR"/>
        </a:p>
      </dgm:t>
    </dgm:pt>
    <dgm:pt modelId="{EF0ADC8C-30D1-4330-9BEC-AAD764C1D8D3}" type="pres">
      <dgm:prSet presAssocID="{19F39E51-3D12-45B8-8B4D-1C039F8CB422}" presName="root2" presStyleCnt="0"/>
      <dgm:spPr/>
    </dgm:pt>
    <dgm:pt modelId="{786BD84E-4301-42C2-B81B-90A97BD6D93B}" type="pres">
      <dgm:prSet presAssocID="{19F39E51-3D12-45B8-8B4D-1C039F8CB422}" presName="LevelTwoTextNode" presStyleLbl="node4" presStyleIdx="12" presStyleCnt="18" custScaleX="146059" custScaleY="1143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6E8B87-9311-4BD5-9CF1-0A24906C3B8F}" type="pres">
      <dgm:prSet presAssocID="{19F39E51-3D12-45B8-8B4D-1C039F8CB422}" presName="level3hierChild" presStyleCnt="0"/>
      <dgm:spPr/>
    </dgm:pt>
    <dgm:pt modelId="{F6E60F63-5E42-491B-BD9F-AB785A4151CC}" type="pres">
      <dgm:prSet presAssocID="{ADE9A563-8BBD-4BE4-B813-784CA801B528}" presName="conn2-1" presStyleLbl="parChTrans1D4" presStyleIdx="13" presStyleCnt="18"/>
      <dgm:spPr/>
      <dgm:t>
        <a:bodyPr/>
        <a:lstStyle/>
        <a:p>
          <a:pPr rtl="1"/>
          <a:endParaRPr lang="fa-IR"/>
        </a:p>
      </dgm:t>
    </dgm:pt>
    <dgm:pt modelId="{63710E1E-9E0E-408E-8D07-BEDF9242A880}" type="pres">
      <dgm:prSet presAssocID="{ADE9A563-8BBD-4BE4-B813-784CA801B528}" presName="connTx" presStyleLbl="parChTrans1D4" presStyleIdx="13" presStyleCnt="18"/>
      <dgm:spPr/>
      <dgm:t>
        <a:bodyPr/>
        <a:lstStyle/>
        <a:p>
          <a:pPr rtl="1"/>
          <a:endParaRPr lang="fa-IR"/>
        </a:p>
      </dgm:t>
    </dgm:pt>
    <dgm:pt modelId="{A4E3B4AD-02CF-495F-A2F0-E35983E8D500}" type="pres">
      <dgm:prSet presAssocID="{E254A598-2A04-40A9-92A4-1CA81ED5F2C8}" presName="root2" presStyleCnt="0"/>
      <dgm:spPr/>
    </dgm:pt>
    <dgm:pt modelId="{3B9EB214-DB44-4D04-98A8-BD8EF871DB85}" type="pres">
      <dgm:prSet presAssocID="{E254A598-2A04-40A9-92A4-1CA81ED5F2C8}" presName="LevelTwoTextNode" presStyleLbl="node4" presStyleIdx="13" presStyleCnt="18" custScaleX="146059" custScaleY="1162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DACBC0-62EC-4785-B3B1-D2ED4C645548}" type="pres">
      <dgm:prSet presAssocID="{E254A598-2A04-40A9-92A4-1CA81ED5F2C8}" presName="level3hierChild" presStyleCnt="0"/>
      <dgm:spPr/>
    </dgm:pt>
    <dgm:pt modelId="{BA147344-383A-4BA6-8808-B4F38A5A6990}" type="pres">
      <dgm:prSet presAssocID="{89FABD02-7376-45B5-803F-9303A5F9C16E}" presName="conn2-1" presStyleLbl="parChTrans1D4" presStyleIdx="14" presStyleCnt="18"/>
      <dgm:spPr/>
      <dgm:t>
        <a:bodyPr/>
        <a:lstStyle/>
        <a:p>
          <a:pPr rtl="1"/>
          <a:endParaRPr lang="fa-IR"/>
        </a:p>
      </dgm:t>
    </dgm:pt>
    <dgm:pt modelId="{76630501-A555-4C1E-A01D-8E241D07FB17}" type="pres">
      <dgm:prSet presAssocID="{89FABD02-7376-45B5-803F-9303A5F9C16E}" presName="connTx" presStyleLbl="parChTrans1D4" presStyleIdx="14" presStyleCnt="18"/>
      <dgm:spPr/>
      <dgm:t>
        <a:bodyPr/>
        <a:lstStyle/>
        <a:p>
          <a:pPr rtl="1"/>
          <a:endParaRPr lang="fa-IR"/>
        </a:p>
      </dgm:t>
    </dgm:pt>
    <dgm:pt modelId="{14B0FDA4-ADB3-45DD-8760-85D44230C544}" type="pres">
      <dgm:prSet presAssocID="{5EDF45DF-820B-468A-8034-4BF3CE784F40}" presName="root2" presStyleCnt="0"/>
      <dgm:spPr/>
    </dgm:pt>
    <dgm:pt modelId="{E9BD8CA8-0106-49ED-ADEF-71B70265741E}" type="pres">
      <dgm:prSet presAssocID="{5EDF45DF-820B-468A-8034-4BF3CE784F40}" presName="LevelTwoTextNode" presStyleLbl="node4" presStyleIdx="14" presStyleCnt="18" custScaleX="1460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463CF87-C8AB-4CE7-B174-0731038112AA}" type="pres">
      <dgm:prSet presAssocID="{5EDF45DF-820B-468A-8034-4BF3CE784F40}" presName="level3hierChild" presStyleCnt="0"/>
      <dgm:spPr/>
    </dgm:pt>
    <dgm:pt modelId="{33C98015-9442-491F-8E7D-A4B856312CBC}" type="pres">
      <dgm:prSet presAssocID="{6A6A6C84-C405-4157-A15A-52EAEFF698B9}" presName="conn2-1" presStyleLbl="parChTrans1D4" presStyleIdx="15" presStyleCnt="18"/>
      <dgm:spPr/>
      <dgm:t>
        <a:bodyPr/>
        <a:lstStyle/>
        <a:p>
          <a:pPr rtl="1"/>
          <a:endParaRPr lang="fa-IR"/>
        </a:p>
      </dgm:t>
    </dgm:pt>
    <dgm:pt modelId="{2A45982F-42EE-4BF6-A356-F809CA35A2E1}" type="pres">
      <dgm:prSet presAssocID="{6A6A6C84-C405-4157-A15A-52EAEFF698B9}" presName="connTx" presStyleLbl="parChTrans1D4" presStyleIdx="15" presStyleCnt="18"/>
      <dgm:spPr/>
      <dgm:t>
        <a:bodyPr/>
        <a:lstStyle/>
        <a:p>
          <a:pPr rtl="1"/>
          <a:endParaRPr lang="fa-IR"/>
        </a:p>
      </dgm:t>
    </dgm:pt>
    <dgm:pt modelId="{43D08900-9ED8-445C-BAD3-E93095D070BE}" type="pres">
      <dgm:prSet presAssocID="{621B78BA-7BD7-4F94-9726-48439FF38A8E}" presName="root2" presStyleCnt="0"/>
      <dgm:spPr/>
    </dgm:pt>
    <dgm:pt modelId="{43FD3914-47E6-4EF0-9026-80CA4AED1D19}" type="pres">
      <dgm:prSet presAssocID="{621B78BA-7BD7-4F94-9726-48439FF38A8E}" presName="LevelTwoTextNode" presStyleLbl="node4" presStyleIdx="15" presStyleCnt="18" custScaleX="1460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5D15B82-00FF-40C7-ABD4-D95DD45E7F88}" type="pres">
      <dgm:prSet presAssocID="{621B78BA-7BD7-4F94-9726-48439FF38A8E}" presName="level3hierChild" presStyleCnt="0"/>
      <dgm:spPr/>
    </dgm:pt>
    <dgm:pt modelId="{9205EA6E-B910-4372-A289-205512FF510C}" type="pres">
      <dgm:prSet presAssocID="{15D04212-F572-46A9-9E85-85EC3C7ACC37}" presName="conn2-1" presStyleLbl="parChTrans1D4" presStyleIdx="16" presStyleCnt="18"/>
      <dgm:spPr/>
      <dgm:t>
        <a:bodyPr/>
        <a:lstStyle/>
        <a:p>
          <a:pPr rtl="1"/>
          <a:endParaRPr lang="fa-IR"/>
        </a:p>
      </dgm:t>
    </dgm:pt>
    <dgm:pt modelId="{33032A2A-2FB1-4B86-88AC-0BAC8BBD18AC}" type="pres">
      <dgm:prSet presAssocID="{15D04212-F572-46A9-9E85-85EC3C7ACC37}" presName="connTx" presStyleLbl="parChTrans1D4" presStyleIdx="16" presStyleCnt="18"/>
      <dgm:spPr/>
      <dgm:t>
        <a:bodyPr/>
        <a:lstStyle/>
        <a:p>
          <a:pPr rtl="1"/>
          <a:endParaRPr lang="fa-IR"/>
        </a:p>
      </dgm:t>
    </dgm:pt>
    <dgm:pt modelId="{FEFC0060-942F-4A30-8655-252CBC9CFB0E}" type="pres">
      <dgm:prSet presAssocID="{E77E4FB3-EE9A-4353-BBB6-89D039AEC02B}" presName="root2" presStyleCnt="0"/>
      <dgm:spPr/>
    </dgm:pt>
    <dgm:pt modelId="{B8B9B569-EC8C-4D5C-BD27-B33E4A5B7C46}" type="pres">
      <dgm:prSet presAssocID="{E77E4FB3-EE9A-4353-BBB6-89D039AEC02B}" presName="LevelTwoTextNode" presStyleLbl="node4" presStyleIdx="16" presStyleCnt="18" custScaleX="1460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B009E22-93B5-458B-8223-4230FB8DB7BF}" type="pres">
      <dgm:prSet presAssocID="{E77E4FB3-EE9A-4353-BBB6-89D039AEC02B}" presName="level3hierChild" presStyleCnt="0"/>
      <dgm:spPr/>
    </dgm:pt>
    <dgm:pt modelId="{64EBF461-1F00-4F8F-BF45-336EBAC1D145}" type="pres">
      <dgm:prSet presAssocID="{5D6BFA60-5DD8-4AA3-84DE-A1DF92CE6497}" presName="conn2-1" presStyleLbl="parChTrans1D4" presStyleIdx="17" presStyleCnt="18"/>
      <dgm:spPr/>
      <dgm:t>
        <a:bodyPr/>
        <a:lstStyle/>
        <a:p>
          <a:pPr rtl="1"/>
          <a:endParaRPr lang="fa-IR"/>
        </a:p>
      </dgm:t>
    </dgm:pt>
    <dgm:pt modelId="{E7F07A51-F5D8-480D-A69D-4070224A219E}" type="pres">
      <dgm:prSet presAssocID="{5D6BFA60-5DD8-4AA3-84DE-A1DF92CE6497}" presName="connTx" presStyleLbl="parChTrans1D4" presStyleIdx="17" presStyleCnt="18"/>
      <dgm:spPr/>
      <dgm:t>
        <a:bodyPr/>
        <a:lstStyle/>
        <a:p>
          <a:pPr rtl="1"/>
          <a:endParaRPr lang="fa-IR"/>
        </a:p>
      </dgm:t>
    </dgm:pt>
    <dgm:pt modelId="{40719D56-2315-4C63-A0BB-B840FD4D83DE}" type="pres">
      <dgm:prSet presAssocID="{012E2412-A8A4-48AE-AB90-E9973CE9E8E9}" presName="root2" presStyleCnt="0"/>
      <dgm:spPr/>
    </dgm:pt>
    <dgm:pt modelId="{E0D1F08F-CBCA-4D3A-9181-CA1E3DDCD94F}" type="pres">
      <dgm:prSet presAssocID="{012E2412-A8A4-48AE-AB90-E9973CE9E8E9}" presName="LevelTwoTextNode" presStyleLbl="node4" presStyleIdx="17" presStyleCnt="18" custScaleX="11853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1F4A458-707B-4806-A61D-5C7609D8360E}" type="pres">
      <dgm:prSet presAssocID="{012E2412-A8A4-48AE-AB90-E9973CE9E8E9}" presName="level3hierChild" presStyleCnt="0"/>
      <dgm:spPr/>
    </dgm:pt>
  </dgm:ptLst>
  <dgm:cxnLst>
    <dgm:cxn modelId="{0D86D67E-D388-4960-A841-1C6D728C9D56}" type="presOf" srcId="{E85277EE-39F2-4B23-8EDB-28432040169D}" destId="{E9D81EB2-DD55-466A-B429-94E17425D0E9}" srcOrd="0" destOrd="0" presId="urn:microsoft.com/office/officeart/2008/layout/HorizontalMultiLevelHierarchy"/>
    <dgm:cxn modelId="{795B3CC7-D491-4DDB-89A6-71CB4BC3100D}" type="presOf" srcId="{8D2D0DF9-FD2F-4C97-AE99-2691028EC4C5}" destId="{E1F66AFD-78F1-4112-B9A8-E087FDA5D511}" srcOrd="0" destOrd="0" presId="urn:microsoft.com/office/officeart/2008/layout/HorizontalMultiLevelHierarchy"/>
    <dgm:cxn modelId="{C7F8293D-D431-4CE4-ACA6-11AE29F13E66}" srcId="{FB6BE362-A138-494A-AA77-1293C67966EF}" destId="{1E1993B0-76C8-490F-BF93-7E3D6DC794E4}" srcOrd="0" destOrd="0" parTransId="{35827577-4835-440C-8975-231841846CA4}" sibTransId="{891DBC40-FA0D-41A2-9826-D9127834FF06}"/>
    <dgm:cxn modelId="{9ACB5AC6-2D2B-4FBA-8DD9-C38A55EF9537}" type="presOf" srcId="{84F4BC59-970A-4472-A681-87E95FFDA116}" destId="{32F43B5B-A699-451D-A3C3-804A9FBAF053}" srcOrd="0" destOrd="0" presId="urn:microsoft.com/office/officeart/2008/layout/HorizontalMultiLevelHierarchy"/>
    <dgm:cxn modelId="{69C720B5-51B6-4FCF-80B7-EE2CA0DA0AC6}" type="presOf" srcId="{7F82AB80-737D-4FFE-8C96-78F759CF1712}" destId="{B72917FD-2649-4573-9525-023A4F274662}" srcOrd="0" destOrd="0" presId="urn:microsoft.com/office/officeart/2008/layout/HorizontalMultiLevelHierarchy"/>
    <dgm:cxn modelId="{C26CDDF7-4476-4C41-B129-812CDCCE2903}" type="presOf" srcId="{D832E900-CF54-4EB5-8AD1-1112786EB029}" destId="{8D9D7237-2A57-4AF4-A59E-74484187289D}" srcOrd="1" destOrd="0" presId="urn:microsoft.com/office/officeart/2008/layout/HorizontalMultiLevelHierarchy"/>
    <dgm:cxn modelId="{C4D8A5CF-264C-4234-BE2D-E1CFECF6C606}" type="presOf" srcId="{012E2412-A8A4-48AE-AB90-E9973CE9E8E9}" destId="{E0D1F08F-CBCA-4D3A-9181-CA1E3DDCD94F}" srcOrd="0" destOrd="0" presId="urn:microsoft.com/office/officeart/2008/layout/HorizontalMultiLevelHierarchy"/>
    <dgm:cxn modelId="{0A3F568C-43F1-4F7E-9A90-56D329023A36}" type="presOf" srcId="{31698E1A-4F11-475F-BD8C-D19DB6624BE3}" destId="{9D7BB144-2C9F-46E2-95D6-349AE0A44AEA}" srcOrd="0" destOrd="0" presId="urn:microsoft.com/office/officeart/2008/layout/HorizontalMultiLevelHierarchy"/>
    <dgm:cxn modelId="{404153EB-378D-4B48-B605-2CDA56496212}" srcId="{1E1993B0-76C8-490F-BF93-7E3D6DC794E4}" destId="{927A66FE-4E16-455D-85CF-B2F9F4C172A6}" srcOrd="1" destOrd="0" parTransId="{BB2C12BE-660E-417E-8B2D-B5D997384AD5}" sibTransId="{305EF974-DB0B-4B0D-AF57-A04B5148F137}"/>
    <dgm:cxn modelId="{2256114F-4172-4DEE-908D-BD0287B81B9F}" srcId="{55E4A09A-E336-40DC-8081-27327F2EF01F}" destId="{E85277EE-39F2-4B23-8EDB-28432040169D}" srcOrd="1" destOrd="0" parTransId="{59A55984-19B5-4A46-9E38-7D783E827F22}" sibTransId="{244A0629-78AA-4710-B8EB-C7810A26D821}"/>
    <dgm:cxn modelId="{AC3CF343-A9D5-499A-9540-B5D3E8EBF3CD}" srcId="{84F4BC59-970A-4472-A681-87E95FFDA116}" destId="{821BD327-5078-4DED-AB65-DB9A9A904674}" srcOrd="0" destOrd="0" parTransId="{5B7B23F1-74D6-4D4C-BC8E-3C0FC88EA76E}" sibTransId="{8D5C7A12-1B08-4501-A510-31F01583FD4F}"/>
    <dgm:cxn modelId="{3FBFD122-A180-487C-A572-179E82B597E7}" srcId="{E00D7498-0661-4B18-9470-83BB6C3A4A36}" destId="{012E2412-A8A4-48AE-AB90-E9973CE9E8E9}" srcOrd="1" destOrd="0" parTransId="{5D6BFA60-5DD8-4AA3-84DE-A1DF92CE6497}" sibTransId="{E1309A7D-C983-4819-BF18-781CEC8BDA27}"/>
    <dgm:cxn modelId="{C22DA559-8E3E-4220-90D5-BBE36480772E}" type="presOf" srcId="{A08E64BB-3EB8-40E8-A78E-DBB820CBC33A}" destId="{DB66E43E-FC48-4BFC-BBE9-CBCEFB7E05EE}" srcOrd="0" destOrd="0" presId="urn:microsoft.com/office/officeart/2008/layout/HorizontalMultiLevelHierarchy"/>
    <dgm:cxn modelId="{6A184A72-14AA-40C0-8DCB-C1005E21F0B8}" type="presOf" srcId="{1E1993B0-76C8-490F-BF93-7E3D6DC794E4}" destId="{2178B126-C1FF-4BCA-BF52-A05A1CB00526}" srcOrd="0" destOrd="0" presId="urn:microsoft.com/office/officeart/2008/layout/HorizontalMultiLevelHierarchy"/>
    <dgm:cxn modelId="{BE144397-F465-4C49-80C2-27D18A4D1622}" type="presOf" srcId="{0E6B0D48-E36A-4620-BC3E-A79C912727C6}" destId="{69B3C121-2AF4-4A05-9FDC-9B92E4CE6DAA}" srcOrd="1" destOrd="0" presId="urn:microsoft.com/office/officeart/2008/layout/HorizontalMultiLevelHierarchy"/>
    <dgm:cxn modelId="{C4505701-EBD6-471E-856F-A08CFFD07BEF}" srcId="{1E1993B0-76C8-490F-BF93-7E3D6DC794E4}" destId="{98098521-0620-4E73-A30A-AC03108943B9}" srcOrd="0" destOrd="0" parTransId="{1534F49A-380F-461A-BF83-005D8F4AFA18}" sibTransId="{D3C90814-467D-46D1-B6FB-DF4271E07A5D}"/>
    <dgm:cxn modelId="{E932924D-2C3E-4B5A-A94B-42F1954B351C}" srcId="{7AE34D38-CC69-443A-A608-9268F8C87F95}" destId="{621B78BA-7BD7-4F94-9726-48439FF38A8E}" srcOrd="3" destOrd="0" parTransId="{6A6A6C84-C405-4157-A15A-52EAEFF698B9}" sibTransId="{D7EA60A1-21FD-43FE-A843-2890D6F6D7A5}"/>
    <dgm:cxn modelId="{84C821F0-358B-477E-ABE3-B921C19B2D7D}" type="presOf" srcId="{DC6F09D2-0CEE-4F26-AE33-26728490DAB0}" destId="{E453A7A0-951F-44CF-AFDB-7B43A08546D1}" srcOrd="0" destOrd="0" presId="urn:microsoft.com/office/officeart/2008/layout/HorizontalMultiLevelHierarchy"/>
    <dgm:cxn modelId="{81DCA769-CA41-4A37-AAB6-30F5D7F9D5E8}" type="presOf" srcId="{6A6A6C84-C405-4157-A15A-52EAEFF698B9}" destId="{33C98015-9442-491F-8E7D-A4B856312CBC}" srcOrd="0" destOrd="0" presId="urn:microsoft.com/office/officeart/2008/layout/HorizontalMultiLevelHierarchy"/>
    <dgm:cxn modelId="{A36403F0-C209-4547-9E30-5D4AA725CC31}" type="presOf" srcId="{15D04212-F572-46A9-9E85-85EC3C7ACC37}" destId="{9205EA6E-B910-4372-A289-205512FF510C}" srcOrd="0" destOrd="0" presId="urn:microsoft.com/office/officeart/2008/layout/HorizontalMultiLevelHierarchy"/>
    <dgm:cxn modelId="{830BA61E-A8DA-4F4F-8BDE-51836CFEEBC7}" type="presOf" srcId="{ADE9A563-8BBD-4BE4-B813-784CA801B528}" destId="{F6E60F63-5E42-491B-BD9F-AB785A4151CC}" srcOrd="0" destOrd="0" presId="urn:microsoft.com/office/officeart/2008/layout/HorizontalMultiLevelHierarchy"/>
    <dgm:cxn modelId="{92D1EA3F-11BC-4EBC-8A3A-2A0562CBA41F}" type="presOf" srcId="{90E70A72-8AF1-426E-A9FF-12F719082F46}" destId="{4580B812-6C74-4430-8FE6-69815CE1C955}" srcOrd="1" destOrd="0" presId="urn:microsoft.com/office/officeart/2008/layout/HorizontalMultiLevelHierarchy"/>
    <dgm:cxn modelId="{C32F0896-1CE5-4E5C-91ED-7367B0FADA2C}" type="presOf" srcId="{5D6BFA60-5DD8-4AA3-84DE-A1DF92CE6497}" destId="{64EBF461-1F00-4F8F-BF45-336EBAC1D145}" srcOrd="0" destOrd="0" presId="urn:microsoft.com/office/officeart/2008/layout/HorizontalMultiLevelHierarchy"/>
    <dgm:cxn modelId="{C333E1C7-C225-45B3-98E4-DF9B0B0D2DBF}" srcId="{66C77C75-49F2-45DD-A651-3B368E32955B}" destId="{EEE5369A-8CF8-4D5B-BAB1-3D30E6675382}" srcOrd="0" destOrd="0" parTransId="{D832E900-CF54-4EB5-8AD1-1112786EB029}" sibTransId="{6BFCDCF1-8FAC-4C4F-926B-9A0B1CA487F4}"/>
    <dgm:cxn modelId="{03F3A522-BCD7-44BE-AA96-2C3087840C20}" type="presOf" srcId="{E7B905CB-146B-48DF-B469-7C4DDBAC032E}" destId="{1AEAC63F-281C-4A2E-8E2B-EC4B0D52C9DC}" srcOrd="1" destOrd="0" presId="urn:microsoft.com/office/officeart/2008/layout/HorizontalMultiLevelHierarchy"/>
    <dgm:cxn modelId="{F59811F3-F4A5-46A6-8263-CCAED6441779}" srcId="{327B7DD8-98D9-40BD-993C-EFCA36FC00B7}" destId="{E6AFE793-6A01-4DCE-B8E1-AA6A5B7DC3DC}" srcOrd="0" destOrd="0" parTransId="{7F82AB80-737D-4FFE-8C96-78F759CF1712}" sibTransId="{39838AC6-6E4F-481E-B73A-7114D0BF75F6}"/>
    <dgm:cxn modelId="{D131AD3D-5EF5-4703-9AF8-5686D3369B82}" type="presOf" srcId="{59A55984-19B5-4A46-9E38-7D783E827F22}" destId="{D338EF2A-43DC-4016-9111-51ED8046F9D8}" srcOrd="0" destOrd="0" presId="urn:microsoft.com/office/officeart/2008/layout/HorizontalMultiLevelHierarchy"/>
    <dgm:cxn modelId="{F5DBFD77-52C1-49A0-8886-785200E16452}" type="presOf" srcId="{653434F2-B637-4E57-861D-A8E62B63A8C6}" destId="{25F02179-9200-4F37-BB7F-3D4987B657B5}" srcOrd="0" destOrd="0" presId="urn:microsoft.com/office/officeart/2008/layout/HorizontalMultiLevelHierarchy"/>
    <dgm:cxn modelId="{BA61F465-9BA4-4C85-BD93-3624739673A5}" type="presOf" srcId="{ADE9A563-8BBD-4BE4-B813-784CA801B528}" destId="{63710E1E-9E0E-408E-8D07-BEDF9242A880}" srcOrd="1" destOrd="0" presId="urn:microsoft.com/office/officeart/2008/layout/HorizontalMultiLevelHierarchy"/>
    <dgm:cxn modelId="{7B15208F-65FC-46CD-A5B1-D80CAD2685F7}" type="presOf" srcId="{CD9B7328-0D1A-4D75-BEB7-C20736A532AA}" destId="{C58F9E77-C1B8-4AE3-A378-7C34F1FF87E4}" srcOrd="0" destOrd="0" presId="urn:microsoft.com/office/officeart/2008/layout/HorizontalMultiLevelHierarchy"/>
    <dgm:cxn modelId="{2598080F-386B-4A56-9281-E35815A3DB88}" type="presOf" srcId="{05A41859-1ED6-44EE-9A3A-D89E73726C7B}" destId="{CDC739B2-1995-4A00-9E2C-912F4CAECEAE}" srcOrd="0" destOrd="0" presId="urn:microsoft.com/office/officeart/2008/layout/HorizontalMultiLevelHierarchy"/>
    <dgm:cxn modelId="{751B6816-5E94-471B-BB32-FC2FE10D8A86}" type="presOf" srcId="{07F2B6AE-C218-4679-B22A-2935D7291A98}" destId="{BDBF77D6-21F2-4E03-B174-7135FA3D4538}" srcOrd="1" destOrd="0" presId="urn:microsoft.com/office/officeart/2008/layout/HorizontalMultiLevelHierarchy"/>
    <dgm:cxn modelId="{EEFD0A6F-DEA9-48D7-9F70-932466BBCF1D}" srcId="{927A66FE-4E16-455D-85CF-B2F9F4C172A6}" destId="{EC07DC11-E95F-4C43-86FE-59E778796FDF}" srcOrd="1" destOrd="0" parTransId="{8D2D0DF9-FD2F-4C97-AE99-2691028EC4C5}" sibTransId="{30A24266-E45A-418F-9429-A389D56A6D3C}"/>
    <dgm:cxn modelId="{CF0A3942-B780-41B1-B8D0-4B9A0C9147CC}" type="presOf" srcId="{89A9B69B-13FC-4A21-ABC0-2BE3F0C52CCF}" destId="{A9AE792F-682F-4BDC-A61B-1BED13294C66}" srcOrd="0" destOrd="0" presId="urn:microsoft.com/office/officeart/2008/layout/HorizontalMultiLevelHierarchy"/>
    <dgm:cxn modelId="{A4D5D0C7-8948-4E16-88DF-FE812A148334}" type="presOf" srcId="{E00D7498-0661-4B18-9470-83BB6C3A4A36}" destId="{00052A3E-A265-4C2E-AB84-3807E61ABBCA}" srcOrd="0" destOrd="0" presId="urn:microsoft.com/office/officeart/2008/layout/HorizontalMultiLevelHierarchy"/>
    <dgm:cxn modelId="{2C150B20-0437-49FD-A2A1-7F55D460A542}" type="presOf" srcId="{1534F49A-380F-461A-BF83-005D8F4AFA18}" destId="{1BB57BDB-92F7-4D14-A5AE-B0AEA11AACD2}" srcOrd="0" destOrd="0" presId="urn:microsoft.com/office/officeart/2008/layout/HorizontalMultiLevelHierarchy"/>
    <dgm:cxn modelId="{A2C543D3-DEB0-46E5-AD55-72A0E1DE4047}" type="presOf" srcId="{1FCD0FD9-8313-4268-9EB8-26BFB1E9CA40}" destId="{74A1B0B5-60A3-4F1A-B7A8-5291A6366879}" srcOrd="0" destOrd="0" presId="urn:microsoft.com/office/officeart/2008/layout/HorizontalMultiLevelHierarchy"/>
    <dgm:cxn modelId="{E7561341-63FC-4B4B-A1D2-4A5923C0A79D}" type="presOf" srcId="{7AE34D38-CC69-443A-A608-9268F8C87F95}" destId="{2F417B49-A248-4D12-96C3-0F98222C6E4C}" srcOrd="0" destOrd="0" presId="urn:microsoft.com/office/officeart/2008/layout/HorizontalMultiLevelHierarchy"/>
    <dgm:cxn modelId="{3333C6CA-BD2E-4983-ABE0-9828A121E123}" type="presOf" srcId="{E77E4FB3-EE9A-4353-BBB6-89D039AEC02B}" destId="{B8B9B569-EC8C-4D5C-BD27-B33E4A5B7C46}" srcOrd="0" destOrd="0" presId="urn:microsoft.com/office/officeart/2008/layout/HorizontalMultiLevelHierarchy"/>
    <dgm:cxn modelId="{C0656EFE-8AF8-46BB-A8BA-1C5F3289CCDE}" srcId="{7AE34D38-CC69-443A-A608-9268F8C87F95}" destId="{E77E4FB3-EE9A-4353-BBB6-89D039AEC02B}" srcOrd="4" destOrd="0" parTransId="{15D04212-F572-46A9-9E85-85EC3C7ACC37}" sibTransId="{792AE5A7-660F-4C9A-88E8-1C0D1B44C614}"/>
    <dgm:cxn modelId="{5988C109-8F9D-41B3-ACE5-D7B74E6ED8AE}" type="presOf" srcId="{07F2B6AE-C218-4679-B22A-2935D7291A98}" destId="{661A1C4B-D5BF-4FF9-8BA3-277DCD9051DB}" srcOrd="0" destOrd="0" presId="urn:microsoft.com/office/officeart/2008/layout/HorizontalMultiLevelHierarchy"/>
    <dgm:cxn modelId="{9D330E84-89B0-4A9B-9F79-8B3E3F7BA5F5}" srcId="{98098521-0620-4E73-A30A-AC03108943B9}" destId="{55E4A09A-E336-40DC-8081-27327F2EF01F}" srcOrd="1" destOrd="0" parTransId="{BADF8239-3EC5-4E8F-8FC1-11AB3F2F1994}" sibTransId="{EA1D1C5E-A8D7-4D18-87A5-52D823855DF4}"/>
    <dgm:cxn modelId="{33CB2192-6428-47E0-8941-B28799F4F324}" type="presOf" srcId="{89FABD02-7376-45B5-803F-9303A5F9C16E}" destId="{BA147344-383A-4BA6-8808-B4F38A5A6990}" srcOrd="0" destOrd="0" presId="urn:microsoft.com/office/officeart/2008/layout/HorizontalMultiLevelHierarchy"/>
    <dgm:cxn modelId="{8941F587-895E-482B-A9D0-16ECE608FA64}" type="presOf" srcId="{6A6A6C84-C405-4157-A15A-52EAEFF698B9}" destId="{2A45982F-42EE-4BF6-A356-F809CA35A2E1}" srcOrd="1" destOrd="0" presId="urn:microsoft.com/office/officeart/2008/layout/HorizontalMultiLevelHierarchy"/>
    <dgm:cxn modelId="{D1D0DC18-1AE8-4104-BBE1-F87E5CEB1FC2}" srcId="{05A41859-1ED6-44EE-9A3A-D89E73726C7B}" destId="{653434F2-B637-4E57-861D-A8E62B63A8C6}" srcOrd="0" destOrd="0" parTransId="{31943AB2-DB78-41AB-952B-B87C42A3DEBA}" sibTransId="{95E926E6-8585-4130-BACA-8D498DF259DA}"/>
    <dgm:cxn modelId="{28494D4C-9CC1-40DA-9D39-7B5B23D1BA19}" srcId="{E00D7498-0661-4B18-9470-83BB6C3A4A36}" destId="{7AE34D38-CC69-443A-A608-9268F8C87F95}" srcOrd="0" destOrd="0" parTransId="{07F2B6AE-C218-4679-B22A-2935D7291A98}" sibTransId="{8CB99F1F-A73F-4A9F-98E7-1C3F8674AF3F}"/>
    <dgm:cxn modelId="{A95B51EE-44EF-4921-9358-6B9008889158}" srcId="{1E1993B0-76C8-490F-BF93-7E3D6DC794E4}" destId="{2352207A-47A8-42EF-976A-EF916D346BB7}" srcOrd="2" destOrd="0" parTransId="{90E70A72-8AF1-426E-A9FF-12F719082F46}" sibTransId="{BBE24B98-D73F-4999-B60A-0D753408ED6B}"/>
    <dgm:cxn modelId="{1504F3ED-4141-4F49-81F1-077C4C9450AF}" type="presOf" srcId="{5B7B23F1-74D6-4D4C-BC8E-3C0FC88EA76E}" destId="{02E9B728-AEC4-412F-B778-1EF4093ED2E6}" srcOrd="1" destOrd="0" presId="urn:microsoft.com/office/officeart/2008/layout/HorizontalMultiLevelHierarchy"/>
    <dgm:cxn modelId="{B989D0AF-24C7-448B-95EB-38255D6CABBD}" type="presOf" srcId="{0E6B0D48-E36A-4620-BC3E-A79C912727C6}" destId="{DF4E1660-86AC-4C5F-86A9-31BC4EB0192A}" srcOrd="0" destOrd="0" presId="urn:microsoft.com/office/officeart/2008/layout/HorizontalMultiLevelHierarchy"/>
    <dgm:cxn modelId="{A6DACACA-42A8-40D0-8D35-1CD6EDB259DE}" type="presOf" srcId="{BB2C12BE-660E-417E-8B2D-B5D997384AD5}" destId="{D696AD2B-A5DB-4D21-B64F-1BF0D79AA90B}" srcOrd="0" destOrd="0" presId="urn:microsoft.com/office/officeart/2008/layout/HorizontalMultiLevelHierarchy"/>
    <dgm:cxn modelId="{268B242C-CCF9-44C6-AB2B-CCB979FA89E4}" type="presOf" srcId="{A08E64BB-3EB8-40E8-A78E-DBB820CBC33A}" destId="{6FEDAD32-29D1-4492-8BFE-F1F328611BB1}" srcOrd="1" destOrd="0" presId="urn:microsoft.com/office/officeart/2008/layout/HorizontalMultiLevelHierarchy"/>
    <dgm:cxn modelId="{27580D9C-1F77-4743-9C37-E408D391B5F4}" type="presOf" srcId="{98098521-0620-4E73-A30A-AC03108943B9}" destId="{336C5E36-3D78-4FA2-BB1B-B9EA8A029A2A}" srcOrd="0" destOrd="0" presId="urn:microsoft.com/office/officeart/2008/layout/HorizontalMultiLevelHierarchy"/>
    <dgm:cxn modelId="{C96FD8C5-3FBE-49A2-A046-F5F27DB9C03A}" type="presOf" srcId="{2352207A-47A8-42EF-976A-EF916D346BB7}" destId="{35654F92-3D3F-4A10-AE75-D0928C76D70C}" srcOrd="0" destOrd="0" presId="urn:microsoft.com/office/officeart/2008/layout/HorizontalMultiLevelHierarchy"/>
    <dgm:cxn modelId="{E478F94C-415E-47F7-B713-6B52C0F83420}" type="presOf" srcId="{621B78BA-7BD7-4F94-9726-48439FF38A8E}" destId="{43FD3914-47E6-4EF0-9026-80CA4AED1D19}" srcOrd="0" destOrd="0" presId="urn:microsoft.com/office/officeart/2008/layout/HorizontalMultiLevelHierarchy"/>
    <dgm:cxn modelId="{7CC60E45-C422-441E-A252-623A0D8133CD}" type="presOf" srcId="{BADF8239-3EC5-4E8F-8FC1-11AB3F2F1994}" destId="{9F6B2CA8-3D18-4D25-B384-B3507252C837}" srcOrd="1" destOrd="0" presId="urn:microsoft.com/office/officeart/2008/layout/HorizontalMultiLevelHierarchy"/>
    <dgm:cxn modelId="{7068B093-052F-4747-AEBA-D694331A4DE1}" type="presOf" srcId="{31943AB2-DB78-41AB-952B-B87C42A3DEBA}" destId="{3F38F4EF-695C-4984-8E81-925FCF7306DC}" srcOrd="0" destOrd="0" presId="urn:microsoft.com/office/officeart/2008/layout/HorizontalMultiLevelHierarchy"/>
    <dgm:cxn modelId="{92D9FE13-5017-4D1D-9EF7-73FC0A62CB24}" type="presOf" srcId="{BADF8239-3EC5-4E8F-8FC1-11AB3F2F1994}" destId="{04D99A18-C974-4BCA-A808-C8784B2238F8}" srcOrd="0" destOrd="0" presId="urn:microsoft.com/office/officeart/2008/layout/HorizontalMultiLevelHierarchy"/>
    <dgm:cxn modelId="{D53FD613-A457-4CD6-AC8E-047731ED20FD}" srcId="{EC07DC11-E95F-4C43-86FE-59E778796FDF}" destId="{05A41859-1ED6-44EE-9A3A-D89E73726C7B}" srcOrd="0" destOrd="0" parTransId="{89A9B69B-13FC-4A21-ABC0-2BE3F0C52CCF}" sibTransId="{22BCC78B-30BC-47E6-9141-A1170AF654CE}"/>
    <dgm:cxn modelId="{D4D3103A-228E-4737-A136-A7C8005B22BC}" srcId="{327B7DD8-98D9-40BD-993C-EFCA36FC00B7}" destId="{31698E1A-4F11-475F-BD8C-D19DB6624BE3}" srcOrd="1" destOrd="0" parTransId="{E7B905CB-146B-48DF-B469-7C4DDBAC032E}" sibTransId="{36705B48-4CA9-4DDF-B758-0205EBF16B7B}"/>
    <dgm:cxn modelId="{ABB0474E-AE59-410C-A70F-262C7BE96E88}" type="presOf" srcId="{89A9B69B-13FC-4A21-ABC0-2BE3F0C52CCF}" destId="{39CA1A81-8E0B-447D-B062-D3ADA4B56E7D}" srcOrd="1" destOrd="0" presId="urn:microsoft.com/office/officeart/2008/layout/HorizontalMultiLevelHierarchy"/>
    <dgm:cxn modelId="{BC21A9B7-2D94-47C7-92F0-7760A4D4DFDD}" type="presOf" srcId="{5EDF45DF-820B-468A-8034-4BF3CE784F40}" destId="{E9BD8CA8-0106-49ED-ADEF-71B70265741E}" srcOrd="0" destOrd="0" presId="urn:microsoft.com/office/officeart/2008/layout/HorizontalMultiLevelHierarchy"/>
    <dgm:cxn modelId="{23B5EDA6-7F89-4A2D-8FA9-805FFD5E4B67}" type="presOf" srcId="{31943AB2-DB78-41AB-952B-B87C42A3DEBA}" destId="{5B38A96C-3544-4343-AC0C-CD5303566D4B}" srcOrd="1" destOrd="0" presId="urn:microsoft.com/office/officeart/2008/layout/HorizontalMultiLevelHierarchy"/>
    <dgm:cxn modelId="{FB29F3CD-0F46-4347-9433-FB4F047C0452}" type="presOf" srcId="{2F4F4ACD-AF6C-433D-BA60-0B3C2B7A8B47}" destId="{F7886430-A980-4A33-B29A-000A11B54F75}" srcOrd="0" destOrd="0" presId="urn:microsoft.com/office/officeart/2008/layout/HorizontalMultiLevelHierarchy"/>
    <dgm:cxn modelId="{49B9D63C-F753-4D70-A553-9912FD04266E}" type="presOf" srcId="{FB6BE362-A138-494A-AA77-1293C67966EF}" destId="{7B49004F-4F6C-4E42-8E78-3169C65DCE7A}" srcOrd="0" destOrd="0" presId="urn:microsoft.com/office/officeart/2008/layout/HorizontalMultiLevelHierarchy"/>
    <dgm:cxn modelId="{01C634FE-CF9C-40C4-9A26-8CE9DB8EF4BA}" type="presOf" srcId="{927A66FE-4E16-455D-85CF-B2F9F4C172A6}" destId="{9973D99E-7D57-430F-BF31-C8B604E7F0D3}" srcOrd="0" destOrd="0" presId="urn:microsoft.com/office/officeart/2008/layout/HorizontalMultiLevelHierarchy"/>
    <dgm:cxn modelId="{1E6A7CFA-0807-4867-90CC-29B50F6518EE}" srcId="{7AE34D38-CC69-443A-A608-9268F8C87F95}" destId="{5EDF45DF-820B-468A-8034-4BF3CE784F40}" srcOrd="2" destOrd="0" parTransId="{89FABD02-7376-45B5-803F-9303A5F9C16E}" sibTransId="{16A70590-16DD-49D6-9DEF-4B13502853D8}"/>
    <dgm:cxn modelId="{0565E7E7-5E80-4668-8289-DF92A2DFBB1E}" srcId="{7AE34D38-CC69-443A-A608-9268F8C87F95}" destId="{19F39E51-3D12-45B8-8B4D-1C039F8CB422}" srcOrd="0" destOrd="0" parTransId="{50E3975E-F3A9-411C-84C8-C04B04C8DFCA}" sibTransId="{9E3A66B1-5A1A-42E4-946A-90C9D81D2FE1}"/>
    <dgm:cxn modelId="{94C6C740-9F12-4613-AE5C-5F859D36CF33}" type="presOf" srcId="{327B7DD8-98D9-40BD-993C-EFCA36FC00B7}" destId="{194EC42E-499D-4F98-BACB-9F411D8588AD}" srcOrd="0" destOrd="0" presId="urn:microsoft.com/office/officeart/2008/layout/HorizontalMultiLevelHierarchy"/>
    <dgm:cxn modelId="{9CCEB792-51C2-4552-957D-99AC22C5D375}" srcId="{55E4A09A-E336-40DC-8081-27327F2EF01F}" destId="{327B7DD8-98D9-40BD-993C-EFCA36FC00B7}" srcOrd="0" destOrd="0" parTransId="{0E6B0D48-E36A-4620-BC3E-A79C912727C6}" sibTransId="{DBD5A69D-0966-4E26-A778-D0E827CC1311}"/>
    <dgm:cxn modelId="{00CB4A18-89F1-4CA7-ABA7-0EB8C44C1926}" type="presOf" srcId="{15D04212-F572-46A9-9E85-85EC3C7ACC37}" destId="{33032A2A-2FB1-4B86-88AC-0BAC8BBD18AC}" srcOrd="1" destOrd="0" presId="urn:microsoft.com/office/officeart/2008/layout/HorizontalMultiLevelHierarchy"/>
    <dgm:cxn modelId="{5CBA7309-AA81-4FC7-9CDC-B831BC01CBB1}" type="presOf" srcId="{1534F49A-380F-461A-BF83-005D8F4AFA18}" destId="{D10720A3-AA0C-42F6-84F0-523F74CA1552}" srcOrd="1" destOrd="0" presId="urn:microsoft.com/office/officeart/2008/layout/HorizontalMultiLevelHierarchy"/>
    <dgm:cxn modelId="{E6A8A15F-32BF-4005-8365-332803D5C15C}" srcId="{98098521-0620-4E73-A30A-AC03108943B9}" destId="{B9F66E78-CDC8-4A69-A021-7E0233F7E79F}" srcOrd="0" destOrd="0" parTransId="{CD9B7328-0D1A-4D75-BEB7-C20736A532AA}" sibTransId="{F12ED810-BF17-4AC1-A90A-5693DFF065E6}"/>
    <dgm:cxn modelId="{E42302A6-BFA1-42D4-BD63-F32559F5D1E3}" type="presOf" srcId="{8D2D0DF9-FD2F-4C97-AE99-2691028EC4C5}" destId="{97DE80C1-94FB-4FDA-97F2-DE51C8A76E8D}" srcOrd="1" destOrd="0" presId="urn:microsoft.com/office/officeart/2008/layout/HorizontalMultiLevelHierarchy"/>
    <dgm:cxn modelId="{4056166F-C716-46A7-A271-63466B2C2634}" srcId="{7AE34D38-CC69-443A-A608-9268F8C87F95}" destId="{E254A598-2A04-40A9-92A4-1CA81ED5F2C8}" srcOrd="1" destOrd="0" parTransId="{ADE9A563-8BBD-4BE4-B813-784CA801B528}" sibTransId="{C1DDA43C-DDD9-40D5-A9A4-9CF4E2CAE843}"/>
    <dgm:cxn modelId="{D03D7F56-EF8B-4C28-910C-D618889D0AAE}" type="presOf" srcId="{D832E900-CF54-4EB5-8AD1-1112786EB029}" destId="{1AA4C122-C31F-4B07-9E20-F2A18B50A68B}" srcOrd="0" destOrd="0" presId="urn:microsoft.com/office/officeart/2008/layout/HorizontalMultiLevelHierarchy"/>
    <dgm:cxn modelId="{B2221BF6-2F96-4A92-B98B-9C5459BFAB34}" type="presOf" srcId="{DABC4466-01F7-49BD-98B9-6796731091E1}" destId="{D4C6DDF8-0811-4D4D-979B-6649C63C921C}" srcOrd="1" destOrd="0" presId="urn:microsoft.com/office/officeart/2008/layout/HorizontalMultiLevelHierarchy"/>
    <dgm:cxn modelId="{9429BA56-183A-410D-88DD-D5A861847EBB}" type="presOf" srcId="{55E4A09A-E336-40DC-8081-27327F2EF01F}" destId="{12344070-45C3-4A00-A698-D4945EA55958}" srcOrd="0" destOrd="0" presId="urn:microsoft.com/office/officeart/2008/layout/HorizontalMultiLevelHierarchy"/>
    <dgm:cxn modelId="{894B9523-DAF4-47A9-AC43-4E05586E8938}" type="presOf" srcId="{90E70A72-8AF1-426E-A9FF-12F719082F46}" destId="{54E8F24E-8234-4E83-8CB9-BB1FA5BEAF1B}" srcOrd="0" destOrd="0" presId="urn:microsoft.com/office/officeart/2008/layout/HorizontalMultiLevelHierarchy"/>
    <dgm:cxn modelId="{CC83887C-6B44-4A37-BED9-88317A466582}" srcId="{927A66FE-4E16-455D-85CF-B2F9F4C172A6}" destId="{66C77C75-49F2-45DD-A651-3B368E32955B}" srcOrd="0" destOrd="0" parTransId="{2F4F4ACD-AF6C-433D-BA60-0B3C2B7A8B47}" sibTransId="{D788A333-D320-48C5-997E-B14B7F944CEE}"/>
    <dgm:cxn modelId="{5ADA18D6-B051-4EF1-B55F-2879B3796D30}" srcId="{E6AFE793-6A01-4DCE-B8E1-AA6A5B7DC3DC}" destId="{DC6F09D2-0CEE-4F26-AE33-26728490DAB0}" srcOrd="0" destOrd="0" parTransId="{1FCD0FD9-8313-4268-9EB8-26BFB1E9CA40}" sibTransId="{F2BD65C1-1FDA-4406-BCBA-9EE97E557BA2}"/>
    <dgm:cxn modelId="{4FBD9070-92A2-4001-AF7B-6C41D705307E}" type="presOf" srcId="{1FCD0FD9-8313-4268-9EB8-26BFB1E9CA40}" destId="{6E3F4FD8-68BF-4667-B008-7DA114825D07}" srcOrd="1" destOrd="0" presId="urn:microsoft.com/office/officeart/2008/layout/HorizontalMultiLevelHierarchy"/>
    <dgm:cxn modelId="{0197DD4C-1891-4E1A-9ACB-9F94B2F51B9C}" type="presOf" srcId="{7F82AB80-737D-4FFE-8C96-78F759CF1712}" destId="{3665B7DB-6B91-4B7A-BE97-C83A15E3926F}" srcOrd="1" destOrd="0" presId="urn:microsoft.com/office/officeart/2008/layout/HorizontalMultiLevelHierarchy"/>
    <dgm:cxn modelId="{C1CAC2AD-782F-4315-831B-5931BB76828B}" type="presOf" srcId="{DABC4466-01F7-49BD-98B9-6796731091E1}" destId="{B0AA5568-E655-4D1F-AB2F-191E5E04BA26}" srcOrd="0" destOrd="0" presId="urn:microsoft.com/office/officeart/2008/layout/HorizontalMultiLevelHierarchy"/>
    <dgm:cxn modelId="{D17EA780-B71F-465A-9D61-42801A8D1A1A}" type="presOf" srcId="{D63562F9-3B34-458C-874D-BE3CCDA6C53E}" destId="{A97332B1-0834-4101-8A9A-A0D534EA7E9C}" srcOrd="1" destOrd="0" presId="urn:microsoft.com/office/officeart/2008/layout/HorizontalMultiLevelHierarchy"/>
    <dgm:cxn modelId="{A1B54AF0-319C-419A-BF35-51645C152BE6}" type="presOf" srcId="{E6AFE793-6A01-4DCE-B8E1-AA6A5B7DC3DC}" destId="{D4D7AD6E-102C-41F3-B428-063B1F09AA9E}" srcOrd="0" destOrd="0" presId="urn:microsoft.com/office/officeart/2008/layout/HorizontalMultiLevelHierarchy"/>
    <dgm:cxn modelId="{A861860F-6FAE-4365-BCEE-68C500C0F582}" type="presOf" srcId="{821BD327-5078-4DED-AB65-DB9A9A904674}" destId="{12674576-A206-4661-B9C1-32AFE0B055F4}" srcOrd="0" destOrd="0" presId="urn:microsoft.com/office/officeart/2008/layout/HorizontalMultiLevelHierarchy"/>
    <dgm:cxn modelId="{BD2F124B-7027-477F-889D-2F6F419FE55E}" type="presOf" srcId="{E7B905CB-146B-48DF-B469-7C4DDBAC032E}" destId="{1E03702A-9408-4A3A-8AEF-AFFE488800DE}" srcOrd="0" destOrd="0" presId="urn:microsoft.com/office/officeart/2008/layout/HorizontalMultiLevelHierarchy"/>
    <dgm:cxn modelId="{CDC38F9E-EEC5-4916-A165-5E57F5D9767C}" type="presOf" srcId="{19F39E51-3D12-45B8-8B4D-1C039F8CB422}" destId="{786BD84E-4301-42C2-B81B-90A97BD6D93B}" srcOrd="0" destOrd="0" presId="urn:microsoft.com/office/officeart/2008/layout/HorizontalMultiLevelHierarchy"/>
    <dgm:cxn modelId="{8219DAD0-21A6-42A8-AC49-601404B67A72}" type="presOf" srcId="{D63562F9-3B34-458C-874D-BE3CCDA6C53E}" destId="{29A9B84B-EDE0-4F7A-B4E1-56CC5E135882}" srcOrd="0" destOrd="0" presId="urn:microsoft.com/office/officeart/2008/layout/HorizontalMultiLevelHierarchy"/>
    <dgm:cxn modelId="{2040E92C-F6F4-4583-893A-AFA3403A5C0A}" srcId="{31698E1A-4F11-475F-BD8C-D19DB6624BE3}" destId="{2BE24F30-750B-418D-94E8-B5FC8464D5CC}" srcOrd="0" destOrd="0" parTransId="{A08E64BB-3EB8-40E8-A78E-DBB820CBC33A}" sibTransId="{CA614BB4-528B-42AD-91DF-094D1C371C2A}"/>
    <dgm:cxn modelId="{E6B047E7-BCAF-4093-897F-A1ECD111D94F}" type="presOf" srcId="{E254A598-2A04-40A9-92A4-1CA81ED5F2C8}" destId="{3B9EB214-DB44-4D04-98A8-BD8EF871DB85}" srcOrd="0" destOrd="0" presId="urn:microsoft.com/office/officeart/2008/layout/HorizontalMultiLevelHierarchy"/>
    <dgm:cxn modelId="{61A82DA2-87E1-4A76-AEF5-5BC1533D2E66}" type="presOf" srcId="{66C77C75-49F2-45DD-A651-3B368E32955B}" destId="{271AE428-114E-4E6A-8BA3-AB25732F5E3D}" srcOrd="0" destOrd="0" presId="urn:microsoft.com/office/officeart/2008/layout/HorizontalMultiLevelHierarchy"/>
    <dgm:cxn modelId="{F7E0B4D7-177E-446E-9755-38C84E46BC00}" type="presOf" srcId="{CD9B7328-0D1A-4D75-BEB7-C20736A532AA}" destId="{E4AF773A-47CF-4CB0-95A2-77711E09DA18}" srcOrd="1" destOrd="0" presId="urn:microsoft.com/office/officeart/2008/layout/HorizontalMultiLevelHierarchy"/>
    <dgm:cxn modelId="{84923A32-3DB8-4F05-91B7-8938C2ADB35C}" type="presOf" srcId="{50E3975E-F3A9-411C-84C8-C04B04C8DFCA}" destId="{A92B28A8-D8F4-4158-87AB-4962DD2E5FA7}" srcOrd="1" destOrd="0" presId="urn:microsoft.com/office/officeart/2008/layout/HorizontalMultiLevelHierarchy"/>
    <dgm:cxn modelId="{F65CAF2A-1AC5-4F13-8B9E-ADD1487797AB}" type="presOf" srcId="{89FABD02-7376-45B5-803F-9303A5F9C16E}" destId="{76630501-A555-4C1E-A01D-8E241D07FB17}" srcOrd="1" destOrd="0" presId="urn:microsoft.com/office/officeart/2008/layout/HorizontalMultiLevelHierarchy"/>
    <dgm:cxn modelId="{E3DA22A6-F713-4204-92E1-18FDBC2CDF30}" srcId="{2352207A-47A8-42EF-976A-EF916D346BB7}" destId="{E00D7498-0661-4B18-9470-83BB6C3A4A36}" srcOrd="0" destOrd="0" parTransId="{DABC4466-01F7-49BD-98B9-6796731091E1}" sibTransId="{51BDC730-EDDD-4BFA-9162-AED536684CDD}"/>
    <dgm:cxn modelId="{BAEFC524-5400-444B-B67B-335A5A03DFF7}" type="presOf" srcId="{BB2C12BE-660E-417E-8B2D-B5D997384AD5}" destId="{80B7C632-0AE5-41D5-97A3-B0C26F60D291}" srcOrd="1" destOrd="0" presId="urn:microsoft.com/office/officeart/2008/layout/HorizontalMultiLevelHierarchy"/>
    <dgm:cxn modelId="{A87C22EE-7B94-49E0-BB83-C727F56BCF79}" type="presOf" srcId="{5D6BFA60-5DD8-4AA3-84DE-A1DF92CE6497}" destId="{E7F07A51-F5D8-480D-A69D-4070224A219E}" srcOrd="1" destOrd="0" presId="urn:microsoft.com/office/officeart/2008/layout/HorizontalMultiLevelHierarchy"/>
    <dgm:cxn modelId="{2881009D-0714-4503-8194-A59DEDF41BB6}" type="presOf" srcId="{5B7B23F1-74D6-4D4C-BC8E-3C0FC88EA76E}" destId="{2DE8D5B3-50CA-43D2-930C-B70C119E13C1}" srcOrd="0" destOrd="0" presId="urn:microsoft.com/office/officeart/2008/layout/HorizontalMultiLevelHierarchy"/>
    <dgm:cxn modelId="{23622C07-D128-461D-B8DA-EE84DB7FC710}" type="presOf" srcId="{2BE24F30-750B-418D-94E8-B5FC8464D5CC}" destId="{1FE0BC35-CCAC-4294-BB33-DD0550A059D6}" srcOrd="0" destOrd="0" presId="urn:microsoft.com/office/officeart/2008/layout/HorizontalMultiLevelHierarchy"/>
    <dgm:cxn modelId="{0EF26F60-1D2F-4475-99B4-24240F5F04B5}" type="presOf" srcId="{59A55984-19B5-4A46-9E38-7D783E827F22}" destId="{87851D8B-37C4-4DB3-9383-F93F05E90064}" srcOrd="1" destOrd="0" presId="urn:microsoft.com/office/officeart/2008/layout/HorizontalMultiLevelHierarchy"/>
    <dgm:cxn modelId="{626E4B1A-AF14-4D46-991D-05DAA25218C1}" type="presOf" srcId="{2F4F4ACD-AF6C-433D-BA60-0B3C2B7A8B47}" destId="{9A50996A-DC4A-4350-B331-D45B8EC2F7E5}" srcOrd="1" destOrd="0" presId="urn:microsoft.com/office/officeart/2008/layout/HorizontalMultiLevelHierarchy"/>
    <dgm:cxn modelId="{D852BB5A-DF65-4163-90DC-658F58378680}" type="presOf" srcId="{EEE5369A-8CF8-4D5B-BAB1-3D30E6675382}" destId="{537CB6E1-8C6B-4A98-ADF8-B333F3845103}" srcOrd="0" destOrd="0" presId="urn:microsoft.com/office/officeart/2008/layout/HorizontalMultiLevelHierarchy"/>
    <dgm:cxn modelId="{D774DF28-2619-4816-9216-F80E25374AC9}" type="presOf" srcId="{50E3975E-F3A9-411C-84C8-C04B04C8DFCA}" destId="{4AC53E96-2F6F-446F-A988-158BC9532F6E}" srcOrd="0" destOrd="0" presId="urn:microsoft.com/office/officeart/2008/layout/HorizontalMultiLevelHierarchy"/>
    <dgm:cxn modelId="{DF031A97-A976-4CA0-A03D-F7415DF5910D}" srcId="{EC07DC11-E95F-4C43-86FE-59E778796FDF}" destId="{84F4BC59-970A-4472-A681-87E95FFDA116}" srcOrd="1" destOrd="0" parTransId="{D63562F9-3B34-458C-874D-BE3CCDA6C53E}" sibTransId="{B94B892B-858E-4E50-B395-8AC731F2DA00}"/>
    <dgm:cxn modelId="{BD738312-4679-4B3D-98BC-87C2F0AA622B}" type="presOf" srcId="{B9F66E78-CDC8-4A69-A021-7E0233F7E79F}" destId="{7CA0ABA6-5ABD-4E83-810A-7EE2D6D84DBE}" srcOrd="0" destOrd="0" presId="urn:microsoft.com/office/officeart/2008/layout/HorizontalMultiLevelHierarchy"/>
    <dgm:cxn modelId="{AEDED731-B109-4FE9-A186-C0DF0D825678}" type="presOf" srcId="{EC07DC11-E95F-4C43-86FE-59E778796FDF}" destId="{4947FA66-DABD-411D-AEEC-05BF106516D9}" srcOrd="0" destOrd="0" presId="urn:microsoft.com/office/officeart/2008/layout/HorizontalMultiLevelHierarchy"/>
    <dgm:cxn modelId="{A4F232F1-A651-4B5E-89C9-48DC6F9CF075}" type="presParOf" srcId="{7B49004F-4F6C-4E42-8E78-3169C65DCE7A}" destId="{9E7A26C9-C812-4E45-B928-A3CD1A9044D3}" srcOrd="0" destOrd="0" presId="urn:microsoft.com/office/officeart/2008/layout/HorizontalMultiLevelHierarchy"/>
    <dgm:cxn modelId="{3A2AD901-959E-4B5E-91A6-177D107FC9CC}" type="presParOf" srcId="{9E7A26C9-C812-4E45-B928-A3CD1A9044D3}" destId="{2178B126-C1FF-4BCA-BF52-A05A1CB00526}" srcOrd="0" destOrd="0" presId="urn:microsoft.com/office/officeart/2008/layout/HorizontalMultiLevelHierarchy"/>
    <dgm:cxn modelId="{93E0EDAD-FD17-467D-A025-A35B62374293}" type="presParOf" srcId="{9E7A26C9-C812-4E45-B928-A3CD1A9044D3}" destId="{3A0C2EB9-AF40-4D6B-9FF5-071710478853}" srcOrd="1" destOrd="0" presId="urn:microsoft.com/office/officeart/2008/layout/HorizontalMultiLevelHierarchy"/>
    <dgm:cxn modelId="{FDB91C19-A036-411E-8D18-5ACF26682202}" type="presParOf" srcId="{3A0C2EB9-AF40-4D6B-9FF5-071710478853}" destId="{1BB57BDB-92F7-4D14-A5AE-B0AEA11AACD2}" srcOrd="0" destOrd="0" presId="urn:microsoft.com/office/officeart/2008/layout/HorizontalMultiLevelHierarchy"/>
    <dgm:cxn modelId="{42BE42C8-A34C-48C3-A356-6FF1DD38D17E}" type="presParOf" srcId="{1BB57BDB-92F7-4D14-A5AE-B0AEA11AACD2}" destId="{D10720A3-AA0C-42F6-84F0-523F74CA1552}" srcOrd="0" destOrd="0" presId="urn:microsoft.com/office/officeart/2008/layout/HorizontalMultiLevelHierarchy"/>
    <dgm:cxn modelId="{5C261110-D97C-485A-9028-393768329A99}" type="presParOf" srcId="{3A0C2EB9-AF40-4D6B-9FF5-071710478853}" destId="{FE302724-16E0-49C8-95AD-5FB769238765}" srcOrd="1" destOrd="0" presId="urn:microsoft.com/office/officeart/2008/layout/HorizontalMultiLevelHierarchy"/>
    <dgm:cxn modelId="{7944919A-F89F-4E90-BEDD-4B07A59CE2F5}" type="presParOf" srcId="{FE302724-16E0-49C8-95AD-5FB769238765}" destId="{336C5E36-3D78-4FA2-BB1B-B9EA8A029A2A}" srcOrd="0" destOrd="0" presId="urn:microsoft.com/office/officeart/2008/layout/HorizontalMultiLevelHierarchy"/>
    <dgm:cxn modelId="{16C21376-CF83-45A7-ACD9-892224BDB0DA}" type="presParOf" srcId="{FE302724-16E0-49C8-95AD-5FB769238765}" destId="{82552FB5-7982-4C4A-A622-9243C10F6D5E}" srcOrd="1" destOrd="0" presId="urn:microsoft.com/office/officeart/2008/layout/HorizontalMultiLevelHierarchy"/>
    <dgm:cxn modelId="{46163EC2-15CF-42AB-9202-0D85DAB9004C}" type="presParOf" srcId="{82552FB5-7982-4C4A-A622-9243C10F6D5E}" destId="{C58F9E77-C1B8-4AE3-A378-7C34F1FF87E4}" srcOrd="0" destOrd="0" presId="urn:microsoft.com/office/officeart/2008/layout/HorizontalMultiLevelHierarchy"/>
    <dgm:cxn modelId="{D382E47A-0AB1-4825-9C48-FC43FCE2E359}" type="presParOf" srcId="{C58F9E77-C1B8-4AE3-A378-7C34F1FF87E4}" destId="{E4AF773A-47CF-4CB0-95A2-77711E09DA18}" srcOrd="0" destOrd="0" presId="urn:microsoft.com/office/officeart/2008/layout/HorizontalMultiLevelHierarchy"/>
    <dgm:cxn modelId="{0C8A0EAA-5599-4133-B2AC-626B635D00F9}" type="presParOf" srcId="{82552FB5-7982-4C4A-A622-9243C10F6D5E}" destId="{76C8EDC8-B8E4-4EDB-B6BD-C82AD25057C1}" srcOrd="1" destOrd="0" presId="urn:microsoft.com/office/officeart/2008/layout/HorizontalMultiLevelHierarchy"/>
    <dgm:cxn modelId="{EB501FE0-058E-41ED-9ED3-4973E7D0FB00}" type="presParOf" srcId="{76C8EDC8-B8E4-4EDB-B6BD-C82AD25057C1}" destId="{7CA0ABA6-5ABD-4E83-810A-7EE2D6D84DBE}" srcOrd="0" destOrd="0" presId="urn:microsoft.com/office/officeart/2008/layout/HorizontalMultiLevelHierarchy"/>
    <dgm:cxn modelId="{C8D451A7-4621-4F83-BF60-A74CDFE332E7}" type="presParOf" srcId="{76C8EDC8-B8E4-4EDB-B6BD-C82AD25057C1}" destId="{7820C0C3-A4D1-4876-981E-1B33FEC07646}" srcOrd="1" destOrd="0" presId="urn:microsoft.com/office/officeart/2008/layout/HorizontalMultiLevelHierarchy"/>
    <dgm:cxn modelId="{C61B9B4F-626E-4A5F-AB27-149969BE63E8}" type="presParOf" srcId="{82552FB5-7982-4C4A-A622-9243C10F6D5E}" destId="{04D99A18-C974-4BCA-A808-C8784B2238F8}" srcOrd="2" destOrd="0" presId="urn:microsoft.com/office/officeart/2008/layout/HorizontalMultiLevelHierarchy"/>
    <dgm:cxn modelId="{10E33E41-0971-48B4-B22E-BC4520AB11CE}" type="presParOf" srcId="{04D99A18-C974-4BCA-A808-C8784B2238F8}" destId="{9F6B2CA8-3D18-4D25-B384-B3507252C837}" srcOrd="0" destOrd="0" presId="urn:microsoft.com/office/officeart/2008/layout/HorizontalMultiLevelHierarchy"/>
    <dgm:cxn modelId="{C04048A0-8206-464B-8DD2-40B65E93EF02}" type="presParOf" srcId="{82552FB5-7982-4C4A-A622-9243C10F6D5E}" destId="{E00B0FE4-1D60-4E34-9BC4-E9A2074570C9}" srcOrd="3" destOrd="0" presId="urn:microsoft.com/office/officeart/2008/layout/HorizontalMultiLevelHierarchy"/>
    <dgm:cxn modelId="{71E63387-55B0-4D36-B2EC-4F93BD98CDA1}" type="presParOf" srcId="{E00B0FE4-1D60-4E34-9BC4-E9A2074570C9}" destId="{12344070-45C3-4A00-A698-D4945EA55958}" srcOrd="0" destOrd="0" presId="urn:microsoft.com/office/officeart/2008/layout/HorizontalMultiLevelHierarchy"/>
    <dgm:cxn modelId="{00E2B328-0CB1-4E23-B746-2DC1D2505396}" type="presParOf" srcId="{E00B0FE4-1D60-4E34-9BC4-E9A2074570C9}" destId="{0E8D375E-EFC2-4494-9398-979E1BCB17BC}" srcOrd="1" destOrd="0" presId="urn:microsoft.com/office/officeart/2008/layout/HorizontalMultiLevelHierarchy"/>
    <dgm:cxn modelId="{92ED449A-6657-4AD4-84A0-F011CB4719AA}" type="presParOf" srcId="{0E8D375E-EFC2-4494-9398-979E1BCB17BC}" destId="{DF4E1660-86AC-4C5F-86A9-31BC4EB0192A}" srcOrd="0" destOrd="0" presId="urn:microsoft.com/office/officeart/2008/layout/HorizontalMultiLevelHierarchy"/>
    <dgm:cxn modelId="{47E65836-D0BB-4CD3-801D-4C9B7E7B6E2D}" type="presParOf" srcId="{DF4E1660-86AC-4C5F-86A9-31BC4EB0192A}" destId="{69B3C121-2AF4-4A05-9FDC-9B92E4CE6DAA}" srcOrd="0" destOrd="0" presId="urn:microsoft.com/office/officeart/2008/layout/HorizontalMultiLevelHierarchy"/>
    <dgm:cxn modelId="{27B82420-B0D6-44E4-A5F5-632CD8B7773C}" type="presParOf" srcId="{0E8D375E-EFC2-4494-9398-979E1BCB17BC}" destId="{09906BFE-B088-49C8-810C-BFA47C9B80DD}" srcOrd="1" destOrd="0" presId="urn:microsoft.com/office/officeart/2008/layout/HorizontalMultiLevelHierarchy"/>
    <dgm:cxn modelId="{E3D0A95F-4FC5-4546-80F0-08C658F4D04D}" type="presParOf" srcId="{09906BFE-B088-49C8-810C-BFA47C9B80DD}" destId="{194EC42E-499D-4F98-BACB-9F411D8588AD}" srcOrd="0" destOrd="0" presId="urn:microsoft.com/office/officeart/2008/layout/HorizontalMultiLevelHierarchy"/>
    <dgm:cxn modelId="{935F68E9-E52E-482C-A119-10F69F483872}" type="presParOf" srcId="{09906BFE-B088-49C8-810C-BFA47C9B80DD}" destId="{DB601B90-256E-478D-BE8B-B3BF6FFEBDAB}" srcOrd="1" destOrd="0" presId="urn:microsoft.com/office/officeart/2008/layout/HorizontalMultiLevelHierarchy"/>
    <dgm:cxn modelId="{500621DD-D6BA-4932-B34D-B1176C7758E8}" type="presParOf" srcId="{DB601B90-256E-478D-BE8B-B3BF6FFEBDAB}" destId="{B72917FD-2649-4573-9525-023A4F274662}" srcOrd="0" destOrd="0" presId="urn:microsoft.com/office/officeart/2008/layout/HorizontalMultiLevelHierarchy"/>
    <dgm:cxn modelId="{C5E441E2-8D38-40EA-91C5-7C19E1016C59}" type="presParOf" srcId="{B72917FD-2649-4573-9525-023A4F274662}" destId="{3665B7DB-6B91-4B7A-BE97-C83A15E3926F}" srcOrd="0" destOrd="0" presId="urn:microsoft.com/office/officeart/2008/layout/HorizontalMultiLevelHierarchy"/>
    <dgm:cxn modelId="{3582BA7A-0AE3-4754-84A2-8C8A3E761405}" type="presParOf" srcId="{DB601B90-256E-478D-BE8B-B3BF6FFEBDAB}" destId="{18649D97-9E5E-475F-84D2-15D79188ABB8}" srcOrd="1" destOrd="0" presId="urn:microsoft.com/office/officeart/2008/layout/HorizontalMultiLevelHierarchy"/>
    <dgm:cxn modelId="{5A3113F2-7D32-42F4-A768-EFE97D9C6B84}" type="presParOf" srcId="{18649D97-9E5E-475F-84D2-15D79188ABB8}" destId="{D4D7AD6E-102C-41F3-B428-063B1F09AA9E}" srcOrd="0" destOrd="0" presId="urn:microsoft.com/office/officeart/2008/layout/HorizontalMultiLevelHierarchy"/>
    <dgm:cxn modelId="{9D327DEC-CFF3-4E06-9B1E-F2556DA52873}" type="presParOf" srcId="{18649D97-9E5E-475F-84D2-15D79188ABB8}" destId="{B8DE0C73-3175-45C3-986D-5A491DDEBCEE}" srcOrd="1" destOrd="0" presId="urn:microsoft.com/office/officeart/2008/layout/HorizontalMultiLevelHierarchy"/>
    <dgm:cxn modelId="{11BC9D5C-3AC1-4E86-97F6-C8BB90B4A80B}" type="presParOf" srcId="{B8DE0C73-3175-45C3-986D-5A491DDEBCEE}" destId="{74A1B0B5-60A3-4F1A-B7A8-5291A6366879}" srcOrd="0" destOrd="0" presId="urn:microsoft.com/office/officeart/2008/layout/HorizontalMultiLevelHierarchy"/>
    <dgm:cxn modelId="{587AFDD7-1C6C-4DF4-BC45-FFC87461EE7F}" type="presParOf" srcId="{74A1B0B5-60A3-4F1A-B7A8-5291A6366879}" destId="{6E3F4FD8-68BF-4667-B008-7DA114825D07}" srcOrd="0" destOrd="0" presId="urn:microsoft.com/office/officeart/2008/layout/HorizontalMultiLevelHierarchy"/>
    <dgm:cxn modelId="{97C6E7F5-E363-4B70-B6C0-D8A94C479ADB}" type="presParOf" srcId="{B8DE0C73-3175-45C3-986D-5A491DDEBCEE}" destId="{FD6E9166-8C2D-4EDF-B8E7-3F96D86B75CD}" srcOrd="1" destOrd="0" presId="urn:microsoft.com/office/officeart/2008/layout/HorizontalMultiLevelHierarchy"/>
    <dgm:cxn modelId="{FC9D2807-32E6-42D7-AA11-00927CE95BF7}" type="presParOf" srcId="{FD6E9166-8C2D-4EDF-B8E7-3F96D86B75CD}" destId="{E453A7A0-951F-44CF-AFDB-7B43A08546D1}" srcOrd="0" destOrd="0" presId="urn:microsoft.com/office/officeart/2008/layout/HorizontalMultiLevelHierarchy"/>
    <dgm:cxn modelId="{57F98612-3B9A-4F26-BEBD-A3FFC34D5B9A}" type="presParOf" srcId="{FD6E9166-8C2D-4EDF-B8E7-3F96D86B75CD}" destId="{A3894FE7-D9B0-44F6-9766-56C070171892}" srcOrd="1" destOrd="0" presId="urn:microsoft.com/office/officeart/2008/layout/HorizontalMultiLevelHierarchy"/>
    <dgm:cxn modelId="{E203005F-BE08-4667-82E8-39114FD17CD9}" type="presParOf" srcId="{DB601B90-256E-478D-BE8B-B3BF6FFEBDAB}" destId="{1E03702A-9408-4A3A-8AEF-AFFE488800DE}" srcOrd="2" destOrd="0" presId="urn:microsoft.com/office/officeart/2008/layout/HorizontalMultiLevelHierarchy"/>
    <dgm:cxn modelId="{1A969541-6AC6-41C1-AF44-2BDB1FE1DE3A}" type="presParOf" srcId="{1E03702A-9408-4A3A-8AEF-AFFE488800DE}" destId="{1AEAC63F-281C-4A2E-8E2B-EC4B0D52C9DC}" srcOrd="0" destOrd="0" presId="urn:microsoft.com/office/officeart/2008/layout/HorizontalMultiLevelHierarchy"/>
    <dgm:cxn modelId="{A0F41CCE-D60B-48A7-B480-1B52D7769596}" type="presParOf" srcId="{DB601B90-256E-478D-BE8B-B3BF6FFEBDAB}" destId="{AD067295-149C-481A-9B29-D379415A0B29}" srcOrd="3" destOrd="0" presId="urn:microsoft.com/office/officeart/2008/layout/HorizontalMultiLevelHierarchy"/>
    <dgm:cxn modelId="{8859EEBC-556D-4CB5-83F1-AFEE1E6DA3DA}" type="presParOf" srcId="{AD067295-149C-481A-9B29-D379415A0B29}" destId="{9D7BB144-2C9F-46E2-95D6-349AE0A44AEA}" srcOrd="0" destOrd="0" presId="urn:microsoft.com/office/officeart/2008/layout/HorizontalMultiLevelHierarchy"/>
    <dgm:cxn modelId="{1318A902-30CD-4ADE-BF98-65B7903B2C12}" type="presParOf" srcId="{AD067295-149C-481A-9B29-D379415A0B29}" destId="{54656F2D-172A-44B6-B443-84C69CC71022}" srcOrd="1" destOrd="0" presId="urn:microsoft.com/office/officeart/2008/layout/HorizontalMultiLevelHierarchy"/>
    <dgm:cxn modelId="{57903762-61CC-48B3-9E6A-2647F0C6C9A7}" type="presParOf" srcId="{54656F2D-172A-44B6-B443-84C69CC71022}" destId="{DB66E43E-FC48-4BFC-BBE9-CBCEFB7E05EE}" srcOrd="0" destOrd="0" presId="urn:microsoft.com/office/officeart/2008/layout/HorizontalMultiLevelHierarchy"/>
    <dgm:cxn modelId="{84044A87-4CFD-4CB8-939D-A47E72AED03D}" type="presParOf" srcId="{DB66E43E-FC48-4BFC-BBE9-CBCEFB7E05EE}" destId="{6FEDAD32-29D1-4492-8BFE-F1F328611BB1}" srcOrd="0" destOrd="0" presId="urn:microsoft.com/office/officeart/2008/layout/HorizontalMultiLevelHierarchy"/>
    <dgm:cxn modelId="{0B7BC6A1-F03B-4F4E-9D52-D2C826CA42E1}" type="presParOf" srcId="{54656F2D-172A-44B6-B443-84C69CC71022}" destId="{070E9E02-E450-485C-B20D-47A0CA509416}" srcOrd="1" destOrd="0" presId="urn:microsoft.com/office/officeart/2008/layout/HorizontalMultiLevelHierarchy"/>
    <dgm:cxn modelId="{9544836A-FE8C-4E33-8B9E-9CFD68AB79DB}" type="presParOf" srcId="{070E9E02-E450-485C-B20D-47A0CA509416}" destId="{1FE0BC35-CCAC-4294-BB33-DD0550A059D6}" srcOrd="0" destOrd="0" presId="urn:microsoft.com/office/officeart/2008/layout/HorizontalMultiLevelHierarchy"/>
    <dgm:cxn modelId="{9B57D903-4CD5-4464-9275-F71177AA08AA}" type="presParOf" srcId="{070E9E02-E450-485C-B20D-47A0CA509416}" destId="{6DAE87DD-E4F7-4DC4-B5EF-6A155BB46C17}" srcOrd="1" destOrd="0" presId="urn:microsoft.com/office/officeart/2008/layout/HorizontalMultiLevelHierarchy"/>
    <dgm:cxn modelId="{5D01FBE9-31A5-4F67-9825-7DEC8A4DD585}" type="presParOf" srcId="{0E8D375E-EFC2-4494-9398-979E1BCB17BC}" destId="{D338EF2A-43DC-4016-9111-51ED8046F9D8}" srcOrd="2" destOrd="0" presId="urn:microsoft.com/office/officeart/2008/layout/HorizontalMultiLevelHierarchy"/>
    <dgm:cxn modelId="{65A1D43D-A981-419D-B0A8-1C8E7B91C08D}" type="presParOf" srcId="{D338EF2A-43DC-4016-9111-51ED8046F9D8}" destId="{87851D8B-37C4-4DB3-9383-F93F05E90064}" srcOrd="0" destOrd="0" presId="urn:microsoft.com/office/officeart/2008/layout/HorizontalMultiLevelHierarchy"/>
    <dgm:cxn modelId="{3C11E03D-9531-4E09-91C8-773D749C64D8}" type="presParOf" srcId="{0E8D375E-EFC2-4494-9398-979E1BCB17BC}" destId="{7851347C-4B17-4932-A2C6-79B6BB7D9F77}" srcOrd="3" destOrd="0" presId="urn:microsoft.com/office/officeart/2008/layout/HorizontalMultiLevelHierarchy"/>
    <dgm:cxn modelId="{15FC85AF-B5AC-4B4F-9C07-19DA9C0EA09B}" type="presParOf" srcId="{7851347C-4B17-4932-A2C6-79B6BB7D9F77}" destId="{E9D81EB2-DD55-466A-B429-94E17425D0E9}" srcOrd="0" destOrd="0" presId="urn:microsoft.com/office/officeart/2008/layout/HorizontalMultiLevelHierarchy"/>
    <dgm:cxn modelId="{13425F78-3AF0-4CAF-B464-C8DB20CBA475}" type="presParOf" srcId="{7851347C-4B17-4932-A2C6-79B6BB7D9F77}" destId="{14D2A741-0A89-4B81-BC5B-D9324A7DAA1C}" srcOrd="1" destOrd="0" presId="urn:microsoft.com/office/officeart/2008/layout/HorizontalMultiLevelHierarchy"/>
    <dgm:cxn modelId="{C2C362F0-FAE2-4DAF-9F3B-2CB6BDC4E6C9}" type="presParOf" srcId="{3A0C2EB9-AF40-4D6B-9FF5-071710478853}" destId="{D696AD2B-A5DB-4D21-B64F-1BF0D79AA90B}" srcOrd="2" destOrd="0" presId="urn:microsoft.com/office/officeart/2008/layout/HorizontalMultiLevelHierarchy"/>
    <dgm:cxn modelId="{F6DBEB2E-7FD6-4857-919A-3114360D8D68}" type="presParOf" srcId="{D696AD2B-A5DB-4D21-B64F-1BF0D79AA90B}" destId="{80B7C632-0AE5-41D5-97A3-B0C26F60D291}" srcOrd="0" destOrd="0" presId="urn:microsoft.com/office/officeart/2008/layout/HorizontalMultiLevelHierarchy"/>
    <dgm:cxn modelId="{32F47E11-F2E5-47B1-A216-DFF21DBCCA52}" type="presParOf" srcId="{3A0C2EB9-AF40-4D6B-9FF5-071710478853}" destId="{927E3F72-D13C-4178-9A78-194C73C02B79}" srcOrd="3" destOrd="0" presId="urn:microsoft.com/office/officeart/2008/layout/HorizontalMultiLevelHierarchy"/>
    <dgm:cxn modelId="{4A4FD2CD-C7CA-4D0D-B1CF-821DCD9789B7}" type="presParOf" srcId="{927E3F72-D13C-4178-9A78-194C73C02B79}" destId="{9973D99E-7D57-430F-BF31-C8B604E7F0D3}" srcOrd="0" destOrd="0" presId="urn:microsoft.com/office/officeart/2008/layout/HorizontalMultiLevelHierarchy"/>
    <dgm:cxn modelId="{013680A4-5D28-4F20-9B94-92262A408913}" type="presParOf" srcId="{927E3F72-D13C-4178-9A78-194C73C02B79}" destId="{176488E7-735F-4318-84D1-03FE1C37B57A}" srcOrd="1" destOrd="0" presId="urn:microsoft.com/office/officeart/2008/layout/HorizontalMultiLevelHierarchy"/>
    <dgm:cxn modelId="{67895C8F-80B6-444C-9C59-3DDAC19E03F7}" type="presParOf" srcId="{176488E7-735F-4318-84D1-03FE1C37B57A}" destId="{F7886430-A980-4A33-B29A-000A11B54F75}" srcOrd="0" destOrd="0" presId="urn:microsoft.com/office/officeart/2008/layout/HorizontalMultiLevelHierarchy"/>
    <dgm:cxn modelId="{BD0BB63A-1D8C-49C1-A981-A4DA318ED9E6}" type="presParOf" srcId="{F7886430-A980-4A33-B29A-000A11B54F75}" destId="{9A50996A-DC4A-4350-B331-D45B8EC2F7E5}" srcOrd="0" destOrd="0" presId="urn:microsoft.com/office/officeart/2008/layout/HorizontalMultiLevelHierarchy"/>
    <dgm:cxn modelId="{E8DD41B1-E42F-4EBA-94BC-48D01DDC1B8B}" type="presParOf" srcId="{176488E7-735F-4318-84D1-03FE1C37B57A}" destId="{BC0337DA-F88F-41E6-88D1-2363B4261C1A}" srcOrd="1" destOrd="0" presId="urn:microsoft.com/office/officeart/2008/layout/HorizontalMultiLevelHierarchy"/>
    <dgm:cxn modelId="{516C63E8-2391-49B1-9389-CCF82179DF1E}" type="presParOf" srcId="{BC0337DA-F88F-41E6-88D1-2363B4261C1A}" destId="{271AE428-114E-4E6A-8BA3-AB25732F5E3D}" srcOrd="0" destOrd="0" presId="urn:microsoft.com/office/officeart/2008/layout/HorizontalMultiLevelHierarchy"/>
    <dgm:cxn modelId="{A1F273BA-3950-4A3D-B56E-BA14C817F733}" type="presParOf" srcId="{BC0337DA-F88F-41E6-88D1-2363B4261C1A}" destId="{7E5A6393-99CF-4A3A-BD4C-67510C1C55B5}" srcOrd="1" destOrd="0" presId="urn:microsoft.com/office/officeart/2008/layout/HorizontalMultiLevelHierarchy"/>
    <dgm:cxn modelId="{E38FE984-E585-4792-9A37-CAD1D777012E}" type="presParOf" srcId="{7E5A6393-99CF-4A3A-BD4C-67510C1C55B5}" destId="{1AA4C122-C31F-4B07-9E20-F2A18B50A68B}" srcOrd="0" destOrd="0" presId="urn:microsoft.com/office/officeart/2008/layout/HorizontalMultiLevelHierarchy"/>
    <dgm:cxn modelId="{C4D24CC8-CD23-4FB4-BD48-1B0A5976D34A}" type="presParOf" srcId="{1AA4C122-C31F-4B07-9E20-F2A18B50A68B}" destId="{8D9D7237-2A57-4AF4-A59E-74484187289D}" srcOrd="0" destOrd="0" presId="urn:microsoft.com/office/officeart/2008/layout/HorizontalMultiLevelHierarchy"/>
    <dgm:cxn modelId="{E8E569ED-2C00-4F6C-91EB-33C3C88907CC}" type="presParOf" srcId="{7E5A6393-99CF-4A3A-BD4C-67510C1C55B5}" destId="{FF6A4F8F-B357-420E-B911-F9A9E473C796}" srcOrd="1" destOrd="0" presId="urn:microsoft.com/office/officeart/2008/layout/HorizontalMultiLevelHierarchy"/>
    <dgm:cxn modelId="{2335E732-49B6-4DE0-8673-7763736D844C}" type="presParOf" srcId="{FF6A4F8F-B357-420E-B911-F9A9E473C796}" destId="{537CB6E1-8C6B-4A98-ADF8-B333F3845103}" srcOrd="0" destOrd="0" presId="urn:microsoft.com/office/officeart/2008/layout/HorizontalMultiLevelHierarchy"/>
    <dgm:cxn modelId="{44F408E2-DE0D-465D-8469-EB5BA3E95CD5}" type="presParOf" srcId="{FF6A4F8F-B357-420E-B911-F9A9E473C796}" destId="{59E8A3D5-704B-418B-B668-6247E7EFAE9B}" srcOrd="1" destOrd="0" presId="urn:microsoft.com/office/officeart/2008/layout/HorizontalMultiLevelHierarchy"/>
    <dgm:cxn modelId="{6842AA61-59E9-4F6D-AB2F-4BD23C2A6E69}" type="presParOf" srcId="{176488E7-735F-4318-84D1-03FE1C37B57A}" destId="{E1F66AFD-78F1-4112-B9A8-E087FDA5D511}" srcOrd="2" destOrd="0" presId="urn:microsoft.com/office/officeart/2008/layout/HorizontalMultiLevelHierarchy"/>
    <dgm:cxn modelId="{24AE3B03-F2F1-4193-9DE1-C54E0CD80E26}" type="presParOf" srcId="{E1F66AFD-78F1-4112-B9A8-E087FDA5D511}" destId="{97DE80C1-94FB-4FDA-97F2-DE51C8A76E8D}" srcOrd="0" destOrd="0" presId="urn:microsoft.com/office/officeart/2008/layout/HorizontalMultiLevelHierarchy"/>
    <dgm:cxn modelId="{D771D1CA-AF74-4312-BE98-25A4B8321314}" type="presParOf" srcId="{176488E7-735F-4318-84D1-03FE1C37B57A}" destId="{CC71E26D-C8B3-4B6B-A491-A447EC2498A7}" srcOrd="3" destOrd="0" presId="urn:microsoft.com/office/officeart/2008/layout/HorizontalMultiLevelHierarchy"/>
    <dgm:cxn modelId="{8B0825DB-275B-46DF-90DB-851B87490DF7}" type="presParOf" srcId="{CC71E26D-C8B3-4B6B-A491-A447EC2498A7}" destId="{4947FA66-DABD-411D-AEEC-05BF106516D9}" srcOrd="0" destOrd="0" presId="urn:microsoft.com/office/officeart/2008/layout/HorizontalMultiLevelHierarchy"/>
    <dgm:cxn modelId="{D6B573E5-6164-4F2B-9B5E-589E6F92AFC4}" type="presParOf" srcId="{CC71E26D-C8B3-4B6B-A491-A447EC2498A7}" destId="{096E76D7-CD13-41A7-8F1C-A3B5B90FDBAA}" srcOrd="1" destOrd="0" presId="urn:microsoft.com/office/officeart/2008/layout/HorizontalMultiLevelHierarchy"/>
    <dgm:cxn modelId="{5A8A14D9-7FB0-44E9-B0A3-9DA0BBAA5085}" type="presParOf" srcId="{096E76D7-CD13-41A7-8F1C-A3B5B90FDBAA}" destId="{A9AE792F-682F-4BDC-A61B-1BED13294C66}" srcOrd="0" destOrd="0" presId="urn:microsoft.com/office/officeart/2008/layout/HorizontalMultiLevelHierarchy"/>
    <dgm:cxn modelId="{FBE9AE3C-A35B-4EE3-93B5-159BAB9DC421}" type="presParOf" srcId="{A9AE792F-682F-4BDC-A61B-1BED13294C66}" destId="{39CA1A81-8E0B-447D-B062-D3ADA4B56E7D}" srcOrd="0" destOrd="0" presId="urn:microsoft.com/office/officeart/2008/layout/HorizontalMultiLevelHierarchy"/>
    <dgm:cxn modelId="{F2C3E9E1-DB0D-47E4-964E-05BC30793E73}" type="presParOf" srcId="{096E76D7-CD13-41A7-8F1C-A3B5B90FDBAA}" destId="{745D3F0E-C650-4B92-8C49-17F5554838F8}" srcOrd="1" destOrd="0" presId="urn:microsoft.com/office/officeart/2008/layout/HorizontalMultiLevelHierarchy"/>
    <dgm:cxn modelId="{7FD619DC-7441-451B-A496-E7C01A6A7597}" type="presParOf" srcId="{745D3F0E-C650-4B92-8C49-17F5554838F8}" destId="{CDC739B2-1995-4A00-9E2C-912F4CAECEAE}" srcOrd="0" destOrd="0" presId="urn:microsoft.com/office/officeart/2008/layout/HorizontalMultiLevelHierarchy"/>
    <dgm:cxn modelId="{1EAD2448-CBB3-4A46-BC16-4FE008658A32}" type="presParOf" srcId="{745D3F0E-C650-4B92-8C49-17F5554838F8}" destId="{4C968D61-83DA-4DDD-B5A5-79BACE0B32EB}" srcOrd="1" destOrd="0" presId="urn:microsoft.com/office/officeart/2008/layout/HorizontalMultiLevelHierarchy"/>
    <dgm:cxn modelId="{4017BFFA-9B5E-4A3C-8D23-3D646A42ABDC}" type="presParOf" srcId="{4C968D61-83DA-4DDD-B5A5-79BACE0B32EB}" destId="{3F38F4EF-695C-4984-8E81-925FCF7306DC}" srcOrd="0" destOrd="0" presId="urn:microsoft.com/office/officeart/2008/layout/HorizontalMultiLevelHierarchy"/>
    <dgm:cxn modelId="{BB1B9327-919E-4B9A-8783-7DAA832BABD7}" type="presParOf" srcId="{3F38F4EF-695C-4984-8E81-925FCF7306DC}" destId="{5B38A96C-3544-4343-AC0C-CD5303566D4B}" srcOrd="0" destOrd="0" presId="urn:microsoft.com/office/officeart/2008/layout/HorizontalMultiLevelHierarchy"/>
    <dgm:cxn modelId="{604F3377-C383-41D1-837E-4A8D757EDE84}" type="presParOf" srcId="{4C968D61-83DA-4DDD-B5A5-79BACE0B32EB}" destId="{4ABF1018-9BC4-4476-AB45-CA52E421A429}" srcOrd="1" destOrd="0" presId="urn:microsoft.com/office/officeart/2008/layout/HorizontalMultiLevelHierarchy"/>
    <dgm:cxn modelId="{9E189C22-FA5C-436A-9C96-53FE6343C83C}" type="presParOf" srcId="{4ABF1018-9BC4-4476-AB45-CA52E421A429}" destId="{25F02179-9200-4F37-BB7F-3D4987B657B5}" srcOrd="0" destOrd="0" presId="urn:microsoft.com/office/officeart/2008/layout/HorizontalMultiLevelHierarchy"/>
    <dgm:cxn modelId="{51A55DFD-91A6-4685-AE69-4C23E944C6B8}" type="presParOf" srcId="{4ABF1018-9BC4-4476-AB45-CA52E421A429}" destId="{44B53DFC-082C-4E24-8392-428E0D56142E}" srcOrd="1" destOrd="0" presId="urn:microsoft.com/office/officeart/2008/layout/HorizontalMultiLevelHierarchy"/>
    <dgm:cxn modelId="{5A896DC9-0B44-4E61-B717-12DC9B09D2B4}" type="presParOf" srcId="{096E76D7-CD13-41A7-8F1C-A3B5B90FDBAA}" destId="{29A9B84B-EDE0-4F7A-B4E1-56CC5E135882}" srcOrd="2" destOrd="0" presId="urn:microsoft.com/office/officeart/2008/layout/HorizontalMultiLevelHierarchy"/>
    <dgm:cxn modelId="{9DA80E98-066A-4933-AA2D-EBF26BBB38C3}" type="presParOf" srcId="{29A9B84B-EDE0-4F7A-B4E1-56CC5E135882}" destId="{A97332B1-0834-4101-8A9A-A0D534EA7E9C}" srcOrd="0" destOrd="0" presId="urn:microsoft.com/office/officeart/2008/layout/HorizontalMultiLevelHierarchy"/>
    <dgm:cxn modelId="{B72DE303-E884-42FC-A6B6-14061E484134}" type="presParOf" srcId="{096E76D7-CD13-41A7-8F1C-A3B5B90FDBAA}" destId="{1F43DCC6-B90C-404E-B7AC-696C8F7EB522}" srcOrd="3" destOrd="0" presId="urn:microsoft.com/office/officeart/2008/layout/HorizontalMultiLevelHierarchy"/>
    <dgm:cxn modelId="{DE4D1907-E409-472C-82D1-C7A630E1F1B1}" type="presParOf" srcId="{1F43DCC6-B90C-404E-B7AC-696C8F7EB522}" destId="{32F43B5B-A699-451D-A3C3-804A9FBAF053}" srcOrd="0" destOrd="0" presId="urn:microsoft.com/office/officeart/2008/layout/HorizontalMultiLevelHierarchy"/>
    <dgm:cxn modelId="{BB25696E-7854-4FF6-B1F2-18364B8C8ECE}" type="presParOf" srcId="{1F43DCC6-B90C-404E-B7AC-696C8F7EB522}" destId="{84C6D2C2-6D72-41E0-A7A5-22926C4BC056}" srcOrd="1" destOrd="0" presId="urn:microsoft.com/office/officeart/2008/layout/HorizontalMultiLevelHierarchy"/>
    <dgm:cxn modelId="{42E8D2EE-6C4F-4529-838D-366D84BDEFDD}" type="presParOf" srcId="{84C6D2C2-6D72-41E0-A7A5-22926C4BC056}" destId="{2DE8D5B3-50CA-43D2-930C-B70C119E13C1}" srcOrd="0" destOrd="0" presId="urn:microsoft.com/office/officeart/2008/layout/HorizontalMultiLevelHierarchy"/>
    <dgm:cxn modelId="{DACB9D68-A786-4657-8DC4-208C37949C86}" type="presParOf" srcId="{2DE8D5B3-50CA-43D2-930C-B70C119E13C1}" destId="{02E9B728-AEC4-412F-B778-1EF4093ED2E6}" srcOrd="0" destOrd="0" presId="urn:microsoft.com/office/officeart/2008/layout/HorizontalMultiLevelHierarchy"/>
    <dgm:cxn modelId="{F127583E-8225-478E-B4AF-22B404A10629}" type="presParOf" srcId="{84C6D2C2-6D72-41E0-A7A5-22926C4BC056}" destId="{B3707B62-B651-44F4-98D3-E28FCF645E8E}" srcOrd="1" destOrd="0" presId="urn:microsoft.com/office/officeart/2008/layout/HorizontalMultiLevelHierarchy"/>
    <dgm:cxn modelId="{366B97E3-CF91-4D16-9AC2-FF2DA59F4F73}" type="presParOf" srcId="{B3707B62-B651-44F4-98D3-E28FCF645E8E}" destId="{12674576-A206-4661-B9C1-32AFE0B055F4}" srcOrd="0" destOrd="0" presId="urn:microsoft.com/office/officeart/2008/layout/HorizontalMultiLevelHierarchy"/>
    <dgm:cxn modelId="{F66C4B48-2524-451C-8AFF-5F885A328039}" type="presParOf" srcId="{B3707B62-B651-44F4-98D3-E28FCF645E8E}" destId="{52D67733-DD76-496A-9524-F825CB27266D}" srcOrd="1" destOrd="0" presId="urn:microsoft.com/office/officeart/2008/layout/HorizontalMultiLevelHierarchy"/>
    <dgm:cxn modelId="{EBC3DD3F-782D-482B-AF66-E2108CFCC3F4}" type="presParOf" srcId="{3A0C2EB9-AF40-4D6B-9FF5-071710478853}" destId="{54E8F24E-8234-4E83-8CB9-BB1FA5BEAF1B}" srcOrd="4" destOrd="0" presId="urn:microsoft.com/office/officeart/2008/layout/HorizontalMultiLevelHierarchy"/>
    <dgm:cxn modelId="{F068B2D5-893F-4F69-814E-C4F3E1F5E7BB}" type="presParOf" srcId="{54E8F24E-8234-4E83-8CB9-BB1FA5BEAF1B}" destId="{4580B812-6C74-4430-8FE6-69815CE1C955}" srcOrd="0" destOrd="0" presId="urn:microsoft.com/office/officeart/2008/layout/HorizontalMultiLevelHierarchy"/>
    <dgm:cxn modelId="{4467F567-4342-41D0-9EA5-F03A75C07197}" type="presParOf" srcId="{3A0C2EB9-AF40-4D6B-9FF5-071710478853}" destId="{D37539D7-A26F-440F-8BF6-5C435F976054}" srcOrd="5" destOrd="0" presId="urn:microsoft.com/office/officeart/2008/layout/HorizontalMultiLevelHierarchy"/>
    <dgm:cxn modelId="{65C97E2A-C9C8-40AA-963C-0E987B183728}" type="presParOf" srcId="{D37539D7-A26F-440F-8BF6-5C435F976054}" destId="{35654F92-3D3F-4A10-AE75-D0928C76D70C}" srcOrd="0" destOrd="0" presId="urn:microsoft.com/office/officeart/2008/layout/HorizontalMultiLevelHierarchy"/>
    <dgm:cxn modelId="{E0081945-B62F-499D-9ECA-35001E89807C}" type="presParOf" srcId="{D37539D7-A26F-440F-8BF6-5C435F976054}" destId="{B8D6E842-C1E7-4A0A-B203-AA27376B4BD2}" srcOrd="1" destOrd="0" presId="urn:microsoft.com/office/officeart/2008/layout/HorizontalMultiLevelHierarchy"/>
    <dgm:cxn modelId="{1ED48F2E-D8CB-4060-B93D-6656B8A01D3A}" type="presParOf" srcId="{B8D6E842-C1E7-4A0A-B203-AA27376B4BD2}" destId="{B0AA5568-E655-4D1F-AB2F-191E5E04BA26}" srcOrd="0" destOrd="0" presId="urn:microsoft.com/office/officeart/2008/layout/HorizontalMultiLevelHierarchy"/>
    <dgm:cxn modelId="{9A98E795-967B-4303-8319-3FBA78A387DB}" type="presParOf" srcId="{B0AA5568-E655-4D1F-AB2F-191E5E04BA26}" destId="{D4C6DDF8-0811-4D4D-979B-6649C63C921C}" srcOrd="0" destOrd="0" presId="urn:microsoft.com/office/officeart/2008/layout/HorizontalMultiLevelHierarchy"/>
    <dgm:cxn modelId="{C68494D8-4B1E-4121-90A5-3D0E60759C65}" type="presParOf" srcId="{B8D6E842-C1E7-4A0A-B203-AA27376B4BD2}" destId="{96530E6F-C05B-49F2-AF7B-CA1BDC4AF183}" srcOrd="1" destOrd="0" presId="urn:microsoft.com/office/officeart/2008/layout/HorizontalMultiLevelHierarchy"/>
    <dgm:cxn modelId="{416B300B-A947-4955-8830-76EDBA82348D}" type="presParOf" srcId="{96530E6F-C05B-49F2-AF7B-CA1BDC4AF183}" destId="{00052A3E-A265-4C2E-AB84-3807E61ABBCA}" srcOrd="0" destOrd="0" presId="urn:microsoft.com/office/officeart/2008/layout/HorizontalMultiLevelHierarchy"/>
    <dgm:cxn modelId="{54A0F7F8-DD2A-42A6-894E-A77065DD7F8B}" type="presParOf" srcId="{96530E6F-C05B-49F2-AF7B-CA1BDC4AF183}" destId="{A88AEEF7-13A7-4804-8585-3581145515B6}" srcOrd="1" destOrd="0" presId="urn:microsoft.com/office/officeart/2008/layout/HorizontalMultiLevelHierarchy"/>
    <dgm:cxn modelId="{1C1CE275-4B75-4C1E-A842-C1C2684A93D4}" type="presParOf" srcId="{A88AEEF7-13A7-4804-8585-3581145515B6}" destId="{661A1C4B-D5BF-4FF9-8BA3-277DCD9051DB}" srcOrd="0" destOrd="0" presId="urn:microsoft.com/office/officeart/2008/layout/HorizontalMultiLevelHierarchy"/>
    <dgm:cxn modelId="{B77D122F-28C8-4B56-B7B7-61AD9443779C}" type="presParOf" srcId="{661A1C4B-D5BF-4FF9-8BA3-277DCD9051DB}" destId="{BDBF77D6-21F2-4E03-B174-7135FA3D4538}" srcOrd="0" destOrd="0" presId="urn:microsoft.com/office/officeart/2008/layout/HorizontalMultiLevelHierarchy"/>
    <dgm:cxn modelId="{47565964-2387-4629-BC44-AC66FB7777DA}" type="presParOf" srcId="{A88AEEF7-13A7-4804-8585-3581145515B6}" destId="{C93F5C4F-2FEA-42F6-8C8A-040FBDDAA013}" srcOrd="1" destOrd="0" presId="urn:microsoft.com/office/officeart/2008/layout/HorizontalMultiLevelHierarchy"/>
    <dgm:cxn modelId="{A758DA55-D14C-414C-ACB9-1AD1D706A8C4}" type="presParOf" srcId="{C93F5C4F-2FEA-42F6-8C8A-040FBDDAA013}" destId="{2F417B49-A248-4D12-96C3-0F98222C6E4C}" srcOrd="0" destOrd="0" presId="urn:microsoft.com/office/officeart/2008/layout/HorizontalMultiLevelHierarchy"/>
    <dgm:cxn modelId="{1D86D835-8145-4F3A-A756-EECE8B4D9CCB}" type="presParOf" srcId="{C93F5C4F-2FEA-42F6-8C8A-040FBDDAA013}" destId="{C6F063EE-2E68-42A3-A44C-F2635B49BFF4}" srcOrd="1" destOrd="0" presId="urn:microsoft.com/office/officeart/2008/layout/HorizontalMultiLevelHierarchy"/>
    <dgm:cxn modelId="{E5924B1B-10A2-4A40-B80F-74196209C4E2}" type="presParOf" srcId="{C6F063EE-2E68-42A3-A44C-F2635B49BFF4}" destId="{4AC53E96-2F6F-446F-A988-158BC9532F6E}" srcOrd="0" destOrd="0" presId="urn:microsoft.com/office/officeart/2008/layout/HorizontalMultiLevelHierarchy"/>
    <dgm:cxn modelId="{0403E99A-A0CA-4992-89EB-4AF9E8586424}" type="presParOf" srcId="{4AC53E96-2F6F-446F-A988-158BC9532F6E}" destId="{A92B28A8-D8F4-4158-87AB-4962DD2E5FA7}" srcOrd="0" destOrd="0" presId="urn:microsoft.com/office/officeart/2008/layout/HorizontalMultiLevelHierarchy"/>
    <dgm:cxn modelId="{B08369AF-5634-456D-B4A0-F1505641AAF1}" type="presParOf" srcId="{C6F063EE-2E68-42A3-A44C-F2635B49BFF4}" destId="{EF0ADC8C-30D1-4330-9BEC-AAD764C1D8D3}" srcOrd="1" destOrd="0" presId="urn:microsoft.com/office/officeart/2008/layout/HorizontalMultiLevelHierarchy"/>
    <dgm:cxn modelId="{35A84A14-E75D-434D-B1D2-E8C4AE249A07}" type="presParOf" srcId="{EF0ADC8C-30D1-4330-9BEC-AAD764C1D8D3}" destId="{786BD84E-4301-42C2-B81B-90A97BD6D93B}" srcOrd="0" destOrd="0" presId="urn:microsoft.com/office/officeart/2008/layout/HorizontalMultiLevelHierarchy"/>
    <dgm:cxn modelId="{D8455605-16FF-4D6C-9CA6-B7E59BBA4DE4}" type="presParOf" srcId="{EF0ADC8C-30D1-4330-9BEC-AAD764C1D8D3}" destId="{E36E8B87-9311-4BD5-9CF1-0A24906C3B8F}" srcOrd="1" destOrd="0" presId="urn:microsoft.com/office/officeart/2008/layout/HorizontalMultiLevelHierarchy"/>
    <dgm:cxn modelId="{B61B4A6F-9FD7-4EBE-A6F5-B4595C6AB9BB}" type="presParOf" srcId="{C6F063EE-2E68-42A3-A44C-F2635B49BFF4}" destId="{F6E60F63-5E42-491B-BD9F-AB785A4151CC}" srcOrd="2" destOrd="0" presId="urn:microsoft.com/office/officeart/2008/layout/HorizontalMultiLevelHierarchy"/>
    <dgm:cxn modelId="{C226C2AA-24C6-421E-B12D-17B5455FABCC}" type="presParOf" srcId="{F6E60F63-5E42-491B-BD9F-AB785A4151CC}" destId="{63710E1E-9E0E-408E-8D07-BEDF9242A880}" srcOrd="0" destOrd="0" presId="urn:microsoft.com/office/officeart/2008/layout/HorizontalMultiLevelHierarchy"/>
    <dgm:cxn modelId="{5446F7A3-813D-4F3D-93F9-B187C5811EDA}" type="presParOf" srcId="{C6F063EE-2E68-42A3-A44C-F2635B49BFF4}" destId="{A4E3B4AD-02CF-495F-A2F0-E35983E8D500}" srcOrd="3" destOrd="0" presId="urn:microsoft.com/office/officeart/2008/layout/HorizontalMultiLevelHierarchy"/>
    <dgm:cxn modelId="{5E3DD4E9-E368-4EF8-956B-311DCE2E511C}" type="presParOf" srcId="{A4E3B4AD-02CF-495F-A2F0-E35983E8D500}" destId="{3B9EB214-DB44-4D04-98A8-BD8EF871DB85}" srcOrd="0" destOrd="0" presId="urn:microsoft.com/office/officeart/2008/layout/HorizontalMultiLevelHierarchy"/>
    <dgm:cxn modelId="{5248CE5D-2493-40B7-AA40-C4D8D4B17B94}" type="presParOf" srcId="{A4E3B4AD-02CF-495F-A2F0-E35983E8D500}" destId="{EDDACBC0-62EC-4785-B3B1-D2ED4C645548}" srcOrd="1" destOrd="0" presId="urn:microsoft.com/office/officeart/2008/layout/HorizontalMultiLevelHierarchy"/>
    <dgm:cxn modelId="{00C494D7-51B9-4121-8297-5CA639EFAA28}" type="presParOf" srcId="{C6F063EE-2E68-42A3-A44C-F2635B49BFF4}" destId="{BA147344-383A-4BA6-8808-B4F38A5A6990}" srcOrd="4" destOrd="0" presId="urn:microsoft.com/office/officeart/2008/layout/HorizontalMultiLevelHierarchy"/>
    <dgm:cxn modelId="{07D2A6AF-20DE-40C9-A190-3F77D1817575}" type="presParOf" srcId="{BA147344-383A-4BA6-8808-B4F38A5A6990}" destId="{76630501-A555-4C1E-A01D-8E241D07FB17}" srcOrd="0" destOrd="0" presId="urn:microsoft.com/office/officeart/2008/layout/HorizontalMultiLevelHierarchy"/>
    <dgm:cxn modelId="{3D7589FC-8363-411A-B08B-5DB6EA9317ED}" type="presParOf" srcId="{C6F063EE-2E68-42A3-A44C-F2635B49BFF4}" destId="{14B0FDA4-ADB3-45DD-8760-85D44230C544}" srcOrd="5" destOrd="0" presId="urn:microsoft.com/office/officeart/2008/layout/HorizontalMultiLevelHierarchy"/>
    <dgm:cxn modelId="{60DA5060-D032-439F-8ACC-7D0D652DE051}" type="presParOf" srcId="{14B0FDA4-ADB3-45DD-8760-85D44230C544}" destId="{E9BD8CA8-0106-49ED-ADEF-71B70265741E}" srcOrd="0" destOrd="0" presId="urn:microsoft.com/office/officeart/2008/layout/HorizontalMultiLevelHierarchy"/>
    <dgm:cxn modelId="{70D6A1D6-AAE3-4F87-9108-8516F41474A6}" type="presParOf" srcId="{14B0FDA4-ADB3-45DD-8760-85D44230C544}" destId="{4463CF87-C8AB-4CE7-B174-0731038112AA}" srcOrd="1" destOrd="0" presId="urn:microsoft.com/office/officeart/2008/layout/HorizontalMultiLevelHierarchy"/>
    <dgm:cxn modelId="{478A3073-30E8-4FC0-8ABB-E2828992E2A1}" type="presParOf" srcId="{C6F063EE-2E68-42A3-A44C-F2635B49BFF4}" destId="{33C98015-9442-491F-8E7D-A4B856312CBC}" srcOrd="6" destOrd="0" presId="urn:microsoft.com/office/officeart/2008/layout/HorizontalMultiLevelHierarchy"/>
    <dgm:cxn modelId="{D9F2E79B-6B4D-4444-B910-C3A318653363}" type="presParOf" srcId="{33C98015-9442-491F-8E7D-A4B856312CBC}" destId="{2A45982F-42EE-4BF6-A356-F809CA35A2E1}" srcOrd="0" destOrd="0" presId="urn:microsoft.com/office/officeart/2008/layout/HorizontalMultiLevelHierarchy"/>
    <dgm:cxn modelId="{20D79A72-95C6-46D0-A27E-D9DDA8C307A9}" type="presParOf" srcId="{C6F063EE-2E68-42A3-A44C-F2635B49BFF4}" destId="{43D08900-9ED8-445C-BAD3-E93095D070BE}" srcOrd="7" destOrd="0" presId="urn:microsoft.com/office/officeart/2008/layout/HorizontalMultiLevelHierarchy"/>
    <dgm:cxn modelId="{05983654-AD0E-4001-BF94-D761F41FE015}" type="presParOf" srcId="{43D08900-9ED8-445C-BAD3-E93095D070BE}" destId="{43FD3914-47E6-4EF0-9026-80CA4AED1D19}" srcOrd="0" destOrd="0" presId="urn:microsoft.com/office/officeart/2008/layout/HorizontalMultiLevelHierarchy"/>
    <dgm:cxn modelId="{E87BB30F-FB12-4E6E-80E9-9DF318F6441A}" type="presParOf" srcId="{43D08900-9ED8-445C-BAD3-E93095D070BE}" destId="{65D15B82-00FF-40C7-ABD4-D95DD45E7F88}" srcOrd="1" destOrd="0" presId="urn:microsoft.com/office/officeart/2008/layout/HorizontalMultiLevelHierarchy"/>
    <dgm:cxn modelId="{C3ECC304-832A-4AF4-BEE7-3694C896678D}" type="presParOf" srcId="{C6F063EE-2E68-42A3-A44C-F2635B49BFF4}" destId="{9205EA6E-B910-4372-A289-205512FF510C}" srcOrd="8" destOrd="0" presId="urn:microsoft.com/office/officeart/2008/layout/HorizontalMultiLevelHierarchy"/>
    <dgm:cxn modelId="{FD177051-235C-4FCE-8385-6D903459573D}" type="presParOf" srcId="{9205EA6E-B910-4372-A289-205512FF510C}" destId="{33032A2A-2FB1-4B86-88AC-0BAC8BBD18AC}" srcOrd="0" destOrd="0" presId="urn:microsoft.com/office/officeart/2008/layout/HorizontalMultiLevelHierarchy"/>
    <dgm:cxn modelId="{50CA46C1-A3CF-4722-A206-9C109680213F}" type="presParOf" srcId="{C6F063EE-2E68-42A3-A44C-F2635B49BFF4}" destId="{FEFC0060-942F-4A30-8655-252CBC9CFB0E}" srcOrd="9" destOrd="0" presId="urn:microsoft.com/office/officeart/2008/layout/HorizontalMultiLevelHierarchy"/>
    <dgm:cxn modelId="{AC8BDBF7-7DE1-42EC-BE27-60769E2840D7}" type="presParOf" srcId="{FEFC0060-942F-4A30-8655-252CBC9CFB0E}" destId="{B8B9B569-EC8C-4D5C-BD27-B33E4A5B7C46}" srcOrd="0" destOrd="0" presId="urn:microsoft.com/office/officeart/2008/layout/HorizontalMultiLevelHierarchy"/>
    <dgm:cxn modelId="{6C6AE0E4-77EA-4EBB-A604-82A590359888}" type="presParOf" srcId="{FEFC0060-942F-4A30-8655-252CBC9CFB0E}" destId="{CB009E22-93B5-458B-8223-4230FB8DB7BF}" srcOrd="1" destOrd="0" presId="urn:microsoft.com/office/officeart/2008/layout/HorizontalMultiLevelHierarchy"/>
    <dgm:cxn modelId="{5CBA4057-CD05-41C6-AFBF-3B617C63F5DE}" type="presParOf" srcId="{A88AEEF7-13A7-4804-8585-3581145515B6}" destId="{64EBF461-1F00-4F8F-BF45-336EBAC1D145}" srcOrd="2" destOrd="0" presId="urn:microsoft.com/office/officeart/2008/layout/HorizontalMultiLevelHierarchy"/>
    <dgm:cxn modelId="{A3B98199-88DE-40CA-92FF-D894D5C61A2F}" type="presParOf" srcId="{64EBF461-1F00-4F8F-BF45-336EBAC1D145}" destId="{E7F07A51-F5D8-480D-A69D-4070224A219E}" srcOrd="0" destOrd="0" presId="urn:microsoft.com/office/officeart/2008/layout/HorizontalMultiLevelHierarchy"/>
    <dgm:cxn modelId="{456E69AB-350A-4B6A-8D8B-F0B08838B783}" type="presParOf" srcId="{A88AEEF7-13A7-4804-8585-3581145515B6}" destId="{40719D56-2315-4C63-A0BB-B840FD4D83DE}" srcOrd="3" destOrd="0" presId="urn:microsoft.com/office/officeart/2008/layout/HorizontalMultiLevelHierarchy"/>
    <dgm:cxn modelId="{1B931E48-7548-4218-BECA-75291C972F6B}" type="presParOf" srcId="{40719D56-2315-4C63-A0BB-B840FD4D83DE}" destId="{E0D1F08F-CBCA-4D3A-9181-CA1E3DDCD94F}" srcOrd="0" destOrd="0" presId="urn:microsoft.com/office/officeart/2008/layout/HorizontalMultiLevelHierarchy"/>
    <dgm:cxn modelId="{6F02EAEA-D7D7-47ED-847C-B0FD5A932621}" type="presParOf" srcId="{40719D56-2315-4C63-A0BB-B840FD4D83DE}" destId="{01F4A458-707B-4806-A61D-5C7609D8360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A0814AE4-33E4-4FC8-BFEA-3DF2038875C4}">
      <dgm:prSet custT="1"/>
      <dgm:spPr/>
      <dgm:t>
        <a:bodyPr/>
        <a:lstStyle/>
        <a:p>
          <a:pPr rtl="1"/>
          <a:r>
            <a:rPr lang="fa-IR" sz="3200" b="1" smtClean="0">
              <a:latin typeface="Adobe Naskh Medium" panose="01010101010101010101" pitchFamily="50" charset="-78"/>
              <a:cs typeface="B Badr" panose="00000400000000000000" pitchFamily="2" charset="-78"/>
            </a:rPr>
            <a:t>أولا: حذف المسند إليه، و ذكره.</a:t>
          </a:r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ED31379-B88E-48C5-9330-A28F7E7A7492}" type="parTrans" cxnId="{1F4A9C32-4A51-4EE0-A260-6A24DD2DE076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6768537-4C66-443E-848C-C2D37E512CD5}" type="sibTrans" cxnId="{1F4A9C32-4A51-4EE0-A260-6A24DD2DE076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424F6A3-C510-493C-A45A-3EFD8C39ABED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حذف المسند إليه: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51DE8AA-C76F-4A2D-8507-864508E8DD28}" type="parTrans" cxnId="{A554BE68-60DE-418F-BE6D-8F4311C56B62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012869E-B14F-41A1-B4BD-F087EF47D641}" type="sibTrans" cxnId="{A554BE68-60DE-418F-BE6D-8F4311C56B62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2752452-C5E8-4C84-8ECC-0E42CF716173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أما حذفه: لـ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E49BC13-7617-4DE2-B188-253513B2E085}" type="parTrans" cxnId="{C819F24E-F128-4190-8B30-80ED80105843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21957BC-D4F4-429A-89F5-E77F89D90CBC}" type="sibTrans" cxnId="{C819F24E-F128-4190-8B30-80ED80105843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11B00D4-72C9-4282-84BF-FF74BF5A278C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1- الاحتراز عن العبث بناء على الظاهر.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5B29A94-2A17-43CE-AFC8-50AC5BF93EB9}" type="parTrans" cxnId="{EB0D74A7-F47D-4024-9CA6-F962355D85DC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677D5C0-85D8-4672-98D8-5B6C1A9D9506}" type="sibTrans" cxnId="{EB0D74A7-F47D-4024-9CA6-F962355D85DC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C3D1297-4C52-42A7-9318-A0671C4CEDBD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2- أو تخييل العدول إلى أقوى الدليلين من العقل و اللفظ؛ كقوله: قال لى: كيف أنت قلت: عليل‏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AEDE083-4CBD-40CC-BDB0-B34C91A13EAD}" type="parTrans" cxnId="{32EB2390-23FA-4BD2-BCC6-90BB9BAD7507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CF7B32E-00A3-4B85-BC1E-81BC4B1340F7}" type="sibTrans" cxnId="{32EB2390-23FA-4BD2-BCC6-90BB9BAD7507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6FE310C-87D8-417F-B596-6BC76DC9BE0A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3- أو اختبار تنبه السامع عند القرينة.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9CC17EA-1215-4C47-A4BE-57D651D09CF6}" type="parTrans" cxnId="{2A21E437-F9D7-47B8-90EA-CF0490BB9375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A42E64D-C2AD-4C76-8E89-ECA47C3C4937}" type="sibTrans" cxnId="{2A21E437-F9D7-47B8-90EA-CF0490BB9375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23821A4-186D-42A9-9444-7D035A9E08D5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4- أو مقدار تنبهه.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B879920-CF5E-4368-BB7B-FF209915E0D5}" type="parTrans" cxnId="{E4193BF3-2418-4CD8-B3D8-55F70DBB6835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6E5AAB1-24F5-44C6-B600-A1C54E76F2A5}" type="sibTrans" cxnId="{E4193BF3-2418-4CD8-B3D8-55F70DBB6835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EE5D968-94E3-4D4E-B411-606AC87B6758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5- أو إيهام صونه عن لسانك.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12201CD-CC41-4D33-B8A4-0E50A4A61C47}" type="parTrans" cxnId="{4CE9A67C-4826-4E90-9FB0-14BD3C193F25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41D6038-67B8-4117-B595-59889062AADC}" type="sibTrans" cxnId="{4CE9A67C-4826-4E90-9FB0-14BD3C193F25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CD560BA-997B-426C-93D3-7947B6A61B36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6- أو عكسه.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90B0AFC-CEA8-4332-A17A-334DF8AAFF51}" type="parTrans" cxnId="{E44F2846-136D-4B4C-B490-F715624529C6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504A24A-C22F-4CA2-B8DC-6FCEC22618ED}" type="sibTrans" cxnId="{E44F2846-136D-4B4C-B490-F715624529C6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B6E4D81-3CF4-4683-BE49-2311104FAB61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7- أو تأتى الإنكار لدى الحاجة.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85A89BF-24EB-4FBD-BAE6-2ADE441CE0FA}" type="parTrans" cxnId="{C16C58B5-AF81-45AF-9226-6832EF18F645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306E963-EE4C-4186-A5F0-EA294C697742}" type="sibTrans" cxnId="{C16C58B5-AF81-45AF-9226-6832EF18F645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D9145E5-1279-43F8-AA7A-24DE72953B70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8- أو تعينه.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8060B61-F759-4679-AF0C-CAA69A00893F}" type="parTrans" cxnId="{EACB2984-A14C-46DF-89AA-1BD7AE6BD479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91F5C56-039C-4D28-BDFE-A6966A60C417}" type="sibTrans" cxnId="{EACB2984-A14C-46DF-89AA-1BD7AE6BD479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85D1E3C-54C2-4393-A8C3-30C95A20D826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9- أو ادعاء التعين.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1EE14B8-9E38-4605-99FF-362912101212}" type="parTrans" cxnId="{84265F83-754D-4E52-9908-039F193BE1CB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913A0E2-BAD7-457B-B7C6-84DC44D84B68}" type="sibTrans" cxnId="{84265F83-754D-4E52-9908-039F193BE1CB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22B0134-7B6D-48B2-9DBA-6E0A7BD43E0E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10- أو نحو ذلك.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8AD2F9D-A774-4E93-9A83-E1D244A73D6F}" type="parTrans" cxnId="{E45F44C4-FEB5-4B13-BCB3-DC774AC7E537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23640B8-7B12-41A9-9B49-32898B8B3C5A}" type="sibTrans" cxnId="{E45F44C4-FEB5-4B13-BCB3-DC774AC7E537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6E72CCF-2558-416B-9271-BF5A7A7EA59D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ذكر المسند إليه: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E41E720-4412-4DF2-A8BE-A665D0254B8A}" type="parTrans" cxnId="{2F8010D5-4ADF-4C96-B115-D591AF9F0BF0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65DB7EA-8A0B-406F-9AA2-88BBCE404B20}" type="sibTrans" cxnId="{2F8010D5-4ADF-4C96-B115-D591AF9F0BF0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241430A-7BDC-404E-B6B6-0FD081FFFE54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أما ذكره، فـ: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A131F38-B05C-4728-8395-6CECD92C42FD}" type="parTrans" cxnId="{0C3DBCE0-2CB4-4374-AA4C-D21E672B130F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9B473D5-7641-4BB4-984E-B3373D629433}" type="sibTrans" cxnId="{0C3DBCE0-2CB4-4374-AA4C-D21E672B130F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2D22E67-C0CB-489E-986F-D5F1AAA0910D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1- لكونه الأصل و لا مقتضي للعدول عنه.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5DAD4C1-67E3-4B33-A164-FF8980A64D25}" type="parTrans" cxnId="{00F963C9-16DC-4569-BEE1-3634B10B3C25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7C03C72-4604-4E8D-B8FC-C5B2C626A48E}" type="sibTrans" cxnId="{00F963C9-16DC-4569-BEE1-3634B10B3C25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9131942-4813-4F03-99C2-59688DE8AC21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2- أو للاحتياط؛ لضعف التعويل على القرينة.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096D994-041B-4578-8274-9F9FBA3C4BF7}" type="parTrans" cxnId="{DFBF25C8-B83A-479D-B69C-332946E08675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2072517-46FF-40DA-898B-7B5E3D6DEAB3}" type="sibTrans" cxnId="{DFBF25C8-B83A-479D-B69C-332946E08675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5EB08A0-3541-405E-BD37-BD2D2DB7262F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3- أو التنبيه على غباوة السامع.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6C302C6-545E-4E6F-8DE4-3D123D50CD9D}" type="parTrans" cxnId="{2FFCC351-D304-4C03-8A32-7EF42D239373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104E9D0-5C0E-4EA2-8D36-E4CAF082F212}" type="sibTrans" cxnId="{2FFCC351-D304-4C03-8A32-7EF42D239373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15D811C-4711-423C-99AA-E74568994A6B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4- أو زيادة الإيضاح و التقرير.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F96A8B7-CB9C-4AD5-8459-469659A4157E}" type="parTrans" cxnId="{94D2422D-A1BC-4DC8-B89C-1A77B8166F33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17A1B73-CD4F-4B42-8D13-DB3C28E82F94}" type="sibTrans" cxnId="{94D2422D-A1BC-4DC8-B89C-1A77B8166F33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25D47DF-58C2-4CE0-A35D-74FD6CC65F08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5- أو إظهار تعظيمه.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09277AC-0419-4AA0-A963-498FAC96C6CE}" type="parTrans" cxnId="{1242D9E8-88BE-4D7B-A83F-8336C9D66DF9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0E67B8F-3D1B-43BE-BFE9-0F5AC2FA3B37}" type="sibTrans" cxnId="{1242D9E8-88BE-4D7B-A83F-8336C9D66DF9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F1E2CB6-ECD1-4DC9-9A06-35BF2F46E739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6- أو إهانته.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5B41BD2-CC9B-442B-BEA7-284DF075BDF8}" type="parTrans" cxnId="{462EFE69-03A2-489E-B72F-A77C007B7D26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9F70A6E-C9F4-42FA-85C5-1F4ACFEFCDB5}" type="sibTrans" cxnId="{462EFE69-03A2-489E-B72F-A77C007B7D26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640509F-4D6D-4E82-9C44-E149DF884B71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7- أو التبرك بذكره.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787998C-3FC1-4620-94C2-87C66F4A16C8}" type="parTrans" cxnId="{BD95C0EA-EBFB-43D4-A223-54963EFF0BEB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A9822CA-9F73-407B-B660-71102343C08A}" type="sibTrans" cxnId="{BD95C0EA-EBFB-43D4-A223-54963EFF0BEB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8F7D952-186E-4068-A7D5-9EDFC0DF9F24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8- أو استلذاذه.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F408221-D8D1-4913-91BC-ED527E296AA8}" type="parTrans" cxnId="{42E99433-38C3-487F-9597-970AAE0BA218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7B0611B-42B2-44C9-817B-C4F257128CFA}" type="sibTrans" cxnId="{42E99433-38C3-487F-9597-970AAE0BA218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90E72D0-7DEF-4C09-A1B5-1A3A27E229F5}">
      <dgm:prSet custT="1"/>
      <dgm:spPr/>
      <dgm:t>
        <a:bodyPr/>
        <a:lstStyle/>
        <a:p>
          <a:pPr rtl="1"/>
          <a:r>
            <a:rPr lang="fa-IR" sz="1200" b="1" smtClean="0">
              <a:latin typeface="Adobe Naskh Medium" panose="01010101010101010101" pitchFamily="50" charset="-78"/>
              <a:cs typeface="B Badr" panose="00000400000000000000" pitchFamily="2" charset="-78"/>
            </a:rPr>
            <a:t>9- أو بسط الكلام حيث الإصغاء مطلوب؛ نحو: هي عصاي‏.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6AB7EF0-40A3-4D4C-B606-42C889C88DF6}" type="parTrans" cxnId="{0A2237C1-2734-4184-8B6D-51C720428B01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85992C1-2410-413A-8921-0A9F7473B292}" type="sibTrans" cxnId="{0A2237C1-2734-4184-8B6D-51C720428B01}">
      <dgm:prSet/>
      <dgm:spPr/>
      <dgm:t>
        <a:bodyPr/>
        <a:lstStyle/>
        <a:p>
          <a:pPr rtl="1"/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1E2F79C-E098-46F6-802B-483087858398}" type="pres">
      <dgm:prSet presAssocID="{A0814AE4-33E4-4FC8-BFEA-3DF2038875C4}" presName="root1" presStyleCnt="0"/>
      <dgm:spPr/>
    </dgm:pt>
    <dgm:pt modelId="{180F63DD-2906-49F7-A929-866E4A114C4E}" type="pres">
      <dgm:prSet presAssocID="{A0814AE4-33E4-4FC8-BFEA-3DF2038875C4}" presName="LevelOneTextNode" presStyleLbl="node0" presStyleIdx="0" presStyleCnt="1" custScaleX="174342" custScaleY="2045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78EECC2-D0E6-4CFF-ABB7-3A6A157532A5}" type="pres">
      <dgm:prSet presAssocID="{A0814AE4-33E4-4FC8-BFEA-3DF2038875C4}" presName="level2hierChild" presStyleCnt="0"/>
      <dgm:spPr/>
    </dgm:pt>
    <dgm:pt modelId="{8C1DBA25-A404-46BB-885B-6EA03078B15C}" type="pres">
      <dgm:prSet presAssocID="{C51DE8AA-C76F-4A2D-8507-864508E8DD28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6A018F20-917F-4D5C-AF2C-1B127223A0E3}" type="pres">
      <dgm:prSet presAssocID="{C51DE8AA-C76F-4A2D-8507-864508E8DD28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460CEAAA-56A3-4806-941F-DCFFD61D97BD}" type="pres">
      <dgm:prSet presAssocID="{3424F6A3-C510-493C-A45A-3EFD8C39ABED}" presName="root2" presStyleCnt="0"/>
      <dgm:spPr/>
    </dgm:pt>
    <dgm:pt modelId="{48B939A7-E67F-4BDF-BB41-B8839A6CB048}" type="pres">
      <dgm:prSet presAssocID="{3424F6A3-C510-493C-A45A-3EFD8C39ABED}" presName="LevelTwoTextNode" presStyleLbl="node2" presStyleIdx="0" presStyleCnt="2" custScaleX="484649" custScaleY="728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219E5D0-516D-4FB4-B336-52A6E0A83BB8}" type="pres">
      <dgm:prSet presAssocID="{3424F6A3-C510-493C-A45A-3EFD8C39ABED}" presName="level3hierChild" presStyleCnt="0"/>
      <dgm:spPr/>
    </dgm:pt>
    <dgm:pt modelId="{84B84D36-9D90-4DB7-A32C-06034A8679DB}" type="pres">
      <dgm:prSet presAssocID="{4E49BC13-7617-4DE2-B188-253513B2E085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963BFD43-F37B-45F6-9F18-BE8A620BC219}" type="pres">
      <dgm:prSet presAssocID="{4E49BC13-7617-4DE2-B188-253513B2E085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8264D9C8-7F0B-44CE-8262-A69107EBE711}" type="pres">
      <dgm:prSet presAssocID="{72752452-C5E8-4C84-8ECC-0E42CF716173}" presName="root2" presStyleCnt="0"/>
      <dgm:spPr/>
    </dgm:pt>
    <dgm:pt modelId="{692D57F0-81BB-43A7-9B1D-9FCC1563F3B8}" type="pres">
      <dgm:prSet presAssocID="{72752452-C5E8-4C84-8ECC-0E42CF716173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C295D5-5EFB-4BF0-BA97-B017183E19AB}" type="pres">
      <dgm:prSet presAssocID="{72752452-C5E8-4C84-8ECC-0E42CF716173}" presName="level3hierChild" presStyleCnt="0"/>
      <dgm:spPr/>
    </dgm:pt>
    <dgm:pt modelId="{E46AA120-45BB-43F1-8892-0E70DAA7624D}" type="pres">
      <dgm:prSet presAssocID="{F5B29A94-2A17-43CE-AFC8-50AC5BF93EB9}" presName="conn2-1" presStyleLbl="parChTrans1D4" presStyleIdx="0" presStyleCnt="19"/>
      <dgm:spPr/>
      <dgm:t>
        <a:bodyPr/>
        <a:lstStyle/>
        <a:p>
          <a:pPr rtl="1"/>
          <a:endParaRPr lang="fa-IR"/>
        </a:p>
      </dgm:t>
    </dgm:pt>
    <dgm:pt modelId="{6D4E1212-BDA8-45E7-A079-2FC75094A375}" type="pres">
      <dgm:prSet presAssocID="{F5B29A94-2A17-43CE-AFC8-50AC5BF93EB9}" presName="connTx" presStyleLbl="parChTrans1D4" presStyleIdx="0" presStyleCnt="19"/>
      <dgm:spPr/>
      <dgm:t>
        <a:bodyPr/>
        <a:lstStyle/>
        <a:p>
          <a:pPr rtl="1"/>
          <a:endParaRPr lang="fa-IR"/>
        </a:p>
      </dgm:t>
    </dgm:pt>
    <dgm:pt modelId="{1B25204F-81EF-43FD-9CDF-E631C449D951}" type="pres">
      <dgm:prSet presAssocID="{D11B00D4-72C9-4282-84BF-FF74BF5A278C}" presName="root2" presStyleCnt="0"/>
      <dgm:spPr/>
    </dgm:pt>
    <dgm:pt modelId="{064DAEE2-AA32-4D9E-8550-E1ED2B35C70B}" type="pres">
      <dgm:prSet presAssocID="{D11B00D4-72C9-4282-84BF-FF74BF5A278C}" presName="LevelTwoTextNode" presStyleLbl="node4" presStyleIdx="0" presStyleCnt="19" custScaleX="2914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6402E9-8037-4BF5-BDEF-C7CD51CA8A0B}" type="pres">
      <dgm:prSet presAssocID="{D11B00D4-72C9-4282-84BF-FF74BF5A278C}" presName="level3hierChild" presStyleCnt="0"/>
      <dgm:spPr/>
    </dgm:pt>
    <dgm:pt modelId="{4C19154F-7733-4C04-9F8D-AC9295E0AC03}" type="pres">
      <dgm:prSet presAssocID="{AAEDE083-4CBD-40CC-BDB0-B34C91A13EAD}" presName="conn2-1" presStyleLbl="parChTrans1D4" presStyleIdx="1" presStyleCnt="19"/>
      <dgm:spPr/>
      <dgm:t>
        <a:bodyPr/>
        <a:lstStyle/>
        <a:p>
          <a:pPr rtl="1"/>
          <a:endParaRPr lang="fa-IR"/>
        </a:p>
      </dgm:t>
    </dgm:pt>
    <dgm:pt modelId="{0664B2ED-ECFA-4979-8000-01E10B7167D6}" type="pres">
      <dgm:prSet presAssocID="{AAEDE083-4CBD-40CC-BDB0-B34C91A13EAD}" presName="connTx" presStyleLbl="parChTrans1D4" presStyleIdx="1" presStyleCnt="19"/>
      <dgm:spPr/>
      <dgm:t>
        <a:bodyPr/>
        <a:lstStyle/>
        <a:p>
          <a:pPr rtl="1"/>
          <a:endParaRPr lang="fa-IR"/>
        </a:p>
      </dgm:t>
    </dgm:pt>
    <dgm:pt modelId="{7C167CDB-9361-43F9-A003-246EC7BB491B}" type="pres">
      <dgm:prSet presAssocID="{9C3D1297-4C52-42A7-9318-A0671C4CEDBD}" presName="root2" presStyleCnt="0"/>
      <dgm:spPr/>
    </dgm:pt>
    <dgm:pt modelId="{523F55D0-CD15-44E4-AC3D-1A7917A227ED}" type="pres">
      <dgm:prSet presAssocID="{9C3D1297-4C52-42A7-9318-A0671C4CEDBD}" presName="LevelTwoTextNode" presStyleLbl="node4" presStyleIdx="1" presStyleCnt="19" custScaleX="291453" custScaleY="1717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C23C8F-B697-41DA-B7BB-BA465D5C45B6}" type="pres">
      <dgm:prSet presAssocID="{9C3D1297-4C52-42A7-9318-A0671C4CEDBD}" presName="level3hierChild" presStyleCnt="0"/>
      <dgm:spPr/>
    </dgm:pt>
    <dgm:pt modelId="{7D95B6FC-150C-43DC-B907-BC2DA15E2559}" type="pres">
      <dgm:prSet presAssocID="{19CC17EA-1215-4C47-A4BE-57D651D09CF6}" presName="conn2-1" presStyleLbl="parChTrans1D4" presStyleIdx="2" presStyleCnt="19"/>
      <dgm:spPr/>
      <dgm:t>
        <a:bodyPr/>
        <a:lstStyle/>
        <a:p>
          <a:pPr rtl="1"/>
          <a:endParaRPr lang="fa-IR"/>
        </a:p>
      </dgm:t>
    </dgm:pt>
    <dgm:pt modelId="{56C8559C-2103-4823-998D-35E640690340}" type="pres">
      <dgm:prSet presAssocID="{19CC17EA-1215-4C47-A4BE-57D651D09CF6}" presName="connTx" presStyleLbl="parChTrans1D4" presStyleIdx="2" presStyleCnt="19"/>
      <dgm:spPr/>
      <dgm:t>
        <a:bodyPr/>
        <a:lstStyle/>
        <a:p>
          <a:pPr rtl="1"/>
          <a:endParaRPr lang="fa-IR"/>
        </a:p>
      </dgm:t>
    </dgm:pt>
    <dgm:pt modelId="{75BD2B4C-DA9A-4851-A638-85A93C257DD6}" type="pres">
      <dgm:prSet presAssocID="{06FE310C-87D8-417F-B596-6BC76DC9BE0A}" presName="root2" presStyleCnt="0"/>
      <dgm:spPr/>
    </dgm:pt>
    <dgm:pt modelId="{F16AE335-6E78-4D7E-8323-21C72785AF52}" type="pres">
      <dgm:prSet presAssocID="{06FE310C-87D8-417F-B596-6BC76DC9BE0A}" presName="LevelTwoTextNode" presStyleLbl="node4" presStyleIdx="2" presStyleCnt="19" custScaleX="2914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3A1D02C-C830-44B2-82BD-307DB3D08F6A}" type="pres">
      <dgm:prSet presAssocID="{06FE310C-87D8-417F-B596-6BC76DC9BE0A}" presName="level3hierChild" presStyleCnt="0"/>
      <dgm:spPr/>
    </dgm:pt>
    <dgm:pt modelId="{B91859BE-D6C6-4FC1-BCA3-33012E848315}" type="pres">
      <dgm:prSet presAssocID="{2B879920-CF5E-4368-BB7B-FF209915E0D5}" presName="conn2-1" presStyleLbl="parChTrans1D4" presStyleIdx="3" presStyleCnt="19"/>
      <dgm:spPr/>
      <dgm:t>
        <a:bodyPr/>
        <a:lstStyle/>
        <a:p>
          <a:pPr rtl="1"/>
          <a:endParaRPr lang="fa-IR"/>
        </a:p>
      </dgm:t>
    </dgm:pt>
    <dgm:pt modelId="{620C7CC0-0654-48FE-8300-9D6BFCC2FE6E}" type="pres">
      <dgm:prSet presAssocID="{2B879920-CF5E-4368-BB7B-FF209915E0D5}" presName="connTx" presStyleLbl="parChTrans1D4" presStyleIdx="3" presStyleCnt="19"/>
      <dgm:spPr/>
      <dgm:t>
        <a:bodyPr/>
        <a:lstStyle/>
        <a:p>
          <a:pPr rtl="1"/>
          <a:endParaRPr lang="fa-IR"/>
        </a:p>
      </dgm:t>
    </dgm:pt>
    <dgm:pt modelId="{BCE7662C-BF3C-445D-B938-A5BDEC124F7C}" type="pres">
      <dgm:prSet presAssocID="{D23821A4-186D-42A9-9444-7D035A9E08D5}" presName="root2" presStyleCnt="0"/>
      <dgm:spPr/>
    </dgm:pt>
    <dgm:pt modelId="{C7B8143C-AAA6-417D-80A8-6B3984B3F20A}" type="pres">
      <dgm:prSet presAssocID="{D23821A4-186D-42A9-9444-7D035A9E08D5}" presName="LevelTwoTextNode" presStyleLbl="node4" presStyleIdx="3" presStyleCnt="19" custScaleX="2914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A0C8365-E7E2-4C31-BDA7-8233CC5D0E8E}" type="pres">
      <dgm:prSet presAssocID="{D23821A4-186D-42A9-9444-7D035A9E08D5}" presName="level3hierChild" presStyleCnt="0"/>
      <dgm:spPr/>
    </dgm:pt>
    <dgm:pt modelId="{D3177F5D-7ED1-41AC-9823-0722BE4DCB63}" type="pres">
      <dgm:prSet presAssocID="{612201CD-CC41-4D33-B8A4-0E50A4A61C47}" presName="conn2-1" presStyleLbl="parChTrans1D4" presStyleIdx="4" presStyleCnt="19"/>
      <dgm:spPr/>
      <dgm:t>
        <a:bodyPr/>
        <a:lstStyle/>
        <a:p>
          <a:pPr rtl="1"/>
          <a:endParaRPr lang="fa-IR"/>
        </a:p>
      </dgm:t>
    </dgm:pt>
    <dgm:pt modelId="{22DDEE5D-737F-44DA-81FB-A497AA8FDB5B}" type="pres">
      <dgm:prSet presAssocID="{612201CD-CC41-4D33-B8A4-0E50A4A61C47}" presName="connTx" presStyleLbl="parChTrans1D4" presStyleIdx="4" presStyleCnt="19"/>
      <dgm:spPr/>
      <dgm:t>
        <a:bodyPr/>
        <a:lstStyle/>
        <a:p>
          <a:pPr rtl="1"/>
          <a:endParaRPr lang="fa-IR"/>
        </a:p>
      </dgm:t>
    </dgm:pt>
    <dgm:pt modelId="{962EE58D-6C56-48EC-9249-33DF26B2C47C}" type="pres">
      <dgm:prSet presAssocID="{EEE5D968-94E3-4D4E-B411-606AC87B6758}" presName="root2" presStyleCnt="0"/>
      <dgm:spPr/>
    </dgm:pt>
    <dgm:pt modelId="{CB752117-F4E0-446D-A61F-1BC9350F626E}" type="pres">
      <dgm:prSet presAssocID="{EEE5D968-94E3-4D4E-B411-606AC87B6758}" presName="LevelTwoTextNode" presStyleLbl="node4" presStyleIdx="4" presStyleCnt="19" custScaleX="2914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BAB4410-A80A-40F9-AC9D-1DA92527D555}" type="pres">
      <dgm:prSet presAssocID="{EEE5D968-94E3-4D4E-B411-606AC87B6758}" presName="level3hierChild" presStyleCnt="0"/>
      <dgm:spPr/>
    </dgm:pt>
    <dgm:pt modelId="{DA52AA7E-DE38-43C3-854A-3B208B4DA702}" type="pres">
      <dgm:prSet presAssocID="{E90B0AFC-CEA8-4332-A17A-334DF8AAFF51}" presName="conn2-1" presStyleLbl="parChTrans1D4" presStyleIdx="5" presStyleCnt="19"/>
      <dgm:spPr/>
      <dgm:t>
        <a:bodyPr/>
        <a:lstStyle/>
        <a:p>
          <a:pPr rtl="1"/>
          <a:endParaRPr lang="fa-IR"/>
        </a:p>
      </dgm:t>
    </dgm:pt>
    <dgm:pt modelId="{64C0BABB-94D3-4087-B219-2DDDA2CC85FC}" type="pres">
      <dgm:prSet presAssocID="{E90B0AFC-CEA8-4332-A17A-334DF8AAFF51}" presName="connTx" presStyleLbl="parChTrans1D4" presStyleIdx="5" presStyleCnt="19"/>
      <dgm:spPr/>
      <dgm:t>
        <a:bodyPr/>
        <a:lstStyle/>
        <a:p>
          <a:pPr rtl="1"/>
          <a:endParaRPr lang="fa-IR"/>
        </a:p>
      </dgm:t>
    </dgm:pt>
    <dgm:pt modelId="{D666684A-0A43-4BAF-8808-B7A952474488}" type="pres">
      <dgm:prSet presAssocID="{CCD560BA-997B-426C-93D3-7947B6A61B36}" presName="root2" presStyleCnt="0"/>
      <dgm:spPr/>
    </dgm:pt>
    <dgm:pt modelId="{79EA3BB0-FFD2-4DF8-B059-C41593F4397F}" type="pres">
      <dgm:prSet presAssocID="{CCD560BA-997B-426C-93D3-7947B6A61B36}" presName="LevelTwoTextNode" presStyleLbl="node4" presStyleIdx="5" presStyleCnt="19" custScaleX="2914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F4F5FC6-C6AD-4CE2-873A-31088C86C48D}" type="pres">
      <dgm:prSet presAssocID="{CCD560BA-997B-426C-93D3-7947B6A61B36}" presName="level3hierChild" presStyleCnt="0"/>
      <dgm:spPr/>
    </dgm:pt>
    <dgm:pt modelId="{B539460D-79DA-4039-B2D0-182D14858122}" type="pres">
      <dgm:prSet presAssocID="{285A89BF-24EB-4FBD-BAE6-2ADE441CE0FA}" presName="conn2-1" presStyleLbl="parChTrans1D4" presStyleIdx="6" presStyleCnt="19"/>
      <dgm:spPr/>
      <dgm:t>
        <a:bodyPr/>
        <a:lstStyle/>
        <a:p>
          <a:pPr rtl="1"/>
          <a:endParaRPr lang="fa-IR"/>
        </a:p>
      </dgm:t>
    </dgm:pt>
    <dgm:pt modelId="{A9B57648-19AE-4478-9FF9-2C9D1DA38ED0}" type="pres">
      <dgm:prSet presAssocID="{285A89BF-24EB-4FBD-BAE6-2ADE441CE0FA}" presName="connTx" presStyleLbl="parChTrans1D4" presStyleIdx="6" presStyleCnt="19"/>
      <dgm:spPr/>
      <dgm:t>
        <a:bodyPr/>
        <a:lstStyle/>
        <a:p>
          <a:pPr rtl="1"/>
          <a:endParaRPr lang="fa-IR"/>
        </a:p>
      </dgm:t>
    </dgm:pt>
    <dgm:pt modelId="{8163BD1E-D95E-4DB8-BACA-43F1A642038A}" type="pres">
      <dgm:prSet presAssocID="{5B6E4D81-3CF4-4683-BE49-2311104FAB61}" presName="root2" presStyleCnt="0"/>
      <dgm:spPr/>
    </dgm:pt>
    <dgm:pt modelId="{06E404E8-97C0-406B-979A-CFCA59D336E3}" type="pres">
      <dgm:prSet presAssocID="{5B6E4D81-3CF4-4683-BE49-2311104FAB61}" presName="LevelTwoTextNode" presStyleLbl="node4" presStyleIdx="6" presStyleCnt="19" custScaleX="2914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A2CEF63-A34A-4AE9-92DF-C8CF11DEAA30}" type="pres">
      <dgm:prSet presAssocID="{5B6E4D81-3CF4-4683-BE49-2311104FAB61}" presName="level3hierChild" presStyleCnt="0"/>
      <dgm:spPr/>
    </dgm:pt>
    <dgm:pt modelId="{36D24F9C-24F6-4B8A-8184-1D3F952C06A7}" type="pres">
      <dgm:prSet presAssocID="{18060B61-F759-4679-AF0C-CAA69A00893F}" presName="conn2-1" presStyleLbl="parChTrans1D4" presStyleIdx="7" presStyleCnt="19"/>
      <dgm:spPr/>
      <dgm:t>
        <a:bodyPr/>
        <a:lstStyle/>
        <a:p>
          <a:pPr rtl="1"/>
          <a:endParaRPr lang="fa-IR"/>
        </a:p>
      </dgm:t>
    </dgm:pt>
    <dgm:pt modelId="{6DA69390-4686-4A6C-86AD-52D175B45977}" type="pres">
      <dgm:prSet presAssocID="{18060B61-F759-4679-AF0C-CAA69A00893F}" presName="connTx" presStyleLbl="parChTrans1D4" presStyleIdx="7" presStyleCnt="19"/>
      <dgm:spPr/>
      <dgm:t>
        <a:bodyPr/>
        <a:lstStyle/>
        <a:p>
          <a:pPr rtl="1"/>
          <a:endParaRPr lang="fa-IR"/>
        </a:p>
      </dgm:t>
    </dgm:pt>
    <dgm:pt modelId="{033EB645-8F15-4280-AC72-4CCF5FED3C60}" type="pres">
      <dgm:prSet presAssocID="{1D9145E5-1279-43F8-AA7A-24DE72953B70}" presName="root2" presStyleCnt="0"/>
      <dgm:spPr/>
    </dgm:pt>
    <dgm:pt modelId="{CBA83929-DB80-4991-8C69-2B648B3CB869}" type="pres">
      <dgm:prSet presAssocID="{1D9145E5-1279-43F8-AA7A-24DE72953B70}" presName="LevelTwoTextNode" presStyleLbl="node4" presStyleIdx="7" presStyleCnt="19" custScaleX="2914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6DE7C9E-C51C-4317-A5FC-1837DDFE1BC3}" type="pres">
      <dgm:prSet presAssocID="{1D9145E5-1279-43F8-AA7A-24DE72953B70}" presName="level3hierChild" presStyleCnt="0"/>
      <dgm:spPr/>
    </dgm:pt>
    <dgm:pt modelId="{A59B1A3B-6228-440E-962B-C1637F4B2137}" type="pres">
      <dgm:prSet presAssocID="{C1EE14B8-9E38-4605-99FF-362912101212}" presName="conn2-1" presStyleLbl="parChTrans1D4" presStyleIdx="8" presStyleCnt="19"/>
      <dgm:spPr/>
      <dgm:t>
        <a:bodyPr/>
        <a:lstStyle/>
        <a:p>
          <a:pPr rtl="1"/>
          <a:endParaRPr lang="fa-IR"/>
        </a:p>
      </dgm:t>
    </dgm:pt>
    <dgm:pt modelId="{BF087B0D-29F0-4B4D-A2F3-45B0CA66FF85}" type="pres">
      <dgm:prSet presAssocID="{C1EE14B8-9E38-4605-99FF-362912101212}" presName="connTx" presStyleLbl="parChTrans1D4" presStyleIdx="8" presStyleCnt="19"/>
      <dgm:spPr/>
      <dgm:t>
        <a:bodyPr/>
        <a:lstStyle/>
        <a:p>
          <a:pPr rtl="1"/>
          <a:endParaRPr lang="fa-IR"/>
        </a:p>
      </dgm:t>
    </dgm:pt>
    <dgm:pt modelId="{A68598E2-E61F-4441-B20F-0BD1DA7A019E}" type="pres">
      <dgm:prSet presAssocID="{885D1E3C-54C2-4393-A8C3-30C95A20D826}" presName="root2" presStyleCnt="0"/>
      <dgm:spPr/>
    </dgm:pt>
    <dgm:pt modelId="{41D38467-671B-4E26-9B68-EBE47FFFDCBD}" type="pres">
      <dgm:prSet presAssocID="{885D1E3C-54C2-4393-A8C3-30C95A20D826}" presName="LevelTwoTextNode" presStyleLbl="node4" presStyleIdx="8" presStyleCnt="19" custScaleX="2914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F52AB32-5E7F-40B3-A7E5-7ECA96F623E6}" type="pres">
      <dgm:prSet presAssocID="{885D1E3C-54C2-4393-A8C3-30C95A20D826}" presName="level3hierChild" presStyleCnt="0"/>
      <dgm:spPr/>
    </dgm:pt>
    <dgm:pt modelId="{6637E9BF-4743-46F0-81D8-4119E26ECAEE}" type="pres">
      <dgm:prSet presAssocID="{D8AD2F9D-A774-4E93-9A83-E1D244A73D6F}" presName="conn2-1" presStyleLbl="parChTrans1D4" presStyleIdx="9" presStyleCnt="19"/>
      <dgm:spPr/>
      <dgm:t>
        <a:bodyPr/>
        <a:lstStyle/>
        <a:p>
          <a:pPr rtl="1"/>
          <a:endParaRPr lang="fa-IR"/>
        </a:p>
      </dgm:t>
    </dgm:pt>
    <dgm:pt modelId="{E82BA55E-0928-445E-BDE2-543C097A37C0}" type="pres">
      <dgm:prSet presAssocID="{D8AD2F9D-A774-4E93-9A83-E1D244A73D6F}" presName="connTx" presStyleLbl="parChTrans1D4" presStyleIdx="9" presStyleCnt="19"/>
      <dgm:spPr/>
      <dgm:t>
        <a:bodyPr/>
        <a:lstStyle/>
        <a:p>
          <a:pPr rtl="1"/>
          <a:endParaRPr lang="fa-IR"/>
        </a:p>
      </dgm:t>
    </dgm:pt>
    <dgm:pt modelId="{E7682A83-2210-437E-A10F-70C0F2A7F815}" type="pres">
      <dgm:prSet presAssocID="{122B0134-7B6D-48B2-9DBA-6E0A7BD43E0E}" presName="root2" presStyleCnt="0"/>
      <dgm:spPr/>
    </dgm:pt>
    <dgm:pt modelId="{5D4B021A-214F-4CA5-B17C-4F8441B5A039}" type="pres">
      <dgm:prSet presAssocID="{122B0134-7B6D-48B2-9DBA-6E0A7BD43E0E}" presName="LevelTwoTextNode" presStyleLbl="node4" presStyleIdx="9" presStyleCnt="19" custScaleX="2914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53E92C-34A0-41EF-9E72-F81515E02A35}" type="pres">
      <dgm:prSet presAssocID="{122B0134-7B6D-48B2-9DBA-6E0A7BD43E0E}" presName="level3hierChild" presStyleCnt="0"/>
      <dgm:spPr/>
    </dgm:pt>
    <dgm:pt modelId="{FBFD22DB-3AFF-468D-9DB1-39006566DF24}" type="pres">
      <dgm:prSet presAssocID="{5E41E720-4412-4DF2-A8BE-A665D0254B8A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4A8F9CFA-EB09-4985-9766-3B56B636561E}" type="pres">
      <dgm:prSet presAssocID="{5E41E720-4412-4DF2-A8BE-A665D0254B8A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70ADA219-B623-49BB-9733-C38029C98EA0}" type="pres">
      <dgm:prSet presAssocID="{16E72CCF-2558-416B-9271-BF5A7A7EA59D}" presName="root2" presStyleCnt="0"/>
      <dgm:spPr/>
    </dgm:pt>
    <dgm:pt modelId="{04F1EAB2-9516-4D2A-953E-4DFAF9EA207B}" type="pres">
      <dgm:prSet presAssocID="{16E72CCF-2558-416B-9271-BF5A7A7EA59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D7166A-EB81-4016-92CB-947036B7E590}" type="pres">
      <dgm:prSet presAssocID="{16E72CCF-2558-416B-9271-BF5A7A7EA59D}" presName="level3hierChild" presStyleCnt="0"/>
      <dgm:spPr/>
    </dgm:pt>
    <dgm:pt modelId="{227AB793-9195-4EA3-81D5-399CC31D844C}" type="pres">
      <dgm:prSet presAssocID="{EA131F38-B05C-4728-8395-6CECD92C42FD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99C00D65-B012-4ED9-A480-4087180F116C}" type="pres">
      <dgm:prSet presAssocID="{EA131F38-B05C-4728-8395-6CECD92C42FD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2BF35838-F5B9-4536-BB20-3715DF005714}" type="pres">
      <dgm:prSet presAssocID="{F241430A-7BDC-404E-B6B6-0FD081FFFE54}" presName="root2" presStyleCnt="0"/>
      <dgm:spPr/>
    </dgm:pt>
    <dgm:pt modelId="{45EC47AB-C7E1-4077-90F8-710B91BD0A0E}" type="pres">
      <dgm:prSet presAssocID="{F241430A-7BDC-404E-B6B6-0FD081FFFE54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A26F0DA-C20D-4A6B-9199-A68A16AAED7F}" type="pres">
      <dgm:prSet presAssocID="{F241430A-7BDC-404E-B6B6-0FD081FFFE54}" presName="level3hierChild" presStyleCnt="0"/>
      <dgm:spPr/>
    </dgm:pt>
    <dgm:pt modelId="{7AB2AE5B-8726-46AB-BBEB-3265289DFCA0}" type="pres">
      <dgm:prSet presAssocID="{F5DAD4C1-67E3-4B33-A164-FF8980A64D25}" presName="conn2-1" presStyleLbl="parChTrans1D4" presStyleIdx="10" presStyleCnt="19"/>
      <dgm:spPr/>
      <dgm:t>
        <a:bodyPr/>
        <a:lstStyle/>
        <a:p>
          <a:pPr rtl="1"/>
          <a:endParaRPr lang="fa-IR"/>
        </a:p>
      </dgm:t>
    </dgm:pt>
    <dgm:pt modelId="{5620E803-F5B7-42CD-ABAA-331EDDDC6F5C}" type="pres">
      <dgm:prSet presAssocID="{F5DAD4C1-67E3-4B33-A164-FF8980A64D25}" presName="connTx" presStyleLbl="parChTrans1D4" presStyleIdx="10" presStyleCnt="19"/>
      <dgm:spPr/>
      <dgm:t>
        <a:bodyPr/>
        <a:lstStyle/>
        <a:p>
          <a:pPr rtl="1"/>
          <a:endParaRPr lang="fa-IR"/>
        </a:p>
      </dgm:t>
    </dgm:pt>
    <dgm:pt modelId="{E3E4BED9-7CAA-44F4-8142-C3844E67E946}" type="pres">
      <dgm:prSet presAssocID="{42D22E67-C0CB-489E-986F-D5F1AAA0910D}" presName="root2" presStyleCnt="0"/>
      <dgm:spPr/>
    </dgm:pt>
    <dgm:pt modelId="{D0E69AB5-A2AF-40F0-8D20-1DC695773714}" type="pres">
      <dgm:prSet presAssocID="{42D22E67-C0CB-489E-986F-D5F1AAA0910D}" presName="LevelTwoTextNode" presStyleLbl="node4" presStyleIdx="10" presStyleCnt="19" custScaleX="2430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D5E5871-9A64-40F3-B854-248116A300D4}" type="pres">
      <dgm:prSet presAssocID="{42D22E67-C0CB-489E-986F-D5F1AAA0910D}" presName="level3hierChild" presStyleCnt="0"/>
      <dgm:spPr/>
    </dgm:pt>
    <dgm:pt modelId="{D988D68E-9470-4917-9215-9C11EBED4B12}" type="pres">
      <dgm:prSet presAssocID="{7096D994-041B-4578-8274-9F9FBA3C4BF7}" presName="conn2-1" presStyleLbl="parChTrans1D4" presStyleIdx="11" presStyleCnt="19"/>
      <dgm:spPr/>
      <dgm:t>
        <a:bodyPr/>
        <a:lstStyle/>
        <a:p>
          <a:pPr rtl="1"/>
          <a:endParaRPr lang="fa-IR"/>
        </a:p>
      </dgm:t>
    </dgm:pt>
    <dgm:pt modelId="{FE2715D5-FE2B-432A-A8B5-FEFC197519F4}" type="pres">
      <dgm:prSet presAssocID="{7096D994-041B-4578-8274-9F9FBA3C4BF7}" presName="connTx" presStyleLbl="parChTrans1D4" presStyleIdx="11" presStyleCnt="19"/>
      <dgm:spPr/>
      <dgm:t>
        <a:bodyPr/>
        <a:lstStyle/>
        <a:p>
          <a:pPr rtl="1"/>
          <a:endParaRPr lang="fa-IR"/>
        </a:p>
      </dgm:t>
    </dgm:pt>
    <dgm:pt modelId="{78FE1AFC-41C8-476D-B8FC-D845C7F24E9E}" type="pres">
      <dgm:prSet presAssocID="{69131942-4813-4F03-99C2-59688DE8AC21}" presName="root2" presStyleCnt="0"/>
      <dgm:spPr/>
    </dgm:pt>
    <dgm:pt modelId="{A681971C-1F71-4AAB-B54A-25DF26BD1603}" type="pres">
      <dgm:prSet presAssocID="{69131942-4813-4F03-99C2-59688DE8AC21}" presName="LevelTwoTextNode" presStyleLbl="node4" presStyleIdx="11" presStyleCnt="19" custScaleX="2430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3F6C21A-DA82-4DED-98C6-3801708B2E91}" type="pres">
      <dgm:prSet presAssocID="{69131942-4813-4F03-99C2-59688DE8AC21}" presName="level3hierChild" presStyleCnt="0"/>
      <dgm:spPr/>
    </dgm:pt>
    <dgm:pt modelId="{276B9F23-C2A4-4059-977C-1A0579A9C039}" type="pres">
      <dgm:prSet presAssocID="{F6C302C6-545E-4E6F-8DE4-3D123D50CD9D}" presName="conn2-1" presStyleLbl="parChTrans1D4" presStyleIdx="12" presStyleCnt="19"/>
      <dgm:spPr/>
      <dgm:t>
        <a:bodyPr/>
        <a:lstStyle/>
        <a:p>
          <a:pPr rtl="1"/>
          <a:endParaRPr lang="fa-IR"/>
        </a:p>
      </dgm:t>
    </dgm:pt>
    <dgm:pt modelId="{5738EB77-FC34-4AA9-8E45-EB6C8307D92E}" type="pres">
      <dgm:prSet presAssocID="{F6C302C6-545E-4E6F-8DE4-3D123D50CD9D}" presName="connTx" presStyleLbl="parChTrans1D4" presStyleIdx="12" presStyleCnt="19"/>
      <dgm:spPr/>
      <dgm:t>
        <a:bodyPr/>
        <a:lstStyle/>
        <a:p>
          <a:pPr rtl="1"/>
          <a:endParaRPr lang="fa-IR"/>
        </a:p>
      </dgm:t>
    </dgm:pt>
    <dgm:pt modelId="{759B951D-C457-466C-A7EE-80CC380C56A0}" type="pres">
      <dgm:prSet presAssocID="{F5EB08A0-3541-405E-BD37-BD2D2DB7262F}" presName="root2" presStyleCnt="0"/>
      <dgm:spPr/>
    </dgm:pt>
    <dgm:pt modelId="{2BD27159-85AF-4B1B-9EFE-C29A9BA6EB3C}" type="pres">
      <dgm:prSet presAssocID="{F5EB08A0-3541-405E-BD37-BD2D2DB7262F}" presName="LevelTwoTextNode" presStyleLbl="node4" presStyleIdx="12" presStyleCnt="19" custScaleX="2430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6EAF0C1-FE1C-4251-B96A-471524DDFFCD}" type="pres">
      <dgm:prSet presAssocID="{F5EB08A0-3541-405E-BD37-BD2D2DB7262F}" presName="level3hierChild" presStyleCnt="0"/>
      <dgm:spPr/>
    </dgm:pt>
    <dgm:pt modelId="{55F3ABBC-D9EA-498B-991D-ACD5EF99F2A3}" type="pres">
      <dgm:prSet presAssocID="{8F96A8B7-CB9C-4AD5-8459-469659A4157E}" presName="conn2-1" presStyleLbl="parChTrans1D4" presStyleIdx="13" presStyleCnt="19"/>
      <dgm:spPr/>
      <dgm:t>
        <a:bodyPr/>
        <a:lstStyle/>
        <a:p>
          <a:pPr rtl="1"/>
          <a:endParaRPr lang="fa-IR"/>
        </a:p>
      </dgm:t>
    </dgm:pt>
    <dgm:pt modelId="{3F3392FB-4E83-4A65-8F99-156EFCFD3406}" type="pres">
      <dgm:prSet presAssocID="{8F96A8B7-CB9C-4AD5-8459-469659A4157E}" presName="connTx" presStyleLbl="parChTrans1D4" presStyleIdx="13" presStyleCnt="19"/>
      <dgm:spPr/>
      <dgm:t>
        <a:bodyPr/>
        <a:lstStyle/>
        <a:p>
          <a:pPr rtl="1"/>
          <a:endParaRPr lang="fa-IR"/>
        </a:p>
      </dgm:t>
    </dgm:pt>
    <dgm:pt modelId="{30B34604-139E-4C9E-B5E8-9150686BB12D}" type="pres">
      <dgm:prSet presAssocID="{D15D811C-4711-423C-99AA-E74568994A6B}" presName="root2" presStyleCnt="0"/>
      <dgm:spPr/>
    </dgm:pt>
    <dgm:pt modelId="{8EE4BA86-3F09-4A86-BEFD-1FC340302D8E}" type="pres">
      <dgm:prSet presAssocID="{D15D811C-4711-423C-99AA-E74568994A6B}" presName="LevelTwoTextNode" presStyleLbl="node4" presStyleIdx="13" presStyleCnt="19" custScaleX="2430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C67332-C0BF-41D5-8529-52E091A24553}" type="pres">
      <dgm:prSet presAssocID="{D15D811C-4711-423C-99AA-E74568994A6B}" presName="level3hierChild" presStyleCnt="0"/>
      <dgm:spPr/>
    </dgm:pt>
    <dgm:pt modelId="{D00ACDD3-2CE7-462C-8312-CFB765BB43B9}" type="pres">
      <dgm:prSet presAssocID="{609277AC-0419-4AA0-A963-498FAC96C6CE}" presName="conn2-1" presStyleLbl="parChTrans1D4" presStyleIdx="14" presStyleCnt="19"/>
      <dgm:spPr/>
      <dgm:t>
        <a:bodyPr/>
        <a:lstStyle/>
        <a:p>
          <a:pPr rtl="1"/>
          <a:endParaRPr lang="fa-IR"/>
        </a:p>
      </dgm:t>
    </dgm:pt>
    <dgm:pt modelId="{C96CFBAF-BEE0-45BC-9A4E-6B6EBE77E0D6}" type="pres">
      <dgm:prSet presAssocID="{609277AC-0419-4AA0-A963-498FAC96C6CE}" presName="connTx" presStyleLbl="parChTrans1D4" presStyleIdx="14" presStyleCnt="19"/>
      <dgm:spPr/>
      <dgm:t>
        <a:bodyPr/>
        <a:lstStyle/>
        <a:p>
          <a:pPr rtl="1"/>
          <a:endParaRPr lang="fa-IR"/>
        </a:p>
      </dgm:t>
    </dgm:pt>
    <dgm:pt modelId="{C7E1CE8D-7E02-44BF-A68A-B281BD2F7A3B}" type="pres">
      <dgm:prSet presAssocID="{025D47DF-58C2-4CE0-A35D-74FD6CC65F08}" presName="root2" presStyleCnt="0"/>
      <dgm:spPr/>
    </dgm:pt>
    <dgm:pt modelId="{F02AFE07-1D9E-4EDB-B920-D1CAAC1914FF}" type="pres">
      <dgm:prSet presAssocID="{025D47DF-58C2-4CE0-A35D-74FD6CC65F08}" presName="LevelTwoTextNode" presStyleLbl="node4" presStyleIdx="14" presStyleCnt="19" custScaleX="2430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72D2CA3-4C84-429A-B610-7B4506DF9023}" type="pres">
      <dgm:prSet presAssocID="{025D47DF-58C2-4CE0-A35D-74FD6CC65F08}" presName="level3hierChild" presStyleCnt="0"/>
      <dgm:spPr/>
    </dgm:pt>
    <dgm:pt modelId="{3FD77052-0983-422A-A1F9-04C260D8A115}" type="pres">
      <dgm:prSet presAssocID="{B5B41BD2-CC9B-442B-BEA7-284DF075BDF8}" presName="conn2-1" presStyleLbl="parChTrans1D4" presStyleIdx="15" presStyleCnt="19"/>
      <dgm:spPr/>
      <dgm:t>
        <a:bodyPr/>
        <a:lstStyle/>
        <a:p>
          <a:pPr rtl="1"/>
          <a:endParaRPr lang="fa-IR"/>
        </a:p>
      </dgm:t>
    </dgm:pt>
    <dgm:pt modelId="{437097B2-C156-4D21-A9DC-7FE0EBA4F6D7}" type="pres">
      <dgm:prSet presAssocID="{B5B41BD2-CC9B-442B-BEA7-284DF075BDF8}" presName="connTx" presStyleLbl="parChTrans1D4" presStyleIdx="15" presStyleCnt="19"/>
      <dgm:spPr/>
      <dgm:t>
        <a:bodyPr/>
        <a:lstStyle/>
        <a:p>
          <a:pPr rtl="1"/>
          <a:endParaRPr lang="fa-IR"/>
        </a:p>
      </dgm:t>
    </dgm:pt>
    <dgm:pt modelId="{81384FC2-474A-442D-94FF-1666B1080C62}" type="pres">
      <dgm:prSet presAssocID="{4F1E2CB6-ECD1-4DC9-9A06-35BF2F46E739}" presName="root2" presStyleCnt="0"/>
      <dgm:spPr/>
    </dgm:pt>
    <dgm:pt modelId="{7A39120C-0B15-4757-9FBD-7ECB69EBB6CA}" type="pres">
      <dgm:prSet presAssocID="{4F1E2CB6-ECD1-4DC9-9A06-35BF2F46E739}" presName="LevelTwoTextNode" presStyleLbl="node4" presStyleIdx="15" presStyleCnt="19" custScaleX="2430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4FD1D6F-71A1-432B-99DB-68C5F1FD943E}" type="pres">
      <dgm:prSet presAssocID="{4F1E2CB6-ECD1-4DC9-9A06-35BF2F46E739}" presName="level3hierChild" presStyleCnt="0"/>
      <dgm:spPr/>
    </dgm:pt>
    <dgm:pt modelId="{57AD1E8B-6469-451E-B355-FEFC962ADB63}" type="pres">
      <dgm:prSet presAssocID="{8787998C-3FC1-4620-94C2-87C66F4A16C8}" presName="conn2-1" presStyleLbl="parChTrans1D4" presStyleIdx="16" presStyleCnt="19"/>
      <dgm:spPr/>
      <dgm:t>
        <a:bodyPr/>
        <a:lstStyle/>
        <a:p>
          <a:pPr rtl="1"/>
          <a:endParaRPr lang="fa-IR"/>
        </a:p>
      </dgm:t>
    </dgm:pt>
    <dgm:pt modelId="{696B9A68-FBB4-48F7-8867-6249246C30BA}" type="pres">
      <dgm:prSet presAssocID="{8787998C-3FC1-4620-94C2-87C66F4A16C8}" presName="connTx" presStyleLbl="parChTrans1D4" presStyleIdx="16" presStyleCnt="19"/>
      <dgm:spPr/>
      <dgm:t>
        <a:bodyPr/>
        <a:lstStyle/>
        <a:p>
          <a:pPr rtl="1"/>
          <a:endParaRPr lang="fa-IR"/>
        </a:p>
      </dgm:t>
    </dgm:pt>
    <dgm:pt modelId="{FEDACD3A-E1C5-4B6A-AE70-FE73CACF027C}" type="pres">
      <dgm:prSet presAssocID="{A640509F-4D6D-4E82-9C44-E149DF884B71}" presName="root2" presStyleCnt="0"/>
      <dgm:spPr/>
    </dgm:pt>
    <dgm:pt modelId="{7D0CF8EE-CA12-4498-8C60-487D413E5578}" type="pres">
      <dgm:prSet presAssocID="{A640509F-4D6D-4E82-9C44-E149DF884B71}" presName="LevelTwoTextNode" presStyleLbl="node4" presStyleIdx="16" presStyleCnt="19" custScaleX="2430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D0B9800-7FE1-4365-8611-2730F75AA424}" type="pres">
      <dgm:prSet presAssocID="{A640509F-4D6D-4E82-9C44-E149DF884B71}" presName="level3hierChild" presStyleCnt="0"/>
      <dgm:spPr/>
    </dgm:pt>
    <dgm:pt modelId="{9D35AEA0-4090-464D-9DFA-91E96767CACE}" type="pres">
      <dgm:prSet presAssocID="{FF408221-D8D1-4913-91BC-ED527E296AA8}" presName="conn2-1" presStyleLbl="parChTrans1D4" presStyleIdx="17" presStyleCnt="19"/>
      <dgm:spPr/>
      <dgm:t>
        <a:bodyPr/>
        <a:lstStyle/>
        <a:p>
          <a:pPr rtl="1"/>
          <a:endParaRPr lang="fa-IR"/>
        </a:p>
      </dgm:t>
    </dgm:pt>
    <dgm:pt modelId="{72970E4E-9D87-4B27-97DC-99990A8D6EE3}" type="pres">
      <dgm:prSet presAssocID="{FF408221-D8D1-4913-91BC-ED527E296AA8}" presName="connTx" presStyleLbl="parChTrans1D4" presStyleIdx="17" presStyleCnt="19"/>
      <dgm:spPr/>
      <dgm:t>
        <a:bodyPr/>
        <a:lstStyle/>
        <a:p>
          <a:pPr rtl="1"/>
          <a:endParaRPr lang="fa-IR"/>
        </a:p>
      </dgm:t>
    </dgm:pt>
    <dgm:pt modelId="{259893E4-96ED-47D9-9BFD-01A54BCD12E7}" type="pres">
      <dgm:prSet presAssocID="{78F7D952-186E-4068-A7D5-9EDFC0DF9F24}" presName="root2" presStyleCnt="0"/>
      <dgm:spPr/>
    </dgm:pt>
    <dgm:pt modelId="{8A0CCDB5-64BC-4BD1-89A3-13697DE8920C}" type="pres">
      <dgm:prSet presAssocID="{78F7D952-186E-4068-A7D5-9EDFC0DF9F24}" presName="LevelTwoTextNode" presStyleLbl="node4" presStyleIdx="17" presStyleCnt="19" custScaleX="2430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2D359A4-A714-45B3-9FD9-0C198146707B}" type="pres">
      <dgm:prSet presAssocID="{78F7D952-186E-4068-A7D5-9EDFC0DF9F24}" presName="level3hierChild" presStyleCnt="0"/>
      <dgm:spPr/>
    </dgm:pt>
    <dgm:pt modelId="{C0C5663B-1BDB-4A94-A583-7D1D92C5533D}" type="pres">
      <dgm:prSet presAssocID="{26AB7EF0-40A3-4D4C-B606-42C889C88DF6}" presName="conn2-1" presStyleLbl="parChTrans1D4" presStyleIdx="18" presStyleCnt="19"/>
      <dgm:spPr/>
      <dgm:t>
        <a:bodyPr/>
        <a:lstStyle/>
        <a:p>
          <a:pPr rtl="1"/>
          <a:endParaRPr lang="fa-IR"/>
        </a:p>
      </dgm:t>
    </dgm:pt>
    <dgm:pt modelId="{CC2FD36E-0137-4B2E-BFEF-9CC7A00594CD}" type="pres">
      <dgm:prSet presAssocID="{26AB7EF0-40A3-4D4C-B606-42C889C88DF6}" presName="connTx" presStyleLbl="parChTrans1D4" presStyleIdx="18" presStyleCnt="19"/>
      <dgm:spPr/>
      <dgm:t>
        <a:bodyPr/>
        <a:lstStyle/>
        <a:p>
          <a:pPr rtl="1"/>
          <a:endParaRPr lang="fa-IR"/>
        </a:p>
      </dgm:t>
    </dgm:pt>
    <dgm:pt modelId="{5B9D0730-52F2-48DD-A883-B871A10DBAC2}" type="pres">
      <dgm:prSet presAssocID="{790E72D0-7DEF-4C09-A1B5-1A3A27E229F5}" presName="root2" presStyleCnt="0"/>
      <dgm:spPr/>
    </dgm:pt>
    <dgm:pt modelId="{C7186AC7-F718-4F6B-962B-8B84D85F806C}" type="pres">
      <dgm:prSet presAssocID="{790E72D0-7DEF-4C09-A1B5-1A3A27E229F5}" presName="LevelTwoTextNode" presStyleLbl="node4" presStyleIdx="18" presStyleCnt="19" custScaleX="2430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3AA6ECB-A414-4988-9DD7-C84611110E9B}" type="pres">
      <dgm:prSet presAssocID="{790E72D0-7DEF-4C09-A1B5-1A3A27E229F5}" presName="level3hierChild" presStyleCnt="0"/>
      <dgm:spPr/>
    </dgm:pt>
  </dgm:ptLst>
  <dgm:cxnLst>
    <dgm:cxn modelId="{FBAEDE86-E441-4DFD-B79B-6F45B5B64D60}" type="presOf" srcId="{B5B41BD2-CC9B-442B-BEA7-284DF075BDF8}" destId="{3FD77052-0983-422A-A1F9-04C260D8A115}" srcOrd="0" destOrd="0" presId="urn:microsoft.com/office/officeart/2008/layout/HorizontalMultiLevelHierarchy"/>
    <dgm:cxn modelId="{C7ABB41D-FE1E-4F30-8E51-269E21C044EC}" type="presOf" srcId="{4F1E2CB6-ECD1-4DC9-9A06-35BF2F46E739}" destId="{7A39120C-0B15-4757-9FBD-7ECB69EBB6CA}" srcOrd="0" destOrd="0" presId="urn:microsoft.com/office/officeart/2008/layout/HorizontalMultiLevelHierarchy"/>
    <dgm:cxn modelId="{0C53C506-671A-4233-B0D1-A179A6D097C0}" type="presOf" srcId="{2B879920-CF5E-4368-BB7B-FF209915E0D5}" destId="{620C7CC0-0654-48FE-8300-9D6BFCC2FE6E}" srcOrd="1" destOrd="0" presId="urn:microsoft.com/office/officeart/2008/layout/HorizontalMultiLevelHierarchy"/>
    <dgm:cxn modelId="{3BF59E55-0DE9-45C3-8E79-59291A42D8CB}" type="presOf" srcId="{CCD560BA-997B-426C-93D3-7947B6A61B36}" destId="{79EA3BB0-FFD2-4DF8-B059-C41593F4397F}" srcOrd="0" destOrd="0" presId="urn:microsoft.com/office/officeart/2008/layout/HorizontalMultiLevelHierarchy"/>
    <dgm:cxn modelId="{E6EAB5D8-2018-432B-8C6B-E731D5C02DC6}" type="presOf" srcId="{78F7D952-186E-4068-A7D5-9EDFC0DF9F24}" destId="{8A0CCDB5-64BC-4BD1-89A3-13697DE8920C}" srcOrd="0" destOrd="0" presId="urn:microsoft.com/office/officeart/2008/layout/HorizontalMultiLevelHierarchy"/>
    <dgm:cxn modelId="{C77AD218-B505-47E9-A559-992916077419}" type="presOf" srcId="{69131942-4813-4F03-99C2-59688DE8AC21}" destId="{A681971C-1F71-4AAB-B54A-25DF26BD1603}" srcOrd="0" destOrd="0" presId="urn:microsoft.com/office/officeart/2008/layout/HorizontalMultiLevelHierarchy"/>
    <dgm:cxn modelId="{A554BE68-60DE-418F-BE6D-8F4311C56B62}" srcId="{A0814AE4-33E4-4FC8-BFEA-3DF2038875C4}" destId="{3424F6A3-C510-493C-A45A-3EFD8C39ABED}" srcOrd="0" destOrd="0" parTransId="{C51DE8AA-C76F-4A2D-8507-864508E8DD28}" sibTransId="{1012869E-B14F-41A1-B4BD-F087EF47D641}"/>
    <dgm:cxn modelId="{B66CF851-6F3C-42C4-A414-A6E408A9A2FF}" type="presOf" srcId="{F5B29A94-2A17-43CE-AFC8-50AC5BF93EB9}" destId="{6D4E1212-BDA8-45E7-A079-2FC75094A375}" srcOrd="1" destOrd="0" presId="urn:microsoft.com/office/officeart/2008/layout/HorizontalMultiLevelHierarchy"/>
    <dgm:cxn modelId="{559D2C1F-60BD-411D-830E-AC2AFB7EAB01}" type="presOf" srcId="{C51DE8AA-C76F-4A2D-8507-864508E8DD28}" destId="{8C1DBA25-A404-46BB-885B-6EA03078B15C}" srcOrd="0" destOrd="0" presId="urn:microsoft.com/office/officeart/2008/layout/HorizontalMultiLevelHierarchy"/>
    <dgm:cxn modelId="{44AD725A-5398-4822-B2C9-B7C075F0BA1D}" type="presOf" srcId="{5E41E720-4412-4DF2-A8BE-A665D0254B8A}" destId="{4A8F9CFA-EB09-4985-9766-3B56B636561E}" srcOrd="1" destOrd="0" presId="urn:microsoft.com/office/officeart/2008/layout/HorizontalMultiLevelHierarchy"/>
    <dgm:cxn modelId="{EB0D74A7-F47D-4024-9CA6-F962355D85DC}" srcId="{72752452-C5E8-4C84-8ECC-0E42CF716173}" destId="{D11B00D4-72C9-4282-84BF-FF74BF5A278C}" srcOrd="0" destOrd="0" parTransId="{F5B29A94-2A17-43CE-AFC8-50AC5BF93EB9}" sibTransId="{0677D5C0-85D8-4672-98D8-5B6C1A9D9506}"/>
    <dgm:cxn modelId="{11B63814-F83B-4781-80E6-23CECAA2EA94}" type="presOf" srcId="{19CC17EA-1215-4C47-A4BE-57D651D09CF6}" destId="{7D95B6FC-150C-43DC-B907-BC2DA15E2559}" srcOrd="0" destOrd="0" presId="urn:microsoft.com/office/officeart/2008/layout/HorizontalMultiLevelHierarchy"/>
    <dgm:cxn modelId="{2ADFD5E6-229A-4FBB-89B5-0AB90E3109F3}" type="presOf" srcId="{7096D994-041B-4578-8274-9F9FBA3C4BF7}" destId="{FE2715D5-FE2B-432A-A8B5-FEFC197519F4}" srcOrd="1" destOrd="0" presId="urn:microsoft.com/office/officeart/2008/layout/HorizontalMultiLevelHierarchy"/>
    <dgm:cxn modelId="{9076DC98-3919-453D-887B-52183AAB6889}" type="presOf" srcId="{2B879920-CF5E-4368-BB7B-FF209915E0D5}" destId="{B91859BE-D6C6-4FC1-BCA3-33012E848315}" srcOrd="0" destOrd="0" presId="urn:microsoft.com/office/officeart/2008/layout/HorizontalMultiLevelHierarchy"/>
    <dgm:cxn modelId="{06CE5210-9DC3-476D-84F8-2006E4D57D40}" type="presOf" srcId="{26AB7EF0-40A3-4D4C-B606-42C889C88DF6}" destId="{C0C5663B-1BDB-4A94-A583-7D1D92C5533D}" srcOrd="0" destOrd="0" presId="urn:microsoft.com/office/officeart/2008/layout/HorizontalMultiLevelHierarchy"/>
    <dgm:cxn modelId="{DFBF25C8-B83A-479D-B69C-332946E08675}" srcId="{F241430A-7BDC-404E-B6B6-0FD081FFFE54}" destId="{69131942-4813-4F03-99C2-59688DE8AC21}" srcOrd="1" destOrd="0" parTransId="{7096D994-041B-4578-8274-9F9FBA3C4BF7}" sibTransId="{72072517-46FF-40DA-898B-7B5E3D6DEAB3}"/>
    <dgm:cxn modelId="{1242D9E8-88BE-4D7B-A83F-8336C9D66DF9}" srcId="{F241430A-7BDC-404E-B6B6-0FD081FFFE54}" destId="{025D47DF-58C2-4CE0-A35D-74FD6CC65F08}" srcOrd="4" destOrd="0" parTransId="{609277AC-0419-4AA0-A963-498FAC96C6CE}" sibTransId="{10E67B8F-3D1B-43BE-BFE9-0F5AC2FA3B37}"/>
    <dgm:cxn modelId="{E45F44C4-FEB5-4B13-BCB3-DC774AC7E537}" srcId="{72752452-C5E8-4C84-8ECC-0E42CF716173}" destId="{122B0134-7B6D-48B2-9DBA-6E0A7BD43E0E}" srcOrd="9" destOrd="0" parTransId="{D8AD2F9D-A774-4E93-9A83-E1D244A73D6F}" sibTransId="{E23640B8-7B12-41A9-9B49-32898B8B3C5A}"/>
    <dgm:cxn modelId="{BC004D6C-AAF9-4B70-90B8-C1343C646808}" type="presOf" srcId="{C51DE8AA-C76F-4A2D-8507-864508E8DD28}" destId="{6A018F20-917F-4D5C-AF2C-1B127223A0E3}" srcOrd="1" destOrd="0" presId="urn:microsoft.com/office/officeart/2008/layout/HorizontalMultiLevelHierarchy"/>
    <dgm:cxn modelId="{EAC26EFB-87FF-4B91-BA42-DCA828B8D0EA}" type="presOf" srcId="{8F96A8B7-CB9C-4AD5-8459-469659A4157E}" destId="{55F3ABBC-D9EA-498B-991D-ACD5EF99F2A3}" srcOrd="0" destOrd="0" presId="urn:microsoft.com/office/officeart/2008/layout/HorizontalMultiLevelHierarchy"/>
    <dgm:cxn modelId="{F03C1D5E-2031-4BAF-A372-9169F7F4B6AB}" type="presOf" srcId="{5E41E720-4412-4DF2-A8BE-A665D0254B8A}" destId="{FBFD22DB-3AFF-468D-9DB1-39006566DF24}" srcOrd="0" destOrd="0" presId="urn:microsoft.com/office/officeart/2008/layout/HorizontalMultiLevelHierarchy"/>
    <dgm:cxn modelId="{073BF3C0-1674-4580-BA00-62617711B83C}" type="presOf" srcId="{72752452-C5E8-4C84-8ECC-0E42CF716173}" destId="{692D57F0-81BB-43A7-9B1D-9FCC1563F3B8}" srcOrd="0" destOrd="0" presId="urn:microsoft.com/office/officeart/2008/layout/HorizontalMultiLevelHierarchy"/>
    <dgm:cxn modelId="{87922F61-F247-4908-8368-9CF737DEE427}" type="presOf" srcId="{FB6BE362-A138-494A-AA77-1293C67966EF}" destId="{7B49004F-4F6C-4E42-8E78-3169C65DCE7A}" srcOrd="0" destOrd="0" presId="urn:microsoft.com/office/officeart/2008/layout/HorizontalMultiLevelHierarchy"/>
    <dgm:cxn modelId="{92E8218D-63D2-42BD-87FC-2642FB2B720C}" type="presOf" srcId="{8787998C-3FC1-4620-94C2-87C66F4A16C8}" destId="{57AD1E8B-6469-451E-B355-FEFC962ADB63}" srcOrd="0" destOrd="0" presId="urn:microsoft.com/office/officeart/2008/layout/HorizontalMultiLevelHierarchy"/>
    <dgm:cxn modelId="{C708AC13-088D-42CB-89B9-C978C666A814}" type="presOf" srcId="{1D9145E5-1279-43F8-AA7A-24DE72953B70}" destId="{CBA83929-DB80-4991-8C69-2B648B3CB869}" srcOrd="0" destOrd="0" presId="urn:microsoft.com/office/officeart/2008/layout/HorizontalMultiLevelHierarchy"/>
    <dgm:cxn modelId="{0C3DBCE0-2CB4-4374-AA4C-D21E672B130F}" srcId="{16E72CCF-2558-416B-9271-BF5A7A7EA59D}" destId="{F241430A-7BDC-404E-B6B6-0FD081FFFE54}" srcOrd="0" destOrd="0" parTransId="{EA131F38-B05C-4728-8395-6CECD92C42FD}" sibTransId="{D9B473D5-7641-4BB4-984E-B3373D629433}"/>
    <dgm:cxn modelId="{4204784C-95AC-4550-AADA-B632AA892516}" type="presOf" srcId="{B5B41BD2-CC9B-442B-BEA7-284DF075BDF8}" destId="{437097B2-C156-4D21-A9DC-7FE0EBA4F6D7}" srcOrd="1" destOrd="0" presId="urn:microsoft.com/office/officeart/2008/layout/HorizontalMultiLevelHierarchy"/>
    <dgm:cxn modelId="{74D6EBF6-C4BA-4D3D-AC7D-FD721B1874D2}" type="presOf" srcId="{D23821A4-186D-42A9-9444-7D035A9E08D5}" destId="{C7B8143C-AAA6-417D-80A8-6B3984B3F20A}" srcOrd="0" destOrd="0" presId="urn:microsoft.com/office/officeart/2008/layout/HorizontalMultiLevelHierarchy"/>
    <dgm:cxn modelId="{CC495956-6BCA-4D29-BBC7-0B76E70B91B5}" type="presOf" srcId="{18060B61-F759-4679-AF0C-CAA69A00893F}" destId="{6DA69390-4686-4A6C-86AD-52D175B45977}" srcOrd="1" destOrd="0" presId="urn:microsoft.com/office/officeart/2008/layout/HorizontalMultiLevelHierarchy"/>
    <dgm:cxn modelId="{F2586BEF-2F64-49A9-B36B-D41438F62BFB}" type="presOf" srcId="{C1EE14B8-9E38-4605-99FF-362912101212}" destId="{BF087B0D-29F0-4B4D-A2F3-45B0CA66FF85}" srcOrd="1" destOrd="0" presId="urn:microsoft.com/office/officeart/2008/layout/HorizontalMultiLevelHierarchy"/>
    <dgm:cxn modelId="{471D0AFA-CF9E-4EA3-852E-1F32108CC856}" type="presOf" srcId="{E90B0AFC-CEA8-4332-A17A-334DF8AAFF51}" destId="{64C0BABB-94D3-4087-B219-2DDDA2CC85FC}" srcOrd="1" destOrd="0" presId="urn:microsoft.com/office/officeart/2008/layout/HorizontalMultiLevelHierarchy"/>
    <dgm:cxn modelId="{94D2422D-A1BC-4DC8-B89C-1A77B8166F33}" srcId="{F241430A-7BDC-404E-B6B6-0FD081FFFE54}" destId="{D15D811C-4711-423C-99AA-E74568994A6B}" srcOrd="3" destOrd="0" parTransId="{8F96A8B7-CB9C-4AD5-8459-469659A4157E}" sibTransId="{617A1B73-CD4F-4B42-8D13-DB3C28E82F94}"/>
    <dgm:cxn modelId="{975DDB0D-404F-433E-8835-BD1C6C597DD3}" type="presOf" srcId="{790E72D0-7DEF-4C09-A1B5-1A3A27E229F5}" destId="{C7186AC7-F718-4F6B-962B-8B84D85F806C}" srcOrd="0" destOrd="0" presId="urn:microsoft.com/office/officeart/2008/layout/HorizontalMultiLevelHierarchy"/>
    <dgm:cxn modelId="{72E0A75C-C1D4-41C1-9B7C-96158702AD2D}" type="presOf" srcId="{F241430A-7BDC-404E-B6B6-0FD081FFFE54}" destId="{45EC47AB-C7E1-4077-90F8-710B91BD0A0E}" srcOrd="0" destOrd="0" presId="urn:microsoft.com/office/officeart/2008/layout/HorizontalMultiLevelHierarchy"/>
    <dgm:cxn modelId="{2022EF1B-65B4-4402-82A2-75FDF412AA1C}" type="presOf" srcId="{612201CD-CC41-4D33-B8A4-0E50A4A61C47}" destId="{22DDEE5D-737F-44DA-81FB-A497AA8FDB5B}" srcOrd="1" destOrd="0" presId="urn:microsoft.com/office/officeart/2008/layout/HorizontalMultiLevelHierarchy"/>
    <dgm:cxn modelId="{4CE9A67C-4826-4E90-9FB0-14BD3C193F25}" srcId="{72752452-C5E8-4C84-8ECC-0E42CF716173}" destId="{EEE5D968-94E3-4D4E-B411-606AC87B6758}" srcOrd="4" destOrd="0" parTransId="{612201CD-CC41-4D33-B8A4-0E50A4A61C47}" sibTransId="{B41D6038-67B8-4117-B595-59889062AADC}"/>
    <dgm:cxn modelId="{3196D9E3-30B8-48B8-B3CB-1110C52BBA8A}" type="presOf" srcId="{06FE310C-87D8-417F-B596-6BC76DC9BE0A}" destId="{F16AE335-6E78-4D7E-8323-21C72785AF52}" srcOrd="0" destOrd="0" presId="urn:microsoft.com/office/officeart/2008/layout/HorizontalMultiLevelHierarchy"/>
    <dgm:cxn modelId="{594AE19E-F1B1-4C7A-9246-E7BC60EC1B2B}" type="presOf" srcId="{18060B61-F759-4679-AF0C-CAA69A00893F}" destId="{36D24F9C-24F6-4B8A-8184-1D3F952C06A7}" srcOrd="0" destOrd="0" presId="urn:microsoft.com/office/officeart/2008/layout/HorizontalMultiLevelHierarchy"/>
    <dgm:cxn modelId="{CA9C5197-0B58-41C8-929F-FE2B3FF291FC}" type="presOf" srcId="{A0814AE4-33E4-4FC8-BFEA-3DF2038875C4}" destId="{180F63DD-2906-49F7-A929-866E4A114C4E}" srcOrd="0" destOrd="0" presId="urn:microsoft.com/office/officeart/2008/layout/HorizontalMultiLevelHierarchy"/>
    <dgm:cxn modelId="{4BF5EE8B-46D8-487E-B4F1-AAFC2B54ED32}" type="presOf" srcId="{E90B0AFC-CEA8-4332-A17A-334DF8AAFF51}" destId="{DA52AA7E-DE38-43C3-854A-3B208B4DA702}" srcOrd="0" destOrd="0" presId="urn:microsoft.com/office/officeart/2008/layout/HorizontalMultiLevelHierarchy"/>
    <dgm:cxn modelId="{E44F2846-136D-4B4C-B490-F715624529C6}" srcId="{72752452-C5E8-4C84-8ECC-0E42CF716173}" destId="{CCD560BA-997B-426C-93D3-7947B6A61B36}" srcOrd="5" destOrd="0" parTransId="{E90B0AFC-CEA8-4332-A17A-334DF8AAFF51}" sibTransId="{D504A24A-C22F-4CA2-B8DC-6FCEC22618ED}"/>
    <dgm:cxn modelId="{AADD61EA-1C8A-414A-BCC7-02A1607AF0CF}" type="presOf" srcId="{EA131F38-B05C-4728-8395-6CECD92C42FD}" destId="{99C00D65-B012-4ED9-A480-4087180F116C}" srcOrd="1" destOrd="0" presId="urn:microsoft.com/office/officeart/2008/layout/HorizontalMultiLevelHierarchy"/>
    <dgm:cxn modelId="{00F963C9-16DC-4569-BEE1-3634B10B3C25}" srcId="{F241430A-7BDC-404E-B6B6-0FD081FFFE54}" destId="{42D22E67-C0CB-489E-986F-D5F1AAA0910D}" srcOrd="0" destOrd="0" parTransId="{F5DAD4C1-67E3-4B33-A164-FF8980A64D25}" sibTransId="{57C03C72-4604-4E8D-B8FC-C5B2C626A48E}"/>
    <dgm:cxn modelId="{E4193BF3-2418-4CD8-B3D8-55F70DBB6835}" srcId="{72752452-C5E8-4C84-8ECC-0E42CF716173}" destId="{D23821A4-186D-42A9-9444-7D035A9E08D5}" srcOrd="3" destOrd="0" parTransId="{2B879920-CF5E-4368-BB7B-FF209915E0D5}" sibTransId="{96E5AAB1-24F5-44C6-B600-A1C54E76F2A5}"/>
    <dgm:cxn modelId="{F499C06A-A408-4F27-BD0B-123803B5D8BD}" type="presOf" srcId="{122B0134-7B6D-48B2-9DBA-6E0A7BD43E0E}" destId="{5D4B021A-214F-4CA5-B17C-4F8441B5A039}" srcOrd="0" destOrd="0" presId="urn:microsoft.com/office/officeart/2008/layout/HorizontalMultiLevelHierarchy"/>
    <dgm:cxn modelId="{BD95C0EA-EBFB-43D4-A223-54963EFF0BEB}" srcId="{F241430A-7BDC-404E-B6B6-0FD081FFFE54}" destId="{A640509F-4D6D-4E82-9C44-E149DF884B71}" srcOrd="6" destOrd="0" parTransId="{8787998C-3FC1-4620-94C2-87C66F4A16C8}" sibTransId="{6A9822CA-9F73-407B-B660-71102343C08A}"/>
    <dgm:cxn modelId="{2FFCC351-D304-4C03-8A32-7EF42D239373}" srcId="{F241430A-7BDC-404E-B6B6-0FD081FFFE54}" destId="{F5EB08A0-3541-405E-BD37-BD2D2DB7262F}" srcOrd="2" destOrd="0" parTransId="{F6C302C6-545E-4E6F-8DE4-3D123D50CD9D}" sibTransId="{2104E9D0-5C0E-4EA2-8D36-E4CAF082F212}"/>
    <dgm:cxn modelId="{462EFE69-03A2-489E-B72F-A77C007B7D26}" srcId="{F241430A-7BDC-404E-B6B6-0FD081FFFE54}" destId="{4F1E2CB6-ECD1-4DC9-9A06-35BF2F46E739}" srcOrd="5" destOrd="0" parTransId="{B5B41BD2-CC9B-442B-BEA7-284DF075BDF8}" sibTransId="{49F70A6E-C9F4-42FA-85C5-1F4ACFEFCDB5}"/>
    <dgm:cxn modelId="{84265F83-754D-4E52-9908-039F193BE1CB}" srcId="{72752452-C5E8-4C84-8ECC-0E42CF716173}" destId="{885D1E3C-54C2-4393-A8C3-30C95A20D826}" srcOrd="8" destOrd="0" parTransId="{C1EE14B8-9E38-4605-99FF-362912101212}" sibTransId="{3913A0E2-BAD7-457B-B7C6-84DC44D84B68}"/>
    <dgm:cxn modelId="{35B3EEC1-4F4C-41F1-BF24-27CCEFFBDFCD}" type="presOf" srcId="{F5DAD4C1-67E3-4B33-A164-FF8980A64D25}" destId="{5620E803-F5B7-42CD-ABAA-331EDDDC6F5C}" srcOrd="1" destOrd="0" presId="urn:microsoft.com/office/officeart/2008/layout/HorizontalMultiLevelHierarchy"/>
    <dgm:cxn modelId="{991A6784-1F3F-4008-8925-737F96E4D950}" type="presOf" srcId="{EEE5D968-94E3-4D4E-B411-606AC87B6758}" destId="{CB752117-F4E0-446D-A61F-1BC9350F626E}" srcOrd="0" destOrd="0" presId="urn:microsoft.com/office/officeart/2008/layout/HorizontalMultiLevelHierarchy"/>
    <dgm:cxn modelId="{F44D3C1A-3124-4745-9CF0-009DCD4A9629}" type="presOf" srcId="{4E49BC13-7617-4DE2-B188-253513B2E085}" destId="{84B84D36-9D90-4DB7-A32C-06034A8679DB}" srcOrd="0" destOrd="0" presId="urn:microsoft.com/office/officeart/2008/layout/HorizontalMultiLevelHierarchy"/>
    <dgm:cxn modelId="{C819F24E-F128-4190-8B30-80ED80105843}" srcId="{3424F6A3-C510-493C-A45A-3EFD8C39ABED}" destId="{72752452-C5E8-4C84-8ECC-0E42CF716173}" srcOrd="0" destOrd="0" parTransId="{4E49BC13-7617-4DE2-B188-253513B2E085}" sibTransId="{C21957BC-D4F4-429A-89F5-E77F89D90CBC}"/>
    <dgm:cxn modelId="{2A21E437-F9D7-47B8-90EA-CF0490BB9375}" srcId="{72752452-C5E8-4C84-8ECC-0E42CF716173}" destId="{06FE310C-87D8-417F-B596-6BC76DC9BE0A}" srcOrd="2" destOrd="0" parTransId="{19CC17EA-1215-4C47-A4BE-57D651D09CF6}" sibTransId="{BA42E64D-C2AD-4C76-8E89-ECA47C3C4937}"/>
    <dgm:cxn modelId="{C402A1AA-1D27-48C4-BAD4-6DBD9EAC18DC}" type="presOf" srcId="{F5B29A94-2A17-43CE-AFC8-50AC5BF93EB9}" destId="{E46AA120-45BB-43F1-8892-0E70DAA7624D}" srcOrd="0" destOrd="0" presId="urn:microsoft.com/office/officeart/2008/layout/HorizontalMultiLevelHierarchy"/>
    <dgm:cxn modelId="{7F88D5D5-CDE1-4FB2-9ADF-52E90F565D54}" type="presOf" srcId="{D11B00D4-72C9-4282-84BF-FF74BF5A278C}" destId="{064DAEE2-AA32-4D9E-8550-E1ED2B35C70B}" srcOrd="0" destOrd="0" presId="urn:microsoft.com/office/officeart/2008/layout/HorizontalMultiLevelHierarchy"/>
    <dgm:cxn modelId="{57184BD4-E498-462B-A05F-EBE4E3471D0C}" type="presOf" srcId="{FF408221-D8D1-4913-91BC-ED527E296AA8}" destId="{72970E4E-9D87-4B27-97DC-99990A8D6EE3}" srcOrd="1" destOrd="0" presId="urn:microsoft.com/office/officeart/2008/layout/HorizontalMultiLevelHierarchy"/>
    <dgm:cxn modelId="{A08DD272-75DB-4EF6-A5E1-1F049B326A31}" type="presOf" srcId="{FF408221-D8D1-4913-91BC-ED527E296AA8}" destId="{9D35AEA0-4090-464D-9DFA-91E96767CACE}" srcOrd="0" destOrd="0" presId="urn:microsoft.com/office/officeart/2008/layout/HorizontalMultiLevelHierarchy"/>
    <dgm:cxn modelId="{F156AD2C-D434-4BF1-A32A-12ED477697B8}" type="presOf" srcId="{885D1E3C-54C2-4393-A8C3-30C95A20D826}" destId="{41D38467-671B-4E26-9B68-EBE47FFFDCBD}" srcOrd="0" destOrd="0" presId="urn:microsoft.com/office/officeart/2008/layout/HorizontalMultiLevelHierarchy"/>
    <dgm:cxn modelId="{78DE28E5-CC1E-42D3-BFCE-E2C56716E379}" type="presOf" srcId="{D8AD2F9D-A774-4E93-9A83-E1D244A73D6F}" destId="{E82BA55E-0928-445E-BDE2-543C097A37C0}" srcOrd="1" destOrd="0" presId="urn:microsoft.com/office/officeart/2008/layout/HorizontalMultiLevelHierarchy"/>
    <dgm:cxn modelId="{13F40C4E-4A63-46E3-AB9E-656F9DB5210C}" type="presOf" srcId="{19CC17EA-1215-4C47-A4BE-57D651D09CF6}" destId="{56C8559C-2103-4823-998D-35E640690340}" srcOrd="1" destOrd="0" presId="urn:microsoft.com/office/officeart/2008/layout/HorizontalMultiLevelHierarchy"/>
    <dgm:cxn modelId="{44F4D1AD-C5C3-454C-8966-EDC39F408468}" type="presOf" srcId="{609277AC-0419-4AA0-A963-498FAC96C6CE}" destId="{D00ACDD3-2CE7-462C-8312-CFB765BB43B9}" srcOrd="0" destOrd="0" presId="urn:microsoft.com/office/officeart/2008/layout/HorizontalMultiLevelHierarchy"/>
    <dgm:cxn modelId="{37CB2E20-6B8C-457F-A166-C2364DF13D25}" type="presOf" srcId="{612201CD-CC41-4D33-B8A4-0E50A4A61C47}" destId="{D3177F5D-7ED1-41AC-9823-0722BE4DCB63}" srcOrd="0" destOrd="0" presId="urn:microsoft.com/office/officeart/2008/layout/HorizontalMultiLevelHierarchy"/>
    <dgm:cxn modelId="{EA8CB220-4513-4C1B-88BE-E1655A1063F9}" type="presOf" srcId="{7096D994-041B-4578-8274-9F9FBA3C4BF7}" destId="{D988D68E-9470-4917-9215-9C11EBED4B12}" srcOrd="0" destOrd="0" presId="urn:microsoft.com/office/officeart/2008/layout/HorizontalMultiLevelHierarchy"/>
    <dgm:cxn modelId="{48BFD487-C2BE-4E5A-ABDA-EA505C71D45A}" type="presOf" srcId="{F6C302C6-545E-4E6F-8DE4-3D123D50CD9D}" destId="{276B9F23-C2A4-4059-977C-1A0579A9C039}" srcOrd="0" destOrd="0" presId="urn:microsoft.com/office/officeart/2008/layout/HorizontalMultiLevelHierarchy"/>
    <dgm:cxn modelId="{59E9937E-31AF-4FA6-8526-F7EAA8716C31}" type="presOf" srcId="{EA131F38-B05C-4728-8395-6CECD92C42FD}" destId="{227AB793-9195-4EA3-81D5-399CC31D844C}" srcOrd="0" destOrd="0" presId="urn:microsoft.com/office/officeart/2008/layout/HorizontalMultiLevelHierarchy"/>
    <dgm:cxn modelId="{01EA4DF1-2AB0-4F7B-BD2E-A68E51DD821C}" type="presOf" srcId="{42D22E67-C0CB-489E-986F-D5F1AAA0910D}" destId="{D0E69AB5-A2AF-40F0-8D20-1DC695773714}" srcOrd="0" destOrd="0" presId="urn:microsoft.com/office/officeart/2008/layout/HorizontalMultiLevelHierarchy"/>
    <dgm:cxn modelId="{E9ED55E0-CEC5-477D-A976-E7C78EB23D69}" type="presOf" srcId="{609277AC-0419-4AA0-A963-498FAC96C6CE}" destId="{C96CFBAF-BEE0-45BC-9A4E-6B6EBE77E0D6}" srcOrd="1" destOrd="0" presId="urn:microsoft.com/office/officeart/2008/layout/HorizontalMultiLevelHierarchy"/>
    <dgm:cxn modelId="{F538381A-9F6E-421E-A40B-A21555320B7C}" type="presOf" srcId="{285A89BF-24EB-4FBD-BAE6-2ADE441CE0FA}" destId="{A9B57648-19AE-4478-9FF9-2C9D1DA38ED0}" srcOrd="1" destOrd="0" presId="urn:microsoft.com/office/officeart/2008/layout/HorizontalMultiLevelHierarchy"/>
    <dgm:cxn modelId="{A940FA76-842F-4F46-AC29-1527E63F2149}" type="presOf" srcId="{C1EE14B8-9E38-4605-99FF-362912101212}" destId="{A59B1A3B-6228-440E-962B-C1637F4B2137}" srcOrd="0" destOrd="0" presId="urn:microsoft.com/office/officeart/2008/layout/HorizontalMultiLevelHierarchy"/>
    <dgm:cxn modelId="{F467716F-F523-4B66-9997-1EC2798E0F35}" type="presOf" srcId="{D8AD2F9D-A774-4E93-9A83-E1D244A73D6F}" destId="{6637E9BF-4743-46F0-81D8-4119E26ECAEE}" srcOrd="0" destOrd="0" presId="urn:microsoft.com/office/officeart/2008/layout/HorizontalMultiLevelHierarchy"/>
    <dgm:cxn modelId="{EACB2984-A14C-46DF-89AA-1BD7AE6BD479}" srcId="{72752452-C5E8-4C84-8ECC-0E42CF716173}" destId="{1D9145E5-1279-43F8-AA7A-24DE72953B70}" srcOrd="7" destOrd="0" parTransId="{18060B61-F759-4679-AF0C-CAA69A00893F}" sibTransId="{391F5C56-039C-4D28-BDFE-A6966A60C417}"/>
    <dgm:cxn modelId="{5603FDCF-2FA0-4449-B7A5-3C3A59B3F077}" type="presOf" srcId="{16E72CCF-2558-416B-9271-BF5A7A7EA59D}" destId="{04F1EAB2-9516-4D2A-953E-4DFAF9EA207B}" srcOrd="0" destOrd="0" presId="urn:microsoft.com/office/officeart/2008/layout/HorizontalMultiLevelHierarchy"/>
    <dgm:cxn modelId="{2F8010D5-4ADF-4C96-B115-D591AF9F0BF0}" srcId="{A0814AE4-33E4-4FC8-BFEA-3DF2038875C4}" destId="{16E72CCF-2558-416B-9271-BF5A7A7EA59D}" srcOrd="1" destOrd="0" parTransId="{5E41E720-4412-4DF2-A8BE-A665D0254B8A}" sibTransId="{165DB7EA-8A0B-406F-9AA2-88BBCE404B20}"/>
    <dgm:cxn modelId="{FD10682A-2BD5-47F9-A1EA-9E044065805C}" type="presOf" srcId="{5B6E4D81-3CF4-4683-BE49-2311104FAB61}" destId="{06E404E8-97C0-406B-979A-CFCA59D336E3}" srcOrd="0" destOrd="0" presId="urn:microsoft.com/office/officeart/2008/layout/HorizontalMultiLevelHierarchy"/>
    <dgm:cxn modelId="{32EB2390-23FA-4BD2-BCC6-90BB9BAD7507}" srcId="{72752452-C5E8-4C84-8ECC-0E42CF716173}" destId="{9C3D1297-4C52-42A7-9318-A0671C4CEDBD}" srcOrd="1" destOrd="0" parTransId="{AAEDE083-4CBD-40CC-BDB0-B34C91A13EAD}" sibTransId="{2CF7B32E-00A3-4B85-BC1E-81BC4B1340F7}"/>
    <dgm:cxn modelId="{CC7D2584-903B-43B7-B7AB-95A2B98AF60E}" type="presOf" srcId="{285A89BF-24EB-4FBD-BAE6-2ADE441CE0FA}" destId="{B539460D-79DA-4039-B2D0-182D14858122}" srcOrd="0" destOrd="0" presId="urn:microsoft.com/office/officeart/2008/layout/HorizontalMultiLevelHierarchy"/>
    <dgm:cxn modelId="{42E99433-38C3-487F-9597-970AAE0BA218}" srcId="{F241430A-7BDC-404E-B6B6-0FD081FFFE54}" destId="{78F7D952-186E-4068-A7D5-9EDFC0DF9F24}" srcOrd="7" destOrd="0" parTransId="{FF408221-D8D1-4913-91BC-ED527E296AA8}" sibTransId="{87B0611B-42B2-44C9-817B-C4F257128CFA}"/>
    <dgm:cxn modelId="{8AA9FDD0-3E02-4206-9561-0E13DCFB76E2}" type="presOf" srcId="{D15D811C-4711-423C-99AA-E74568994A6B}" destId="{8EE4BA86-3F09-4A86-BEFD-1FC340302D8E}" srcOrd="0" destOrd="0" presId="urn:microsoft.com/office/officeart/2008/layout/HorizontalMultiLevelHierarchy"/>
    <dgm:cxn modelId="{C53644C9-01F8-486D-A414-ABBD10A9CB16}" type="presOf" srcId="{F5EB08A0-3541-405E-BD37-BD2D2DB7262F}" destId="{2BD27159-85AF-4B1B-9EFE-C29A9BA6EB3C}" srcOrd="0" destOrd="0" presId="urn:microsoft.com/office/officeart/2008/layout/HorizontalMultiLevelHierarchy"/>
    <dgm:cxn modelId="{0A2237C1-2734-4184-8B6D-51C720428B01}" srcId="{F241430A-7BDC-404E-B6B6-0FD081FFFE54}" destId="{790E72D0-7DEF-4C09-A1B5-1A3A27E229F5}" srcOrd="8" destOrd="0" parTransId="{26AB7EF0-40A3-4D4C-B606-42C889C88DF6}" sibTransId="{F85992C1-2410-413A-8921-0A9F7473B292}"/>
    <dgm:cxn modelId="{3BB4E998-1120-4FC7-A54B-381CB9CED655}" type="presOf" srcId="{8787998C-3FC1-4620-94C2-87C66F4A16C8}" destId="{696B9A68-FBB4-48F7-8867-6249246C30BA}" srcOrd="1" destOrd="0" presId="urn:microsoft.com/office/officeart/2008/layout/HorizontalMultiLevelHierarchy"/>
    <dgm:cxn modelId="{E0155DBE-02A5-4577-9CCF-A6457C2871FA}" type="presOf" srcId="{26AB7EF0-40A3-4D4C-B606-42C889C88DF6}" destId="{CC2FD36E-0137-4B2E-BFEF-9CC7A00594CD}" srcOrd="1" destOrd="0" presId="urn:microsoft.com/office/officeart/2008/layout/HorizontalMultiLevelHierarchy"/>
    <dgm:cxn modelId="{F2175A13-CAB1-4F1B-A958-043B9736B6C1}" type="presOf" srcId="{A640509F-4D6D-4E82-9C44-E149DF884B71}" destId="{7D0CF8EE-CA12-4498-8C60-487D413E5578}" srcOrd="0" destOrd="0" presId="urn:microsoft.com/office/officeart/2008/layout/HorizontalMultiLevelHierarchy"/>
    <dgm:cxn modelId="{AA19F935-00A1-4E19-9416-344256AF323A}" type="presOf" srcId="{9C3D1297-4C52-42A7-9318-A0671C4CEDBD}" destId="{523F55D0-CD15-44E4-AC3D-1A7917A227ED}" srcOrd="0" destOrd="0" presId="urn:microsoft.com/office/officeart/2008/layout/HorizontalMultiLevelHierarchy"/>
    <dgm:cxn modelId="{C16C58B5-AF81-45AF-9226-6832EF18F645}" srcId="{72752452-C5E8-4C84-8ECC-0E42CF716173}" destId="{5B6E4D81-3CF4-4683-BE49-2311104FAB61}" srcOrd="6" destOrd="0" parTransId="{285A89BF-24EB-4FBD-BAE6-2ADE441CE0FA}" sibTransId="{F306E963-EE4C-4186-A5F0-EA294C697742}"/>
    <dgm:cxn modelId="{85D9ACB6-EB75-4D3B-AE4E-22D8D7FE9FB4}" type="presOf" srcId="{AAEDE083-4CBD-40CC-BDB0-B34C91A13EAD}" destId="{4C19154F-7733-4C04-9F8D-AC9295E0AC03}" srcOrd="0" destOrd="0" presId="urn:microsoft.com/office/officeart/2008/layout/HorizontalMultiLevelHierarchy"/>
    <dgm:cxn modelId="{1F4A9C32-4A51-4EE0-A260-6A24DD2DE076}" srcId="{FB6BE362-A138-494A-AA77-1293C67966EF}" destId="{A0814AE4-33E4-4FC8-BFEA-3DF2038875C4}" srcOrd="0" destOrd="0" parTransId="{7ED31379-B88E-48C5-9330-A28F7E7A7492}" sibTransId="{C6768537-4C66-443E-848C-C2D37E512CD5}"/>
    <dgm:cxn modelId="{31210B0D-5AEE-4850-A768-75997E624CB7}" type="presOf" srcId="{4E49BC13-7617-4DE2-B188-253513B2E085}" destId="{963BFD43-F37B-45F6-9F18-BE8A620BC219}" srcOrd="1" destOrd="0" presId="urn:microsoft.com/office/officeart/2008/layout/HorizontalMultiLevelHierarchy"/>
    <dgm:cxn modelId="{123BC72E-EF91-4C99-BC59-4A7A009C2E69}" type="presOf" srcId="{025D47DF-58C2-4CE0-A35D-74FD6CC65F08}" destId="{F02AFE07-1D9E-4EDB-B920-D1CAAC1914FF}" srcOrd="0" destOrd="0" presId="urn:microsoft.com/office/officeart/2008/layout/HorizontalMultiLevelHierarchy"/>
    <dgm:cxn modelId="{ED2E2245-71F3-48EB-B5DB-EE05F45D6E04}" type="presOf" srcId="{F5DAD4C1-67E3-4B33-A164-FF8980A64D25}" destId="{7AB2AE5B-8726-46AB-BBEB-3265289DFCA0}" srcOrd="0" destOrd="0" presId="urn:microsoft.com/office/officeart/2008/layout/HorizontalMultiLevelHierarchy"/>
    <dgm:cxn modelId="{1B1ED95B-9C0D-4C24-9823-862F3AE5F577}" type="presOf" srcId="{3424F6A3-C510-493C-A45A-3EFD8C39ABED}" destId="{48B939A7-E67F-4BDF-BB41-B8839A6CB048}" srcOrd="0" destOrd="0" presId="urn:microsoft.com/office/officeart/2008/layout/HorizontalMultiLevelHierarchy"/>
    <dgm:cxn modelId="{B6234A9B-A1E8-4A23-8B6C-421A681819AC}" type="presOf" srcId="{AAEDE083-4CBD-40CC-BDB0-B34C91A13EAD}" destId="{0664B2ED-ECFA-4979-8000-01E10B7167D6}" srcOrd="1" destOrd="0" presId="urn:microsoft.com/office/officeart/2008/layout/HorizontalMultiLevelHierarchy"/>
    <dgm:cxn modelId="{1E742077-1F4A-4FA4-9D87-83BF8CCFB940}" type="presOf" srcId="{8F96A8B7-CB9C-4AD5-8459-469659A4157E}" destId="{3F3392FB-4E83-4A65-8F99-156EFCFD3406}" srcOrd="1" destOrd="0" presId="urn:microsoft.com/office/officeart/2008/layout/HorizontalMultiLevelHierarchy"/>
    <dgm:cxn modelId="{1FD4B2C9-0E9B-488E-85B9-C02C1F8E024A}" type="presOf" srcId="{F6C302C6-545E-4E6F-8DE4-3D123D50CD9D}" destId="{5738EB77-FC34-4AA9-8E45-EB6C8307D92E}" srcOrd="1" destOrd="0" presId="urn:microsoft.com/office/officeart/2008/layout/HorizontalMultiLevelHierarchy"/>
    <dgm:cxn modelId="{7F0E74C3-6F0E-4D1D-988C-F23B4F0446D5}" type="presParOf" srcId="{7B49004F-4F6C-4E42-8E78-3169C65DCE7A}" destId="{11E2F79C-E098-46F6-802B-483087858398}" srcOrd="0" destOrd="0" presId="urn:microsoft.com/office/officeart/2008/layout/HorizontalMultiLevelHierarchy"/>
    <dgm:cxn modelId="{74D6EAFB-E4D7-4379-B713-7E5CACFA6FDE}" type="presParOf" srcId="{11E2F79C-E098-46F6-802B-483087858398}" destId="{180F63DD-2906-49F7-A929-866E4A114C4E}" srcOrd="0" destOrd="0" presId="urn:microsoft.com/office/officeart/2008/layout/HorizontalMultiLevelHierarchy"/>
    <dgm:cxn modelId="{294F0003-3EE5-4DC9-9EC5-B16E1A8E4D1C}" type="presParOf" srcId="{11E2F79C-E098-46F6-802B-483087858398}" destId="{878EECC2-D0E6-4CFF-ABB7-3A6A157532A5}" srcOrd="1" destOrd="0" presId="urn:microsoft.com/office/officeart/2008/layout/HorizontalMultiLevelHierarchy"/>
    <dgm:cxn modelId="{E8C5E259-F872-4EAA-83A4-2038F277A74C}" type="presParOf" srcId="{878EECC2-D0E6-4CFF-ABB7-3A6A157532A5}" destId="{8C1DBA25-A404-46BB-885B-6EA03078B15C}" srcOrd="0" destOrd="0" presId="urn:microsoft.com/office/officeart/2008/layout/HorizontalMultiLevelHierarchy"/>
    <dgm:cxn modelId="{0858629B-D503-4CA7-95A7-64A4AEA2AC12}" type="presParOf" srcId="{8C1DBA25-A404-46BB-885B-6EA03078B15C}" destId="{6A018F20-917F-4D5C-AF2C-1B127223A0E3}" srcOrd="0" destOrd="0" presId="urn:microsoft.com/office/officeart/2008/layout/HorizontalMultiLevelHierarchy"/>
    <dgm:cxn modelId="{5D05C651-9637-4A1B-BE98-79B72DA5328B}" type="presParOf" srcId="{878EECC2-D0E6-4CFF-ABB7-3A6A157532A5}" destId="{460CEAAA-56A3-4806-941F-DCFFD61D97BD}" srcOrd="1" destOrd="0" presId="urn:microsoft.com/office/officeart/2008/layout/HorizontalMultiLevelHierarchy"/>
    <dgm:cxn modelId="{8C54BA0D-62B0-44FE-A646-2324C1B9B2A3}" type="presParOf" srcId="{460CEAAA-56A3-4806-941F-DCFFD61D97BD}" destId="{48B939A7-E67F-4BDF-BB41-B8839A6CB048}" srcOrd="0" destOrd="0" presId="urn:microsoft.com/office/officeart/2008/layout/HorizontalMultiLevelHierarchy"/>
    <dgm:cxn modelId="{C98C20A7-225A-4C62-A82E-E5F2E8872ED8}" type="presParOf" srcId="{460CEAAA-56A3-4806-941F-DCFFD61D97BD}" destId="{7219E5D0-516D-4FB4-B336-52A6E0A83BB8}" srcOrd="1" destOrd="0" presId="urn:microsoft.com/office/officeart/2008/layout/HorizontalMultiLevelHierarchy"/>
    <dgm:cxn modelId="{BAAB5A2B-97EC-4984-BA43-C9E6D1A147B8}" type="presParOf" srcId="{7219E5D0-516D-4FB4-B336-52A6E0A83BB8}" destId="{84B84D36-9D90-4DB7-A32C-06034A8679DB}" srcOrd="0" destOrd="0" presId="urn:microsoft.com/office/officeart/2008/layout/HorizontalMultiLevelHierarchy"/>
    <dgm:cxn modelId="{3699C9A5-EDC4-4B46-83BD-B05F0CED782A}" type="presParOf" srcId="{84B84D36-9D90-4DB7-A32C-06034A8679DB}" destId="{963BFD43-F37B-45F6-9F18-BE8A620BC219}" srcOrd="0" destOrd="0" presId="urn:microsoft.com/office/officeart/2008/layout/HorizontalMultiLevelHierarchy"/>
    <dgm:cxn modelId="{104FAC77-7A2B-4E0B-8A3D-D76B479FAE8C}" type="presParOf" srcId="{7219E5D0-516D-4FB4-B336-52A6E0A83BB8}" destId="{8264D9C8-7F0B-44CE-8262-A69107EBE711}" srcOrd="1" destOrd="0" presId="urn:microsoft.com/office/officeart/2008/layout/HorizontalMultiLevelHierarchy"/>
    <dgm:cxn modelId="{0BF2C3EC-582C-4A23-A7FA-4F1CE14492DA}" type="presParOf" srcId="{8264D9C8-7F0B-44CE-8262-A69107EBE711}" destId="{692D57F0-81BB-43A7-9B1D-9FCC1563F3B8}" srcOrd="0" destOrd="0" presId="urn:microsoft.com/office/officeart/2008/layout/HorizontalMultiLevelHierarchy"/>
    <dgm:cxn modelId="{216F6E19-5B07-4A6C-AA28-868D5143326F}" type="presParOf" srcId="{8264D9C8-7F0B-44CE-8262-A69107EBE711}" destId="{13C295D5-5EFB-4BF0-BA97-B017183E19AB}" srcOrd="1" destOrd="0" presId="urn:microsoft.com/office/officeart/2008/layout/HorizontalMultiLevelHierarchy"/>
    <dgm:cxn modelId="{2F0074BD-8895-402C-A3C5-604B2F7103F3}" type="presParOf" srcId="{13C295D5-5EFB-4BF0-BA97-B017183E19AB}" destId="{E46AA120-45BB-43F1-8892-0E70DAA7624D}" srcOrd="0" destOrd="0" presId="urn:microsoft.com/office/officeart/2008/layout/HorizontalMultiLevelHierarchy"/>
    <dgm:cxn modelId="{14A99199-CD86-4111-BFF3-BD3BD205A891}" type="presParOf" srcId="{E46AA120-45BB-43F1-8892-0E70DAA7624D}" destId="{6D4E1212-BDA8-45E7-A079-2FC75094A375}" srcOrd="0" destOrd="0" presId="urn:microsoft.com/office/officeart/2008/layout/HorizontalMultiLevelHierarchy"/>
    <dgm:cxn modelId="{6A947300-811B-4129-9AF9-45C2DDB57566}" type="presParOf" srcId="{13C295D5-5EFB-4BF0-BA97-B017183E19AB}" destId="{1B25204F-81EF-43FD-9CDF-E631C449D951}" srcOrd="1" destOrd="0" presId="urn:microsoft.com/office/officeart/2008/layout/HorizontalMultiLevelHierarchy"/>
    <dgm:cxn modelId="{1AD24C53-2A58-4B85-8904-5EACB7DE4C15}" type="presParOf" srcId="{1B25204F-81EF-43FD-9CDF-E631C449D951}" destId="{064DAEE2-AA32-4D9E-8550-E1ED2B35C70B}" srcOrd="0" destOrd="0" presId="urn:microsoft.com/office/officeart/2008/layout/HorizontalMultiLevelHierarchy"/>
    <dgm:cxn modelId="{9796C489-8148-41C1-9D1C-0A1565C9DB55}" type="presParOf" srcId="{1B25204F-81EF-43FD-9CDF-E631C449D951}" destId="{AB6402E9-8037-4BF5-BDEF-C7CD51CA8A0B}" srcOrd="1" destOrd="0" presId="urn:microsoft.com/office/officeart/2008/layout/HorizontalMultiLevelHierarchy"/>
    <dgm:cxn modelId="{E9D6A68E-E148-4928-B1E1-F7FDE578CD90}" type="presParOf" srcId="{13C295D5-5EFB-4BF0-BA97-B017183E19AB}" destId="{4C19154F-7733-4C04-9F8D-AC9295E0AC03}" srcOrd="2" destOrd="0" presId="urn:microsoft.com/office/officeart/2008/layout/HorizontalMultiLevelHierarchy"/>
    <dgm:cxn modelId="{A48A63CF-4CAE-489F-A438-540D48A6418B}" type="presParOf" srcId="{4C19154F-7733-4C04-9F8D-AC9295E0AC03}" destId="{0664B2ED-ECFA-4979-8000-01E10B7167D6}" srcOrd="0" destOrd="0" presId="urn:microsoft.com/office/officeart/2008/layout/HorizontalMultiLevelHierarchy"/>
    <dgm:cxn modelId="{0FDAD080-B2CE-4B81-8641-99781572D8CD}" type="presParOf" srcId="{13C295D5-5EFB-4BF0-BA97-B017183E19AB}" destId="{7C167CDB-9361-43F9-A003-246EC7BB491B}" srcOrd="3" destOrd="0" presId="urn:microsoft.com/office/officeart/2008/layout/HorizontalMultiLevelHierarchy"/>
    <dgm:cxn modelId="{6A554B6D-0FFF-4D47-A522-C0B801B000F8}" type="presParOf" srcId="{7C167CDB-9361-43F9-A003-246EC7BB491B}" destId="{523F55D0-CD15-44E4-AC3D-1A7917A227ED}" srcOrd="0" destOrd="0" presId="urn:microsoft.com/office/officeart/2008/layout/HorizontalMultiLevelHierarchy"/>
    <dgm:cxn modelId="{BBC00618-FC1C-46C3-893C-A25066ED2567}" type="presParOf" srcId="{7C167CDB-9361-43F9-A003-246EC7BB491B}" destId="{B6C23C8F-B697-41DA-B7BB-BA465D5C45B6}" srcOrd="1" destOrd="0" presId="urn:microsoft.com/office/officeart/2008/layout/HorizontalMultiLevelHierarchy"/>
    <dgm:cxn modelId="{AE323DE0-83FB-463A-8420-A5FF8032E02D}" type="presParOf" srcId="{13C295D5-5EFB-4BF0-BA97-B017183E19AB}" destId="{7D95B6FC-150C-43DC-B907-BC2DA15E2559}" srcOrd="4" destOrd="0" presId="urn:microsoft.com/office/officeart/2008/layout/HorizontalMultiLevelHierarchy"/>
    <dgm:cxn modelId="{6E9F9CDD-A325-4995-98EE-555E1588120F}" type="presParOf" srcId="{7D95B6FC-150C-43DC-B907-BC2DA15E2559}" destId="{56C8559C-2103-4823-998D-35E640690340}" srcOrd="0" destOrd="0" presId="urn:microsoft.com/office/officeart/2008/layout/HorizontalMultiLevelHierarchy"/>
    <dgm:cxn modelId="{C51170AF-79CB-4606-9613-2203E7334AC0}" type="presParOf" srcId="{13C295D5-5EFB-4BF0-BA97-B017183E19AB}" destId="{75BD2B4C-DA9A-4851-A638-85A93C257DD6}" srcOrd="5" destOrd="0" presId="urn:microsoft.com/office/officeart/2008/layout/HorizontalMultiLevelHierarchy"/>
    <dgm:cxn modelId="{8E50FE10-9EEC-4F26-91BB-717115982369}" type="presParOf" srcId="{75BD2B4C-DA9A-4851-A638-85A93C257DD6}" destId="{F16AE335-6E78-4D7E-8323-21C72785AF52}" srcOrd="0" destOrd="0" presId="urn:microsoft.com/office/officeart/2008/layout/HorizontalMultiLevelHierarchy"/>
    <dgm:cxn modelId="{DD6AF2B4-C495-4D06-A3B2-2DCFC59B3519}" type="presParOf" srcId="{75BD2B4C-DA9A-4851-A638-85A93C257DD6}" destId="{23A1D02C-C830-44B2-82BD-307DB3D08F6A}" srcOrd="1" destOrd="0" presId="urn:microsoft.com/office/officeart/2008/layout/HorizontalMultiLevelHierarchy"/>
    <dgm:cxn modelId="{64C2A7A4-C5C7-49F9-A972-66FB21B8129B}" type="presParOf" srcId="{13C295D5-5EFB-4BF0-BA97-B017183E19AB}" destId="{B91859BE-D6C6-4FC1-BCA3-33012E848315}" srcOrd="6" destOrd="0" presId="urn:microsoft.com/office/officeart/2008/layout/HorizontalMultiLevelHierarchy"/>
    <dgm:cxn modelId="{AD585F66-C10A-452E-8435-A92058804194}" type="presParOf" srcId="{B91859BE-D6C6-4FC1-BCA3-33012E848315}" destId="{620C7CC0-0654-48FE-8300-9D6BFCC2FE6E}" srcOrd="0" destOrd="0" presId="urn:microsoft.com/office/officeart/2008/layout/HorizontalMultiLevelHierarchy"/>
    <dgm:cxn modelId="{8F165952-817C-4B8A-90FC-8D048EE1D881}" type="presParOf" srcId="{13C295D5-5EFB-4BF0-BA97-B017183E19AB}" destId="{BCE7662C-BF3C-445D-B938-A5BDEC124F7C}" srcOrd="7" destOrd="0" presId="urn:microsoft.com/office/officeart/2008/layout/HorizontalMultiLevelHierarchy"/>
    <dgm:cxn modelId="{38DC2011-FB5B-42FA-8AD5-66C9038B7EFB}" type="presParOf" srcId="{BCE7662C-BF3C-445D-B938-A5BDEC124F7C}" destId="{C7B8143C-AAA6-417D-80A8-6B3984B3F20A}" srcOrd="0" destOrd="0" presId="urn:microsoft.com/office/officeart/2008/layout/HorizontalMultiLevelHierarchy"/>
    <dgm:cxn modelId="{BCFC4967-1A16-46AD-8E3E-84252E5EE825}" type="presParOf" srcId="{BCE7662C-BF3C-445D-B938-A5BDEC124F7C}" destId="{5A0C8365-E7E2-4C31-BDA7-8233CC5D0E8E}" srcOrd="1" destOrd="0" presId="urn:microsoft.com/office/officeart/2008/layout/HorizontalMultiLevelHierarchy"/>
    <dgm:cxn modelId="{D0AC6D9A-A755-470D-8AB0-4BF145541CD3}" type="presParOf" srcId="{13C295D5-5EFB-4BF0-BA97-B017183E19AB}" destId="{D3177F5D-7ED1-41AC-9823-0722BE4DCB63}" srcOrd="8" destOrd="0" presId="urn:microsoft.com/office/officeart/2008/layout/HorizontalMultiLevelHierarchy"/>
    <dgm:cxn modelId="{2C6C5C59-A993-4D5A-91A2-EC1329F52864}" type="presParOf" srcId="{D3177F5D-7ED1-41AC-9823-0722BE4DCB63}" destId="{22DDEE5D-737F-44DA-81FB-A497AA8FDB5B}" srcOrd="0" destOrd="0" presId="urn:microsoft.com/office/officeart/2008/layout/HorizontalMultiLevelHierarchy"/>
    <dgm:cxn modelId="{D27E7BE9-C4F8-4A71-A103-91A9D36A3226}" type="presParOf" srcId="{13C295D5-5EFB-4BF0-BA97-B017183E19AB}" destId="{962EE58D-6C56-48EC-9249-33DF26B2C47C}" srcOrd="9" destOrd="0" presId="urn:microsoft.com/office/officeart/2008/layout/HorizontalMultiLevelHierarchy"/>
    <dgm:cxn modelId="{799DF736-7A16-4CAB-BDB8-7A72E1A78637}" type="presParOf" srcId="{962EE58D-6C56-48EC-9249-33DF26B2C47C}" destId="{CB752117-F4E0-446D-A61F-1BC9350F626E}" srcOrd="0" destOrd="0" presId="urn:microsoft.com/office/officeart/2008/layout/HorizontalMultiLevelHierarchy"/>
    <dgm:cxn modelId="{258DA207-B7BB-4449-8AAE-D78C4B27DC65}" type="presParOf" srcId="{962EE58D-6C56-48EC-9249-33DF26B2C47C}" destId="{6BAB4410-A80A-40F9-AC9D-1DA92527D555}" srcOrd="1" destOrd="0" presId="urn:microsoft.com/office/officeart/2008/layout/HorizontalMultiLevelHierarchy"/>
    <dgm:cxn modelId="{2F604037-F9F3-46BA-AD63-2CF60B630946}" type="presParOf" srcId="{13C295D5-5EFB-4BF0-BA97-B017183E19AB}" destId="{DA52AA7E-DE38-43C3-854A-3B208B4DA702}" srcOrd="10" destOrd="0" presId="urn:microsoft.com/office/officeart/2008/layout/HorizontalMultiLevelHierarchy"/>
    <dgm:cxn modelId="{11F12AC5-0811-4539-945A-7EEAAFAA8BCA}" type="presParOf" srcId="{DA52AA7E-DE38-43C3-854A-3B208B4DA702}" destId="{64C0BABB-94D3-4087-B219-2DDDA2CC85FC}" srcOrd="0" destOrd="0" presId="urn:microsoft.com/office/officeart/2008/layout/HorizontalMultiLevelHierarchy"/>
    <dgm:cxn modelId="{C2A6BED5-72D5-41D6-AF40-02BEE7349CA8}" type="presParOf" srcId="{13C295D5-5EFB-4BF0-BA97-B017183E19AB}" destId="{D666684A-0A43-4BAF-8808-B7A952474488}" srcOrd="11" destOrd="0" presId="urn:microsoft.com/office/officeart/2008/layout/HorizontalMultiLevelHierarchy"/>
    <dgm:cxn modelId="{1B38D6F7-65FE-4BB8-B9CC-472970D6D4EF}" type="presParOf" srcId="{D666684A-0A43-4BAF-8808-B7A952474488}" destId="{79EA3BB0-FFD2-4DF8-B059-C41593F4397F}" srcOrd="0" destOrd="0" presId="urn:microsoft.com/office/officeart/2008/layout/HorizontalMultiLevelHierarchy"/>
    <dgm:cxn modelId="{EFEC70B7-210C-4414-8327-45ACB7E7A5E6}" type="presParOf" srcId="{D666684A-0A43-4BAF-8808-B7A952474488}" destId="{FF4F5FC6-C6AD-4CE2-873A-31088C86C48D}" srcOrd="1" destOrd="0" presId="urn:microsoft.com/office/officeart/2008/layout/HorizontalMultiLevelHierarchy"/>
    <dgm:cxn modelId="{1843990E-4BA9-4C7B-9D64-FB37BDA71ED2}" type="presParOf" srcId="{13C295D5-5EFB-4BF0-BA97-B017183E19AB}" destId="{B539460D-79DA-4039-B2D0-182D14858122}" srcOrd="12" destOrd="0" presId="urn:microsoft.com/office/officeart/2008/layout/HorizontalMultiLevelHierarchy"/>
    <dgm:cxn modelId="{045AFB72-1634-47FE-B5BC-CCAE332C0C3B}" type="presParOf" srcId="{B539460D-79DA-4039-B2D0-182D14858122}" destId="{A9B57648-19AE-4478-9FF9-2C9D1DA38ED0}" srcOrd="0" destOrd="0" presId="urn:microsoft.com/office/officeart/2008/layout/HorizontalMultiLevelHierarchy"/>
    <dgm:cxn modelId="{DB0D512C-EB9A-4E86-B066-424BA019036C}" type="presParOf" srcId="{13C295D5-5EFB-4BF0-BA97-B017183E19AB}" destId="{8163BD1E-D95E-4DB8-BACA-43F1A642038A}" srcOrd="13" destOrd="0" presId="urn:microsoft.com/office/officeart/2008/layout/HorizontalMultiLevelHierarchy"/>
    <dgm:cxn modelId="{65DB72D6-988A-42BB-95A8-2486586C012F}" type="presParOf" srcId="{8163BD1E-D95E-4DB8-BACA-43F1A642038A}" destId="{06E404E8-97C0-406B-979A-CFCA59D336E3}" srcOrd="0" destOrd="0" presId="urn:microsoft.com/office/officeart/2008/layout/HorizontalMultiLevelHierarchy"/>
    <dgm:cxn modelId="{6C0FF58F-4F99-4273-9557-C5E5E9621A2F}" type="presParOf" srcId="{8163BD1E-D95E-4DB8-BACA-43F1A642038A}" destId="{EA2CEF63-A34A-4AE9-92DF-C8CF11DEAA30}" srcOrd="1" destOrd="0" presId="urn:microsoft.com/office/officeart/2008/layout/HorizontalMultiLevelHierarchy"/>
    <dgm:cxn modelId="{415EBE39-94D0-4C9F-92B4-0125F672B0AA}" type="presParOf" srcId="{13C295D5-5EFB-4BF0-BA97-B017183E19AB}" destId="{36D24F9C-24F6-4B8A-8184-1D3F952C06A7}" srcOrd="14" destOrd="0" presId="urn:microsoft.com/office/officeart/2008/layout/HorizontalMultiLevelHierarchy"/>
    <dgm:cxn modelId="{19B475B3-6CA0-463E-BFC8-2A6DFE1C2B77}" type="presParOf" srcId="{36D24F9C-24F6-4B8A-8184-1D3F952C06A7}" destId="{6DA69390-4686-4A6C-86AD-52D175B45977}" srcOrd="0" destOrd="0" presId="urn:microsoft.com/office/officeart/2008/layout/HorizontalMultiLevelHierarchy"/>
    <dgm:cxn modelId="{87B5987A-FEC1-47D9-958B-C4E716864083}" type="presParOf" srcId="{13C295D5-5EFB-4BF0-BA97-B017183E19AB}" destId="{033EB645-8F15-4280-AC72-4CCF5FED3C60}" srcOrd="15" destOrd="0" presId="urn:microsoft.com/office/officeart/2008/layout/HorizontalMultiLevelHierarchy"/>
    <dgm:cxn modelId="{CAE5AD55-9B30-4D4A-B816-E8EF2EFA8524}" type="presParOf" srcId="{033EB645-8F15-4280-AC72-4CCF5FED3C60}" destId="{CBA83929-DB80-4991-8C69-2B648B3CB869}" srcOrd="0" destOrd="0" presId="urn:microsoft.com/office/officeart/2008/layout/HorizontalMultiLevelHierarchy"/>
    <dgm:cxn modelId="{3DC06E7E-1D8C-4530-ADB2-B22DA1AF8D1D}" type="presParOf" srcId="{033EB645-8F15-4280-AC72-4CCF5FED3C60}" destId="{76DE7C9E-C51C-4317-A5FC-1837DDFE1BC3}" srcOrd="1" destOrd="0" presId="urn:microsoft.com/office/officeart/2008/layout/HorizontalMultiLevelHierarchy"/>
    <dgm:cxn modelId="{DF8C4CA8-6F6D-4573-BFCF-C3FA2BAD4D30}" type="presParOf" srcId="{13C295D5-5EFB-4BF0-BA97-B017183E19AB}" destId="{A59B1A3B-6228-440E-962B-C1637F4B2137}" srcOrd="16" destOrd="0" presId="urn:microsoft.com/office/officeart/2008/layout/HorizontalMultiLevelHierarchy"/>
    <dgm:cxn modelId="{C0995B82-1076-4765-99A6-0989EC38089B}" type="presParOf" srcId="{A59B1A3B-6228-440E-962B-C1637F4B2137}" destId="{BF087B0D-29F0-4B4D-A2F3-45B0CA66FF85}" srcOrd="0" destOrd="0" presId="urn:microsoft.com/office/officeart/2008/layout/HorizontalMultiLevelHierarchy"/>
    <dgm:cxn modelId="{D51A8BCA-41BB-4695-81A3-8B3E3A4B6665}" type="presParOf" srcId="{13C295D5-5EFB-4BF0-BA97-B017183E19AB}" destId="{A68598E2-E61F-4441-B20F-0BD1DA7A019E}" srcOrd="17" destOrd="0" presId="urn:microsoft.com/office/officeart/2008/layout/HorizontalMultiLevelHierarchy"/>
    <dgm:cxn modelId="{CF35C4DC-8EC9-42AE-97C5-617B51A286F5}" type="presParOf" srcId="{A68598E2-E61F-4441-B20F-0BD1DA7A019E}" destId="{41D38467-671B-4E26-9B68-EBE47FFFDCBD}" srcOrd="0" destOrd="0" presId="urn:microsoft.com/office/officeart/2008/layout/HorizontalMultiLevelHierarchy"/>
    <dgm:cxn modelId="{6CF5D01D-3101-4C66-9C7F-CA3CBC8A0399}" type="presParOf" srcId="{A68598E2-E61F-4441-B20F-0BD1DA7A019E}" destId="{3F52AB32-5E7F-40B3-A7E5-7ECA96F623E6}" srcOrd="1" destOrd="0" presId="urn:microsoft.com/office/officeart/2008/layout/HorizontalMultiLevelHierarchy"/>
    <dgm:cxn modelId="{E7A0E0A7-7AD3-4762-BAAA-9569BE53F1C2}" type="presParOf" srcId="{13C295D5-5EFB-4BF0-BA97-B017183E19AB}" destId="{6637E9BF-4743-46F0-81D8-4119E26ECAEE}" srcOrd="18" destOrd="0" presId="urn:microsoft.com/office/officeart/2008/layout/HorizontalMultiLevelHierarchy"/>
    <dgm:cxn modelId="{C329EDA4-307A-4382-A8F6-DB941EE25527}" type="presParOf" srcId="{6637E9BF-4743-46F0-81D8-4119E26ECAEE}" destId="{E82BA55E-0928-445E-BDE2-543C097A37C0}" srcOrd="0" destOrd="0" presId="urn:microsoft.com/office/officeart/2008/layout/HorizontalMultiLevelHierarchy"/>
    <dgm:cxn modelId="{8289C9A6-88C9-41CE-8FC5-15A1030A5D63}" type="presParOf" srcId="{13C295D5-5EFB-4BF0-BA97-B017183E19AB}" destId="{E7682A83-2210-437E-A10F-70C0F2A7F815}" srcOrd="19" destOrd="0" presId="urn:microsoft.com/office/officeart/2008/layout/HorizontalMultiLevelHierarchy"/>
    <dgm:cxn modelId="{94DF03AE-A364-459F-B6DB-5CE5EFACB897}" type="presParOf" srcId="{E7682A83-2210-437E-A10F-70C0F2A7F815}" destId="{5D4B021A-214F-4CA5-B17C-4F8441B5A039}" srcOrd="0" destOrd="0" presId="urn:microsoft.com/office/officeart/2008/layout/HorizontalMultiLevelHierarchy"/>
    <dgm:cxn modelId="{55054902-C1DA-43F1-A703-C607D27E339B}" type="presParOf" srcId="{E7682A83-2210-437E-A10F-70C0F2A7F815}" destId="{1353E92C-34A0-41EF-9E72-F81515E02A35}" srcOrd="1" destOrd="0" presId="urn:microsoft.com/office/officeart/2008/layout/HorizontalMultiLevelHierarchy"/>
    <dgm:cxn modelId="{441BECA8-CC23-4D98-95FE-A84E515988E9}" type="presParOf" srcId="{878EECC2-D0E6-4CFF-ABB7-3A6A157532A5}" destId="{FBFD22DB-3AFF-468D-9DB1-39006566DF24}" srcOrd="2" destOrd="0" presId="urn:microsoft.com/office/officeart/2008/layout/HorizontalMultiLevelHierarchy"/>
    <dgm:cxn modelId="{667AB27B-5C4F-4B64-80F9-0D2D359E43A0}" type="presParOf" srcId="{FBFD22DB-3AFF-468D-9DB1-39006566DF24}" destId="{4A8F9CFA-EB09-4985-9766-3B56B636561E}" srcOrd="0" destOrd="0" presId="urn:microsoft.com/office/officeart/2008/layout/HorizontalMultiLevelHierarchy"/>
    <dgm:cxn modelId="{F984625E-E464-4CD4-9E90-CEC922194B5B}" type="presParOf" srcId="{878EECC2-D0E6-4CFF-ABB7-3A6A157532A5}" destId="{70ADA219-B623-49BB-9733-C38029C98EA0}" srcOrd="3" destOrd="0" presId="urn:microsoft.com/office/officeart/2008/layout/HorizontalMultiLevelHierarchy"/>
    <dgm:cxn modelId="{5DB0C182-FBDA-4927-AF48-A971ABC4BD19}" type="presParOf" srcId="{70ADA219-B623-49BB-9733-C38029C98EA0}" destId="{04F1EAB2-9516-4D2A-953E-4DFAF9EA207B}" srcOrd="0" destOrd="0" presId="urn:microsoft.com/office/officeart/2008/layout/HorizontalMultiLevelHierarchy"/>
    <dgm:cxn modelId="{478923EA-E7D4-4F5C-9BEC-7F0997281D52}" type="presParOf" srcId="{70ADA219-B623-49BB-9733-C38029C98EA0}" destId="{EDD7166A-EB81-4016-92CB-947036B7E590}" srcOrd="1" destOrd="0" presId="urn:microsoft.com/office/officeart/2008/layout/HorizontalMultiLevelHierarchy"/>
    <dgm:cxn modelId="{77EFC6C6-7B37-4F91-9F23-313282E6D0A5}" type="presParOf" srcId="{EDD7166A-EB81-4016-92CB-947036B7E590}" destId="{227AB793-9195-4EA3-81D5-399CC31D844C}" srcOrd="0" destOrd="0" presId="urn:microsoft.com/office/officeart/2008/layout/HorizontalMultiLevelHierarchy"/>
    <dgm:cxn modelId="{41F1A57F-6600-4548-8F9A-0A307AD69525}" type="presParOf" srcId="{227AB793-9195-4EA3-81D5-399CC31D844C}" destId="{99C00D65-B012-4ED9-A480-4087180F116C}" srcOrd="0" destOrd="0" presId="urn:microsoft.com/office/officeart/2008/layout/HorizontalMultiLevelHierarchy"/>
    <dgm:cxn modelId="{22CC5F3D-247A-4168-B766-0A01CB34ACDD}" type="presParOf" srcId="{EDD7166A-EB81-4016-92CB-947036B7E590}" destId="{2BF35838-F5B9-4536-BB20-3715DF005714}" srcOrd="1" destOrd="0" presId="urn:microsoft.com/office/officeart/2008/layout/HorizontalMultiLevelHierarchy"/>
    <dgm:cxn modelId="{A5E32318-EB6B-4E70-93B6-3C4D1F59145C}" type="presParOf" srcId="{2BF35838-F5B9-4536-BB20-3715DF005714}" destId="{45EC47AB-C7E1-4077-90F8-710B91BD0A0E}" srcOrd="0" destOrd="0" presId="urn:microsoft.com/office/officeart/2008/layout/HorizontalMultiLevelHierarchy"/>
    <dgm:cxn modelId="{5D44517F-1F9B-4B10-9269-BD06F4F77340}" type="presParOf" srcId="{2BF35838-F5B9-4536-BB20-3715DF005714}" destId="{EA26F0DA-C20D-4A6B-9199-A68A16AAED7F}" srcOrd="1" destOrd="0" presId="urn:microsoft.com/office/officeart/2008/layout/HorizontalMultiLevelHierarchy"/>
    <dgm:cxn modelId="{ECBD00E5-A532-4FCD-984B-A11633F34BBA}" type="presParOf" srcId="{EA26F0DA-C20D-4A6B-9199-A68A16AAED7F}" destId="{7AB2AE5B-8726-46AB-BBEB-3265289DFCA0}" srcOrd="0" destOrd="0" presId="urn:microsoft.com/office/officeart/2008/layout/HorizontalMultiLevelHierarchy"/>
    <dgm:cxn modelId="{59753E73-CAC5-4805-96A5-EF98FDF7B17F}" type="presParOf" srcId="{7AB2AE5B-8726-46AB-BBEB-3265289DFCA0}" destId="{5620E803-F5B7-42CD-ABAA-331EDDDC6F5C}" srcOrd="0" destOrd="0" presId="urn:microsoft.com/office/officeart/2008/layout/HorizontalMultiLevelHierarchy"/>
    <dgm:cxn modelId="{CF90B5C9-94B9-4536-9D16-348FA0AAC499}" type="presParOf" srcId="{EA26F0DA-C20D-4A6B-9199-A68A16AAED7F}" destId="{E3E4BED9-7CAA-44F4-8142-C3844E67E946}" srcOrd="1" destOrd="0" presId="urn:microsoft.com/office/officeart/2008/layout/HorizontalMultiLevelHierarchy"/>
    <dgm:cxn modelId="{41F66C0B-537D-445C-B7AB-58743C4C111A}" type="presParOf" srcId="{E3E4BED9-7CAA-44F4-8142-C3844E67E946}" destId="{D0E69AB5-A2AF-40F0-8D20-1DC695773714}" srcOrd="0" destOrd="0" presId="urn:microsoft.com/office/officeart/2008/layout/HorizontalMultiLevelHierarchy"/>
    <dgm:cxn modelId="{152F6598-0EB3-448A-911E-1C5969EE1708}" type="presParOf" srcId="{E3E4BED9-7CAA-44F4-8142-C3844E67E946}" destId="{BD5E5871-9A64-40F3-B854-248116A300D4}" srcOrd="1" destOrd="0" presId="urn:microsoft.com/office/officeart/2008/layout/HorizontalMultiLevelHierarchy"/>
    <dgm:cxn modelId="{5AC6D829-BCED-4B45-BED7-B75BCB769761}" type="presParOf" srcId="{EA26F0DA-C20D-4A6B-9199-A68A16AAED7F}" destId="{D988D68E-9470-4917-9215-9C11EBED4B12}" srcOrd="2" destOrd="0" presId="urn:microsoft.com/office/officeart/2008/layout/HorizontalMultiLevelHierarchy"/>
    <dgm:cxn modelId="{21C1B59C-9CD6-408C-B6A6-41E3C45DC0C8}" type="presParOf" srcId="{D988D68E-9470-4917-9215-9C11EBED4B12}" destId="{FE2715D5-FE2B-432A-A8B5-FEFC197519F4}" srcOrd="0" destOrd="0" presId="urn:microsoft.com/office/officeart/2008/layout/HorizontalMultiLevelHierarchy"/>
    <dgm:cxn modelId="{332C8B16-C782-4C82-95D5-A5CE1EAD3A26}" type="presParOf" srcId="{EA26F0DA-C20D-4A6B-9199-A68A16AAED7F}" destId="{78FE1AFC-41C8-476D-B8FC-D845C7F24E9E}" srcOrd="3" destOrd="0" presId="urn:microsoft.com/office/officeart/2008/layout/HorizontalMultiLevelHierarchy"/>
    <dgm:cxn modelId="{23FABF07-41F7-4094-87EC-0A1DD8132BDC}" type="presParOf" srcId="{78FE1AFC-41C8-476D-B8FC-D845C7F24E9E}" destId="{A681971C-1F71-4AAB-B54A-25DF26BD1603}" srcOrd="0" destOrd="0" presId="urn:microsoft.com/office/officeart/2008/layout/HorizontalMultiLevelHierarchy"/>
    <dgm:cxn modelId="{A65E4242-09D7-495D-ABB2-1B4BB8EF9C27}" type="presParOf" srcId="{78FE1AFC-41C8-476D-B8FC-D845C7F24E9E}" destId="{83F6C21A-DA82-4DED-98C6-3801708B2E91}" srcOrd="1" destOrd="0" presId="urn:microsoft.com/office/officeart/2008/layout/HorizontalMultiLevelHierarchy"/>
    <dgm:cxn modelId="{1EF67758-7172-4C80-BC3B-00B1F1D4AD0E}" type="presParOf" srcId="{EA26F0DA-C20D-4A6B-9199-A68A16AAED7F}" destId="{276B9F23-C2A4-4059-977C-1A0579A9C039}" srcOrd="4" destOrd="0" presId="urn:microsoft.com/office/officeart/2008/layout/HorizontalMultiLevelHierarchy"/>
    <dgm:cxn modelId="{258894D1-047F-4383-BFBE-9A3F23959646}" type="presParOf" srcId="{276B9F23-C2A4-4059-977C-1A0579A9C039}" destId="{5738EB77-FC34-4AA9-8E45-EB6C8307D92E}" srcOrd="0" destOrd="0" presId="urn:microsoft.com/office/officeart/2008/layout/HorizontalMultiLevelHierarchy"/>
    <dgm:cxn modelId="{E21C2A7D-F2D4-4311-99F4-4867ADF00A55}" type="presParOf" srcId="{EA26F0DA-C20D-4A6B-9199-A68A16AAED7F}" destId="{759B951D-C457-466C-A7EE-80CC380C56A0}" srcOrd="5" destOrd="0" presId="urn:microsoft.com/office/officeart/2008/layout/HorizontalMultiLevelHierarchy"/>
    <dgm:cxn modelId="{461071C6-3B84-48F3-80C6-275C54096C60}" type="presParOf" srcId="{759B951D-C457-466C-A7EE-80CC380C56A0}" destId="{2BD27159-85AF-4B1B-9EFE-C29A9BA6EB3C}" srcOrd="0" destOrd="0" presId="urn:microsoft.com/office/officeart/2008/layout/HorizontalMultiLevelHierarchy"/>
    <dgm:cxn modelId="{2414EC47-B0AA-4CF8-A584-CBD9A446C629}" type="presParOf" srcId="{759B951D-C457-466C-A7EE-80CC380C56A0}" destId="{26EAF0C1-FE1C-4251-B96A-471524DDFFCD}" srcOrd="1" destOrd="0" presId="urn:microsoft.com/office/officeart/2008/layout/HorizontalMultiLevelHierarchy"/>
    <dgm:cxn modelId="{C43822D6-87F1-48E0-A490-604EB2BCDD84}" type="presParOf" srcId="{EA26F0DA-C20D-4A6B-9199-A68A16AAED7F}" destId="{55F3ABBC-D9EA-498B-991D-ACD5EF99F2A3}" srcOrd="6" destOrd="0" presId="urn:microsoft.com/office/officeart/2008/layout/HorizontalMultiLevelHierarchy"/>
    <dgm:cxn modelId="{B23BF7A3-2863-4230-8242-AA090083664D}" type="presParOf" srcId="{55F3ABBC-D9EA-498B-991D-ACD5EF99F2A3}" destId="{3F3392FB-4E83-4A65-8F99-156EFCFD3406}" srcOrd="0" destOrd="0" presId="urn:microsoft.com/office/officeart/2008/layout/HorizontalMultiLevelHierarchy"/>
    <dgm:cxn modelId="{2B5B8785-5A1C-4302-9B56-09AAD2C9FBA5}" type="presParOf" srcId="{EA26F0DA-C20D-4A6B-9199-A68A16AAED7F}" destId="{30B34604-139E-4C9E-B5E8-9150686BB12D}" srcOrd="7" destOrd="0" presId="urn:microsoft.com/office/officeart/2008/layout/HorizontalMultiLevelHierarchy"/>
    <dgm:cxn modelId="{AE9EDA65-9CE8-49EC-BDC0-2D955E136357}" type="presParOf" srcId="{30B34604-139E-4C9E-B5E8-9150686BB12D}" destId="{8EE4BA86-3F09-4A86-BEFD-1FC340302D8E}" srcOrd="0" destOrd="0" presId="urn:microsoft.com/office/officeart/2008/layout/HorizontalMultiLevelHierarchy"/>
    <dgm:cxn modelId="{88097DCA-AB6A-42BA-9C4A-DA56C71C9DC0}" type="presParOf" srcId="{30B34604-139E-4C9E-B5E8-9150686BB12D}" destId="{8AC67332-C0BF-41D5-8529-52E091A24553}" srcOrd="1" destOrd="0" presId="urn:microsoft.com/office/officeart/2008/layout/HorizontalMultiLevelHierarchy"/>
    <dgm:cxn modelId="{0C0FB034-7E3A-4560-AED3-2971D7414227}" type="presParOf" srcId="{EA26F0DA-C20D-4A6B-9199-A68A16AAED7F}" destId="{D00ACDD3-2CE7-462C-8312-CFB765BB43B9}" srcOrd="8" destOrd="0" presId="urn:microsoft.com/office/officeart/2008/layout/HorizontalMultiLevelHierarchy"/>
    <dgm:cxn modelId="{3AD42D1E-7849-4103-868F-04C6FF299DD3}" type="presParOf" srcId="{D00ACDD3-2CE7-462C-8312-CFB765BB43B9}" destId="{C96CFBAF-BEE0-45BC-9A4E-6B6EBE77E0D6}" srcOrd="0" destOrd="0" presId="urn:microsoft.com/office/officeart/2008/layout/HorizontalMultiLevelHierarchy"/>
    <dgm:cxn modelId="{6D79CA96-1ED7-4482-8FA2-64A7F2B5A8D4}" type="presParOf" srcId="{EA26F0DA-C20D-4A6B-9199-A68A16AAED7F}" destId="{C7E1CE8D-7E02-44BF-A68A-B281BD2F7A3B}" srcOrd="9" destOrd="0" presId="urn:microsoft.com/office/officeart/2008/layout/HorizontalMultiLevelHierarchy"/>
    <dgm:cxn modelId="{C1225C80-2375-4202-8FC4-4B5BDA08B7EE}" type="presParOf" srcId="{C7E1CE8D-7E02-44BF-A68A-B281BD2F7A3B}" destId="{F02AFE07-1D9E-4EDB-B920-D1CAAC1914FF}" srcOrd="0" destOrd="0" presId="urn:microsoft.com/office/officeart/2008/layout/HorizontalMultiLevelHierarchy"/>
    <dgm:cxn modelId="{5EC7CD97-64E3-4291-9317-C427D7D1E255}" type="presParOf" srcId="{C7E1CE8D-7E02-44BF-A68A-B281BD2F7A3B}" destId="{972D2CA3-4C84-429A-B610-7B4506DF9023}" srcOrd="1" destOrd="0" presId="urn:microsoft.com/office/officeart/2008/layout/HorizontalMultiLevelHierarchy"/>
    <dgm:cxn modelId="{7D026F0E-76E1-411E-967B-0CF6807BE3EB}" type="presParOf" srcId="{EA26F0DA-C20D-4A6B-9199-A68A16AAED7F}" destId="{3FD77052-0983-422A-A1F9-04C260D8A115}" srcOrd="10" destOrd="0" presId="urn:microsoft.com/office/officeart/2008/layout/HorizontalMultiLevelHierarchy"/>
    <dgm:cxn modelId="{85C88115-E8D1-4D2E-A2DA-8B465E09A0F4}" type="presParOf" srcId="{3FD77052-0983-422A-A1F9-04C260D8A115}" destId="{437097B2-C156-4D21-A9DC-7FE0EBA4F6D7}" srcOrd="0" destOrd="0" presId="urn:microsoft.com/office/officeart/2008/layout/HorizontalMultiLevelHierarchy"/>
    <dgm:cxn modelId="{B01896FF-3EB4-43BE-A475-9D21B265B197}" type="presParOf" srcId="{EA26F0DA-C20D-4A6B-9199-A68A16AAED7F}" destId="{81384FC2-474A-442D-94FF-1666B1080C62}" srcOrd="11" destOrd="0" presId="urn:microsoft.com/office/officeart/2008/layout/HorizontalMultiLevelHierarchy"/>
    <dgm:cxn modelId="{F7B5FFC3-5E05-4487-8C4B-7CDD233C332E}" type="presParOf" srcId="{81384FC2-474A-442D-94FF-1666B1080C62}" destId="{7A39120C-0B15-4757-9FBD-7ECB69EBB6CA}" srcOrd="0" destOrd="0" presId="urn:microsoft.com/office/officeart/2008/layout/HorizontalMultiLevelHierarchy"/>
    <dgm:cxn modelId="{4AF31A99-2079-4A85-99B4-3558F3CB2478}" type="presParOf" srcId="{81384FC2-474A-442D-94FF-1666B1080C62}" destId="{74FD1D6F-71A1-432B-99DB-68C5F1FD943E}" srcOrd="1" destOrd="0" presId="urn:microsoft.com/office/officeart/2008/layout/HorizontalMultiLevelHierarchy"/>
    <dgm:cxn modelId="{1954C6AF-D2D4-4642-A92E-70069743B25C}" type="presParOf" srcId="{EA26F0DA-C20D-4A6B-9199-A68A16AAED7F}" destId="{57AD1E8B-6469-451E-B355-FEFC962ADB63}" srcOrd="12" destOrd="0" presId="urn:microsoft.com/office/officeart/2008/layout/HorizontalMultiLevelHierarchy"/>
    <dgm:cxn modelId="{4098E50A-30AF-4C80-BF5E-F305BC1BB2B3}" type="presParOf" srcId="{57AD1E8B-6469-451E-B355-FEFC962ADB63}" destId="{696B9A68-FBB4-48F7-8867-6249246C30BA}" srcOrd="0" destOrd="0" presId="urn:microsoft.com/office/officeart/2008/layout/HorizontalMultiLevelHierarchy"/>
    <dgm:cxn modelId="{583D2B26-72F5-4507-8C49-43461AFF0867}" type="presParOf" srcId="{EA26F0DA-C20D-4A6B-9199-A68A16AAED7F}" destId="{FEDACD3A-E1C5-4B6A-AE70-FE73CACF027C}" srcOrd="13" destOrd="0" presId="urn:microsoft.com/office/officeart/2008/layout/HorizontalMultiLevelHierarchy"/>
    <dgm:cxn modelId="{3036D54F-D822-450E-9552-6496B7D25F2D}" type="presParOf" srcId="{FEDACD3A-E1C5-4B6A-AE70-FE73CACF027C}" destId="{7D0CF8EE-CA12-4498-8C60-487D413E5578}" srcOrd="0" destOrd="0" presId="urn:microsoft.com/office/officeart/2008/layout/HorizontalMultiLevelHierarchy"/>
    <dgm:cxn modelId="{D5BF71BB-C5C8-4368-93C3-7DA14C3EFB37}" type="presParOf" srcId="{FEDACD3A-E1C5-4B6A-AE70-FE73CACF027C}" destId="{4D0B9800-7FE1-4365-8611-2730F75AA424}" srcOrd="1" destOrd="0" presId="urn:microsoft.com/office/officeart/2008/layout/HorizontalMultiLevelHierarchy"/>
    <dgm:cxn modelId="{ED411753-2BF0-4B47-9028-F4A8A326FDEA}" type="presParOf" srcId="{EA26F0DA-C20D-4A6B-9199-A68A16AAED7F}" destId="{9D35AEA0-4090-464D-9DFA-91E96767CACE}" srcOrd="14" destOrd="0" presId="urn:microsoft.com/office/officeart/2008/layout/HorizontalMultiLevelHierarchy"/>
    <dgm:cxn modelId="{D2971BB7-C96B-40A0-8139-A745B2AB06FB}" type="presParOf" srcId="{9D35AEA0-4090-464D-9DFA-91E96767CACE}" destId="{72970E4E-9D87-4B27-97DC-99990A8D6EE3}" srcOrd="0" destOrd="0" presId="urn:microsoft.com/office/officeart/2008/layout/HorizontalMultiLevelHierarchy"/>
    <dgm:cxn modelId="{F082E570-2E63-433E-9517-D5422B4F3D0F}" type="presParOf" srcId="{EA26F0DA-C20D-4A6B-9199-A68A16AAED7F}" destId="{259893E4-96ED-47D9-9BFD-01A54BCD12E7}" srcOrd="15" destOrd="0" presId="urn:microsoft.com/office/officeart/2008/layout/HorizontalMultiLevelHierarchy"/>
    <dgm:cxn modelId="{D34EA32E-B370-454E-A6E1-383D0CF28346}" type="presParOf" srcId="{259893E4-96ED-47D9-9BFD-01A54BCD12E7}" destId="{8A0CCDB5-64BC-4BD1-89A3-13697DE8920C}" srcOrd="0" destOrd="0" presId="urn:microsoft.com/office/officeart/2008/layout/HorizontalMultiLevelHierarchy"/>
    <dgm:cxn modelId="{A36BD28E-5C14-4990-87A4-6AC5FEB5246C}" type="presParOf" srcId="{259893E4-96ED-47D9-9BFD-01A54BCD12E7}" destId="{F2D359A4-A714-45B3-9FD9-0C198146707B}" srcOrd="1" destOrd="0" presId="urn:microsoft.com/office/officeart/2008/layout/HorizontalMultiLevelHierarchy"/>
    <dgm:cxn modelId="{1ACFF70E-07E1-4929-A29F-5A8566D96935}" type="presParOf" srcId="{EA26F0DA-C20D-4A6B-9199-A68A16AAED7F}" destId="{C0C5663B-1BDB-4A94-A583-7D1D92C5533D}" srcOrd="16" destOrd="0" presId="urn:microsoft.com/office/officeart/2008/layout/HorizontalMultiLevelHierarchy"/>
    <dgm:cxn modelId="{CFD999AA-91C5-4BEC-B161-AFEDCA41B79F}" type="presParOf" srcId="{C0C5663B-1BDB-4A94-A583-7D1D92C5533D}" destId="{CC2FD36E-0137-4B2E-BFEF-9CC7A00594CD}" srcOrd="0" destOrd="0" presId="urn:microsoft.com/office/officeart/2008/layout/HorizontalMultiLevelHierarchy"/>
    <dgm:cxn modelId="{ADC967FD-0C11-4416-BA51-77755289BF9C}" type="presParOf" srcId="{EA26F0DA-C20D-4A6B-9199-A68A16AAED7F}" destId="{5B9D0730-52F2-48DD-A883-B871A10DBAC2}" srcOrd="17" destOrd="0" presId="urn:microsoft.com/office/officeart/2008/layout/HorizontalMultiLevelHierarchy"/>
    <dgm:cxn modelId="{51806160-C289-4452-AF90-BAB9760C100C}" type="presParOf" srcId="{5B9D0730-52F2-48DD-A883-B871A10DBAC2}" destId="{C7186AC7-F718-4F6B-962B-8B84D85F806C}" srcOrd="0" destOrd="0" presId="urn:microsoft.com/office/officeart/2008/layout/HorizontalMultiLevelHierarchy"/>
    <dgm:cxn modelId="{9BB0C0D9-5B7B-4CB8-B001-815BC10F7B06}" type="presParOf" srcId="{5B9D0730-52F2-48DD-A883-B871A10DBAC2}" destId="{53AA6ECB-A414-4988-9DD7-C84611110E9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A0814AE4-33E4-4FC8-BFEA-3DF2038875C4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ثانيا: تعريف المسند إليه، و تنكيره. و أما تعريفه فـ 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ED31379-B88E-48C5-9330-A28F7E7A7492}" type="parTrans" cxnId="{1F4A9C32-4A51-4EE0-A260-6A24DD2DE076}">
      <dgm:prSet/>
      <dgm:spPr/>
      <dgm:t>
        <a:bodyPr/>
        <a:lstStyle/>
        <a:p>
          <a:pPr rtl="1"/>
          <a:endParaRPr lang="fa-IR" sz="6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6768537-4C66-443E-848C-C2D37E512CD5}" type="sibTrans" cxnId="{1F4A9C32-4A51-4EE0-A260-6A24DD2DE076}">
      <dgm:prSet/>
      <dgm:spPr/>
      <dgm:t>
        <a:bodyPr/>
        <a:lstStyle/>
        <a:p>
          <a:pPr rtl="1"/>
          <a:endParaRPr lang="fa-IR" sz="6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13B53D2-BCF7-45B0-83FD-4F26BE8DD2B1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بالإضمار لـ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72F6F68-4CA5-4A32-9C89-406FFADDF8E4}" type="parTrans" cxnId="{7B31D78C-4C76-4A08-9666-BDF88A5DA519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684C328-F270-4690-B256-34239016B6B4}" type="sibTrans" cxnId="{7B31D78C-4C76-4A08-9666-BDF88A5DA519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076C9CA-E8EB-45FC-91EB-F38D2EBD4742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1- أن المقام للتكلم.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2A7203F-F11F-4218-B708-17832184667E}" type="parTrans" cxnId="{4FC004E5-2896-4B40-A623-AECF0EBB66BA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0457979-0FD9-48C2-8D8E-7D63BB50E120}" type="sibTrans" cxnId="{4FC004E5-2896-4B40-A623-AECF0EBB66BA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1D0BF6C-9E45-469A-A653-3E5478E00829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2- أو الخطاب.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EA0DD57-0880-4CB8-9478-C96C0D1D3887}" type="parTrans" cxnId="{186BA367-7E0A-4E64-BBAC-26CF3568F9C3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1B6FD26-FF19-4202-A9AB-97ADE371F319}" type="sibTrans" cxnId="{186BA367-7E0A-4E64-BBAC-26CF3568F9C3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D33EA8D-2E39-4868-BCD8-F07747CB7969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3- أو الغيبة.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85D7468-17C0-44AF-A5C4-1D50C0129C38}" type="parTrans" cxnId="{5775B845-03E7-4A1A-AE42-8C98BF7A3F23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0F2D5EA-7392-4729-B07C-6D00247EAA1B}" type="sibTrans" cxnId="{5775B845-03E7-4A1A-AE42-8C98BF7A3F23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E398A43-521B-4DE8-BD28-2A31B59A0BB6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أصل الخطاب أن يكون لمعين، و قد يترك إلى غيره؛ ليعم كل مخاطب؛ نحو: 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C93AE25-83E6-4DC7-9340-2F273E802B91}" type="parTrans" cxnId="{87C8C5AA-46AD-41EF-8E54-03EC34A1BC44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CABA6E7-988F-44E1-9410-FCEC8EDA1B13}" type="sibTrans" cxnId="{87C8C5AA-46AD-41EF-8E54-03EC34A1BC44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11044E7-F189-4861-938A-9A4B60DED787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لو ترى إذ المجرمون ناكسوا رؤسهم عند ربهم‏. أى: تناهت حالهم فى الظهور؛ فلا يختص بها مخاطب.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D82CB1E-63E3-4391-8957-B800B4AF4226}" type="parTrans" cxnId="{0728B29D-5AAB-4DDF-83D3-5B468B74E7FD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52ED42B-3A84-410B-8960-9EB299D228DC}" type="sibTrans" cxnId="{0728B29D-5AAB-4DDF-83D3-5B468B74E7FD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DA3A178-EAE4-4C4F-8E38-5F99020EE6F4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بالعلمية لـ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BE9AF64-CAE9-4974-9D2E-0C930CB06374}" type="parTrans" cxnId="{B51D1F0A-F5D8-4BB4-AF0B-79C34BBB1519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64D682E-A96E-433A-895C-85F4063ECDB7}" type="sibTrans" cxnId="{B51D1F0A-F5D8-4BB4-AF0B-79C34BBB1519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8EE1412-FCEC-4E1F-97BD-2820650A8BA8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1- إحضاره بعينه فى ذهن السامع ابتداء باسم مختص به؛ نحو: قل هو الله أحد.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33AB50D-EEC7-420A-96F1-E7E9F689ED22}" type="parTrans" cxnId="{866A78B3-8890-41F5-8323-38FD4A6D8E2F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A054859-7597-4D0B-9E94-D1A1F5AA6633}" type="sibTrans" cxnId="{866A78B3-8890-41F5-8323-38FD4A6D8E2F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0F31FD2-9AF7-40C8-B01A-A06E5398723A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2- أو تعظيم.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5B9D884-AB77-4F05-B625-0FAE1326CFF0}" type="parTrans" cxnId="{B8151D31-BD22-4361-88CE-62F68673F92D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D9DD627-8394-4A10-BDDD-37AF82E96BE8}" type="sibTrans" cxnId="{B8151D31-BD22-4361-88CE-62F68673F92D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4898F92-66B4-4E58-B2E8-53ED260C51D1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3- أو إهانة.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6B87308-7A91-41EB-8F94-14256C58D2CF}" type="parTrans" cxnId="{C8679E22-F827-4FF0-BD0E-6377E96E08A2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1595F51-7539-4499-8BB3-608C5CCEE8DA}" type="sibTrans" cxnId="{C8679E22-F827-4FF0-BD0E-6377E96E08A2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A2863E6-B9E2-4EAA-88B6-1A95717E8C28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4- أو كناية.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A510AA1-3206-4969-9BB8-C548418D34AC}" type="parTrans" cxnId="{5287275D-7CA2-491E-8951-3E99ECC313DB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BE79985-DB47-42E5-BFF1-633EF47E26F9}" type="sibTrans" cxnId="{5287275D-7CA2-491E-8951-3E99ECC313DB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9CCE060-5528-4885-A287-CBA7885585E3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5- أو إيهام استلذاذه.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73E34BC-69AB-413B-A0FE-4D79BCF680DB}" type="parTrans" cxnId="{238437C8-BD9D-422C-91F0-CCC5606AB032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0EA7B5C-FF3B-4CBB-9EAD-5F40BBAF05AB}" type="sibTrans" cxnId="{238437C8-BD9D-422C-91F0-CCC5606AB032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80B8350-977F-4015-99CD-A113C56DF28A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6- أو التبرك به.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75B63D3-83FB-4144-B272-6EB8F73AA102}" type="parTrans" cxnId="{39C7B8A7-E220-49AD-84D4-EB2C9BA51DB2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098AD43-92F1-492E-BD3D-87BE03CFF8F8}" type="sibTrans" cxnId="{39C7B8A7-E220-49AD-84D4-EB2C9BA51DB2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5CD8BF8-57EA-48D2-B401-7EB6A6CF1D4B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7- أو نحو ذلك.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38B6387-B248-47E6-8A59-03A2B4E8808C}" type="parTrans" cxnId="{75AD640E-D669-4E54-A060-B37035E6916C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3A08B1C-592E-446C-9400-3D7954BC8B6B}" type="sibTrans" cxnId="{75AD640E-D669-4E54-A060-B37035E6916C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5791A7C-75DC-4372-9B25-9E899873F732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بالموصولية لـ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EB59391-04C9-4CBE-9043-3C72D9436456}" type="parTrans" cxnId="{43E0B4C1-818C-4EAB-9A2C-A63FECB4987B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2ED91A4-C82A-484F-BAC5-F8B0E2C8BC9B}" type="sibTrans" cxnId="{43E0B4C1-818C-4EAB-9A2C-A63FECB4987B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056562B-0216-4233-AA95-685DF434661E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1- عدم علم المخاطب بالأحوال المختصة به سوى الصلة؛ كقولك: الذى كان معنا أمس رجل عالم.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FDDA783-F233-4A95-A55B-E320385BDAAB}" type="parTrans" cxnId="{282FC5BA-C762-4726-879E-AEB25969BA15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3C6BDC5-6634-4075-9369-6C72F3522B12}" type="sibTrans" cxnId="{282FC5BA-C762-4726-879E-AEB25969BA15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9E01BA1-445D-46ED-A8A4-3F2E05E2736F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2- أو لاستهجان التصريح بالاسم.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C7B0327-1A31-4130-95BC-27BEC9A18D2E}" type="parTrans" cxnId="{A72FD827-E63A-4BBF-921E-1F51FBF15AED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179E4D5-F17A-4413-B188-F8E0C1357D36}" type="sibTrans" cxnId="{A72FD827-E63A-4BBF-921E-1F51FBF15AED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B4689F6-2EC2-4239-BC36-BF548E2BDF53}">
      <dgm:prSet custT="1"/>
      <dgm:spPr/>
      <dgm:t>
        <a:bodyPr/>
        <a:lstStyle/>
        <a:p>
          <a:pPr rtl="1"/>
          <a:r>
            <a:rPr lang="fa-IR" sz="1200" b="1" smtClean="0">
              <a:latin typeface="Adobe Naskh Medium" panose="01010101010101010101" pitchFamily="50" charset="-78"/>
              <a:cs typeface="B Badr" panose="00000400000000000000" pitchFamily="2" charset="-78"/>
            </a:rPr>
            <a:t>3- أو زيادة التقرير؛ نحو: و راودته التي هو في بيتها عن نفسه‏.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163FB82-9D1B-43DE-95EE-F4729D07F868}" type="parTrans" cxnId="{E6636205-0C73-4513-955B-78B2D804975A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D234842-E1F5-4AD5-8D62-F754EB84CC3C}" type="sibTrans" cxnId="{E6636205-0C73-4513-955B-78B2D804975A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35B695F-643C-4E30-A039-8FE8FCA09CBC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4- أو التفخيم؛ نحو: فغشيهم من اليم ما غشيهم‏.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6308703-BC4F-4491-B1F1-EE1494CE6F46}" type="parTrans" cxnId="{72A2866B-49D7-4C6C-9694-E63BA203F26F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F0BAFE2-A383-49F0-AFC5-D9CDF86A86EC}" type="sibTrans" cxnId="{72A2866B-49D7-4C6C-9694-E63BA203F26F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1A4523C-436C-4D54-BBA3-DB9F1B62E05A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5- أو تنبيه المخاطب على خطأ؛ نحو 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8E2DE0A-5C5B-48EC-8A2E-440D53B4EFA8}" type="parTrans" cxnId="{B4B37415-6914-463A-9900-84FD8B834803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C85EAD2-7499-4CE5-B143-4772E3EAB3D8}" type="sibTrans" cxnId="{B4B37415-6914-463A-9900-84FD8B834803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BE9FB4E-9E96-480C-8043-14A315CCBF5B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إن الذين ترونهم إخوانكم‏***يشفى غليل صدورهم أن تصرعوا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429D9A6-C39C-427B-86A9-68A8CED9723A}" type="parTrans" cxnId="{12F21C13-DBB9-44AE-92BE-EEF9299EA2D7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E664FA8-4386-4F2D-8396-74B790397B78}" type="sibTrans" cxnId="{12F21C13-DBB9-44AE-92BE-EEF9299EA2D7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7AB5F94-BB37-4B1E-858F-B1A7D3A2C682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6- أو الإيماء إلى وجه بناء الخبر؛ نحو: إن الذين يستكبرون عن عبادتي سيدخلون جهنم داخرين‏.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40B1B9B-34F3-4ECB-876E-4CE6434A7B23}" type="parTrans" cxnId="{93DDD6D1-E9A4-419E-AB22-E4B4568847FE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C9EAFD6-4E2B-4C2F-A54A-27BE9B8E7C74}" type="sibTrans" cxnId="{93DDD6D1-E9A4-419E-AB22-E4B4568847FE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F83976F-F6C9-415B-9817-C0C10B7B00DD}">
      <dgm:prSet custT="1"/>
      <dgm:spPr/>
      <dgm:t>
        <a:bodyPr/>
        <a:lstStyle/>
        <a:p>
          <a:pPr rtl="1"/>
          <a:r>
            <a:rPr lang="fa-IR" sz="1200" b="1" smtClean="0">
              <a:latin typeface="Adobe Naskh Medium" panose="01010101010101010101" pitchFamily="50" charset="-78"/>
              <a:cs typeface="B Badr" panose="00000400000000000000" pitchFamily="2" charset="-78"/>
            </a:rPr>
            <a:t>7- ثم إنه (الایماء) ربما جعل ذريعة إلى التعريض بالتعظيم لـ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A68A0E3-06DC-43D2-AE61-68FA0BE7E3DA}" type="parTrans" cxnId="{85664569-7CC7-4268-95D6-A27585437C34}">
      <dgm:prSet custT="1"/>
      <dgm:spPr/>
      <dgm:t>
        <a:bodyPr/>
        <a:lstStyle/>
        <a:p>
          <a:pPr rtl="1"/>
          <a:endParaRPr lang="fa-IR" sz="105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EF718F3-DE85-4D45-992F-54ACDBAB04C1}" type="sibTrans" cxnId="{85664569-7CC7-4268-95D6-A27585437C34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0B68720-BBC5-4502-BCD3-6907E0F3EAFF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شأنه؛ نحو: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1EE19BA-D7E5-4247-860B-B23478BB47E5}" type="parTrans" cxnId="{BC8239F3-66F8-44FE-9C5A-5B870478520D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9B05665-67E7-4A8F-8681-F6893760F7FC}" type="sibTrans" cxnId="{BC8239F3-66F8-44FE-9C5A-5B870478520D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BCCA224-BA39-410E-B249-603358B154E4}">
      <dgm:prSet custT="1"/>
      <dgm:spPr/>
      <dgm:t>
        <a:bodyPr/>
        <a:lstStyle/>
        <a:p>
          <a:pPr rtl="1"/>
          <a:r>
            <a:rPr lang="fa-IR" sz="1200" b="1" smtClean="0">
              <a:latin typeface="Adobe Naskh Medium" panose="01010101010101010101" pitchFamily="50" charset="-78"/>
              <a:cs typeface="B Badr" panose="00000400000000000000" pitchFamily="2" charset="-78"/>
            </a:rPr>
            <a:t>إن الذى سمك السماء بنى لنا***بيتا دعائمه أعز و أطول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9517075-69D9-466E-8D95-28F6DC476988}" type="parTrans" cxnId="{1D7586A6-3988-49B0-82AA-B7DC8A276217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8AD6D14-37C7-45E5-AF45-26370523B9BB}" type="sibTrans" cxnId="{1D7586A6-3988-49B0-82AA-B7DC8A276217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8BB36C8-CDC5-48F1-983A-0621D80409C6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أو شأن غيره نحو: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A1D6106-02BD-4FB4-ACB8-35A800EF3640}" type="parTrans" cxnId="{BE75B960-6FB1-4AF7-AF23-0AA932322B30}">
      <dgm:prSet custT="1"/>
      <dgm:spPr/>
      <dgm:t>
        <a:bodyPr/>
        <a:lstStyle/>
        <a:p>
          <a:pPr rtl="1"/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81F78A4-4EDE-42BF-9E0A-4D1D58DD7B63}" type="sibTrans" cxnId="{BE75B960-6FB1-4AF7-AF23-0AA932322B30}">
      <dgm:prSet/>
      <dgm:spPr/>
      <dgm:t>
        <a:bodyPr/>
        <a:lstStyle/>
        <a:p>
          <a:pPr rtl="1"/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B6AB808-5EDD-49BB-8985-9BB95705CFA0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الذين كذبوا شعيبا كانوا هم الخاسرين‏.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792679D-8143-444C-8F03-96C4CB7E6942}" type="parTrans" cxnId="{802B367E-7874-47F8-9C06-FF75A184423D}">
      <dgm:prSet/>
      <dgm:spPr/>
      <dgm:t>
        <a:bodyPr/>
        <a:lstStyle/>
        <a:p>
          <a:pPr rtl="1"/>
          <a:endParaRPr lang="fa-IR">
            <a:cs typeface="B Badr" panose="00000400000000000000" pitchFamily="2" charset="-78"/>
          </a:endParaRPr>
        </a:p>
      </dgm:t>
    </dgm:pt>
    <dgm:pt modelId="{33C6D409-EFB4-432D-8D8A-7D03C13FDB8E}" type="sibTrans" cxnId="{802B367E-7874-47F8-9C06-FF75A184423D}">
      <dgm:prSet/>
      <dgm:spPr/>
      <dgm:t>
        <a:bodyPr/>
        <a:lstStyle/>
        <a:p>
          <a:pPr rtl="1"/>
          <a:endParaRPr lang="fa-IR"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1E2F79C-E098-46F6-802B-483087858398}" type="pres">
      <dgm:prSet presAssocID="{A0814AE4-33E4-4FC8-BFEA-3DF2038875C4}" presName="root1" presStyleCnt="0"/>
      <dgm:spPr/>
    </dgm:pt>
    <dgm:pt modelId="{180F63DD-2906-49F7-A929-866E4A114C4E}" type="pres">
      <dgm:prSet presAssocID="{A0814AE4-33E4-4FC8-BFEA-3DF2038875C4}" presName="LevelOneTextNode" presStyleLbl="node0" presStyleIdx="0" presStyleCnt="1" custScaleX="174342" custScaleY="2045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78EECC2-D0E6-4CFF-ABB7-3A6A157532A5}" type="pres">
      <dgm:prSet presAssocID="{A0814AE4-33E4-4FC8-BFEA-3DF2038875C4}" presName="level2hierChild" presStyleCnt="0"/>
      <dgm:spPr/>
    </dgm:pt>
    <dgm:pt modelId="{93308FBA-FDE6-430C-9682-D43A769AFCC2}" type="pres">
      <dgm:prSet presAssocID="{072F6F68-4CA5-4A32-9C89-406FFADDF8E4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8CF44899-02FE-4F99-AB69-97330C24B8FC}" type="pres">
      <dgm:prSet presAssocID="{072F6F68-4CA5-4A32-9C89-406FFADDF8E4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59135AB4-1B1D-40A0-8ED4-D5AFA6ADE57C}" type="pres">
      <dgm:prSet presAssocID="{713B53D2-BCF7-45B0-83FD-4F26BE8DD2B1}" presName="root2" presStyleCnt="0"/>
      <dgm:spPr/>
    </dgm:pt>
    <dgm:pt modelId="{05AD78FF-940F-4232-BB94-D26783F646DA}" type="pres">
      <dgm:prSet presAssocID="{713B53D2-BCF7-45B0-83FD-4F26BE8DD2B1}" presName="LevelTwoTextNode" presStyleLbl="node2" presStyleIdx="0" presStyleCnt="3" custScaleX="815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323C23C-394D-4219-9A49-84415B7C0195}" type="pres">
      <dgm:prSet presAssocID="{713B53D2-BCF7-45B0-83FD-4F26BE8DD2B1}" presName="level3hierChild" presStyleCnt="0"/>
      <dgm:spPr/>
    </dgm:pt>
    <dgm:pt modelId="{C0E9CED4-690D-400C-940E-0A72E0BDC777}" type="pres">
      <dgm:prSet presAssocID="{42A7203F-F11F-4218-B708-17832184667E}" presName="conn2-1" presStyleLbl="parChTrans1D3" presStyleIdx="0" presStyleCnt="18"/>
      <dgm:spPr/>
      <dgm:t>
        <a:bodyPr/>
        <a:lstStyle/>
        <a:p>
          <a:pPr rtl="1"/>
          <a:endParaRPr lang="fa-IR"/>
        </a:p>
      </dgm:t>
    </dgm:pt>
    <dgm:pt modelId="{CC63C89B-3C06-49FC-A42D-9C537E43CEA4}" type="pres">
      <dgm:prSet presAssocID="{42A7203F-F11F-4218-B708-17832184667E}" presName="connTx" presStyleLbl="parChTrans1D3" presStyleIdx="0" presStyleCnt="18"/>
      <dgm:spPr/>
      <dgm:t>
        <a:bodyPr/>
        <a:lstStyle/>
        <a:p>
          <a:pPr rtl="1"/>
          <a:endParaRPr lang="fa-IR"/>
        </a:p>
      </dgm:t>
    </dgm:pt>
    <dgm:pt modelId="{BE7B9659-5AE3-439D-BC99-909F253CB581}" type="pres">
      <dgm:prSet presAssocID="{0076C9CA-E8EB-45FC-91EB-F38D2EBD4742}" presName="root2" presStyleCnt="0"/>
      <dgm:spPr/>
    </dgm:pt>
    <dgm:pt modelId="{9683DCF3-9757-4723-93F6-EFFBA5EBEA5C}" type="pres">
      <dgm:prSet presAssocID="{0076C9CA-E8EB-45FC-91EB-F38D2EBD4742}" presName="LevelTwoTextNode" presStyleLbl="node3" presStyleIdx="0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6EEF606-86E8-4DA4-9652-0BDCD4D74FED}" type="pres">
      <dgm:prSet presAssocID="{0076C9CA-E8EB-45FC-91EB-F38D2EBD4742}" presName="level3hierChild" presStyleCnt="0"/>
      <dgm:spPr/>
    </dgm:pt>
    <dgm:pt modelId="{6CC72DC6-6CFD-4BCB-BEA3-FB8CE22270F8}" type="pres">
      <dgm:prSet presAssocID="{0EA0DD57-0880-4CB8-9478-C96C0D1D3887}" presName="conn2-1" presStyleLbl="parChTrans1D3" presStyleIdx="1" presStyleCnt="18"/>
      <dgm:spPr/>
      <dgm:t>
        <a:bodyPr/>
        <a:lstStyle/>
        <a:p>
          <a:pPr rtl="1"/>
          <a:endParaRPr lang="fa-IR"/>
        </a:p>
      </dgm:t>
    </dgm:pt>
    <dgm:pt modelId="{717FE4A9-C9E0-4DFE-9E4F-80E9DDC7BF27}" type="pres">
      <dgm:prSet presAssocID="{0EA0DD57-0880-4CB8-9478-C96C0D1D3887}" presName="connTx" presStyleLbl="parChTrans1D3" presStyleIdx="1" presStyleCnt="18"/>
      <dgm:spPr/>
      <dgm:t>
        <a:bodyPr/>
        <a:lstStyle/>
        <a:p>
          <a:pPr rtl="1"/>
          <a:endParaRPr lang="fa-IR"/>
        </a:p>
      </dgm:t>
    </dgm:pt>
    <dgm:pt modelId="{EF3A38BB-4D67-4210-BD75-A517B3AD2558}" type="pres">
      <dgm:prSet presAssocID="{91D0BF6C-9E45-469A-A653-3E5478E00829}" presName="root2" presStyleCnt="0"/>
      <dgm:spPr/>
    </dgm:pt>
    <dgm:pt modelId="{2B296F19-1B35-413D-A2F5-F4E605C9F6FE}" type="pres">
      <dgm:prSet presAssocID="{91D0BF6C-9E45-469A-A653-3E5478E00829}" presName="LevelTwoTextNode" presStyleLbl="node3" presStyleIdx="1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2809C8-C14A-4694-B630-E275367B7995}" type="pres">
      <dgm:prSet presAssocID="{91D0BF6C-9E45-469A-A653-3E5478E00829}" presName="level3hierChild" presStyleCnt="0"/>
      <dgm:spPr/>
    </dgm:pt>
    <dgm:pt modelId="{7FA019AA-E24C-4ECA-A1EB-8955DE9278A0}" type="pres">
      <dgm:prSet presAssocID="{085D7468-17C0-44AF-A5C4-1D50C0129C38}" presName="conn2-1" presStyleLbl="parChTrans1D3" presStyleIdx="2" presStyleCnt="18"/>
      <dgm:spPr/>
      <dgm:t>
        <a:bodyPr/>
        <a:lstStyle/>
        <a:p>
          <a:pPr rtl="1"/>
          <a:endParaRPr lang="fa-IR"/>
        </a:p>
      </dgm:t>
    </dgm:pt>
    <dgm:pt modelId="{03C2EE37-0D16-4382-803E-18CE9B5C85ED}" type="pres">
      <dgm:prSet presAssocID="{085D7468-17C0-44AF-A5C4-1D50C0129C38}" presName="connTx" presStyleLbl="parChTrans1D3" presStyleIdx="2" presStyleCnt="18"/>
      <dgm:spPr/>
      <dgm:t>
        <a:bodyPr/>
        <a:lstStyle/>
        <a:p>
          <a:pPr rtl="1"/>
          <a:endParaRPr lang="fa-IR"/>
        </a:p>
      </dgm:t>
    </dgm:pt>
    <dgm:pt modelId="{982AC79F-7EA7-43E3-83F3-8D7B5F01B5B6}" type="pres">
      <dgm:prSet presAssocID="{AD33EA8D-2E39-4868-BCD8-F07747CB7969}" presName="root2" presStyleCnt="0"/>
      <dgm:spPr/>
    </dgm:pt>
    <dgm:pt modelId="{2113D0A3-BC24-4C31-A99C-B5D4E9F08231}" type="pres">
      <dgm:prSet presAssocID="{AD33EA8D-2E39-4868-BCD8-F07747CB7969}" presName="LevelTwoTextNode" presStyleLbl="node3" presStyleIdx="2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F63AF54-A568-4454-9693-967F334655B3}" type="pres">
      <dgm:prSet presAssocID="{AD33EA8D-2E39-4868-BCD8-F07747CB7969}" presName="level3hierChild" presStyleCnt="0"/>
      <dgm:spPr/>
    </dgm:pt>
    <dgm:pt modelId="{C0F523F0-7917-4044-AB9F-C479BE055B28}" type="pres">
      <dgm:prSet presAssocID="{7C93AE25-83E6-4DC7-9340-2F273E802B91}" presName="conn2-1" presStyleLbl="parChTrans1D3" presStyleIdx="3" presStyleCnt="18"/>
      <dgm:spPr/>
      <dgm:t>
        <a:bodyPr/>
        <a:lstStyle/>
        <a:p>
          <a:pPr rtl="1"/>
          <a:endParaRPr lang="fa-IR"/>
        </a:p>
      </dgm:t>
    </dgm:pt>
    <dgm:pt modelId="{DE40DD1F-A989-4D3A-9581-E3736C6A4208}" type="pres">
      <dgm:prSet presAssocID="{7C93AE25-83E6-4DC7-9340-2F273E802B91}" presName="connTx" presStyleLbl="parChTrans1D3" presStyleIdx="3" presStyleCnt="18"/>
      <dgm:spPr/>
      <dgm:t>
        <a:bodyPr/>
        <a:lstStyle/>
        <a:p>
          <a:pPr rtl="1"/>
          <a:endParaRPr lang="fa-IR"/>
        </a:p>
      </dgm:t>
    </dgm:pt>
    <dgm:pt modelId="{D9CD698C-215C-401E-942E-FF1B83366314}" type="pres">
      <dgm:prSet presAssocID="{BE398A43-521B-4DE8-BD28-2A31B59A0BB6}" presName="root2" presStyleCnt="0"/>
      <dgm:spPr/>
    </dgm:pt>
    <dgm:pt modelId="{86E7B14F-0AEB-4828-B524-013F14011F3A}" type="pres">
      <dgm:prSet presAssocID="{BE398A43-521B-4DE8-BD28-2A31B59A0BB6}" presName="LevelTwoTextNode" presStyleLbl="node3" presStyleIdx="3" presStyleCnt="18" custScaleX="168420" custScaleY="1268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4F01FC9-BD52-48CA-A96D-A21897E89C39}" type="pres">
      <dgm:prSet presAssocID="{BE398A43-521B-4DE8-BD28-2A31B59A0BB6}" presName="level3hierChild" presStyleCnt="0"/>
      <dgm:spPr/>
    </dgm:pt>
    <dgm:pt modelId="{4DFEB43F-E19A-4818-B875-CB50664DC991}" type="pres">
      <dgm:prSet presAssocID="{3D82CB1E-63E3-4391-8957-B800B4AF4226}" presName="conn2-1" presStyleLbl="parChTrans1D4" presStyleIdx="0" presStyleCnt="6"/>
      <dgm:spPr/>
      <dgm:t>
        <a:bodyPr/>
        <a:lstStyle/>
        <a:p>
          <a:pPr rtl="1"/>
          <a:endParaRPr lang="fa-IR"/>
        </a:p>
      </dgm:t>
    </dgm:pt>
    <dgm:pt modelId="{C96021FF-0E7E-4BC4-881F-384502B096BF}" type="pres">
      <dgm:prSet presAssocID="{3D82CB1E-63E3-4391-8957-B800B4AF4226}" presName="connTx" presStyleLbl="parChTrans1D4" presStyleIdx="0" presStyleCnt="6"/>
      <dgm:spPr/>
      <dgm:t>
        <a:bodyPr/>
        <a:lstStyle/>
        <a:p>
          <a:pPr rtl="1"/>
          <a:endParaRPr lang="fa-IR"/>
        </a:p>
      </dgm:t>
    </dgm:pt>
    <dgm:pt modelId="{52BD51D3-0CB5-4A6F-A930-ECD615438811}" type="pres">
      <dgm:prSet presAssocID="{711044E7-F189-4861-938A-9A4B60DED787}" presName="root2" presStyleCnt="0"/>
      <dgm:spPr/>
    </dgm:pt>
    <dgm:pt modelId="{B061D9F8-332E-4CC1-9989-3ACFA2F9DB89}" type="pres">
      <dgm:prSet presAssocID="{711044E7-F189-4861-938A-9A4B60DED787}" presName="LevelTwoTextNode" presStyleLbl="node4" presStyleIdx="0" presStyleCnt="6" custScaleX="230569" custScaleY="1325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1BA72EE-1AE2-44D5-BC69-4D1DA5DD3995}" type="pres">
      <dgm:prSet presAssocID="{711044E7-F189-4861-938A-9A4B60DED787}" presName="level3hierChild" presStyleCnt="0"/>
      <dgm:spPr/>
    </dgm:pt>
    <dgm:pt modelId="{289A34AB-B8A1-4FC2-AC4B-97C47E510EF7}" type="pres">
      <dgm:prSet presAssocID="{BBE9AF64-CAE9-4974-9D2E-0C930CB06374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B570B74F-666A-48F5-AB61-40ED9783BC17}" type="pres">
      <dgm:prSet presAssocID="{BBE9AF64-CAE9-4974-9D2E-0C930CB06374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996D6F35-F54B-4525-B485-B78B5FF2718D}" type="pres">
      <dgm:prSet presAssocID="{FDA3A178-EAE4-4C4F-8E38-5F99020EE6F4}" presName="root2" presStyleCnt="0"/>
      <dgm:spPr/>
    </dgm:pt>
    <dgm:pt modelId="{8E567F7E-3D11-4B09-9F91-8271C0120B43}" type="pres">
      <dgm:prSet presAssocID="{FDA3A178-EAE4-4C4F-8E38-5F99020EE6F4}" presName="LevelTwoTextNode" presStyleLbl="node2" presStyleIdx="1" presStyleCnt="3" custScaleX="5203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553A298-4DD9-494A-86C8-79D96A9EEF8B}" type="pres">
      <dgm:prSet presAssocID="{FDA3A178-EAE4-4C4F-8E38-5F99020EE6F4}" presName="level3hierChild" presStyleCnt="0"/>
      <dgm:spPr/>
    </dgm:pt>
    <dgm:pt modelId="{3547F597-C23A-43EF-B9BF-B1E70C809864}" type="pres">
      <dgm:prSet presAssocID="{833AB50D-EEC7-420A-96F1-E7E9F689ED22}" presName="conn2-1" presStyleLbl="parChTrans1D3" presStyleIdx="4" presStyleCnt="18"/>
      <dgm:spPr/>
      <dgm:t>
        <a:bodyPr/>
        <a:lstStyle/>
        <a:p>
          <a:pPr rtl="1"/>
          <a:endParaRPr lang="fa-IR"/>
        </a:p>
      </dgm:t>
    </dgm:pt>
    <dgm:pt modelId="{FE31B0B2-FBFF-4C4D-A85A-141280D4FDB1}" type="pres">
      <dgm:prSet presAssocID="{833AB50D-EEC7-420A-96F1-E7E9F689ED22}" presName="connTx" presStyleLbl="parChTrans1D3" presStyleIdx="4" presStyleCnt="18"/>
      <dgm:spPr/>
      <dgm:t>
        <a:bodyPr/>
        <a:lstStyle/>
        <a:p>
          <a:pPr rtl="1"/>
          <a:endParaRPr lang="fa-IR"/>
        </a:p>
      </dgm:t>
    </dgm:pt>
    <dgm:pt modelId="{46FAA8A7-25BE-4D80-ACA6-B83543E35226}" type="pres">
      <dgm:prSet presAssocID="{48EE1412-FCEC-4E1F-97BD-2820650A8BA8}" presName="root2" presStyleCnt="0"/>
      <dgm:spPr/>
    </dgm:pt>
    <dgm:pt modelId="{287EB823-7EB8-4AAB-B037-320C26DD1EDD}" type="pres">
      <dgm:prSet presAssocID="{48EE1412-FCEC-4E1F-97BD-2820650A8BA8}" presName="LevelTwoTextNode" presStyleLbl="node3" presStyleIdx="4" presStyleCnt="18" custScaleX="160105" custScaleY="1386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60D8F00-E9F3-44BB-AAD1-AABE59C90716}" type="pres">
      <dgm:prSet presAssocID="{48EE1412-FCEC-4E1F-97BD-2820650A8BA8}" presName="level3hierChild" presStyleCnt="0"/>
      <dgm:spPr/>
    </dgm:pt>
    <dgm:pt modelId="{F2048442-A1B0-419B-877C-CB41BB3269E9}" type="pres">
      <dgm:prSet presAssocID="{F5B9D884-AB77-4F05-B625-0FAE1326CFF0}" presName="conn2-1" presStyleLbl="parChTrans1D3" presStyleIdx="5" presStyleCnt="18"/>
      <dgm:spPr/>
      <dgm:t>
        <a:bodyPr/>
        <a:lstStyle/>
        <a:p>
          <a:pPr rtl="1"/>
          <a:endParaRPr lang="fa-IR"/>
        </a:p>
      </dgm:t>
    </dgm:pt>
    <dgm:pt modelId="{D1959F45-D70E-4C00-84C1-AF504612A319}" type="pres">
      <dgm:prSet presAssocID="{F5B9D884-AB77-4F05-B625-0FAE1326CFF0}" presName="connTx" presStyleLbl="parChTrans1D3" presStyleIdx="5" presStyleCnt="18"/>
      <dgm:spPr/>
      <dgm:t>
        <a:bodyPr/>
        <a:lstStyle/>
        <a:p>
          <a:pPr rtl="1"/>
          <a:endParaRPr lang="fa-IR"/>
        </a:p>
      </dgm:t>
    </dgm:pt>
    <dgm:pt modelId="{FD5846A8-D648-4DA0-B108-90E55613CFAC}" type="pres">
      <dgm:prSet presAssocID="{20F31FD2-9AF7-40C8-B01A-A06E5398723A}" presName="root2" presStyleCnt="0"/>
      <dgm:spPr/>
    </dgm:pt>
    <dgm:pt modelId="{741EE0C0-89A5-48A5-9760-A37586DFBD92}" type="pres">
      <dgm:prSet presAssocID="{20F31FD2-9AF7-40C8-B01A-A06E5398723A}" presName="LevelTwoTextNode" presStyleLbl="node3" presStyleIdx="5" presStyleCnt="18" custScaleX="1601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20E83EC-B921-422C-BC69-632D15E9B756}" type="pres">
      <dgm:prSet presAssocID="{20F31FD2-9AF7-40C8-B01A-A06E5398723A}" presName="level3hierChild" presStyleCnt="0"/>
      <dgm:spPr/>
    </dgm:pt>
    <dgm:pt modelId="{668844D0-9F9C-4011-A1CA-12E43C88E716}" type="pres">
      <dgm:prSet presAssocID="{06B87308-7A91-41EB-8F94-14256C58D2CF}" presName="conn2-1" presStyleLbl="parChTrans1D3" presStyleIdx="6" presStyleCnt="18"/>
      <dgm:spPr/>
      <dgm:t>
        <a:bodyPr/>
        <a:lstStyle/>
        <a:p>
          <a:pPr rtl="1"/>
          <a:endParaRPr lang="fa-IR"/>
        </a:p>
      </dgm:t>
    </dgm:pt>
    <dgm:pt modelId="{2C14D90F-BE9D-40B3-9B65-84123F7DEA1E}" type="pres">
      <dgm:prSet presAssocID="{06B87308-7A91-41EB-8F94-14256C58D2CF}" presName="connTx" presStyleLbl="parChTrans1D3" presStyleIdx="6" presStyleCnt="18"/>
      <dgm:spPr/>
      <dgm:t>
        <a:bodyPr/>
        <a:lstStyle/>
        <a:p>
          <a:pPr rtl="1"/>
          <a:endParaRPr lang="fa-IR"/>
        </a:p>
      </dgm:t>
    </dgm:pt>
    <dgm:pt modelId="{21E909DA-C4FE-4D7A-92EA-753A4CAA8F5F}" type="pres">
      <dgm:prSet presAssocID="{44898F92-66B4-4E58-B2E8-53ED260C51D1}" presName="root2" presStyleCnt="0"/>
      <dgm:spPr/>
    </dgm:pt>
    <dgm:pt modelId="{A3FBC974-F46F-4CCB-8A09-8B757ABD976B}" type="pres">
      <dgm:prSet presAssocID="{44898F92-66B4-4E58-B2E8-53ED260C51D1}" presName="LevelTwoTextNode" presStyleLbl="node3" presStyleIdx="6" presStyleCnt="18" custScaleX="1601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3DB5BF1-81EE-4D94-AF0F-7C6B875E0CF7}" type="pres">
      <dgm:prSet presAssocID="{44898F92-66B4-4E58-B2E8-53ED260C51D1}" presName="level3hierChild" presStyleCnt="0"/>
      <dgm:spPr/>
    </dgm:pt>
    <dgm:pt modelId="{0275ED35-158E-45F6-9CD0-A6D1BA03CA04}" type="pres">
      <dgm:prSet presAssocID="{CA510AA1-3206-4969-9BB8-C548418D34AC}" presName="conn2-1" presStyleLbl="parChTrans1D3" presStyleIdx="7" presStyleCnt="18"/>
      <dgm:spPr/>
      <dgm:t>
        <a:bodyPr/>
        <a:lstStyle/>
        <a:p>
          <a:pPr rtl="1"/>
          <a:endParaRPr lang="fa-IR"/>
        </a:p>
      </dgm:t>
    </dgm:pt>
    <dgm:pt modelId="{7D38810D-7A0F-4986-87EF-22CAF5A6EC0B}" type="pres">
      <dgm:prSet presAssocID="{CA510AA1-3206-4969-9BB8-C548418D34AC}" presName="connTx" presStyleLbl="parChTrans1D3" presStyleIdx="7" presStyleCnt="18"/>
      <dgm:spPr/>
      <dgm:t>
        <a:bodyPr/>
        <a:lstStyle/>
        <a:p>
          <a:pPr rtl="1"/>
          <a:endParaRPr lang="fa-IR"/>
        </a:p>
      </dgm:t>
    </dgm:pt>
    <dgm:pt modelId="{B0236F85-AF00-42C1-9AA3-8DCF10097249}" type="pres">
      <dgm:prSet presAssocID="{BA2863E6-B9E2-4EAA-88B6-1A95717E8C28}" presName="root2" presStyleCnt="0"/>
      <dgm:spPr/>
    </dgm:pt>
    <dgm:pt modelId="{D4C13DCB-22ED-40AC-B46F-133065E37679}" type="pres">
      <dgm:prSet presAssocID="{BA2863E6-B9E2-4EAA-88B6-1A95717E8C28}" presName="LevelTwoTextNode" presStyleLbl="node3" presStyleIdx="7" presStyleCnt="18" custScaleX="1601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A7506DC-CC17-4054-AC6D-A0893AFF1E9E}" type="pres">
      <dgm:prSet presAssocID="{BA2863E6-B9E2-4EAA-88B6-1A95717E8C28}" presName="level3hierChild" presStyleCnt="0"/>
      <dgm:spPr/>
    </dgm:pt>
    <dgm:pt modelId="{35FE2339-4FA9-433D-9293-E559C8BCD52F}" type="pres">
      <dgm:prSet presAssocID="{D73E34BC-69AB-413B-A0FE-4D79BCF680DB}" presName="conn2-1" presStyleLbl="parChTrans1D3" presStyleIdx="8" presStyleCnt="18"/>
      <dgm:spPr/>
      <dgm:t>
        <a:bodyPr/>
        <a:lstStyle/>
        <a:p>
          <a:pPr rtl="1"/>
          <a:endParaRPr lang="fa-IR"/>
        </a:p>
      </dgm:t>
    </dgm:pt>
    <dgm:pt modelId="{CF40224D-26C8-4EEB-AF5F-0922EB493700}" type="pres">
      <dgm:prSet presAssocID="{D73E34BC-69AB-413B-A0FE-4D79BCF680DB}" presName="connTx" presStyleLbl="parChTrans1D3" presStyleIdx="8" presStyleCnt="18"/>
      <dgm:spPr/>
      <dgm:t>
        <a:bodyPr/>
        <a:lstStyle/>
        <a:p>
          <a:pPr rtl="1"/>
          <a:endParaRPr lang="fa-IR"/>
        </a:p>
      </dgm:t>
    </dgm:pt>
    <dgm:pt modelId="{4E20F6BE-0995-4E06-90FB-2FED57271789}" type="pres">
      <dgm:prSet presAssocID="{A9CCE060-5528-4885-A287-CBA7885585E3}" presName="root2" presStyleCnt="0"/>
      <dgm:spPr/>
    </dgm:pt>
    <dgm:pt modelId="{D56B99DB-6552-4346-A3ED-9CC3ED5BAD9F}" type="pres">
      <dgm:prSet presAssocID="{A9CCE060-5528-4885-A287-CBA7885585E3}" presName="LevelTwoTextNode" presStyleLbl="node3" presStyleIdx="8" presStyleCnt="18" custScaleX="1601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1A3FD58-5CCB-4423-9419-B9E10BD9EF6A}" type="pres">
      <dgm:prSet presAssocID="{A9CCE060-5528-4885-A287-CBA7885585E3}" presName="level3hierChild" presStyleCnt="0"/>
      <dgm:spPr/>
    </dgm:pt>
    <dgm:pt modelId="{8FBC1BE9-D015-46F0-B0D6-85B44F0614A6}" type="pres">
      <dgm:prSet presAssocID="{475B63D3-83FB-4144-B272-6EB8F73AA102}" presName="conn2-1" presStyleLbl="parChTrans1D3" presStyleIdx="9" presStyleCnt="18"/>
      <dgm:spPr/>
      <dgm:t>
        <a:bodyPr/>
        <a:lstStyle/>
        <a:p>
          <a:pPr rtl="1"/>
          <a:endParaRPr lang="fa-IR"/>
        </a:p>
      </dgm:t>
    </dgm:pt>
    <dgm:pt modelId="{2825CFA7-4D85-42F5-9EA4-BB7DEC191297}" type="pres">
      <dgm:prSet presAssocID="{475B63D3-83FB-4144-B272-6EB8F73AA102}" presName="connTx" presStyleLbl="parChTrans1D3" presStyleIdx="9" presStyleCnt="18"/>
      <dgm:spPr/>
      <dgm:t>
        <a:bodyPr/>
        <a:lstStyle/>
        <a:p>
          <a:pPr rtl="1"/>
          <a:endParaRPr lang="fa-IR"/>
        </a:p>
      </dgm:t>
    </dgm:pt>
    <dgm:pt modelId="{304260AD-7689-406E-8588-346257601D71}" type="pres">
      <dgm:prSet presAssocID="{780B8350-977F-4015-99CD-A113C56DF28A}" presName="root2" presStyleCnt="0"/>
      <dgm:spPr/>
    </dgm:pt>
    <dgm:pt modelId="{440CB41B-2964-4067-AC13-14370AF9C221}" type="pres">
      <dgm:prSet presAssocID="{780B8350-977F-4015-99CD-A113C56DF28A}" presName="LevelTwoTextNode" presStyleLbl="node3" presStyleIdx="9" presStyleCnt="18" custScaleX="1601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08C803D-E56F-4590-863A-6C4E135C1DEF}" type="pres">
      <dgm:prSet presAssocID="{780B8350-977F-4015-99CD-A113C56DF28A}" presName="level3hierChild" presStyleCnt="0"/>
      <dgm:spPr/>
    </dgm:pt>
    <dgm:pt modelId="{D2572334-1225-4161-A5BD-6AD0CA998624}" type="pres">
      <dgm:prSet presAssocID="{238B6387-B248-47E6-8A59-03A2B4E8808C}" presName="conn2-1" presStyleLbl="parChTrans1D3" presStyleIdx="10" presStyleCnt="18"/>
      <dgm:spPr/>
      <dgm:t>
        <a:bodyPr/>
        <a:lstStyle/>
        <a:p>
          <a:pPr rtl="1"/>
          <a:endParaRPr lang="fa-IR"/>
        </a:p>
      </dgm:t>
    </dgm:pt>
    <dgm:pt modelId="{41A349ED-519E-4FC7-B3AC-851E6CACB699}" type="pres">
      <dgm:prSet presAssocID="{238B6387-B248-47E6-8A59-03A2B4E8808C}" presName="connTx" presStyleLbl="parChTrans1D3" presStyleIdx="10" presStyleCnt="18"/>
      <dgm:spPr/>
      <dgm:t>
        <a:bodyPr/>
        <a:lstStyle/>
        <a:p>
          <a:pPr rtl="1"/>
          <a:endParaRPr lang="fa-IR"/>
        </a:p>
      </dgm:t>
    </dgm:pt>
    <dgm:pt modelId="{F9FA263B-C885-40FA-89F9-6591C4D78E0A}" type="pres">
      <dgm:prSet presAssocID="{B5CD8BF8-57EA-48D2-B401-7EB6A6CF1D4B}" presName="root2" presStyleCnt="0"/>
      <dgm:spPr/>
    </dgm:pt>
    <dgm:pt modelId="{FAAB8B42-4FD4-4243-BDB5-E8BF99D0117A}" type="pres">
      <dgm:prSet presAssocID="{B5CD8BF8-57EA-48D2-B401-7EB6A6CF1D4B}" presName="LevelTwoTextNode" presStyleLbl="node3" presStyleIdx="10" presStyleCnt="18" custScaleX="1601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F3DD66E-F726-474D-9E67-6B2E59C5926B}" type="pres">
      <dgm:prSet presAssocID="{B5CD8BF8-57EA-48D2-B401-7EB6A6CF1D4B}" presName="level3hierChild" presStyleCnt="0"/>
      <dgm:spPr/>
    </dgm:pt>
    <dgm:pt modelId="{80B45148-D679-4FB7-9BF1-37AC048C584C}" type="pres">
      <dgm:prSet presAssocID="{DEB59391-04C9-4CBE-9043-3C72D9436456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C111C4BF-9F30-475B-B1DD-E81C2AC7AE9A}" type="pres">
      <dgm:prSet presAssocID="{DEB59391-04C9-4CBE-9043-3C72D9436456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B8575B61-5144-4DC6-8AE2-D6C783ACD6A6}" type="pres">
      <dgm:prSet presAssocID="{65791A7C-75DC-4372-9B25-9E899873F732}" presName="root2" presStyleCnt="0"/>
      <dgm:spPr/>
    </dgm:pt>
    <dgm:pt modelId="{36469A49-BB38-4DA4-8CA6-02C5315D4E80}" type="pres">
      <dgm:prSet presAssocID="{65791A7C-75DC-4372-9B25-9E899873F732}" presName="LevelTwoTextNode" presStyleLbl="node2" presStyleIdx="2" presStyleCnt="3" custScaleX="143345" custScaleY="793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C43BA8-1642-4BD4-83E5-048214A1D5BD}" type="pres">
      <dgm:prSet presAssocID="{65791A7C-75DC-4372-9B25-9E899873F732}" presName="level3hierChild" presStyleCnt="0"/>
      <dgm:spPr/>
    </dgm:pt>
    <dgm:pt modelId="{27CC71F7-80C0-4D37-9FBC-A209E76DB20B}" type="pres">
      <dgm:prSet presAssocID="{CFDDA783-F233-4A95-A55B-E320385BDAAB}" presName="conn2-1" presStyleLbl="parChTrans1D3" presStyleIdx="11" presStyleCnt="18"/>
      <dgm:spPr/>
      <dgm:t>
        <a:bodyPr/>
        <a:lstStyle/>
        <a:p>
          <a:pPr rtl="1"/>
          <a:endParaRPr lang="fa-IR"/>
        </a:p>
      </dgm:t>
    </dgm:pt>
    <dgm:pt modelId="{1BB23C87-EC15-4203-8AC8-5D87B1B4C67B}" type="pres">
      <dgm:prSet presAssocID="{CFDDA783-F233-4A95-A55B-E320385BDAAB}" presName="connTx" presStyleLbl="parChTrans1D3" presStyleIdx="11" presStyleCnt="18"/>
      <dgm:spPr/>
      <dgm:t>
        <a:bodyPr/>
        <a:lstStyle/>
        <a:p>
          <a:pPr rtl="1"/>
          <a:endParaRPr lang="fa-IR"/>
        </a:p>
      </dgm:t>
    </dgm:pt>
    <dgm:pt modelId="{09CAB7BE-50FD-4723-8835-B87DE3FADB91}" type="pres">
      <dgm:prSet presAssocID="{B056562B-0216-4233-AA95-685DF434661E}" presName="root2" presStyleCnt="0"/>
      <dgm:spPr/>
    </dgm:pt>
    <dgm:pt modelId="{E48EF91C-CF64-46F4-AE96-80DD3DB7194F}" type="pres">
      <dgm:prSet presAssocID="{B056562B-0216-4233-AA95-685DF434661E}" presName="LevelTwoTextNode" presStyleLbl="node3" presStyleIdx="11" presStyleCnt="18" custScaleX="230401" custScaleY="1416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4CAD58B-94A7-43FA-9C7D-2ED68FD69F04}" type="pres">
      <dgm:prSet presAssocID="{B056562B-0216-4233-AA95-685DF434661E}" presName="level3hierChild" presStyleCnt="0"/>
      <dgm:spPr/>
    </dgm:pt>
    <dgm:pt modelId="{DD163D79-C0D6-4113-90BE-F024D645945F}" type="pres">
      <dgm:prSet presAssocID="{0C7B0327-1A31-4130-95BC-27BEC9A18D2E}" presName="conn2-1" presStyleLbl="parChTrans1D3" presStyleIdx="12" presStyleCnt="18"/>
      <dgm:spPr/>
      <dgm:t>
        <a:bodyPr/>
        <a:lstStyle/>
        <a:p>
          <a:pPr rtl="1"/>
          <a:endParaRPr lang="fa-IR"/>
        </a:p>
      </dgm:t>
    </dgm:pt>
    <dgm:pt modelId="{E744E530-F561-4F9C-9314-3FB41646B02C}" type="pres">
      <dgm:prSet presAssocID="{0C7B0327-1A31-4130-95BC-27BEC9A18D2E}" presName="connTx" presStyleLbl="parChTrans1D3" presStyleIdx="12" presStyleCnt="18"/>
      <dgm:spPr/>
      <dgm:t>
        <a:bodyPr/>
        <a:lstStyle/>
        <a:p>
          <a:pPr rtl="1"/>
          <a:endParaRPr lang="fa-IR"/>
        </a:p>
      </dgm:t>
    </dgm:pt>
    <dgm:pt modelId="{A5FC8C90-DB69-4CF9-BA07-D62DF47BE04F}" type="pres">
      <dgm:prSet presAssocID="{39E01BA1-445D-46ED-A8A4-3F2E05E2736F}" presName="root2" presStyleCnt="0"/>
      <dgm:spPr/>
    </dgm:pt>
    <dgm:pt modelId="{701241D9-DAC4-49E3-9656-BE786A6F2D6E}" type="pres">
      <dgm:prSet presAssocID="{39E01BA1-445D-46ED-A8A4-3F2E05E2736F}" presName="LevelTwoTextNode" presStyleLbl="node3" presStyleIdx="12" presStyleCnt="18" custScaleX="23040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62354D3-686C-4FCF-AAAB-5D2BF0B3D487}" type="pres">
      <dgm:prSet presAssocID="{39E01BA1-445D-46ED-A8A4-3F2E05E2736F}" presName="level3hierChild" presStyleCnt="0"/>
      <dgm:spPr/>
    </dgm:pt>
    <dgm:pt modelId="{C9A9B3D4-7607-4016-A453-C7B05A10AEDD}" type="pres">
      <dgm:prSet presAssocID="{E163FB82-9D1B-43DE-95EE-F4729D07F868}" presName="conn2-1" presStyleLbl="parChTrans1D3" presStyleIdx="13" presStyleCnt="18"/>
      <dgm:spPr/>
      <dgm:t>
        <a:bodyPr/>
        <a:lstStyle/>
        <a:p>
          <a:pPr rtl="1"/>
          <a:endParaRPr lang="fa-IR"/>
        </a:p>
      </dgm:t>
    </dgm:pt>
    <dgm:pt modelId="{5404E3E3-87AF-4368-BC55-D853CCBC069F}" type="pres">
      <dgm:prSet presAssocID="{E163FB82-9D1B-43DE-95EE-F4729D07F868}" presName="connTx" presStyleLbl="parChTrans1D3" presStyleIdx="13" presStyleCnt="18"/>
      <dgm:spPr/>
      <dgm:t>
        <a:bodyPr/>
        <a:lstStyle/>
        <a:p>
          <a:pPr rtl="1"/>
          <a:endParaRPr lang="fa-IR"/>
        </a:p>
      </dgm:t>
    </dgm:pt>
    <dgm:pt modelId="{D5C5C542-C582-4DF7-A6FD-31D1694393B0}" type="pres">
      <dgm:prSet presAssocID="{FB4689F6-2EC2-4239-BC36-BF548E2BDF53}" presName="root2" presStyleCnt="0"/>
      <dgm:spPr/>
    </dgm:pt>
    <dgm:pt modelId="{A57B097B-7109-4C0C-BD61-D1793AFC5ED5}" type="pres">
      <dgm:prSet presAssocID="{FB4689F6-2EC2-4239-BC36-BF548E2BDF53}" presName="LevelTwoTextNode" presStyleLbl="node3" presStyleIdx="13" presStyleCnt="18" custScaleX="23040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49D3476-C7F0-4375-85A0-54309719BA5C}" type="pres">
      <dgm:prSet presAssocID="{FB4689F6-2EC2-4239-BC36-BF548E2BDF53}" presName="level3hierChild" presStyleCnt="0"/>
      <dgm:spPr/>
    </dgm:pt>
    <dgm:pt modelId="{417B8605-77E1-4CF7-9DBE-F0FF9FA1738A}" type="pres">
      <dgm:prSet presAssocID="{46308703-BC4F-4491-B1F1-EE1494CE6F46}" presName="conn2-1" presStyleLbl="parChTrans1D3" presStyleIdx="14" presStyleCnt="18"/>
      <dgm:spPr/>
      <dgm:t>
        <a:bodyPr/>
        <a:lstStyle/>
        <a:p>
          <a:pPr rtl="1"/>
          <a:endParaRPr lang="fa-IR"/>
        </a:p>
      </dgm:t>
    </dgm:pt>
    <dgm:pt modelId="{39087F85-DB5B-4512-9626-2E3EEA245BF7}" type="pres">
      <dgm:prSet presAssocID="{46308703-BC4F-4491-B1F1-EE1494CE6F46}" presName="connTx" presStyleLbl="parChTrans1D3" presStyleIdx="14" presStyleCnt="18"/>
      <dgm:spPr/>
      <dgm:t>
        <a:bodyPr/>
        <a:lstStyle/>
        <a:p>
          <a:pPr rtl="1"/>
          <a:endParaRPr lang="fa-IR"/>
        </a:p>
      </dgm:t>
    </dgm:pt>
    <dgm:pt modelId="{9BCBB35B-B76E-4C2E-BD1E-C5398FF70B86}" type="pres">
      <dgm:prSet presAssocID="{135B695F-643C-4E30-A039-8FE8FCA09CBC}" presName="root2" presStyleCnt="0"/>
      <dgm:spPr/>
    </dgm:pt>
    <dgm:pt modelId="{6B3B445F-B866-4DD9-BB96-70977D7B5F06}" type="pres">
      <dgm:prSet presAssocID="{135B695F-643C-4E30-A039-8FE8FCA09CBC}" presName="LevelTwoTextNode" presStyleLbl="node3" presStyleIdx="14" presStyleCnt="18" custScaleX="23040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E81FCD5-B9A9-4874-BFEA-1324AEFA2C29}" type="pres">
      <dgm:prSet presAssocID="{135B695F-643C-4E30-A039-8FE8FCA09CBC}" presName="level3hierChild" presStyleCnt="0"/>
      <dgm:spPr/>
    </dgm:pt>
    <dgm:pt modelId="{DE100ED2-E2E1-47E4-A0F9-F28DF4BD2217}" type="pres">
      <dgm:prSet presAssocID="{38E2DE0A-5C5B-48EC-8A2E-440D53B4EFA8}" presName="conn2-1" presStyleLbl="parChTrans1D3" presStyleIdx="15" presStyleCnt="18"/>
      <dgm:spPr/>
      <dgm:t>
        <a:bodyPr/>
        <a:lstStyle/>
        <a:p>
          <a:pPr rtl="1"/>
          <a:endParaRPr lang="fa-IR"/>
        </a:p>
      </dgm:t>
    </dgm:pt>
    <dgm:pt modelId="{70370990-95EC-4CE6-A312-463BD4859304}" type="pres">
      <dgm:prSet presAssocID="{38E2DE0A-5C5B-48EC-8A2E-440D53B4EFA8}" presName="connTx" presStyleLbl="parChTrans1D3" presStyleIdx="15" presStyleCnt="18"/>
      <dgm:spPr/>
      <dgm:t>
        <a:bodyPr/>
        <a:lstStyle/>
        <a:p>
          <a:pPr rtl="1"/>
          <a:endParaRPr lang="fa-IR"/>
        </a:p>
      </dgm:t>
    </dgm:pt>
    <dgm:pt modelId="{7165C188-4DED-4F33-86F8-C1AC29E605E4}" type="pres">
      <dgm:prSet presAssocID="{61A4523C-436C-4D54-BBA3-DB9F1B62E05A}" presName="root2" presStyleCnt="0"/>
      <dgm:spPr/>
    </dgm:pt>
    <dgm:pt modelId="{6F0E951E-E4FE-47AD-907A-CD900AC3AE76}" type="pres">
      <dgm:prSet presAssocID="{61A4523C-436C-4D54-BBA3-DB9F1B62E05A}" presName="LevelTwoTextNode" presStyleLbl="node3" presStyleIdx="15" presStyleCnt="18" custScaleX="23040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7C6C29C-7872-4E16-88F2-3E5E342AE83D}" type="pres">
      <dgm:prSet presAssocID="{61A4523C-436C-4D54-BBA3-DB9F1B62E05A}" presName="level3hierChild" presStyleCnt="0"/>
      <dgm:spPr/>
    </dgm:pt>
    <dgm:pt modelId="{BE3E1871-A208-4CA7-B007-099D67AF226F}" type="pres">
      <dgm:prSet presAssocID="{A429D9A6-C39C-427B-86A9-68A8CED9723A}" presName="conn2-1" presStyleLbl="parChTrans1D4" presStyleIdx="1" presStyleCnt="6"/>
      <dgm:spPr/>
      <dgm:t>
        <a:bodyPr/>
        <a:lstStyle/>
        <a:p>
          <a:pPr rtl="1"/>
          <a:endParaRPr lang="fa-IR"/>
        </a:p>
      </dgm:t>
    </dgm:pt>
    <dgm:pt modelId="{109C2334-0FE1-4869-B766-7AD256F0C30C}" type="pres">
      <dgm:prSet presAssocID="{A429D9A6-C39C-427B-86A9-68A8CED9723A}" presName="connTx" presStyleLbl="parChTrans1D4" presStyleIdx="1" presStyleCnt="6"/>
      <dgm:spPr/>
      <dgm:t>
        <a:bodyPr/>
        <a:lstStyle/>
        <a:p>
          <a:pPr rtl="1"/>
          <a:endParaRPr lang="fa-IR"/>
        </a:p>
      </dgm:t>
    </dgm:pt>
    <dgm:pt modelId="{C1AF68CE-1FA1-46C7-8B42-895353523819}" type="pres">
      <dgm:prSet presAssocID="{8BE9FB4E-9E96-480C-8043-14A315CCBF5B}" presName="root2" presStyleCnt="0"/>
      <dgm:spPr/>
    </dgm:pt>
    <dgm:pt modelId="{7DD64041-97E3-4A04-BFAC-2489D56F2146}" type="pres">
      <dgm:prSet presAssocID="{8BE9FB4E-9E96-480C-8043-14A315CCBF5B}" presName="LevelTwoTextNode" presStyleLbl="node4" presStyleIdx="1" presStyleCnt="6" custScaleX="2876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37FA49D-49AA-4F1A-8E92-561E7F83B4DA}" type="pres">
      <dgm:prSet presAssocID="{8BE9FB4E-9E96-480C-8043-14A315CCBF5B}" presName="level3hierChild" presStyleCnt="0"/>
      <dgm:spPr/>
    </dgm:pt>
    <dgm:pt modelId="{BFE39522-C9A4-4C16-97FB-B5A274EDBB82}" type="pres">
      <dgm:prSet presAssocID="{140B1B9B-34F3-4ECB-876E-4CE6434A7B23}" presName="conn2-1" presStyleLbl="parChTrans1D3" presStyleIdx="16" presStyleCnt="18"/>
      <dgm:spPr/>
      <dgm:t>
        <a:bodyPr/>
        <a:lstStyle/>
        <a:p>
          <a:pPr rtl="1"/>
          <a:endParaRPr lang="fa-IR"/>
        </a:p>
      </dgm:t>
    </dgm:pt>
    <dgm:pt modelId="{2E42398F-8D40-4848-81BA-44F396F666D1}" type="pres">
      <dgm:prSet presAssocID="{140B1B9B-34F3-4ECB-876E-4CE6434A7B23}" presName="connTx" presStyleLbl="parChTrans1D3" presStyleIdx="16" presStyleCnt="18"/>
      <dgm:spPr/>
      <dgm:t>
        <a:bodyPr/>
        <a:lstStyle/>
        <a:p>
          <a:pPr rtl="1"/>
          <a:endParaRPr lang="fa-IR"/>
        </a:p>
      </dgm:t>
    </dgm:pt>
    <dgm:pt modelId="{C6AC2269-8345-4E5C-B98F-54CD47551691}" type="pres">
      <dgm:prSet presAssocID="{27AB5F94-BB37-4B1E-858F-B1A7D3A2C682}" presName="root2" presStyleCnt="0"/>
      <dgm:spPr/>
    </dgm:pt>
    <dgm:pt modelId="{6693253D-F122-42E3-8C51-5364006B098E}" type="pres">
      <dgm:prSet presAssocID="{27AB5F94-BB37-4B1E-858F-B1A7D3A2C682}" presName="LevelTwoTextNode" presStyleLbl="node3" presStyleIdx="16" presStyleCnt="18" custScaleX="230401" custScaleY="1261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119390C-F8C6-4C30-AA55-4CC39EFD6106}" type="pres">
      <dgm:prSet presAssocID="{27AB5F94-BB37-4B1E-858F-B1A7D3A2C682}" presName="level3hierChild" presStyleCnt="0"/>
      <dgm:spPr/>
    </dgm:pt>
    <dgm:pt modelId="{FCB9F110-A251-488C-9E42-1E1616782479}" type="pres">
      <dgm:prSet presAssocID="{4A68A0E3-06DC-43D2-AE61-68FA0BE7E3DA}" presName="conn2-1" presStyleLbl="parChTrans1D3" presStyleIdx="17" presStyleCnt="18"/>
      <dgm:spPr/>
      <dgm:t>
        <a:bodyPr/>
        <a:lstStyle/>
        <a:p>
          <a:pPr rtl="1"/>
          <a:endParaRPr lang="fa-IR"/>
        </a:p>
      </dgm:t>
    </dgm:pt>
    <dgm:pt modelId="{FDAF524A-9B49-4C3A-8C25-3C329F11DE67}" type="pres">
      <dgm:prSet presAssocID="{4A68A0E3-06DC-43D2-AE61-68FA0BE7E3DA}" presName="connTx" presStyleLbl="parChTrans1D3" presStyleIdx="17" presStyleCnt="18"/>
      <dgm:spPr/>
      <dgm:t>
        <a:bodyPr/>
        <a:lstStyle/>
        <a:p>
          <a:pPr rtl="1"/>
          <a:endParaRPr lang="fa-IR"/>
        </a:p>
      </dgm:t>
    </dgm:pt>
    <dgm:pt modelId="{116DF1E6-A76F-48A1-8E50-656BB8CD3619}" type="pres">
      <dgm:prSet presAssocID="{6F83976F-F6C9-415B-9817-C0C10B7B00DD}" presName="root2" presStyleCnt="0"/>
      <dgm:spPr/>
    </dgm:pt>
    <dgm:pt modelId="{411247EC-45D4-43AB-B435-F67439B12D4A}" type="pres">
      <dgm:prSet presAssocID="{6F83976F-F6C9-415B-9817-C0C10B7B00DD}" presName="LevelTwoTextNode" presStyleLbl="node3" presStyleIdx="17" presStyleCnt="18" custScaleX="23040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9D54A6-8B6D-40D4-8961-D281D0D07BE4}" type="pres">
      <dgm:prSet presAssocID="{6F83976F-F6C9-415B-9817-C0C10B7B00DD}" presName="level3hierChild" presStyleCnt="0"/>
      <dgm:spPr/>
    </dgm:pt>
    <dgm:pt modelId="{03357D70-5C23-4A95-AEB2-496C0136B9A3}" type="pres">
      <dgm:prSet presAssocID="{61EE19BA-D7E5-4247-860B-B23478BB47E5}" presName="conn2-1" presStyleLbl="parChTrans1D4" presStyleIdx="2" presStyleCnt="6"/>
      <dgm:spPr/>
      <dgm:t>
        <a:bodyPr/>
        <a:lstStyle/>
        <a:p>
          <a:pPr rtl="1"/>
          <a:endParaRPr lang="fa-IR"/>
        </a:p>
      </dgm:t>
    </dgm:pt>
    <dgm:pt modelId="{D26CC559-7E3F-41E7-851E-AFA7D86C3E67}" type="pres">
      <dgm:prSet presAssocID="{61EE19BA-D7E5-4247-860B-B23478BB47E5}" presName="connTx" presStyleLbl="parChTrans1D4" presStyleIdx="2" presStyleCnt="6"/>
      <dgm:spPr/>
      <dgm:t>
        <a:bodyPr/>
        <a:lstStyle/>
        <a:p>
          <a:pPr rtl="1"/>
          <a:endParaRPr lang="fa-IR"/>
        </a:p>
      </dgm:t>
    </dgm:pt>
    <dgm:pt modelId="{8A09E351-4139-4BEC-87DB-17B3D4ACAA7E}" type="pres">
      <dgm:prSet presAssocID="{90B68720-BBC5-4502-BCD3-6907E0F3EAFF}" presName="root2" presStyleCnt="0"/>
      <dgm:spPr/>
    </dgm:pt>
    <dgm:pt modelId="{9D4D92E3-386B-413F-8427-E7F3CB92A749}" type="pres">
      <dgm:prSet presAssocID="{90B68720-BBC5-4502-BCD3-6907E0F3EAFF}" presName="LevelTwoTextNode" presStyleLbl="node4" presStyleIdx="2" presStyleCnt="6" custScaleX="616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84C7834-0C41-49BF-B8A0-08D38E917C1F}" type="pres">
      <dgm:prSet presAssocID="{90B68720-BBC5-4502-BCD3-6907E0F3EAFF}" presName="level3hierChild" presStyleCnt="0"/>
      <dgm:spPr/>
    </dgm:pt>
    <dgm:pt modelId="{DE3520ED-7AED-4281-92B2-B6A49BF2AEC3}" type="pres">
      <dgm:prSet presAssocID="{29517075-69D9-466E-8D95-28F6DC476988}" presName="conn2-1" presStyleLbl="parChTrans1D4" presStyleIdx="3" presStyleCnt="6"/>
      <dgm:spPr/>
      <dgm:t>
        <a:bodyPr/>
        <a:lstStyle/>
        <a:p>
          <a:pPr rtl="1"/>
          <a:endParaRPr lang="fa-IR"/>
        </a:p>
      </dgm:t>
    </dgm:pt>
    <dgm:pt modelId="{3EF2AAF2-5B2A-490D-A732-94B8C4F5D13C}" type="pres">
      <dgm:prSet presAssocID="{29517075-69D9-466E-8D95-28F6DC476988}" presName="connTx" presStyleLbl="parChTrans1D4" presStyleIdx="3" presStyleCnt="6"/>
      <dgm:spPr/>
      <dgm:t>
        <a:bodyPr/>
        <a:lstStyle/>
        <a:p>
          <a:pPr rtl="1"/>
          <a:endParaRPr lang="fa-IR"/>
        </a:p>
      </dgm:t>
    </dgm:pt>
    <dgm:pt modelId="{73230B76-A6BA-4966-AEF6-6AAD76C1786A}" type="pres">
      <dgm:prSet presAssocID="{7BCCA224-BA39-410E-B249-603358B154E4}" presName="root2" presStyleCnt="0"/>
      <dgm:spPr/>
    </dgm:pt>
    <dgm:pt modelId="{8EB16243-6FAB-4885-835E-F5A644533BDB}" type="pres">
      <dgm:prSet presAssocID="{7BCCA224-BA39-410E-B249-603358B154E4}" presName="LevelTwoTextNode" presStyleLbl="node4" presStyleIdx="3" presStyleCnt="6" custScaleX="20485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B50275D-5107-45EE-BC10-D835BA57CBF2}" type="pres">
      <dgm:prSet presAssocID="{7BCCA224-BA39-410E-B249-603358B154E4}" presName="level3hierChild" presStyleCnt="0"/>
      <dgm:spPr/>
    </dgm:pt>
    <dgm:pt modelId="{C72140AF-A375-457F-A494-8E7D6FED5D78}" type="pres">
      <dgm:prSet presAssocID="{8A1D6106-02BD-4FB4-ACB8-35A800EF3640}" presName="conn2-1" presStyleLbl="parChTrans1D4" presStyleIdx="4" presStyleCnt="6"/>
      <dgm:spPr/>
      <dgm:t>
        <a:bodyPr/>
        <a:lstStyle/>
        <a:p>
          <a:pPr rtl="1"/>
          <a:endParaRPr lang="fa-IR"/>
        </a:p>
      </dgm:t>
    </dgm:pt>
    <dgm:pt modelId="{CFEA6C7E-BE64-4F40-A971-2316DF974D73}" type="pres">
      <dgm:prSet presAssocID="{8A1D6106-02BD-4FB4-ACB8-35A800EF3640}" presName="connTx" presStyleLbl="parChTrans1D4" presStyleIdx="4" presStyleCnt="6"/>
      <dgm:spPr/>
      <dgm:t>
        <a:bodyPr/>
        <a:lstStyle/>
        <a:p>
          <a:pPr rtl="1"/>
          <a:endParaRPr lang="fa-IR"/>
        </a:p>
      </dgm:t>
    </dgm:pt>
    <dgm:pt modelId="{11F01E6B-E0B4-4367-85A5-D3DFFDDF6B72}" type="pres">
      <dgm:prSet presAssocID="{F8BB36C8-CDC5-48F1-983A-0621D80409C6}" presName="root2" presStyleCnt="0"/>
      <dgm:spPr/>
    </dgm:pt>
    <dgm:pt modelId="{BE9576B5-8DF9-4CCC-A6F6-08B4CF5FDC28}" type="pres">
      <dgm:prSet presAssocID="{F8BB36C8-CDC5-48F1-983A-0621D80409C6}" presName="LevelTwoTextNode" presStyleLbl="node4" presStyleIdx="4" presStyleCnt="6" custScaleX="7440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835BA7-5F8F-42BC-9DB9-DB0227E1FE9F}" type="pres">
      <dgm:prSet presAssocID="{F8BB36C8-CDC5-48F1-983A-0621D80409C6}" presName="level3hierChild" presStyleCnt="0"/>
      <dgm:spPr/>
    </dgm:pt>
    <dgm:pt modelId="{B3BFD4F6-95E0-47A1-95FC-88AC3D1815E4}" type="pres">
      <dgm:prSet presAssocID="{9792679D-8143-444C-8F03-96C4CB7E6942}" presName="conn2-1" presStyleLbl="parChTrans1D4" presStyleIdx="5" presStyleCnt="6"/>
      <dgm:spPr/>
      <dgm:t>
        <a:bodyPr/>
        <a:lstStyle/>
        <a:p>
          <a:pPr rtl="1"/>
          <a:endParaRPr lang="fa-IR"/>
        </a:p>
      </dgm:t>
    </dgm:pt>
    <dgm:pt modelId="{52898CEA-89F4-4D9E-BAB0-5EB8EB99A6A1}" type="pres">
      <dgm:prSet presAssocID="{9792679D-8143-444C-8F03-96C4CB7E6942}" presName="connTx" presStyleLbl="parChTrans1D4" presStyleIdx="5" presStyleCnt="6"/>
      <dgm:spPr/>
      <dgm:t>
        <a:bodyPr/>
        <a:lstStyle/>
        <a:p>
          <a:pPr rtl="1"/>
          <a:endParaRPr lang="fa-IR"/>
        </a:p>
      </dgm:t>
    </dgm:pt>
    <dgm:pt modelId="{AC094CC2-417D-4582-878D-EA80F1527D5C}" type="pres">
      <dgm:prSet presAssocID="{2B6AB808-5EDD-49BB-8985-9BB95705CFA0}" presName="root2" presStyleCnt="0"/>
      <dgm:spPr/>
    </dgm:pt>
    <dgm:pt modelId="{18E7A8CA-994C-4E6C-82C9-39F9375CF6C2}" type="pres">
      <dgm:prSet presAssocID="{2B6AB808-5EDD-49BB-8985-9BB95705CFA0}" presName="LevelTwoTextNode" presStyleLbl="node4" presStyleIdx="5" presStyleCnt="6" custScaleX="18964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0F5C69-8C7A-4668-BDBA-F5B04C1BEE18}" type="pres">
      <dgm:prSet presAssocID="{2B6AB808-5EDD-49BB-8985-9BB95705CFA0}" presName="level3hierChild" presStyleCnt="0"/>
      <dgm:spPr/>
    </dgm:pt>
  </dgm:ptLst>
  <dgm:cxnLst>
    <dgm:cxn modelId="{2581B6AE-63BA-44B6-8201-ABF972B60FE7}" type="presOf" srcId="{20F31FD2-9AF7-40C8-B01A-A06E5398723A}" destId="{741EE0C0-89A5-48A5-9760-A37586DFBD92}" srcOrd="0" destOrd="0" presId="urn:microsoft.com/office/officeart/2008/layout/HorizontalMultiLevelHierarchy"/>
    <dgm:cxn modelId="{AA5F014E-CB93-4B5C-B3A3-310D1AB3FC92}" type="presOf" srcId="{AD33EA8D-2E39-4868-BCD8-F07747CB7969}" destId="{2113D0A3-BC24-4C31-A99C-B5D4E9F08231}" srcOrd="0" destOrd="0" presId="urn:microsoft.com/office/officeart/2008/layout/HorizontalMultiLevelHierarchy"/>
    <dgm:cxn modelId="{AA5577B7-B35D-4FD6-A4BC-B6303F70177E}" type="presOf" srcId="{BBE9AF64-CAE9-4974-9D2E-0C930CB06374}" destId="{289A34AB-B8A1-4FC2-AC4B-97C47E510EF7}" srcOrd="0" destOrd="0" presId="urn:microsoft.com/office/officeart/2008/layout/HorizontalMultiLevelHierarchy"/>
    <dgm:cxn modelId="{A56AF19D-A7E3-4A01-9648-2D0B00CB6415}" type="presOf" srcId="{7BCCA224-BA39-410E-B249-603358B154E4}" destId="{8EB16243-6FAB-4885-835E-F5A644533BDB}" srcOrd="0" destOrd="0" presId="urn:microsoft.com/office/officeart/2008/layout/HorizontalMultiLevelHierarchy"/>
    <dgm:cxn modelId="{05286DD2-657A-42AE-B747-7BA12556E658}" type="presOf" srcId="{46308703-BC4F-4491-B1F1-EE1494CE6F46}" destId="{39087F85-DB5B-4512-9626-2E3EEA245BF7}" srcOrd="1" destOrd="0" presId="urn:microsoft.com/office/officeart/2008/layout/HorizontalMultiLevelHierarchy"/>
    <dgm:cxn modelId="{5FE37BBB-98EF-4848-B28A-29E42554A721}" type="presOf" srcId="{475B63D3-83FB-4144-B272-6EB8F73AA102}" destId="{8FBC1BE9-D015-46F0-B0D6-85B44F0614A6}" srcOrd="0" destOrd="0" presId="urn:microsoft.com/office/officeart/2008/layout/HorizontalMultiLevelHierarchy"/>
    <dgm:cxn modelId="{EE2742A4-0D4E-4B87-9E9E-2D2BF98C8DA6}" type="presOf" srcId="{44898F92-66B4-4E58-B2E8-53ED260C51D1}" destId="{A3FBC974-F46F-4CCB-8A09-8B757ABD976B}" srcOrd="0" destOrd="0" presId="urn:microsoft.com/office/officeart/2008/layout/HorizontalMultiLevelHierarchy"/>
    <dgm:cxn modelId="{69E53FB9-F99C-430F-A5EC-CB33A9BADDB4}" type="presOf" srcId="{42A7203F-F11F-4218-B708-17832184667E}" destId="{CC63C89B-3C06-49FC-A42D-9C537E43CEA4}" srcOrd="1" destOrd="0" presId="urn:microsoft.com/office/officeart/2008/layout/HorizontalMultiLevelHierarchy"/>
    <dgm:cxn modelId="{7B31D78C-4C76-4A08-9666-BDF88A5DA519}" srcId="{A0814AE4-33E4-4FC8-BFEA-3DF2038875C4}" destId="{713B53D2-BCF7-45B0-83FD-4F26BE8DD2B1}" srcOrd="0" destOrd="0" parTransId="{072F6F68-4CA5-4A32-9C89-406FFADDF8E4}" sibTransId="{D684C328-F270-4690-B256-34239016B6B4}"/>
    <dgm:cxn modelId="{B8151D31-BD22-4361-88CE-62F68673F92D}" srcId="{FDA3A178-EAE4-4C4F-8E38-5F99020EE6F4}" destId="{20F31FD2-9AF7-40C8-B01A-A06E5398723A}" srcOrd="1" destOrd="0" parTransId="{F5B9D884-AB77-4F05-B625-0FAE1326CFF0}" sibTransId="{DD9DD627-8394-4A10-BDDD-37AF82E96BE8}"/>
    <dgm:cxn modelId="{A9DADDD6-9389-415C-9C19-708D0B6ADE02}" type="presOf" srcId="{0EA0DD57-0880-4CB8-9478-C96C0D1D3887}" destId="{6CC72DC6-6CFD-4BCB-BEA3-FB8CE22270F8}" srcOrd="0" destOrd="0" presId="urn:microsoft.com/office/officeart/2008/layout/HorizontalMultiLevelHierarchy"/>
    <dgm:cxn modelId="{874C493C-DB2E-42FA-A38E-4A3D163EBA3D}" type="presOf" srcId="{B056562B-0216-4233-AA95-685DF434661E}" destId="{E48EF91C-CF64-46F4-AE96-80DD3DB7194F}" srcOrd="0" destOrd="0" presId="urn:microsoft.com/office/officeart/2008/layout/HorizontalMultiLevelHierarchy"/>
    <dgm:cxn modelId="{38CFEA27-DBBF-4F7E-9774-2B5BDB56515F}" type="presOf" srcId="{CA510AA1-3206-4969-9BB8-C548418D34AC}" destId="{0275ED35-158E-45F6-9CD0-A6D1BA03CA04}" srcOrd="0" destOrd="0" presId="urn:microsoft.com/office/officeart/2008/layout/HorizontalMultiLevelHierarchy"/>
    <dgm:cxn modelId="{E914EDA0-0D37-4D46-BCE4-451174D698E1}" type="presOf" srcId="{475B63D3-83FB-4144-B272-6EB8F73AA102}" destId="{2825CFA7-4D85-42F5-9EA4-BB7DEC191297}" srcOrd="1" destOrd="0" presId="urn:microsoft.com/office/officeart/2008/layout/HorizontalMultiLevelHierarchy"/>
    <dgm:cxn modelId="{75A5FFFE-BBBD-4444-A32A-A8C8CB7A16BD}" type="presOf" srcId="{D73E34BC-69AB-413B-A0FE-4D79BCF680DB}" destId="{CF40224D-26C8-4EEB-AF5F-0922EB493700}" srcOrd="1" destOrd="0" presId="urn:microsoft.com/office/officeart/2008/layout/HorizontalMultiLevelHierarchy"/>
    <dgm:cxn modelId="{58571082-8CD5-4470-AA80-8F49E6DF7AA7}" type="presOf" srcId="{29517075-69D9-466E-8D95-28F6DC476988}" destId="{DE3520ED-7AED-4281-92B2-B6A49BF2AEC3}" srcOrd="0" destOrd="0" presId="urn:microsoft.com/office/officeart/2008/layout/HorizontalMultiLevelHierarchy"/>
    <dgm:cxn modelId="{4C579591-468E-42D5-B979-D6B4E473BD2A}" type="presOf" srcId="{D73E34BC-69AB-413B-A0FE-4D79BCF680DB}" destId="{35FE2339-4FA9-433D-9293-E559C8BCD52F}" srcOrd="0" destOrd="0" presId="urn:microsoft.com/office/officeart/2008/layout/HorizontalMultiLevelHierarchy"/>
    <dgm:cxn modelId="{12F21C13-DBB9-44AE-92BE-EEF9299EA2D7}" srcId="{61A4523C-436C-4D54-BBA3-DB9F1B62E05A}" destId="{8BE9FB4E-9E96-480C-8043-14A315CCBF5B}" srcOrd="0" destOrd="0" parTransId="{A429D9A6-C39C-427B-86A9-68A8CED9723A}" sibTransId="{4E664FA8-4386-4F2D-8396-74B790397B78}"/>
    <dgm:cxn modelId="{BE75B960-6FB1-4AF7-AF23-0AA932322B30}" srcId="{6F83976F-F6C9-415B-9817-C0C10B7B00DD}" destId="{F8BB36C8-CDC5-48F1-983A-0621D80409C6}" srcOrd="1" destOrd="0" parTransId="{8A1D6106-02BD-4FB4-ACB8-35A800EF3640}" sibTransId="{181F78A4-4EDE-42BF-9E0A-4D1D58DD7B63}"/>
    <dgm:cxn modelId="{B0534C0C-FB22-40FF-815E-2976E50A6F6C}" type="presOf" srcId="{FB6BE362-A138-494A-AA77-1293C67966EF}" destId="{7B49004F-4F6C-4E42-8E78-3169C65DCE7A}" srcOrd="0" destOrd="0" presId="urn:microsoft.com/office/officeart/2008/layout/HorizontalMultiLevelHierarchy"/>
    <dgm:cxn modelId="{301AA0CA-C3AF-4A7D-AE84-4718C9A6BA14}" type="presOf" srcId="{6F83976F-F6C9-415B-9817-C0C10B7B00DD}" destId="{411247EC-45D4-43AB-B435-F67439B12D4A}" srcOrd="0" destOrd="0" presId="urn:microsoft.com/office/officeart/2008/layout/HorizontalMultiLevelHierarchy"/>
    <dgm:cxn modelId="{761543E1-731B-4F47-99E5-E5A46AD85ED6}" type="presOf" srcId="{780B8350-977F-4015-99CD-A113C56DF28A}" destId="{440CB41B-2964-4067-AC13-14370AF9C221}" srcOrd="0" destOrd="0" presId="urn:microsoft.com/office/officeart/2008/layout/HorizontalMultiLevelHierarchy"/>
    <dgm:cxn modelId="{A52FF539-C8E5-47E6-850B-C40FB19A6330}" type="presOf" srcId="{0C7B0327-1A31-4130-95BC-27BEC9A18D2E}" destId="{DD163D79-C0D6-4113-90BE-F024D645945F}" srcOrd="0" destOrd="0" presId="urn:microsoft.com/office/officeart/2008/layout/HorizontalMultiLevelHierarchy"/>
    <dgm:cxn modelId="{5C28CD84-3C12-4258-939D-4E5072D79BCC}" type="presOf" srcId="{27AB5F94-BB37-4B1E-858F-B1A7D3A2C682}" destId="{6693253D-F122-42E3-8C51-5364006B098E}" srcOrd="0" destOrd="0" presId="urn:microsoft.com/office/officeart/2008/layout/HorizontalMultiLevelHierarchy"/>
    <dgm:cxn modelId="{7E649D23-AC09-459A-974D-DB009B016539}" type="presOf" srcId="{085D7468-17C0-44AF-A5C4-1D50C0129C38}" destId="{03C2EE37-0D16-4382-803E-18CE9B5C85ED}" srcOrd="1" destOrd="0" presId="urn:microsoft.com/office/officeart/2008/layout/HorizontalMultiLevelHierarchy"/>
    <dgm:cxn modelId="{BC8239F3-66F8-44FE-9C5A-5B870478520D}" srcId="{6F83976F-F6C9-415B-9817-C0C10B7B00DD}" destId="{90B68720-BBC5-4502-BCD3-6907E0F3EAFF}" srcOrd="0" destOrd="0" parTransId="{61EE19BA-D7E5-4247-860B-B23478BB47E5}" sibTransId="{F9B05665-67E7-4A8F-8681-F6893760F7FC}"/>
    <dgm:cxn modelId="{86E61F9C-6B54-405C-B917-CE72D4719996}" type="presOf" srcId="{DEB59391-04C9-4CBE-9043-3C72D9436456}" destId="{80B45148-D679-4FB7-9BF1-37AC048C584C}" srcOrd="0" destOrd="0" presId="urn:microsoft.com/office/officeart/2008/layout/HorizontalMultiLevelHierarchy"/>
    <dgm:cxn modelId="{FC7EE016-64FA-44F3-9348-AC9482B96D3F}" type="presOf" srcId="{39E01BA1-445D-46ED-A8A4-3F2E05E2736F}" destId="{701241D9-DAC4-49E3-9656-BE786A6F2D6E}" srcOrd="0" destOrd="0" presId="urn:microsoft.com/office/officeart/2008/layout/HorizontalMultiLevelHierarchy"/>
    <dgm:cxn modelId="{DDB5E40C-C88B-4016-9987-4A27D6A6F94F}" type="presOf" srcId="{CA510AA1-3206-4969-9BB8-C548418D34AC}" destId="{7D38810D-7A0F-4986-87EF-22CAF5A6EC0B}" srcOrd="1" destOrd="0" presId="urn:microsoft.com/office/officeart/2008/layout/HorizontalMultiLevelHierarchy"/>
    <dgm:cxn modelId="{0728B29D-5AAB-4DDF-83D3-5B468B74E7FD}" srcId="{BE398A43-521B-4DE8-BD28-2A31B59A0BB6}" destId="{711044E7-F189-4861-938A-9A4B60DED787}" srcOrd="0" destOrd="0" parTransId="{3D82CB1E-63E3-4391-8957-B800B4AF4226}" sibTransId="{752ED42B-3A84-410B-8960-9EB299D228DC}"/>
    <dgm:cxn modelId="{0715949E-0729-48AD-9FFB-D68087611B7E}" type="presOf" srcId="{2B6AB808-5EDD-49BB-8985-9BB95705CFA0}" destId="{18E7A8CA-994C-4E6C-82C9-39F9375CF6C2}" srcOrd="0" destOrd="0" presId="urn:microsoft.com/office/officeart/2008/layout/HorizontalMultiLevelHierarchy"/>
    <dgm:cxn modelId="{9E69249E-D48D-4D2E-99F9-3586EC116F16}" type="presOf" srcId="{085D7468-17C0-44AF-A5C4-1D50C0129C38}" destId="{7FA019AA-E24C-4ECA-A1EB-8955DE9278A0}" srcOrd="0" destOrd="0" presId="urn:microsoft.com/office/officeart/2008/layout/HorizontalMultiLevelHierarchy"/>
    <dgm:cxn modelId="{CE3CC37D-6F08-4498-8439-5763C729A5DE}" type="presOf" srcId="{238B6387-B248-47E6-8A59-03A2B4E8808C}" destId="{41A349ED-519E-4FC7-B3AC-851E6CACB699}" srcOrd="1" destOrd="0" presId="urn:microsoft.com/office/officeart/2008/layout/HorizontalMultiLevelHierarchy"/>
    <dgm:cxn modelId="{AC2B1943-9ADE-4B15-BE56-7888102705C0}" type="presOf" srcId="{713B53D2-BCF7-45B0-83FD-4F26BE8DD2B1}" destId="{05AD78FF-940F-4232-BB94-D26783F646DA}" srcOrd="0" destOrd="0" presId="urn:microsoft.com/office/officeart/2008/layout/HorizontalMultiLevelHierarchy"/>
    <dgm:cxn modelId="{9CAEA540-4783-4F12-A38D-11D142671CEA}" type="presOf" srcId="{E163FB82-9D1B-43DE-95EE-F4729D07F868}" destId="{5404E3E3-87AF-4368-BC55-D853CCBC069F}" srcOrd="1" destOrd="0" presId="urn:microsoft.com/office/officeart/2008/layout/HorizontalMultiLevelHierarchy"/>
    <dgm:cxn modelId="{E6636205-0C73-4513-955B-78B2D804975A}" srcId="{65791A7C-75DC-4372-9B25-9E899873F732}" destId="{FB4689F6-2EC2-4239-BC36-BF548E2BDF53}" srcOrd="2" destOrd="0" parTransId="{E163FB82-9D1B-43DE-95EE-F4729D07F868}" sibTransId="{ED234842-E1F5-4AD5-8D62-F754EB84CC3C}"/>
    <dgm:cxn modelId="{5775B845-03E7-4A1A-AE42-8C98BF7A3F23}" srcId="{713B53D2-BCF7-45B0-83FD-4F26BE8DD2B1}" destId="{AD33EA8D-2E39-4868-BCD8-F07747CB7969}" srcOrd="2" destOrd="0" parTransId="{085D7468-17C0-44AF-A5C4-1D50C0129C38}" sibTransId="{B0F2D5EA-7392-4729-B07C-6D00247EAA1B}"/>
    <dgm:cxn modelId="{2B594204-D86B-4107-96E3-6DE3DC475F7D}" type="presOf" srcId="{48EE1412-FCEC-4E1F-97BD-2820650A8BA8}" destId="{287EB823-7EB8-4AAB-B037-320C26DD1EDD}" srcOrd="0" destOrd="0" presId="urn:microsoft.com/office/officeart/2008/layout/HorizontalMultiLevelHierarchy"/>
    <dgm:cxn modelId="{2C82141F-E329-45FF-9887-E6EBC186680E}" type="presOf" srcId="{BBE9AF64-CAE9-4974-9D2E-0C930CB06374}" destId="{B570B74F-666A-48F5-AB61-40ED9783BC17}" srcOrd="1" destOrd="0" presId="urn:microsoft.com/office/officeart/2008/layout/HorizontalMultiLevelHierarchy"/>
    <dgm:cxn modelId="{F19B438B-BBC7-4D2D-92EE-5CDF3338A930}" type="presOf" srcId="{3D82CB1E-63E3-4391-8957-B800B4AF4226}" destId="{4DFEB43F-E19A-4818-B875-CB50664DC991}" srcOrd="0" destOrd="0" presId="urn:microsoft.com/office/officeart/2008/layout/HorizontalMultiLevelHierarchy"/>
    <dgm:cxn modelId="{0D39BA8F-7B2D-41FD-BFB4-9E3E2D951531}" type="presOf" srcId="{7C93AE25-83E6-4DC7-9340-2F273E802B91}" destId="{DE40DD1F-A989-4D3A-9581-E3736C6A4208}" srcOrd="1" destOrd="0" presId="urn:microsoft.com/office/officeart/2008/layout/HorizontalMultiLevelHierarchy"/>
    <dgm:cxn modelId="{85664569-7CC7-4268-95D6-A27585437C34}" srcId="{65791A7C-75DC-4372-9B25-9E899873F732}" destId="{6F83976F-F6C9-415B-9817-C0C10B7B00DD}" srcOrd="6" destOrd="0" parTransId="{4A68A0E3-06DC-43D2-AE61-68FA0BE7E3DA}" sibTransId="{AEF718F3-DE85-4D45-992F-54ACDBAB04C1}"/>
    <dgm:cxn modelId="{E2D35BD6-C74E-4AB8-981B-C0C008AFE12B}" type="presOf" srcId="{833AB50D-EEC7-420A-96F1-E7E9F689ED22}" destId="{FE31B0B2-FBFF-4C4D-A85A-141280D4FDB1}" srcOrd="1" destOrd="0" presId="urn:microsoft.com/office/officeart/2008/layout/HorizontalMultiLevelHierarchy"/>
    <dgm:cxn modelId="{5287275D-7CA2-491E-8951-3E99ECC313DB}" srcId="{FDA3A178-EAE4-4C4F-8E38-5F99020EE6F4}" destId="{BA2863E6-B9E2-4EAA-88B6-1A95717E8C28}" srcOrd="3" destOrd="0" parTransId="{CA510AA1-3206-4969-9BB8-C548418D34AC}" sibTransId="{1BE79985-DB47-42E5-BFF1-633EF47E26F9}"/>
    <dgm:cxn modelId="{E512399A-E7D9-48D5-BB75-2887098942E3}" type="presOf" srcId="{F8BB36C8-CDC5-48F1-983A-0621D80409C6}" destId="{BE9576B5-8DF9-4CCC-A6F6-08B4CF5FDC28}" srcOrd="0" destOrd="0" presId="urn:microsoft.com/office/officeart/2008/layout/HorizontalMultiLevelHierarchy"/>
    <dgm:cxn modelId="{87C8C5AA-46AD-41EF-8E54-03EC34A1BC44}" srcId="{713B53D2-BCF7-45B0-83FD-4F26BE8DD2B1}" destId="{BE398A43-521B-4DE8-BD28-2A31B59A0BB6}" srcOrd="3" destOrd="0" parTransId="{7C93AE25-83E6-4DC7-9340-2F273E802B91}" sibTransId="{8CABA6E7-988F-44E1-9410-FCEC8EDA1B13}"/>
    <dgm:cxn modelId="{297BA0A1-1069-4CED-B23C-852B6DC16A08}" type="presOf" srcId="{F5B9D884-AB77-4F05-B625-0FAE1326CFF0}" destId="{D1959F45-D70E-4C00-84C1-AF504612A319}" srcOrd="1" destOrd="0" presId="urn:microsoft.com/office/officeart/2008/layout/HorizontalMultiLevelHierarchy"/>
    <dgm:cxn modelId="{60CA3093-7BC1-4F22-8532-E5EFF6BB7940}" type="presOf" srcId="{072F6F68-4CA5-4A32-9C89-406FFADDF8E4}" destId="{8CF44899-02FE-4F99-AB69-97330C24B8FC}" srcOrd="1" destOrd="0" presId="urn:microsoft.com/office/officeart/2008/layout/HorizontalMultiLevelHierarchy"/>
    <dgm:cxn modelId="{1F4A9C32-4A51-4EE0-A260-6A24DD2DE076}" srcId="{FB6BE362-A138-494A-AA77-1293C67966EF}" destId="{A0814AE4-33E4-4FC8-BFEA-3DF2038875C4}" srcOrd="0" destOrd="0" parTransId="{7ED31379-B88E-48C5-9330-A28F7E7A7492}" sibTransId="{C6768537-4C66-443E-848C-C2D37E512CD5}"/>
    <dgm:cxn modelId="{802B367E-7874-47F8-9C06-FF75A184423D}" srcId="{F8BB36C8-CDC5-48F1-983A-0621D80409C6}" destId="{2B6AB808-5EDD-49BB-8985-9BB95705CFA0}" srcOrd="0" destOrd="0" parTransId="{9792679D-8143-444C-8F03-96C4CB7E6942}" sibTransId="{33C6D409-EFB4-432D-8D8A-7D03C13FDB8E}"/>
    <dgm:cxn modelId="{0658EB98-12FE-4BED-AA7F-53AC5FB3E972}" type="presOf" srcId="{65791A7C-75DC-4372-9B25-9E899873F732}" destId="{36469A49-BB38-4DA4-8CA6-02C5315D4E80}" srcOrd="0" destOrd="0" presId="urn:microsoft.com/office/officeart/2008/layout/HorizontalMultiLevelHierarchy"/>
    <dgm:cxn modelId="{A0BE0E2F-DD09-43CD-B4E9-15046E9EC696}" type="presOf" srcId="{833AB50D-EEC7-420A-96F1-E7E9F689ED22}" destId="{3547F597-C23A-43EF-B9BF-B1E70C809864}" srcOrd="0" destOrd="0" presId="urn:microsoft.com/office/officeart/2008/layout/HorizontalMultiLevelHierarchy"/>
    <dgm:cxn modelId="{9A600E08-C1BB-4855-B3BD-04347BFD531F}" type="presOf" srcId="{3D82CB1E-63E3-4391-8957-B800B4AF4226}" destId="{C96021FF-0E7E-4BC4-881F-384502B096BF}" srcOrd="1" destOrd="0" presId="urn:microsoft.com/office/officeart/2008/layout/HorizontalMultiLevelHierarchy"/>
    <dgm:cxn modelId="{D7496D0D-315A-4453-8DBF-93AC0A48705E}" type="presOf" srcId="{238B6387-B248-47E6-8A59-03A2B4E8808C}" destId="{D2572334-1225-4161-A5BD-6AD0CA998624}" srcOrd="0" destOrd="0" presId="urn:microsoft.com/office/officeart/2008/layout/HorizontalMultiLevelHierarchy"/>
    <dgm:cxn modelId="{B4B37415-6914-463A-9900-84FD8B834803}" srcId="{65791A7C-75DC-4372-9B25-9E899873F732}" destId="{61A4523C-436C-4D54-BBA3-DB9F1B62E05A}" srcOrd="4" destOrd="0" parTransId="{38E2DE0A-5C5B-48EC-8A2E-440D53B4EFA8}" sibTransId="{BC85EAD2-7499-4CE5-B143-4772E3EAB3D8}"/>
    <dgm:cxn modelId="{9E4AF533-E284-4C03-9AA3-BB088E5F06C3}" type="presOf" srcId="{06B87308-7A91-41EB-8F94-14256C58D2CF}" destId="{668844D0-9F9C-4011-A1CA-12E43C88E716}" srcOrd="0" destOrd="0" presId="urn:microsoft.com/office/officeart/2008/layout/HorizontalMultiLevelHierarchy"/>
    <dgm:cxn modelId="{1D1AF935-F787-48A6-87D7-9C8EF7308DF4}" type="presOf" srcId="{4A68A0E3-06DC-43D2-AE61-68FA0BE7E3DA}" destId="{FCB9F110-A251-488C-9E42-1E1616782479}" srcOrd="0" destOrd="0" presId="urn:microsoft.com/office/officeart/2008/layout/HorizontalMultiLevelHierarchy"/>
    <dgm:cxn modelId="{4D94067E-291B-4739-9093-00FE8CA73A09}" type="presOf" srcId="{42A7203F-F11F-4218-B708-17832184667E}" destId="{C0E9CED4-690D-400C-940E-0A72E0BDC777}" srcOrd="0" destOrd="0" presId="urn:microsoft.com/office/officeart/2008/layout/HorizontalMultiLevelHierarchy"/>
    <dgm:cxn modelId="{DD552FC6-CC2B-4998-80E3-ADF8421A6744}" type="presOf" srcId="{FDA3A178-EAE4-4C4F-8E38-5F99020EE6F4}" destId="{8E567F7E-3D11-4B09-9F91-8271C0120B43}" srcOrd="0" destOrd="0" presId="urn:microsoft.com/office/officeart/2008/layout/HorizontalMultiLevelHierarchy"/>
    <dgm:cxn modelId="{282FC5BA-C762-4726-879E-AEB25969BA15}" srcId="{65791A7C-75DC-4372-9B25-9E899873F732}" destId="{B056562B-0216-4233-AA95-685DF434661E}" srcOrd="0" destOrd="0" parTransId="{CFDDA783-F233-4A95-A55B-E320385BDAAB}" sibTransId="{E3C6BDC5-6634-4075-9369-6C72F3522B12}"/>
    <dgm:cxn modelId="{002E95B5-4A44-460E-9466-760705926542}" type="presOf" srcId="{29517075-69D9-466E-8D95-28F6DC476988}" destId="{3EF2AAF2-5B2A-490D-A732-94B8C4F5D13C}" srcOrd="1" destOrd="0" presId="urn:microsoft.com/office/officeart/2008/layout/HorizontalMultiLevelHierarchy"/>
    <dgm:cxn modelId="{329D2627-7E17-48DE-A81D-BFA011B2F15B}" type="presOf" srcId="{A429D9A6-C39C-427B-86A9-68A8CED9723A}" destId="{109C2334-0FE1-4869-B766-7AD256F0C30C}" srcOrd="1" destOrd="0" presId="urn:microsoft.com/office/officeart/2008/layout/HorizontalMultiLevelHierarchy"/>
    <dgm:cxn modelId="{05212A7B-93E3-4AF5-AF31-747F7B8DDB76}" type="presOf" srcId="{90B68720-BBC5-4502-BCD3-6907E0F3EAFF}" destId="{9D4D92E3-386B-413F-8427-E7F3CB92A749}" srcOrd="0" destOrd="0" presId="urn:microsoft.com/office/officeart/2008/layout/HorizontalMultiLevelHierarchy"/>
    <dgm:cxn modelId="{8C7E26D2-28C0-4406-8112-31E795865136}" type="presOf" srcId="{A0814AE4-33E4-4FC8-BFEA-3DF2038875C4}" destId="{180F63DD-2906-49F7-A929-866E4A114C4E}" srcOrd="0" destOrd="0" presId="urn:microsoft.com/office/officeart/2008/layout/HorizontalMultiLevelHierarchy"/>
    <dgm:cxn modelId="{72A2866B-49D7-4C6C-9694-E63BA203F26F}" srcId="{65791A7C-75DC-4372-9B25-9E899873F732}" destId="{135B695F-643C-4E30-A039-8FE8FCA09CBC}" srcOrd="3" destOrd="0" parTransId="{46308703-BC4F-4491-B1F1-EE1494CE6F46}" sibTransId="{4F0BAFE2-A383-49F0-AFC5-D9CDF86A86EC}"/>
    <dgm:cxn modelId="{B34E74E7-C3C1-42A6-9CC9-51D123E561A7}" type="presOf" srcId="{BA2863E6-B9E2-4EAA-88B6-1A95717E8C28}" destId="{D4C13DCB-22ED-40AC-B46F-133065E37679}" srcOrd="0" destOrd="0" presId="urn:microsoft.com/office/officeart/2008/layout/HorizontalMultiLevelHierarchy"/>
    <dgm:cxn modelId="{93DDD6D1-E9A4-419E-AB22-E4B4568847FE}" srcId="{65791A7C-75DC-4372-9B25-9E899873F732}" destId="{27AB5F94-BB37-4B1E-858F-B1A7D3A2C682}" srcOrd="5" destOrd="0" parTransId="{140B1B9B-34F3-4ECB-876E-4CE6434A7B23}" sibTransId="{EC9EAFD6-4E2B-4C2F-A54A-27BE9B8E7C74}"/>
    <dgm:cxn modelId="{028CCCA4-CBF4-433D-B369-9FCEEF395D1B}" type="presOf" srcId="{F5B9D884-AB77-4F05-B625-0FAE1326CFF0}" destId="{F2048442-A1B0-419B-877C-CB41BB3269E9}" srcOrd="0" destOrd="0" presId="urn:microsoft.com/office/officeart/2008/layout/HorizontalMultiLevelHierarchy"/>
    <dgm:cxn modelId="{43E0B4C1-818C-4EAB-9A2C-A63FECB4987B}" srcId="{A0814AE4-33E4-4FC8-BFEA-3DF2038875C4}" destId="{65791A7C-75DC-4372-9B25-9E899873F732}" srcOrd="2" destOrd="0" parTransId="{DEB59391-04C9-4CBE-9043-3C72D9436456}" sibTransId="{32ED91A4-C82A-484F-BAC5-F8B0E2C8BC9B}"/>
    <dgm:cxn modelId="{28C57943-879C-4185-A285-58D9CB747364}" type="presOf" srcId="{9792679D-8143-444C-8F03-96C4CB7E6942}" destId="{52898CEA-89F4-4D9E-BAB0-5EB8EB99A6A1}" srcOrd="1" destOrd="0" presId="urn:microsoft.com/office/officeart/2008/layout/HorizontalMultiLevelHierarchy"/>
    <dgm:cxn modelId="{B51D1F0A-F5D8-4BB4-AF0B-79C34BBB1519}" srcId="{A0814AE4-33E4-4FC8-BFEA-3DF2038875C4}" destId="{FDA3A178-EAE4-4C4F-8E38-5F99020EE6F4}" srcOrd="1" destOrd="0" parTransId="{BBE9AF64-CAE9-4974-9D2E-0C930CB06374}" sibTransId="{564D682E-A96E-433A-895C-85F4063ECDB7}"/>
    <dgm:cxn modelId="{186BA367-7E0A-4E64-BBAC-26CF3568F9C3}" srcId="{713B53D2-BCF7-45B0-83FD-4F26BE8DD2B1}" destId="{91D0BF6C-9E45-469A-A653-3E5478E00829}" srcOrd="1" destOrd="0" parTransId="{0EA0DD57-0880-4CB8-9478-C96C0D1D3887}" sibTransId="{31B6FD26-FF19-4202-A9AB-97ADE371F319}"/>
    <dgm:cxn modelId="{84AA59F3-5874-4356-BBC4-47366CF7042E}" type="presOf" srcId="{CFDDA783-F233-4A95-A55B-E320385BDAAB}" destId="{1BB23C87-EC15-4203-8AC8-5D87B1B4C67B}" srcOrd="1" destOrd="0" presId="urn:microsoft.com/office/officeart/2008/layout/HorizontalMultiLevelHierarchy"/>
    <dgm:cxn modelId="{DC71A8B3-EC2B-445F-8AB2-502EDAC6B1F9}" type="presOf" srcId="{8A1D6106-02BD-4FB4-ACB8-35A800EF3640}" destId="{CFEA6C7E-BE64-4F40-A971-2316DF974D73}" srcOrd="1" destOrd="0" presId="urn:microsoft.com/office/officeart/2008/layout/HorizontalMultiLevelHierarchy"/>
    <dgm:cxn modelId="{7C9F31C8-A60A-4DCA-BCCD-FBDA6AC6B07C}" type="presOf" srcId="{7C93AE25-83E6-4DC7-9340-2F273E802B91}" destId="{C0F523F0-7917-4044-AB9F-C479BE055B28}" srcOrd="0" destOrd="0" presId="urn:microsoft.com/office/officeart/2008/layout/HorizontalMultiLevelHierarchy"/>
    <dgm:cxn modelId="{7B0B86B7-BF51-47B7-8F6D-9F6548A89F1D}" type="presOf" srcId="{A9CCE060-5528-4885-A287-CBA7885585E3}" destId="{D56B99DB-6552-4346-A3ED-9CC3ED5BAD9F}" srcOrd="0" destOrd="0" presId="urn:microsoft.com/office/officeart/2008/layout/HorizontalMultiLevelHierarchy"/>
    <dgm:cxn modelId="{E89390BF-536A-4CB3-B061-D3CA601AC8E1}" type="presOf" srcId="{61EE19BA-D7E5-4247-860B-B23478BB47E5}" destId="{03357D70-5C23-4A95-AEB2-496C0136B9A3}" srcOrd="0" destOrd="0" presId="urn:microsoft.com/office/officeart/2008/layout/HorizontalMultiLevelHierarchy"/>
    <dgm:cxn modelId="{FF17C9D3-0FC2-4B57-AF92-AE742698B206}" type="presOf" srcId="{0EA0DD57-0880-4CB8-9478-C96C0D1D3887}" destId="{717FE4A9-C9E0-4DFE-9E4F-80E9DDC7BF27}" srcOrd="1" destOrd="0" presId="urn:microsoft.com/office/officeart/2008/layout/HorizontalMultiLevelHierarchy"/>
    <dgm:cxn modelId="{9F70DC71-8372-4097-AE46-444105EAA2B9}" type="presOf" srcId="{711044E7-F189-4861-938A-9A4B60DED787}" destId="{B061D9F8-332E-4CC1-9989-3ACFA2F9DB89}" srcOrd="0" destOrd="0" presId="urn:microsoft.com/office/officeart/2008/layout/HorizontalMultiLevelHierarchy"/>
    <dgm:cxn modelId="{C840600F-844D-4E0E-A6B3-583E9D712A97}" type="presOf" srcId="{8A1D6106-02BD-4FB4-ACB8-35A800EF3640}" destId="{C72140AF-A375-457F-A494-8E7D6FED5D78}" srcOrd="0" destOrd="0" presId="urn:microsoft.com/office/officeart/2008/layout/HorizontalMultiLevelHierarchy"/>
    <dgm:cxn modelId="{A72FD827-E63A-4BBF-921E-1F51FBF15AED}" srcId="{65791A7C-75DC-4372-9B25-9E899873F732}" destId="{39E01BA1-445D-46ED-A8A4-3F2E05E2736F}" srcOrd="1" destOrd="0" parTransId="{0C7B0327-1A31-4130-95BC-27BEC9A18D2E}" sibTransId="{5179E4D5-F17A-4413-B188-F8E0C1357D36}"/>
    <dgm:cxn modelId="{EAB9D56F-38B0-4AC7-BF5E-E7914FE179ED}" type="presOf" srcId="{61A4523C-436C-4D54-BBA3-DB9F1B62E05A}" destId="{6F0E951E-E4FE-47AD-907A-CD900AC3AE76}" srcOrd="0" destOrd="0" presId="urn:microsoft.com/office/officeart/2008/layout/HorizontalMultiLevelHierarchy"/>
    <dgm:cxn modelId="{238437C8-BD9D-422C-91F0-CCC5606AB032}" srcId="{FDA3A178-EAE4-4C4F-8E38-5F99020EE6F4}" destId="{A9CCE060-5528-4885-A287-CBA7885585E3}" srcOrd="4" destOrd="0" parTransId="{D73E34BC-69AB-413B-A0FE-4D79BCF680DB}" sibTransId="{A0EA7B5C-FF3B-4CBB-9EAD-5F40BBAF05AB}"/>
    <dgm:cxn modelId="{45E8A243-4716-4290-8980-19CC755AAA0E}" type="presOf" srcId="{9792679D-8143-444C-8F03-96C4CB7E6942}" destId="{B3BFD4F6-95E0-47A1-95FC-88AC3D1815E4}" srcOrd="0" destOrd="0" presId="urn:microsoft.com/office/officeart/2008/layout/HorizontalMultiLevelHierarchy"/>
    <dgm:cxn modelId="{4FC004E5-2896-4B40-A623-AECF0EBB66BA}" srcId="{713B53D2-BCF7-45B0-83FD-4F26BE8DD2B1}" destId="{0076C9CA-E8EB-45FC-91EB-F38D2EBD4742}" srcOrd="0" destOrd="0" parTransId="{42A7203F-F11F-4218-B708-17832184667E}" sibTransId="{20457979-0FD9-48C2-8D8E-7D63BB50E120}"/>
    <dgm:cxn modelId="{EE78A596-EE5C-4F06-B875-54F36775BAA8}" type="presOf" srcId="{FB4689F6-2EC2-4239-BC36-BF548E2BDF53}" destId="{A57B097B-7109-4C0C-BD61-D1793AFC5ED5}" srcOrd="0" destOrd="0" presId="urn:microsoft.com/office/officeart/2008/layout/HorizontalMultiLevelHierarchy"/>
    <dgm:cxn modelId="{00CC4D54-1BAB-4954-83CD-4B439E6A3860}" type="presOf" srcId="{61EE19BA-D7E5-4247-860B-B23478BB47E5}" destId="{D26CC559-7E3F-41E7-851E-AFA7D86C3E67}" srcOrd="1" destOrd="0" presId="urn:microsoft.com/office/officeart/2008/layout/HorizontalMultiLevelHierarchy"/>
    <dgm:cxn modelId="{AD9F6714-C3F3-46CE-86AD-2DA33EC86382}" type="presOf" srcId="{140B1B9B-34F3-4ECB-876E-4CE6434A7B23}" destId="{BFE39522-C9A4-4C16-97FB-B5A274EDBB82}" srcOrd="0" destOrd="0" presId="urn:microsoft.com/office/officeart/2008/layout/HorizontalMultiLevelHierarchy"/>
    <dgm:cxn modelId="{E76E735D-4948-48CB-9180-EFA9FE5D62BA}" type="presOf" srcId="{91D0BF6C-9E45-469A-A653-3E5478E00829}" destId="{2B296F19-1B35-413D-A2F5-F4E605C9F6FE}" srcOrd="0" destOrd="0" presId="urn:microsoft.com/office/officeart/2008/layout/HorizontalMultiLevelHierarchy"/>
    <dgm:cxn modelId="{96C964DC-D786-423E-8CC1-016AD41D1E8D}" type="presOf" srcId="{DEB59391-04C9-4CBE-9043-3C72D9436456}" destId="{C111C4BF-9F30-475B-B1DD-E81C2AC7AE9A}" srcOrd="1" destOrd="0" presId="urn:microsoft.com/office/officeart/2008/layout/HorizontalMultiLevelHierarchy"/>
    <dgm:cxn modelId="{D63366A1-E119-48C1-B166-BFF3AF75996F}" type="presOf" srcId="{38E2DE0A-5C5B-48EC-8A2E-440D53B4EFA8}" destId="{DE100ED2-E2E1-47E4-A0F9-F28DF4BD2217}" srcOrd="0" destOrd="0" presId="urn:microsoft.com/office/officeart/2008/layout/HorizontalMultiLevelHierarchy"/>
    <dgm:cxn modelId="{35B7879B-6DC3-45C2-B297-68A923424B5B}" type="presOf" srcId="{46308703-BC4F-4491-B1F1-EE1494CE6F46}" destId="{417B8605-77E1-4CF7-9DBE-F0FF9FA1738A}" srcOrd="0" destOrd="0" presId="urn:microsoft.com/office/officeart/2008/layout/HorizontalMultiLevelHierarchy"/>
    <dgm:cxn modelId="{75AD640E-D669-4E54-A060-B37035E6916C}" srcId="{FDA3A178-EAE4-4C4F-8E38-5F99020EE6F4}" destId="{B5CD8BF8-57EA-48D2-B401-7EB6A6CF1D4B}" srcOrd="6" destOrd="0" parTransId="{238B6387-B248-47E6-8A59-03A2B4E8808C}" sibTransId="{A3A08B1C-592E-446C-9400-3D7954BC8B6B}"/>
    <dgm:cxn modelId="{916AD886-F7A7-44DD-B351-DDD390B93B63}" type="presOf" srcId="{06B87308-7A91-41EB-8F94-14256C58D2CF}" destId="{2C14D90F-BE9D-40B3-9B65-84123F7DEA1E}" srcOrd="1" destOrd="0" presId="urn:microsoft.com/office/officeart/2008/layout/HorizontalMultiLevelHierarchy"/>
    <dgm:cxn modelId="{7E52D48B-4F30-48DD-909A-73011223D47A}" type="presOf" srcId="{B5CD8BF8-57EA-48D2-B401-7EB6A6CF1D4B}" destId="{FAAB8B42-4FD4-4243-BDB5-E8BF99D0117A}" srcOrd="0" destOrd="0" presId="urn:microsoft.com/office/officeart/2008/layout/HorizontalMultiLevelHierarchy"/>
    <dgm:cxn modelId="{FDFDF7D6-C2DA-4C4E-98E0-7C0F4C5C856F}" type="presOf" srcId="{CFDDA783-F233-4A95-A55B-E320385BDAAB}" destId="{27CC71F7-80C0-4D37-9FBC-A209E76DB20B}" srcOrd="0" destOrd="0" presId="urn:microsoft.com/office/officeart/2008/layout/HorizontalMultiLevelHierarchy"/>
    <dgm:cxn modelId="{2CD0DE80-5C81-4016-A9E6-732A20F009D9}" type="presOf" srcId="{E163FB82-9D1B-43DE-95EE-F4729D07F868}" destId="{C9A9B3D4-7607-4016-A453-C7B05A10AEDD}" srcOrd="0" destOrd="0" presId="urn:microsoft.com/office/officeart/2008/layout/HorizontalMultiLevelHierarchy"/>
    <dgm:cxn modelId="{8BA6453D-9160-4AF7-8298-D2E7B7201AE1}" type="presOf" srcId="{0076C9CA-E8EB-45FC-91EB-F38D2EBD4742}" destId="{9683DCF3-9757-4723-93F6-EFFBA5EBEA5C}" srcOrd="0" destOrd="0" presId="urn:microsoft.com/office/officeart/2008/layout/HorizontalMultiLevelHierarchy"/>
    <dgm:cxn modelId="{C8679E22-F827-4FF0-BD0E-6377E96E08A2}" srcId="{FDA3A178-EAE4-4C4F-8E38-5F99020EE6F4}" destId="{44898F92-66B4-4E58-B2E8-53ED260C51D1}" srcOrd="2" destOrd="0" parTransId="{06B87308-7A91-41EB-8F94-14256C58D2CF}" sibTransId="{A1595F51-7539-4499-8BB3-608C5CCEE8DA}"/>
    <dgm:cxn modelId="{4AEFBCEF-0E46-4B0E-8545-16EC28513F8C}" type="presOf" srcId="{A429D9A6-C39C-427B-86A9-68A8CED9723A}" destId="{BE3E1871-A208-4CA7-B007-099D67AF226F}" srcOrd="0" destOrd="0" presId="urn:microsoft.com/office/officeart/2008/layout/HorizontalMultiLevelHierarchy"/>
    <dgm:cxn modelId="{DC2AE32E-2901-45E6-B48B-BC610ECF0660}" type="presOf" srcId="{BE398A43-521B-4DE8-BD28-2A31B59A0BB6}" destId="{86E7B14F-0AEB-4828-B524-013F14011F3A}" srcOrd="0" destOrd="0" presId="urn:microsoft.com/office/officeart/2008/layout/HorizontalMultiLevelHierarchy"/>
    <dgm:cxn modelId="{866A78B3-8890-41F5-8323-38FD4A6D8E2F}" srcId="{FDA3A178-EAE4-4C4F-8E38-5F99020EE6F4}" destId="{48EE1412-FCEC-4E1F-97BD-2820650A8BA8}" srcOrd="0" destOrd="0" parTransId="{833AB50D-EEC7-420A-96F1-E7E9F689ED22}" sibTransId="{FA054859-7597-4D0B-9E94-D1A1F5AA6633}"/>
    <dgm:cxn modelId="{C3E8C2E7-22BA-4F0F-84FD-9BB5012AA638}" type="presOf" srcId="{072F6F68-4CA5-4A32-9C89-406FFADDF8E4}" destId="{93308FBA-FDE6-430C-9682-D43A769AFCC2}" srcOrd="0" destOrd="0" presId="urn:microsoft.com/office/officeart/2008/layout/HorizontalMultiLevelHierarchy"/>
    <dgm:cxn modelId="{39C7B8A7-E220-49AD-84D4-EB2C9BA51DB2}" srcId="{FDA3A178-EAE4-4C4F-8E38-5F99020EE6F4}" destId="{780B8350-977F-4015-99CD-A113C56DF28A}" srcOrd="5" destOrd="0" parTransId="{475B63D3-83FB-4144-B272-6EB8F73AA102}" sibTransId="{0098AD43-92F1-492E-BD3D-87BE03CFF8F8}"/>
    <dgm:cxn modelId="{90F711F1-25C7-4973-8AD4-628FA25680CA}" type="presOf" srcId="{38E2DE0A-5C5B-48EC-8A2E-440D53B4EFA8}" destId="{70370990-95EC-4CE6-A312-463BD4859304}" srcOrd="1" destOrd="0" presId="urn:microsoft.com/office/officeart/2008/layout/HorizontalMultiLevelHierarchy"/>
    <dgm:cxn modelId="{0A6599AE-F103-46AD-A7B5-EE64C1BFA7D3}" type="presOf" srcId="{135B695F-643C-4E30-A039-8FE8FCA09CBC}" destId="{6B3B445F-B866-4DD9-BB96-70977D7B5F06}" srcOrd="0" destOrd="0" presId="urn:microsoft.com/office/officeart/2008/layout/HorizontalMultiLevelHierarchy"/>
    <dgm:cxn modelId="{CCF30D5E-C7A3-4084-893F-628C6D6C6169}" type="presOf" srcId="{8BE9FB4E-9E96-480C-8043-14A315CCBF5B}" destId="{7DD64041-97E3-4A04-BFAC-2489D56F2146}" srcOrd="0" destOrd="0" presId="urn:microsoft.com/office/officeart/2008/layout/HorizontalMultiLevelHierarchy"/>
    <dgm:cxn modelId="{5630AC89-EF0F-4169-A6A6-E75A567DD0AE}" type="presOf" srcId="{0C7B0327-1A31-4130-95BC-27BEC9A18D2E}" destId="{E744E530-F561-4F9C-9314-3FB41646B02C}" srcOrd="1" destOrd="0" presId="urn:microsoft.com/office/officeart/2008/layout/HorizontalMultiLevelHierarchy"/>
    <dgm:cxn modelId="{5F8C2B6E-6615-43E0-B240-E545EA3BE63E}" type="presOf" srcId="{140B1B9B-34F3-4ECB-876E-4CE6434A7B23}" destId="{2E42398F-8D40-4848-81BA-44F396F666D1}" srcOrd="1" destOrd="0" presId="urn:microsoft.com/office/officeart/2008/layout/HorizontalMultiLevelHierarchy"/>
    <dgm:cxn modelId="{6CA05EA3-D3C2-435D-9EA4-4EB7F9CF67FA}" type="presOf" srcId="{4A68A0E3-06DC-43D2-AE61-68FA0BE7E3DA}" destId="{FDAF524A-9B49-4C3A-8C25-3C329F11DE67}" srcOrd="1" destOrd="0" presId="urn:microsoft.com/office/officeart/2008/layout/HorizontalMultiLevelHierarchy"/>
    <dgm:cxn modelId="{1D7586A6-3988-49B0-82AA-B7DC8A276217}" srcId="{90B68720-BBC5-4502-BCD3-6907E0F3EAFF}" destId="{7BCCA224-BA39-410E-B249-603358B154E4}" srcOrd="0" destOrd="0" parTransId="{29517075-69D9-466E-8D95-28F6DC476988}" sibTransId="{48AD6D14-37C7-45E5-AF45-26370523B9BB}"/>
    <dgm:cxn modelId="{DC0D4B9B-0272-430E-8DC0-4E48768199C5}" type="presParOf" srcId="{7B49004F-4F6C-4E42-8E78-3169C65DCE7A}" destId="{11E2F79C-E098-46F6-802B-483087858398}" srcOrd="0" destOrd="0" presId="urn:microsoft.com/office/officeart/2008/layout/HorizontalMultiLevelHierarchy"/>
    <dgm:cxn modelId="{6DD0B9EE-5373-446B-A37B-5EDEADF042A4}" type="presParOf" srcId="{11E2F79C-E098-46F6-802B-483087858398}" destId="{180F63DD-2906-49F7-A929-866E4A114C4E}" srcOrd="0" destOrd="0" presId="urn:microsoft.com/office/officeart/2008/layout/HorizontalMultiLevelHierarchy"/>
    <dgm:cxn modelId="{1E0F1889-95A0-4270-ADFA-35C75C384C6F}" type="presParOf" srcId="{11E2F79C-E098-46F6-802B-483087858398}" destId="{878EECC2-D0E6-4CFF-ABB7-3A6A157532A5}" srcOrd="1" destOrd="0" presId="urn:microsoft.com/office/officeart/2008/layout/HorizontalMultiLevelHierarchy"/>
    <dgm:cxn modelId="{08A3228A-9B2E-4957-A139-CDC715F448CD}" type="presParOf" srcId="{878EECC2-D0E6-4CFF-ABB7-3A6A157532A5}" destId="{93308FBA-FDE6-430C-9682-D43A769AFCC2}" srcOrd="0" destOrd="0" presId="urn:microsoft.com/office/officeart/2008/layout/HorizontalMultiLevelHierarchy"/>
    <dgm:cxn modelId="{2611250C-A67A-47F2-8DB8-99F77F763A65}" type="presParOf" srcId="{93308FBA-FDE6-430C-9682-D43A769AFCC2}" destId="{8CF44899-02FE-4F99-AB69-97330C24B8FC}" srcOrd="0" destOrd="0" presId="urn:microsoft.com/office/officeart/2008/layout/HorizontalMultiLevelHierarchy"/>
    <dgm:cxn modelId="{D1ACBB6B-3A83-438D-9576-00203E1F3628}" type="presParOf" srcId="{878EECC2-D0E6-4CFF-ABB7-3A6A157532A5}" destId="{59135AB4-1B1D-40A0-8ED4-D5AFA6ADE57C}" srcOrd="1" destOrd="0" presId="urn:microsoft.com/office/officeart/2008/layout/HorizontalMultiLevelHierarchy"/>
    <dgm:cxn modelId="{88139E0B-8979-40EE-AB0C-700352641270}" type="presParOf" srcId="{59135AB4-1B1D-40A0-8ED4-D5AFA6ADE57C}" destId="{05AD78FF-940F-4232-BB94-D26783F646DA}" srcOrd="0" destOrd="0" presId="urn:microsoft.com/office/officeart/2008/layout/HorizontalMultiLevelHierarchy"/>
    <dgm:cxn modelId="{3963D0B9-4CFA-4E88-B8D9-09C730094363}" type="presParOf" srcId="{59135AB4-1B1D-40A0-8ED4-D5AFA6ADE57C}" destId="{B323C23C-394D-4219-9A49-84415B7C0195}" srcOrd="1" destOrd="0" presId="urn:microsoft.com/office/officeart/2008/layout/HorizontalMultiLevelHierarchy"/>
    <dgm:cxn modelId="{7E1D792E-EE4E-45AC-AD13-CE1772701CD3}" type="presParOf" srcId="{B323C23C-394D-4219-9A49-84415B7C0195}" destId="{C0E9CED4-690D-400C-940E-0A72E0BDC777}" srcOrd="0" destOrd="0" presId="urn:microsoft.com/office/officeart/2008/layout/HorizontalMultiLevelHierarchy"/>
    <dgm:cxn modelId="{114A8FFE-7BF8-4D26-A975-281BED1D0F61}" type="presParOf" srcId="{C0E9CED4-690D-400C-940E-0A72E0BDC777}" destId="{CC63C89B-3C06-49FC-A42D-9C537E43CEA4}" srcOrd="0" destOrd="0" presId="urn:microsoft.com/office/officeart/2008/layout/HorizontalMultiLevelHierarchy"/>
    <dgm:cxn modelId="{7FD6C14E-F514-4E86-8452-2EE9655C9DCF}" type="presParOf" srcId="{B323C23C-394D-4219-9A49-84415B7C0195}" destId="{BE7B9659-5AE3-439D-BC99-909F253CB581}" srcOrd="1" destOrd="0" presId="urn:microsoft.com/office/officeart/2008/layout/HorizontalMultiLevelHierarchy"/>
    <dgm:cxn modelId="{11CDE3A6-8CF2-4866-891A-A0B1EB4D84BF}" type="presParOf" srcId="{BE7B9659-5AE3-439D-BC99-909F253CB581}" destId="{9683DCF3-9757-4723-93F6-EFFBA5EBEA5C}" srcOrd="0" destOrd="0" presId="urn:microsoft.com/office/officeart/2008/layout/HorizontalMultiLevelHierarchy"/>
    <dgm:cxn modelId="{9C95F20D-CD96-4362-B9E0-3B845F2DBA53}" type="presParOf" srcId="{BE7B9659-5AE3-439D-BC99-909F253CB581}" destId="{D6EEF606-86E8-4DA4-9652-0BDCD4D74FED}" srcOrd="1" destOrd="0" presId="urn:microsoft.com/office/officeart/2008/layout/HorizontalMultiLevelHierarchy"/>
    <dgm:cxn modelId="{88D2F538-3484-473D-A782-291CB8F32B61}" type="presParOf" srcId="{B323C23C-394D-4219-9A49-84415B7C0195}" destId="{6CC72DC6-6CFD-4BCB-BEA3-FB8CE22270F8}" srcOrd="2" destOrd="0" presId="urn:microsoft.com/office/officeart/2008/layout/HorizontalMultiLevelHierarchy"/>
    <dgm:cxn modelId="{4D78AC81-1047-440A-8565-3B0873071A40}" type="presParOf" srcId="{6CC72DC6-6CFD-4BCB-BEA3-FB8CE22270F8}" destId="{717FE4A9-C9E0-4DFE-9E4F-80E9DDC7BF27}" srcOrd="0" destOrd="0" presId="urn:microsoft.com/office/officeart/2008/layout/HorizontalMultiLevelHierarchy"/>
    <dgm:cxn modelId="{336036D7-77F1-4F67-AC92-197ACB9582FC}" type="presParOf" srcId="{B323C23C-394D-4219-9A49-84415B7C0195}" destId="{EF3A38BB-4D67-4210-BD75-A517B3AD2558}" srcOrd="3" destOrd="0" presId="urn:microsoft.com/office/officeart/2008/layout/HorizontalMultiLevelHierarchy"/>
    <dgm:cxn modelId="{35D5645E-47DA-4DC2-92A1-9472A9FA5DF4}" type="presParOf" srcId="{EF3A38BB-4D67-4210-BD75-A517B3AD2558}" destId="{2B296F19-1B35-413D-A2F5-F4E605C9F6FE}" srcOrd="0" destOrd="0" presId="urn:microsoft.com/office/officeart/2008/layout/HorizontalMultiLevelHierarchy"/>
    <dgm:cxn modelId="{EAB265C3-6936-4C60-8BFB-C85368BA9A94}" type="presParOf" srcId="{EF3A38BB-4D67-4210-BD75-A517B3AD2558}" destId="{C52809C8-C14A-4694-B630-E275367B7995}" srcOrd="1" destOrd="0" presId="urn:microsoft.com/office/officeart/2008/layout/HorizontalMultiLevelHierarchy"/>
    <dgm:cxn modelId="{1BC39E9E-3445-4D3C-BB4C-04E4CEEF554B}" type="presParOf" srcId="{B323C23C-394D-4219-9A49-84415B7C0195}" destId="{7FA019AA-E24C-4ECA-A1EB-8955DE9278A0}" srcOrd="4" destOrd="0" presId="urn:microsoft.com/office/officeart/2008/layout/HorizontalMultiLevelHierarchy"/>
    <dgm:cxn modelId="{28F20A93-BBA5-4F40-A512-CD763CA80B17}" type="presParOf" srcId="{7FA019AA-E24C-4ECA-A1EB-8955DE9278A0}" destId="{03C2EE37-0D16-4382-803E-18CE9B5C85ED}" srcOrd="0" destOrd="0" presId="urn:microsoft.com/office/officeart/2008/layout/HorizontalMultiLevelHierarchy"/>
    <dgm:cxn modelId="{A489333B-5E07-4ABC-AA5B-E2B95E9300FE}" type="presParOf" srcId="{B323C23C-394D-4219-9A49-84415B7C0195}" destId="{982AC79F-7EA7-43E3-83F3-8D7B5F01B5B6}" srcOrd="5" destOrd="0" presId="urn:microsoft.com/office/officeart/2008/layout/HorizontalMultiLevelHierarchy"/>
    <dgm:cxn modelId="{E51383EC-926C-4E51-8A33-FFD8E437430D}" type="presParOf" srcId="{982AC79F-7EA7-43E3-83F3-8D7B5F01B5B6}" destId="{2113D0A3-BC24-4C31-A99C-B5D4E9F08231}" srcOrd="0" destOrd="0" presId="urn:microsoft.com/office/officeart/2008/layout/HorizontalMultiLevelHierarchy"/>
    <dgm:cxn modelId="{4F138180-16F3-4EC3-A1D8-9DFA891BF094}" type="presParOf" srcId="{982AC79F-7EA7-43E3-83F3-8D7B5F01B5B6}" destId="{CF63AF54-A568-4454-9693-967F334655B3}" srcOrd="1" destOrd="0" presId="urn:microsoft.com/office/officeart/2008/layout/HorizontalMultiLevelHierarchy"/>
    <dgm:cxn modelId="{07672502-89C9-4551-9AF4-EFFADA0827E8}" type="presParOf" srcId="{B323C23C-394D-4219-9A49-84415B7C0195}" destId="{C0F523F0-7917-4044-AB9F-C479BE055B28}" srcOrd="6" destOrd="0" presId="urn:microsoft.com/office/officeart/2008/layout/HorizontalMultiLevelHierarchy"/>
    <dgm:cxn modelId="{C59D3FC0-DBA4-4A43-8804-0C83B38EDC9C}" type="presParOf" srcId="{C0F523F0-7917-4044-AB9F-C479BE055B28}" destId="{DE40DD1F-A989-4D3A-9581-E3736C6A4208}" srcOrd="0" destOrd="0" presId="urn:microsoft.com/office/officeart/2008/layout/HorizontalMultiLevelHierarchy"/>
    <dgm:cxn modelId="{9DE03362-BE1E-4A9B-BAB5-E61767295677}" type="presParOf" srcId="{B323C23C-394D-4219-9A49-84415B7C0195}" destId="{D9CD698C-215C-401E-942E-FF1B83366314}" srcOrd="7" destOrd="0" presId="urn:microsoft.com/office/officeart/2008/layout/HorizontalMultiLevelHierarchy"/>
    <dgm:cxn modelId="{42BDC70A-9C60-411B-82B3-1E8708229666}" type="presParOf" srcId="{D9CD698C-215C-401E-942E-FF1B83366314}" destId="{86E7B14F-0AEB-4828-B524-013F14011F3A}" srcOrd="0" destOrd="0" presId="urn:microsoft.com/office/officeart/2008/layout/HorizontalMultiLevelHierarchy"/>
    <dgm:cxn modelId="{099189A3-B42F-4FCA-9759-F43F9E851F9E}" type="presParOf" srcId="{D9CD698C-215C-401E-942E-FF1B83366314}" destId="{D4F01FC9-BD52-48CA-A96D-A21897E89C39}" srcOrd="1" destOrd="0" presId="urn:microsoft.com/office/officeart/2008/layout/HorizontalMultiLevelHierarchy"/>
    <dgm:cxn modelId="{C9A66691-EF15-412E-8A5F-51D6687A025D}" type="presParOf" srcId="{D4F01FC9-BD52-48CA-A96D-A21897E89C39}" destId="{4DFEB43F-E19A-4818-B875-CB50664DC991}" srcOrd="0" destOrd="0" presId="urn:microsoft.com/office/officeart/2008/layout/HorizontalMultiLevelHierarchy"/>
    <dgm:cxn modelId="{072EA54B-11DF-41FC-B91A-C314266F1F19}" type="presParOf" srcId="{4DFEB43F-E19A-4818-B875-CB50664DC991}" destId="{C96021FF-0E7E-4BC4-881F-384502B096BF}" srcOrd="0" destOrd="0" presId="urn:microsoft.com/office/officeart/2008/layout/HorizontalMultiLevelHierarchy"/>
    <dgm:cxn modelId="{FDFD70D9-1D10-48D8-B742-80FBD480A577}" type="presParOf" srcId="{D4F01FC9-BD52-48CA-A96D-A21897E89C39}" destId="{52BD51D3-0CB5-4A6F-A930-ECD615438811}" srcOrd="1" destOrd="0" presId="urn:microsoft.com/office/officeart/2008/layout/HorizontalMultiLevelHierarchy"/>
    <dgm:cxn modelId="{62ACE97F-4705-47B6-8552-70A9884C6406}" type="presParOf" srcId="{52BD51D3-0CB5-4A6F-A930-ECD615438811}" destId="{B061D9F8-332E-4CC1-9989-3ACFA2F9DB89}" srcOrd="0" destOrd="0" presId="urn:microsoft.com/office/officeart/2008/layout/HorizontalMultiLevelHierarchy"/>
    <dgm:cxn modelId="{BD879A83-C46B-4CE3-B95C-2583C0439489}" type="presParOf" srcId="{52BD51D3-0CB5-4A6F-A930-ECD615438811}" destId="{91BA72EE-1AE2-44D5-BC69-4D1DA5DD3995}" srcOrd="1" destOrd="0" presId="urn:microsoft.com/office/officeart/2008/layout/HorizontalMultiLevelHierarchy"/>
    <dgm:cxn modelId="{11913758-7582-459A-8A9A-61A35DEB01ED}" type="presParOf" srcId="{878EECC2-D0E6-4CFF-ABB7-3A6A157532A5}" destId="{289A34AB-B8A1-4FC2-AC4B-97C47E510EF7}" srcOrd="2" destOrd="0" presId="urn:microsoft.com/office/officeart/2008/layout/HorizontalMultiLevelHierarchy"/>
    <dgm:cxn modelId="{4D03282A-C308-499A-B309-18CF2CA213FC}" type="presParOf" srcId="{289A34AB-B8A1-4FC2-AC4B-97C47E510EF7}" destId="{B570B74F-666A-48F5-AB61-40ED9783BC17}" srcOrd="0" destOrd="0" presId="urn:microsoft.com/office/officeart/2008/layout/HorizontalMultiLevelHierarchy"/>
    <dgm:cxn modelId="{A49192FB-9322-4390-9E6F-92AED23FF565}" type="presParOf" srcId="{878EECC2-D0E6-4CFF-ABB7-3A6A157532A5}" destId="{996D6F35-F54B-4525-B485-B78B5FF2718D}" srcOrd="3" destOrd="0" presId="urn:microsoft.com/office/officeart/2008/layout/HorizontalMultiLevelHierarchy"/>
    <dgm:cxn modelId="{F444FD44-30B7-450B-8892-298A0A4059BE}" type="presParOf" srcId="{996D6F35-F54B-4525-B485-B78B5FF2718D}" destId="{8E567F7E-3D11-4B09-9F91-8271C0120B43}" srcOrd="0" destOrd="0" presId="urn:microsoft.com/office/officeart/2008/layout/HorizontalMultiLevelHierarchy"/>
    <dgm:cxn modelId="{CCE5306A-B814-4015-B73F-0784D0C91CCD}" type="presParOf" srcId="{996D6F35-F54B-4525-B485-B78B5FF2718D}" destId="{8553A298-4DD9-494A-86C8-79D96A9EEF8B}" srcOrd="1" destOrd="0" presId="urn:microsoft.com/office/officeart/2008/layout/HorizontalMultiLevelHierarchy"/>
    <dgm:cxn modelId="{85FF82CA-2772-4F13-9361-6C6CC30D2DC1}" type="presParOf" srcId="{8553A298-4DD9-494A-86C8-79D96A9EEF8B}" destId="{3547F597-C23A-43EF-B9BF-B1E70C809864}" srcOrd="0" destOrd="0" presId="urn:microsoft.com/office/officeart/2008/layout/HorizontalMultiLevelHierarchy"/>
    <dgm:cxn modelId="{51817AAE-E9DF-45AC-A452-182F7E1A3E87}" type="presParOf" srcId="{3547F597-C23A-43EF-B9BF-B1E70C809864}" destId="{FE31B0B2-FBFF-4C4D-A85A-141280D4FDB1}" srcOrd="0" destOrd="0" presId="urn:microsoft.com/office/officeart/2008/layout/HorizontalMultiLevelHierarchy"/>
    <dgm:cxn modelId="{25F7488B-DDBC-43A7-A7DD-BFD98276E5BB}" type="presParOf" srcId="{8553A298-4DD9-494A-86C8-79D96A9EEF8B}" destId="{46FAA8A7-25BE-4D80-ACA6-B83543E35226}" srcOrd="1" destOrd="0" presId="urn:microsoft.com/office/officeart/2008/layout/HorizontalMultiLevelHierarchy"/>
    <dgm:cxn modelId="{90C1A05B-C3F6-45CE-AEAC-AF5817A93B90}" type="presParOf" srcId="{46FAA8A7-25BE-4D80-ACA6-B83543E35226}" destId="{287EB823-7EB8-4AAB-B037-320C26DD1EDD}" srcOrd="0" destOrd="0" presId="urn:microsoft.com/office/officeart/2008/layout/HorizontalMultiLevelHierarchy"/>
    <dgm:cxn modelId="{1AF6F7E6-0037-46AB-8E86-D2EA8A91E3E3}" type="presParOf" srcId="{46FAA8A7-25BE-4D80-ACA6-B83543E35226}" destId="{A60D8F00-E9F3-44BB-AAD1-AABE59C90716}" srcOrd="1" destOrd="0" presId="urn:microsoft.com/office/officeart/2008/layout/HorizontalMultiLevelHierarchy"/>
    <dgm:cxn modelId="{6C68EAF7-2DA3-4DBB-A17D-00D8F84C2C66}" type="presParOf" srcId="{8553A298-4DD9-494A-86C8-79D96A9EEF8B}" destId="{F2048442-A1B0-419B-877C-CB41BB3269E9}" srcOrd="2" destOrd="0" presId="urn:microsoft.com/office/officeart/2008/layout/HorizontalMultiLevelHierarchy"/>
    <dgm:cxn modelId="{F8E197B9-1F99-4B5E-AC0F-C0269533A720}" type="presParOf" srcId="{F2048442-A1B0-419B-877C-CB41BB3269E9}" destId="{D1959F45-D70E-4C00-84C1-AF504612A319}" srcOrd="0" destOrd="0" presId="urn:microsoft.com/office/officeart/2008/layout/HorizontalMultiLevelHierarchy"/>
    <dgm:cxn modelId="{6B2D3ECC-AB15-42EF-831E-722BCC8767E3}" type="presParOf" srcId="{8553A298-4DD9-494A-86C8-79D96A9EEF8B}" destId="{FD5846A8-D648-4DA0-B108-90E55613CFAC}" srcOrd="3" destOrd="0" presId="urn:microsoft.com/office/officeart/2008/layout/HorizontalMultiLevelHierarchy"/>
    <dgm:cxn modelId="{00E67485-B57E-4467-B2C3-0A06EF078C1A}" type="presParOf" srcId="{FD5846A8-D648-4DA0-B108-90E55613CFAC}" destId="{741EE0C0-89A5-48A5-9760-A37586DFBD92}" srcOrd="0" destOrd="0" presId="urn:microsoft.com/office/officeart/2008/layout/HorizontalMultiLevelHierarchy"/>
    <dgm:cxn modelId="{94E2C24E-6D9B-46EA-AE8E-889B05F57315}" type="presParOf" srcId="{FD5846A8-D648-4DA0-B108-90E55613CFAC}" destId="{220E83EC-B921-422C-BC69-632D15E9B756}" srcOrd="1" destOrd="0" presId="urn:microsoft.com/office/officeart/2008/layout/HorizontalMultiLevelHierarchy"/>
    <dgm:cxn modelId="{A936C554-0913-4997-8681-19EA21094300}" type="presParOf" srcId="{8553A298-4DD9-494A-86C8-79D96A9EEF8B}" destId="{668844D0-9F9C-4011-A1CA-12E43C88E716}" srcOrd="4" destOrd="0" presId="urn:microsoft.com/office/officeart/2008/layout/HorizontalMultiLevelHierarchy"/>
    <dgm:cxn modelId="{75723F48-8E6F-4AEE-AEA0-2486CE48CCB3}" type="presParOf" srcId="{668844D0-9F9C-4011-A1CA-12E43C88E716}" destId="{2C14D90F-BE9D-40B3-9B65-84123F7DEA1E}" srcOrd="0" destOrd="0" presId="urn:microsoft.com/office/officeart/2008/layout/HorizontalMultiLevelHierarchy"/>
    <dgm:cxn modelId="{78649CFD-82E7-4BB5-80A6-1A4BED195730}" type="presParOf" srcId="{8553A298-4DD9-494A-86C8-79D96A9EEF8B}" destId="{21E909DA-C4FE-4D7A-92EA-753A4CAA8F5F}" srcOrd="5" destOrd="0" presId="urn:microsoft.com/office/officeart/2008/layout/HorizontalMultiLevelHierarchy"/>
    <dgm:cxn modelId="{C5FE9B77-AB7F-4DE1-BCF9-85BC70714C37}" type="presParOf" srcId="{21E909DA-C4FE-4D7A-92EA-753A4CAA8F5F}" destId="{A3FBC974-F46F-4CCB-8A09-8B757ABD976B}" srcOrd="0" destOrd="0" presId="urn:microsoft.com/office/officeart/2008/layout/HorizontalMultiLevelHierarchy"/>
    <dgm:cxn modelId="{CD25DB15-D71D-4F9E-AAC1-CAEFDCC1E8F3}" type="presParOf" srcId="{21E909DA-C4FE-4D7A-92EA-753A4CAA8F5F}" destId="{03DB5BF1-81EE-4D94-AF0F-7C6B875E0CF7}" srcOrd="1" destOrd="0" presId="urn:microsoft.com/office/officeart/2008/layout/HorizontalMultiLevelHierarchy"/>
    <dgm:cxn modelId="{425A1357-25C1-42A1-BCEE-714BD888764F}" type="presParOf" srcId="{8553A298-4DD9-494A-86C8-79D96A9EEF8B}" destId="{0275ED35-158E-45F6-9CD0-A6D1BA03CA04}" srcOrd="6" destOrd="0" presId="urn:microsoft.com/office/officeart/2008/layout/HorizontalMultiLevelHierarchy"/>
    <dgm:cxn modelId="{60E701E4-575D-41FA-904F-D51BD22B6B8C}" type="presParOf" srcId="{0275ED35-158E-45F6-9CD0-A6D1BA03CA04}" destId="{7D38810D-7A0F-4986-87EF-22CAF5A6EC0B}" srcOrd="0" destOrd="0" presId="urn:microsoft.com/office/officeart/2008/layout/HorizontalMultiLevelHierarchy"/>
    <dgm:cxn modelId="{426B69F1-5627-435E-8FEC-057161A68DED}" type="presParOf" srcId="{8553A298-4DD9-494A-86C8-79D96A9EEF8B}" destId="{B0236F85-AF00-42C1-9AA3-8DCF10097249}" srcOrd="7" destOrd="0" presId="urn:microsoft.com/office/officeart/2008/layout/HorizontalMultiLevelHierarchy"/>
    <dgm:cxn modelId="{E6DA9678-CA37-4ACE-8EBC-24478C0ED022}" type="presParOf" srcId="{B0236F85-AF00-42C1-9AA3-8DCF10097249}" destId="{D4C13DCB-22ED-40AC-B46F-133065E37679}" srcOrd="0" destOrd="0" presId="urn:microsoft.com/office/officeart/2008/layout/HorizontalMultiLevelHierarchy"/>
    <dgm:cxn modelId="{F5F27F7F-DC7D-46A0-9C6F-81C8ADF4A000}" type="presParOf" srcId="{B0236F85-AF00-42C1-9AA3-8DCF10097249}" destId="{EA7506DC-CC17-4054-AC6D-A0893AFF1E9E}" srcOrd="1" destOrd="0" presId="urn:microsoft.com/office/officeart/2008/layout/HorizontalMultiLevelHierarchy"/>
    <dgm:cxn modelId="{12729D73-80BA-4B60-AA09-9CE6F98CCADC}" type="presParOf" srcId="{8553A298-4DD9-494A-86C8-79D96A9EEF8B}" destId="{35FE2339-4FA9-433D-9293-E559C8BCD52F}" srcOrd="8" destOrd="0" presId="urn:microsoft.com/office/officeart/2008/layout/HorizontalMultiLevelHierarchy"/>
    <dgm:cxn modelId="{9519876C-F226-4C27-883F-24754578FD09}" type="presParOf" srcId="{35FE2339-4FA9-433D-9293-E559C8BCD52F}" destId="{CF40224D-26C8-4EEB-AF5F-0922EB493700}" srcOrd="0" destOrd="0" presId="urn:microsoft.com/office/officeart/2008/layout/HorizontalMultiLevelHierarchy"/>
    <dgm:cxn modelId="{4CA3D88C-1515-4EBF-9492-474D1BF885F9}" type="presParOf" srcId="{8553A298-4DD9-494A-86C8-79D96A9EEF8B}" destId="{4E20F6BE-0995-4E06-90FB-2FED57271789}" srcOrd="9" destOrd="0" presId="urn:microsoft.com/office/officeart/2008/layout/HorizontalMultiLevelHierarchy"/>
    <dgm:cxn modelId="{37E68764-3A29-4EDE-AF29-2A776F3968E9}" type="presParOf" srcId="{4E20F6BE-0995-4E06-90FB-2FED57271789}" destId="{D56B99DB-6552-4346-A3ED-9CC3ED5BAD9F}" srcOrd="0" destOrd="0" presId="urn:microsoft.com/office/officeart/2008/layout/HorizontalMultiLevelHierarchy"/>
    <dgm:cxn modelId="{71DF4692-6DFA-4881-919F-A099CC5E15A7}" type="presParOf" srcId="{4E20F6BE-0995-4E06-90FB-2FED57271789}" destId="{B1A3FD58-5CCB-4423-9419-B9E10BD9EF6A}" srcOrd="1" destOrd="0" presId="urn:microsoft.com/office/officeart/2008/layout/HorizontalMultiLevelHierarchy"/>
    <dgm:cxn modelId="{C94CB454-2C1B-4221-9745-B7DFC4FE5154}" type="presParOf" srcId="{8553A298-4DD9-494A-86C8-79D96A9EEF8B}" destId="{8FBC1BE9-D015-46F0-B0D6-85B44F0614A6}" srcOrd="10" destOrd="0" presId="urn:microsoft.com/office/officeart/2008/layout/HorizontalMultiLevelHierarchy"/>
    <dgm:cxn modelId="{EEAADD8A-ED5D-49B5-B0A3-9DEA39BBEC77}" type="presParOf" srcId="{8FBC1BE9-D015-46F0-B0D6-85B44F0614A6}" destId="{2825CFA7-4D85-42F5-9EA4-BB7DEC191297}" srcOrd="0" destOrd="0" presId="urn:microsoft.com/office/officeart/2008/layout/HorizontalMultiLevelHierarchy"/>
    <dgm:cxn modelId="{BCAC40F1-9007-4CA7-A02C-639E30146E06}" type="presParOf" srcId="{8553A298-4DD9-494A-86C8-79D96A9EEF8B}" destId="{304260AD-7689-406E-8588-346257601D71}" srcOrd="11" destOrd="0" presId="urn:microsoft.com/office/officeart/2008/layout/HorizontalMultiLevelHierarchy"/>
    <dgm:cxn modelId="{3F401B4C-68FC-497F-A747-85D7FEBE4B4D}" type="presParOf" srcId="{304260AD-7689-406E-8588-346257601D71}" destId="{440CB41B-2964-4067-AC13-14370AF9C221}" srcOrd="0" destOrd="0" presId="urn:microsoft.com/office/officeart/2008/layout/HorizontalMultiLevelHierarchy"/>
    <dgm:cxn modelId="{96C31BE1-DCB9-4C37-B9C9-4746377CB4EF}" type="presParOf" srcId="{304260AD-7689-406E-8588-346257601D71}" destId="{108C803D-E56F-4590-863A-6C4E135C1DEF}" srcOrd="1" destOrd="0" presId="urn:microsoft.com/office/officeart/2008/layout/HorizontalMultiLevelHierarchy"/>
    <dgm:cxn modelId="{C328237D-6F3F-4DA1-B188-8082E8ED6B46}" type="presParOf" srcId="{8553A298-4DD9-494A-86C8-79D96A9EEF8B}" destId="{D2572334-1225-4161-A5BD-6AD0CA998624}" srcOrd="12" destOrd="0" presId="urn:microsoft.com/office/officeart/2008/layout/HorizontalMultiLevelHierarchy"/>
    <dgm:cxn modelId="{EAA9493F-CE53-4A6B-A29E-268290FE8C8F}" type="presParOf" srcId="{D2572334-1225-4161-A5BD-6AD0CA998624}" destId="{41A349ED-519E-4FC7-B3AC-851E6CACB699}" srcOrd="0" destOrd="0" presId="urn:microsoft.com/office/officeart/2008/layout/HorizontalMultiLevelHierarchy"/>
    <dgm:cxn modelId="{D1FFE4B6-B830-4307-B2E0-01C24FA1410D}" type="presParOf" srcId="{8553A298-4DD9-494A-86C8-79D96A9EEF8B}" destId="{F9FA263B-C885-40FA-89F9-6591C4D78E0A}" srcOrd="13" destOrd="0" presId="urn:microsoft.com/office/officeart/2008/layout/HorizontalMultiLevelHierarchy"/>
    <dgm:cxn modelId="{E5B0619D-A802-49E2-837A-19D04B60A205}" type="presParOf" srcId="{F9FA263B-C885-40FA-89F9-6591C4D78E0A}" destId="{FAAB8B42-4FD4-4243-BDB5-E8BF99D0117A}" srcOrd="0" destOrd="0" presId="urn:microsoft.com/office/officeart/2008/layout/HorizontalMultiLevelHierarchy"/>
    <dgm:cxn modelId="{B9D7DF62-AE3B-41A6-B57F-80F90CB1EDB4}" type="presParOf" srcId="{F9FA263B-C885-40FA-89F9-6591C4D78E0A}" destId="{8F3DD66E-F726-474D-9E67-6B2E59C5926B}" srcOrd="1" destOrd="0" presId="urn:microsoft.com/office/officeart/2008/layout/HorizontalMultiLevelHierarchy"/>
    <dgm:cxn modelId="{1C8444F4-3AAD-44B2-B528-C3C3730BC1A3}" type="presParOf" srcId="{878EECC2-D0E6-4CFF-ABB7-3A6A157532A5}" destId="{80B45148-D679-4FB7-9BF1-37AC048C584C}" srcOrd="4" destOrd="0" presId="urn:microsoft.com/office/officeart/2008/layout/HorizontalMultiLevelHierarchy"/>
    <dgm:cxn modelId="{664D399E-F78C-4629-A838-9472F8815BF5}" type="presParOf" srcId="{80B45148-D679-4FB7-9BF1-37AC048C584C}" destId="{C111C4BF-9F30-475B-B1DD-E81C2AC7AE9A}" srcOrd="0" destOrd="0" presId="urn:microsoft.com/office/officeart/2008/layout/HorizontalMultiLevelHierarchy"/>
    <dgm:cxn modelId="{006A28BA-FECB-4D23-9376-7A81602A23C1}" type="presParOf" srcId="{878EECC2-D0E6-4CFF-ABB7-3A6A157532A5}" destId="{B8575B61-5144-4DC6-8AE2-D6C783ACD6A6}" srcOrd="5" destOrd="0" presId="urn:microsoft.com/office/officeart/2008/layout/HorizontalMultiLevelHierarchy"/>
    <dgm:cxn modelId="{A9A7E693-A0C7-48B3-98E7-6337B52C2E8E}" type="presParOf" srcId="{B8575B61-5144-4DC6-8AE2-D6C783ACD6A6}" destId="{36469A49-BB38-4DA4-8CA6-02C5315D4E80}" srcOrd="0" destOrd="0" presId="urn:microsoft.com/office/officeart/2008/layout/HorizontalMultiLevelHierarchy"/>
    <dgm:cxn modelId="{9E29A18C-897D-42A4-ABA2-9A03FA8DCBFF}" type="presParOf" srcId="{B8575B61-5144-4DC6-8AE2-D6C783ACD6A6}" destId="{13C43BA8-1642-4BD4-83E5-048214A1D5BD}" srcOrd="1" destOrd="0" presId="urn:microsoft.com/office/officeart/2008/layout/HorizontalMultiLevelHierarchy"/>
    <dgm:cxn modelId="{C1751FEF-BF3C-407E-83A1-C113D7A4CB32}" type="presParOf" srcId="{13C43BA8-1642-4BD4-83E5-048214A1D5BD}" destId="{27CC71F7-80C0-4D37-9FBC-A209E76DB20B}" srcOrd="0" destOrd="0" presId="urn:microsoft.com/office/officeart/2008/layout/HorizontalMultiLevelHierarchy"/>
    <dgm:cxn modelId="{5ED35421-074F-48F6-A435-88BC25F5251F}" type="presParOf" srcId="{27CC71F7-80C0-4D37-9FBC-A209E76DB20B}" destId="{1BB23C87-EC15-4203-8AC8-5D87B1B4C67B}" srcOrd="0" destOrd="0" presId="urn:microsoft.com/office/officeart/2008/layout/HorizontalMultiLevelHierarchy"/>
    <dgm:cxn modelId="{674E6F57-C305-442F-BF80-652223601C38}" type="presParOf" srcId="{13C43BA8-1642-4BD4-83E5-048214A1D5BD}" destId="{09CAB7BE-50FD-4723-8835-B87DE3FADB91}" srcOrd="1" destOrd="0" presId="urn:microsoft.com/office/officeart/2008/layout/HorizontalMultiLevelHierarchy"/>
    <dgm:cxn modelId="{1598E6DC-E085-4F9F-A68F-16AC241BDB75}" type="presParOf" srcId="{09CAB7BE-50FD-4723-8835-B87DE3FADB91}" destId="{E48EF91C-CF64-46F4-AE96-80DD3DB7194F}" srcOrd="0" destOrd="0" presId="urn:microsoft.com/office/officeart/2008/layout/HorizontalMultiLevelHierarchy"/>
    <dgm:cxn modelId="{A3E7AC64-0613-4660-846D-B617A4CD26DF}" type="presParOf" srcId="{09CAB7BE-50FD-4723-8835-B87DE3FADB91}" destId="{74CAD58B-94A7-43FA-9C7D-2ED68FD69F04}" srcOrd="1" destOrd="0" presId="urn:microsoft.com/office/officeart/2008/layout/HorizontalMultiLevelHierarchy"/>
    <dgm:cxn modelId="{77F55731-3CAC-4FA6-9676-B5F824346510}" type="presParOf" srcId="{13C43BA8-1642-4BD4-83E5-048214A1D5BD}" destId="{DD163D79-C0D6-4113-90BE-F024D645945F}" srcOrd="2" destOrd="0" presId="urn:microsoft.com/office/officeart/2008/layout/HorizontalMultiLevelHierarchy"/>
    <dgm:cxn modelId="{7D8A532B-81A5-4D1C-B0D1-5845932704FF}" type="presParOf" srcId="{DD163D79-C0D6-4113-90BE-F024D645945F}" destId="{E744E530-F561-4F9C-9314-3FB41646B02C}" srcOrd="0" destOrd="0" presId="urn:microsoft.com/office/officeart/2008/layout/HorizontalMultiLevelHierarchy"/>
    <dgm:cxn modelId="{94789A84-7697-43CF-8371-62B2E3E9E081}" type="presParOf" srcId="{13C43BA8-1642-4BD4-83E5-048214A1D5BD}" destId="{A5FC8C90-DB69-4CF9-BA07-D62DF47BE04F}" srcOrd="3" destOrd="0" presId="urn:microsoft.com/office/officeart/2008/layout/HorizontalMultiLevelHierarchy"/>
    <dgm:cxn modelId="{90F0CFCC-CB7D-4617-98FE-46F1A94D6F1D}" type="presParOf" srcId="{A5FC8C90-DB69-4CF9-BA07-D62DF47BE04F}" destId="{701241D9-DAC4-49E3-9656-BE786A6F2D6E}" srcOrd="0" destOrd="0" presId="urn:microsoft.com/office/officeart/2008/layout/HorizontalMultiLevelHierarchy"/>
    <dgm:cxn modelId="{7F922AE7-D59A-497B-8BC8-AC0416D245A6}" type="presParOf" srcId="{A5FC8C90-DB69-4CF9-BA07-D62DF47BE04F}" destId="{362354D3-686C-4FCF-AAAB-5D2BF0B3D487}" srcOrd="1" destOrd="0" presId="urn:microsoft.com/office/officeart/2008/layout/HorizontalMultiLevelHierarchy"/>
    <dgm:cxn modelId="{DA14AE9E-0616-4791-925B-8FFF13C693E6}" type="presParOf" srcId="{13C43BA8-1642-4BD4-83E5-048214A1D5BD}" destId="{C9A9B3D4-7607-4016-A453-C7B05A10AEDD}" srcOrd="4" destOrd="0" presId="urn:microsoft.com/office/officeart/2008/layout/HorizontalMultiLevelHierarchy"/>
    <dgm:cxn modelId="{ADE49388-C542-4AB8-8C6D-8DE221BEB90C}" type="presParOf" srcId="{C9A9B3D4-7607-4016-A453-C7B05A10AEDD}" destId="{5404E3E3-87AF-4368-BC55-D853CCBC069F}" srcOrd="0" destOrd="0" presId="urn:microsoft.com/office/officeart/2008/layout/HorizontalMultiLevelHierarchy"/>
    <dgm:cxn modelId="{369C0A18-70C5-43A3-B8BE-960DD389B698}" type="presParOf" srcId="{13C43BA8-1642-4BD4-83E5-048214A1D5BD}" destId="{D5C5C542-C582-4DF7-A6FD-31D1694393B0}" srcOrd="5" destOrd="0" presId="urn:microsoft.com/office/officeart/2008/layout/HorizontalMultiLevelHierarchy"/>
    <dgm:cxn modelId="{E7D24D99-0F2C-43A5-A0ED-EA01029BAA3A}" type="presParOf" srcId="{D5C5C542-C582-4DF7-A6FD-31D1694393B0}" destId="{A57B097B-7109-4C0C-BD61-D1793AFC5ED5}" srcOrd="0" destOrd="0" presId="urn:microsoft.com/office/officeart/2008/layout/HorizontalMultiLevelHierarchy"/>
    <dgm:cxn modelId="{25E61FB6-6CB4-4621-8E75-8B3F624F9613}" type="presParOf" srcId="{D5C5C542-C582-4DF7-A6FD-31D1694393B0}" destId="{049D3476-C7F0-4375-85A0-54309719BA5C}" srcOrd="1" destOrd="0" presId="urn:microsoft.com/office/officeart/2008/layout/HorizontalMultiLevelHierarchy"/>
    <dgm:cxn modelId="{0B556775-255B-477B-AFEC-DAAB85971BA5}" type="presParOf" srcId="{13C43BA8-1642-4BD4-83E5-048214A1D5BD}" destId="{417B8605-77E1-4CF7-9DBE-F0FF9FA1738A}" srcOrd="6" destOrd="0" presId="urn:microsoft.com/office/officeart/2008/layout/HorizontalMultiLevelHierarchy"/>
    <dgm:cxn modelId="{4C184B2D-D4CA-4363-BEE5-26F33FFEEC31}" type="presParOf" srcId="{417B8605-77E1-4CF7-9DBE-F0FF9FA1738A}" destId="{39087F85-DB5B-4512-9626-2E3EEA245BF7}" srcOrd="0" destOrd="0" presId="urn:microsoft.com/office/officeart/2008/layout/HorizontalMultiLevelHierarchy"/>
    <dgm:cxn modelId="{CB682C7B-4A97-416C-82B4-17C72B85A5E2}" type="presParOf" srcId="{13C43BA8-1642-4BD4-83E5-048214A1D5BD}" destId="{9BCBB35B-B76E-4C2E-BD1E-C5398FF70B86}" srcOrd="7" destOrd="0" presId="urn:microsoft.com/office/officeart/2008/layout/HorizontalMultiLevelHierarchy"/>
    <dgm:cxn modelId="{430467AE-153A-419D-934B-9EA136514C2D}" type="presParOf" srcId="{9BCBB35B-B76E-4C2E-BD1E-C5398FF70B86}" destId="{6B3B445F-B866-4DD9-BB96-70977D7B5F06}" srcOrd="0" destOrd="0" presId="urn:microsoft.com/office/officeart/2008/layout/HorizontalMultiLevelHierarchy"/>
    <dgm:cxn modelId="{91E76984-7309-436B-81A2-286851D0ADA2}" type="presParOf" srcId="{9BCBB35B-B76E-4C2E-BD1E-C5398FF70B86}" destId="{2E81FCD5-B9A9-4874-BFEA-1324AEFA2C29}" srcOrd="1" destOrd="0" presId="urn:microsoft.com/office/officeart/2008/layout/HorizontalMultiLevelHierarchy"/>
    <dgm:cxn modelId="{7D69F666-B47F-4542-B9BF-644BA2F07910}" type="presParOf" srcId="{13C43BA8-1642-4BD4-83E5-048214A1D5BD}" destId="{DE100ED2-E2E1-47E4-A0F9-F28DF4BD2217}" srcOrd="8" destOrd="0" presId="urn:microsoft.com/office/officeart/2008/layout/HorizontalMultiLevelHierarchy"/>
    <dgm:cxn modelId="{89133C88-6032-40A7-8F3B-44B990F586A5}" type="presParOf" srcId="{DE100ED2-E2E1-47E4-A0F9-F28DF4BD2217}" destId="{70370990-95EC-4CE6-A312-463BD4859304}" srcOrd="0" destOrd="0" presId="urn:microsoft.com/office/officeart/2008/layout/HorizontalMultiLevelHierarchy"/>
    <dgm:cxn modelId="{61B700B1-C25A-4958-B4A7-0E3041565A19}" type="presParOf" srcId="{13C43BA8-1642-4BD4-83E5-048214A1D5BD}" destId="{7165C188-4DED-4F33-86F8-C1AC29E605E4}" srcOrd="9" destOrd="0" presId="urn:microsoft.com/office/officeart/2008/layout/HorizontalMultiLevelHierarchy"/>
    <dgm:cxn modelId="{346F1834-EFA2-4603-9331-3C347AEED8DC}" type="presParOf" srcId="{7165C188-4DED-4F33-86F8-C1AC29E605E4}" destId="{6F0E951E-E4FE-47AD-907A-CD900AC3AE76}" srcOrd="0" destOrd="0" presId="urn:microsoft.com/office/officeart/2008/layout/HorizontalMultiLevelHierarchy"/>
    <dgm:cxn modelId="{8D6D77F3-37EB-4E44-B450-80EC96408250}" type="presParOf" srcId="{7165C188-4DED-4F33-86F8-C1AC29E605E4}" destId="{67C6C29C-7872-4E16-88F2-3E5E342AE83D}" srcOrd="1" destOrd="0" presId="urn:microsoft.com/office/officeart/2008/layout/HorizontalMultiLevelHierarchy"/>
    <dgm:cxn modelId="{B4D6CDAB-045D-41B8-9D60-52377551669C}" type="presParOf" srcId="{67C6C29C-7872-4E16-88F2-3E5E342AE83D}" destId="{BE3E1871-A208-4CA7-B007-099D67AF226F}" srcOrd="0" destOrd="0" presId="urn:microsoft.com/office/officeart/2008/layout/HorizontalMultiLevelHierarchy"/>
    <dgm:cxn modelId="{FE8D23F9-9F88-45F7-93F6-982657126530}" type="presParOf" srcId="{BE3E1871-A208-4CA7-B007-099D67AF226F}" destId="{109C2334-0FE1-4869-B766-7AD256F0C30C}" srcOrd="0" destOrd="0" presId="urn:microsoft.com/office/officeart/2008/layout/HorizontalMultiLevelHierarchy"/>
    <dgm:cxn modelId="{C31D9887-43A9-4F38-895C-FD87089E2561}" type="presParOf" srcId="{67C6C29C-7872-4E16-88F2-3E5E342AE83D}" destId="{C1AF68CE-1FA1-46C7-8B42-895353523819}" srcOrd="1" destOrd="0" presId="urn:microsoft.com/office/officeart/2008/layout/HorizontalMultiLevelHierarchy"/>
    <dgm:cxn modelId="{46A09135-BCF4-401C-90E6-1AE3A06A41E3}" type="presParOf" srcId="{C1AF68CE-1FA1-46C7-8B42-895353523819}" destId="{7DD64041-97E3-4A04-BFAC-2489D56F2146}" srcOrd="0" destOrd="0" presId="urn:microsoft.com/office/officeart/2008/layout/HorizontalMultiLevelHierarchy"/>
    <dgm:cxn modelId="{22D3E0BF-E89D-416F-8935-98BE046465A9}" type="presParOf" srcId="{C1AF68CE-1FA1-46C7-8B42-895353523819}" destId="{237FA49D-49AA-4F1A-8E92-561E7F83B4DA}" srcOrd="1" destOrd="0" presId="urn:microsoft.com/office/officeart/2008/layout/HorizontalMultiLevelHierarchy"/>
    <dgm:cxn modelId="{46E5502A-B3B7-4B9B-A3DA-79B85127592B}" type="presParOf" srcId="{13C43BA8-1642-4BD4-83E5-048214A1D5BD}" destId="{BFE39522-C9A4-4C16-97FB-B5A274EDBB82}" srcOrd="10" destOrd="0" presId="urn:microsoft.com/office/officeart/2008/layout/HorizontalMultiLevelHierarchy"/>
    <dgm:cxn modelId="{9BDA48EC-5391-4751-B279-572E7EE2596C}" type="presParOf" srcId="{BFE39522-C9A4-4C16-97FB-B5A274EDBB82}" destId="{2E42398F-8D40-4848-81BA-44F396F666D1}" srcOrd="0" destOrd="0" presId="urn:microsoft.com/office/officeart/2008/layout/HorizontalMultiLevelHierarchy"/>
    <dgm:cxn modelId="{F685CB56-2BAD-45AD-9C6B-31527344746B}" type="presParOf" srcId="{13C43BA8-1642-4BD4-83E5-048214A1D5BD}" destId="{C6AC2269-8345-4E5C-B98F-54CD47551691}" srcOrd="11" destOrd="0" presId="urn:microsoft.com/office/officeart/2008/layout/HorizontalMultiLevelHierarchy"/>
    <dgm:cxn modelId="{D582E97E-2F97-4B78-A090-84FFECB4EDA2}" type="presParOf" srcId="{C6AC2269-8345-4E5C-B98F-54CD47551691}" destId="{6693253D-F122-42E3-8C51-5364006B098E}" srcOrd="0" destOrd="0" presId="urn:microsoft.com/office/officeart/2008/layout/HorizontalMultiLevelHierarchy"/>
    <dgm:cxn modelId="{288ACE41-1F45-4BEA-8F60-01A0298CC69C}" type="presParOf" srcId="{C6AC2269-8345-4E5C-B98F-54CD47551691}" destId="{9119390C-F8C6-4C30-AA55-4CC39EFD6106}" srcOrd="1" destOrd="0" presId="urn:microsoft.com/office/officeart/2008/layout/HorizontalMultiLevelHierarchy"/>
    <dgm:cxn modelId="{0427C142-B8D8-496F-A1F0-038879141601}" type="presParOf" srcId="{13C43BA8-1642-4BD4-83E5-048214A1D5BD}" destId="{FCB9F110-A251-488C-9E42-1E1616782479}" srcOrd="12" destOrd="0" presId="urn:microsoft.com/office/officeart/2008/layout/HorizontalMultiLevelHierarchy"/>
    <dgm:cxn modelId="{CCAFFB6F-292C-4A0F-9F96-369205F38183}" type="presParOf" srcId="{FCB9F110-A251-488C-9E42-1E1616782479}" destId="{FDAF524A-9B49-4C3A-8C25-3C329F11DE67}" srcOrd="0" destOrd="0" presId="urn:microsoft.com/office/officeart/2008/layout/HorizontalMultiLevelHierarchy"/>
    <dgm:cxn modelId="{0407CC8C-E334-4BBC-90F2-8BC9980A9163}" type="presParOf" srcId="{13C43BA8-1642-4BD4-83E5-048214A1D5BD}" destId="{116DF1E6-A76F-48A1-8E50-656BB8CD3619}" srcOrd="13" destOrd="0" presId="urn:microsoft.com/office/officeart/2008/layout/HorizontalMultiLevelHierarchy"/>
    <dgm:cxn modelId="{B10F3C88-68F9-4CCF-A487-DFDD92B71F18}" type="presParOf" srcId="{116DF1E6-A76F-48A1-8E50-656BB8CD3619}" destId="{411247EC-45D4-43AB-B435-F67439B12D4A}" srcOrd="0" destOrd="0" presId="urn:microsoft.com/office/officeart/2008/layout/HorizontalMultiLevelHierarchy"/>
    <dgm:cxn modelId="{C1C5B4A4-92F3-4B72-AEA4-E5F03BC3485D}" type="presParOf" srcId="{116DF1E6-A76F-48A1-8E50-656BB8CD3619}" destId="{309D54A6-8B6D-40D4-8961-D281D0D07BE4}" srcOrd="1" destOrd="0" presId="urn:microsoft.com/office/officeart/2008/layout/HorizontalMultiLevelHierarchy"/>
    <dgm:cxn modelId="{6AE55070-F5BD-418C-A25F-45B9BCA93BB1}" type="presParOf" srcId="{309D54A6-8B6D-40D4-8961-D281D0D07BE4}" destId="{03357D70-5C23-4A95-AEB2-496C0136B9A3}" srcOrd="0" destOrd="0" presId="urn:microsoft.com/office/officeart/2008/layout/HorizontalMultiLevelHierarchy"/>
    <dgm:cxn modelId="{A0F8D6A4-18DE-4A6D-A63B-AF230308BF33}" type="presParOf" srcId="{03357D70-5C23-4A95-AEB2-496C0136B9A3}" destId="{D26CC559-7E3F-41E7-851E-AFA7D86C3E67}" srcOrd="0" destOrd="0" presId="urn:microsoft.com/office/officeart/2008/layout/HorizontalMultiLevelHierarchy"/>
    <dgm:cxn modelId="{61C25480-B849-41D5-A2DB-FA70CC9A92A7}" type="presParOf" srcId="{309D54A6-8B6D-40D4-8961-D281D0D07BE4}" destId="{8A09E351-4139-4BEC-87DB-17B3D4ACAA7E}" srcOrd="1" destOrd="0" presId="urn:microsoft.com/office/officeart/2008/layout/HorizontalMultiLevelHierarchy"/>
    <dgm:cxn modelId="{C52410B3-7333-4120-935A-0C1F8C460597}" type="presParOf" srcId="{8A09E351-4139-4BEC-87DB-17B3D4ACAA7E}" destId="{9D4D92E3-386B-413F-8427-E7F3CB92A749}" srcOrd="0" destOrd="0" presId="urn:microsoft.com/office/officeart/2008/layout/HorizontalMultiLevelHierarchy"/>
    <dgm:cxn modelId="{8ABAD362-026D-4FFE-AE2E-FDED00F9FDE6}" type="presParOf" srcId="{8A09E351-4139-4BEC-87DB-17B3D4ACAA7E}" destId="{484C7834-0C41-49BF-B8A0-08D38E917C1F}" srcOrd="1" destOrd="0" presId="urn:microsoft.com/office/officeart/2008/layout/HorizontalMultiLevelHierarchy"/>
    <dgm:cxn modelId="{E4C49196-F69F-4B0A-B154-AF2C4316A9E0}" type="presParOf" srcId="{484C7834-0C41-49BF-B8A0-08D38E917C1F}" destId="{DE3520ED-7AED-4281-92B2-B6A49BF2AEC3}" srcOrd="0" destOrd="0" presId="urn:microsoft.com/office/officeart/2008/layout/HorizontalMultiLevelHierarchy"/>
    <dgm:cxn modelId="{CC45712A-DA37-4F63-AB46-1D2EA9170690}" type="presParOf" srcId="{DE3520ED-7AED-4281-92B2-B6A49BF2AEC3}" destId="{3EF2AAF2-5B2A-490D-A732-94B8C4F5D13C}" srcOrd="0" destOrd="0" presId="urn:microsoft.com/office/officeart/2008/layout/HorizontalMultiLevelHierarchy"/>
    <dgm:cxn modelId="{C18798C3-9899-4848-8192-2E7D4C97668A}" type="presParOf" srcId="{484C7834-0C41-49BF-B8A0-08D38E917C1F}" destId="{73230B76-A6BA-4966-AEF6-6AAD76C1786A}" srcOrd="1" destOrd="0" presId="urn:microsoft.com/office/officeart/2008/layout/HorizontalMultiLevelHierarchy"/>
    <dgm:cxn modelId="{7BA70313-44AF-445D-99CD-F4A194ADA471}" type="presParOf" srcId="{73230B76-A6BA-4966-AEF6-6AAD76C1786A}" destId="{8EB16243-6FAB-4885-835E-F5A644533BDB}" srcOrd="0" destOrd="0" presId="urn:microsoft.com/office/officeart/2008/layout/HorizontalMultiLevelHierarchy"/>
    <dgm:cxn modelId="{190B7C5D-5E50-4CE4-B64A-B66E69BA047D}" type="presParOf" srcId="{73230B76-A6BA-4966-AEF6-6AAD76C1786A}" destId="{4B50275D-5107-45EE-BC10-D835BA57CBF2}" srcOrd="1" destOrd="0" presId="urn:microsoft.com/office/officeart/2008/layout/HorizontalMultiLevelHierarchy"/>
    <dgm:cxn modelId="{35BBA60A-5AA0-4336-B347-40D4BD313B8F}" type="presParOf" srcId="{309D54A6-8B6D-40D4-8961-D281D0D07BE4}" destId="{C72140AF-A375-457F-A494-8E7D6FED5D78}" srcOrd="2" destOrd="0" presId="urn:microsoft.com/office/officeart/2008/layout/HorizontalMultiLevelHierarchy"/>
    <dgm:cxn modelId="{F4B38405-B822-45D2-AFDE-F9FDE36C7A94}" type="presParOf" srcId="{C72140AF-A375-457F-A494-8E7D6FED5D78}" destId="{CFEA6C7E-BE64-4F40-A971-2316DF974D73}" srcOrd="0" destOrd="0" presId="urn:microsoft.com/office/officeart/2008/layout/HorizontalMultiLevelHierarchy"/>
    <dgm:cxn modelId="{E27D3D85-2649-4AC8-8D08-9230319DD46A}" type="presParOf" srcId="{309D54A6-8B6D-40D4-8961-D281D0D07BE4}" destId="{11F01E6B-E0B4-4367-85A5-D3DFFDDF6B72}" srcOrd="3" destOrd="0" presId="urn:microsoft.com/office/officeart/2008/layout/HorizontalMultiLevelHierarchy"/>
    <dgm:cxn modelId="{0678E8FB-A6D3-487E-8792-A0626E275561}" type="presParOf" srcId="{11F01E6B-E0B4-4367-85A5-D3DFFDDF6B72}" destId="{BE9576B5-8DF9-4CCC-A6F6-08B4CF5FDC28}" srcOrd="0" destOrd="0" presId="urn:microsoft.com/office/officeart/2008/layout/HorizontalMultiLevelHierarchy"/>
    <dgm:cxn modelId="{280CD17A-2BF2-4C1D-A485-5CFDCC5DE99B}" type="presParOf" srcId="{11F01E6B-E0B4-4367-85A5-D3DFFDDF6B72}" destId="{99835BA7-5F8F-42BC-9DB9-DB0227E1FE9F}" srcOrd="1" destOrd="0" presId="urn:microsoft.com/office/officeart/2008/layout/HorizontalMultiLevelHierarchy"/>
    <dgm:cxn modelId="{67917BF3-453F-422D-AF87-C65C79222480}" type="presParOf" srcId="{99835BA7-5F8F-42BC-9DB9-DB0227E1FE9F}" destId="{B3BFD4F6-95E0-47A1-95FC-88AC3D1815E4}" srcOrd="0" destOrd="0" presId="urn:microsoft.com/office/officeart/2008/layout/HorizontalMultiLevelHierarchy"/>
    <dgm:cxn modelId="{5DB53CA2-A2C0-4CB5-A351-12B72B132DC6}" type="presParOf" srcId="{B3BFD4F6-95E0-47A1-95FC-88AC3D1815E4}" destId="{52898CEA-89F4-4D9E-BAB0-5EB8EB99A6A1}" srcOrd="0" destOrd="0" presId="urn:microsoft.com/office/officeart/2008/layout/HorizontalMultiLevelHierarchy"/>
    <dgm:cxn modelId="{F514ACF3-7083-4069-B17C-9E872845BF1D}" type="presParOf" srcId="{99835BA7-5F8F-42BC-9DB9-DB0227E1FE9F}" destId="{AC094CC2-417D-4582-878D-EA80F1527D5C}" srcOrd="1" destOrd="0" presId="urn:microsoft.com/office/officeart/2008/layout/HorizontalMultiLevelHierarchy"/>
    <dgm:cxn modelId="{A16B021C-A547-42C1-95F0-7649A478B7E3}" type="presParOf" srcId="{AC094CC2-417D-4582-878D-EA80F1527D5C}" destId="{18E7A8CA-994C-4E6C-82C9-39F9375CF6C2}" srcOrd="0" destOrd="0" presId="urn:microsoft.com/office/officeart/2008/layout/HorizontalMultiLevelHierarchy"/>
    <dgm:cxn modelId="{FEFE5486-AB85-4B48-A538-3826C6087B6B}" type="presParOf" srcId="{AC094CC2-417D-4582-878D-EA80F1527D5C}" destId="{960F5C69-8C7A-4668-BDBA-F5B04C1BEE1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A0814AE4-33E4-4FC8-BFEA-3DF2038875C4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ثانيا: تعريف المسند إليه، و تنكيره. و أما تعريفه فـ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ED31379-B88E-48C5-9330-A28F7E7A7492}" type="parTrans" cxnId="{1F4A9C32-4A51-4EE0-A260-6A24DD2DE076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6768537-4C66-443E-848C-C2D37E512CD5}" type="sibTrans" cxnId="{1F4A9C32-4A51-4EE0-A260-6A24DD2DE076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7D41520-D4DA-473F-BA27-FBAB40573707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و بالإشارة لـ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411A1D9-1285-48D9-9744-DC6A02EF57C2}" type="parTrans" cxnId="{DE799600-AEB6-4296-A151-1A85FA94912E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0AB09C2-72AB-450E-BEF2-1077FD58892B}" type="sibTrans" cxnId="{DE799600-AEB6-4296-A151-1A85FA94912E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3A69C14-79EA-419B-8110-3EF97F5F27FA}">
      <dgm:prSet custT="1"/>
      <dgm:spPr/>
      <dgm:t>
        <a:bodyPr/>
        <a:lstStyle/>
        <a:p>
          <a:pPr rtl="1"/>
          <a:r>
            <a:rPr lang="fa-IR" sz="1200" smtClean="0">
              <a:latin typeface="Adobe Naskh Medium" panose="01010101010101010101" pitchFamily="50" charset="-78"/>
              <a:cs typeface="B Badr" panose="00000400000000000000" pitchFamily="2" charset="-78"/>
            </a:rPr>
            <a:t>1- تمييزه أكمل تمييز؛ نحو  هذا أبو الصقر فردا في محاسنه‏*** من نسل شيبان بين الضال و السلم‏ 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136B12D-CEF8-4F74-B1FC-3AD7A6307E12}" type="parTrans" cxnId="{5FD015A1-B03B-4D6B-9674-5F328873410C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1A99163-3111-451E-8C12-AA14957783C8}" type="sibTrans" cxnId="{5FD015A1-B03B-4D6B-9674-5F328873410C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F0B657C-420D-4E02-9F5E-A899EE2B4263}">
      <dgm:prSet custT="1"/>
      <dgm:spPr/>
      <dgm:t>
        <a:bodyPr/>
        <a:lstStyle/>
        <a:p>
          <a:pPr rtl="1"/>
          <a:r>
            <a:rPr lang="en-US" sz="1200" smtClean="0">
              <a:latin typeface="Adobe Naskh Medium" panose="01010101010101010101" pitchFamily="50" charset="-78"/>
              <a:cs typeface="B Badr" panose="00000400000000000000" pitchFamily="2" charset="-78"/>
            </a:rPr>
            <a:t>2</a:t>
          </a:r>
          <a:r>
            <a:rPr lang="fa-IR" sz="1200" smtClean="0">
              <a:latin typeface="Adobe Naskh Medium" panose="01010101010101010101" pitchFamily="50" charset="-78"/>
              <a:cs typeface="B Badr" panose="00000400000000000000" pitchFamily="2" charset="-78"/>
            </a:rPr>
            <a:t>- أو التعريض بغباوة السامع؛ كقوله : أولئك آبائى فجئنى بمثلهم***إذا جمعتنا يا جرير المجامع‏ 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8CA1BD4-7B0B-4D94-BC2D-3D534B549DA0}" type="parTrans" cxnId="{B8B5BDDE-FA4B-4A19-BDD2-E50CEE7025DD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D87BD30-A655-4BAD-91EB-8D3424882216}" type="sibTrans" cxnId="{B8B5BDDE-FA4B-4A19-BDD2-E50CEE7025DD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AE73A8C-A575-4B83-9575-B7CA084ABF9C}">
      <dgm:prSet custT="1"/>
      <dgm:spPr/>
      <dgm:t>
        <a:bodyPr/>
        <a:lstStyle/>
        <a:p>
          <a:pPr rtl="1"/>
          <a:r>
            <a:rPr lang="en-US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3</a:t>
          </a:r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- أو بيان حاله فى القرب، أو البعد، أو التوسط؛ كقولك: هذا أو ذلك أو ذاك زيد.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E9D75B4-9B21-441C-9B5F-1CE89CF7201C}" type="parTrans" cxnId="{1BF26A83-1592-4DDC-BD8D-0FB7A080F23D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40A0664-1541-48BF-B6EB-0D72E7FB1C47}" type="sibTrans" cxnId="{1BF26A83-1592-4DDC-BD8D-0FB7A080F23D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6F70F82-B250-47FF-8CF9-3DF58DF69F22}">
      <dgm:prSet custT="1"/>
      <dgm:spPr/>
      <dgm:t>
        <a:bodyPr/>
        <a:lstStyle/>
        <a:p>
          <a:pPr rtl="1"/>
          <a:r>
            <a:rPr lang="en-US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4</a:t>
          </a:r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- أو تحقيره بالقرب؛ نحو: أ هذا الذي يذكر آلهتكم‏ 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4449E1E-A6D1-4BA7-AC1A-07EAE7C99D5D}" type="parTrans" cxnId="{30D79785-EE38-462E-BD52-4E4F0E8EAAFF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E60EDD4-C0DF-481D-B191-8D39F359C16B}" type="sibTrans" cxnId="{30D79785-EE38-462E-BD52-4E4F0E8EAAFF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F4A4462-8273-46C8-BE50-AE60E71ADA70}">
      <dgm:prSet custT="1"/>
      <dgm:spPr/>
      <dgm:t>
        <a:bodyPr/>
        <a:lstStyle/>
        <a:p>
          <a:pPr rtl="1"/>
          <a:r>
            <a:rPr lang="en-US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5</a:t>
          </a:r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- أو تعظيمه بالبعد؛ نحو: الم ذلك الكتاب‏ 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94ACC46-A330-4F48-B9AD-3E16D63D8648}" type="parTrans" cxnId="{5D0C8476-7E49-48F0-A3FE-1F67120AC364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483E982-D1CE-46F7-9AD0-D7FD16545211}" type="sibTrans" cxnId="{5D0C8476-7E49-48F0-A3FE-1F67120AC364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763D008-AEA1-4CCA-817C-03B6883BF49F}">
      <dgm:prSet custT="1"/>
      <dgm:spPr/>
      <dgm:t>
        <a:bodyPr/>
        <a:lstStyle/>
        <a:p>
          <a:pPr rtl="1"/>
          <a:r>
            <a:rPr lang="en-US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6</a:t>
          </a:r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- أو تحقيره بالبعد؛ كما يقال: ذلك اللعين فعل كذا.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F1B1029-C984-4FCF-AF37-9BDBC1928A6C}" type="parTrans" cxnId="{FCAC3E80-077E-429B-8EB8-A0635158C3F8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30D0787-2A4B-44EF-99DA-E244C8C27B13}" type="sibTrans" cxnId="{FCAC3E80-077E-429B-8EB8-A0635158C3F8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9C4F90E-657A-4E67-97D9-FE279E686167}">
      <dgm:prSet custT="1"/>
      <dgm:spPr/>
      <dgm:t>
        <a:bodyPr/>
        <a:lstStyle/>
        <a:p>
          <a:pPr rtl="1"/>
          <a:r>
            <a:rPr lang="en-US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7</a:t>
          </a:r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- أو التنبيه عند تعقيب المشار إليه بأوصاف على أنه جدير بما يرد بعده من أجلها؛ نحو: أولئك على هدى من ربهم و أولئك هم المفلحون‏ 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7CB32F6-F952-487E-BBAC-26B4199705E1}" type="parTrans" cxnId="{D1095EFC-2162-4D38-A639-2715142C0A0E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E926993-0E70-46BE-84F5-1BB7AF8C99BE}" type="sibTrans" cxnId="{D1095EFC-2162-4D38-A639-2715142C0A0E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6A78919-DFE1-4609-BF72-4F50A63CF278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و باللام لـ: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430B77B-FD01-4429-8CF7-B79C8658A81D}" type="parTrans" cxnId="{444D57AF-B624-431F-8EEE-C3D6E70A74DD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438AA0C-2948-40AF-BF82-87682329CBB5}" type="sibTrans" cxnId="{444D57AF-B624-431F-8EEE-C3D6E70A74DD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C388D66-936F-4248-A7A1-1B5B2810CFAA}">
      <dgm:prSet custT="1"/>
      <dgm:spPr/>
      <dgm:t>
        <a:bodyPr/>
        <a:lstStyle/>
        <a:p>
          <a:pPr rtl="1"/>
          <a:r>
            <a:rPr lang="fa-IR" sz="1200" smtClean="0">
              <a:latin typeface="Adobe Naskh Medium" panose="01010101010101010101" pitchFamily="50" charset="-78"/>
              <a:cs typeface="B Badr" panose="00000400000000000000" pitchFamily="2" charset="-78"/>
            </a:rPr>
            <a:t>1- الإشارة إلى معهود نحو: و ليس الذكر كالأنثى‏  أى: ليس‏  الذى طلبت كالتى وهبت لها.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DF24A82-B9D1-48E2-8B51-378DC6206583}" type="parTrans" cxnId="{99310919-CA57-4717-9332-2712A8405773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1F8C9B1-870E-47DC-ABB1-DE2CBE1504AA}" type="sibTrans" cxnId="{99310919-CA57-4717-9332-2712A8405773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7FDAB87-BBA0-43C1-9C1B-6C1095347A00}">
      <dgm:prSet custT="1"/>
      <dgm:spPr/>
      <dgm:t>
        <a:bodyPr/>
        <a:lstStyle/>
        <a:p>
          <a:pPr rtl="1"/>
          <a:r>
            <a:rPr lang="en-US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2</a:t>
          </a:r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- أو إلى نفس الحقيقة؛ كقولك: الرجل خير من المرأة.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3F4FFD6-33BE-467E-A815-0F60A274E486}" type="parTrans" cxnId="{D881944D-59FF-4F5C-9FFA-43857CCEF2F0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2051995-8D32-4D78-AD73-7FCA7EA3CECC}" type="sibTrans" cxnId="{D881944D-59FF-4F5C-9FFA-43857CCEF2F0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88C16EC-22B9-421A-A6D1-AB257FBB90F5}">
      <dgm:prSet custT="1"/>
      <dgm:spPr/>
      <dgm:t>
        <a:bodyPr/>
        <a:lstStyle/>
        <a:p>
          <a:pPr rtl="1"/>
          <a:r>
            <a:rPr lang="en-US" sz="1100" smtClean="0">
              <a:latin typeface="Adobe Naskh Medium" panose="01010101010101010101" pitchFamily="50" charset="-78"/>
              <a:cs typeface="B Badr" panose="00000400000000000000" pitchFamily="2" charset="-78"/>
            </a:rPr>
            <a:t>3</a:t>
          </a:r>
          <a:r>
            <a:rPr lang="fa-IR" sz="1100" smtClean="0">
              <a:latin typeface="Adobe Naskh Medium" panose="01010101010101010101" pitchFamily="50" charset="-78"/>
              <a:cs typeface="B Badr" panose="00000400000000000000" pitchFamily="2" charset="-78"/>
            </a:rPr>
            <a:t>- و قد يأتى لواحد باعتبار عهديته فى الذهن؛ كقولك: «ادخل السوق»؛ حيث لا عهد، و هذا فى المعنى كالنكرة.</a:t>
          </a:r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909ED08-FB44-4B59-A360-8FC8971A375E}" type="parTrans" cxnId="{4A7FC034-4626-4E8D-BD93-0CBD067A2666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D27E181-2080-413D-A879-C1B37CEBBB52}" type="sibTrans" cxnId="{4A7FC034-4626-4E8D-BD93-0CBD067A2666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EA0D72F-4B6B-450D-B1DD-370542E0BB81}">
      <dgm:prSet custT="1"/>
      <dgm:spPr/>
      <dgm:t>
        <a:bodyPr/>
        <a:lstStyle/>
        <a:p>
          <a:pPr rtl="1"/>
          <a:r>
            <a:rPr lang="en-US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4</a:t>
          </a:r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- و قد يفيد الاستغراق‏ ؛ نحو: إن الإنسان لفي خسر  و هو ضربان: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7696DB5-39DD-4382-BC72-467D7EAD4296}" type="parTrans" cxnId="{63D18728-2685-46A1-A8F5-8FD18BF72D56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9F9C17D-3481-4A9D-9072-45AE055CC439}" type="sibTrans" cxnId="{63D18728-2685-46A1-A8F5-8FD18BF72D56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F9FC0D1-5E78-4B6D-BF0F-CC637B2EEDC0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- حقيقي؛ نحو: عالم الغيب و الشهادة*  أى: كل غيب و شهادة.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37684CB-1F77-4D03-B1BA-34F345001B71}" type="parTrans" cxnId="{D038B69A-A108-4560-B565-7D6614A2801A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6DFACDF-51FA-46F1-8ED7-DC75118D35FB}" type="sibTrans" cxnId="{D038B69A-A108-4560-B565-7D6614A2801A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E3F2229-8DB5-4705-98F6-5E23EA4EBD87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- و عرفي؛ نحو: جمع الأمير الصاغة، أى: صاغة بلده أو مملكته.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4684DDD-B5C7-4FCC-B38D-0399B731B2A4}" type="parTrans" cxnId="{00190C4D-9435-42F2-A90F-0065E5D1D7DE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782854E-5A3B-45C7-AB4D-B098578F2CCE}" type="sibTrans" cxnId="{00190C4D-9435-42F2-A90F-0065E5D1D7DE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514B159-4F26-405B-9F53-A38C950DF104}">
      <dgm:prSet custT="1"/>
      <dgm:spPr/>
      <dgm:t>
        <a:bodyPr/>
        <a:lstStyle/>
        <a:p>
          <a:pPr rtl="1"/>
          <a:r>
            <a:rPr lang="fa-IR" sz="1200" smtClean="0">
              <a:latin typeface="Adobe Naskh Medium" panose="01010101010101010101" pitchFamily="50" charset="-78"/>
              <a:cs typeface="B Badr" panose="00000400000000000000" pitchFamily="2" charset="-78"/>
            </a:rPr>
            <a:t>و استغراق المفرد أشمل؛ بدليل صحة: «لا رجال فى الدار»: إذا كان فيها رجل أو رجلان، دون: «لا رجل». و لا تنافى بين الاستغراق و إفراد الاسم؛ لأن الحرف إنما يدخل‏ عليه مجردا عن معنى الوحدة، و لأنه بمعنى كل فرد لا مجموع الأفراد؛ و لهذا امتنع وصفه بنعت الجمع.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7CE727F-8130-4ADC-B9A8-468FF54F6776}" type="parTrans" cxnId="{44BA5170-9BAF-4022-A77C-7AE11C257AE8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FDA2EA9-9D9D-466D-AC1F-D5181FE5E762}" type="sibTrans" cxnId="{44BA5170-9BAF-4022-A77C-7AE11C257AE8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F31908E-BE42-4D58-9B96-14A30EA7ADB3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و بالإضافة لـ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C30BC4D-144C-4560-8AC8-7CEF30F6370D}" type="parTrans" cxnId="{DE0835A5-1DBF-4EE1-A289-7239310A534C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E68534A-161C-4E76-BEB2-09972EF7C100}" type="sibTrans" cxnId="{DE0835A5-1DBF-4EE1-A289-7239310A534C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21B98BD-99DF-4D41-9A11-27403C418FDF}">
      <dgm:prSet custT="1"/>
      <dgm:spPr/>
      <dgm:t>
        <a:bodyPr/>
        <a:lstStyle/>
        <a:p>
          <a:pPr rtl="1"/>
          <a:r>
            <a:rPr lang="fa-IR" sz="1200" smtClean="0">
              <a:latin typeface="Adobe Naskh Medium" panose="01010101010101010101" pitchFamily="50" charset="-78"/>
              <a:cs typeface="B Badr" panose="00000400000000000000" pitchFamily="2" charset="-78"/>
            </a:rPr>
            <a:t>1- لأنها أخصر طريق (إلى إحضار المسند إليه) ؛ نحو: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863F8B4-5C5F-4DFC-B2C5-F37517F593A5}" type="parTrans" cxnId="{39C65361-C4E4-4D7C-BF95-C8A733CD864C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F576E2F-E2D6-4154-968A-5063F1B1136E}" type="sibTrans" cxnId="{39C65361-C4E4-4D7C-BF95-C8A733CD864C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22CA0B1-61D8-4B0F-ABA7-824B11284E12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هواى مع الركب اليمانين مصعد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7CCE5FE-7147-423A-AF67-69F24D91C5F7}" type="parTrans" cxnId="{39E6BDAE-DD14-4EB3-9BA2-AAB9CDD9D14C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13C0549-1418-48C7-96BB-690564DF856A}" type="sibTrans" cxnId="{39E6BDAE-DD14-4EB3-9BA2-AAB9CDD9D14C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AB6F9C8-C5F0-4F02-A443-D0AD4CFEE638}">
      <dgm:prSet custT="1"/>
      <dgm:spPr/>
      <dgm:t>
        <a:bodyPr/>
        <a:lstStyle/>
        <a:p>
          <a:pPr rtl="1"/>
          <a:r>
            <a:rPr lang="en-US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2</a:t>
          </a:r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- أو تضمنها تعظيما لشأن المضاف إليه، أو المضاف، أو غيرهما؛ كقولك: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51923D6-2B17-4361-BC57-58E2E2B2DEA1}" type="parTrans" cxnId="{295FB76A-8103-48BD-8049-BF9EE1A115B0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304D490-7F24-4EE6-8EC8-4AE57B5459AD}" type="sibTrans" cxnId="{295FB76A-8103-48BD-8049-BF9EE1A115B0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3A7CD76-7907-4091-AAB1-05DF450794B4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عبدى حضر، و عبد الخليفة ركب، و عبد السلطان عندى.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0527DC7-BD5D-47F1-8CF1-8A20434C5628}" type="parTrans" cxnId="{B008A7F0-1E06-4F00-B9FF-A1C95C5C024F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6AEFC00-3C08-4DBC-A962-37B5741E7CDB}" type="sibTrans" cxnId="{B008A7F0-1E06-4F00-B9FF-A1C95C5C024F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9984575-69A4-4928-9695-6CFCA6A0444E}">
      <dgm:prSet custT="1"/>
      <dgm:spPr/>
      <dgm:t>
        <a:bodyPr/>
        <a:lstStyle/>
        <a:p>
          <a:pPr rtl="1"/>
          <a:r>
            <a:rPr lang="en-US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3</a:t>
          </a:r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- أو تحقيرا؛ نحو: ولد الحجام حاضر.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D1D6741-AE04-433D-B616-84CA7FC9C426}" type="parTrans" cxnId="{EE50AED9-E691-43B5-9315-4D34901CFED8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B424BA5-C6AE-4051-974E-C0D430E8A6EE}" type="sibTrans" cxnId="{EE50AED9-E691-43B5-9315-4D34901CFED8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1E2F79C-E098-46F6-802B-483087858398}" type="pres">
      <dgm:prSet presAssocID="{A0814AE4-33E4-4FC8-BFEA-3DF2038875C4}" presName="root1" presStyleCnt="0"/>
      <dgm:spPr/>
    </dgm:pt>
    <dgm:pt modelId="{180F63DD-2906-49F7-A929-866E4A114C4E}" type="pres">
      <dgm:prSet presAssocID="{A0814AE4-33E4-4FC8-BFEA-3DF2038875C4}" presName="LevelOneTextNode" presStyleLbl="node0" presStyleIdx="0" presStyleCnt="1" custScaleX="174342" custScaleY="2045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78EECC2-D0E6-4CFF-ABB7-3A6A157532A5}" type="pres">
      <dgm:prSet presAssocID="{A0814AE4-33E4-4FC8-BFEA-3DF2038875C4}" presName="level2hierChild" presStyleCnt="0"/>
      <dgm:spPr/>
    </dgm:pt>
    <dgm:pt modelId="{744D413A-7E3E-44AB-A80F-4A18A9417460}" type="pres">
      <dgm:prSet presAssocID="{5411A1D9-1285-48D9-9744-DC6A02EF57C2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D9AE8D19-ECF9-4404-8CB5-1E6786BE8175}" type="pres">
      <dgm:prSet presAssocID="{5411A1D9-1285-48D9-9744-DC6A02EF57C2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84AF216F-18CA-44DA-80E4-DCE0DCC7262A}" type="pres">
      <dgm:prSet presAssocID="{37D41520-D4DA-473F-BA27-FBAB40573707}" presName="root2" presStyleCnt="0"/>
      <dgm:spPr/>
    </dgm:pt>
    <dgm:pt modelId="{9483108D-A00C-4840-8179-47FEE3248C38}" type="pres">
      <dgm:prSet presAssocID="{37D41520-D4DA-473F-BA27-FBAB40573707}" presName="LevelTwoTextNode" presStyleLbl="node2" presStyleIdx="0" presStyleCnt="3" custScaleX="44599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6FAD583-CBF9-40A1-B0C4-E553BA218B12}" type="pres">
      <dgm:prSet presAssocID="{37D41520-D4DA-473F-BA27-FBAB40573707}" presName="level3hierChild" presStyleCnt="0"/>
      <dgm:spPr/>
    </dgm:pt>
    <dgm:pt modelId="{F401C4E3-365D-4F1E-9E7B-6243DC9704BA}" type="pres">
      <dgm:prSet presAssocID="{1136B12D-CEF8-4F74-B1FC-3AD7A6307E12}" presName="conn2-1" presStyleLbl="parChTrans1D3" presStyleIdx="0" presStyleCnt="14"/>
      <dgm:spPr/>
      <dgm:t>
        <a:bodyPr/>
        <a:lstStyle/>
        <a:p>
          <a:pPr rtl="1"/>
          <a:endParaRPr lang="fa-IR"/>
        </a:p>
      </dgm:t>
    </dgm:pt>
    <dgm:pt modelId="{CA91DEBC-9047-44F2-B71C-E33ADAFA507F}" type="pres">
      <dgm:prSet presAssocID="{1136B12D-CEF8-4F74-B1FC-3AD7A6307E12}" presName="connTx" presStyleLbl="parChTrans1D3" presStyleIdx="0" presStyleCnt="14"/>
      <dgm:spPr/>
      <dgm:t>
        <a:bodyPr/>
        <a:lstStyle/>
        <a:p>
          <a:pPr rtl="1"/>
          <a:endParaRPr lang="fa-IR"/>
        </a:p>
      </dgm:t>
    </dgm:pt>
    <dgm:pt modelId="{E025F4B3-E9F0-4BBF-953B-CF27A0D4BB3C}" type="pres">
      <dgm:prSet presAssocID="{23A69C14-79EA-419B-8110-3EF97F5F27FA}" presName="root2" presStyleCnt="0"/>
      <dgm:spPr/>
    </dgm:pt>
    <dgm:pt modelId="{B6687AA4-61F2-4CE3-A75F-278483D99354}" type="pres">
      <dgm:prSet presAssocID="{23A69C14-79EA-419B-8110-3EF97F5F27FA}" presName="LevelTwoTextNode" presStyleLbl="node3" presStyleIdx="0" presStyleCnt="14" custScaleX="36673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52876B6-47F1-43B7-865C-2CCB21245AEF}" type="pres">
      <dgm:prSet presAssocID="{23A69C14-79EA-419B-8110-3EF97F5F27FA}" presName="level3hierChild" presStyleCnt="0"/>
      <dgm:spPr/>
    </dgm:pt>
    <dgm:pt modelId="{558A4F97-F8A5-498E-8555-B048947A55FB}" type="pres">
      <dgm:prSet presAssocID="{48CA1BD4-7B0B-4D94-BC2D-3D534B549DA0}" presName="conn2-1" presStyleLbl="parChTrans1D3" presStyleIdx="1" presStyleCnt="14"/>
      <dgm:spPr/>
      <dgm:t>
        <a:bodyPr/>
        <a:lstStyle/>
        <a:p>
          <a:pPr rtl="1"/>
          <a:endParaRPr lang="fa-IR"/>
        </a:p>
      </dgm:t>
    </dgm:pt>
    <dgm:pt modelId="{6CC29AC9-3CF1-4334-9346-3A9577896560}" type="pres">
      <dgm:prSet presAssocID="{48CA1BD4-7B0B-4D94-BC2D-3D534B549DA0}" presName="connTx" presStyleLbl="parChTrans1D3" presStyleIdx="1" presStyleCnt="14"/>
      <dgm:spPr/>
      <dgm:t>
        <a:bodyPr/>
        <a:lstStyle/>
        <a:p>
          <a:pPr rtl="1"/>
          <a:endParaRPr lang="fa-IR"/>
        </a:p>
      </dgm:t>
    </dgm:pt>
    <dgm:pt modelId="{7C80BDDB-0F4B-4F45-B6F1-B7972B58210C}" type="pres">
      <dgm:prSet presAssocID="{8F0B657C-420D-4E02-9F5E-A899EE2B4263}" presName="root2" presStyleCnt="0"/>
      <dgm:spPr/>
    </dgm:pt>
    <dgm:pt modelId="{8CAC3ADF-3C40-43F0-A374-D38CBF6B8E17}" type="pres">
      <dgm:prSet presAssocID="{8F0B657C-420D-4E02-9F5E-A899EE2B4263}" presName="LevelTwoTextNode" presStyleLbl="node3" presStyleIdx="1" presStyleCnt="14" custScaleX="36673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ABABF82-8E6F-4288-9E67-D86B51C25EF3}" type="pres">
      <dgm:prSet presAssocID="{8F0B657C-420D-4E02-9F5E-A899EE2B4263}" presName="level3hierChild" presStyleCnt="0"/>
      <dgm:spPr/>
    </dgm:pt>
    <dgm:pt modelId="{511DD7E3-BA75-4FFC-8FAA-663A690CB846}" type="pres">
      <dgm:prSet presAssocID="{2E9D75B4-9B21-441C-9B5F-1CE89CF7201C}" presName="conn2-1" presStyleLbl="parChTrans1D3" presStyleIdx="2" presStyleCnt="14"/>
      <dgm:spPr/>
      <dgm:t>
        <a:bodyPr/>
        <a:lstStyle/>
        <a:p>
          <a:pPr rtl="1"/>
          <a:endParaRPr lang="fa-IR"/>
        </a:p>
      </dgm:t>
    </dgm:pt>
    <dgm:pt modelId="{F6A19A76-23F6-41AF-9086-1BE85C288E91}" type="pres">
      <dgm:prSet presAssocID="{2E9D75B4-9B21-441C-9B5F-1CE89CF7201C}" presName="connTx" presStyleLbl="parChTrans1D3" presStyleIdx="2" presStyleCnt="14"/>
      <dgm:spPr/>
      <dgm:t>
        <a:bodyPr/>
        <a:lstStyle/>
        <a:p>
          <a:pPr rtl="1"/>
          <a:endParaRPr lang="fa-IR"/>
        </a:p>
      </dgm:t>
    </dgm:pt>
    <dgm:pt modelId="{81341016-2EAB-443A-991A-1A6996727C28}" type="pres">
      <dgm:prSet presAssocID="{5AE73A8C-A575-4B83-9575-B7CA084ABF9C}" presName="root2" presStyleCnt="0"/>
      <dgm:spPr/>
    </dgm:pt>
    <dgm:pt modelId="{B75CB61B-0150-4143-B672-B4029C7F2D2D}" type="pres">
      <dgm:prSet presAssocID="{5AE73A8C-A575-4B83-9575-B7CA084ABF9C}" presName="LevelTwoTextNode" presStyleLbl="node3" presStyleIdx="2" presStyleCnt="14" custScaleX="36673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6B34078-7665-4E7E-8ACC-06562508ECA3}" type="pres">
      <dgm:prSet presAssocID="{5AE73A8C-A575-4B83-9575-B7CA084ABF9C}" presName="level3hierChild" presStyleCnt="0"/>
      <dgm:spPr/>
    </dgm:pt>
    <dgm:pt modelId="{9B8160FF-8646-4F82-A5D5-D66EAA855EBE}" type="pres">
      <dgm:prSet presAssocID="{A4449E1E-A6D1-4BA7-AC1A-07EAE7C99D5D}" presName="conn2-1" presStyleLbl="parChTrans1D3" presStyleIdx="3" presStyleCnt="14"/>
      <dgm:spPr/>
      <dgm:t>
        <a:bodyPr/>
        <a:lstStyle/>
        <a:p>
          <a:pPr rtl="1"/>
          <a:endParaRPr lang="fa-IR"/>
        </a:p>
      </dgm:t>
    </dgm:pt>
    <dgm:pt modelId="{B12BC86D-CE8C-49A6-ADE8-043993B172A2}" type="pres">
      <dgm:prSet presAssocID="{A4449E1E-A6D1-4BA7-AC1A-07EAE7C99D5D}" presName="connTx" presStyleLbl="parChTrans1D3" presStyleIdx="3" presStyleCnt="14"/>
      <dgm:spPr/>
      <dgm:t>
        <a:bodyPr/>
        <a:lstStyle/>
        <a:p>
          <a:pPr rtl="1"/>
          <a:endParaRPr lang="fa-IR"/>
        </a:p>
      </dgm:t>
    </dgm:pt>
    <dgm:pt modelId="{F3243131-2921-44A7-A281-793BC7E71A39}" type="pres">
      <dgm:prSet presAssocID="{96F70F82-B250-47FF-8CF9-3DF58DF69F22}" presName="root2" presStyleCnt="0"/>
      <dgm:spPr/>
    </dgm:pt>
    <dgm:pt modelId="{F97FAAEA-17CD-4E22-BA4D-05DC4532DEC3}" type="pres">
      <dgm:prSet presAssocID="{96F70F82-B250-47FF-8CF9-3DF58DF69F22}" presName="LevelTwoTextNode" presStyleLbl="node3" presStyleIdx="3" presStyleCnt="14" custScaleX="36673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4D8F550-55BD-4399-8032-9BDF447EA632}" type="pres">
      <dgm:prSet presAssocID="{96F70F82-B250-47FF-8CF9-3DF58DF69F22}" presName="level3hierChild" presStyleCnt="0"/>
      <dgm:spPr/>
    </dgm:pt>
    <dgm:pt modelId="{9B1486FE-F18D-4C0C-9783-99D26C171362}" type="pres">
      <dgm:prSet presAssocID="{194ACC46-A330-4F48-B9AD-3E16D63D8648}" presName="conn2-1" presStyleLbl="parChTrans1D3" presStyleIdx="4" presStyleCnt="14"/>
      <dgm:spPr/>
      <dgm:t>
        <a:bodyPr/>
        <a:lstStyle/>
        <a:p>
          <a:pPr rtl="1"/>
          <a:endParaRPr lang="fa-IR"/>
        </a:p>
      </dgm:t>
    </dgm:pt>
    <dgm:pt modelId="{F26E9BBE-223A-4531-90F9-A3D9848FE8DC}" type="pres">
      <dgm:prSet presAssocID="{194ACC46-A330-4F48-B9AD-3E16D63D8648}" presName="connTx" presStyleLbl="parChTrans1D3" presStyleIdx="4" presStyleCnt="14"/>
      <dgm:spPr/>
      <dgm:t>
        <a:bodyPr/>
        <a:lstStyle/>
        <a:p>
          <a:pPr rtl="1"/>
          <a:endParaRPr lang="fa-IR"/>
        </a:p>
      </dgm:t>
    </dgm:pt>
    <dgm:pt modelId="{27A3EFF0-FE75-4C85-A963-3B102A0EB976}" type="pres">
      <dgm:prSet presAssocID="{1F4A4462-8273-46C8-BE50-AE60E71ADA70}" presName="root2" presStyleCnt="0"/>
      <dgm:spPr/>
    </dgm:pt>
    <dgm:pt modelId="{9B44D8AB-EB45-47D1-AF06-2BBE46AAE97A}" type="pres">
      <dgm:prSet presAssocID="{1F4A4462-8273-46C8-BE50-AE60E71ADA70}" presName="LevelTwoTextNode" presStyleLbl="node3" presStyleIdx="4" presStyleCnt="14" custScaleX="36673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3405545-60C0-433A-BE18-0EA43FFD96F8}" type="pres">
      <dgm:prSet presAssocID="{1F4A4462-8273-46C8-BE50-AE60E71ADA70}" presName="level3hierChild" presStyleCnt="0"/>
      <dgm:spPr/>
    </dgm:pt>
    <dgm:pt modelId="{C2450D5C-79EF-4B34-955A-EFCA4DA96647}" type="pres">
      <dgm:prSet presAssocID="{FF1B1029-C984-4FCF-AF37-9BDBC1928A6C}" presName="conn2-1" presStyleLbl="parChTrans1D3" presStyleIdx="5" presStyleCnt="14"/>
      <dgm:spPr/>
      <dgm:t>
        <a:bodyPr/>
        <a:lstStyle/>
        <a:p>
          <a:pPr rtl="1"/>
          <a:endParaRPr lang="fa-IR"/>
        </a:p>
      </dgm:t>
    </dgm:pt>
    <dgm:pt modelId="{E0795936-43F1-4C63-BDC3-47B5BC1CA71B}" type="pres">
      <dgm:prSet presAssocID="{FF1B1029-C984-4FCF-AF37-9BDBC1928A6C}" presName="connTx" presStyleLbl="parChTrans1D3" presStyleIdx="5" presStyleCnt="14"/>
      <dgm:spPr/>
      <dgm:t>
        <a:bodyPr/>
        <a:lstStyle/>
        <a:p>
          <a:pPr rtl="1"/>
          <a:endParaRPr lang="fa-IR"/>
        </a:p>
      </dgm:t>
    </dgm:pt>
    <dgm:pt modelId="{4FD65A3B-A49D-4C02-945E-60B08438C141}" type="pres">
      <dgm:prSet presAssocID="{1763D008-AEA1-4CCA-817C-03B6883BF49F}" presName="root2" presStyleCnt="0"/>
      <dgm:spPr/>
    </dgm:pt>
    <dgm:pt modelId="{AF196873-18B9-435E-B962-558DAB4E4D24}" type="pres">
      <dgm:prSet presAssocID="{1763D008-AEA1-4CCA-817C-03B6883BF49F}" presName="LevelTwoTextNode" presStyleLbl="node3" presStyleIdx="5" presStyleCnt="14" custScaleX="36673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0B97BAA-4C89-490F-A36B-C9C46B8982F5}" type="pres">
      <dgm:prSet presAssocID="{1763D008-AEA1-4CCA-817C-03B6883BF49F}" presName="level3hierChild" presStyleCnt="0"/>
      <dgm:spPr/>
    </dgm:pt>
    <dgm:pt modelId="{D44A903E-A8E1-4417-9B13-3C442A1A6092}" type="pres">
      <dgm:prSet presAssocID="{17CB32F6-F952-487E-BBAC-26B4199705E1}" presName="conn2-1" presStyleLbl="parChTrans1D3" presStyleIdx="6" presStyleCnt="14"/>
      <dgm:spPr/>
      <dgm:t>
        <a:bodyPr/>
        <a:lstStyle/>
        <a:p>
          <a:pPr rtl="1"/>
          <a:endParaRPr lang="fa-IR"/>
        </a:p>
      </dgm:t>
    </dgm:pt>
    <dgm:pt modelId="{9F1EB521-253C-46EF-8925-16865B1C5ABD}" type="pres">
      <dgm:prSet presAssocID="{17CB32F6-F952-487E-BBAC-26B4199705E1}" presName="connTx" presStyleLbl="parChTrans1D3" presStyleIdx="6" presStyleCnt="14"/>
      <dgm:spPr/>
      <dgm:t>
        <a:bodyPr/>
        <a:lstStyle/>
        <a:p>
          <a:pPr rtl="1"/>
          <a:endParaRPr lang="fa-IR"/>
        </a:p>
      </dgm:t>
    </dgm:pt>
    <dgm:pt modelId="{3252919A-8898-4671-A7EB-25E1C7D30704}" type="pres">
      <dgm:prSet presAssocID="{09C4F90E-657A-4E67-97D9-FE279E686167}" presName="root2" presStyleCnt="0"/>
      <dgm:spPr/>
    </dgm:pt>
    <dgm:pt modelId="{6D7FF114-53A5-40E6-8F3D-A10518A6F207}" type="pres">
      <dgm:prSet presAssocID="{09C4F90E-657A-4E67-97D9-FE279E686167}" presName="LevelTwoTextNode" presStyleLbl="node3" presStyleIdx="6" presStyleCnt="14" custScaleX="366738" custScaleY="1929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83C4A84-23FF-4230-857E-503D7B9841ED}" type="pres">
      <dgm:prSet presAssocID="{09C4F90E-657A-4E67-97D9-FE279E686167}" presName="level3hierChild" presStyleCnt="0"/>
      <dgm:spPr/>
    </dgm:pt>
    <dgm:pt modelId="{C47F2304-8B08-4151-B1AC-152F87FA1024}" type="pres">
      <dgm:prSet presAssocID="{7430B77B-FD01-4429-8CF7-B79C8658A81D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3AC1A89A-88F1-4F26-9B3E-0AB00C9F9FCE}" type="pres">
      <dgm:prSet presAssocID="{7430B77B-FD01-4429-8CF7-B79C8658A81D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52E56205-930C-4D9F-8294-F755C6D0193A}" type="pres">
      <dgm:prSet presAssocID="{56A78919-DFE1-4609-BF72-4F50A63CF278}" presName="root2" presStyleCnt="0"/>
      <dgm:spPr/>
    </dgm:pt>
    <dgm:pt modelId="{77B4F8C6-6836-4EDE-9997-989EED08E782}" type="pres">
      <dgm:prSet presAssocID="{56A78919-DFE1-4609-BF72-4F50A63CF278}" presName="LevelTwoTextNode" presStyleLbl="node2" presStyleIdx="1" presStyleCnt="3" custScaleX="6022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BD4ABF0-FF22-4B5C-993A-BC3AF45989C3}" type="pres">
      <dgm:prSet presAssocID="{56A78919-DFE1-4609-BF72-4F50A63CF278}" presName="level3hierChild" presStyleCnt="0"/>
      <dgm:spPr/>
    </dgm:pt>
    <dgm:pt modelId="{8E865167-E7DA-44E5-859B-CD8B7F857E7F}" type="pres">
      <dgm:prSet presAssocID="{FDF24A82-B9D1-48E2-8B51-378DC6206583}" presName="conn2-1" presStyleLbl="parChTrans1D3" presStyleIdx="7" presStyleCnt="14"/>
      <dgm:spPr/>
      <dgm:t>
        <a:bodyPr/>
        <a:lstStyle/>
        <a:p>
          <a:pPr rtl="1"/>
          <a:endParaRPr lang="fa-IR"/>
        </a:p>
      </dgm:t>
    </dgm:pt>
    <dgm:pt modelId="{FC151109-D1D3-4790-9A4E-35C906B47BB9}" type="pres">
      <dgm:prSet presAssocID="{FDF24A82-B9D1-48E2-8B51-378DC6206583}" presName="connTx" presStyleLbl="parChTrans1D3" presStyleIdx="7" presStyleCnt="14"/>
      <dgm:spPr/>
      <dgm:t>
        <a:bodyPr/>
        <a:lstStyle/>
        <a:p>
          <a:pPr rtl="1"/>
          <a:endParaRPr lang="fa-IR"/>
        </a:p>
      </dgm:t>
    </dgm:pt>
    <dgm:pt modelId="{293A8020-97C6-4D0A-8626-5918C994E379}" type="pres">
      <dgm:prSet presAssocID="{AC388D66-936F-4248-A7A1-1B5B2810CFAA}" presName="root2" presStyleCnt="0"/>
      <dgm:spPr/>
    </dgm:pt>
    <dgm:pt modelId="{74FDDC1A-E36E-414C-A86B-7940CD8390E7}" type="pres">
      <dgm:prSet presAssocID="{AC388D66-936F-4248-A7A1-1B5B2810CFAA}" presName="LevelTwoTextNode" presStyleLbl="node3" presStyleIdx="7" presStyleCnt="14" custScaleX="3675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DCCE5A2-4225-4808-AC14-BE667F854AAD}" type="pres">
      <dgm:prSet presAssocID="{AC388D66-936F-4248-A7A1-1B5B2810CFAA}" presName="level3hierChild" presStyleCnt="0"/>
      <dgm:spPr/>
    </dgm:pt>
    <dgm:pt modelId="{3AFCBAB5-121A-48CA-9E56-61C2BFC5A57E}" type="pres">
      <dgm:prSet presAssocID="{73F4FFD6-33BE-467E-A815-0F60A274E486}" presName="conn2-1" presStyleLbl="parChTrans1D3" presStyleIdx="8" presStyleCnt="14"/>
      <dgm:spPr/>
      <dgm:t>
        <a:bodyPr/>
        <a:lstStyle/>
        <a:p>
          <a:pPr rtl="1"/>
          <a:endParaRPr lang="fa-IR"/>
        </a:p>
      </dgm:t>
    </dgm:pt>
    <dgm:pt modelId="{FDB5FB29-742E-4275-A910-25D8B0D8E6CE}" type="pres">
      <dgm:prSet presAssocID="{73F4FFD6-33BE-467E-A815-0F60A274E486}" presName="connTx" presStyleLbl="parChTrans1D3" presStyleIdx="8" presStyleCnt="14"/>
      <dgm:spPr/>
      <dgm:t>
        <a:bodyPr/>
        <a:lstStyle/>
        <a:p>
          <a:pPr rtl="1"/>
          <a:endParaRPr lang="fa-IR"/>
        </a:p>
      </dgm:t>
    </dgm:pt>
    <dgm:pt modelId="{E6CD0170-0CC2-48C7-98A2-0FD91CE44828}" type="pres">
      <dgm:prSet presAssocID="{47FDAB87-BBA0-43C1-9C1B-6C1095347A00}" presName="root2" presStyleCnt="0"/>
      <dgm:spPr/>
    </dgm:pt>
    <dgm:pt modelId="{2999EFD0-713E-423B-949C-7325628FAD29}" type="pres">
      <dgm:prSet presAssocID="{47FDAB87-BBA0-43C1-9C1B-6C1095347A00}" presName="LevelTwoTextNode" presStyleLbl="node3" presStyleIdx="8" presStyleCnt="14" custScaleX="3675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0756C8F-C326-4F65-99D2-9A4BF4A11569}" type="pres">
      <dgm:prSet presAssocID="{47FDAB87-BBA0-43C1-9C1B-6C1095347A00}" presName="level3hierChild" presStyleCnt="0"/>
      <dgm:spPr/>
    </dgm:pt>
    <dgm:pt modelId="{F9796B09-1A94-418C-9758-BF8FB152797B}" type="pres">
      <dgm:prSet presAssocID="{B909ED08-FB44-4B59-A360-8FC8971A375E}" presName="conn2-1" presStyleLbl="parChTrans1D3" presStyleIdx="9" presStyleCnt="14"/>
      <dgm:spPr/>
      <dgm:t>
        <a:bodyPr/>
        <a:lstStyle/>
        <a:p>
          <a:pPr rtl="1"/>
          <a:endParaRPr lang="fa-IR"/>
        </a:p>
      </dgm:t>
    </dgm:pt>
    <dgm:pt modelId="{3FF1BD3B-26B0-494C-89AF-B94DFF491183}" type="pres">
      <dgm:prSet presAssocID="{B909ED08-FB44-4B59-A360-8FC8971A375E}" presName="connTx" presStyleLbl="parChTrans1D3" presStyleIdx="9" presStyleCnt="14"/>
      <dgm:spPr/>
      <dgm:t>
        <a:bodyPr/>
        <a:lstStyle/>
        <a:p>
          <a:pPr rtl="1"/>
          <a:endParaRPr lang="fa-IR"/>
        </a:p>
      </dgm:t>
    </dgm:pt>
    <dgm:pt modelId="{3D68C76F-A856-4343-9004-3C95F2171F15}" type="pres">
      <dgm:prSet presAssocID="{088C16EC-22B9-421A-A6D1-AB257FBB90F5}" presName="root2" presStyleCnt="0"/>
      <dgm:spPr/>
    </dgm:pt>
    <dgm:pt modelId="{C4CD13E0-547D-447E-82F4-50B542D49BC0}" type="pres">
      <dgm:prSet presAssocID="{088C16EC-22B9-421A-A6D1-AB257FBB90F5}" presName="LevelTwoTextNode" presStyleLbl="node3" presStyleIdx="9" presStyleCnt="14" custScaleX="3675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D844777-320A-48D8-A2BA-6DFAAB2D48CA}" type="pres">
      <dgm:prSet presAssocID="{088C16EC-22B9-421A-A6D1-AB257FBB90F5}" presName="level3hierChild" presStyleCnt="0"/>
      <dgm:spPr/>
    </dgm:pt>
    <dgm:pt modelId="{365BC54E-98FA-4D40-962D-96D38EE6405C}" type="pres">
      <dgm:prSet presAssocID="{37696DB5-39DD-4382-BC72-467D7EAD4296}" presName="conn2-1" presStyleLbl="parChTrans1D3" presStyleIdx="10" presStyleCnt="14"/>
      <dgm:spPr/>
      <dgm:t>
        <a:bodyPr/>
        <a:lstStyle/>
        <a:p>
          <a:pPr rtl="1"/>
          <a:endParaRPr lang="fa-IR"/>
        </a:p>
      </dgm:t>
    </dgm:pt>
    <dgm:pt modelId="{807A97A5-196E-4670-89D6-E9B6A5D21602}" type="pres">
      <dgm:prSet presAssocID="{37696DB5-39DD-4382-BC72-467D7EAD4296}" presName="connTx" presStyleLbl="parChTrans1D3" presStyleIdx="10" presStyleCnt="14"/>
      <dgm:spPr/>
      <dgm:t>
        <a:bodyPr/>
        <a:lstStyle/>
        <a:p>
          <a:pPr rtl="1"/>
          <a:endParaRPr lang="fa-IR"/>
        </a:p>
      </dgm:t>
    </dgm:pt>
    <dgm:pt modelId="{31F07531-D8F5-4A96-9541-B4268859C36E}" type="pres">
      <dgm:prSet presAssocID="{DEA0D72F-4B6B-450D-B1DD-370542E0BB81}" presName="root2" presStyleCnt="0"/>
      <dgm:spPr/>
    </dgm:pt>
    <dgm:pt modelId="{750C141C-4E78-44CE-A22D-2BF0E42339FE}" type="pres">
      <dgm:prSet presAssocID="{DEA0D72F-4B6B-450D-B1DD-370542E0BB81}" presName="LevelTwoTextNode" presStyleLbl="node3" presStyleIdx="10" presStyleCnt="14" custScaleX="3675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D90565E-D008-4989-8FD0-9ABC0208E613}" type="pres">
      <dgm:prSet presAssocID="{DEA0D72F-4B6B-450D-B1DD-370542E0BB81}" presName="level3hierChild" presStyleCnt="0"/>
      <dgm:spPr/>
    </dgm:pt>
    <dgm:pt modelId="{DB802FB0-A131-44D0-B18C-663162281AA6}" type="pres">
      <dgm:prSet presAssocID="{C37684CB-1F77-4D03-B1BA-34F345001B71}" presName="conn2-1" presStyleLbl="parChTrans1D4" presStyleIdx="0" presStyleCnt="5"/>
      <dgm:spPr/>
      <dgm:t>
        <a:bodyPr/>
        <a:lstStyle/>
        <a:p>
          <a:pPr rtl="1"/>
          <a:endParaRPr lang="fa-IR"/>
        </a:p>
      </dgm:t>
    </dgm:pt>
    <dgm:pt modelId="{01B95F1C-E4F2-4425-8915-EBCE57C3EB57}" type="pres">
      <dgm:prSet presAssocID="{C37684CB-1F77-4D03-B1BA-34F345001B71}" presName="connTx" presStyleLbl="parChTrans1D4" presStyleIdx="0" presStyleCnt="5"/>
      <dgm:spPr/>
      <dgm:t>
        <a:bodyPr/>
        <a:lstStyle/>
        <a:p>
          <a:pPr rtl="1"/>
          <a:endParaRPr lang="fa-IR"/>
        </a:p>
      </dgm:t>
    </dgm:pt>
    <dgm:pt modelId="{7191A5D7-507A-4269-B8B4-1B3805AE4DF4}" type="pres">
      <dgm:prSet presAssocID="{0F9FC0D1-5E78-4B6D-BF0F-CC637B2EEDC0}" presName="root2" presStyleCnt="0"/>
      <dgm:spPr/>
    </dgm:pt>
    <dgm:pt modelId="{0988BFED-66EC-4A48-B120-AC00B87C26E9}" type="pres">
      <dgm:prSet presAssocID="{0F9FC0D1-5E78-4B6D-BF0F-CC637B2EEDC0}" presName="LevelTwoTextNode" presStyleLbl="node4" presStyleIdx="0" presStyleCnt="5" custScaleX="3675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1F00E5B-F93E-4DBA-BF68-94C97CA83BF6}" type="pres">
      <dgm:prSet presAssocID="{0F9FC0D1-5E78-4B6D-BF0F-CC637B2EEDC0}" presName="level3hierChild" presStyleCnt="0"/>
      <dgm:spPr/>
    </dgm:pt>
    <dgm:pt modelId="{590B7EEF-DE2F-48AC-A1F1-9A6ADB9714F6}" type="pres">
      <dgm:prSet presAssocID="{54684DDD-B5C7-4FCC-B38D-0399B731B2A4}" presName="conn2-1" presStyleLbl="parChTrans1D4" presStyleIdx="1" presStyleCnt="5"/>
      <dgm:spPr/>
      <dgm:t>
        <a:bodyPr/>
        <a:lstStyle/>
        <a:p>
          <a:pPr rtl="1"/>
          <a:endParaRPr lang="fa-IR"/>
        </a:p>
      </dgm:t>
    </dgm:pt>
    <dgm:pt modelId="{F64019CA-BAF3-4505-8EC9-06C6B395FC2E}" type="pres">
      <dgm:prSet presAssocID="{54684DDD-B5C7-4FCC-B38D-0399B731B2A4}" presName="connTx" presStyleLbl="parChTrans1D4" presStyleIdx="1" presStyleCnt="5"/>
      <dgm:spPr/>
      <dgm:t>
        <a:bodyPr/>
        <a:lstStyle/>
        <a:p>
          <a:pPr rtl="1"/>
          <a:endParaRPr lang="fa-IR"/>
        </a:p>
      </dgm:t>
    </dgm:pt>
    <dgm:pt modelId="{3F7E16A8-5C56-4EB9-92AF-3FDF098DD139}" type="pres">
      <dgm:prSet presAssocID="{2E3F2229-8DB5-4705-98F6-5E23EA4EBD87}" presName="root2" presStyleCnt="0"/>
      <dgm:spPr/>
    </dgm:pt>
    <dgm:pt modelId="{F3DE8893-31F4-4ABB-9C35-0C3B278EF044}" type="pres">
      <dgm:prSet presAssocID="{2E3F2229-8DB5-4705-98F6-5E23EA4EBD87}" presName="LevelTwoTextNode" presStyleLbl="node4" presStyleIdx="1" presStyleCnt="5" custScaleX="3675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7CCE7E3-ABD6-4A58-B044-097055C768AB}" type="pres">
      <dgm:prSet presAssocID="{2E3F2229-8DB5-4705-98F6-5E23EA4EBD87}" presName="level3hierChild" presStyleCnt="0"/>
      <dgm:spPr/>
    </dgm:pt>
    <dgm:pt modelId="{50E597E2-3775-403B-855B-6805EA8EAFFA}" type="pres">
      <dgm:prSet presAssocID="{C7CE727F-8130-4ADC-B9A8-468FF54F6776}" presName="conn2-1" presStyleLbl="parChTrans1D4" presStyleIdx="2" presStyleCnt="5"/>
      <dgm:spPr/>
      <dgm:t>
        <a:bodyPr/>
        <a:lstStyle/>
        <a:p>
          <a:pPr rtl="1"/>
          <a:endParaRPr lang="fa-IR"/>
        </a:p>
      </dgm:t>
    </dgm:pt>
    <dgm:pt modelId="{7E2C550C-D68F-49EB-BD97-854AD1A2157C}" type="pres">
      <dgm:prSet presAssocID="{C7CE727F-8130-4ADC-B9A8-468FF54F6776}" presName="connTx" presStyleLbl="parChTrans1D4" presStyleIdx="2" presStyleCnt="5"/>
      <dgm:spPr/>
      <dgm:t>
        <a:bodyPr/>
        <a:lstStyle/>
        <a:p>
          <a:pPr rtl="1"/>
          <a:endParaRPr lang="fa-IR"/>
        </a:p>
      </dgm:t>
    </dgm:pt>
    <dgm:pt modelId="{BEDF487A-8AA9-4265-BAEA-C3D221744A87}" type="pres">
      <dgm:prSet presAssocID="{C514B159-4F26-405B-9F53-A38C950DF104}" presName="root2" presStyleCnt="0"/>
      <dgm:spPr/>
    </dgm:pt>
    <dgm:pt modelId="{36FC10A3-9074-4D16-B338-11771C8BFD4E}" type="pres">
      <dgm:prSet presAssocID="{C514B159-4F26-405B-9F53-A38C950DF104}" presName="LevelTwoTextNode" presStyleLbl="node4" presStyleIdx="2" presStyleCnt="5" custScaleX="367577" custScaleY="2285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B1ACFC8-AA55-4526-973F-23766049E64B}" type="pres">
      <dgm:prSet presAssocID="{C514B159-4F26-405B-9F53-A38C950DF104}" presName="level3hierChild" presStyleCnt="0"/>
      <dgm:spPr/>
    </dgm:pt>
    <dgm:pt modelId="{409668DF-43F4-4299-B300-BE7165C595F3}" type="pres">
      <dgm:prSet presAssocID="{6C30BC4D-144C-4560-8AC8-7CEF30F6370D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AE303D7C-371A-4E30-96B1-D2FF43AED3F9}" type="pres">
      <dgm:prSet presAssocID="{6C30BC4D-144C-4560-8AC8-7CEF30F6370D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8BBE5DEB-C5C8-41E4-A3A5-D522010695EF}" type="pres">
      <dgm:prSet presAssocID="{FF31908E-BE42-4D58-9B96-14A30EA7ADB3}" presName="root2" presStyleCnt="0"/>
      <dgm:spPr/>
    </dgm:pt>
    <dgm:pt modelId="{2A799441-D121-4E71-AD34-9DAD0B21D62F}" type="pres">
      <dgm:prSet presAssocID="{FF31908E-BE42-4D58-9B96-14A30EA7ADB3}" presName="LevelTwoTextNode" presStyleLbl="node2" presStyleIdx="2" presStyleCnt="3" custScaleX="589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681A7E5-D66B-44A2-AF69-7786F231A503}" type="pres">
      <dgm:prSet presAssocID="{FF31908E-BE42-4D58-9B96-14A30EA7ADB3}" presName="level3hierChild" presStyleCnt="0"/>
      <dgm:spPr/>
    </dgm:pt>
    <dgm:pt modelId="{12373148-E05B-48A5-88E7-37FEDAC83BF7}" type="pres">
      <dgm:prSet presAssocID="{3863F8B4-5C5F-4DFC-B2C5-F37517F593A5}" presName="conn2-1" presStyleLbl="parChTrans1D3" presStyleIdx="11" presStyleCnt="14"/>
      <dgm:spPr/>
      <dgm:t>
        <a:bodyPr/>
        <a:lstStyle/>
        <a:p>
          <a:pPr rtl="1"/>
          <a:endParaRPr lang="fa-IR"/>
        </a:p>
      </dgm:t>
    </dgm:pt>
    <dgm:pt modelId="{49168AD4-BDD6-4813-8AC4-196544A4BA48}" type="pres">
      <dgm:prSet presAssocID="{3863F8B4-5C5F-4DFC-B2C5-F37517F593A5}" presName="connTx" presStyleLbl="parChTrans1D3" presStyleIdx="11" presStyleCnt="14"/>
      <dgm:spPr/>
      <dgm:t>
        <a:bodyPr/>
        <a:lstStyle/>
        <a:p>
          <a:pPr rtl="1"/>
          <a:endParaRPr lang="fa-IR"/>
        </a:p>
      </dgm:t>
    </dgm:pt>
    <dgm:pt modelId="{9565206A-F5FC-4DA0-961E-5BE45B4CA05B}" type="pres">
      <dgm:prSet presAssocID="{721B98BD-99DF-4D41-9A11-27403C418FDF}" presName="root2" presStyleCnt="0"/>
      <dgm:spPr/>
    </dgm:pt>
    <dgm:pt modelId="{83B3C518-21C6-4C01-91C9-A6EFA1C64BFD}" type="pres">
      <dgm:prSet presAssocID="{721B98BD-99DF-4D41-9A11-27403C418FDF}" presName="LevelTwoTextNode" presStyleLbl="node3" presStyleIdx="11" presStyleCnt="14" custScaleX="2032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E6AE49F-A46E-4552-B49D-40B1AD1805CA}" type="pres">
      <dgm:prSet presAssocID="{721B98BD-99DF-4D41-9A11-27403C418FDF}" presName="level3hierChild" presStyleCnt="0"/>
      <dgm:spPr/>
    </dgm:pt>
    <dgm:pt modelId="{ABF696D8-D443-4153-860C-DEC28E39D7DD}" type="pres">
      <dgm:prSet presAssocID="{C7CCE5FE-7147-423A-AF67-69F24D91C5F7}" presName="conn2-1" presStyleLbl="parChTrans1D4" presStyleIdx="3" presStyleCnt="5"/>
      <dgm:spPr/>
      <dgm:t>
        <a:bodyPr/>
        <a:lstStyle/>
        <a:p>
          <a:pPr rtl="1"/>
          <a:endParaRPr lang="fa-IR"/>
        </a:p>
      </dgm:t>
    </dgm:pt>
    <dgm:pt modelId="{CD5081D0-F76B-476E-8366-2D913C022EB9}" type="pres">
      <dgm:prSet presAssocID="{C7CCE5FE-7147-423A-AF67-69F24D91C5F7}" presName="connTx" presStyleLbl="parChTrans1D4" presStyleIdx="3" presStyleCnt="5"/>
      <dgm:spPr/>
      <dgm:t>
        <a:bodyPr/>
        <a:lstStyle/>
        <a:p>
          <a:pPr rtl="1"/>
          <a:endParaRPr lang="fa-IR"/>
        </a:p>
      </dgm:t>
    </dgm:pt>
    <dgm:pt modelId="{13F7385F-0EBA-48C2-B851-604186E9FA5F}" type="pres">
      <dgm:prSet presAssocID="{222CA0B1-61D8-4B0F-ABA7-824B11284E12}" presName="root2" presStyleCnt="0"/>
      <dgm:spPr/>
    </dgm:pt>
    <dgm:pt modelId="{0D8E812C-74E5-45D5-BAD4-02C7BA08FDDB}" type="pres">
      <dgm:prSet presAssocID="{222CA0B1-61D8-4B0F-ABA7-824B11284E12}" presName="LevelTwoTextNode" presStyleLbl="node4" presStyleIdx="3" presStyleCnt="5" custScaleX="1422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BB33939-9BA5-46CF-9F2E-42E0E14F9132}" type="pres">
      <dgm:prSet presAssocID="{222CA0B1-61D8-4B0F-ABA7-824B11284E12}" presName="level3hierChild" presStyleCnt="0"/>
      <dgm:spPr/>
    </dgm:pt>
    <dgm:pt modelId="{99B49CB0-3EF9-4533-AF04-5B26181D7FBF}" type="pres">
      <dgm:prSet presAssocID="{A51923D6-2B17-4361-BC57-58E2E2B2DEA1}" presName="conn2-1" presStyleLbl="parChTrans1D3" presStyleIdx="12" presStyleCnt="14"/>
      <dgm:spPr/>
      <dgm:t>
        <a:bodyPr/>
        <a:lstStyle/>
        <a:p>
          <a:pPr rtl="1"/>
          <a:endParaRPr lang="fa-IR"/>
        </a:p>
      </dgm:t>
    </dgm:pt>
    <dgm:pt modelId="{46D9FD2B-F228-402D-8FCE-3D1DCED0AFAE}" type="pres">
      <dgm:prSet presAssocID="{A51923D6-2B17-4361-BC57-58E2E2B2DEA1}" presName="connTx" presStyleLbl="parChTrans1D3" presStyleIdx="12" presStyleCnt="14"/>
      <dgm:spPr/>
      <dgm:t>
        <a:bodyPr/>
        <a:lstStyle/>
        <a:p>
          <a:pPr rtl="1"/>
          <a:endParaRPr lang="fa-IR"/>
        </a:p>
      </dgm:t>
    </dgm:pt>
    <dgm:pt modelId="{66451333-1529-48B1-BA2C-8DDE228386FF}" type="pres">
      <dgm:prSet presAssocID="{AAB6F9C8-C5F0-4F02-A443-D0AD4CFEE638}" presName="root2" presStyleCnt="0"/>
      <dgm:spPr/>
    </dgm:pt>
    <dgm:pt modelId="{4BDBAD6A-0235-480D-BFFC-FF8E798533C1}" type="pres">
      <dgm:prSet presAssocID="{AAB6F9C8-C5F0-4F02-A443-D0AD4CFEE638}" presName="LevelTwoTextNode" presStyleLbl="node3" presStyleIdx="12" presStyleCnt="14" custScaleX="203687" custScaleY="1883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2B4249-D611-442D-B8C4-332ECB64E05D}" type="pres">
      <dgm:prSet presAssocID="{AAB6F9C8-C5F0-4F02-A443-D0AD4CFEE638}" presName="level3hierChild" presStyleCnt="0"/>
      <dgm:spPr/>
    </dgm:pt>
    <dgm:pt modelId="{26804F35-5629-4729-BDFD-0405212FA8CB}" type="pres">
      <dgm:prSet presAssocID="{E0527DC7-BD5D-47F1-8CF1-8A20434C5628}" presName="conn2-1" presStyleLbl="parChTrans1D4" presStyleIdx="4" presStyleCnt="5" custScaleX="2000000"/>
      <dgm:spPr/>
      <dgm:t>
        <a:bodyPr/>
        <a:lstStyle/>
        <a:p>
          <a:pPr rtl="1"/>
          <a:endParaRPr lang="fa-IR"/>
        </a:p>
      </dgm:t>
    </dgm:pt>
    <dgm:pt modelId="{632FF306-C224-4762-A5BD-71381647D4B5}" type="pres">
      <dgm:prSet presAssocID="{E0527DC7-BD5D-47F1-8CF1-8A20434C5628}" presName="connTx" presStyleLbl="parChTrans1D4" presStyleIdx="4" presStyleCnt="5"/>
      <dgm:spPr/>
      <dgm:t>
        <a:bodyPr/>
        <a:lstStyle/>
        <a:p>
          <a:pPr rtl="1"/>
          <a:endParaRPr lang="fa-IR"/>
        </a:p>
      </dgm:t>
    </dgm:pt>
    <dgm:pt modelId="{B21B3B28-875C-4C14-9E63-13C46D69682E}" type="pres">
      <dgm:prSet presAssocID="{E3A7CD76-7907-4091-AAB1-05DF450794B4}" presName="root2" presStyleCnt="0"/>
      <dgm:spPr/>
    </dgm:pt>
    <dgm:pt modelId="{8E658685-ECC9-4B1E-A224-ECA9B3326B52}" type="pres">
      <dgm:prSet presAssocID="{E3A7CD76-7907-4091-AAB1-05DF450794B4}" presName="LevelTwoTextNode" presStyleLbl="node4" presStyleIdx="4" presStyleCnt="5" custScaleX="142266" custScaleY="1954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1EB5FF9-9300-434C-BF8E-CC47746A6F9F}" type="pres">
      <dgm:prSet presAssocID="{E3A7CD76-7907-4091-AAB1-05DF450794B4}" presName="level3hierChild" presStyleCnt="0"/>
      <dgm:spPr/>
    </dgm:pt>
    <dgm:pt modelId="{9E376521-F233-4EC5-8D7A-AA4033951657}" type="pres">
      <dgm:prSet presAssocID="{5D1D6741-AE04-433D-B616-84CA7FC9C426}" presName="conn2-1" presStyleLbl="parChTrans1D3" presStyleIdx="13" presStyleCnt="14"/>
      <dgm:spPr/>
      <dgm:t>
        <a:bodyPr/>
        <a:lstStyle/>
        <a:p>
          <a:pPr rtl="1"/>
          <a:endParaRPr lang="fa-IR"/>
        </a:p>
      </dgm:t>
    </dgm:pt>
    <dgm:pt modelId="{59E6C4E8-E713-4CED-91D6-A5B0641D825E}" type="pres">
      <dgm:prSet presAssocID="{5D1D6741-AE04-433D-B616-84CA7FC9C426}" presName="connTx" presStyleLbl="parChTrans1D3" presStyleIdx="13" presStyleCnt="14"/>
      <dgm:spPr/>
      <dgm:t>
        <a:bodyPr/>
        <a:lstStyle/>
        <a:p>
          <a:pPr rtl="1"/>
          <a:endParaRPr lang="fa-IR"/>
        </a:p>
      </dgm:t>
    </dgm:pt>
    <dgm:pt modelId="{01F76804-517F-4420-819F-197EDF10D609}" type="pres">
      <dgm:prSet presAssocID="{D9984575-69A4-4928-9695-6CFCA6A0444E}" presName="root2" presStyleCnt="0"/>
      <dgm:spPr/>
    </dgm:pt>
    <dgm:pt modelId="{3866B5B4-600F-4FFE-9A54-3EEA13B9DBF6}" type="pres">
      <dgm:prSet presAssocID="{D9984575-69A4-4928-9695-6CFCA6A0444E}" presName="LevelTwoTextNode" presStyleLbl="node3" presStyleIdx="13" presStyleCnt="14" custScaleX="2010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0A7B25B-3B7A-4E67-8B5A-D3179DC5246C}" type="pres">
      <dgm:prSet presAssocID="{D9984575-69A4-4928-9695-6CFCA6A0444E}" presName="level3hierChild" presStyleCnt="0"/>
      <dgm:spPr/>
    </dgm:pt>
  </dgm:ptLst>
  <dgm:cxnLst>
    <dgm:cxn modelId="{6622A43A-E869-411D-9A6D-539C5DFCB837}" type="presOf" srcId="{37696DB5-39DD-4382-BC72-467D7EAD4296}" destId="{365BC54E-98FA-4D40-962D-96D38EE6405C}" srcOrd="0" destOrd="0" presId="urn:microsoft.com/office/officeart/2008/layout/HorizontalMultiLevelHierarchy"/>
    <dgm:cxn modelId="{39C65361-C4E4-4D7C-BF95-C8A733CD864C}" srcId="{FF31908E-BE42-4D58-9B96-14A30EA7ADB3}" destId="{721B98BD-99DF-4D41-9A11-27403C418FDF}" srcOrd="0" destOrd="0" parTransId="{3863F8B4-5C5F-4DFC-B2C5-F37517F593A5}" sibTransId="{EF576E2F-E2D6-4154-968A-5063F1B1136E}"/>
    <dgm:cxn modelId="{18764FA6-DCB2-4C53-A35B-3E2BB9088CDF}" type="presOf" srcId="{5AE73A8C-A575-4B83-9575-B7CA084ABF9C}" destId="{B75CB61B-0150-4143-B672-B4029C7F2D2D}" srcOrd="0" destOrd="0" presId="urn:microsoft.com/office/officeart/2008/layout/HorizontalMultiLevelHierarchy"/>
    <dgm:cxn modelId="{B7C2E811-AD96-4D2C-8EBF-ADCE241B421F}" type="presOf" srcId="{6C30BC4D-144C-4560-8AC8-7CEF30F6370D}" destId="{409668DF-43F4-4299-B300-BE7165C595F3}" srcOrd="0" destOrd="0" presId="urn:microsoft.com/office/officeart/2008/layout/HorizontalMultiLevelHierarchy"/>
    <dgm:cxn modelId="{00190C4D-9435-42F2-A90F-0065E5D1D7DE}" srcId="{DEA0D72F-4B6B-450D-B1DD-370542E0BB81}" destId="{2E3F2229-8DB5-4705-98F6-5E23EA4EBD87}" srcOrd="1" destOrd="0" parTransId="{54684DDD-B5C7-4FCC-B38D-0399B731B2A4}" sibTransId="{C782854E-5A3B-45C7-AB4D-B098578F2CCE}"/>
    <dgm:cxn modelId="{3D3B9C96-E3E1-4E49-AA1D-7684BA2C3597}" type="presOf" srcId="{721B98BD-99DF-4D41-9A11-27403C418FDF}" destId="{83B3C518-21C6-4C01-91C9-A6EFA1C64BFD}" srcOrd="0" destOrd="0" presId="urn:microsoft.com/office/officeart/2008/layout/HorizontalMultiLevelHierarchy"/>
    <dgm:cxn modelId="{D1095EFC-2162-4D38-A639-2715142C0A0E}" srcId="{37D41520-D4DA-473F-BA27-FBAB40573707}" destId="{09C4F90E-657A-4E67-97D9-FE279E686167}" srcOrd="6" destOrd="0" parTransId="{17CB32F6-F952-487E-BBAC-26B4199705E1}" sibTransId="{4E926993-0E70-46BE-84F5-1BB7AF8C99BE}"/>
    <dgm:cxn modelId="{87FF6DBF-271A-4E69-96A3-CE7BA87C3725}" type="presOf" srcId="{1136B12D-CEF8-4F74-B1FC-3AD7A6307E12}" destId="{CA91DEBC-9047-44F2-B71C-E33ADAFA507F}" srcOrd="1" destOrd="0" presId="urn:microsoft.com/office/officeart/2008/layout/HorizontalMultiLevelHierarchy"/>
    <dgm:cxn modelId="{5CDE68BB-9C43-40A6-9EC2-641869A54F67}" type="presOf" srcId="{1F4A4462-8273-46C8-BE50-AE60E71ADA70}" destId="{9B44D8AB-EB45-47D1-AF06-2BBE46AAE97A}" srcOrd="0" destOrd="0" presId="urn:microsoft.com/office/officeart/2008/layout/HorizontalMultiLevelHierarchy"/>
    <dgm:cxn modelId="{F0B7F92F-1238-4F37-8F8E-0032607E6BC0}" type="presOf" srcId="{1763D008-AEA1-4CCA-817C-03B6883BF49F}" destId="{AF196873-18B9-435E-B962-558DAB4E4D24}" srcOrd="0" destOrd="0" presId="urn:microsoft.com/office/officeart/2008/layout/HorizontalMultiLevelHierarchy"/>
    <dgm:cxn modelId="{12011E47-B3F8-4647-A53C-71DB53DF9032}" type="presOf" srcId="{09C4F90E-657A-4E67-97D9-FE279E686167}" destId="{6D7FF114-53A5-40E6-8F3D-A10518A6F207}" srcOrd="0" destOrd="0" presId="urn:microsoft.com/office/officeart/2008/layout/HorizontalMultiLevelHierarchy"/>
    <dgm:cxn modelId="{1029748F-7BE8-4E9A-825D-9AC0FB220EB1}" type="presOf" srcId="{C7CCE5FE-7147-423A-AF67-69F24D91C5F7}" destId="{ABF696D8-D443-4153-860C-DEC28E39D7DD}" srcOrd="0" destOrd="0" presId="urn:microsoft.com/office/officeart/2008/layout/HorizontalMultiLevelHierarchy"/>
    <dgm:cxn modelId="{7A1CC1E0-9B3C-430A-834E-91C32517DFE9}" type="presOf" srcId="{AAB6F9C8-C5F0-4F02-A443-D0AD4CFEE638}" destId="{4BDBAD6A-0235-480D-BFFC-FF8E798533C1}" srcOrd="0" destOrd="0" presId="urn:microsoft.com/office/officeart/2008/layout/HorizontalMultiLevelHierarchy"/>
    <dgm:cxn modelId="{921F56C9-2CFE-491F-A796-FD6079F85D41}" type="presOf" srcId="{17CB32F6-F952-487E-BBAC-26B4199705E1}" destId="{D44A903E-A8E1-4417-9B13-3C442A1A6092}" srcOrd="0" destOrd="0" presId="urn:microsoft.com/office/officeart/2008/layout/HorizontalMultiLevelHierarchy"/>
    <dgm:cxn modelId="{327E4808-A4AB-4E5C-85A5-4A8573865011}" type="presOf" srcId="{D9984575-69A4-4928-9695-6CFCA6A0444E}" destId="{3866B5B4-600F-4FFE-9A54-3EEA13B9DBF6}" srcOrd="0" destOrd="0" presId="urn:microsoft.com/office/officeart/2008/layout/HorizontalMultiLevelHierarchy"/>
    <dgm:cxn modelId="{52A92E41-F335-4D74-980E-CDAFF76D42AB}" type="presOf" srcId="{23A69C14-79EA-419B-8110-3EF97F5F27FA}" destId="{B6687AA4-61F2-4CE3-A75F-278483D99354}" srcOrd="0" destOrd="0" presId="urn:microsoft.com/office/officeart/2008/layout/HorizontalMultiLevelHierarchy"/>
    <dgm:cxn modelId="{FCAC3E80-077E-429B-8EB8-A0635158C3F8}" srcId="{37D41520-D4DA-473F-BA27-FBAB40573707}" destId="{1763D008-AEA1-4CCA-817C-03B6883BF49F}" srcOrd="5" destOrd="0" parTransId="{FF1B1029-C984-4FCF-AF37-9BDBC1928A6C}" sibTransId="{D30D0787-2A4B-44EF-99DA-E244C8C27B13}"/>
    <dgm:cxn modelId="{8D476268-E69D-4A50-9B4D-C9601B5ED211}" type="presOf" srcId="{17CB32F6-F952-487E-BBAC-26B4199705E1}" destId="{9F1EB521-253C-46EF-8925-16865B1C5ABD}" srcOrd="1" destOrd="0" presId="urn:microsoft.com/office/officeart/2008/layout/HorizontalMultiLevelHierarchy"/>
    <dgm:cxn modelId="{EAEB2022-2F6A-4C0B-88B5-78F10724EE4B}" type="presOf" srcId="{47FDAB87-BBA0-43C1-9C1B-6C1095347A00}" destId="{2999EFD0-713E-423B-949C-7325628FAD29}" srcOrd="0" destOrd="0" presId="urn:microsoft.com/office/officeart/2008/layout/HorizontalMultiLevelHierarchy"/>
    <dgm:cxn modelId="{295FB76A-8103-48BD-8049-BF9EE1A115B0}" srcId="{FF31908E-BE42-4D58-9B96-14A30EA7ADB3}" destId="{AAB6F9C8-C5F0-4F02-A443-D0AD4CFEE638}" srcOrd="1" destOrd="0" parTransId="{A51923D6-2B17-4361-BC57-58E2E2B2DEA1}" sibTransId="{C304D490-7F24-4EE6-8EC8-4AE57B5459AD}"/>
    <dgm:cxn modelId="{A755E12B-96B5-4C46-B342-1B6203227111}" type="presOf" srcId="{222CA0B1-61D8-4B0F-ABA7-824B11284E12}" destId="{0D8E812C-74E5-45D5-BAD4-02C7BA08FDDB}" srcOrd="0" destOrd="0" presId="urn:microsoft.com/office/officeart/2008/layout/HorizontalMultiLevelHierarchy"/>
    <dgm:cxn modelId="{E00EE30B-C5C7-4EA3-908B-7EBEF3B97E82}" type="presOf" srcId="{FF1B1029-C984-4FCF-AF37-9BDBC1928A6C}" destId="{E0795936-43F1-4C63-BDC3-47B5BC1CA71B}" srcOrd="1" destOrd="0" presId="urn:microsoft.com/office/officeart/2008/layout/HorizontalMultiLevelHierarchy"/>
    <dgm:cxn modelId="{EFEC23BC-1DF3-45A0-BC47-1CB3AF59F7AF}" type="presOf" srcId="{3863F8B4-5C5F-4DFC-B2C5-F37517F593A5}" destId="{49168AD4-BDD6-4813-8AC4-196544A4BA48}" srcOrd="1" destOrd="0" presId="urn:microsoft.com/office/officeart/2008/layout/HorizontalMultiLevelHierarchy"/>
    <dgm:cxn modelId="{A6EC1AD8-D3C7-4888-B90E-8615491FD6C7}" type="presOf" srcId="{FF1B1029-C984-4FCF-AF37-9BDBC1928A6C}" destId="{C2450D5C-79EF-4B34-955A-EFCA4DA96647}" srcOrd="0" destOrd="0" presId="urn:microsoft.com/office/officeart/2008/layout/HorizontalMultiLevelHierarchy"/>
    <dgm:cxn modelId="{E9FEC934-C803-445A-86A9-128C6EC657F2}" type="presOf" srcId="{54684DDD-B5C7-4FCC-B38D-0399B731B2A4}" destId="{590B7EEF-DE2F-48AC-A1F1-9A6ADB9714F6}" srcOrd="0" destOrd="0" presId="urn:microsoft.com/office/officeart/2008/layout/HorizontalMultiLevelHierarchy"/>
    <dgm:cxn modelId="{EB68F204-21DA-4A77-A87B-F60D2D603E4B}" type="presOf" srcId="{6C30BC4D-144C-4560-8AC8-7CEF30F6370D}" destId="{AE303D7C-371A-4E30-96B1-D2FF43AED3F9}" srcOrd="1" destOrd="0" presId="urn:microsoft.com/office/officeart/2008/layout/HorizontalMultiLevelHierarchy"/>
    <dgm:cxn modelId="{86020754-A147-4D1F-A044-33C80F051BD8}" type="presOf" srcId="{73F4FFD6-33BE-467E-A815-0F60A274E486}" destId="{FDB5FB29-742E-4275-A910-25D8B0D8E6CE}" srcOrd="1" destOrd="0" presId="urn:microsoft.com/office/officeart/2008/layout/HorizontalMultiLevelHierarchy"/>
    <dgm:cxn modelId="{99310919-CA57-4717-9332-2712A8405773}" srcId="{56A78919-DFE1-4609-BF72-4F50A63CF278}" destId="{AC388D66-936F-4248-A7A1-1B5B2810CFAA}" srcOrd="0" destOrd="0" parTransId="{FDF24A82-B9D1-48E2-8B51-378DC6206583}" sibTransId="{11F8C9B1-870E-47DC-ABB1-DE2CBE1504AA}"/>
    <dgm:cxn modelId="{58C964DE-6ADC-4B60-9FAC-7874360ED3E6}" type="presOf" srcId="{A51923D6-2B17-4361-BC57-58E2E2B2DEA1}" destId="{46D9FD2B-F228-402D-8FCE-3D1DCED0AFAE}" srcOrd="1" destOrd="0" presId="urn:microsoft.com/office/officeart/2008/layout/HorizontalMultiLevelHierarchy"/>
    <dgm:cxn modelId="{D9070AED-CA70-4159-94E4-650C87F93D5D}" type="presOf" srcId="{37696DB5-39DD-4382-BC72-467D7EAD4296}" destId="{807A97A5-196E-4670-89D6-E9B6A5D21602}" srcOrd="1" destOrd="0" presId="urn:microsoft.com/office/officeart/2008/layout/HorizontalMultiLevelHierarchy"/>
    <dgm:cxn modelId="{B008A7F0-1E06-4F00-B9FF-A1C95C5C024F}" srcId="{AAB6F9C8-C5F0-4F02-A443-D0AD4CFEE638}" destId="{E3A7CD76-7907-4091-AAB1-05DF450794B4}" srcOrd="0" destOrd="0" parTransId="{E0527DC7-BD5D-47F1-8CF1-8A20434C5628}" sibTransId="{B6AEFC00-3C08-4DBC-A962-37B5741E7CDB}"/>
    <dgm:cxn modelId="{9241235A-FC41-4793-8447-AA1461626890}" type="presOf" srcId="{7430B77B-FD01-4429-8CF7-B79C8658A81D}" destId="{C47F2304-8B08-4151-B1AC-152F87FA1024}" srcOrd="0" destOrd="0" presId="urn:microsoft.com/office/officeart/2008/layout/HorizontalMultiLevelHierarchy"/>
    <dgm:cxn modelId="{750BDBFD-EBD0-4A7E-A8CA-C6CBA046CC0A}" type="presOf" srcId="{5411A1D9-1285-48D9-9744-DC6A02EF57C2}" destId="{D9AE8D19-ECF9-4404-8CB5-1E6786BE8175}" srcOrd="1" destOrd="0" presId="urn:microsoft.com/office/officeart/2008/layout/HorizontalMultiLevelHierarchy"/>
    <dgm:cxn modelId="{C14D3121-2539-4E4E-85FF-63D30A664129}" type="presOf" srcId="{A4449E1E-A6D1-4BA7-AC1A-07EAE7C99D5D}" destId="{B12BC86D-CE8C-49A6-ADE8-043993B172A2}" srcOrd="1" destOrd="0" presId="urn:microsoft.com/office/officeart/2008/layout/HorizontalMultiLevelHierarchy"/>
    <dgm:cxn modelId="{A6D58F25-75FB-405F-BC33-A0F759F2ABE5}" type="presOf" srcId="{FF31908E-BE42-4D58-9B96-14A30EA7ADB3}" destId="{2A799441-D121-4E71-AD34-9DAD0B21D62F}" srcOrd="0" destOrd="0" presId="urn:microsoft.com/office/officeart/2008/layout/HorizontalMultiLevelHierarchy"/>
    <dgm:cxn modelId="{14ED03D6-29D4-45FC-A13D-6303A4A8344E}" type="presOf" srcId="{088C16EC-22B9-421A-A6D1-AB257FBB90F5}" destId="{C4CD13E0-547D-447E-82F4-50B542D49BC0}" srcOrd="0" destOrd="0" presId="urn:microsoft.com/office/officeart/2008/layout/HorizontalMultiLevelHierarchy"/>
    <dgm:cxn modelId="{82D4CB82-D3F9-4F8D-B364-B9206D2B821A}" type="presOf" srcId="{FDF24A82-B9D1-48E2-8B51-378DC6206583}" destId="{FC151109-D1D3-4790-9A4E-35C906B47BB9}" srcOrd="1" destOrd="0" presId="urn:microsoft.com/office/officeart/2008/layout/HorizontalMultiLevelHierarchy"/>
    <dgm:cxn modelId="{4A65050C-D5CA-4A09-8529-8D53651CFC3D}" type="presOf" srcId="{3863F8B4-5C5F-4DFC-B2C5-F37517F593A5}" destId="{12373148-E05B-48A5-88E7-37FEDAC83BF7}" srcOrd="0" destOrd="0" presId="urn:microsoft.com/office/officeart/2008/layout/HorizontalMultiLevelHierarchy"/>
    <dgm:cxn modelId="{D038B69A-A108-4560-B565-7D6614A2801A}" srcId="{DEA0D72F-4B6B-450D-B1DD-370542E0BB81}" destId="{0F9FC0D1-5E78-4B6D-BF0F-CC637B2EEDC0}" srcOrd="0" destOrd="0" parTransId="{C37684CB-1F77-4D03-B1BA-34F345001B71}" sibTransId="{26DFACDF-51FA-46F1-8ED7-DC75118D35FB}"/>
    <dgm:cxn modelId="{1F4A9C32-4A51-4EE0-A260-6A24DD2DE076}" srcId="{FB6BE362-A138-494A-AA77-1293C67966EF}" destId="{A0814AE4-33E4-4FC8-BFEA-3DF2038875C4}" srcOrd="0" destOrd="0" parTransId="{7ED31379-B88E-48C5-9330-A28F7E7A7492}" sibTransId="{C6768537-4C66-443E-848C-C2D37E512CD5}"/>
    <dgm:cxn modelId="{2A1B979C-3507-4D01-8667-61DAF7F8E05A}" type="presOf" srcId="{2E9D75B4-9B21-441C-9B5F-1CE89CF7201C}" destId="{511DD7E3-BA75-4FFC-8FAA-663A690CB846}" srcOrd="0" destOrd="0" presId="urn:microsoft.com/office/officeart/2008/layout/HorizontalMultiLevelHierarchy"/>
    <dgm:cxn modelId="{E2F0B517-8A1A-465B-A241-93726984C772}" type="presOf" srcId="{54684DDD-B5C7-4FCC-B38D-0399B731B2A4}" destId="{F64019CA-BAF3-4505-8EC9-06C6B395FC2E}" srcOrd="1" destOrd="0" presId="urn:microsoft.com/office/officeart/2008/layout/HorizontalMultiLevelHierarchy"/>
    <dgm:cxn modelId="{A399BCF4-140B-4F87-B7D1-7BF34EBBD7CD}" type="presOf" srcId="{C37684CB-1F77-4D03-B1BA-34F345001B71}" destId="{01B95F1C-E4F2-4425-8915-EBCE57C3EB57}" srcOrd="1" destOrd="0" presId="urn:microsoft.com/office/officeart/2008/layout/HorizontalMultiLevelHierarchy"/>
    <dgm:cxn modelId="{35E4A743-0E85-427F-BEDD-61D87DF94CF6}" type="presOf" srcId="{B909ED08-FB44-4B59-A360-8FC8971A375E}" destId="{3FF1BD3B-26B0-494C-89AF-B94DFF491183}" srcOrd="1" destOrd="0" presId="urn:microsoft.com/office/officeart/2008/layout/HorizontalMultiLevelHierarchy"/>
    <dgm:cxn modelId="{444D57AF-B624-431F-8EEE-C3D6E70A74DD}" srcId="{A0814AE4-33E4-4FC8-BFEA-3DF2038875C4}" destId="{56A78919-DFE1-4609-BF72-4F50A63CF278}" srcOrd="1" destOrd="0" parTransId="{7430B77B-FD01-4429-8CF7-B79C8658A81D}" sibTransId="{F438AA0C-2948-40AF-BF82-87682329CBB5}"/>
    <dgm:cxn modelId="{807C57C9-8BDA-4E5B-9ED7-4EC4E148763F}" type="presOf" srcId="{96F70F82-B250-47FF-8CF9-3DF58DF69F22}" destId="{F97FAAEA-17CD-4E22-BA4D-05DC4532DEC3}" srcOrd="0" destOrd="0" presId="urn:microsoft.com/office/officeart/2008/layout/HorizontalMultiLevelHierarchy"/>
    <dgm:cxn modelId="{F4FDA611-CDA0-4740-92F7-63B29AF38335}" type="presOf" srcId="{5D1D6741-AE04-433D-B616-84CA7FC9C426}" destId="{59E6C4E8-E713-4CED-91D6-A5B0641D825E}" srcOrd="1" destOrd="0" presId="urn:microsoft.com/office/officeart/2008/layout/HorizontalMultiLevelHierarchy"/>
    <dgm:cxn modelId="{6C5DCF99-17DD-4873-A5E5-0B4DCB012DA2}" type="presOf" srcId="{FB6BE362-A138-494A-AA77-1293C67966EF}" destId="{7B49004F-4F6C-4E42-8E78-3169C65DCE7A}" srcOrd="0" destOrd="0" presId="urn:microsoft.com/office/officeart/2008/layout/HorizontalMultiLevelHierarchy"/>
    <dgm:cxn modelId="{ACA86FEA-87C1-4447-B70D-A3AD3B9341B7}" type="presOf" srcId="{2E3F2229-8DB5-4705-98F6-5E23EA4EBD87}" destId="{F3DE8893-31F4-4ABB-9C35-0C3B278EF044}" srcOrd="0" destOrd="0" presId="urn:microsoft.com/office/officeart/2008/layout/HorizontalMultiLevelHierarchy"/>
    <dgm:cxn modelId="{0390C348-D7C1-4223-A067-78BA0C97CB33}" type="presOf" srcId="{C514B159-4F26-405B-9F53-A38C950DF104}" destId="{36FC10A3-9074-4D16-B338-11771C8BFD4E}" srcOrd="0" destOrd="0" presId="urn:microsoft.com/office/officeart/2008/layout/HorizontalMultiLevelHierarchy"/>
    <dgm:cxn modelId="{D881944D-59FF-4F5C-9FFA-43857CCEF2F0}" srcId="{56A78919-DFE1-4609-BF72-4F50A63CF278}" destId="{47FDAB87-BBA0-43C1-9C1B-6C1095347A00}" srcOrd="1" destOrd="0" parTransId="{73F4FFD6-33BE-467E-A815-0F60A274E486}" sibTransId="{32051995-8D32-4D78-AD73-7FCA7EA3CECC}"/>
    <dgm:cxn modelId="{7223986B-2DE1-47CE-91E8-CBEF3DC01305}" type="presOf" srcId="{5D1D6741-AE04-433D-B616-84CA7FC9C426}" destId="{9E376521-F233-4EC5-8D7A-AA4033951657}" srcOrd="0" destOrd="0" presId="urn:microsoft.com/office/officeart/2008/layout/HorizontalMultiLevelHierarchy"/>
    <dgm:cxn modelId="{36E5B686-67D1-4419-8FC3-FF5891999059}" type="presOf" srcId="{7430B77B-FD01-4429-8CF7-B79C8658A81D}" destId="{3AC1A89A-88F1-4F26-9B3E-0AB00C9F9FCE}" srcOrd="1" destOrd="0" presId="urn:microsoft.com/office/officeart/2008/layout/HorizontalMultiLevelHierarchy"/>
    <dgm:cxn modelId="{83F4A429-F54F-4B29-A31E-7B8B77D01BB7}" type="presOf" srcId="{E0527DC7-BD5D-47F1-8CF1-8A20434C5628}" destId="{26804F35-5629-4729-BDFD-0405212FA8CB}" srcOrd="0" destOrd="0" presId="urn:microsoft.com/office/officeart/2008/layout/HorizontalMultiLevelHierarchy"/>
    <dgm:cxn modelId="{C1E834C7-7B91-479A-BDE0-B8203A514323}" type="presOf" srcId="{194ACC46-A330-4F48-B9AD-3E16D63D8648}" destId="{F26E9BBE-223A-4531-90F9-A3D9848FE8DC}" srcOrd="1" destOrd="0" presId="urn:microsoft.com/office/officeart/2008/layout/HorizontalMultiLevelHierarchy"/>
    <dgm:cxn modelId="{BF15162E-4C8A-4396-8310-5800030ED4A6}" type="presOf" srcId="{8F0B657C-420D-4E02-9F5E-A899EE2B4263}" destId="{8CAC3ADF-3C40-43F0-A374-D38CBF6B8E17}" srcOrd="0" destOrd="0" presId="urn:microsoft.com/office/officeart/2008/layout/HorizontalMultiLevelHierarchy"/>
    <dgm:cxn modelId="{395DA8BC-366D-4672-B893-96142C0D474B}" type="presOf" srcId="{C7CE727F-8130-4ADC-B9A8-468FF54F6776}" destId="{50E597E2-3775-403B-855B-6805EA8EAFFA}" srcOrd="0" destOrd="0" presId="urn:microsoft.com/office/officeart/2008/layout/HorizontalMultiLevelHierarchy"/>
    <dgm:cxn modelId="{083BAAD6-ACC1-4B2B-8DAF-918735012545}" type="presOf" srcId="{C7CE727F-8130-4ADC-B9A8-468FF54F6776}" destId="{7E2C550C-D68F-49EB-BD97-854AD1A2157C}" srcOrd="1" destOrd="0" presId="urn:microsoft.com/office/officeart/2008/layout/HorizontalMultiLevelHierarchy"/>
    <dgm:cxn modelId="{0AC07684-9B65-4778-8CE1-2013AD4A32E9}" type="presOf" srcId="{C37684CB-1F77-4D03-B1BA-34F345001B71}" destId="{DB802FB0-A131-44D0-B18C-663162281AA6}" srcOrd="0" destOrd="0" presId="urn:microsoft.com/office/officeart/2008/layout/HorizontalMultiLevelHierarchy"/>
    <dgm:cxn modelId="{B8B5BDDE-FA4B-4A19-BDD2-E50CEE7025DD}" srcId="{37D41520-D4DA-473F-BA27-FBAB40573707}" destId="{8F0B657C-420D-4E02-9F5E-A899EE2B4263}" srcOrd="1" destOrd="0" parTransId="{48CA1BD4-7B0B-4D94-BC2D-3D534B549DA0}" sibTransId="{4D87BD30-A655-4BAD-91EB-8D3424882216}"/>
    <dgm:cxn modelId="{46B194EF-8D8E-4367-8725-DE74668FAD82}" type="presOf" srcId="{73F4FFD6-33BE-467E-A815-0F60A274E486}" destId="{3AFCBAB5-121A-48CA-9E56-61C2BFC5A57E}" srcOrd="0" destOrd="0" presId="urn:microsoft.com/office/officeart/2008/layout/HorizontalMultiLevelHierarchy"/>
    <dgm:cxn modelId="{0D4533D0-9860-42AC-B715-FDFD4306BCCC}" type="presOf" srcId="{FDF24A82-B9D1-48E2-8B51-378DC6206583}" destId="{8E865167-E7DA-44E5-859B-CD8B7F857E7F}" srcOrd="0" destOrd="0" presId="urn:microsoft.com/office/officeart/2008/layout/HorizontalMultiLevelHierarchy"/>
    <dgm:cxn modelId="{EE50AED9-E691-43B5-9315-4D34901CFED8}" srcId="{FF31908E-BE42-4D58-9B96-14A30EA7ADB3}" destId="{D9984575-69A4-4928-9695-6CFCA6A0444E}" srcOrd="2" destOrd="0" parTransId="{5D1D6741-AE04-433D-B616-84CA7FC9C426}" sibTransId="{DB424BA5-C6AE-4051-974E-C0D430E8A6EE}"/>
    <dgm:cxn modelId="{ED46B46A-2D16-47F0-A687-E7AA15ACDCA1}" type="presOf" srcId="{48CA1BD4-7B0B-4D94-BC2D-3D534B549DA0}" destId="{558A4F97-F8A5-498E-8555-B048947A55FB}" srcOrd="0" destOrd="0" presId="urn:microsoft.com/office/officeart/2008/layout/HorizontalMultiLevelHierarchy"/>
    <dgm:cxn modelId="{6E78D510-2B85-406D-A8A7-CDF4A5C420DC}" type="presOf" srcId="{5411A1D9-1285-48D9-9744-DC6A02EF57C2}" destId="{744D413A-7E3E-44AB-A80F-4A18A9417460}" srcOrd="0" destOrd="0" presId="urn:microsoft.com/office/officeart/2008/layout/HorizontalMultiLevelHierarchy"/>
    <dgm:cxn modelId="{30D79785-EE38-462E-BD52-4E4F0E8EAAFF}" srcId="{37D41520-D4DA-473F-BA27-FBAB40573707}" destId="{96F70F82-B250-47FF-8CF9-3DF58DF69F22}" srcOrd="3" destOrd="0" parTransId="{A4449E1E-A6D1-4BA7-AC1A-07EAE7C99D5D}" sibTransId="{4E60EDD4-C0DF-481D-B191-8D39F359C16B}"/>
    <dgm:cxn modelId="{60F61A51-A189-4493-BD48-C9AC5C2E9CF2}" type="presOf" srcId="{E0527DC7-BD5D-47F1-8CF1-8A20434C5628}" destId="{632FF306-C224-4762-A5BD-71381647D4B5}" srcOrd="1" destOrd="0" presId="urn:microsoft.com/office/officeart/2008/layout/HorizontalMultiLevelHierarchy"/>
    <dgm:cxn modelId="{DE799600-AEB6-4296-A151-1A85FA94912E}" srcId="{A0814AE4-33E4-4FC8-BFEA-3DF2038875C4}" destId="{37D41520-D4DA-473F-BA27-FBAB40573707}" srcOrd="0" destOrd="0" parTransId="{5411A1D9-1285-48D9-9744-DC6A02EF57C2}" sibTransId="{70AB09C2-72AB-450E-BEF2-1077FD58892B}"/>
    <dgm:cxn modelId="{63D18728-2685-46A1-A8F5-8FD18BF72D56}" srcId="{56A78919-DFE1-4609-BF72-4F50A63CF278}" destId="{DEA0D72F-4B6B-450D-B1DD-370542E0BB81}" srcOrd="3" destOrd="0" parTransId="{37696DB5-39DD-4382-BC72-467D7EAD4296}" sibTransId="{C9F9C17D-3481-4A9D-9072-45AE055CC439}"/>
    <dgm:cxn modelId="{75DA013F-316C-4E53-864F-6BB8424DBE0A}" type="presOf" srcId="{A51923D6-2B17-4361-BC57-58E2E2B2DEA1}" destId="{99B49CB0-3EF9-4533-AF04-5B26181D7FBF}" srcOrd="0" destOrd="0" presId="urn:microsoft.com/office/officeart/2008/layout/HorizontalMultiLevelHierarchy"/>
    <dgm:cxn modelId="{4B935635-5380-4D55-AF6E-2CA8765D3A94}" type="presOf" srcId="{B909ED08-FB44-4B59-A360-8FC8971A375E}" destId="{F9796B09-1A94-418C-9758-BF8FB152797B}" srcOrd="0" destOrd="0" presId="urn:microsoft.com/office/officeart/2008/layout/HorizontalMultiLevelHierarchy"/>
    <dgm:cxn modelId="{1A69F057-D525-48A6-AD73-CE4A818EB5AD}" type="presOf" srcId="{37D41520-D4DA-473F-BA27-FBAB40573707}" destId="{9483108D-A00C-4840-8179-47FEE3248C38}" srcOrd="0" destOrd="0" presId="urn:microsoft.com/office/officeart/2008/layout/HorizontalMultiLevelHierarchy"/>
    <dgm:cxn modelId="{2F1C1657-6089-4A6A-A45F-BCAA582067D7}" type="presOf" srcId="{E3A7CD76-7907-4091-AAB1-05DF450794B4}" destId="{8E658685-ECC9-4B1E-A224-ECA9B3326B52}" srcOrd="0" destOrd="0" presId="urn:microsoft.com/office/officeart/2008/layout/HorizontalMultiLevelHierarchy"/>
    <dgm:cxn modelId="{58B23C74-8568-4CF6-8166-FF7B98923C75}" type="presOf" srcId="{DEA0D72F-4B6B-450D-B1DD-370542E0BB81}" destId="{750C141C-4E78-44CE-A22D-2BF0E42339FE}" srcOrd="0" destOrd="0" presId="urn:microsoft.com/office/officeart/2008/layout/HorizontalMultiLevelHierarchy"/>
    <dgm:cxn modelId="{1BF26A83-1592-4DDC-BD8D-0FB7A080F23D}" srcId="{37D41520-D4DA-473F-BA27-FBAB40573707}" destId="{5AE73A8C-A575-4B83-9575-B7CA084ABF9C}" srcOrd="2" destOrd="0" parTransId="{2E9D75B4-9B21-441C-9B5F-1CE89CF7201C}" sibTransId="{340A0664-1541-48BF-B6EB-0D72E7FB1C47}"/>
    <dgm:cxn modelId="{4A7FC034-4626-4E8D-BD93-0CBD067A2666}" srcId="{56A78919-DFE1-4609-BF72-4F50A63CF278}" destId="{088C16EC-22B9-421A-A6D1-AB257FBB90F5}" srcOrd="2" destOrd="0" parTransId="{B909ED08-FB44-4B59-A360-8FC8971A375E}" sibTransId="{BD27E181-2080-413D-A879-C1B37CEBBB52}"/>
    <dgm:cxn modelId="{95E74077-5CE6-465F-ADC0-93C3C26D9575}" type="presOf" srcId="{0F9FC0D1-5E78-4B6D-BF0F-CC637B2EEDC0}" destId="{0988BFED-66EC-4A48-B120-AC00B87C26E9}" srcOrd="0" destOrd="0" presId="urn:microsoft.com/office/officeart/2008/layout/HorizontalMultiLevelHierarchy"/>
    <dgm:cxn modelId="{44BA5170-9BAF-4022-A77C-7AE11C257AE8}" srcId="{DEA0D72F-4B6B-450D-B1DD-370542E0BB81}" destId="{C514B159-4F26-405B-9F53-A38C950DF104}" srcOrd="2" destOrd="0" parTransId="{C7CE727F-8130-4ADC-B9A8-468FF54F6776}" sibTransId="{6FDA2EA9-9D9D-466D-AC1F-D5181FE5E762}"/>
    <dgm:cxn modelId="{39C34664-D826-4B35-8228-C99C034F1B57}" type="presOf" srcId="{A4449E1E-A6D1-4BA7-AC1A-07EAE7C99D5D}" destId="{9B8160FF-8646-4F82-A5D5-D66EAA855EBE}" srcOrd="0" destOrd="0" presId="urn:microsoft.com/office/officeart/2008/layout/HorizontalMultiLevelHierarchy"/>
    <dgm:cxn modelId="{39E6BDAE-DD14-4EB3-9BA2-AAB9CDD9D14C}" srcId="{721B98BD-99DF-4D41-9A11-27403C418FDF}" destId="{222CA0B1-61D8-4B0F-ABA7-824B11284E12}" srcOrd="0" destOrd="0" parTransId="{C7CCE5FE-7147-423A-AF67-69F24D91C5F7}" sibTransId="{013C0549-1418-48C7-96BB-690564DF856A}"/>
    <dgm:cxn modelId="{555CD675-54C0-4361-AF15-627D96E84A6B}" type="presOf" srcId="{C7CCE5FE-7147-423A-AF67-69F24D91C5F7}" destId="{CD5081D0-F76B-476E-8366-2D913C022EB9}" srcOrd="1" destOrd="0" presId="urn:microsoft.com/office/officeart/2008/layout/HorizontalMultiLevelHierarchy"/>
    <dgm:cxn modelId="{F007931D-92DD-42E7-9062-0B982C74DBF6}" type="presOf" srcId="{48CA1BD4-7B0B-4D94-BC2D-3D534B549DA0}" destId="{6CC29AC9-3CF1-4334-9346-3A9577896560}" srcOrd="1" destOrd="0" presId="urn:microsoft.com/office/officeart/2008/layout/HorizontalMultiLevelHierarchy"/>
    <dgm:cxn modelId="{C1803ED5-32FE-40F9-A621-D46F94A39EAE}" type="presOf" srcId="{A0814AE4-33E4-4FC8-BFEA-3DF2038875C4}" destId="{180F63DD-2906-49F7-A929-866E4A114C4E}" srcOrd="0" destOrd="0" presId="urn:microsoft.com/office/officeart/2008/layout/HorizontalMultiLevelHierarchy"/>
    <dgm:cxn modelId="{1FA2FBF6-5423-454D-A477-D925A71ADCDD}" type="presOf" srcId="{AC388D66-936F-4248-A7A1-1B5B2810CFAA}" destId="{74FDDC1A-E36E-414C-A86B-7940CD8390E7}" srcOrd="0" destOrd="0" presId="urn:microsoft.com/office/officeart/2008/layout/HorizontalMultiLevelHierarchy"/>
    <dgm:cxn modelId="{17222635-46D7-4F6C-B907-957DF57FE1F1}" type="presOf" srcId="{2E9D75B4-9B21-441C-9B5F-1CE89CF7201C}" destId="{F6A19A76-23F6-41AF-9086-1BE85C288E91}" srcOrd="1" destOrd="0" presId="urn:microsoft.com/office/officeart/2008/layout/HorizontalMultiLevelHierarchy"/>
    <dgm:cxn modelId="{22DEC71E-C291-4F7E-BBDA-CAB97DADC22C}" type="presOf" srcId="{56A78919-DFE1-4609-BF72-4F50A63CF278}" destId="{77B4F8C6-6836-4EDE-9997-989EED08E782}" srcOrd="0" destOrd="0" presId="urn:microsoft.com/office/officeart/2008/layout/HorizontalMultiLevelHierarchy"/>
    <dgm:cxn modelId="{5FD015A1-B03B-4D6B-9674-5F328873410C}" srcId="{37D41520-D4DA-473F-BA27-FBAB40573707}" destId="{23A69C14-79EA-419B-8110-3EF97F5F27FA}" srcOrd="0" destOrd="0" parTransId="{1136B12D-CEF8-4F74-B1FC-3AD7A6307E12}" sibTransId="{E1A99163-3111-451E-8C12-AA14957783C8}"/>
    <dgm:cxn modelId="{5D0C8476-7E49-48F0-A3FE-1F67120AC364}" srcId="{37D41520-D4DA-473F-BA27-FBAB40573707}" destId="{1F4A4462-8273-46C8-BE50-AE60E71ADA70}" srcOrd="4" destOrd="0" parTransId="{194ACC46-A330-4F48-B9AD-3E16D63D8648}" sibTransId="{4483E982-D1CE-46F7-9AD0-D7FD16545211}"/>
    <dgm:cxn modelId="{35960357-E24A-4F80-8282-11F5B9AA9250}" type="presOf" srcId="{194ACC46-A330-4F48-B9AD-3E16D63D8648}" destId="{9B1486FE-F18D-4C0C-9783-99D26C171362}" srcOrd="0" destOrd="0" presId="urn:microsoft.com/office/officeart/2008/layout/HorizontalMultiLevelHierarchy"/>
    <dgm:cxn modelId="{60601BAD-A3EE-4FEC-9963-2E8A0F0D4DA0}" type="presOf" srcId="{1136B12D-CEF8-4F74-B1FC-3AD7A6307E12}" destId="{F401C4E3-365D-4F1E-9E7B-6243DC9704BA}" srcOrd="0" destOrd="0" presId="urn:microsoft.com/office/officeart/2008/layout/HorizontalMultiLevelHierarchy"/>
    <dgm:cxn modelId="{DE0835A5-1DBF-4EE1-A289-7239310A534C}" srcId="{A0814AE4-33E4-4FC8-BFEA-3DF2038875C4}" destId="{FF31908E-BE42-4D58-9B96-14A30EA7ADB3}" srcOrd="2" destOrd="0" parTransId="{6C30BC4D-144C-4560-8AC8-7CEF30F6370D}" sibTransId="{5E68534A-161C-4E76-BEB2-09972EF7C100}"/>
    <dgm:cxn modelId="{C3644A98-0284-4916-A976-4FF2012250AD}" type="presParOf" srcId="{7B49004F-4F6C-4E42-8E78-3169C65DCE7A}" destId="{11E2F79C-E098-46F6-802B-483087858398}" srcOrd="0" destOrd="0" presId="urn:microsoft.com/office/officeart/2008/layout/HorizontalMultiLevelHierarchy"/>
    <dgm:cxn modelId="{3B1805D2-F463-427D-887A-D5B8E1ECCF02}" type="presParOf" srcId="{11E2F79C-E098-46F6-802B-483087858398}" destId="{180F63DD-2906-49F7-A929-866E4A114C4E}" srcOrd="0" destOrd="0" presId="urn:microsoft.com/office/officeart/2008/layout/HorizontalMultiLevelHierarchy"/>
    <dgm:cxn modelId="{E1A68B05-D123-4044-99D4-B1FA8C025F6E}" type="presParOf" srcId="{11E2F79C-E098-46F6-802B-483087858398}" destId="{878EECC2-D0E6-4CFF-ABB7-3A6A157532A5}" srcOrd="1" destOrd="0" presId="urn:microsoft.com/office/officeart/2008/layout/HorizontalMultiLevelHierarchy"/>
    <dgm:cxn modelId="{CA25D547-61C3-45DA-8150-9C7B638C9990}" type="presParOf" srcId="{878EECC2-D0E6-4CFF-ABB7-3A6A157532A5}" destId="{744D413A-7E3E-44AB-A80F-4A18A9417460}" srcOrd="0" destOrd="0" presId="urn:microsoft.com/office/officeart/2008/layout/HorizontalMultiLevelHierarchy"/>
    <dgm:cxn modelId="{C798C856-25EE-4520-B17D-A069F1FE4B88}" type="presParOf" srcId="{744D413A-7E3E-44AB-A80F-4A18A9417460}" destId="{D9AE8D19-ECF9-4404-8CB5-1E6786BE8175}" srcOrd="0" destOrd="0" presId="urn:microsoft.com/office/officeart/2008/layout/HorizontalMultiLevelHierarchy"/>
    <dgm:cxn modelId="{EF34663E-5B81-4E5B-93D5-EC554EE46EE6}" type="presParOf" srcId="{878EECC2-D0E6-4CFF-ABB7-3A6A157532A5}" destId="{84AF216F-18CA-44DA-80E4-DCE0DCC7262A}" srcOrd="1" destOrd="0" presId="urn:microsoft.com/office/officeart/2008/layout/HorizontalMultiLevelHierarchy"/>
    <dgm:cxn modelId="{F79F39ED-1F11-47BC-B112-0588A1F2137D}" type="presParOf" srcId="{84AF216F-18CA-44DA-80E4-DCE0DCC7262A}" destId="{9483108D-A00C-4840-8179-47FEE3248C38}" srcOrd="0" destOrd="0" presId="urn:microsoft.com/office/officeart/2008/layout/HorizontalMultiLevelHierarchy"/>
    <dgm:cxn modelId="{CE7CDB15-C517-4B9F-8E37-8A000D5ABF68}" type="presParOf" srcId="{84AF216F-18CA-44DA-80E4-DCE0DCC7262A}" destId="{C6FAD583-CBF9-40A1-B0C4-E553BA218B12}" srcOrd="1" destOrd="0" presId="urn:microsoft.com/office/officeart/2008/layout/HorizontalMultiLevelHierarchy"/>
    <dgm:cxn modelId="{4E4C5528-AD55-4312-A51E-B7D6ED22EC64}" type="presParOf" srcId="{C6FAD583-CBF9-40A1-B0C4-E553BA218B12}" destId="{F401C4E3-365D-4F1E-9E7B-6243DC9704BA}" srcOrd="0" destOrd="0" presId="urn:microsoft.com/office/officeart/2008/layout/HorizontalMultiLevelHierarchy"/>
    <dgm:cxn modelId="{083E9E11-55A0-4B06-8832-E1CF27CB149B}" type="presParOf" srcId="{F401C4E3-365D-4F1E-9E7B-6243DC9704BA}" destId="{CA91DEBC-9047-44F2-B71C-E33ADAFA507F}" srcOrd="0" destOrd="0" presId="urn:microsoft.com/office/officeart/2008/layout/HorizontalMultiLevelHierarchy"/>
    <dgm:cxn modelId="{152F916B-2A86-4DE7-9F0A-E79546DBAD8D}" type="presParOf" srcId="{C6FAD583-CBF9-40A1-B0C4-E553BA218B12}" destId="{E025F4B3-E9F0-4BBF-953B-CF27A0D4BB3C}" srcOrd="1" destOrd="0" presId="urn:microsoft.com/office/officeart/2008/layout/HorizontalMultiLevelHierarchy"/>
    <dgm:cxn modelId="{D3AFF70C-BA60-4FF7-93F4-E8DA4AB42731}" type="presParOf" srcId="{E025F4B3-E9F0-4BBF-953B-CF27A0D4BB3C}" destId="{B6687AA4-61F2-4CE3-A75F-278483D99354}" srcOrd="0" destOrd="0" presId="urn:microsoft.com/office/officeart/2008/layout/HorizontalMultiLevelHierarchy"/>
    <dgm:cxn modelId="{FEA94636-FC22-4446-BE25-B0284C9C8331}" type="presParOf" srcId="{E025F4B3-E9F0-4BBF-953B-CF27A0D4BB3C}" destId="{452876B6-47F1-43B7-865C-2CCB21245AEF}" srcOrd="1" destOrd="0" presId="urn:microsoft.com/office/officeart/2008/layout/HorizontalMultiLevelHierarchy"/>
    <dgm:cxn modelId="{80F39C4B-DB6B-4A8F-843B-E63068009468}" type="presParOf" srcId="{C6FAD583-CBF9-40A1-B0C4-E553BA218B12}" destId="{558A4F97-F8A5-498E-8555-B048947A55FB}" srcOrd="2" destOrd="0" presId="urn:microsoft.com/office/officeart/2008/layout/HorizontalMultiLevelHierarchy"/>
    <dgm:cxn modelId="{DB296464-B1A3-47EE-BCB3-9DC730F258F3}" type="presParOf" srcId="{558A4F97-F8A5-498E-8555-B048947A55FB}" destId="{6CC29AC9-3CF1-4334-9346-3A9577896560}" srcOrd="0" destOrd="0" presId="urn:microsoft.com/office/officeart/2008/layout/HorizontalMultiLevelHierarchy"/>
    <dgm:cxn modelId="{0FCFF894-0DC4-46CB-BF6E-55219F165FA7}" type="presParOf" srcId="{C6FAD583-CBF9-40A1-B0C4-E553BA218B12}" destId="{7C80BDDB-0F4B-4F45-B6F1-B7972B58210C}" srcOrd="3" destOrd="0" presId="urn:microsoft.com/office/officeart/2008/layout/HorizontalMultiLevelHierarchy"/>
    <dgm:cxn modelId="{4EA43BD8-6A3F-4DF6-BCFB-800191E4FF1A}" type="presParOf" srcId="{7C80BDDB-0F4B-4F45-B6F1-B7972B58210C}" destId="{8CAC3ADF-3C40-43F0-A374-D38CBF6B8E17}" srcOrd="0" destOrd="0" presId="urn:microsoft.com/office/officeart/2008/layout/HorizontalMultiLevelHierarchy"/>
    <dgm:cxn modelId="{FC3EB244-0233-4374-83B7-0D9BEF269505}" type="presParOf" srcId="{7C80BDDB-0F4B-4F45-B6F1-B7972B58210C}" destId="{DABABF82-8E6F-4288-9E67-D86B51C25EF3}" srcOrd="1" destOrd="0" presId="urn:microsoft.com/office/officeart/2008/layout/HorizontalMultiLevelHierarchy"/>
    <dgm:cxn modelId="{5F0E8610-018E-4536-82DA-933ED3A48810}" type="presParOf" srcId="{C6FAD583-CBF9-40A1-B0C4-E553BA218B12}" destId="{511DD7E3-BA75-4FFC-8FAA-663A690CB846}" srcOrd="4" destOrd="0" presId="urn:microsoft.com/office/officeart/2008/layout/HorizontalMultiLevelHierarchy"/>
    <dgm:cxn modelId="{0A7EAC93-BC3B-4C00-AE5A-26E62B110730}" type="presParOf" srcId="{511DD7E3-BA75-4FFC-8FAA-663A690CB846}" destId="{F6A19A76-23F6-41AF-9086-1BE85C288E91}" srcOrd="0" destOrd="0" presId="urn:microsoft.com/office/officeart/2008/layout/HorizontalMultiLevelHierarchy"/>
    <dgm:cxn modelId="{D5BA9038-7EDE-4916-8461-5B482D119259}" type="presParOf" srcId="{C6FAD583-CBF9-40A1-B0C4-E553BA218B12}" destId="{81341016-2EAB-443A-991A-1A6996727C28}" srcOrd="5" destOrd="0" presId="urn:microsoft.com/office/officeart/2008/layout/HorizontalMultiLevelHierarchy"/>
    <dgm:cxn modelId="{D730ACBD-2222-4C75-A29F-E922FC33367B}" type="presParOf" srcId="{81341016-2EAB-443A-991A-1A6996727C28}" destId="{B75CB61B-0150-4143-B672-B4029C7F2D2D}" srcOrd="0" destOrd="0" presId="urn:microsoft.com/office/officeart/2008/layout/HorizontalMultiLevelHierarchy"/>
    <dgm:cxn modelId="{BAB8916D-B45F-4DE7-A9B3-64FB5D4240F9}" type="presParOf" srcId="{81341016-2EAB-443A-991A-1A6996727C28}" destId="{C6B34078-7665-4E7E-8ACC-06562508ECA3}" srcOrd="1" destOrd="0" presId="urn:microsoft.com/office/officeart/2008/layout/HorizontalMultiLevelHierarchy"/>
    <dgm:cxn modelId="{96065D42-9AE7-4FA1-A8DE-F721B38118D7}" type="presParOf" srcId="{C6FAD583-CBF9-40A1-B0C4-E553BA218B12}" destId="{9B8160FF-8646-4F82-A5D5-D66EAA855EBE}" srcOrd="6" destOrd="0" presId="urn:microsoft.com/office/officeart/2008/layout/HorizontalMultiLevelHierarchy"/>
    <dgm:cxn modelId="{12A7A456-CC5D-443A-8506-05693B6A810E}" type="presParOf" srcId="{9B8160FF-8646-4F82-A5D5-D66EAA855EBE}" destId="{B12BC86D-CE8C-49A6-ADE8-043993B172A2}" srcOrd="0" destOrd="0" presId="urn:microsoft.com/office/officeart/2008/layout/HorizontalMultiLevelHierarchy"/>
    <dgm:cxn modelId="{CE854659-BD28-4A47-A344-278370799F04}" type="presParOf" srcId="{C6FAD583-CBF9-40A1-B0C4-E553BA218B12}" destId="{F3243131-2921-44A7-A281-793BC7E71A39}" srcOrd="7" destOrd="0" presId="urn:microsoft.com/office/officeart/2008/layout/HorizontalMultiLevelHierarchy"/>
    <dgm:cxn modelId="{67018A47-588A-4EA3-83E9-78CB4C1EEE42}" type="presParOf" srcId="{F3243131-2921-44A7-A281-793BC7E71A39}" destId="{F97FAAEA-17CD-4E22-BA4D-05DC4532DEC3}" srcOrd="0" destOrd="0" presId="urn:microsoft.com/office/officeart/2008/layout/HorizontalMultiLevelHierarchy"/>
    <dgm:cxn modelId="{CC45D6A5-AEB9-48E0-8330-8D468E6A0733}" type="presParOf" srcId="{F3243131-2921-44A7-A281-793BC7E71A39}" destId="{D4D8F550-55BD-4399-8032-9BDF447EA632}" srcOrd="1" destOrd="0" presId="urn:microsoft.com/office/officeart/2008/layout/HorizontalMultiLevelHierarchy"/>
    <dgm:cxn modelId="{FD09D7E5-531A-4CA4-9888-3E57AEAFAFA0}" type="presParOf" srcId="{C6FAD583-CBF9-40A1-B0C4-E553BA218B12}" destId="{9B1486FE-F18D-4C0C-9783-99D26C171362}" srcOrd="8" destOrd="0" presId="urn:microsoft.com/office/officeart/2008/layout/HorizontalMultiLevelHierarchy"/>
    <dgm:cxn modelId="{E5EC979F-0F35-4B81-9591-7A8A39F5A96E}" type="presParOf" srcId="{9B1486FE-F18D-4C0C-9783-99D26C171362}" destId="{F26E9BBE-223A-4531-90F9-A3D9848FE8DC}" srcOrd="0" destOrd="0" presId="urn:microsoft.com/office/officeart/2008/layout/HorizontalMultiLevelHierarchy"/>
    <dgm:cxn modelId="{DAF1197A-F7B9-42B5-BB7C-3E3D85079446}" type="presParOf" srcId="{C6FAD583-CBF9-40A1-B0C4-E553BA218B12}" destId="{27A3EFF0-FE75-4C85-A963-3B102A0EB976}" srcOrd="9" destOrd="0" presId="urn:microsoft.com/office/officeart/2008/layout/HorizontalMultiLevelHierarchy"/>
    <dgm:cxn modelId="{1B076268-4C45-43AE-8187-2E042F3757C6}" type="presParOf" srcId="{27A3EFF0-FE75-4C85-A963-3B102A0EB976}" destId="{9B44D8AB-EB45-47D1-AF06-2BBE46AAE97A}" srcOrd="0" destOrd="0" presId="urn:microsoft.com/office/officeart/2008/layout/HorizontalMultiLevelHierarchy"/>
    <dgm:cxn modelId="{32429DC7-9832-4B18-BBD5-D9BD639EA48D}" type="presParOf" srcId="{27A3EFF0-FE75-4C85-A963-3B102A0EB976}" destId="{43405545-60C0-433A-BE18-0EA43FFD96F8}" srcOrd="1" destOrd="0" presId="urn:microsoft.com/office/officeart/2008/layout/HorizontalMultiLevelHierarchy"/>
    <dgm:cxn modelId="{CF1CB8B0-9B48-4427-A6B5-624996679ADF}" type="presParOf" srcId="{C6FAD583-CBF9-40A1-B0C4-E553BA218B12}" destId="{C2450D5C-79EF-4B34-955A-EFCA4DA96647}" srcOrd="10" destOrd="0" presId="urn:microsoft.com/office/officeart/2008/layout/HorizontalMultiLevelHierarchy"/>
    <dgm:cxn modelId="{BF9151F2-5ACC-407E-8D64-BEF8CC2683D3}" type="presParOf" srcId="{C2450D5C-79EF-4B34-955A-EFCA4DA96647}" destId="{E0795936-43F1-4C63-BDC3-47B5BC1CA71B}" srcOrd="0" destOrd="0" presId="urn:microsoft.com/office/officeart/2008/layout/HorizontalMultiLevelHierarchy"/>
    <dgm:cxn modelId="{3FBECBD5-15B9-4DE8-87CE-6A922A8AE957}" type="presParOf" srcId="{C6FAD583-CBF9-40A1-B0C4-E553BA218B12}" destId="{4FD65A3B-A49D-4C02-945E-60B08438C141}" srcOrd="11" destOrd="0" presId="urn:microsoft.com/office/officeart/2008/layout/HorizontalMultiLevelHierarchy"/>
    <dgm:cxn modelId="{2E0B0F8E-6684-44EB-9354-90DC4CE5E8F3}" type="presParOf" srcId="{4FD65A3B-A49D-4C02-945E-60B08438C141}" destId="{AF196873-18B9-435E-B962-558DAB4E4D24}" srcOrd="0" destOrd="0" presId="urn:microsoft.com/office/officeart/2008/layout/HorizontalMultiLevelHierarchy"/>
    <dgm:cxn modelId="{BB579DE0-2E55-4A18-8878-647840703D4F}" type="presParOf" srcId="{4FD65A3B-A49D-4C02-945E-60B08438C141}" destId="{20B97BAA-4C89-490F-A36B-C9C46B8982F5}" srcOrd="1" destOrd="0" presId="urn:microsoft.com/office/officeart/2008/layout/HorizontalMultiLevelHierarchy"/>
    <dgm:cxn modelId="{70FFD773-3AA4-4399-82B3-94F27F2A5B72}" type="presParOf" srcId="{C6FAD583-CBF9-40A1-B0C4-E553BA218B12}" destId="{D44A903E-A8E1-4417-9B13-3C442A1A6092}" srcOrd="12" destOrd="0" presId="urn:microsoft.com/office/officeart/2008/layout/HorizontalMultiLevelHierarchy"/>
    <dgm:cxn modelId="{481E34CA-1ABE-4584-83AF-4FD5A373A502}" type="presParOf" srcId="{D44A903E-A8E1-4417-9B13-3C442A1A6092}" destId="{9F1EB521-253C-46EF-8925-16865B1C5ABD}" srcOrd="0" destOrd="0" presId="urn:microsoft.com/office/officeart/2008/layout/HorizontalMultiLevelHierarchy"/>
    <dgm:cxn modelId="{FF25D3DB-3836-476D-AF76-F89192B7C53F}" type="presParOf" srcId="{C6FAD583-CBF9-40A1-B0C4-E553BA218B12}" destId="{3252919A-8898-4671-A7EB-25E1C7D30704}" srcOrd="13" destOrd="0" presId="urn:microsoft.com/office/officeart/2008/layout/HorizontalMultiLevelHierarchy"/>
    <dgm:cxn modelId="{3E087EC3-9958-4217-837C-B9D17225E117}" type="presParOf" srcId="{3252919A-8898-4671-A7EB-25E1C7D30704}" destId="{6D7FF114-53A5-40E6-8F3D-A10518A6F207}" srcOrd="0" destOrd="0" presId="urn:microsoft.com/office/officeart/2008/layout/HorizontalMultiLevelHierarchy"/>
    <dgm:cxn modelId="{1FC400E3-880E-4E6B-AADB-5E0E59E92CEB}" type="presParOf" srcId="{3252919A-8898-4671-A7EB-25E1C7D30704}" destId="{E83C4A84-23FF-4230-857E-503D7B9841ED}" srcOrd="1" destOrd="0" presId="urn:microsoft.com/office/officeart/2008/layout/HorizontalMultiLevelHierarchy"/>
    <dgm:cxn modelId="{CA3036B2-87FA-433D-B7C6-6C359E54A4E9}" type="presParOf" srcId="{878EECC2-D0E6-4CFF-ABB7-3A6A157532A5}" destId="{C47F2304-8B08-4151-B1AC-152F87FA1024}" srcOrd="2" destOrd="0" presId="urn:microsoft.com/office/officeart/2008/layout/HorizontalMultiLevelHierarchy"/>
    <dgm:cxn modelId="{7218E3E3-395E-442A-ADB3-F7DF4F12EE5B}" type="presParOf" srcId="{C47F2304-8B08-4151-B1AC-152F87FA1024}" destId="{3AC1A89A-88F1-4F26-9B3E-0AB00C9F9FCE}" srcOrd="0" destOrd="0" presId="urn:microsoft.com/office/officeart/2008/layout/HorizontalMultiLevelHierarchy"/>
    <dgm:cxn modelId="{164CDBAE-1E35-4EE3-BD12-2897E3353A12}" type="presParOf" srcId="{878EECC2-D0E6-4CFF-ABB7-3A6A157532A5}" destId="{52E56205-930C-4D9F-8294-F755C6D0193A}" srcOrd="3" destOrd="0" presId="urn:microsoft.com/office/officeart/2008/layout/HorizontalMultiLevelHierarchy"/>
    <dgm:cxn modelId="{8D981442-B4CD-4F55-A805-B29F23CE52DA}" type="presParOf" srcId="{52E56205-930C-4D9F-8294-F755C6D0193A}" destId="{77B4F8C6-6836-4EDE-9997-989EED08E782}" srcOrd="0" destOrd="0" presId="urn:microsoft.com/office/officeart/2008/layout/HorizontalMultiLevelHierarchy"/>
    <dgm:cxn modelId="{6C146600-859D-4DD4-BC9A-18E173F4099E}" type="presParOf" srcId="{52E56205-930C-4D9F-8294-F755C6D0193A}" destId="{4BD4ABF0-FF22-4B5C-993A-BC3AF45989C3}" srcOrd="1" destOrd="0" presId="urn:microsoft.com/office/officeart/2008/layout/HorizontalMultiLevelHierarchy"/>
    <dgm:cxn modelId="{21D7B77F-B161-44AE-B049-E5716D60B00C}" type="presParOf" srcId="{4BD4ABF0-FF22-4B5C-993A-BC3AF45989C3}" destId="{8E865167-E7DA-44E5-859B-CD8B7F857E7F}" srcOrd="0" destOrd="0" presId="urn:microsoft.com/office/officeart/2008/layout/HorizontalMultiLevelHierarchy"/>
    <dgm:cxn modelId="{25309E6E-76CD-455C-BB5C-3AD801059C98}" type="presParOf" srcId="{8E865167-E7DA-44E5-859B-CD8B7F857E7F}" destId="{FC151109-D1D3-4790-9A4E-35C906B47BB9}" srcOrd="0" destOrd="0" presId="urn:microsoft.com/office/officeart/2008/layout/HorizontalMultiLevelHierarchy"/>
    <dgm:cxn modelId="{014A8AFA-2DFE-4D28-9D62-042575D55CD3}" type="presParOf" srcId="{4BD4ABF0-FF22-4B5C-993A-BC3AF45989C3}" destId="{293A8020-97C6-4D0A-8626-5918C994E379}" srcOrd="1" destOrd="0" presId="urn:microsoft.com/office/officeart/2008/layout/HorizontalMultiLevelHierarchy"/>
    <dgm:cxn modelId="{5EC0705D-1176-47BE-B704-4423FC8DD83A}" type="presParOf" srcId="{293A8020-97C6-4D0A-8626-5918C994E379}" destId="{74FDDC1A-E36E-414C-A86B-7940CD8390E7}" srcOrd="0" destOrd="0" presId="urn:microsoft.com/office/officeart/2008/layout/HorizontalMultiLevelHierarchy"/>
    <dgm:cxn modelId="{AA6709D2-4D19-4B88-9C5F-C98A7D1014C8}" type="presParOf" srcId="{293A8020-97C6-4D0A-8626-5918C994E379}" destId="{2DCCE5A2-4225-4808-AC14-BE667F854AAD}" srcOrd="1" destOrd="0" presId="urn:microsoft.com/office/officeart/2008/layout/HorizontalMultiLevelHierarchy"/>
    <dgm:cxn modelId="{48DBCE4E-6885-4310-A9D9-546C36993881}" type="presParOf" srcId="{4BD4ABF0-FF22-4B5C-993A-BC3AF45989C3}" destId="{3AFCBAB5-121A-48CA-9E56-61C2BFC5A57E}" srcOrd="2" destOrd="0" presId="urn:microsoft.com/office/officeart/2008/layout/HorizontalMultiLevelHierarchy"/>
    <dgm:cxn modelId="{3FF30EB1-A889-40B3-ADDC-A0D8EF8971EA}" type="presParOf" srcId="{3AFCBAB5-121A-48CA-9E56-61C2BFC5A57E}" destId="{FDB5FB29-742E-4275-A910-25D8B0D8E6CE}" srcOrd="0" destOrd="0" presId="urn:microsoft.com/office/officeart/2008/layout/HorizontalMultiLevelHierarchy"/>
    <dgm:cxn modelId="{94955578-BB41-4C44-BE1D-4CD0E470B833}" type="presParOf" srcId="{4BD4ABF0-FF22-4B5C-993A-BC3AF45989C3}" destId="{E6CD0170-0CC2-48C7-98A2-0FD91CE44828}" srcOrd="3" destOrd="0" presId="urn:microsoft.com/office/officeart/2008/layout/HorizontalMultiLevelHierarchy"/>
    <dgm:cxn modelId="{8614B882-DC33-4A2A-914A-3E97DDBEB8DF}" type="presParOf" srcId="{E6CD0170-0CC2-48C7-98A2-0FD91CE44828}" destId="{2999EFD0-713E-423B-949C-7325628FAD29}" srcOrd="0" destOrd="0" presId="urn:microsoft.com/office/officeart/2008/layout/HorizontalMultiLevelHierarchy"/>
    <dgm:cxn modelId="{2A0C7A79-67D1-448D-B19D-3F66464ACD0C}" type="presParOf" srcId="{E6CD0170-0CC2-48C7-98A2-0FD91CE44828}" destId="{B0756C8F-C326-4F65-99D2-9A4BF4A11569}" srcOrd="1" destOrd="0" presId="urn:microsoft.com/office/officeart/2008/layout/HorizontalMultiLevelHierarchy"/>
    <dgm:cxn modelId="{FF1BB6FA-B757-4E5F-9B24-F88DB20A0EBC}" type="presParOf" srcId="{4BD4ABF0-FF22-4B5C-993A-BC3AF45989C3}" destId="{F9796B09-1A94-418C-9758-BF8FB152797B}" srcOrd="4" destOrd="0" presId="urn:microsoft.com/office/officeart/2008/layout/HorizontalMultiLevelHierarchy"/>
    <dgm:cxn modelId="{02F0CB85-5D86-4F71-9DD8-0C963E4D457A}" type="presParOf" srcId="{F9796B09-1A94-418C-9758-BF8FB152797B}" destId="{3FF1BD3B-26B0-494C-89AF-B94DFF491183}" srcOrd="0" destOrd="0" presId="urn:microsoft.com/office/officeart/2008/layout/HorizontalMultiLevelHierarchy"/>
    <dgm:cxn modelId="{38BCC3BF-3248-468E-9E30-323EA588B4E0}" type="presParOf" srcId="{4BD4ABF0-FF22-4B5C-993A-BC3AF45989C3}" destId="{3D68C76F-A856-4343-9004-3C95F2171F15}" srcOrd="5" destOrd="0" presId="urn:microsoft.com/office/officeart/2008/layout/HorizontalMultiLevelHierarchy"/>
    <dgm:cxn modelId="{BC356FDD-797A-49C0-9D88-F1137DAE4EB5}" type="presParOf" srcId="{3D68C76F-A856-4343-9004-3C95F2171F15}" destId="{C4CD13E0-547D-447E-82F4-50B542D49BC0}" srcOrd="0" destOrd="0" presId="urn:microsoft.com/office/officeart/2008/layout/HorizontalMultiLevelHierarchy"/>
    <dgm:cxn modelId="{EAED0593-2376-4667-8205-26D275284785}" type="presParOf" srcId="{3D68C76F-A856-4343-9004-3C95F2171F15}" destId="{4D844777-320A-48D8-A2BA-6DFAAB2D48CA}" srcOrd="1" destOrd="0" presId="urn:microsoft.com/office/officeart/2008/layout/HorizontalMultiLevelHierarchy"/>
    <dgm:cxn modelId="{73F5F464-CA58-4558-A86A-66AEB0CC360A}" type="presParOf" srcId="{4BD4ABF0-FF22-4B5C-993A-BC3AF45989C3}" destId="{365BC54E-98FA-4D40-962D-96D38EE6405C}" srcOrd="6" destOrd="0" presId="urn:microsoft.com/office/officeart/2008/layout/HorizontalMultiLevelHierarchy"/>
    <dgm:cxn modelId="{0B9A9818-826E-4736-B12F-65C74AD43174}" type="presParOf" srcId="{365BC54E-98FA-4D40-962D-96D38EE6405C}" destId="{807A97A5-196E-4670-89D6-E9B6A5D21602}" srcOrd="0" destOrd="0" presId="urn:microsoft.com/office/officeart/2008/layout/HorizontalMultiLevelHierarchy"/>
    <dgm:cxn modelId="{E4A37107-82B5-426E-B148-F265F7FA5F8F}" type="presParOf" srcId="{4BD4ABF0-FF22-4B5C-993A-BC3AF45989C3}" destId="{31F07531-D8F5-4A96-9541-B4268859C36E}" srcOrd="7" destOrd="0" presId="urn:microsoft.com/office/officeart/2008/layout/HorizontalMultiLevelHierarchy"/>
    <dgm:cxn modelId="{3E30DC3F-6B2D-453B-AD4F-FC66ADF13090}" type="presParOf" srcId="{31F07531-D8F5-4A96-9541-B4268859C36E}" destId="{750C141C-4E78-44CE-A22D-2BF0E42339FE}" srcOrd="0" destOrd="0" presId="urn:microsoft.com/office/officeart/2008/layout/HorizontalMultiLevelHierarchy"/>
    <dgm:cxn modelId="{DBE02D10-BB7E-4899-91FD-A92D60AF2D36}" type="presParOf" srcId="{31F07531-D8F5-4A96-9541-B4268859C36E}" destId="{2D90565E-D008-4989-8FD0-9ABC0208E613}" srcOrd="1" destOrd="0" presId="urn:microsoft.com/office/officeart/2008/layout/HorizontalMultiLevelHierarchy"/>
    <dgm:cxn modelId="{B7BD40E7-6A9B-4413-A683-4EDFE3CAD299}" type="presParOf" srcId="{2D90565E-D008-4989-8FD0-9ABC0208E613}" destId="{DB802FB0-A131-44D0-B18C-663162281AA6}" srcOrd="0" destOrd="0" presId="urn:microsoft.com/office/officeart/2008/layout/HorizontalMultiLevelHierarchy"/>
    <dgm:cxn modelId="{FE0B774F-28E2-4F74-933B-A56118FB6F7B}" type="presParOf" srcId="{DB802FB0-A131-44D0-B18C-663162281AA6}" destId="{01B95F1C-E4F2-4425-8915-EBCE57C3EB57}" srcOrd="0" destOrd="0" presId="urn:microsoft.com/office/officeart/2008/layout/HorizontalMultiLevelHierarchy"/>
    <dgm:cxn modelId="{BCD9DE7D-6ED6-42A8-B0EC-0104551884A7}" type="presParOf" srcId="{2D90565E-D008-4989-8FD0-9ABC0208E613}" destId="{7191A5D7-507A-4269-B8B4-1B3805AE4DF4}" srcOrd="1" destOrd="0" presId="urn:microsoft.com/office/officeart/2008/layout/HorizontalMultiLevelHierarchy"/>
    <dgm:cxn modelId="{42286923-F774-4BB3-BF8A-0D8F10AE4C94}" type="presParOf" srcId="{7191A5D7-507A-4269-B8B4-1B3805AE4DF4}" destId="{0988BFED-66EC-4A48-B120-AC00B87C26E9}" srcOrd="0" destOrd="0" presId="urn:microsoft.com/office/officeart/2008/layout/HorizontalMultiLevelHierarchy"/>
    <dgm:cxn modelId="{21FA04FF-941E-4DB0-9178-571FD65F71B2}" type="presParOf" srcId="{7191A5D7-507A-4269-B8B4-1B3805AE4DF4}" destId="{E1F00E5B-F93E-4DBA-BF68-94C97CA83BF6}" srcOrd="1" destOrd="0" presId="urn:microsoft.com/office/officeart/2008/layout/HorizontalMultiLevelHierarchy"/>
    <dgm:cxn modelId="{71AB33C4-F698-4D78-904D-F8C064147030}" type="presParOf" srcId="{2D90565E-D008-4989-8FD0-9ABC0208E613}" destId="{590B7EEF-DE2F-48AC-A1F1-9A6ADB9714F6}" srcOrd="2" destOrd="0" presId="urn:microsoft.com/office/officeart/2008/layout/HorizontalMultiLevelHierarchy"/>
    <dgm:cxn modelId="{0BE56F90-5D7F-499C-A66A-009080829028}" type="presParOf" srcId="{590B7EEF-DE2F-48AC-A1F1-9A6ADB9714F6}" destId="{F64019CA-BAF3-4505-8EC9-06C6B395FC2E}" srcOrd="0" destOrd="0" presId="urn:microsoft.com/office/officeart/2008/layout/HorizontalMultiLevelHierarchy"/>
    <dgm:cxn modelId="{8341C1A2-E012-429D-9214-52BD0D6265C1}" type="presParOf" srcId="{2D90565E-D008-4989-8FD0-9ABC0208E613}" destId="{3F7E16A8-5C56-4EB9-92AF-3FDF098DD139}" srcOrd="3" destOrd="0" presId="urn:microsoft.com/office/officeart/2008/layout/HorizontalMultiLevelHierarchy"/>
    <dgm:cxn modelId="{34812765-D9FF-4B43-8514-FEFB2C373770}" type="presParOf" srcId="{3F7E16A8-5C56-4EB9-92AF-3FDF098DD139}" destId="{F3DE8893-31F4-4ABB-9C35-0C3B278EF044}" srcOrd="0" destOrd="0" presId="urn:microsoft.com/office/officeart/2008/layout/HorizontalMultiLevelHierarchy"/>
    <dgm:cxn modelId="{7C2FBB07-7B75-4086-B08C-CA83AADE6888}" type="presParOf" srcId="{3F7E16A8-5C56-4EB9-92AF-3FDF098DD139}" destId="{97CCE7E3-ABD6-4A58-B044-097055C768AB}" srcOrd="1" destOrd="0" presId="urn:microsoft.com/office/officeart/2008/layout/HorizontalMultiLevelHierarchy"/>
    <dgm:cxn modelId="{364F7B5E-66BE-407C-8741-040787AA9FC3}" type="presParOf" srcId="{2D90565E-D008-4989-8FD0-9ABC0208E613}" destId="{50E597E2-3775-403B-855B-6805EA8EAFFA}" srcOrd="4" destOrd="0" presId="urn:microsoft.com/office/officeart/2008/layout/HorizontalMultiLevelHierarchy"/>
    <dgm:cxn modelId="{9CF93673-E102-4D43-B8C0-C517B6D0EF2F}" type="presParOf" srcId="{50E597E2-3775-403B-855B-6805EA8EAFFA}" destId="{7E2C550C-D68F-49EB-BD97-854AD1A2157C}" srcOrd="0" destOrd="0" presId="urn:microsoft.com/office/officeart/2008/layout/HorizontalMultiLevelHierarchy"/>
    <dgm:cxn modelId="{5A66A346-48AF-47CE-A0EA-D3F3EEAC5A74}" type="presParOf" srcId="{2D90565E-D008-4989-8FD0-9ABC0208E613}" destId="{BEDF487A-8AA9-4265-BAEA-C3D221744A87}" srcOrd="5" destOrd="0" presId="urn:microsoft.com/office/officeart/2008/layout/HorizontalMultiLevelHierarchy"/>
    <dgm:cxn modelId="{766FD1F8-359E-4721-B412-A4A4B815D2F3}" type="presParOf" srcId="{BEDF487A-8AA9-4265-BAEA-C3D221744A87}" destId="{36FC10A3-9074-4D16-B338-11771C8BFD4E}" srcOrd="0" destOrd="0" presId="urn:microsoft.com/office/officeart/2008/layout/HorizontalMultiLevelHierarchy"/>
    <dgm:cxn modelId="{C5CD7ADF-5F76-443F-8E2C-DE5CA04BA3E0}" type="presParOf" srcId="{BEDF487A-8AA9-4265-BAEA-C3D221744A87}" destId="{EB1ACFC8-AA55-4526-973F-23766049E64B}" srcOrd="1" destOrd="0" presId="urn:microsoft.com/office/officeart/2008/layout/HorizontalMultiLevelHierarchy"/>
    <dgm:cxn modelId="{543894D2-3CFE-474E-80C8-934920D4C06B}" type="presParOf" srcId="{878EECC2-D0E6-4CFF-ABB7-3A6A157532A5}" destId="{409668DF-43F4-4299-B300-BE7165C595F3}" srcOrd="4" destOrd="0" presId="urn:microsoft.com/office/officeart/2008/layout/HorizontalMultiLevelHierarchy"/>
    <dgm:cxn modelId="{48D64B92-DDA2-4F3C-81BB-EFA610259FF8}" type="presParOf" srcId="{409668DF-43F4-4299-B300-BE7165C595F3}" destId="{AE303D7C-371A-4E30-96B1-D2FF43AED3F9}" srcOrd="0" destOrd="0" presId="urn:microsoft.com/office/officeart/2008/layout/HorizontalMultiLevelHierarchy"/>
    <dgm:cxn modelId="{1129CA2F-7944-4B0E-A5EC-7C6C92B26EA5}" type="presParOf" srcId="{878EECC2-D0E6-4CFF-ABB7-3A6A157532A5}" destId="{8BBE5DEB-C5C8-41E4-A3A5-D522010695EF}" srcOrd="5" destOrd="0" presId="urn:microsoft.com/office/officeart/2008/layout/HorizontalMultiLevelHierarchy"/>
    <dgm:cxn modelId="{B15A2234-62D3-41EE-B884-CFAF732CEE82}" type="presParOf" srcId="{8BBE5DEB-C5C8-41E4-A3A5-D522010695EF}" destId="{2A799441-D121-4E71-AD34-9DAD0B21D62F}" srcOrd="0" destOrd="0" presId="urn:microsoft.com/office/officeart/2008/layout/HorizontalMultiLevelHierarchy"/>
    <dgm:cxn modelId="{9B2452C9-1EB0-4696-9FC3-CAB8FB9A2CA1}" type="presParOf" srcId="{8BBE5DEB-C5C8-41E4-A3A5-D522010695EF}" destId="{C681A7E5-D66B-44A2-AF69-7786F231A503}" srcOrd="1" destOrd="0" presId="urn:microsoft.com/office/officeart/2008/layout/HorizontalMultiLevelHierarchy"/>
    <dgm:cxn modelId="{714E1123-B6B6-42C9-9853-EDB009131538}" type="presParOf" srcId="{C681A7E5-D66B-44A2-AF69-7786F231A503}" destId="{12373148-E05B-48A5-88E7-37FEDAC83BF7}" srcOrd="0" destOrd="0" presId="urn:microsoft.com/office/officeart/2008/layout/HorizontalMultiLevelHierarchy"/>
    <dgm:cxn modelId="{B5645288-5E49-4D12-A651-2C20ED220ACC}" type="presParOf" srcId="{12373148-E05B-48A5-88E7-37FEDAC83BF7}" destId="{49168AD4-BDD6-4813-8AC4-196544A4BA48}" srcOrd="0" destOrd="0" presId="urn:microsoft.com/office/officeart/2008/layout/HorizontalMultiLevelHierarchy"/>
    <dgm:cxn modelId="{A4B7CA1F-4D9D-45D5-A0EE-B57BB4391D8A}" type="presParOf" srcId="{C681A7E5-D66B-44A2-AF69-7786F231A503}" destId="{9565206A-F5FC-4DA0-961E-5BE45B4CA05B}" srcOrd="1" destOrd="0" presId="urn:microsoft.com/office/officeart/2008/layout/HorizontalMultiLevelHierarchy"/>
    <dgm:cxn modelId="{F2ED91EE-18C2-41F7-A9AA-203797DDE023}" type="presParOf" srcId="{9565206A-F5FC-4DA0-961E-5BE45B4CA05B}" destId="{83B3C518-21C6-4C01-91C9-A6EFA1C64BFD}" srcOrd="0" destOrd="0" presId="urn:microsoft.com/office/officeart/2008/layout/HorizontalMultiLevelHierarchy"/>
    <dgm:cxn modelId="{9E08D873-27F4-43A1-B722-A631FF1D7E3A}" type="presParOf" srcId="{9565206A-F5FC-4DA0-961E-5BE45B4CA05B}" destId="{DE6AE49F-A46E-4552-B49D-40B1AD1805CA}" srcOrd="1" destOrd="0" presId="urn:microsoft.com/office/officeart/2008/layout/HorizontalMultiLevelHierarchy"/>
    <dgm:cxn modelId="{EB0C3293-9819-4673-8F38-6139FBA741FA}" type="presParOf" srcId="{DE6AE49F-A46E-4552-B49D-40B1AD1805CA}" destId="{ABF696D8-D443-4153-860C-DEC28E39D7DD}" srcOrd="0" destOrd="0" presId="urn:microsoft.com/office/officeart/2008/layout/HorizontalMultiLevelHierarchy"/>
    <dgm:cxn modelId="{268BB8C9-120B-4079-9D62-9C97FEC916EC}" type="presParOf" srcId="{ABF696D8-D443-4153-860C-DEC28E39D7DD}" destId="{CD5081D0-F76B-476E-8366-2D913C022EB9}" srcOrd="0" destOrd="0" presId="urn:microsoft.com/office/officeart/2008/layout/HorizontalMultiLevelHierarchy"/>
    <dgm:cxn modelId="{28F7068A-000D-4F9F-B61D-3CAFA348C53A}" type="presParOf" srcId="{DE6AE49F-A46E-4552-B49D-40B1AD1805CA}" destId="{13F7385F-0EBA-48C2-B851-604186E9FA5F}" srcOrd="1" destOrd="0" presId="urn:microsoft.com/office/officeart/2008/layout/HorizontalMultiLevelHierarchy"/>
    <dgm:cxn modelId="{20968562-4C50-42D6-9EE9-F343833B58B7}" type="presParOf" srcId="{13F7385F-0EBA-48C2-B851-604186E9FA5F}" destId="{0D8E812C-74E5-45D5-BAD4-02C7BA08FDDB}" srcOrd="0" destOrd="0" presId="urn:microsoft.com/office/officeart/2008/layout/HorizontalMultiLevelHierarchy"/>
    <dgm:cxn modelId="{2177987A-9BA4-46E8-9F86-8812CCF957B3}" type="presParOf" srcId="{13F7385F-0EBA-48C2-B851-604186E9FA5F}" destId="{0BB33939-9BA5-46CF-9F2E-42E0E14F9132}" srcOrd="1" destOrd="0" presId="urn:microsoft.com/office/officeart/2008/layout/HorizontalMultiLevelHierarchy"/>
    <dgm:cxn modelId="{3C616227-50E1-4472-8711-17DF4F471B6B}" type="presParOf" srcId="{C681A7E5-D66B-44A2-AF69-7786F231A503}" destId="{99B49CB0-3EF9-4533-AF04-5B26181D7FBF}" srcOrd="2" destOrd="0" presId="urn:microsoft.com/office/officeart/2008/layout/HorizontalMultiLevelHierarchy"/>
    <dgm:cxn modelId="{AA1E2E6A-15ED-4B11-A662-094903B83A79}" type="presParOf" srcId="{99B49CB0-3EF9-4533-AF04-5B26181D7FBF}" destId="{46D9FD2B-F228-402D-8FCE-3D1DCED0AFAE}" srcOrd="0" destOrd="0" presId="urn:microsoft.com/office/officeart/2008/layout/HorizontalMultiLevelHierarchy"/>
    <dgm:cxn modelId="{6E4A621C-1E97-45EF-819F-6A7736160B36}" type="presParOf" srcId="{C681A7E5-D66B-44A2-AF69-7786F231A503}" destId="{66451333-1529-48B1-BA2C-8DDE228386FF}" srcOrd="3" destOrd="0" presId="urn:microsoft.com/office/officeart/2008/layout/HorizontalMultiLevelHierarchy"/>
    <dgm:cxn modelId="{53FCE852-1ABE-48CE-BD44-FE0EE66C6C0D}" type="presParOf" srcId="{66451333-1529-48B1-BA2C-8DDE228386FF}" destId="{4BDBAD6A-0235-480D-BFFC-FF8E798533C1}" srcOrd="0" destOrd="0" presId="urn:microsoft.com/office/officeart/2008/layout/HorizontalMultiLevelHierarchy"/>
    <dgm:cxn modelId="{95705B6B-D09E-40C1-BABD-65D914B3E37D}" type="presParOf" srcId="{66451333-1529-48B1-BA2C-8DDE228386FF}" destId="{622B4249-D611-442D-B8C4-332ECB64E05D}" srcOrd="1" destOrd="0" presId="urn:microsoft.com/office/officeart/2008/layout/HorizontalMultiLevelHierarchy"/>
    <dgm:cxn modelId="{2FE08F0A-4FF9-48B6-B78E-A02FE4ACAA69}" type="presParOf" srcId="{622B4249-D611-442D-B8C4-332ECB64E05D}" destId="{26804F35-5629-4729-BDFD-0405212FA8CB}" srcOrd="0" destOrd="0" presId="urn:microsoft.com/office/officeart/2008/layout/HorizontalMultiLevelHierarchy"/>
    <dgm:cxn modelId="{7C581C74-36BC-42C4-AC2D-961666DEAE72}" type="presParOf" srcId="{26804F35-5629-4729-BDFD-0405212FA8CB}" destId="{632FF306-C224-4762-A5BD-71381647D4B5}" srcOrd="0" destOrd="0" presId="urn:microsoft.com/office/officeart/2008/layout/HorizontalMultiLevelHierarchy"/>
    <dgm:cxn modelId="{A49B9B2D-B080-44A2-AF77-378739805FCC}" type="presParOf" srcId="{622B4249-D611-442D-B8C4-332ECB64E05D}" destId="{B21B3B28-875C-4C14-9E63-13C46D69682E}" srcOrd="1" destOrd="0" presId="urn:microsoft.com/office/officeart/2008/layout/HorizontalMultiLevelHierarchy"/>
    <dgm:cxn modelId="{BD55B314-97C1-4470-A77F-6FC6CA8868DD}" type="presParOf" srcId="{B21B3B28-875C-4C14-9E63-13C46D69682E}" destId="{8E658685-ECC9-4B1E-A224-ECA9B3326B52}" srcOrd="0" destOrd="0" presId="urn:microsoft.com/office/officeart/2008/layout/HorizontalMultiLevelHierarchy"/>
    <dgm:cxn modelId="{E0D66D4A-70B6-47CF-82A9-CA0FFE64544B}" type="presParOf" srcId="{B21B3B28-875C-4C14-9E63-13C46D69682E}" destId="{E1EB5FF9-9300-434C-BF8E-CC47746A6F9F}" srcOrd="1" destOrd="0" presId="urn:microsoft.com/office/officeart/2008/layout/HorizontalMultiLevelHierarchy"/>
    <dgm:cxn modelId="{213DCD2A-2EC0-4C59-8893-E4BA7B1F4B42}" type="presParOf" srcId="{C681A7E5-D66B-44A2-AF69-7786F231A503}" destId="{9E376521-F233-4EC5-8D7A-AA4033951657}" srcOrd="4" destOrd="0" presId="urn:microsoft.com/office/officeart/2008/layout/HorizontalMultiLevelHierarchy"/>
    <dgm:cxn modelId="{BEB6A8FE-E3C9-49B7-91CE-7004F292926B}" type="presParOf" srcId="{9E376521-F233-4EC5-8D7A-AA4033951657}" destId="{59E6C4E8-E713-4CED-91D6-A5B0641D825E}" srcOrd="0" destOrd="0" presId="urn:microsoft.com/office/officeart/2008/layout/HorizontalMultiLevelHierarchy"/>
    <dgm:cxn modelId="{2DCC0EB7-CEDD-43C2-BF21-358B6787D6E5}" type="presParOf" srcId="{C681A7E5-D66B-44A2-AF69-7786F231A503}" destId="{01F76804-517F-4420-819F-197EDF10D609}" srcOrd="5" destOrd="0" presId="urn:microsoft.com/office/officeart/2008/layout/HorizontalMultiLevelHierarchy"/>
    <dgm:cxn modelId="{ED19806B-27C9-4160-ACF5-F4116BA27C8C}" type="presParOf" srcId="{01F76804-517F-4420-819F-197EDF10D609}" destId="{3866B5B4-600F-4FFE-9A54-3EEA13B9DBF6}" srcOrd="0" destOrd="0" presId="urn:microsoft.com/office/officeart/2008/layout/HorizontalMultiLevelHierarchy"/>
    <dgm:cxn modelId="{FAC51D33-5782-4062-B41C-BE7D538F656B}" type="presParOf" srcId="{01F76804-517F-4420-819F-197EDF10D609}" destId="{00A7B25B-3B7A-4E67-8B5A-D3179DC5246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686FAB7C-0590-4437-8874-4193CB9ECBC2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تنكير المسند إليه‏ و أما تنكيره فلِـ: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8C0E306-639A-413A-B4D8-ECCD587F3596}" type="parTrans" cxnId="{5D1897AE-F3FA-4075-9803-9A965A8A2F17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04C1D2D-26CD-448A-93A9-264A4792F275}" type="sibTrans" cxnId="{5D1897AE-F3FA-4075-9803-9A965A8A2F17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9976ECE-1F2F-4816-B232-C40ED302BF1A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1- الإفراد؛ نحو: و جاء رجل من أقصى المدينة يسعى‏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C6B1D84-2605-4F49-B512-34BB23E2AD7B}" type="parTrans" cxnId="{321795EA-022B-4F21-B840-658F16ACCC9B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E902CBC-2CB6-4DBB-A823-A07DD982A29C}" type="sibTrans" cxnId="{321795EA-022B-4F21-B840-658F16ACCC9B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D49F12F-0FCE-4D9C-A87F-6D24B25C89B9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2- أو النوعية؛ نحو: و على أبصارهم غشاوة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BFE009C-9D6B-4ED9-A0D9-D6B29C1FCA61}" type="parTrans" cxnId="{E654D4ED-798B-4DF7-BE76-06BD8AA21559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F4DDCDB-9DDF-4F32-AFDC-97371DB64F26}" type="sibTrans" cxnId="{E654D4ED-798B-4DF7-BE76-06BD8AA21559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5046E29-C85B-42C5-B4B5-3B035C1C24C6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3- أو التعظيم.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725EA40-2BCE-4215-A03D-8A0FB605446E}" type="parTrans" cxnId="{C4A20945-C659-4C9D-A724-4CC595360500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BD02A15-B713-4AE6-A9A6-C7945DCCE79A}" type="sibTrans" cxnId="{C4A20945-C659-4C9D-A724-4CC595360500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C7CD31F-085D-4A96-9EC0-4BCB09BDA90C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4- أو التحقير؛ كقوله : له حاجب فى كل أمر يشينه‏***و ليس له عن طالب العرف حاجب‏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CB00CFE-B69C-4169-8080-261BC8A542B0}" type="parTrans" cxnId="{AF240837-3E22-4E05-ABF4-103BC9B7A856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A35CC72-923B-4591-9B8F-190E0888C281}" type="sibTrans" cxnId="{AF240837-3E22-4E05-ABF4-103BC9B7A856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8F27ADA-C04C-456F-B385-D94F0AF131FB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5- أو التكثير؛ كقولهم: إن له لإبلا، و إن له لغنما.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F4F0D3C-1FB2-434A-BD5B-DCFA13403995}" type="parTrans" cxnId="{3409E300-E5F9-4745-BB3D-BB564062C2A7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A82D483-020D-4FD1-8657-21D9EC4AEF05}" type="sibTrans" cxnId="{3409E300-E5F9-4745-BB3D-BB564062C2A7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C842375-D7A4-4217-AE15-B2F2B25ADA3D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6- أو التقليل؛ نحو: و رضوان من الله أكبر</a:t>
          </a:r>
          <a:r>
            <a:rPr lang="en-US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F87BA8C-55D7-4F56-A5CD-9B079FC8DF98}" type="parTrans" cxnId="{8DB8008F-4BB4-47C7-B829-20005AC2AB4A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B39D75F-D9FE-4D31-ABEE-DCF49BD15FB1}" type="sibTrans" cxnId="{8DB8008F-4BB4-47C7-B829-20005AC2AB4A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FC7089A-F76F-45D3-883E-E6C6FBB83B5E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7- و قد جاء للتعظيم و التكثير نحو: و إن يكذبوك فقد كذبت رسل‏. أى: ذوو عدد كثير، و آيات </a:t>
          </a:r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عظام</a:t>
          </a:r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A1DFC50-E87D-487A-A06C-F3F70C517DAD}" type="parTrans" cxnId="{469426EE-9EA8-4A06-900B-206E6CECD2D6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BAA11C3-5DF6-4314-91BB-5FFEA20E3B6A}" type="sibTrans" cxnId="{469426EE-9EA8-4A06-900B-206E6CECD2D6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401F3CA-906B-48CC-8B85-4792835BF5CB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من تنكير غيره (غیر مسند الیه) لِـ: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7319AA1-1CDF-4E11-AD9C-575BCF912FE6}" type="parTrans" cxnId="{1CAD5072-EE8E-454A-812C-057A19DBB8F0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5E3F9D2-D034-4A10-BF6F-AA632BD4EB39}" type="sibTrans" cxnId="{1CAD5072-EE8E-454A-812C-057A19DBB8F0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44B5AA1-DB86-4288-AC07-00E54009B179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1- الإفراد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D6300A2-9130-4B10-8770-55E1C28123F0}" type="parTrans" cxnId="{1F4DFD63-D5D6-4317-8451-DF9DDA028A54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65F89E8-1D43-48ED-8059-B96777C226A3}" type="sibTrans" cxnId="{1F4DFD63-D5D6-4317-8451-DF9DDA028A54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4C67010-182A-4DE2-B56C-79C1B5A95166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2- أو النوعية؛ نحو: و الله خلق كل دابة من ماء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1A4B18D-8762-4331-9F34-9BE54B8C6A80}" type="parTrans" cxnId="{3C24F8DF-FC71-494F-BFFA-0C70AAD0F68A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608BF07-7D6C-47D4-990E-8D83F691999A}" type="sibTrans" cxnId="{3C24F8DF-FC71-494F-BFFA-0C70AAD0F68A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174C504-265E-4111-98EC-340F528C07FF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3- و للتعظيم؛ نحو: فأذنوا بحرب من الله و رسوله‏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DC1A25E-FBB0-4E3D-93FE-5637967D3BAF}" type="parTrans" cxnId="{8B9140F7-A4DA-47B1-914D-D766BAA44535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6EF3A5C-F377-4C26-93E2-173D199E0291}" type="sibTrans" cxnId="{8B9140F7-A4DA-47B1-914D-D766BAA44535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107C1F6-C2C1-454F-88E0-EB7644598127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4- و للتحقير؛ نحو: إن نظن إلا ظنا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9B5375E-B039-41C5-86AC-3CE93E79B170}" type="parTrans" cxnId="{B99F3DFD-EE4B-4090-920C-6204456B6ABA}">
      <dgm:prSet custT="1"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BD427B1-D433-46E4-92F0-6252860F2A3D}" type="sibTrans" cxnId="{B99F3DFD-EE4B-4090-920C-6204456B6ABA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644DFF6-BFEE-461B-8F50-906ED3C2C52B}">
      <dgm:prSet custT="1"/>
      <dgm:spPr/>
      <dgm:t>
        <a:bodyPr/>
        <a:lstStyle/>
        <a:p>
          <a:pPr rtl="1"/>
          <a:r>
            <a:rPr lang="fa-IR" sz="2400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اهداف تنکیر</a:t>
          </a:r>
          <a:endParaRPr lang="fa-IR" sz="2400">
            <a:solidFill>
              <a:srgbClr val="FF0000"/>
            </a:solidFill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BF2CAAF-C74B-4494-AE0E-CF746F3E063E}" type="parTrans" cxnId="{4D6F4908-11F2-4E34-85E3-DD32F718243D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B4928DD-E807-46D9-A88D-98FF02529F7F}" type="sibTrans" cxnId="{4D6F4908-11F2-4E34-85E3-DD32F718243D}">
      <dgm:prSet/>
      <dgm:spPr/>
      <dgm:t>
        <a:bodyPr/>
        <a:lstStyle/>
        <a:p>
          <a:pPr rtl="1"/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83C44BE-5BF7-4F84-8617-4CE60C957BFE}" type="pres">
      <dgm:prSet presAssocID="{6644DFF6-BFEE-461B-8F50-906ED3C2C52B}" presName="root1" presStyleCnt="0"/>
      <dgm:spPr/>
    </dgm:pt>
    <dgm:pt modelId="{190EADEE-EF22-417D-87B0-55A4B5D546AF}" type="pres">
      <dgm:prSet presAssocID="{6644DFF6-BFEE-461B-8F50-906ED3C2C52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957A8D9-8BDE-4E2C-B127-18BB05F693A5}" type="pres">
      <dgm:prSet presAssocID="{6644DFF6-BFEE-461B-8F50-906ED3C2C52B}" presName="level2hierChild" presStyleCnt="0"/>
      <dgm:spPr/>
    </dgm:pt>
    <dgm:pt modelId="{5B0B91F3-423B-4941-BCC4-A1304AA70B52}" type="pres">
      <dgm:prSet presAssocID="{28C0E306-639A-413A-B4D8-ECCD587F3596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361A93A4-6D4D-4E68-8443-035F9402CEF4}" type="pres">
      <dgm:prSet presAssocID="{28C0E306-639A-413A-B4D8-ECCD587F3596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97470979-4789-41E7-B0FB-F5423415EBCE}" type="pres">
      <dgm:prSet presAssocID="{686FAB7C-0590-4437-8874-4193CB9ECBC2}" presName="root2" presStyleCnt="0"/>
      <dgm:spPr/>
    </dgm:pt>
    <dgm:pt modelId="{98AA5D11-D220-4AB6-8370-EDC4D719FC80}" type="pres">
      <dgm:prSet presAssocID="{686FAB7C-0590-4437-8874-4193CB9ECBC2}" presName="LevelTwoTextNode" presStyleLbl="node2" presStyleIdx="0" presStyleCnt="2" custScaleX="1660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E2125DD-E873-4934-8821-134A71A39B02}" type="pres">
      <dgm:prSet presAssocID="{686FAB7C-0590-4437-8874-4193CB9ECBC2}" presName="level3hierChild" presStyleCnt="0"/>
      <dgm:spPr/>
    </dgm:pt>
    <dgm:pt modelId="{C2988D8D-346E-49E6-8617-D9B9100AD800}" type="pres">
      <dgm:prSet presAssocID="{EC6B1D84-2605-4F49-B512-34BB23E2AD7B}" presName="conn2-1" presStyleLbl="parChTrans1D3" presStyleIdx="0" presStyleCnt="11"/>
      <dgm:spPr/>
      <dgm:t>
        <a:bodyPr/>
        <a:lstStyle/>
        <a:p>
          <a:pPr rtl="1"/>
          <a:endParaRPr lang="fa-IR"/>
        </a:p>
      </dgm:t>
    </dgm:pt>
    <dgm:pt modelId="{65744AB6-83CE-4893-99FA-9396FD5CC4E3}" type="pres">
      <dgm:prSet presAssocID="{EC6B1D84-2605-4F49-B512-34BB23E2AD7B}" presName="connTx" presStyleLbl="parChTrans1D3" presStyleIdx="0" presStyleCnt="11"/>
      <dgm:spPr/>
      <dgm:t>
        <a:bodyPr/>
        <a:lstStyle/>
        <a:p>
          <a:pPr rtl="1"/>
          <a:endParaRPr lang="fa-IR"/>
        </a:p>
      </dgm:t>
    </dgm:pt>
    <dgm:pt modelId="{B6D55D52-42BF-4042-80A8-F448E7394CFF}" type="pres">
      <dgm:prSet presAssocID="{99976ECE-1F2F-4816-B232-C40ED302BF1A}" presName="root2" presStyleCnt="0"/>
      <dgm:spPr/>
    </dgm:pt>
    <dgm:pt modelId="{26D180B4-C12E-4A55-A8A5-5B01BBFCFABC}" type="pres">
      <dgm:prSet presAssocID="{99976ECE-1F2F-4816-B232-C40ED302BF1A}" presName="LevelTwoTextNode" presStyleLbl="node3" presStyleIdx="0" presStyleCnt="11" custScaleX="3493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528261-BB6B-405A-A4D1-DA175FB9B172}" type="pres">
      <dgm:prSet presAssocID="{99976ECE-1F2F-4816-B232-C40ED302BF1A}" presName="level3hierChild" presStyleCnt="0"/>
      <dgm:spPr/>
    </dgm:pt>
    <dgm:pt modelId="{370ADF05-0830-4386-A9AF-C6BD73334F2D}" type="pres">
      <dgm:prSet presAssocID="{EBFE009C-9D6B-4ED9-A0D9-D6B29C1FCA61}" presName="conn2-1" presStyleLbl="parChTrans1D3" presStyleIdx="1" presStyleCnt="11"/>
      <dgm:spPr/>
      <dgm:t>
        <a:bodyPr/>
        <a:lstStyle/>
        <a:p>
          <a:pPr rtl="1"/>
          <a:endParaRPr lang="fa-IR"/>
        </a:p>
      </dgm:t>
    </dgm:pt>
    <dgm:pt modelId="{F4BB6740-DC32-454E-93FE-443D370FE6D4}" type="pres">
      <dgm:prSet presAssocID="{EBFE009C-9D6B-4ED9-A0D9-D6B29C1FCA61}" presName="connTx" presStyleLbl="parChTrans1D3" presStyleIdx="1" presStyleCnt="11"/>
      <dgm:spPr/>
      <dgm:t>
        <a:bodyPr/>
        <a:lstStyle/>
        <a:p>
          <a:pPr rtl="1"/>
          <a:endParaRPr lang="fa-IR"/>
        </a:p>
      </dgm:t>
    </dgm:pt>
    <dgm:pt modelId="{497AFA39-B5E8-4D72-89CF-2013289AE80F}" type="pres">
      <dgm:prSet presAssocID="{CD49F12F-0FCE-4D9C-A87F-6D24B25C89B9}" presName="root2" presStyleCnt="0"/>
      <dgm:spPr/>
    </dgm:pt>
    <dgm:pt modelId="{F35AC38A-0073-4AED-AE89-2E2A017C1E19}" type="pres">
      <dgm:prSet presAssocID="{CD49F12F-0FCE-4D9C-A87F-6D24B25C89B9}" presName="LevelTwoTextNode" presStyleLbl="node3" presStyleIdx="1" presStyleCnt="11" custScaleX="3493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05143A6-6A26-40EF-B837-AA71FFDDF12C}" type="pres">
      <dgm:prSet presAssocID="{CD49F12F-0FCE-4D9C-A87F-6D24B25C89B9}" presName="level3hierChild" presStyleCnt="0"/>
      <dgm:spPr/>
    </dgm:pt>
    <dgm:pt modelId="{2B569FBC-CB72-4F04-9C70-45B018506DFC}" type="pres">
      <dgm:prSet presAssocID="{2725EA40-2BCE-4215-A03D-8A0FB605446E}" presName="conn2-1" presStyleLbl="parChTrans1D3" presStyleIdx="2" presStyleCnt="11"/>
      <dgm:spPr/>
      <dgm:t>
        <a:bodyPr/>
        <a:lstStyle/>
        <a:p>
          <a:pPr rtl="1"/>
          <a:endParaRPr lang="fa-IR"/>
        </a:p>
      </dgm:t>
    </dgm:pt>
    <dgm:pt modelId="{DE672312-38D5-456B-8B44-77BD05F2D85D}" type="pres">
      <dgm:prSet presAssocID="{2725EA40-2BCE-4215-A03D-8A0FB605446E}" presName="connTx" presStyleLbl="parChTrans1D3" presStyleIdx="2" presStyleCnt="11"/>
      <dgm:spPr/>
      <dgm:t>
        <a:bodyPr/>
        <a:lstStyle/>
        <a:p>
          <a:pPr rtl="1"/>
          <a:endParaRPr lang="fa-IR"/>
        </a:p>
      </dgm:t>
    </dgm:pt>
    <dgm:pt modelId="{BCBD239D-2B82-49DC-9652-47462D9E66B3}" type="pres">
      <dgm:prSet presAssocID="{A5046E29-C85B-42C5-B4B5-3B035C1C24C6}" presName="root2" presStyleCnt="0"/>
      <dgm:spPr/>
    </dgm:pt>
    <dgm:pt modelId="{3B60876D-5D4C-4D5E-ACA0-17DB1EE526F4}" type="pres">
      <dgm:prSet presAssocID="{A5046E29-C85B-42C5-B4B5-3B035C1C24C6}" presName="LevelTwoTextNode" presStyleLbl="node3" presStyleIdx="2" presStyleCnt="11" custScaleX="3493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00369A-7A5F-4A57-9D38-8BDDAC1F500B}" type="pres">
      <dgm:prSet presAssocID="{A5046E29-C85B-42C5-B4B5-3B035C1C24C6}" presName="level3hierChild" presStyleCnt="0"/>
      <dgm:spPr/>
    </dgm:pt>
    <dgm:pt modelId="{14C6E955-000E-4EAE-88B4-7F6B83BF329E}" type="pres">
      <dgm:prSet presAssocID="{ECB00CFE-B69C-4169-8080-261BC8A542B0}" presName="conn2-1" presStyleLbl="parChTrans1D3" presStyleIdx="3" presStyleCnt="11"/>
      <dgm:spPr/>
      <dgm:t>
        <a:bodyPr/>
        <a:lstStyle/>
        <a:p>
          <a:pPr rtl="1"/>
          <a:endParaRPr lang="fa-IR"/>
        </a:p>
      </dgm:t>
    </dgm:pt>
    <dgm:pt modelId="{CDD44394-CED8-4E2D-A250-9A5DF3AB71C7}" type="pres">
      <dgm:prSet presAssocID="{ECB00CFE-B69C-4169-8080-261BC8A542B0}" presName="connTx" presStyleLbl="parChTrans1D3" presStyleIdx="3" presStyleCnt="11"/>
      <dgm:spPr/>
      <dgm:t>
        <a:bodyPr/>
        <a:lstStyle/>
        <a:p>
          <a:pPr rtl="1"/>
          <a:endParaRPr lang="fa-IR"/>
        </a:p>
      </dgm:t>
    </dgm:pt>
    <dgm:pt modelId="{AD868681-30E5-427A-99E5-1A7317C29A00}" type="pres">
      <dgm:prSet presAssocID="{EC7CD31F-085D-4A96-9EC0-4BCB09BDA90C}" presName="root2" presStyleCnt="0"/>
      <dgm:spPr/>
    </dgm:pt>
    <dgm:pt modelId="{DD6B68CD-618A-4C3D-8088-4DB30097A9D6}" type="pres">
      <dgm:prSet presAssocID="{EC7CD31F-085D-4A96-9EC0-4BCB09BDA90C}" presName="LevelTwoTextNode" presStyleLbl="node3" presStyleIdx="3" presStyleCnt="11" custScaleX="3493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10CBCC-330A-4C3F-A919-2CD7CE07BEF5}" type="pres">
      <dgm:prSet presAssocID="{EC7CD31F-085D-4A96-9EC0-4BCB09BDA90C}" presName="level3hierChild" presStyleCnt="0"/>
      <dgm:spPr/>
    </dgm:pt>
    <dgm:pt modelId="{21AF5383-0BD2-404B-B236-9E821663E42D}" type="pres">
      <dgm:prSet presAssocID="{7F4F0D3C-1FB2-434A-BD5B-DCFA13403995}" presName="conn2-1" presStyleLbl="parChTrans1D3" presStyleIdx="4" presStyleCnt="11"/>
      <dgm:spPr/>
      <dgm:t>
        <a:bodyPr/>
        <a:lstStyle/>
        <a:p>
          <a:pPr rtl="1"/>
          <a:endParaRPr lang="fa-IR"/>
        </a:p>
      </dgm:t>
    </dgm:pt>
    <dgm:pt modelId="{79034521-EC47-4104-B46A-207509C18161}" type="pres">
      <dgm:prSet presAssocID="{7F4F0D3C-1FB2-434A-BD5B-DCFA13403995}" presName="connTx" presStyleLbl="parChTrans1D3" presStyleIdx="4" presStyleCnt="11"/>
      <dgm:spPr/>
      <dgm:t>
        <a:bodyPr/>
        <a:lstStyle/>
        <a:p>
          <a:pPr rtl="1"/>
          <a:endParaRPr lang="fa-IR"/>
        </a:p>
      </dgm:t>
    </dgm:pt>
    <dgm:pt modelId="{7C264578-EA2A-484C-A228-AE2B8311E98E}" type="pres">
      <dgm:prSet presAssocID="{C8F27ADA-C04C-456F-B385-D94F0AF131FB}" presName="root2" presStyleCnt="0"/>
      <dgm:spPr/>
    </dgm:pt>
    <dgm:pt modelId="{840F4253-682B-4E78-BB45-4703082FDA00}" type="pres">
      <dgm:prSet presAssocID="{C8F27ADA-C04C-456F-B385-D94F0AF131FB}" presName="LevelTwoTextNode" presStyleLbl="node3" presStyleIdx="4" presStyleCnt="11" custScaleX="3493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C5E9162-2A5E-4200-941C-2D7ECAF92387}" type="pres">
      <dgm:prSet presAssocID="{C8F27ADA-C04C-456F-B385-D94F0AF131FB}" presName="level3hierChild" presStyleCnt="0"/>
      <dgm:spPr/>
    </dgm:pt>
    <dgm:pt modelId="{38F3A505-71A0-48B2-A21D-C848E060CFFE}" type="pres">
      <dgm:prSet presAssocID="{8F87BA8C-55D7-4F56-A5CD-9B079FC8DF98}" presName="conn2-1" presStyleLbl="parChTrans1D3" presStyleIdx="5" presStyleCnt="11"/>
      <dgm:spPr/>
      <dgm:t>
        <a:bodyPr/>
        <a:lstStyle/>
        <a:p>
          <a:pPr rtl="1"/>
          <a:endParaRPr lang="fa-IR"/>
        </a:p>
      </dgm:t>
    </dgm:pt>
    <dgm:pt modelId="{9447B370-96F8-45E8-AA49-696464A16528}" type="pres">
      <dgm:prSet presAssocID="{8F87BA8C-55D7-4F56-A5CD-9B079FC8DF98}" presName="connTx" presStyleLbl="parChTrans1D3" presStyleIdx="5" presStyleCnt="11"/>
      <dgm:spPr/>
      <dgm:t>
        <a:bodyPr/>
        <a:lstStyle/>
        <a:p>
          <a:pPr rtl="1"/>
          <a:endParaRPr lang="fa-IR"/>
        </a:p>
      </dgm:t>
    </dgm:pt>
    <dgm:pt modelId="{35AF7C2A-39AE-4375-974D-10B23BBF1315}" type="pres">
      <dgm:prSet presAssocID="{4C842375-D7A4-4217-AE15-B2F2B25ADA3D}" presName="root2" presStyleCnt="0"/>
      <dgm:spPr/>
    </dgm:pt>
    <dgm:pt modelId="{624ABAFD-E516-4B73-9C71-AB4600895564}" type="pres">
      <dgm:prSet presAssocID="{4C842375-D7A4-4217-AE15-B2F2B25ADA3D}" presName="LevelTwoTextNode" presStyleLbl="node3" presStyleIdx="5" presStyleCnt="11" custScaleX="3493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4D2BA3-1FA1-4186-9335-0312D0C56369}" type="pres">
      <dgm:prSet presAssocID="{4C842375-D7A4-4217-AE15-B2F2B25ADA3D}" presName="level3hierChild" presStyleCnt="0"/>
      <dgm:spPr/>
    </dgm:pt>
    <dgm:pt modelId="{B498BFBC-1C69-42D0-9525-B2A010C8C300}" type="pres">
      <dgm:prSet presAssocID="{6A1DFC50-E87D-487A-A06C-F3F70C517DAD}" presName="conn2-1" presStyleLbl="parChTrans1D3" presStyleIdx="6" presStyleCnt="11"/>
      <dgm:spPr/>
      <dgm:t>
        <a:bodyPr/>
        <a:lstStyle/>
        <a:p>
          <a:pPr rtl="1"/>
          <a:endParaRPr lang="fa-IR"/>
        </a:p>
      </dgm:t>
    </dgm:pt>
    <dgm:pt modelId="{A66F5823-DC4D-4198-9CFE-C6F75B8B031C}" type="pres">
      <dgm:prSet presAssocID="{6A1DFC50-E87D-487A-A06C-F3F70C517DAD}" presName="connTx" presStyleLbl="parChTrans1D3" presStyleIdx="6" presStyleCnt="11"/>
      <dgm:spPr/>
      <dgm:t>
        <a:bodyPr/>
        <a:lstStyle/>
        <a:p>
          <a:pPr rtl="1"/>
          <a:endParaRPr lang="fa-IR"/>
        </a:p>
      </dgm:t>
    </dgm:pt>
    <dgm:pt modelId="{4428F81E-F5F8-46DE-A26F-2C198CF955AF}" type="pres">
      <dgm:prSet presAssocID="{4FC7089A-F76F-45D3-883E-E6C6FBB83B5E}" presName="root2" presStyleCnt="0"/>
      <dgm:spPr/>
    </dgm:pt>
    <dgm:pt modelId="{A44F10D0-1EF2-4EFD-A41F-41AB421635CF}" type="pres">
      <dgm:prSet presAssocID="{4FC7089A-F76F-45D3-883E-E6C6FBB83B5E}" presName="LevelTwoTextNode" presStyleLbl="node3" presStyleIdx="6" presStyleCnt="11" custScaleX="3493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0048F5C-96F3-4957-9DCE-7C8F0DB28400}" type="pres">
      <dgm:prSet presAssocID="{4FC7089A-F76F-45D3-883E-E6C6FBB83B5E}" presName="level3hierChild" presStyleCnt="0"/>
      <dgm:spPr/>
    </dgm:pt>
    <dgm:pt modelId="{68EEB073-2C78-4A23-B934-ACEC519639E6}" type="pres">
      <dgm:prSet presAssocID="{87319AA1-1CDF-4E11-AD9C-575BCF912FE6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29608CE8-127F-4ACE-A12E-7F670921409F}" type="pres">
      <dgm:prSet presAssocID="{87319AA1-1CDF-4E11-AD9C-575BCF912FE6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51D1D1C3-709F-480A-B1FC-DFFDBB2DD57D}" type="pres">
      <dgm:prSet presAssocID="{3401F3CA-906B-48CC-8B85-4792835BF5CB}" presName="root2" presStyleCnt="0"/>
      <dgm:spPr/>
    </dgm:pt>
    <dgm:pt modelId="{CB73B9FE-CC36-4A54-B249-ED190AAD3396}" type="pres">
      <dgm:prSet presAssocID="{3401F3CA-906B-48CC-8B85-4792835BF5CB}" presName="LevelTwoTextNode" presStyleLbl="node2" presStyleIdx="1" presStyleCnt="2" custScaleX="1660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772F01-5423-4550-8E2B-D8BCEC28891C}" type="pres">
      <dgm:prSet presAssocID="{3401F3CA-906B-48CC-8B85-4792835BF5CB}" presName="level3hierChild" presStyleCnt="0"/>
      <dgm:spPr/>
    </dgm:pt>
    <dgm:pt modelId="{1E5D1DF4-282D-4BE2-AC85-A4CA61A2EE25}" type="pres">
      <dgm:prSet presAssocID="{8D6300A2-9130-4B10-8770-55E1C28123F0}" presName="conn2-1" presStyleLbl="parChTrans1D3" presStyleIdx="7" presStyleCnt="11"/>
      <dgm:spPr/>
      <dgm:t>
        <a:bodyPr/>
        <a:lstStyle/>
        <a:p>
          <a:pPr rtl="1"/>
          <a:endParaRPr lang="fa-IR"/>
        </a:p>
      </dgm:t>
    </dgm:pt>
    <dgm:pt modelId="{7673A35A-D35B-4D6B-A04C-79329F7685F9}" type="pres">
      <dgm:prSet presAssocID="{8D6300A2-9130-4B10-8770-55E1C28123F0}" presName="connTx" presStyleLbl="parChTrans1D3" presStyleIdx="7" presStyleCnt="11"/>
      <dgm:spPr/>
      <dgm:t>
        <a:bodyPr/>
        <a:lstStyle/>
        <a:p>
          <a:pPr rtl="1"/>
          <a:endParaRPr lang="fa-IR"/>
        </a:p>
      </dgm:t>
    </dgm:pt>
    <dgm:pt modelId="{1A2436CB-6646-4DB8-8748-D44402A4414E}" type="pres">
      <dgm:prSet presAssocID="{A44B5AA1-DB86-4288-AC07-00E54009B179}" presName="root2" presStyleCnt="0"/>
      <dgm:spPr/>
    </dgm:pt>
    <dgm:pt modelId="{9ABFDF4E-8404-43E3-8CE7-6FF4540D8CB7}" type="pres">
      <dgm:prSet presAssocID="{A44B5AA1-DB86-4288-AC07-00E54009B179}" presName="LevelTwoTextNode" presStyleLbl="node3" presStyleIdx="7" presStyleCnt="11" custScaleX="3493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1E8B406-6010-4A0C-8805-E37502DAAE77}" type="pres">
      <dgm:prSet presAssocID="{A44B5AA1-DB86-4288-AC07-00E54009B179}" presName="level3hierChild" presStyleCnt="0"/>
      <dgm:spPr/>
    </dgm:pt>
    <dgm:pt modelId="{39FCC267-95DC-434C-8507-9A98C403A215}" type="pres">
      <dgm:prSet presAssocID="{51A4B18D-8762-4331-9F34-9BE54B8C6A80}" presName="conn2-1" presStyleLbl="parChTrans1D3" presStyleIdx="8" presStyleCnt="11"/>
      <dgm:spPr/>
      <dgm:t>
        <a:bodyPr/>
        <a:lstStyle/>
        <a:p>
          <a:pPr rtl="1"/>
          <a:endParaRPr lang="fa-IR"/>
        </a:p>
      </dgm:t>
    </dgm:pt>
    <dgm:pt modelId="{3CCB3E43-CE72-4313-A995-7A5107D25BE6}" type="pres">
      <dgm:prSet presAssocID="{51A4B18D-8762-4331-9F34-9BE54B8C6A80}" presName="connTx" presStyleLbl="parChTrans1D3" presStyleIdx="8" presStyleCnt="11"/>
      <dgm:spPr/>
      <dgm:t>
        <a:bodyPr/>
        <a:lstStyle/>
        <a:p>
          <a:pPr rtl="1"/>
          <a:endParaRPr lang="fa-IR"/>
        </a:p>
      </dgm:t>
    </dgm:pt>
    <dgm:pt modelId="{D5856296-FA7C-4006-8DC8-F5E0E312F7C6}" type="pres">
      <dgm:prSet presAssocID="{94C67010-182A-4DE2-B56C-79C1B5A95166}" presName="root2" presStyleCnt="0"/>
      <dgm:spPr/>
    </dgm:pt>
    <dgm:pt modelId="{4C807E99-B5F6-4A3C-B23C-E11F71D15569}" type="pres">
      <dgm:prSet presAssocID="{94C67010-182A-4DE2-B56C-79C1B5A95166}" presName="LevelTwoTextNode" presStyleLbl="node3" presStyleIdx="8" presStyleCnt="11" custScaleX="3493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E9E74B9-17B9-4DC2-BD7C-A5780AB79F8F}" type="pres">
      <dgm:prSet presAssocID="{94C67010-182A-4DE2-B56C-79C1B5A95166}" presName="level3hierChild" presStyleCnt="0"/>
      <dgm:spPr/>
    </dgm:pt>
    <dgm:pt modelId="{EF550932-C0DF-42EF-B9BB-BFB715AA740E}" type="pres">
      <dgm:prSet presAssocID="{BDC1A25E-FBB0-4E3D-93FE-5637967D3BAF}" presName="conn2-1" presStyleLbl="parChTrans1D3" presStyleIdx="9" presStyleCnt="11"/>
      <dgm:spPr/>
      <dgm:t>
        <a:bodyPr/>
        <a:lstStyle/>
        <a:p>
          <a:pPr rtl="1"/>
          <a:endParaRPr lang="fa-IR"/>
        </a:p>
      </dgm:t>
    </dgm:pt>
    <dgm:pt modelId="{FCCAEB80-8301-450E-88C2-5A1DDD20A4A7}" type="pres">
      <dgm:prSet presAssocID="{BDC1A25E-FBB0-4E3D-93FE-5637967D3BAF}" presName="connTx" presStyleLbl="parChTrans1D3" presStyleIdx="9" presStyleCnt="11"/>
      <dgm:spPr/>
      <dgm:t>
        <a:bodyPr/>
        <a:lstStyle/>
        <a:p>
          <a:pPr rtl="1"/>
          <a:endParaRPr lang="fa-IR"/>
        </a:p>
      </dgm:t>
    </dgm:pt>
    <dgm:pt modelId="{19A60334-914B-4BC4-92A5-A4C2E751BE01}" type="pres">
      <dgm:prSet presAssocID="{E174C504-265E-4111-98EC-340F528C07FF}" presName="root2" presStyleCnt="0"/>
      <dgm:spPr/>
    </dgm:pt>
    <dgm:pt modelId="{44639048-6583-45B6-B5BC-F7EFE4103533}" type="pres">
      <dgm:prSet presAssocID="{E174C504-265E-4111-98EC-340F528C07FF}" presName="LevelTwoTextNode" presStyleLbl="node3" presStyleIdx="9" presStyleCnt="11" custScaleX="3493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4CD7119-D723-4255-A113-5E40082EDCDD}" type="pres">
      <dgm:prSet presAssocID="{E174C504-265E-4111-98EC-340F528C07FF}" presName="level3hierChild" presStyleCnt="0"/>
      <dgm:spPr/>
    </dgm:pt>
    <dgm:pt modelId="{68F7C4B7-37EF-428C-BD08-9E68FEADA8A0}" type="pres">
      <dgm:prSet presAssocID="{C9B5375E-B039-41C5-86AC-3CE93E79B170}" presName="conn2-1" presStyleLbl="parChTrans1D3" presStyleIdx="10" presStyleCnt="11"/>
      <dgm:spPr/>
      <dgm:t>
        <a:bodyPr/>
        <a:lstStyle/>
        <a:p>
          <a:pPr rtl="1"/>
          <a:endParaRPr lang="fa-IR"/>
        </a:p>
      </dgm:t>
    </dgm:pt>
    <dgm:pt modelId="{DEACD7C9-EF35-433D-AF2B-B1CBAA46017F}" type="pres">
      <dgm:prSet presAssocID="{C9B5375E-B039-41C5-86AC-3CE93E79B170}" presName="connTx" presStyleLbl="parChTrans1D3" presStyleIdx="10" presStyleCnt="11"/>
      <dgm:spPr/>
      <dgm:t>
        <a:bodyPr/>
        <a:lstStyle/>
        <a:p>
          <a:pPr rtl="1"/>
          <a:endParaRPr lang="fa-IR"/>
        </a:p>
      </dgm:t>
    </dgm:pt>
    <dgm:pt modelId="{8F90056E-2304-401C-8AD3-53A0D491B56C}" type="pres">
      <dgm:prSet presAssocID="{B107C1F6-C2C1-454F-88E0-EB7644598127}" presName="root2" presStyleCnt="0"/>
      <dgm:spPr/>
    </dgm:pt>
    <dgm:pt modelId="{7507EF80-6299-495A-85E5-60AB66131A95}" type="pres">
      <dgm:prSet presAssocID="{B107C1F6-C2C1-454F-88E0-EB7644598127}" presName="LevelTwoTextNode" presStyleLbl="node3" presStyleIdx="10" presStyleCnt="11" custScaleX="3493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DA5213B-9F84-4BA2-B773-F93282DCC80A}" type="pres">
      <dgm:prSet presAssocID="{B107C1F6-C2C1-454F-88E0-EB7644598127}" presName="level3hierChild" presStyleCnt="0"/>
      <dgm:spPr/>
    </dgm:pt>
  </dgm:ptLst>
  <dgm:cxnLst>
    <dgm:cxn modelId="{23E8668F-A542-4D31-8951-42F58BB889E9}" type="presOf" srcId="{B107C1F6-C2C1-454F-88E0-EB7644598127}" destId="{7507EF80-6299-495A-85E5-60AB66131A95}" srcOrd="0" destOrd="0" presId="urn:microsoft.com/office/officeart/2008/layout/HorizontalMultiLevelHierarchy"/>
    <dgm:cxn modelId="{5F58E96B-8F2C-43D6-A177-5C07E18862C4}" type="presOf" srcId="{4FC7089A-F76F-45D3-883E-E6C6FBB83B5E}" destId="{A44F10D0-1EF2-4EFD-A41F-41AB421635CF}" srcOrd="0" destOrd="0" presId="urn:microsoft.com/office/officeart/2008/layout/HorizontalMultiLevelHierarchy"/>
    <dgm:cxn modelId="{7A3DE9CE-1ECA-4128-8D03-4F7B841E11F1}" type="presOf" srcId="{8F87BA8C-55D7-4F56-A5CD-9B079FC8DF98}" destId="{9447B370-96F8-45E8-AA49-696464A16528}" srcOrd="1" destOrd="0" presId="urn:microsoft.com/office/officeart/2008/layout/HorizontalMultiLevelHierarchy"/>
    <dgm:cxn modelId="{FE4126BC-426E-4DA2-8657-9079C220CCB4}" type="presOf" srcId="{8D6300A2-9130-4B10-8770-55E1C28123F0}" destId="{7673A35A-D35B-4D6B-A04C-79329F7685F9}" srcOrd="1" destOrd="0" presId="urn:microsoft.com/office/officeart/2008/layout/HorizontalMultiLevelHierarchy"/>
    <dgm:cxn modelId="{B7A0B77E-578D-4742-97A7-8901E94A1352}" type="presOf" srcId="{C9B5375E-B039-41C5-86AC-3CE93E79B170}" destId="{DEACD7C9-EF35-433D-AF2B-B1CBAA46017F}" srcOrd="1" destOrd="0" presId="urn:microsoft.com/office/officeart/2008/layout/HorizontalMultiLevelHierarchy"/>
    <dgm:cxn modelId="{648DD2B3-2442-4DA5-AB9B-CA3461D38A1C}" type="presOf" srcId="{EC6B1D84-2605-4F49-B512-34BB23E2AD7B}" destId="{C2988D8D-346E-49E6-8617-D9B9100AD800}" srcOrd="0" destOrd="0" presId="urn:microsoft.com/office/officeart/2008/layout/HorizontalMultiLevelHierarchy"/>
    <dgm:cxn modelId="{321795EA-022B-4F21-B840-658F16ACCC9B}" srcId="{686FAB7C-0590-4437-8874-4193CB9ECBC2}" destId="{99976ECE-1F2F-4816-B232-C40ED302BF1A}" srcOrd="0" destOrd="0" parTransId="{EC6B1D84-2605-4F49-B512-34BB23E2AD7B}" sibTransId="{1E902CBC-2CB6-4DBB-A823-A07DD982A29C}"/>
    <dgm:cxn modelId="{C0C1C54D-7DCA-4876-B694-BB90FA8E818F}" type="presOf" srcId="{ECB00CFE-B69C-4169-8080-261BC8A542B0}" destId="{CDD44394-CED8-4E2D-A250-9A5DF3AB71C7}" srcOrd="1" destOrd="0" presId="urn:microsoft.com/office/officeart/2008/layout/HorizontalMultiLevelHierarchy"/>
    <dgm:cxn modelId="{908414B2-9B37-48D9-B22F-D43E321893B8}" type="presOf" srcId="{C9B5375E-B039-41C5-86AC-3CE93E79B170}" destId="{68F7C4B7-37EF-428C-BD08-9E68FEADA8A0}" srcOrd="0" destOrd="0" presId="urn:microsoft.com/office/officeart/2008/layout/HorizontalMultiLevelHierarchy"/>
    <dgm:cxn modelId="{141B1F7A-31F9-46AE-9981-6ADF3EE55F3F}" type="presOf" srcId="{7F4F0D3C-1FB2-434A-BD5B-DCFA13403995}" destId="{21AF5383-0BD2-404B-B236-9E821663E42D}" srcOrd="0" destOrd="0" presId="urn:microsoft.com/office/officeart/2008/layout/HorizontalMultiLevelHierarchy"/>
    <dgm:cxn modelId="{13241420-9542-463C-AB4B-C26992ACF710}" type="presOf" srcId="{8D6300A2-9130-4B10-8770-55E1C28123F0}" destId="{1E5D1DF4-282D-4BE2-AC85-A4CA61A2EE25}" srcOrd="0" destOrd="0" presId="urn:microsoft.com/office/officeart/2008/layout/HorizontalMultiLevelHierarchy"/>
    <dgm:cxn modelId="{B8099815-C123-4D2F-8B30-594A122DB7A3}" type="presOf" srcId="{51A4B18D-8762-4331-9F34-9BE54B8C6A80}" destId="{3CCB3E43-CE72-4313-A995-7A5107D25BE6}" srcOrd="1" destOrd="0" presId="urn:microsoft.com/office/officeart/2008/layout/HorizontalMultiLevelHierarchy"/>
    <dgm:cxn modelId="{13EE0A56-F0F3-4D01-A402-F60EF259A011}" type="presOf" srcId="{EBFE009C-9D6B-4ED9-A0D9-D6B29C1FCA61}" destId="{370ADF05-0830-4386-A9AF-C6BD73334F2D}" srcOrd="0" destOrd="0" presId="urn:microsoft.com/office/officeart/2008/layout/HorizontalMultiLevelHierarchy"/>
    <dgm:cxn modelId="{5BD0580C-4C12-4606-A5FE-5862768DA7E3}" type="presOf" srcId="{CD49F12F-0FCE-4D9C-A87F-6D24B25C89B9}" destId="{F35AC38A-0073-4AED-AE89-2E2A017C1E19}" srcOrd="0" destOrd="0" presId="urn:microsoft.com/office/officeart/2008/layout/HorizontalMultiLevelHierarchy"/>
    <dgm:cxn modelId="{AF068CFE-ABED-4411-9520-9934DAE3CB1A}" type="presOf" srcId="{686FAB7C-0590-4437-8874-4193CB9ECBC2}" destId="{98AA5D11-D220-4AB6-8370-EDC4D719FC80}" srcOrd="0" destOrd="0" presId="urn:microsoft.com/office/officeart/2008/layout/HorizontalMultiLevelHierarchy"/>
    <dgm:cxn modelId="{5D1897AE-F3FA-4075-9803-9A965A8A2F17}" srcId="{6644DFF6-BFEE-461B-8F50-906ED3C2C52B}" destId="{686FAB7C-0590-4437-8874-4193CB9ECBC2}" srcOrd="0" destOrd="0" parTransId="{28C0E306-639A-413A-B4D8-ECCD587F3596}" sibTransId="{004C1D2D-26CD-448A-93A9-264A4792F275}"/>
    <dgm:cxn modelId="{D02FC016-9A94-4060-9987-5058BA3B6A69}" type="presOf" srcId="{2725EA40-2BCE-4215-A03D-8A0FB605446E}" destId="{DE672312-38D5-456B-8B44-77BD05F2D85D}" srcOrd="1" destOrd="0" presId="urn:microsoft.com/office/officeart/2008/layout/HorizontalMultiLevelHierarchy"/>
    <dgm:cxn modelId="{95E26FA4-D331-4C35-A1A2-B6ED5020D1D7}" type="presOf" srcId="{3401F3CA-906B-48CC-8B85-4792835BF5CB}" destId="{CB73B9FE-CC36-4A54-B249-ED190AAD3396}" srcOrd="0" destOrd="0" presId="urn:microsoft.com/office/officeart/2008/layout/HorizontalMultiLevelHierarchy"/>
    <dgm:cxn modelId="{FC5DEADD-82AE-4933-9CEF-6D691067772F}" type="presOf" srcId="{E174C504-265E-4111-98EC-340F528C07FF}" destId="{44639048-6583-45B6-B5BC-F7EFE4103533}" srcOrd="0" destOrd="0" presId="urn:microsoft.com/office/officeart/2008/layout/HorizontalMultiLevelHierarchy"/>
    <dgm:cxn modelId="{6EF922B2-27CB-4571-B03F-555A930D3D3C}" type="presOf" srcId="{2725EA40-2BCE-4215-A03D-8A0FB605446E}" destId="{2B569FBC-CB72-4F04-9C70-45B018506DFC}" srcOrd="0" destOrd="0" presId="urn:microsoft.com/office/officeart/2008/layout/HorizontalMultiLevelHierarchy"/>
    <dgm:cxn modelId="{60389A3C-1500-480B-8052-7580B06E3832}" type="presOf" srcId="{51A4B18D-8762-4331-9F34-9BE54B8C6A80}" destId="{39FCC267-95DC-434C-8507-9A98C403A215}" srcOrd="0" destOrd="0" presId="urn:microsoft.com/office/officeart/2008/layout/HorizontalMultiLevelHierarchy"/>
    <dgm:cxn modelId="{3C24F8DF-FC71-494F-BFFA-0C70AAD0F68A}" srcId="{3401F3CA-906B-48CC-8B85-4792835BF5CB}" destId="{94C67010-182A-4DE2-B56C-79C1B5A95166}" srcOrd="1" destOrd="0" parTransId="{51A4B18D-8762-4331-9F34-9BE54B8C6A80}" sibTransId="{0608BF07-7D6C-47D4-990E-8D83F691999A}"/>
    <dgm:cxn modelId="{7BD1EE03-FE7B-4FDC-B0B2-BF99F76DB73C}" type="presOf" srcId="{94C67010-182A-4DE2-B56C-79C1B5A95166}" destId="{4C807E99-B5F6-4A3C-B23C-E11F71D15569}" srcOrd="0" destOrd="0" presId="urn:microsoft.com/office/officeart/2008/layout/HorizontalMultiLevelHierarchy"/>
    <dgm:cxn modelId="{7A996ECA-BA4A-45D3-8213-5FBFC72C1B32}" type="presOf" srcId="{99976ECE-1F2F-4816-B232-C40ED302BF1A}" destId="{26D180B4-C12E-4A55-A8A5-5B01BBFCFABC}" srcOrd="0" destOrd="0" presId="urn:microsoft.com/office/officeart/2008/layout/HorizontalMultiLevelHierarchy"/>
    <dgm:cxn modelId="{17B0CDF2-546A-4442-98E3-CE38DC649415}" type="presOf" srcId="{A44B5AA1-DB86-4288-AC07-00E54009B179}" destId="{9ABFDF4E-8404-43E3-8CE7-6FF4540D8CB7}" srcOrd="0" destOrd="0" presId="urn:microsoft.com/office/officeart/2008/layout/HorizontalMultiLevelHierarchy"/>
    <dgm:cxn modelId="{35F187CF-9683-448F-A745-8AA174510209}" type="presOf" srcId="{6644DFF6-BFEE-461B-8F50-906ED3C2C52B}" destId="{190EADEE-EF22-417D-87B0-55A4B5D546AF}" srcOrd="0" destOrd="0" presId="urn:microsoft.com/office/officeart/2008/layout/HorizontalMultiLevelHierarchy"/>
    <dgm:cxn modelId="{59014C32-3758-4353-8231-DF5B2A98F68D}" type="presOf" srcId="{EBFE009C-9D6B-4ED9-A0D9-D6B29C1FCA61}" destId="{F4BB6740-DC32-454E-93FE-443D370FE6D4}" srcOrd="1" destOrd="0" presId="urn:microsoft.com/office/officeart/2008/layout/HorizontalMultiLevelHierarchy"/>
    <dgm:cxn modelId="{D1EA1D1F-E69B-4AD7-9252-AC120596EC3D}" type="presOf" srcId="{87319AA1-1CDF-4E11-AD9C-575BCF912FE6}" destId="{29608CE8-127F-4ACE-A12E-7F670921409F}" srcOrd="1" destOrd="0" presId="urn:microsoft.com/office/officeart/2008/layout/HorizontalMultiLevelHierarchy"/>
    <dgm:cxn modelId="{1F4DFD63-D5D6-4317-8451-DF9DDA028A54}" srcId="{3401F3CA-906B-48CC-8B85-4792835BF5CB}" destId="{A44B5AA1-DB86-4288-AC07-00E54009B179}" srcOrd="0" destOrd="0" parTransId="{8D6300A2-9130-4B10-8770-55E1C28123F0}" sibTransId="{665F89E8-1D43-48ED-8059-B96777C226A3}"/>
    <dgm:cxn modelId="{2716E31E-1854-402C-B7AB-E72727F818D7}" type="presOf" srcId="{EC6B1D84-2605-4F49-B512-34BB23E2AD7B}" destId="{65744AB6-83CE-4893-99FA-9396FD5CC4E3}" srcOrd="1" destOrd="0" presId="urn:microsoft.com/office/officeart/2008/layout/HorizontalMultiLevelHierarchy"/>
    <dgm:cxn modelId="{5A123060-6FD2-4CC8-AFDA-6AA9993F731F}" type="presOf" srcId="{4C842375-D7A4-4217-AE15-B2F2B25ADA3D}" destId="{624ABAFD-E516-4B73-9C71-AB4600895564}" srcOrd="0" destOrd="0" presId="urn:microsoft.com/office/officeart/2008/layout/HorizontalMultiLevelHierarchy"/>
    <dgm:cxn modelId="{AF240837-3E22-4E05-ABF4-103BC9B7A856}" srcId="{686FAB7C-0590-4437-8874-4193CB9ECBC2}" destId="{EC7CD31F-085D-4A96-9EC0-4BCB09BDA90C}" srcOrd="3" destOrd="0" parTransId="{ECB00CFE-B69C-4169-8080-261BC8A542B0}" sibTransId="{CA35CC72-923B-4591-9B8F-190E0888C281}"/>
    <dgm:cxn modelId="{D552284A-52C4-4F11-B358-FC0E8FD54428}" type="presOf" srcId="{A5046E29-C85B-42C5-B4B5-3B035C1C24C6}" destId="{3B60876D-5D4C-4D5E-ACA0-17DB1EE526F4}" srcOrd="0" destOrd="0" presId="urn:microsoft.com/office/officeart/2008/layout/HorizontalMultiLevelHierarchy"/>
    <dgm:cxn modelId="{1A67DD89-502C-46F7-99EE-834277DDC879}" type="presOf" srcId="{28C0E306-639A-413A-B4D8-ECCD587F3596}" destId="{361A93A4-6D4D-4E68-8443-035F9402CEF4}" srcOrd="1" destOrd="0" presId="urn:microsoft.com/office/officeart/2008/layout/HorizontalMultiLevelHierarchy"/>
    <dgm:cxn modelId="{469426EE-9EA8-4A06-900B-206E6CECD2D6}" srcId="{686FAB7C-0590-4437-8874-4193CB9ECBC2}" destId="{4FC7089A-F76F-45D3-883E-E6C6FBB83B5E}" srcOrd="6" destOrd="0" parTransId="{6A1DFC50-E87D-487A-A06C-F3F70C517DAD}" sibTransId="{DBAA11C3-5DF6-4314-91BB-5FFEA20E3B6A}"/>
    <dgm:cxn modelId="{E73B456A-6463-4127-90C6-33896CE21D33}" type="presOf" srcId="{8F87BA8C-55D7-4F56-A5CD-9B079FC8DF98}" destId="{38F3A505-71A0-48B2-A21D-C848E060CFFE}" srcOrd="0" destOrd="0" presId="urn:microsoft.com/office/officeart/2008/layout/HorizontalMultiLevelHierarchy"/>
    <dgm:cxn modelId="{B99F3DFD-EE4B-4090-920C-6204456B6ABA}" srcId="{3401F3CA-906B-48CC-8B85-4792835BF5CB}" destId="{B107C1F6-C2C1-454F-88E0-EB7644598127}" srcOrd="3" destOrd="0" parTransId="{C9B5375E-B039-41C5-86AC-3CE93E79B170}" sibTransId="{EBD427B1-D433-46E4-92F0-6252860F2A3D}"/>
    <dgm:cxn modelId="{8DB8008F-4BB4-47C7-B829-20005AC2AB4A}" srcId="{686FAB7C-0590-4437-8874-4193CB9ECBC2}" destId="{4C842375-D7A4-4217-AE15-B2F2B25ADA3D}" srcOrd="5" destOrd="0" parTransId="{8F87BA8C-55D7-4F56-A5CD-9B079FC8DF98}" sibTransId="{DB39D75F-D9FE-4D31-ABEE-DCF49BD15FB1}"/>
    <dgm:cxn modelId="{7861F159-C006-4B34-8E01-ECD5D3D85805}" type="presOf" srcId="{C8F27ADA-C04C-456F-B385-D94F0AF131FB}" destId="{840F4253-682B-4E78-BB45-4703082FDA00}" srcOrd="0" destOrd="0" presId="urn:microsoft.com/office/officeart/2008/layout/HorizontalMultiLevelHierarchy"/>
    <dgm:cxn modelId="{DB4E64DD-9BAB-42C4-BD75-0BAEAE398E2E}" type="presOf" srcId="{28C0E306-639A-413A-B4D8-ECCD587F3596}" destId="{5B0B91F3-423B-4941-BCC4-A1304AA70B52}" srcOrd="0" destOrd="0" presId="urn:microsoft.com/office/officeart/2008/layout/HorizontalMultiLevelHierarchy"/>
    <dgm:cxn modelId="{1CAD5072-EE8E-454A-812C-057A19DBB8F0}" srcId="{6644DFF6-BFEE-461B-8F50-906ED3C2C52B}" destId="{3401F3CA-906B-48CC-8B85-4792835BF5CB}" srcOrd="1" destOrd="0" parTransId="{87319AA1-1CDF-4E11-AD9C-575BCF912FE6}" sibTransId="{F5E3F9D2-D034-4A10-BF6F-AA632BD4EB39}"/>
    <dgm:cxn modelId="{D6D021BE-94D0-45BF-A2DA-5C4F945A9E4C}" type="presOf" srcId="{BDC1A25E-FBB0-4E3D-93FE-5637967D3BAF}" destId="{FCCAEB80-8301-450E-88C2-5A1DDD20A4A7}" srcOrd="1" destOrd="0" presId="urn:microsoft.com/office/officeart/2008/layout/HorizontalMultiLevelHierarchy"/>
    <dgm:cxn modelId="{D1311F62-4485-41E0-8FE1-1268EC5EFB1F}" type="presOf" srcId="{FB6BE362-A138-494A-AA77-1293C67966EF}" destId="{7B49004F-4F6C-4E42-8E78-3169C65DCE7A}" srcOrd="0" destOrd="0" presId="urn:microsoft.com/office/officeart/2008/layout/HorizontalMultiLevelHierarchy"/>
    <dgm:cxn modelId="{3409E300-E5F9-4745-BB3D-BB564062C2A7}" srcId="{686FAB7C-0590-4437-8874-4193CB9ECBC2}" destId="{C8F27ADA-C04C-456F-B385-D94F0AF131FB}" srcOrd="4" destOrd="0" parTransId="{7F4F0D3C-1FB2-434A-BD5B-DCFA13403995}" sibTransId="{FA82D483-020D-4FD1-8657-21D9EC4AEF05}"/>
    <dgm:cxn modelId="{C4A20945-C659-4C9D-A724-4CC595360500}" srcId="{686FAB7C-0590-4437-8874-4193CB9ECBC2}" destId="{A5046E29-C85B-42C5-B4B5-3B035C1C24C6}" srcOrd="2" destOrd="0" parTransId="{2725EA40-2BCE-4215-A03D-8A0FB605446E}" sibTransId="{6BD02A15-B713-4AE6-A9A6-C7945DCCE79A}"/>
    <dgm:cxn modelId="{E654D4ED-798B-4DF7-BE76-06BD8AA21559}" srcId="{686FAB7C-0590-4437-8874-4193CB9ECBC2}" destId="{CD49F12F-0FCE-4D9C-A87F-6D24B25C89B9}" srcOrd="1" destOrd="0" parTransId="{EBFE009C-9D6B-4ED9-A0D9-D6B29C1FCA61}" sibTransId="{0F4DDCDB-9DDF-4F32-AFDC-97371DB64F26}"/>
    <dgm:cxn modelId="{4D6F4908-11F2-4E34-85E3-DD32F718243D}" srcId="{FB6BE362-A138-494A-AA77-1293C67966EF}" destId="{6644DFF6-BFEE-461B-8F50-906ED3C2C52B}" srcOrd="0" destOrd="0" parTransId="{ABF2CAAF-C74B-4494-AE0E-CF746F3E063E}" sibTransId="{5B4928DD-E807-46D9-A88D-98FF02529F7F}"/>
    <dgm:cxn modelId="{4BDF4965-F5AA-4D29-B909-2F732C7E20A7}" type="presOf" srcId="{ECB00CFE-B69C-4169-8080-261BC8A542B0}" destId="{14C6E955-000E-4EAE-88B4-7F6B83BF329E}" srcOrd="0" destOrd="0" presId="urn:microsoft.com/office/officeart/2008/layout/HorizontalMultiLevelHierarchy"/>
    <dgm:cxn modelId="{4602C128-4FB1-426F-B755-6033F828A02A}" type="presOf" srcId="{EC7CD31F-085D-4A96-9EC0-4BCB09BDA90C}" destId="{DD6B68CD-618A-4C3D-8088-4DB30097A9D6}" srcOrd="0" destOrd="0" presId="urn:microsoft.com/office/officeart/2008/layout/HorizontalMultiLevelHierarchy"/>
    <dgm:cxn modelId="{9380EE56-6D28-4C86-846A-963CA7D84AEC}" type="presOf" srcId="{7F4F0D3C-1FB2-434A-BD5B-DCFA13403995}" destId="{79034521-EC47-4104-B46A-207509C18161}" srcOrd="1" destOrd="0" presId="urn:microsoft.com/office/officeart/2008/layout/HorizontalMultiLevelHierarchy"/>
    <dgm:cxn modelId="{8DDE2387-5DBB-4984-AA59-14235D329598}" type="presOf" srcId="{BDC1A25E-FBB0-4E3D-93FE-5637967D3BAF}" destId="{EF550932-C0DF-42EF-B9BB-BFB715AA740E}" srcOrd="0" destOrd="0" presId="urn:microsoft.com/office/officeart/2008/layout/HorizontalMultiLevelHierarchy"/>
    <dgm:cxn modelId="{00A951D8-2EC0-4239-94FF-A60584E449DF}" type="presOf" srcId="{6A1DFC50-E87D-487A-A06C-F3F70C517DAD}" destId="{B498BFBC-1C69-42D0-9525-B2A010C8C300}" srcOrd="0" destOrd="0" presId="urn:microsoft.com/office/officeart/2008/layout/HorizontalMultiLevelHierarchy"/>
    <dgm:cxn modelId="{67CA4B0C-8B9E-4BE7-B2FC-C8C948B14A13}" type="presOf" srcId="{6A1DFC50-E87D-487A-A06C-F3F70C517DAD}" destId="{A66F5823-DC4D-4198-9CFE-C6F75B8B031C}" srcOrd="1" destOrd="0" presId="urn:microsoft.com/office/officeart/2008/layout/HorizontalMultiLevelHierarchy"/>
    <dgm:cxn modelId="{2F7AD2F6-E00F-41F3-B88A-629394DB2E35}" type="presOf" srcId="{87319AA1-1CDF-4E11-AD9C-575BCF912FE6}" destId="{68EEB073-2C78-4A23-B934-ACEC519639E6}" srcOrd="0" destOrd="0" presId="urn:microsoft.com/office/officeart/2008/layout/HorizontalMultiLevelHierarchy"/>
    <dgm:cxn modelId="{8B9140F7-A4DA-47B1-914D-D766BAA44535}" srcId="{3401F3CA-906B-48CC-8B85-4792835BF5CB}" destId="{E174C504-265E-4111-98EC-340F528C07FF}" srcOrd="2" destOrd="0" parTransId="{BDC1A25E-FBB0-4E3D-93FE-5637967D3BAF}" sibTransId="{86EF3A5C-F377-4C26-93E2-173D199E0291}"/>
    <dgm:cxn modelId="{A94A17EC-D4F4-45E1-B188-BBF6CE4FCD5A}" type="presParOf" srcId="{7B49004F-4F6C-4E42-8E78-3169C65DCE7A}" destId="{283C44BE-5BF7-4F84-8617-4CE60C957BFE}" srcOrd="0" destOrd="0" presId="urn:microsoft.com/office/officeart/2008/layout/HorizontalMultiLevelHierarchy"/>
    <dgm:cxn modelId="{5ACA56BF-BD36-4244-A0A2-AAD52C5AA007}" type="presParOf" srcId="{283C44BE-5BF7-4F84-8617-4CE60C957BFE}" destId="{190EADEE-EF22-417D-87B0-55A4B5D546AF}" srcOrd="0" destOrd="0" presId="urn:microsoft.com/office/officeart/2008/layout/HorizontalMultiLevelHierarchy"/>
    <dgm:cxn modelId="{7E75AF41-A28B-4987-8405-7AB91053175F}" type="presParOf" srcId="{283C44BE-5BF7-4F84-8617-4CE60C957BFE}" destId="{6957A8D9-8BDE-4E2C-B127-18BB05F693A5}" srcOrd="1" destOrd="0" presId="urn:microsoft.com/office/officeart/2008/layout/HorizontalMultiLevelHierarchy"/>
    <dgm:cxn modelId="{1DCCE75D-3CDF-48C8-9A82-9E664D4591F6}" type="presParOf" srcId="{6957A8D9-8BDE-4E2C-B127-18BB05F693A5}" destId="{5B0B91F3-423B-4941-BCC4-A1304AA70B52}" srcOrd="0" destOrd="0" presId="urn:microsoft.com/office/officeart/2008/layout/HorizontalMultiLevelHierarchy"/>
    <dgm:cxn modelId="{01ACCEA3-2BBA-4DF6-80AA-B39A613B35D6}" type="presParOf" srcId="{5B0B91F3-423B-4941-BCC4-A1304AA70B52}" destId="{361A93A4-6D4D-4E68-8443-035F9402CEF4}" srcOrd="0" destOrd="0" presId="urn:microsoft.com/office/officeart/2008/layout/HorizontalMultiLevelHierarchy"/>
    <dgm:cxn modelId="{09865032-8872-424A-AB39-5CDE7E2AF906}" type="presParOf" srcId="{6957A8D9-8BDE-4E2C-B127-18BB05F693A5}" destId="{97470979-4789-41E7-B0FB-F5423415EBCE}" srcOrd="1" destOrd="0" presId="urn:microsoft.com/office/officeart/2008/layout/HorizontalMultiLevelHierarchy"/>
    <dgm:cxn modelId="{2133EC7B-F57C-45B9-8B21-F688F39B0BE4}" type="presParOf" srcId="{97470979-4789-41E7-B0FB-F5423415EBCE}" destId="{98AA5D11-D220-4AB6-8370-EDC4D719FC80}" srcOrd="0" destOrd="0" presId="urn:microsoft.com/office/officeart/2008/layout/HorizontalMultiLevelHierarchy"/>
    <dgm:cxn modelId="{81948424-934C-44C4-AF94-44718F2F1FD6}" type="presParOf" srcId="{97470979-4789-41E7-B0FB-F5423415EBCE}" destId="{3E2125DD-E873-4934-8821-134A71A39B02}" srcOrd="1" destOrd="0" presId="urn:microsoft.com/office/officeart/2008/layout/HorizontalMultiLevelHierarchy"/>
    <dgm:cxn modelId="{F0219192-02B9-4176-B5C1-F5BAD99C23DE}" type="presParOf" srcId="{3E2125DD-E873-4934-8821-134A71A39B02}" destId="{C2988D8D-346E-49E6-8617-D9B9100AD800}" srcOrd="0" destOrd="0" presId="urn:microsoft.com/office/officeart/2008/layout/HorizontalMultiLevelHierarchy"/>
    <dgm:cxn modelId="{19EDFB35-6D0E-4C5D-9EDF-1865B5713AFA}" type="presParOf" srcId="{C2988D8D-346E-49E6-8617-D9B9100AD800}" destId="{65744AB6-83CE-4893-99FA-9396FD5CC4E3}" srcOrd="0" destOrd="0" presId="urn:microsoft.com/office/officeart/2008/layout/HorizontalMultiLevelHierarchy"/>
    <dgm:cxn modelId="{202D8613-A6B9-4F87-B06F-08BAAC160F6D}" type="presParOf" srcId="{3E2125DD-E873-4934-8821-134A71A39B02}" destId="{B6D55D52-42BF-4042-80A8-F448E7394CFF}" srcOrd="1" destOrd="0" presId="urn:microsoft.com/office/officeart/2008/layout/HorizontalMultiLevelHierarchy"/>
    <dgm:cxn modelId="{F166C124-2021-4E9F-A31E-D63FB653D3DB}" type="presParOf" srcId="{B6D55D52-42BF-4042-80A8-F448E7394CFF}" destId="{26D180B4-C12E-4A55-A8A5-5B01BBFCFABC}" srcOrd="0" destOrd="0" presId="urn:microsoft.com/office/officeart/2008/layout/HorizontalMultiLevelHierarchy"/>
    <dgm:cxn modelId="{952DE601-610B-401B-BDE2-51743C3DD890}" type="presParOf" srcId="{B6D55D52-42BF-4042-80A8-F448E7394CFF}" destId="{7E528261-BB6B-405A-A4D1-DA175FB9B172}" srcOrd="1" destOrd="0" presId="urn:microsoft.com/office/officeart/2008/layout/HorizontalMultiLevelHierarchy"/>
    <dgm:cxn modelId="{9437CB85-461D-46D5-AFE4-51DFB6720255}" type="presParOf" srcId="{3E2125DD-E873-4934-8821-134A71A39B02}" destId="{370ADF05-0830-4386-A9AF-C6BD73334F2D}" srcOrd="2" destOrd="0" presId="urn:microsoft.com/office/officeart/2008/layout/HorizontalMultiLevelHierarchy"/>
    <dgm:cxn modelId="{08902C88-C5E8-40B4-AB24-A57B3143DEDB}" type="presParOf" srcId="{370ADF05-0830-4386-A9AF-C6BD73334F2D}" destId="{F4BB6740-DC32-454E-93FE-443D370FE6D4}" srcOrd="0" destOrd="0" presId="urn:microsoft.com/office/officeart/2008/layout/HorizontalMultiLevelHierarchy"/>
    <dgm:cxn modelId="{B0974E0E-9B4A-4166-B887-18CB078C97BE}" type="presParOf" srcId="{3E2125DD-E873-4934-8821-134A71A39B02}" destId="{497AFA39-B5E8-4D72-89CF-2013289AE80F}" srcOrd="3" destOrd="0" presId="urn:microsoft.com/office/officeart/2008/layout/HorizontalMultiLevelHierarchy"/>
    <dgm:cxn modelId="{71ED53F0-21CA-4D8C-BEFC-802479F527E2}" type="presParOf" srcId="{497AFA39-B5E8-4D72-89CF-2013289AE80F}" destId="{F35AC38A-0073-4AED-AE89-2E2A017C1E19}" srcOrd="0" destOrd="0" presId="urn:microsoft.com/office/officeart/2008/layout/HorizontalMultiLevelHierarchy"/>
    <dgm:cxn modelId="{87B2C0A6-C4E8-4959-9551-24993770051C}" type="presParOf" srcId="{497AFA39-B5E8-4D72-89CF-2013289AE80F}" destId="{605143A6-6A26-40EF-B837-AA71FFDDF12C}" srcOrd="1" destOrd="0" presId="urn:microsoft.com/office/officeart/2008/layout/HorizontalMultiLevelHierarchy"/>
    <dgm:cxn modelId="{F4F3BAE3-0966-4369-BD14-470174336335}" type="presParOf" srcId="{3E2125DD-E873-4934-8821-134A71A39B02}" destId="{2B569FBC-CB72-4F04-9C70-45B018506DFC}" srcOrd="4" destOrd="0" presId="urn:microsoft.com/office/officeart/2008/layout/HorizontalMultiLevelHierarchy"/>
    <dgm:cxn modelId="{2FC15C38-732F-4C73-875C-FB3DFB648D27}" type="presParOf" srcId="{2B569FBC-CB72-4F04-9C70-45B018506DFC}" destId="{DE672312-38D5-456B-8B44-77BD05F2D85D}" srcOrd="0" destOrd="0" presId="urn:microsoft.com/office/officeart/2008/layout/HorizontalMultiLevelHierarchy"/>
    <dgm:cxn modelId="{5EA1BF8C-A186-4CEF-8315-A2FCCBF6D564}" type="presParOf" srcId="{3E2125DD-E873-4934-8821-134A71A39B02}" destId="{BCBD239D-2B82-49DC-9652-47462D9E66B3}" srcOrd="5" destOrd="0" presId="urn:microsoft.com/office/officeart/2008/layout/HorizontalMultiLevelHierarchy"/>
    <dgm:cxn modelId="{9A1A2A51-F95C-434F-AF45-F37A3D09D9EB}" type="presParOf" srcId="{BCBD239D-2B82-49DC-9652-47462D9E66B3}" destId="{3B60876D-5D4C-4D5E-ACA0-17DB1EE526F4}" srcOrd="0" destOrd="0" presId="urn:microsoft.com/office/officeart/2008/layout/HorizontalMultiLevelHierarchy"/>
    <dgm:cxn modelId="{D0311CE1-9AED-44F8-9323-153EB301A205}" type="presParOf" srcId="{BCBD239D-2B82-49DC-9652-47462D9E66B3}" destId="{8400369A-7A5F-4A57-9D38-8BDDAC1F500B}" srcOrd="1" destOrd="0" presId="urn:microsoft.com/office/officeart/2008/layout/HorizontalMultiLevelHierarchy"/>
    <dgm:cxn modelId="{C9367457-F1DC-4F30-839F-0B5136AFABF5}" type="presParOf" srcId="{3E2125DD-E873-4934-8821-134A71A39B02}" destId="{14C6E955-000E-4EAE-88B4-7F6B83BF329E}" srcOrd="6" destOrd="0" presId="urn:microsoft.com/office/officeart/2008/layout/HorizontalMultiLevelHierarchy"/>
    <dgm:cxn modelId="{E02004C3-D5B4-4796-8F54-43AC02D68280}" type="presParOf" srcId="{14C6E955-000E-4EAE-88B4-7F6B83BF329E}" destId="{CDD44394-CED8-4E2D-A250-9A5DF3AB71C7}" srcOrd="0" destOrd="0" presId="urn:microsoft.com/office/officeart/2008/layout/HorizontalMultiLevelHierarchy"/>
    <dgm:cxn modelId="{939C6855-B032-4B40-A3D5-B48E376F1277}" type="presParOf" srcId="{3E2125DD-E873-4934-8821-134A71A39B02}" destId="{AD868681-30E5-427A-99E5-1A7317C29A00}" srcOrd="7" destOrd="0" presId="urn:microsoft.com/office/officeart/2008/layout/HorizontalMultiLevelHierarchy"/>
    <dgm:cxn modelId="{A97614F5-A747-4FFE-A1E6-0EEC08F2F912}" type="presParOf" srcId="{AD868681-30E5-427A-99E5-1A7317C29A00}" destId="{DD6B68CD-618A-4C3D-8088-4DB30097A9D6}" srcOrd="0" destOrd="0" presId="urn:microsoft.com/office/officeart/2008/layout/HorizontalMultiLevelHierarchy"/>
    <dgm:cxn modelId="{11D02400-3311-435E-B46F-99602A0F0272}" type="presParOf" srcId="{AD868681-30E5-427A-99E5-1A7317C29A00}" destId="{7E10CBCC-330A-4C3F-A919-2CD7CE07BEF5}" srcOrd="1" destOrd="0" presId="urn:microsoft.com/office/officeart/2008/layout/HorizontalMultiLevelHierarchy"/>
    <dgm:cxn modelId="{9164FFFC-662B-4954-8CD2-78A456A93895}" type="presParOf" srcId="{3E2125DD-E873-4934-8821-134A71A39B02}" destId="{21AF5383-0BD2-404B-B236-9E821663E42D}" srcOrd="8" destOrd="0" presId="urn:microsoft.com/office/officeart/2008/layout/HorizontalMultiLevelHierarchy"/>
    <dgm:cxn modelId="{367C5184-2510-4ABC-A8E2-C093D623F0B8}" type="presParOf" srcId="{21AF5383-0BD2-404B-B236-9E821663E42D}" destId="{79034521-EC47-4104-B46A-207509C18161}" srcOrd="0" destOrd="0" presId="urn:microsoft.com/office/officeart/2008/layout/HorizontalMultiLevelHierarchy"/>
    <dgm:cxn modelId="{206E9782-661F-4F26-B38C-E9CE4F921EB2}" type="presParOf" srcId="{3E2125DD-E873-4934-8821-134A71A39B02}" destId="{7C264578-EA2A-484C-A228-AE2B8311E98E}" srcOrd="9" destOrd="0" presId="urn:microsoft.com/office/officeart/2008/layout/HorizontalMultiLevelHierarchy"/>
    <dgm:cxn modelId="{DEF4DA40-816F-4CA4-AFD0-611883F6CC79}" type="presParOf" srcId="{7C264578-EA2A-484C-A228-AE2B8311E98E}" destId="{840F4253-682B-4E78-BB45-4703082FDA00}" srcOrd="0" destOrd="0" presId="urn:microsoft.com/office/officeart/2008/layout/HorizontalMultiLevelHierarchy"/>
    <dgm:cxn modelId="{CE8DB003-01E3-4E16-BB4C-67C4BE566528}" type="presParOf" srcId="{7C264578-EA2A-484C-A228-AE2B8311E98E}" destId="{8C5E9162-2A5E-4200-941C-2D7ECAF92387}" srcOrd="1" destOrd="0" presId="urn:microsoft.com/office/officeart/2008/layout/HorizontalMultiLevelHierarchy"/>
    <dgm:cxn modelId="{D188EB62-AC85-481D-85A2-37DBFBDA43C8}" type="presParOf" srcId="{3E2125DD-E873-4934-8821-134A71A39B02}" destId="{38F3A505-71A0-48B2-A21D-C848E060CFFE}" srcOrd="10" destOrd="0" presId="urn:microsoft.com/office/officeart/2008/layout/HorizontalMultiLevelHierarchy"/>
    <dgm:cxn modelId="{E205CDF7-139C-4E0B-BD4B-910D556E1173}" type="presParOf" srcId="{38F3A505-71A0-48B2-A21D-C848E060CFFE}" destId="{9447B370-96F8-45E8-AA49-696464A16528}" srcOrd="0" destOrd="0" presId="urn:microsoft.com/office/officeart/2008/layout/HorizontalMultiLevelHierarchy"/>
    <dgm:cxn modelId="{C5D17442-6D15-42D1-98BC-FB573E535B86}" type="presParOf" srcId="{3E2125DD-E873-4934-8821-134A71A39B02}" destId="{35AF7C2A-39AE-4375-974D-10B23BBF1315}" srcOrd="11" destOrd="0" presId="urn:microsoft.com/office/officeart/2008/layout/HorizontalMultiLevelHierarchy"/>
    <dgm:cxn modelId="{EE9C0C85-AE56-4714-9560-AB4C77311291}" type="presParOf" srcId="{35AF7C2A-39AE-4375-974D-10B23BBF1315}" destId="{624ABAFD-E516-4B73-9C71-AB4600895564}" srcOrd="0" destOrd="0" presId="urn:microsoft.com/office/officeart/2008/layout/HorizontalMultiLevelHierarchy"/>
    <dgm:cxn modelId="{2093DA53-99A5-444B-889F-F6CF26D60F6B}" type="presParOf" srcId="{35AF7C2A-39AE-4375-974D-10B23BBF1315}" destId="{E54D2BA3-1FA1-4186-9335-0312D0C56369}" srcOrd="1" destOrd="0" presId="urn:microsoft.com/office/officeart/2008/layout/HorizontalMultiLevelHierarchy"/>
    <dgm:cxn modelId="{9E5121AB-BDAF-4EB1-BBFB-4F5A02C0C24D}" type="presParOf" srcId="{3E2125DD-E873-4934-8821-134A71A39B02}" destId="{B498BFBC-1C69-42D0-9525-B2A010C8C300}" srcOrd="12" destOrd="0" presId="urn:microsoft.com/office/officeart/2008/layout/HorizontalMultiLevelHierarchy"/>
    <dgm:cxn modelId="{7441DB50-EC2B-4A46-AD43-19D454541B0E}" type="presParOf" srcId="{B498BFBC-1C69-42D0-9525-B2A010C8C300}" destId="{A66F5823-DC4D-4198-9CFE-C6F75B8B031C}" srcOrd="0" destOrd="0" presId="urn:microsoft.com/office/officeart/2008/layout/HorizontalMultiLevelHierarchy"/>
    <dgm:cxn modelId="{AB47476B-5B75-42BF-8067-DB0DBC6309B8}" type="presParOf" srcId="{3E2125DD-E873-4934-8821-134A71A39B02}" destId="{4428F81E-F5F8-46DE-A26F-2C198CF955AF}" srcOrd="13" destOrd="0" presId="urn:microsoft.com/office/officeart/2008/layout/HorizontalMultiLevelHierarchy"/>
    <dgm:cxn modelId="{5A1AB324-5801-4097-B628-3C090D6AD547}" type="presParOf" srcId="{4428F81E-F5F8-46DE-A26F-2C198CF955AF}" destId="{A44F10D0-1EF2-4EFD-A41F-41AB421635CF}" srcOrd="0" destOrd="0" presId="urn:microsoft.com/office/officeart/2008/layout/HorizontalMultiLevelHierarchy"/>
    <dgm:cxn modelId="{BFC6376F-87F4-4C24-8643-F8A71F6C3515}" type="presParOf" srcId="{4428F81E-F5F8-46DE-A26F-2C198CF955AF}" destId="{10048F5C-96F3-4957-9DCE-7C8F0DB28400}" srcOrd="1" destOrd="0" presId="urn:microsoft.com/office/officeart/2008/layout/HorizontalMultiLevelHierarchy"/>
    <dgm:cxn modelId="{D87FE791-72E8-4CE8-84B5-370F5C384863}" type="presParOf" srcId="{6957A8D9-8BDE-4E2C-B127-18BB05F693A5}" destId="{68EEB073-2C78-4A23-B934-ACEC519639E6}" srcOrd="2" destOrd="0" presId="urn:microsoft.com/office/officeart/2008/layout/HorizontalMultiLevelHierarchy"/>
    <dgm:cxn modelId="{2E981C5F-36E9-4507-AC04-709124A5B456}" type="presParOf" srcId="{68EEB073-2C78-4A23-B934-ACEC519639E6}" destId="{29608CE8-127F-4ACE-A12E-7F670921409F}" srcOrd="0" destOrd="0" presId="urn:microsoft.com/office/officeart/2008/layout/HorizontalMultiLevelHierarchy"/>
    <dgm:cxn modelId="{83CFA33E-636F-492F-A2D4-C7B89296855A}" type="presParOf" srcId="{6957A8D9-8BDE-4E2C-B127-18BB05F693A5}" destId="{51D1D1C3-709F-480A-B1FC-DFFDBB2DD57D}" srcOrd="3" destOrd="0" presId="urn:microsoft.com/office/officeart/2008/layout/HorizontalMultiLevelHierarchy"/>
    <dgm:cxn modelId="{2F9A5ADA-DC32-4DD9-A156-6C35997D7E6B}" type="presParOf" srcId="{51D1D1C3-709F-480A-B1FC-DFFDBB2DD57D}" destId="{CB73B9FE-CC36-4A54-B249-ED190AAD3396}" srcOrd="0" destOrd="0" presId="urn:microsoft.com/office/officeart/2008/layout/HorizontalMultiLevelHierarchy"/>
    <dgm:cxn modelId="{2A2E94BE-6FFC-4C48-8AFF-792525967D3E}" type="presParOf" srcId="{51D1D1C3-709F-480A-B1FC-DFFDBB2DD57D}" destId="{DD772F01-5423-4550-8E2B-D8BCEC28891C}" srcOrd="1" destOrd="0" presId="urn:microsoft.com/office/officeart/2008/layout/HorizontalMultiLevelHierarchy"/>
    <dgm:cxn modelId="{C01BFA48-8312-425B-AB82-92DE39943040}" type="presParOf" srcId="{DD772F01-5423-4550-8E2B-D8BCEC28891C}" destId="{1E5D1DF4-282D-4BE2-AC85-A4CA61A2EE25}" srcOrd="0" destOrd="0" presId="urn:microsoft.com/office/officeart/2008/layout/HorizontalMultiLevelHierarchy"/>
    <dgm:cxn modelId="{0726A005-C4D3-4262-A50D-E44A7F363384}" type="presParOf" srcId="{1E5D1DF4-282D-4BE2-AC85-A4CA61A2EE25}" destId="{7673A35A-D35B-4D6B-A04C-79329F7685F9}" srcOrd="0" destOrd="0" presId="urn:microsoft.com/office/officeart/2008/layout/HorizontalMultiLevelHierarchy"/>
    <dgm:cxn modelId="{6302CC4C-C105-4CBD-A70F-07D309EB92E9}" type="presParOf" srcId="{DD772F01-5423-4550-8E2B-D8BCEC28891C}" destId="{1A2436CB-6646-4DB8-8748-D44402A4414E}" srcOrd="1" destOrd="0" presId="urn:microsoft.com/office/officeart/2008/layout/HorizontalMultiLevelHierarchy"/>
    <dgm:cxn modelId="{CE9BFFF4-3007-48C8-B5BF-33DCB0704E93}" type="presParOf" srcId="{1A2436CB-6646-4DB8-8748-D44402A4414E}" destId="{9ABFDF4E-8404-43E3-8CE7-6FF4540D8CB7}" srcOrd="0" destOrd="0" presId="urn:microsoft.com/office/officeart/2008/layout/HorizontalMultiLevelHierarchy"/>
    <dgm:cxn modelId="{FE09AF94-4810-4F27-B734-4CA9156C1BFA}" type="presParOf" srcId="{1A2436CB-6646-4DB8-8748-D44402A4414E}" destId="{F1E8B406-6010-4A0C-8805-E37502DAAE77}" srcOrd="1" destOrd="0" presId="urn:microsoft.com/office/officeart/2008/layout/HorizontalMultiLevelHierarchy"/>
    <dgm:cxn modelId="{F830DA08-CEF6-405D-82DD-D17042FF66C1}" type="presParOf" srcId="{DD772F01-5423-4550-8E2B-D8BCEC28891C}" destId="{39FCC267-95DC-434C-8507-9A98C403A215}" srcOrd="2" destOrd="0" presId="urn:microsoft.com/office/officeart/2008/layout/HorizontalMultiLevelHierarchy"/>
    <dgm:cxn modelId="{0164685A-6BB6-4A74-A96C-332D9C9B1905}" type="presParOf" srcId="{39FCC267-95DC-434C-8507-9A98C403A215}" destId="{3CCB3E43-CE72-4313-A995-7A5107D25BE6}" srcOrd="0" destOrd="0" presId="urn:microsoft.com/office/officeart/2008/layout/HorizontalMultiLevelHierarchy"/>
    <dgm:cxn modelId="{E1DA7675-F316-48CB-9766-72EF0F8451DD}" type="presParOf" srcId="{DD772F01-5423-4550-8E2B-D8BCEC28891C}" destId="{D5856296-FA7C-4006-8DC8-F5E0E312F7C6}" srcOrd="3" destOrd="0" presId="urn:microsoft.com/office/officeart/2008/layout/HorizontalMultiLevelHierarchy"/>
    <dgm:cxn modelId="{B838052C-F4F5-4AD6-95A5-BA46972A5DDF}" type="presParOf" srcId="{D5856296-FA7C-4006-8DC8-F5E0E312F7C6}" destId="{4C807E99-B5F6-4A3C-B23C-E11F71D15569}" srcOrd="0" destOrd="0" presId="urn:microsoft.com/office/officeart/2008/layout/HorizontalMultiLevelHierarchy"/>
    <dgm:cxn modelId="{D41EFF6A-1EDF-438E-B327-A7C45D2C60E6}" type="presParOf" srcId="{D5856296-FA7C-4006-8DC8-F5E0E312F7C6}" destId="{1E9E74B9-17B9-4DC2-BD7C-A5780AB79F8F}" srcOrd="1" destOrd="0" presId="urn:microsoft.com/office/officeart/2008/layout/HorizontalMultiLevelHierarchy"/>
    <dgm:cxn modelId="{4FFED931-DB2C-43A5-AEB8-9333793F95E6}" type="presParOf" srcId="{DD772F01-5423-4550-8E2B-D8BCEC28891C}" destId="{EF550932-C0DF-42EF-B9BB-BFB715AA740E}" srcOrd="4" destOrd="0" presId="urn:microsoft.com/office/officeart/2008/layout/HorizontalMultiLevelHierarchy"/>
    <dgm:cxn modelId="{C75E302F-2A73-4B64-BCED-C4A824EACF52}" type="presParOf" srcId="{EF550932-C0DF-42EF-B9BB-BFB715AA740E}" destId="{FCCAEB80-8301-450E-88C2-5A1DDD20A4A7}" srcOrd="0" destOrd="0" presId="urn:microsoft.com/office/officeart/2008/layout/HorizontalMultiLevelHierarchy"/>
    <dgm:cxn modelId="{C5B66D47-FC7E-412E-AA5D-21238D5F3137}" type="presParOf" srcId="{DD772F01-5423-4550-8E2B-D8BCEC28891C}" destId="{19A60334-914B-4BC4-92A5-A4C2E751BE01}" srcOrd="5" destOrd="0" presId="urn:microsoft.com/office/officeart/2008/layout/HorizontalMultiLevelHierarchy"/>
    <dgm:cxn modelId="{53037727-EEBE-47E9-86A4-C5543EF8507A}" type="presParOf" srcId="{19A60334-914B-4BC4-92A5-A4C2E751BE01}" destId="{44639048-6583-45B6-B5BC-F7EFE4103533}" srcOrd="0" destOrd="0" presId="urn:microsoft.com/office/officeart/2008/layout/HorizontalMultiLevelHierarchy"/>
    <dgm:cxn modelId="{0FBE8807-FC55-4AB3-B348-A4235F9672E4}" type="presParOf" srcId="{19A60334-914B-4BC4-92A5-A4C2E751BE01}" destId="{C4CD7119-D723-4255-A113-5E40082EDCDD}" srcOrd="1" destOrd="0" presId="urn:microsoft.com/office/officeart/2008/layout/HorizontalMultiLevelHierarchy"/>
    <dgm:cxn modelId="{5474B053-D572-44B8-A225-1CED0FBD535D}" type="presParOf" srcId="{DD772F01-5423-4550-8E2B-D8BCEC28891C}" destId="{68F7C4B7-37EF-428C-BD08-9E68FEADA8A0}" srcOrd="6" destOrd="0" presId="urn:microsoft.com/office/officeart/2008/layout/HorizontalMultiLevelHierarchy"/>
    <dgm:cxn modelId="{572C4EF7-E2E4-409A-9CA3-A4D337086D4E}" type="presParOf" srcId="{68F7C4B7-37EF-428C-BD08-9E68FEADA8A0}" destId="{DEACD7C9-EF35-433D-AF2B-B1CBAA46017F}" srcOrd="0" destOrd="0" presId="urn:microsoft.com/office/officeart/2008/layout/HorizontalMultiLevelHierarchy"/>
    <dgm:cxn modelId="{5C718F5B-5F99-46C5-BD79-68ACEACD96D2}" type="presParOf" srcId="{DD772F01-5423-4550-8E2B-D8BCEC28891C}" destId="{8F90056E-2304-401C-8AD3-53A0D491B56C}" srcOrd="7" destOrd="0" presId="urn:microsoft.com/office/officeart/2008/layout/HorizontalMultiLevelHierarchy"/>
    <dgm:cxn modelId="{A7E86C0C-2488-4BDA-9851-EDCB9CFB7C36}" type="presParOf" srcId="{8F90056E-2304-401C-8AD3-53A0D491B56C}" destId="{7507EF80-6299-495A-85E5-60AB66131A95}" srcOrd="0" destOrd="0" presId="urn:microsoft.com/office/officeart/2008/layout/HorizontalMultiLevelHierarchy"/>
    <dgm:cxn modelId="{19E5EE17-1FFC-412E-8E3E-9CC1B1D446F9}" type="presParOf" srcId="{8F90056E-2304-401C-8AD3-53A0D491B56C}" destId="{8DA5213B-9F84-4BA2-B773-F93282DCC80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A8350211-ACA1-4D8B-B8E2-E9D6224025A0}">
      <dgm:prSet custT="1"/>
      <dgm:spPr/>
      <dgm:t>
        <a:bodyPr/>
        <a:lstStyle/>
        <a:p>
          <a:pPr rtl="1"/>
          <a:r>
            <a:rPr lang="fa-IR" sz="2800" b="1" smtClean="0">
              <a:cs typeface="B Badr" panose="00000400000000000000" pitchFamily="2" charset="-78"/>
            </a:rPr>
            <a:t>ثالثا: إتباع المسند إليه، و عدمه‏</a:t>
          </a:r>
          <a:endParaRPr lang="fa-IR" sz="2800" b="1">
            <a:cs typeface="B Badr" panose="00000400000000000000" pitchFamily="2" charset="-78"/>
          </a:endParaRPr>
        </a:p>
      </dgm:t>
    </dgm:pt>
    <dgm:pt modelId="{6794FFA7-3F13-465F-9F88-B0550FBA0F0A}" type="parTrans" cxnId="{07D2D314-1D73-4D74-84CE-1DCAFE07083F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23D63BD0-6A85-4E22-BDFC-D1148D85C2FF}" type="sibTrans" cxnId="{07D2D314-1D73-4D74-84CE-1DCAFE07083F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703D998C-E8D2-4534-85F5-31E313B3C2AD}">
      <dgm:prSet custT="1"/>
      <dgm:spPr/>
      <dgm:t>
        <a:bodyPr/>
        <a:lstStyle/>
        <a:p>
          <a:pPr rtl="1"/>
          <a:r>
            <a:rPr lang="fa-IR" sz="1600" b="1" smtClean="0">
              <a:cs typeface="B Badr" panose="00000400000000000000" pitchFamily="2" charset="-78"/>
            </a:rPr>
            <a:t>أما وصفه، فلكونه:</a:t>
          </a:r>
          <a:endParaRPr lang="fa-IR" sz="1600" b="1">
            <a:cs typeface="B Badr" panose="00000400000000000000" pitchFamily="2" charset="-78"/>
          </a:endParaRPr>
        </a:p>
      </dgm:t>
    </dgm:pt>
    <dgm:pt modelId="{CF6B5026-975F-4A38-A558-2963B6BE63F3}" type="parTrans" cxnId="{09BAEABE-D47B-46E7-88FB-FB944E98D4C2}">
      <dgm:prSet custT="1"/>
      <dgm:spPr/>
      <dgm:t>
        <a:bodyPr/>
        <a:lstStyle/>
        <a:p>
          <a:pPr rtl="1"/>
          <a:endParaRPr lang="fa-IR" sz="1000" b="1">
            <a:cs typeface="B Badr" panose="00000400000000000000" pitchFamily="2" charset="-78"/>
          </a:endParaRPr>
        </a:p>
      </dgm:t>
    </dgm:pt>
    <dgm:pt modelId="{B29A9EDE-88D7-47B5-B6D2-FF1230395EED}" type="sibTrans" cxnId="{09BAEABE-D47B-46E7-88FB-FB944E98D4C2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84041A77-1531-4ACE-ACB9-66078F6E0D60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1- مبينا له، كاشفا عن معناه؛ كقولك: الجسم الطويل العريض العميق يحتاج إلى فراغ يشغله، و نحوه فى الكشف: قوله : الألمعى الذى يظن بك ال***ظن كأن قد رأى و قد سمعا</a:t>
          </a:r>
          <a:endParaRPr lang="fa-IR" sz="1200" b="1">
            <a:cs typeface="B Badr" panose="00000400000000000000" pitchFamily="2" charset="-78"/>
          </a:endParaRPr>
        </a:p>
      </dgm:t>
    </dgm:pt>
    <dgm:pt modelId="{9974B771-7475-45F0-BDA1-2FC7443BCA45}" type="parTrans" cxnId="{1E2F4298-2228-45A1-A34E-CB9DA1845912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FC6EF9C8-0B5A-414D-BB03-E2E858BE12FD}" type="sibTrans" cxnId="{1E2F4298-2228-45A1-A34E-CB9DA1845912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5E954E60-BB4B-4D39-AC44-A571491F478C}">
      <dgm:prSet custT="1"/>
      <dgm:spPr/>
      <dgm:t>
        <a:bodyPr/>
        <a:lstStyle/>
        <a:p>
          <a:pPr rtl="1"/>
          <a:r>
            <a:rPr lang="fa-IR" sz="1600" b="1" smtClean="0">
              <a:cs typeface="B Badr" panose="00000400000000000000" pitchFamily="2" charset="-78"/>
            </a:rPr>
            <a:t>2- أو مخصصا؛ نحو: زيد التاجر عندنا.</a:t>
          </a:r>
          <a:endParaRPr lang="fa-IR" sz="1600" b="1">
            <a:cs typeface="B Badr" panose="00000400000000000000" pitchFamily="2" charset="-78"/>
          </a:endParaRPr>
        </a:p>
      </dgm:t>
    </dgm:pt>
    <dgm:pt modelId="{7328F8A0-1AF7-4284-BC79-B98A28E18578}" type="parTrans" cxnId="{295FAA6B-0E66-401C-812A-1F6DD54A434F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72742F63-C57B-47A7-AB59-799403B3ED87}" type="sibTrans" cxnId="{295FAA6B-0E66-401C-812A-1F6DD54A434F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358CDAED-EC20-46ED-80B9-2C276146B2E9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3- أو مدحا أو ذما؛ نحو جاءنى زيد العالم أو الجاهل؛ حيث يتعين الموصوف قبل ذكره.</a:t>
          </a:r>
          <a:endParaRPr lang="fa-IR" sz="1200" b="1">
            <a:cs typeface="B Badr" panose="00000400000000000000" pitchFamily="2" charset="-78"/>
          </a:endParaRPr>
        </a:p>
      </dgm:t>
    </dgm:pt>
    <dgm:pt modelId="{627100AE-D803-48A1-B584-9543A8834610}" type="parTrans" cxnId="{92D36E91-A198-4CF4-B7FC-934AAE22D169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063089FC-2CA9-48F3-B48A-FEE13A05B617}" type="sibTrans" cxnId="{92D36E91-A198-4CF4-B7FC-934AAE22D169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34A8368E-AAF0-4D30-93D1-2F7F2266BF40}">
      <dgm:prSet custT="1"/>
      <dgm:spPr/>
      <dgm:t>
        <a:bodyPr/>
        <a:lstStyle/>
        <a:p>
          <a:pPr rtl="1"/>
          <a:r>
            <a:rPr lang="fa-IR" sz="1600" b="1" smtClean="0">
              <a:cs typeface="B Badr" panose="00000400000000000000" pitchFamily="2" charset="-78"/>
            </a:rPr>
            <a:t>4- أو تأكيدا؛ نحو: أمس الدابر كان يوما عظيما.</a:t>
          </a:r>
          <a:endParaRPr lang="fa-IR" sz="1600" b="1">
            <a:cs typeface="B Badr" panose="00000400000000000000" pitchFamily="2" charset="-78"/>
          </a:endParaRPr>
        </a:p>
      </dgm:t>
    </dgm:pt>
    <dgm:pt modelId="{871702F7-FF0E-4C63-A13B-6D65D901D089}" type="parTrans" cxnId="{137A4828-039A-4331-B8FA-64CBE9D63A5A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88051A7B-F7B0-493A-88A6-FDAE9EF0A7C7}" type="sibTrans" cxnId="{137A4828-039A-4331-B8FA-64CBE9D63A5A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389945AE-1EFC-4CDC-B4F1-C7E0747E8DD3}">
      <dgm:prSet custT="1"/>
      <dgm:spPr/>
      <dgm:t>
        <a:bodyPr/>
        <a:lstStyle/>
        <a:p>
          <a:pPr rtl="1"/>
          <a:r>
            <a:rPr lang="fa-IR" sz="1600" b="1" smtClean="0">
              <a:cs typeface="B Badr" panose="00000400000000000000" pitchFamily="2" charset="-78"/>
            </a:rPr>
            <a:t>و أما توكيده، ف:</a:t>
          </a:r>
          <a:endParaRPr lang="fa-IR" sz="1600" b="1">
            <a:cs typeface="B Badr" panose="00000400000000000000" pitchFamily="2" charset="-78"/>
          </a:endParaRPr>
        </a:p>
      </dgm:t>
    </dgm:pt>
    <dgm:pt modelId="{4040986A-5B4D-4A4C-AB54-D35DD5C9E3B5}" type="parTrans" cxnId="{FE42372B-0E8C-41CC-8FCD-12DDACCF0C7A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F2B1DFE2-8E3E-48B5-90DE-E829E3F7EF58}" type="sibTrans" cxnId="{FE42372B-0E8C-41CC-8FCD-12DDACCF0C7A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AD2E20E8-DA75-410D-8599-FAFA6DE566D2}">
      <dgm:prSet custT="1"/>
      <dgm:spPr/>
      <dgm:t>
        <a:bodyPr/>
        <a:lstStyle/>
        <a:p>
          <a:pPr rtl="1"/>
          <a:r>
            <a:rPr lang="fa-IR" sz="1600" b="1" smtClean="0">
              <a:cs typeface="B Badr" panose="00000400000000000000" pitchFamily="2" charset="-78"/>
            </a:rPr>
            <a:t>1- للتقرير.</a:t>
          </a:r>
          <a:endParaRPr lang="fa-IR" sz="1600" b="1">
            <a:cs typeface="B Badr" panose="00000400000000000000" pitchFamily="2" charset="-78"/>
          </a:endParaRPr>
        </a:p>
      </dgm:t>
    </dgm:pt>
    <dgm:pt modelId="{89EB50FD-BDB4-4652-A16F-FE0ED4BD64D0}" type="parTrans" cxnId="{112033A7-C245-4B88-8630-1B5C0300F91D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12BC747C-F036-456B-9C39-C776E2B49192}" type="sibTrans" cxnId="{112033A7-C245-4B88-8630-1B5C0300F91D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48DE677D-076D-42AA-9AB3-3C504A903CB5}">
      <dgm:prSet custT="1"/>
      <dgm:spPr/>
      <dgm:t>
        <a:bodyPr/>
        <a:lstStyle/>
        <a:p>
          <a:pPr rtl="1"/>
          <a:r>
            <a:rPr lang="fa-IR" sz="1400" b="1" smtClean="0">
              <a:cs typeface="B Badr" panose="00000400000000000000" pitchFamily="2" charset="-78"/>
            </a:rPr>
            <a:t>2- أو لدفع توهم التجوز، أو السهو، أو عدم الشمول.</a:t>
          </a:r>
          <a:endParaRPr lang="fa-IR" sz="1400" b="1">
            <a:cs typeface="B Badr" panose="00000400000000000000" pitchFamily="2" charset="-78"/>
          </a:endParaRPr>
        </a:p>
      </dgm:t>
    </dgm:pt>
    <dgm:pt modelId="{2A801BF0-640C-471D-BB0A-812549E1365B}" type="parTrans" cxnId="{CBE73A95-6657-4768-B751-0DA88485FA11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F2F5E585-FF5A-463F-98DC-FFCD67504A96}" type="sibTrans" cxnId="{CBE73A95-6657-4768-B751-0DA88485FA11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48FB098C-E0EB-4308-B732-CDA55BED7A09}">
      <dgm:prSet custT="1"/>
      <dgm:spPr/>
      <dgm:t>
        <a:bodyPr/>
        <a:lstStyle/>
        <a:p>
          <a:pPr rtl="1"/>
          <a:r>
            <a:rPr lang="fa-IR" sz="1600" b="1" smtClean="0">
              <a:cs typeface="B Badr" panose="00000400000000000000" pitchFamily="2" charset="-78"/>
            </a:rPr>
            <a:t>و أما بيانه، ف:</a:t>
          </a:r>
          <a:endParaRPr lang="fa-IR" sz="1600" b="1">
            <a:cs typeface="B Badr" panose="00000400000000000000" pitchFamily="2" charset="-78"/>
          </a:endParaRPr>
        </a:p>
      </dgm:t>
    </dgm:pt>
    <dgm:pt modelId="{D8B451C2-D967-4D30-AEF9-056D138D2C1F}" type="parTrans" cxnId="{ECF7C32B-08B7-412C-A180-4F50D55F608A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D077ABCB-5884-4A8B-BEE7-6ED271448350}" type="sibTrans" cxnId="{ECF7C32B-08B7-412C-A180-4F50D55F608A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D0948743-C8E5-4E25-9003-61DADACA9BEB}">
      <dgm:prSet custT="1"/>
      <dgm:spPr/>
      <dgm:t>
        <a:bodyPr/>
        <a:lstStyle/>
        <a:p>
          <a:pPr rtl="1"/>
          <a:r>
            <a:rPr lang="fa-IR" sz="1400" b="1" smtClean="0">
              <a:cs typeface="B Badr" panose="00000400000000000000" pitchFamily="2" charset="-78"/>
            </a:rPr>
            <a:t>1- لإيضاحه باسم مختص به؛ نحو: قدم صديقك خالد.</a:t>
          </a:r>
          <a:endParaRPr lang="fa-IR" sz="1400" b="1">
            <a:cs typeface="B Badr" panose="00000400000000000000" pitchFamily="2" charset="-78"/>
          </a:endParaRPr>
        </a:p>
      </dgm:t>
    </dgm:pt>
    <dgm:pt modelId="{6BEF8E0A-B26A-4B6C-97CD-438E94806ED3}" type="parTrans" cxnId="{8B3D38DB-F5C0-4AA7-B30C-0316BBDA612C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CEE2FC57-265D-486E-BE78-7F4221C4E036}" type="sibTrans" cxnId="{8B3D38DB-F5C0-4AA7-B30C-0316BBDA612C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5DE1BC0D-0C76-44E1-B101-4E83C3BC4737}">
      <dgm:prSet custT="1"/>
      <dgm:spPr/>
      <dgm:t>
        <a:bodyPr/>
        <a:lstStyle/>
        <a:p>
          <a:pPr rtl="1"/>
          <a:r>
            <a:rPr lang="fa-IR" sz="1600" b="1" smtClean="0">
              <a:cs typeface="B Badr" panose="00000400000000000000" pitchFamily="2" charset="-78"/>
            </a:rPr>
            <a:t>و أما الإبدال منه، ف:</a:t>
          </a:r>
          <a:endParaRPr lang="fa-IR" sz="1600" b="1">
            <a:cs typeface="B Badr" panose="00000400000000000000" pitchFamily="2" charset="-78"/>
          </a:endParaRPr>
        </a:p>
      </dgm:t>
    </dgm:pt>
    <dgm:pt modelId="{D95B0DAF-DD98-4448-A9A5-CD6E19A4B477}" type="parTrans" cxnId="{FE2F5D87-0324-40EC-BAF8-B822ED122593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54FE2FB8-F350-461B-9EB8-4A0244B80D30}" type="sibTrans" cxnId="{FE2F5D87-0324-40EC-BAF8-B822ED122593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4E51F269-52E5-4D2A-B9C7-5E83277E3BB4}">
      <dgm:prSet custT="1"/>
      <dgm:spPr/>
      <dgm:t>
        <a:bodyPr/>
        <a:lstStyle/>
        <a:p>
          <a:pPr rtl="1"/>
          <a:r>
            <a:rPr lang="fa-IR" sz="1600" b="1" smtClean="0">
              <a:cs typeface="B Badr" panose="00000400000000000000" pitchFamily="2" charset="-78"/>
            </a:rPr>
            <a:t>1- لزيادة التقرير، نحو: جاءنى أخوك زيد، و جاء القوم أكثرهم، و سلب عمرو ثوبه.</a:t>
          </a:r>
          <a:endParaRPr lang="fa-IR" sz="1600" b="1">
            <a:cs typeface="B Badr" panose="00000400000000000000" pitchFamily="2" charset="-78"/>
          </a:endParaRPr>
        </a:p>
      </dgm:t>
    </dgm:pt>
    <dgm:pt modelId="{5CC851A3-DD9F-4C82-9F8F-15E916650E9C}" type="parTrans" cxnId="{22DA3248-42B9-4FED-97B6-9A84FEAA9A1A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F4A1AC71-8A7A-4B45-BDAC-D0A655F66B36}" type="sibTrans" cxnId="{22DA3248-42B9-4FED-97B6-9A84FEAA9A1A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A4A3D42E-F6C8-4C32-A3E6-3BF38BFA4478}">
      <dgm:prSet custT="1"/>
      <dgm:spPr/>
      <dgm:t>
        <a:bodyPr/>
        <a:lstStyle/>
        <a:p>
          <a:pPr rtl="1"/>
          <a:r>
            <a:rPr lang="fa-IR" sz="1600" b="1" smtClean="0">
              <a:cs typeface="B Badr" panose="00000400000000000000" pitchFamily="2" charset="-78"/>
            </a:rPr>
            <a:t>و أما العطف، ف:</a:t>
          </a:r>
          <a:endParaRPr lang="fa-IR" sz="1600" b="1">
            <a:cs typeface="B Badr" panose="00000400000000000000" pitchFamily="2" charset="-78"/>
          </a:endParaRPr>
        </a:p>
      </dgm:t>
    </dgm:pt>
    <dgm:pt modelId="{384D8E66-9B6D-4056-903C-C68928BB1C12}" type="parTrans" cxnId="{2A66F501-109B-4F00-A5B6-5F690E4EB316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CAFB344F-EA52-44B8-B59D-3B6BE2577CD4}" type="sibTrans" cxnId="{2A66F501-109B-4F00-A5B6-5F690E4EB316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44F95776-1C9B-4FDA-BD19-4732DD5FFD06}">
      <dgm:prSet custT="1"/>
      <dgm:spPr/>
      <dgm:t>
        <a:bodyPr/>
        <a:lstStyle/>
        <a:p>
          <a:pPr rtl="1"/>
          <a:r>
            <a:rPr lang="fa-IR" sz="1600" b="1" smtClean="0">
              <a:cs typeface="B Badr" panose="00000400000000000000" pitchFamily="2" charset="-78"/>
            </a:rPr>
            <a:t>1- لتفصيل المسند إليه مع اختصار، نحو: جاءنى زيد و عمرو.</a:t>
          </a:r>
          <a:endParaRPr lang="fa-IR" sz="1600" b="1">
            <a:cs typeface="B Badr" panose="00000400000000000000" pitchFamily="2" charset="-78"/>
          </a:endParaRPr>
        </a:p>
      </dgm:t>
    </dgm:pt>
    <dgm:pt modelId="{E4AAFACA-EFD3-4B2F-898C-4E7E72C140E3}" type="parTrans" cxnId="{4ADC82D1-1023-4C3C-B334-DF759A2C0059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9BD751C3-6CE7-4F4D-97DE-23BC1E26512B}" type="sibTrans" cxnId="{4ADC82D1-1023-4C3C-B334-DF759A2C0059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FE964AA4-6621-409F-B42B-1949479EA32F}">
      <dgm:prSet custT="1"/>
      <dgm:spPr/>
      <dgm:t>
        <a:bodyPr/>
        <a:lstStyle/>
        <a:p>
          <a:pPr rtl="1"/>
          <a:r>
            <a:rPr lang="fa-IR" sz="1400" b="0" smtClean="0">
              <a:cs typeface="B Badr" panose="00000400000000000000" pitchFamily="2" charset="-78"/>
            </a:rPr>
            <a:t>2- أو المسند كذلك؛ نحو: جاءنى زيد فعمرو، أو ثم عمرو، أو جاءنى القوم حتى خالد.</a:t>
          </a:r>
          <a:endParaRPr lang="fa-IR" sz="1400" b="0">
            <a:cs typeface="B Badr" panose="00000400000000000000" pitchFamily="2" charset="-78"/>
          </a:endParaRPr>
        </a:p>
      </dgm:t>
    </dgm:pt>
    <dgm:pt modelId="{E5D37B5F-C8BF-4DED-9D3D-AD6F0E25D489}" type="parTrans" cxnId="{1337BDF2-D832-489D-B019-314563C60CA7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58F52BCB-3ACC-4851-837E-1B11F3CF6BB9}" type="sibTrans" cxnId="{1337BDF2-D832-489D-B019-314563C60CA7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405EF70A-DF91-4C2F-90C7-D3BCE24CE06A}">
      <dgm:prSet custT="1"/>
      <dgm:spPr/>
      <dgm:t>
        <a:bodyPr/>
        <a:lstStyle/>
        <a:p>
          <a:pPr rtl="1"/>
          <a:r>
            <a:rPr lang="fa-IR" sz="1600" b="1" smtClean="0">
              <a:cs typeface="B Badr" panose="00000400000000000000" pitchFamily="2" charset="-78"/>
            </a:rPr>
            <a:t>3- أو رد السامع إلى الصواب؛ نحو: جاءنى زيد لا عمرو.</a:t>
          </a:r>
          <a:endParaRPr lang="fa-IR" sz="1600" b="1">
            <a:cs typeface="B Badr" panose="00000400000000000000" pitchFamily="2" charset="-78"/>
          </a:endParaRPr>
        </a:p>
      </dgm:t>
    </dgm:pt>
    <dgm:pt modelId="{046930D7-868E-4D95-8FE6-22C69DD07B06}" type="parTrans" cxnId="{B555DF41-105F-4904-9C7B-2D1255F5FAB9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AFE230EF-DB52-4059-834D-642A9B921692}" type="sibTrans" cxnId="{B555DF41-105F-4904-9C7B-2D1255F5FAB9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72A7F7D4-9F80-49E5-8974-A2F02E85E66A}">
      <dgm:prSet custT="1"/>
      <dgm:spPr/>
      <dgm:t>
        <a:bodyPr/>
        <a:lstStyle/>
        <a:p>
          <a:pPr rtl="1"/>
          <a:r>
            <a:rPr lang="fa-IR" sz="1400" b="1" smtClean="0">
              <a:cs typeface="B Badr" panose="00000400000000000000" pitchFamily="2" charset="-78"/>
            </a:rPr>
            <a:t>4- أو صرف الحكم إلى آخر؛ نحو: جاءنى زيد بل عمرو، و ما جاءنى عمرو بل زيد.</a:t>
          </a:r>
          <a:endParaRPr lang="fa-IR" sz="1400" b="1">
            <a:cs typeface="B Badr" panose="00000400000000000000" pitchFamily="2" charset="-78"/>
          </a:endParaRPr>
        </a:p>
      </dgm:t>
    </dgm:pt>
    <dgm:pt modelId="{06EF23EE-C118-4336-8EED-370E9632F747}" type="parTrans" cxnId="{9444C41D-80B8-4032-9572-DFA6E913422D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64F352FF-B943-4711-89D8-81F93AA430FE}" type="sibTrans" cxnId="{9444C41D-80B8-4032-9572-DFA6E913422D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975F79E6-209B-4ECC-9318-3A2536B9204B}">
      <dgm:prSet custT="1"/>
      <dgm:spPr/>
      <dgm:t>
        <a:bodyPr/>
        <a:lstStyle/>
        <a:p>
          <a:pPr rtl="1"/>
          <a:r>
            <a:rPr lang="fa-IR" sz="1600" b="1" smtClean="0">
              <a:cs typeface="B Badr" panose="00000400000000000000" pitchFamily="2" charset="-78"/>
            </a:rPr>
            <a:t>5- أو للشك أو التشكيك للسامع؛ نحو: جاءنى زيد أو عمرو.</a:t>
          </a:r>
          <a:endParaRPr lang="fa-IR" sz="1600" b="1">
            <a:cs typeface="B Badr" panose="00000400000000000000" pitchFamily="2" charset="-78"/>
          </a:endParaRPr>
        </a:p>
      </dgm:t>
    </dgm:pt>
    <dgm:pt modelId="{E25A213F-4E8E-4CCE-8910-8937AA5B693E}" type="parTrans" cxnId="{E8DDE87B-ACFA-4BE0-9A51-D4EF30AFEBEB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E2147648-2C8F-49D1-A844-2D46A9AE1F93}" type="sibTrans" cxnId="{E8DDE87B-ACFA-4BE0-9A51-D4EF30AFEBEB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187B2B28-00B7-4B5F-A837-B71F9CC93100}">
      <dgm:prSet custT="1"/>
      <dgm:spPr/>
      <dgm:t>
        <a:bodyPr/>
        <a:lstStyle/>
        <a:p>
          <a:pPr rtl="1"/>
          <a:r>
            <a:rPr lang="fa-IR" sz="1600" b="1" smtClean="0">
              <a:cs typeface="B Badr" panose="00000400000000000000" pitchFamily="2" charset="-78"/>
            </a:rPr>
            <a:t>و أما فصله، ف:</a:t>
          </a:r>
          <a:endParaRPr lang="fa-IR" sz="1600" b="1">
            <a:cs typeface="B Badr" panose="00000400000000000000" pitchFamily="2" charset="-78"/>
          </a:endParaRPr>
        </a:p>
      </dgm:t>
    </dgm:pt>
    <dgm:pt modelId="{7F4418B7-B856-4A89-918A-79D7F4DE8543}" type="parTrans" cxnId="{ACEDF5D6-1188-470C-AC23-1E8F55C7405D}">
      <dgm:prSet custT="1"/>
      <dgm:spPr/>
      <dgm:t>
        <a:bodyPr/>
        <a:lstStyle/>
        <a:p>
          <a:pPr rtl="1"/>
          <a:endParaRPr lang="fa-IR" sz="1000" b="1">
            <a:cs typeface="B Badr" panose="00000400000000000000" pitchFamily="2" charset="-78"/>
          </a:endParaRPr>
        </a:p>
      </dgm:t>
    </dgm:pt>
    <dgm:pt modelId="{07B19013-381A-47B7-B290-1200DA185761}" type="sibTrans" cxnId="{ACEDF5D6-1188-470C-AC23-1E8F55C7405D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8A984935-31DF-4C12-83DC-E0457E00D2F0}">
      <dgm:prSet custT="1"/>
      <dgm:spPr/>
      <dgm:t>
        <a:bodyPr/>
        <a:lstStyle/>
        <a:p>
          <a:pPr rtl="1"/>
          <a:r>
            <a:rPr lang="fa-IR" sz="1600" b="1" smtClean="0">
              <a:cs typeface="B Badr" panose="00000400000000000000" pitchFamily="2" charset="-78"/>
            </a:rPr>
            <a:t>- لتخصيصه بالمسند.</a:t>
          </a:r>
          <a:endParaRPr lang="fa-IR" sz="1600" b="1">
            <a:cs typeface="B Badr" panose="00000400000000000000" pitchFamily="2" charset="-78"/>
          </a:endParaRPr>
        </a:p>
      </dgm:t>
    </dgm:pt>
    <dgm:pt modelId="{749EA638-3F27-4F31-86B5-1DF12683B699}" type="parTrans" cxnId="{08B99CCB-3621-46BD-82DD-345740CF6326}">
      <dgm:prSet custT="1"/>
      <dgm:spPr/>
      <dgm:t>
        <a:bodyPr/>
        <a:lstStyle/>
        <a:p>
          <a:pPr rtl="1"/>
          <a:endParaRPr lang="fa-IR" sz="700" b="1">
            <a:cs typeface="B Badr" panose="00000400000000000000" pitchFamily="2" charset="-78"/>
          </a:endParaRPr>
        </a:p>
      </dgm:t>
    </dgm:pt>
    <dgm:pt modelId="{209F9B6F-AB2C-4A99-9A6D-0304D6BBE28F}" type="sibTrans" cxnId="{08B99CCB-3621-46BD-82DD-345740CF6326}">
      <dgm:prSet/>
      <dgm:spPr/>
      <dgm:t>
        <a:bodyPr/>
        <a:lstStyle/>
        <a:p>
          <a:pPr rtl="1"/>
          <a:endParaRPr lang="fa-IR" sz="2400" b="1"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500A5C9-EC46-417A-B4B9-342A39CD8598}" type="pres">
      <dgm:prSet presAssocID="{A8350211-ACA1-4D8B-B8E2-E9D6224025A0}" presName="root1" presStyleCnt="0"/>
      <dgm:spPr/>
    </dgm:pt>
    <dgm:pt modelId="{217A134E-8EDD-4AA9-A368-91D81FE0A6D3}" type="pres">
      <dgm:prSet presAssocID="{A8350211-ACA1-4D8B-B8E2-E9D6224025A0}" presName="LevelOneTextNode" presStyleLbl="node0" presStyleIdx="0" presStyleCnt="1" custScaleY="14220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00D06C3-C470-42C4-93F0-11B363526619}" type="pres">
      <dgm:prSet presAssocID="{A8350211-ACA1-4D8B-B8E2-E9D6224025A0}" presName="level2hierChild" presStyleCnt="0"/>
      <dgm:spPr/>
    </dgm:pt>
    <dgm:pt modelId="{8A7C9AD4-A5FC-4DE5-952D-6120E81C7618}" type="pres">
      <dgm:prSet presAssocID="{CF6B5026-975F-4A38-A558-2963B6BE63F3}" presName="conn2-1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BDE5916C-90F0-48A7-BADA-3CB302A40025}" type="pres">
      <dgm:prSet presAssocID="{CF6B5026-975F-4A38-A558-2963B6BE63F3}" presName="connTx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C54B700F-C66C-4A5D-A52E-99B61529E1C7}" type="pres">
      <dgm:prSet presAssocID="{703D998C-E8D2-4534-85F5-31E313B3C2AD}" presName="root2" presStyleCnt="0"/>
      <dgm:spPr/>
    </dgm:pt>
    <dgm:pt modelId="{35652F95-8AF5-4C4F-AB4F-0FF9F68AA0EB}" type="pres">
      <dgm:prSet presAssocID="{703D998C-E8D2-4534-85F5-31E313B3C2AD}" presName="LevelTwoTextNode" presStyleLbl="node2" presStyleIdx="0" presStyleCnt="6" custScaleX="28523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22B4D27-5C8D-4E2D-960E-FCC2F231E866}" type="pres">
      <dgm:prSet presAssocID="{703D998C-E8D2-4534-85F5-31E313B3C2AD}" presName="level3hierChild" presStyleCnt="0"/>
      <dgm:spPr/>
    </dgm:pt>
    <dgm:pt modelId="{11DBE327-B17E-487A-B802-864CC0B446F7}" type="pres">
      <dgm:prSet presAssocID="{9974B771-7475-45F0-BDA1-2FC7443BCA45}" presName="conn2-1" presStyleLbl="parChTrans1D3" presStyleIdx="0" presStyleCnt="14"/>
      <dgm:spPr/>
      <dgm:t>
        <a:bodyPr/>
        <a:lstStyle/>
        <a:p>
          <a:pPr rtl="1"/>
          <a:endParaRPr lang="fa-IR"/>
        </a:p>
      </dgm:t>
    </dgm:pt>
    <dgm:pt modelId="{0E76A0F0-0EFA-4362-A36F-F7E284FB97BC}" type="pres">
      <dgm:prSet presAssocID="{9974B771-7475-45F0-BDA1-2FC7443BCA45}" presName="connTx" presStyleLbl="parChTrans1D3" presStyleIdx="0" presStyleCnt="14"/>
      <dgm:spPr/>
      <dgm:t>
        <a:bodyPr/>
        <a:lstStyle/>
        <a:p>
          <a:pPr rtl="1"/>
          <a:endParaRPr lang="fa-IR"/>
        </a:p>
      </dgm:t>
    </dgm:pt>
    <dgm:pt modelId="{DDE9179D-A7E8-4EB8-B7B3-4646A29F24E6}" type="pres">
      <dgm:prSet presAssocID="{84041A77-1531-4ACE-ACB9-66078F6E0D60}" presName="root2" presStyleCnt="0"/>
      <dgm:spPr/>
    </dgm:pt>
    <dgm:pt modelId="{C888510A-2C1C-4B7A-BFA6-E5C0ED338DBD}" type="pres">
      <dgm:prSet presAssocID="{84041A77-1531-4ACE-ACB9-66078F6E0D60}" presName="LevelTwoTextNode" presStyleLbl="node3" presStyleIdx="0" presStyleCnt="14" custScaleX="2649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B4620C5-9348-4A8E-B067-6B214955AC2E}" type="pres">
      <dgm:prSet presAssocID="{84041A77-1531-4ACE-ACB9-66078F6E0D60}" presName="level3hierChild" presStyleCnt="0"/>
      <dgm:spPr/>
    </dgm:pt>
    <dgm:pt modelId="{3CA373D5-E5F1-456F-95AF-AE55E2B86A4C}" type="pres">
      <dgm:prSet presAssocID="{7328F8A0-1AF7-4284-BC79-B98A28E18578}" presName="conn2-1" presStyleLbl="parChTrans1D3" presStyleIdx="1" presStyleCnt="14"/>
      <dgm:spPr/>
      <dgm:t>
        <a:bodyPr/>
        <a:lstStyle/>
        <a:p>
          <a:pPr rtl="1"/>
          <a:endParaRPr lang="fa-IR"/>
        </a:p>
      </dgm:t>
    </dgm:pt>
    <dgm:pt modelId="{F370D130-D99A-4B96-B693-FADA61F36026}" type="pres">
      <dgm:prSet presAssocID="{7328F8A0-1AF7-4284-BC79-B98A28E18578}" presName="connTx" presStyleLbl="parChTrans1D3" presStyleIdx="1" presStyleCnt="14"/>
      <dgm:spPr/>
      <dgm:t>
        <a:bodyPr/>
        <a:lstStyle/>
        <a:p>
          <a:pPr rtl="1"/>
          <a:endParaRPr lang="fa-IR"/>
        </a:p>
      </dgm:t>
    </dgm:pt>
    <dgm:pt modelId="{E36FEA0B-B976-4B3C-AB1A-5945EFCEAA90}" type="pres">
      <dgm:prSet presAssocID="{5E954E60-BB4B-4D39-AC44-A571491F478C}" presName="root2" presStyleCnt="0"/>
      <dgm:spPr/>
    </dgm:pt>
    <dgm:pt modelId="{D4BD5CA3-4958-424A-B34C-6466CE63DD84}" type="pres">
      <dgm:prSet presAssocID="{5E954E60-BB4B-4D39-AC44-A571491F478C}" presName="LevelTwoTextNode" presStyleLbl="node3" presStyleIdx="1" presStyleCnt="14" custScaleX="2649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841C0E-39D3-4B4F-A067-C14D2E678A1D}" type="pres">
      <dgm:prSet presAssocID="{5E954E60-BB4B-4D39-AC44-A571491F478C}" presName="level3hierChild" presStyleCnt="0"/>
      <dgm:spPr/>
    </dgm:pt>
    <dgm:pt modelId="{6789A59B-CDC0-4701-A1B7-F51C1715E0E8}" type="pres">
      <dgm:prSet presAssocID="{627100AE-D803-48A1-B584-9543A8834610}" presName="conn2-1" presStyleLbl="parChTrans1D3" presStyleIdx="2" presStyleCnt="14"/>
      <dgm:spPr/>
      <dgm:t>
        <a:bodyPr/>
        <a:lstStyle/>
        <a:p>
          <a:pPr rtl="1"/>
          <a:endParaRPr lang="fa-IR"/>
        </a:p>
      </dgm:t>
    </dgm:pt>
    <dgm:pt modelId="{A02A0FA3-7F82-4C7F-BC28-7954CFDC9456}" type="pres">
      <dgm:prSet presAssocID="{627100AE-D803-48A1-B584-9543A8834610}" presName="connTx" presStyleLbl="parChTrans1D3" presStyleIdx="2" presStyleCnt="14"/>
      <dgm:spPr/>
      <dgm:t>
        <a:bodyPr/>
        <a:lstStyle/>
        <a:p>
          <a:pPr rtl="1"/>
          <a:endParaRPr lang="fa-IR"/>
        </a:p>
      </dgm:t>
    </dgm:pt>
    <dgm:pt modelId="{939BAFDB-416E-4036-97E1-74BD5C04988A}" type="pres">
      <dgm:prSet presAssocID="{358CDAED-EC20-46ED-80B9-2C276146B2E9}" presName="root2" presStyleCnt="0"/>
      <dgm:spPr/>
    </dgm:pt>
    <dgm:pt modelId="{4F8D918F-7F53-4326-B9A1-F0FEE9C78EC5}" type="pres">
      <dgm:prSet presAssocID="{358CDAED-EC20-46ED-80B9-2C276146B2E9}" presName="LevelTwoTextNode" presStyleLbl="node3" presStyleIdx="2" presStyleCnt="14" custScaleX="2649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D4D925-E1B5-42C0-BF90-84B5211F3DF5}" type="pres">
      <dgm:prSet presAssocID="{358CDAED-EC20-46ED-80B9-2C276146B2E9}" presName="level3hierChild" presStyleCnt="0"/>
      <dgm:spPr/>
    </dgm:pt>
    <dgm:pt modelId="{5AA5438F-A009-4710-A377-8BF374AED20B}" type="pres">
      <dgm:prSet presAssocID="{871702F7-FF0E-4C63-A13B-6D65D901D089}" presName="conn2-1" presStyleLbl="parChTrans1D3" presStyleIdx="3" presStyleCnt="14"/>
      <dgm:spPr/>
      <dgm:t>
        <a:bodyPr/>
        <a:lstStyle/>
        <a:p>
          <a:pPr rtl="1"/>
          <a:endParaRPr lang="fa-IR"/>
        </a:p>
      </dgm:t>
    </dgm:pt>
    <dgm:pt modelId="{62438005-1D45-4B75-AC95-2E73A5C652C9}" type="pres">
      <dgm:prSet presAssocID="{871702F7-FF0E-4C63-A13B-6D65D901D089}" presName="connTx" presStyleLbl="parChTrans1D3" presStyleIdx="3" presStyleCnt="14"/>
      <dgm:spPr/>
      <dgm:t>
        <a:bodyPr/>
        <a:lstStyle/>
        <a:p>
          <a:pPr rtl="1"/>
          <a:endParaRPr lang="fa-IR"/>
        </a:p>
      </dgm:t>
    </dgm:pt>
    <dgm:pt modelId="{7C630CE7-C995-4715-9E3D-D95EDC63F83A}" type="pres">
      <dgm:prSet presAssocID="{34A8368E-AAF0-4D30-93D1-2F7F2266BF40}" presName="root2" presStyleCnt="0"/>
      <dgm:spPr/>
    </dgm:pt>
    <dgm:pt modelId="{A6034C6D-2817-4412-B9D0-A476D5781945}" type="pres">
      <dgm:prSet presAssocID="{34A8368E-AAF0-4D30-93D1-2F7F2266BF40}" presName="LevelTwoTextNode" presStyleLbl="node3" presStyleIdx="3" presStyleCnt="14" custScaleX="2649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80F1017-2C97-46E9-BD3B-A6AEA8E10011}" type="pres">
      <dgm:prSet presAssocID="{34A8368E-AAF0-4D30-93D1-2F7F2266BF40}" presName="level3hierChild" presStyleCnt="0"/>
      <dgm:spPr/>
    </dgm:pt>
    <dgm:pt modelId="{EAAE3D91-99F7-4569-BEB2-8A32B7759B32}" type="pres">
      <dgm:prSet presAssocID="{4040986A-5B4D-4A4C-AB54-D35DD5C9E3B5}" presName="conn2-1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D9C90C2C-DFCE-42B1-A693-1DF7B1441FBB}" type="pres">
      <dgm:prSet presAssocID="{4040986A-5B4D-4A4C-AB54-D35DD5C9E3B5}" presName="connTx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4849B598-302F-4C49-AC6E-FEE4F0CB0BBC}" type="pres">
      <dgm:prSet presAssocID="{389945AE-1EFC-4CDC-B4F1-C7E0747E8DD3}" presName="root2" presStyleCnt="0"/>
      <dgm:spPr/>
    </dgm:pt>
    <dgm:pt modelId="{B6D44BE4-6256-4615-9976-658A50183B96}" type="pres">
      <dgm:prSet presAssocID="{389945AE-1EFC-4CDC-B4F1-C7E0747E8DD3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39E6593-2B8B-449C-958E-4E308CCDD68C}" type="pres">
      <dgm:prSet presAssocID="{389945AE-1EFC-4CDC-B4F1-C7E0747E8DD3}" presName="level3hierChild" presStyleCnt="0"/>
      <dgm:spPr/>
    </dgm:pt>
    <dgm:pt modelId="{58D4B6F2-737D-4428-8D39-33D3042708E0}" type="pres">
      <dgm:prSet presAssocID="{89EB50FD-BDB4-4652-A16F-FE0ED4BD64D0}" presName="conn2-1" presStyleLbl="parChTrans1D3" presStyleIdx="4" presStyleCnt="14"/>
      <dgm:spPr/>
      <dgm:t>
        <a:bodyPr/>
        <a:lstStyle/>
        <a:p>
          <a:pPr rtl="1"/>
          <a:endParaRPr lang="fa-IR"/>
        </a:p>
      </dgm:t>
    </dgm:pt>
    <dgm:pt modelId="{13D3A25F-F954-4620-8ED7-9AC8A1ECDD60}" type="pres">
      <dgm:prSet presAssocID="{89EB50FD-BDB4-4652-A16F-FE0ED4BD64D0}" presName="connTx" presStyleLbl="parChTrans1D3" presStyleIdx="4" presStyleCnt="14"/>
      <dgm:spPr/>
      <dgm:t>
        <a:bodyPr/>
        <a:lstStyle/>
        <a:p>
          <a:pPr rtl="1"/>
          <a:endParaRPr lang="fa-IR"/>
        </a:p>
      </dgm:t>
    </dgm:pt>
    <dgm:pt modelId="{759F41D0-D08F-41D0-9AF8-4807DAC4D2CE}" type="pres">
      <dgm:prSet presAssocID="{AD2E20E8-DA75-410D-8599-FAFA6DE566D2}" presName="root2" presStyleCnt="0"/>
      <dgm:spPr/>
    </dgm:pt>
    <dgm:pt modelId="{30B87A5D-7427-4CA1-8035-317D9B23C80F}" type="pres">
      <dgm:prSet presAssocID="{AD2E20E8-DA75-410D-8599-FAFA6DE566D2}" presName="LevelTwoTextNode" presStyleLbl="node3" presStyleIdx="4" presStyleCnt="14" custScaleX="16206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7D8F4F-7C58-4B7F-8675-F03F80B59834}" type="pres">
      <dgm:prSet presAssocID="{AD2E20E8-DA75-410D-8599-FAFA6DE566D2}" presName="level3hierChild" presStyleCnt="0"/>
      <dgm:spPr/>
    </dgm:pt>
    <dgm:pt modelId="{E9381DDF-29EE-407E-BC7D-3B3FBCC867A7}" type="pres">
      <dgm:prSet presAssocID="{2A801BF0-640C-471D-BB0A-812549E1365B}" presName="conn2-1" presStyleLbl="parChTrans1D3" presStyleIdx="5" presStyleCnt="14"/>
      <dgm:spPr/>
      <dgm:t>
        <a:bodyPr/>
        <a:lstStyle/>
        <a:p>
          <a:pPr rtl="1"/>
          <a:endParaRPr lang="fa-IR"/>
        </a:p>
      </dgm:t>
    </dgm:pt>
    <dgm:pt modelId="{FB6EA75F-CA80-4883-B026-D743271F0913}" type="pres">
      <dgm:prSet presAssocID="{2A801BF0-640C-471D-BB0A-812549E1365B}" presName="connTx" presStyleLbl="parChTrans1D3" presStyleIdx="5" presStyleCnt="14"/>
      <dgm:spPr/>
      <dgm:t>
        <a:bodyPr/>
        <a:lstStyle/>
        <a:p>
          <a:pPr rtl="1"/>
          <a:endParaRPr lang="fa-IR"/>
        </a:p>
      </dgm:t>
    </dgm:pt>
    <dgm:pt modelId="{4CC883EC-7F1F-4F54-855C-9E41A15DBBE1}" type="pres">
      <dgm:prSet presAssocID="{48DE677D-076D-42AA-9AB3-3C504A903CB5}" presName="root2" presStyleCnt="0"/>
      <dgm:spPr/>
    </dgm:pt>
    <dgm:pt modelId="{0257C96B-983F-4F80-B3BE-59DD241384E8}" type="pres">
      <dgm:prSet presAssocID="{48DE677D-076D-42AA-9AB3-3C504A903CB5}" presName="LevelTwoTextNode" presStyleLbl="node3" presStyleIdx="5" presStyleCnt="14" custScaleX="16206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74EDDC2-95E4-41AD-9764-E11A2BF263A7}" type="pres">
      <dgm:prSet presAssocID="{48DE677D-076D-42AA-9AB3-3C504A903CB5}" presName="level3hierChild" presStyleCnt="0"/>
      <dgm:spPr/>
    </dgm:pt>
    <dgm:pt modelId="{B9C40A42-D6E9-4EF7-BADE-9B6ABB377108}" type="pres">
      <dgm:prSet presAssocID="{D8B451C2-D967-4D30-AEF9-056D138D2C1F}" presName="conn2-1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EA4B9B39-AEAE-4734-A48E-B870ABB620FA}" type="pres">
      <dgm:prSet presAssocID="{D8B451C2-D967-4D30-AEF9-056D138D2C1F}" presName="connTx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B1559D54-67C5-4C70-AD01-5AE4F9516126}" type="pres">
      <dgm:prSet presAssocID="{48FB098C-E0EB-4308-B732-CDA55BED7A09}" presName="root2" presStyleCnt="0"/>
      <dgm:spPr/>
    </dgm:pt>
    <dgm:pt modelId="{941B2412-D86E-486B-8975-6F5F8085F880}" type="pres">
      <dgm:prSet presAssocID="{48FB098C-E0EB-4308-B732-CDA55BED7A09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741890C-002C-4257-81EE-54F7A86C526A}" type="pres">
      <dgm:prSet presAssocID="{48FB098C-E0EB-4308-B732-CDA55BED7A09}" presName="level3hierChild" presStyleCnt="0"/>
      <dgm:spPr/>
    </dgm:pt>
    <dgm:pt modelId="{0E363045-C3E1-453C-97A5-F004AF312BD8}" type="pres">
      <dgm:prSet presAssocID="{6BEF8E0A-B26A-4B6C-97CD-438E94806ED3}" presName="conn2-1" presStyleLbl="parChTrans1D3" presStyleIdx="6" presStyleCnt="14"/>
      <dgm:spPr/>
      <dgm:t>
        <a:bodyPr/>
        <a:lstStyle/>
        <a:p>
          <a:pPr rtl="1"/>
          <a:endParaRPr lang="fa-IR"/>
        </a:p>
      </dgm:t>
    </dgm:pt>
    <dgm:pt modelId="{35DA17E2-DA1D-4EFF-8054-62B41ED41DCC}" type="pres">
      <dgm:prSet presAssocID="{6BEF8E0A-B26A-4B6C-97CD-438E94806ED3}" presName="connTx" presStyleLbl="parChTrans1D3" presStyleIdx="6" presStyleCnt="14"/>
      <dgm:spPr/>
      <dgm:t>
        <a:bodyPr/>
        <a:lstStyle/>
        <a:p>
          <a:pPr rtl="1"/>
          <a:endParaRPr lang="fa-IR"/>
        </a:p>
      </dgm:t>
    </dgm:pt>
    <dgm:pt modelId="{BB6295DD-CDF4-4B05-A36E-51EDD3B106A1}" type="pres">
      <dgm:prSet presAssocID="{D0948743-C8E5-4E25-9003-61DADACA9BEB}" presName="root2" presStyleCnt="0"/>
      <dgm:spPr/>
    </dgm:pt>
    <dgm:pt modelId="{2E647BF2-219E-4CD9-BE06-28CE82B4E25E}" type="pres">
      <dgm:prSet presAssocID="{D0948743-C8E5-4E25-9003-61DADACA9BEB}" presName="LevelTwoTextNode" presStyleLbl="node3" presStyleIdx="6" presStyleCnt="14" custScaleX="16206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02789A4-8538-469C-9D60-DC08132B4E49}" type="pres">
      <dgm:prSet presAssocID="{D0948743-C8E5-4E25-9003-61DADACA9BEB}" presName="level3hierChild" presStyleCnt="0"/>
      <dgm:spPr/>
    </dgm:pt>
    <dgm:pt modelId="{2E1121E2-57FB-441E-8C30-F03768DBA776}" type="pres">
      <dgm:prSet presAssocID="{D95B0DAF-DD98-4448-A9A5-CD6E19A4B477}" presName="conn2-1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72EAC531-95D6-4877-AC47-FE25CD0BF588}" type="pres">
      <dgm:prSet presAssocID="{D95B0DAF-DD98-4448-A9A5-CD6E19A4B477}" presName="connTx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CDB57060-8C5A-46D2-B932-FAC67245955D}" type="pres">
      <dgm:prSet presAssocID="{5DE1BC0D-0C76-44E1-B101-4E83C3BC4737}" presName="root2" presStyleCnt="0"/>
      <dgm:spPr/>
    </dgm:pt>
    <dgm:pt modelId="{82A137DA-2135-4469-BC42-4FCA705B7F2D}" type="pres">
      <dgm:prSet presAssocID="{5DE1BC0D-0C76-44E1-B101-4E83C3BC4737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15FA76D-C6D5-4A4D-98EB-B1BC22309653}" type="pres">
      <dgm:prSet presAssocID="{5DE1BC0D-0C76-44E1-B101-4E83C3BC4737}" presName="level3hierChild" presStyleCnt="0"/>
      <dgm:spPr/>
    </dgm:pt>
    <dgm:pt modelId="{BC9CE645-4DD6-4874-B7BB-1A5EA340D56E}" type="pres">
      <dgm:prSet presAssocID="{5CC851A3-DD9F-4C82-9F8F-15E916650E9C}" presName="conn2-1" presStyleLbl="parChTrans1D3" presStyleIdx="7" presStyleCnt="14"/>
      <dgm:spPr/>
      <dgm:t>
        <a:bodyPr/>
        <a:lstStyle/>
        <a:p>
          <a:pPr rtl="1"/>
          <a:endParaRPr lang="fa-IR"/>
        </a:p>
      </dgm:t>
    </dgm:pt>
    <dgm:pt modelId="{C0953DDA-CFF2-432E-BC8D-FA8E39386AC4}" type="pres">
      <dgm:prSet presAssocID="{5CC851A3-DD9F-4C82-9F8F-15E916650E9C}" presName="connTx" presStyleLbl="parChTrans1D3" presStyleIdx="7" presStyleCnt="14"/>
      <dgm:spPr/>
      <dgm:t>
        <a:bodyPr/>
        <a:lstStyle/>
        <a:p>
          <a:pPr rtl="1"/>
          <a:endParaRPr lang="fa-IR"/>
        </a:p>
      </dgm:t>
    </dgm:pt>
    <dgm:pt modelId="{9536F4A1-55D5-483D-9473-89DF38299146}" type="pres">
      <dgm:prSet presAssocID="{4E51F269-52E5-4D2A-B9C7-5E83277E3BB4}" presName="root2" presStyleCnt="0"/>
      <dgm:spPr/>
    </dgm:pt>
    <dgm:pt modelId="{F4C916C6-CC7C-47CB-88A5-457307CFCD2F}" type="pres">
      <dgm:prSet presAssocID="{4E51F269-52E5-4D2A-B9C7-5E83277E3BB4}" presName="LevelTwoTextNode" presStyleLbl="node3" presStyleIdx="7" presStyleCnt="14" custScaleX="162068" custScaleY="1318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17E4271-CF0F-4B12-8873-B2293467CD6E}" type="pres">
      <dgm:prSet presAssocID="{4E51F269-52E5-4D2A-B9C7-5E83277E3BB4}" presName="level3hierChild" presStyleCnt="0"/>
      <dgm:spPr/>
    </dgm:pt>
    <dgm:pt modelId="{5C26FA69-15AC-45A1-8FB6-C4B12870AA22}" type="pres">
      <dgm:prSet presAssocID="{384D8E66-9B6D-4056-903C-C68928BB1C12}" presName="conn2-1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618D6F4B-4048-482D-BA5E-49A3F2121D6D}" type="pres">
      <dgm:prSet presAssocID="{384D8E66-9B6D-4056-903C-C68928BB1C12}" presName="connTx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59BC72B6-8897-476D-A2D2-BF14EF29A8A1}" type="pres">
      <dgm:prSet presAssocID="{A4A3D42E-F6C8-4C32-A3E6-3BF38BFA4478}" presName="root2" presStyleCnt="0"/>
      <dgm:spPr/>
    </dgm:pt>
    <dgm:pt modelId="{39DEFB92-94B7-40AD-AE5E-FF2F5E54BB1F}" type="pres">
      <dgm:prSet presAssocID="{A4A3D42E-F6C8-4C32-A3E6-3BF38BFA4478}" presName="LevelTwoTextNode" presStyleLbl="node2" presStyleIdx="4" presStyleCnt="6" custScaleX="2837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DE97676-8BB2-4E4C-B1E8-8B95CE2ECDBF}" type="pres">
      <dgm:prSet presAssocID="{A4A3D42E-F6C8-4C32-A3E6-3BF38BFA4478}" presName="level3hierChild" presStyleCnt="0"/>
      <dgm:spPr/>
    </dgm:pt>
    <dgm:pt modelId="{3BCE42AB-9F4B-40DE-9FE2-B7F91D5AFF43}" type="pres">
      <dgm:prSet presAssocID="{E4AAFACA-EFD3-4B2F-898C-4E7E72C140E3}" presName="conn2-1" presStyleLbl="parChTrans1D3" presStyleIdx="8" presStyleCnt="14"/>
      <dgm:spPr/>
      <dgm:t>
        <a:bodyPr/>
        <a:lstStyle/>
        <a:p>
          <a:pPr rtl="1"/>
          <a:endParaRPr lang="fa-IR"/>
        </a:p>
      </dgm:t>
    </dgm:pt>
    <dgm:pt modelId="{3264DE64-D5D4-4FEE-8FE3-3FEB764FCF19}" type="pres">
      <dgm:prSet presAssocID="{E4AAFACA-EFD3-4B2F-898C-4E7E72C140E3}" presName="connTx" presStyleLbl="parChTrans1D3" presStyleIdx="8" presStyleCnt="14"/>
      <dgm:spPr/>
      <dgm:t>
        <a:bodyPr/>
        <a:lstStyle/>
        <a:p>
          <a:pPr rtl="1"/>
          <a:endParaRPr lang="fa-IR"/>
        </a:p>
      </dgm:t>
    </dgm:pt>
    <dgm:pt modelId="{BB5CD3B6-4CAD-447F-849A-DDD623ADF5B8}" type="pres">
      <dgm:prSet presAssocID="{44F95776-1C9B-4FDA-BD19-4732DD5FFD06}" presName="root2" presStyleCnt="0"/>
      <dgm:spPr/>
    </dgm:pt>
    <dgm:pt modelId="{95695A8F-B29E-4053-A3E7-44874C7C3BD8}" type="pres">
      <dgm:prSet presAssocID="{44F95776-1C9B-4FDA-BD19-4732DD5FFD06}" presName="LevelTwoTextNode" presStyleLbl="node3" presStyleIdx="8" presStyleCnt="14" custScaleX="2649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A6EF64F-9B2A-446C-B1F0-23FEDB8FDB85}" type="pres">
      <dgm:prSet presAssocID="{44F95776-1C9B-4FDA-BD19-4732DD5FFD06}" presName="level3hierChild" presStyleCnt="0"/>
      <dgm:spPr/>
    </dgm:pt>
    <dgm:pt modelId="{CAE383E3-649E-4A65-8B3E-32F7D2BAB987}" type="pres">
      <dgm:prSet presAssocID="{E5D37B5F-C8BF-4DED-9D3D-AD6F0E25D489}" presName="conn2-1" presStyleLbl="parChTrans1D3" presStyleIdx="9" presStyleCnt="14"/>
      <dgm:spPr/>
      <dgm:t>
        <a:bodyPr/>
        <a:lstStyle/>
        <a:p>
          <a:pPr rtl="1"/>
          <a:endParaRPr lang="fa-IR"/>
        </a:p>
      </dgm:t>
    </dgm:pt>
    <dgm:pt modelId="{B25F5306-241E-4E85-BC5C-48354876FC99}" type="pres">
      <dgm:prSet presAssocID="{E5D37B5F-C8BF-4DED-9D3D-AD6F0E25D489}" presName="connTx" presStyleLbl="parChTrans1D3" presStyleIdx="9" presStyleCnt="14"/>
      <dgm:spPr/>
      <dgm:t>
        <a:bodyPr/>
        <a:lstStyle/>
        <a:p>
          <a:pPr rtl="1"/>
          <a:endParaRPr lang="fa-IR"/>
        </a:p>
      </dgm:t>
    </dgm:pt>
    <dgm:pt modelId="{19155E90-CCC4-43D1-991B-3BE629B4A3DB}" type="pres">
      <dgm:prSet presAssocID="{FE964AA4-6621-409F-B42B-1949479EA32F}" presName="root2" presStyleCnt="0"/>
      <dgm:spPr/>
    </dgm:pt>
    <dgm:pt modelId="{2E6E9D37-1C66-4802-8B9B-C9A0C391E9DC}" type="pres">
      <dgm:prSet presAssocID="{FE964AA4-6621-409F-B42B-1949479EA32F}" presName="LevelTwoTextNode" presStyleLbl="node3" presStyleIdx="9" presStyleCnt="14" custScaleX="2649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09AE533-AD42-4210-BF1B-8F7D895645DF}" type="pres">
      <dgm:prSet presAssocID="{FE964AA4-6621-409F-B42B-1949479EA32F}" presName="level3hierChild" presStyleCnt="0"/>
      <dgm:spPr/>
    </dgm:pt>
    <dgm:pt modelId="{6C2E6F7C-FEE5-4C0E-9978-BB08DA6564CD}" type="pres">
      <dgm:prSet presAssocID="{046930D7-868E-4D95-8FE6-22C69DD07B06}" presName="conn2-1" presStyleLbl="parChTrans1D3" presStyleIdx="10" presStyleCnt="14"/>
      <dgm:spPr/>
      <dgm:t>
        <a:bodyPr/>
        <a:lstStyle/>
        <a:p>
          <a:pPr rtl="1"/>
          <a:endParaRPr lang="fa-IR"/>
        </a:p>
      </dgm:t>
    </dgm:pt>
    <dgm:pt modelId="{A8C13121-201A-4D77-ACBC-390616200623}" type="pres">
      <dgm:prSet presAssocID="{046930D7-868E-4D95-8FE6-22C69DD07B06}" presName="connTx" presStyleLbl="parChTrans1D3" presStyleIdx="10" presStyleCnt="14"/>
      <dgm:spPr/>
      <dgm:t>
        <a:bodyPr/>
        <a:lstStyle/>
        <a:p>
          <a:pPr rtl="1"/>
          <a:endParaRPr lang="fa-IR"/>
        </a:p>
      </dgm:t>
    </dgm:pt>
    <dgm:pt modelId="{C3C2A25B-4FA9-41FC-99FE-3872615BFBA8}" type="pres">
      <dgm:prSet presAssocID="{405EF70A-DF91-4C2F-90C7-D3BCE24CE06A}" presName="root2" presStyleCnt="0"/>
      <dgm:spPr/>
    </dgm:pt>
    <dgm:pt modelId="{C5AC77EF-43AF-4583-B718-EE470FB62FC1}" type="pres">
      <dgm:prSet presAssocID="{405EF70A-DF91-4C2F-90C7-D3BCE24CE06A}" presName="LevelTwoTextNode" presStyleLbl="node3" presStyleIdx="10" presStyleCnt="14" custScaleX="2649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63212DD-A1E2-4A59-AAC9-873C323DAC70}" type="pres">
      <dgm:prSet presAssocID="{405EF70A-DF91-4C2F-90C7-D3BCE24CE06A}" presName="level3hierChild" presStyleCnt="0"/>
      <dgm:spPr/>
    </dgm:pt>
    <dgm:pt modelId="{B4AC1BD2-D2F1-4A9F-AFBA-9B5CDAEDC5B1}" type="pres">
      <dgm:prSet presAssocID="{06EF23EE-C118-4336-8EED-370E9632F747}" presName="conn2-1" presStyleLbl="parChTrans1D3" presStyleIdx="11" presStyleCnt="14"/>
      <dgm:spPr/>
      <dgm:t>
        <a:bodyPr/>
        <a:lstStyle/>
        <a:p>
          <a:pPr rtl="1"/>
          <a:endParaRPr lang="fa-IR"/>
        </a:p>
      </dgm:t>
    </dgm:pt>
    <dgm:pt modelId="{1CDBF2E9-3E51-4AE9-8A33-ACC9641C6F3A}" type="pres">
      <dgm:prSet presAssocID="{06EF23EE-C118-4336-8EED-370E9632F747}" presName="connTx" presStyleLbl="parChTrans1D3" presStyleIdx="11" presStyleCnt="14"/>
      <dgm:spPr/>
      <dgm:t>
        <a:bodyPr/>
        <a:lstStyle/>
        <a:p>
          <a:pPr rtl="1"/>
          <a:endParaRPr lang="fa-IR"/>
        </a:p>
      </dgm:t>
    </dgm:pt>
    <dgm:pt modelId="{9E14355B-696A-42A6-967B-ED84326F9249}" type="pres">
      <dgm:prSet presAssocID="{72A7F7D4-9F80-49E5-8974-A2F02E85E66A}" presName="root2" presStyleCnt="0"/>
      <dgm:spPr/>
    </dgm:pt>
    <dgm:pt modelId="{B408D891-198B-4F0C-8E8D-D6D2B491D436}" type="pres">
      <dgm:prSet presAssocID="{72A7F7D4-9F80-49E5-8974-A2F02E85E66A}" presName="LevelTwoTextNode" presStyleLbl="node3" presStyleIdx="11" presStyleCnt="14" custScaleX="2649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1BBB788-2B4C-4D5A-BC73-12347307ECCE}" type="pres">
      <dgm:prSet presAssocID="{72A7F7D4-9F80-49E5-8974-A2F02E85E66A}" presName="level3hierChild" presStyleCnt="0"/>
      <dgm:spPr/>
    </dgm:pt>
    <dgm:pt modelId="{5672CD99-EFE6-4C3E-97AE-79D044FF8BE1}" type="pres">
      <dgm:prSet presAssocID="{E25A213F-4E8E-4CCE-8910-8937AA5B693E}" presName="conn2-1" presStyleLbl="parChTrans1D3" presStyleIdx="12" presStyleCnt="14"/>
      <dgm:spPr/>
      <dgm:t>
        <a:bodyPr/>
        <a:lstStyle/>
        <a:p>
          <a:pPr rtl="1"/>
          <a:endParaRPr lang="fa-IR"/>
        </a:p>
      </dgm:t>
    </dgm:pt>
    <dgm:pt modelId="{7E21CB34-4531-4129-84A4-F8EAFE9958FE}" type="pres">
      <dgm:prSet presAssocID="{E25A213F-4E8E-4CCE-8910-8937AA5B693E}" presName="connTx" presStyleLbl="parChTrans1D3" presStyleIdx="12" presStyleCnt="14"/>
      <dgm:spPr/>
      <dgm:t>
        <a:bodyPr/>
        <a:lstStyle/>
        <a:p>
          <a:pPr rtl="1"/>
          <a:endParaRPr lang="fa-IR"/>
        </a:p>
      </dgm:t>
    </dgm:pt>
    <dgm:pt modelId="{EAE5BD26-A6BC-498F-9409-9E7EFE7975CD}" type="pres">
      <dgm:prSet presAssocID="{975F79E6-209B-4ECC-9318-3A2536B9204B}" presName="root2" presStyleCnt="0"/>
      <dgm:spPr/>
    </dgm:pt>
    <dgm:pt modelId="{0E6EF8D3-660D-4E09-A0E1-E374CD55E32A}" type="pres">
      <dgm:prSet presAssocID="{975F79E6-209B-4ECC-9318-3A2536B9204B}" presName="LevelTwoTextNode" presStyleLbl="node3" presStyleIdx="12" presStyleCnt="14" custScaleX="2649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81EEA97-31A3-4F3B-A5B0-BB2675F9115B}" type="pres">
      <dgm:prSet presAssocID="{975F79E6-209B-4ECC-9318-3A2536B9204B}" presName="level3hierChild" presStyleCnt="0"/>
      <dgm:spPr/>
    </dgm:pt>
    <dgm:pt modelId="{7A587D5E-B0D6-4311-A035-986A5CA6A67F}" type="pres">
      <dgm:prSet presAssocID="{7F4418B7-B856-4A89-918A-79D7F4DE8543}" presName="conn2-1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7D75A3B8-CFC2-467E-869B-862969DF5F94}" type="pres">
      <dgm:prSet presAssocID="{7F4418B7-B856-4A89-918A-79D7F4DE8543}" presName="connTx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60815FDE-FA51-4317-BA5C-67D70F278A1D}" type="pres">
      <dgm:prSet presAssocID="{187B2B28-00B7-4B5F-A837-B71F9CC93100}" presName="root2" presStyleCnt="0"/>
      <dgm:spPr/>
    </dgm:pt>
    <dgm:pt modelId="{FC0439F7-9DF0-4B03-BF6F-DF63A01FB401}" type="pres">
      <dgm:prSet presAssocID="{187B2B28-00B7-4B5F-A837-B71F9CC93100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7472311-64EC-4DF6-9C76-36C609A87286}" type="pres">
      <dgm:prSet presAssocID="{187B2B28-00B7-4B5F-A837-B71F9CC93100}" presName="level3hierChild" presStyleCnt="0"/>
      <dgm:spPr/>
    </dgm:pt>
    <dgm:pt modelId="{E2CAB99B-03E7-48D4-A531-FAFA1EF6A02C}" type="pres">
      <dgm:prSet presAssocID="{749EA638-3F27-4F31-86B5-1DF12683B699}" presName="conn2-1" presStyleLbl="parChTrans1D3" presStyleIdx="13" presStyleCnt="14"/>
      <dgm:spPr/>
      <dgm:t>
        <a:bodyPr/>
        <a:lstStyle/>
        <a:p>
          <a:pPr rtl="1"/>
          <a:endParaRPr lang="fa-IR"/>
        </a:p>
      </dgm:t>
    </dgm:pt>
    <dgm:pt modelId="{7D38CE3B-4757-4A03-A7FD-F81B08227DEE}" type="pres">
      <dgm:prSet presAssocID="{749EA638-3F27-4F31-86B5-1DF12683B699}" presName="connTx" presStyleLbl="parChTrans1D3" presStyleIdx="13" presStyleCnt="14"/>
      <dgm:spPr/>
      <dgm:t>
        <a:bodyPr/>
        <a:lstStyle/>
        <a:p>
          <a:pPr rtl="1"/>
          <a:endParaRPr lang="fa-IR"/>
        </a:p>
      </dgm:t>
    </dgm:pt>
    <dgm:pt modelId="{E0E10A44-9C6C-4F09-80E8-7F8684ADD93F}" type="pres">
      <dgm:prSet presAssocID="{8A984935-31DF-4C12-83DC-E0457E00D2F0}" presName="root2" presStyleCnt="0"/>
      <dgm:spPr/>
    </dgm:pt>
    <dgm:pt modelId="{1686F8DA-0630-4AC6-B4DD-546E393161EF}" type="pres">
      <dgm:prSet presAssocID="{8A984935-31DF-4C12-83DC-E0457E00D2F0}" presName="LevelTwoTextNode" presStyleLbl="node3" presStyleIdx="13" presStyleCnt="14" custScaleX="16416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12875F5-CFF7-4B67-9427-8CF62EEF4C9F}" type="pres">
      <dgm:prSet presAssocID="{8A984935-31DF-4C12-83DC-E0457E00D2F0}" presName="level3hierChild" presStyleCnt="0"/>
      <dgm:spPr/>
    </dgm:pt>
  </dgm:ptLst>
  <dgm:cxnLst>
    <dgm:cxn modelId="{D1ABA4B4-90BF-42CE-B15D-C99FB4AEEDE3}" type="presOf" srcId="{5CC851A3-DD9F-4C82-9F8F-15E916650E9C}" destId="{BC9CE645-4DD6-4874-B7BB-1A5EA340D56E}" srcOrd="0" destOrd="0" presId="urn:microsoft.com/office/officeart/2008/layout/HorizontalMultiLevelHierarchy"/>
    <dgm:cxn modelId="{314E9742-AB22-4B1E-A511-7992EF4C53F8}" type="presOf" srcId="{405EF70A-DF91-4C2F-90C7-D3BCE24CE06A}" destId="{C5AC77EF-43AF-4583-B718-EE470FB62FC1}" srcOrd="0" destOrd="0" presId="urn:microsoft.com/office/officeart/2008/layout/HorizontalMultiLevelHierarchy"/>
    <dgm:cxn modelId="{FC749195-5DD5-448C-A9EE-883377F1BDEF}" type="presOf" srcId="{871702F7-FF0E-4C63-A13B-6D65D901D089}" destId="{5AA5438F-A009-4710-A377-8BF374AED20B}" srcOrd="0" destOrd="0" presId="urn:microsoft.com/office/officeart/2008/layout/HorizontalMultiLevelHierarchy"/>
    <dgm:cxn modelId="{AAFB2DA3-F9F7-4B8D-9AA0-3FAAD761FB73}" type="presOf" srcId="{FE964AA4-6621-409F-B42B-1949479EA32F}" destId="{2E6E9D37-1C66-4802-8B9B-C9A0C391E9DC}" srcOrd="0" destOrd="0" presId="urn:microsoft.com/office/officeart/2008/layout/HorizontalMultiLevelHierarchy"/>
    <dgm:cxn modelId="{38CDFB3F-F556-4F98-9BA8-59EA335F9F00}" type="presOf" srcId="{2A801BF0-640C-471D-BB0A-812549E1365B}" destId="{FB6EA75F-CA80-4883-B026-D743271F0913}" srcOrd="1" destOrd="0" presId="urn:microsoft.com/office/officeart/2008/layout/HorizontalMultiLevelHierarchy"/>
    <dgm:cxn modelId="{57ED4FA6-0865-4147-AE86-2575FA592B60}" type="presOf" srcId="{7328F8A0-1AF7-4284-BC79-B98A28E18578}" destId="{F370D130-D99A-4B96-B693-FADA61F36026}" srcOrd="1" destOrd="0" presId="urn:microsoft.com/office/officeart/2008/layout/HorizontalMultiLevelHierarchy"/>
    <dgm:cxn modelId="{D883320B-1571-41B2-B2DB-C2FD3C7F1AC2}" type="presOf" srcId="{48FB098C-E0EB-4308-B732-CDA55BED7A09}" destId="{941B2412-D86E-486B-8975-6F5F8085F880}" srcOrd="0" destOrd="0" presId="urn:microsoft.com/office/officeart/2008/layout/HorizontalMultiLevelHierarchy"/>
    <dgm:cxn modelId="{37305BBF-006E-480D-B00E-9A44B7900CD5}" type="presOf" srcId="{AD2E20E8-DA75-410D-8599-FAFA6DE566D2}" destId="{30B87A5D-7427-4CA1-8035-317D9B23C80F}" srcOrd="0" destOrd="0" presId="urn:microsoft.com/office/officeart/2008/layout/HorizontalMultiLevelHierarchy"/>
    <dgm:cxn modelId="{112033A7-C245-4B88-8630-1B5C0300F91D}" srcId="{389945AE-1EFC-4CDC-B4F1-C7E0747E8DD3}" destId="{AD2E20E8-DA75-410D-8599-FAFA6DE566D2}" srcOrd="0" destOrd="0" parTransId="{89EB50FD-BDB4-4652-A16F-FE0ED4BD64D0}" sibTransId="{12BC747C-F036-456B-9C39-C776E2B49192}"/>
    <dgm:cxn modelId="{09BAEABE-D47B-46E7-88FB-FB944E98D4C2}" srcId="{A8350211-ACA1-4D8B-B8E2-E9D6224025A0}" destId="{703D998C-E8D2-4534-85F5-31E313B3C2AD}" srcOrd="0" destOrd="0" parTransId="{CF6B5026-975F-4A38-A558-2963B6BE63F3}" sibTransId="{B29A9EDE-88D7-47B5-B6D2-FF1230395EED}"/>
    <dgm:cxn modelId="{6C3BE918-C3E0-476E-B784-E6A680094484}" type="presOf" srcId="{D8B451C2-D967-4D30-AEF9-056D138D2C1F}" destId="{B9C40A42-D6E9-4EF7-BADE-9B6ABB377108}" srcOrd="0" destOrd="0" presId="urn:microsoft.com/office/officeart/2008/layout/HorizontalMultiLevelHierarchy"/>
    <dgm:cxn modelId="{70B3D8E2-79E4-4327-8097-568411543442}" type="presOf" srcId="{A4A3D42E-F6C8-4C32-A3E6-3BF38BFA4478}" destId="{39DEFB92-94B7-40AD-AE5E-FF2F5E54BB1F}" srcOrd="0" destOrd="0" presId="urn:microsoft.com/office/officeart/2008/layout/HorizontalMultiLevelHierarchy"/>
    <dgm:cxn modelId="{AE3479B7-A6B8-408C-902D-492B453AD029}" type="presOf" srcId="{7F4418B7-B856-4A89-918A-79D7F4DE8543}" destId="{7D75A3B8-CFC2-467E-869B-862969DF5F94}" srcOrd="1" destOrd="0" presId="urn:microsoft.com/office/officeart/2008/layout/HorizontalMultiLevelHierarchy"/>
    <dgm:cxn modelId="{2D50B783-AF05-4374-858D-EBE8167D0696}" type="presOf" srcId="{E25A213F-4E8E-4CCE-8910-8937AA5B693E}" destId="{5672CD99-EFE6-4C3E-97AE-79D044FF8BE1}" srcOrd="0" destOrd="0" presId="urn:microsoft.com/office/officeart/2008/layout/HorizontalMultiLevelHierarchy"/>
    <dgm:cxn modelId="{A9911617-B7CC-4A36-A28E-E6CA06398150}" type="presOf" srcId="{871702F7-FF0E-4C63-A13B-6D65D901D089}" destId="{62438005-1D45-4B75-AC95-2E73A5C652C9}" srcOrd="1" destOrd="0" presId="urn:microsoft.com/office/officeart/2008/layout/HorizontalMultiLevelHierarchy"/>
    <dgm:cxn modelId="{01BE3398-8EEE-45A2-B4DA-A5FE472ED02A}" type="presOf" srcId="{046930D7-868E-4D95-8FE6-22C69DD07B06}" destId="{A8C13121-201A-4D77-ACBC-390616200623}" srcOrd="1" destOrd="0" presId="urn:microsoft.com/office/officeart/2008/layout/HorizontalMultiLevelHierarchy"/>
    <dgm:cxn modelId="{ECF7C32B-08B7-412C-A180-4F50D55F608A}" srcId="{A8350211-ACA1-4D8B-B8E2-E9D6224025A0}" destId="{48FB098C-E0EB-4308-B732-CDA55BED7A09}" srcOrd="2" destOrd="0" parTransId="{D8B451C2-D967-4D30-AEF9-056D138D2C1F}" sibTransId="{D077ABCB-5884-4A8B-BEE7-6ED271448350}"/>
    <dgm:cxn modelId="{8FADDB2F-67E4-44AF-A1AD-111DF9C781B5}" type="presOf" srcId="{6BEF8E0A-B26A-4B6C-97CD-438E94806ED3}" destId="{35DA17E2-DA1D-4EFF-8054-62B41ED41DCC}" srcOrd="1" destOrd="0" presId="urn:microsoft.com/office/officeart/2008/layout/HorizontalMultiLevelHierarchy"/>
    <dgm:cxn modelId="{E1458FBD-63CA-4285-8F16-189FCAEBAB27}" type="presOf" srcId="{E25A213F-4E8E-4CCE-8910-8937AA5B693E}" destId="{7E21CB34-4531-4129-84A4-F8EAFE9958FE}" srcOrd="1" destOrd="0" presId="urn:microsoft.com/office/officeart/2008/layout/HorizontalMultiLevelHierarchy"/>
    <dgm:cxn modelId="{CBE73A95-6657-4768-B751-0DA88485FA11}" srcId="{389945AE-1EFC-4CDC-B4F1-C7E0747E8DD3}" destId="{48DE677D-076D-42AA-9AB3-3C504A903CB5}" srcOrd="1" destOrd="0" parTransId="{2A801BF0-640C-471D-BB0A-812549E1365B}" sibTransId="{F2F5E585-FF5A-463F-98DC-FFCD67504A96}"/>
    <dgm:cxn modelId="{C628026B-1785-4528-9ED8-D3323ED98EAC}" type="presOf" srcId="{5DE1BC0D-0C76-44E1-B101-4E83C3BC4737}" destId="{82A137DA-2135-4469-BC42-4FCA705B7F2D}" srcOrd="0" destOrd="0" presId="urn:microsoft.com/office/officeart/2008/layout/HorizontalMultiLevelHierarchy"/>
    <dgm:cxn modelId="{673C7C37-83FF-4806-A355-35CE29A79C54}" type="presOf" srcId="{E4AAFACA-EFD3-4B2F-898C-4E7E72C140E3}" destId="{3264DE64-D5D4-4FEE-8FE3-3FEB764FCF19}" srcOrd="1" destOrd="0" presId="urn:microsoft.com/office/officeart/2008/layout/HorizontalMultiLevelHierarchy"/>
    <dgm:cxn modelId="{6BD72AC1-04B9-44BF-ACE4-B2C3665FC1ED}" type="presOf" srcId="{4040986A-5B4D-4A4C-AB54-D35DD5C9E3B5}" destId="{D9C90C2C-DFCE-42B1-A693-1DF7B1441FBB}" srcOrd="1" destOrd="0" presId="urn:microsoft.com/office/officeart/2008/layout/HorizontalMultiLevelHierarchy"/>
    <dgm:cxn modelId="{389B3BFE-1303-46C3-9859-EDBA28C1F901}" type="presOf" srcId="{6BEF8E0A-B26A-4B6C-97CD-438E94806ED3}" destId="{0E363045-C3E1-453C-97A5-F004AF312BD8}" srcOrd="0" destOrd="0" presId="urn:microsoft.com/office/officeart/2008/layout/HorizontalMultiLevelHierarchy"/>
    <dgm:cxn modelId="{AB072D5E-7962-495B-998A-D9B72FB97033}" type="presOf" srcId="{8A984935-31DF-4C12-83DC-E0457E00D2F0}" destId="{1686F8DA-0630-4AC6-B4DD-546E393161EF}" srcOrd="0" destOrd="0" presId="urn:microsoft.com/office/officeart/2008/layout/HorizontalMultiLevelHierarchy"/>
    <dgm:cxn modelId="{8B3D38DB-F5C0-4AA7-B30C-0316BBDA612C}" srcId="{48FB098C-E0EB-4308-B732-CDA55BED7A09}" destId="{D0948743-C8E5-4E25-9003-61DADACA9BEB}" srcOrd="0" destOrd="0" parTransId="{6BEF8E0A-B26A-4B6C-97CD-438E94806ED3}" sibTransId="{CEE2FC57-265D-486E-BE78-7F4221C4E036}"/>
    <dgm:cxn modelId="{14582355-C431-45EC-B033-18F2002E8233}" type="presOf" srcId="{627100AE-D803-48A1-B584-9543A8834610}" destId="{6789A59B-CDC0-4701-A1B7-F51C1715E0E8}" srcOrd="0" destOrd="0" presId="urn:microsoft.com/office/officeart/2008/layout/HorizontalMultiLevelHierarchy"/>
    <dgm:cxn modelId="{FE42372B-0E8C-41CC-8FCD-12DDACCF0C7A}" srcId="{A8350211-ACA1-4D8B-B8E2-E9D6224025A0}" destId="{389945AE-1EFC-4CDC-B4F1-C7E0747E8DD3}" srcOrd="1" destOrd="0" parTransId="{4040986A-5B4D-4A4C-AB54-D35DD5C9E3B5}" sibTransId="{F2B1DFE2-8E3E-48B5-90DE-E829E3F7EF58}"/>
    <dgm:cxn modelId="{B99A44EB-3586-42DC-A670-1DB19801AADE}" type="presOf" srcId="{06EF23EE-C118-4336-8EED-370E9632F747}" destId="{B4AC1BD2-D2F1-4A9F-AFBA-9B5CDAEDC5B1}" srcOrd="0" destOrd="0" presId="urn:microsoft.com/office/officeart/2008/layout/HorizontalMultiLevelHierarchy"/>
    <dgm:cxn modelId="{E8DC48DE-F1C8-47E4-93D1-39EED63E917B}" type="presOf" srcId="{34A8368E-AAF0-4D30-93D1-2F7F2266BF40}" destId="{A6034C6D-2817-4412-B9D0-A476D5781945}" srcOrd="0" destOrd="0" presId="urn:microsoft.com/office/officeart/2008/layout/HorizontalMultiLevelHierarchy"/>
    <dgm:cxn modelId="{00B93CED-BC9C-4DCC-B643-01DB7DF779B4}" type="presOf" srcId="{627100AE-D803-48A1-B584-9543A8834610}" destId="{A02A0FA3-7F82-4C7F-BC28-7954CFDC9456}" srcOrd="1" destOrd="0" presId="urn:microsoft.com/office/officeart/2008/layout/HorizontalMultiLevelHierarchy"/>
    <dgm:cxn modelId="{3DE1741F-68A6-4FDD-970F-31A0BE0412B9}" type="presOf" srcId="{4040986A-5B4D-4A4C-AB54-D35DD5C9E3B5}" destId="{EAAE3D91-99F7-4569-BEB2-8A32B7759B32}" srcOrd="0" destOrd="0" presId="urn:microsoft.com/office/officeart/2008/layout/HorizontalMultiLevelHierarchy"/>
    <dgm:cxn modelId="{2159607A-72D1-4D5E-BB2A-C60ADBEF409F}" type="presOf" srcId="{D95B0DAF-DD98-4448-A9A5-CD6E19A4B477}" destId="{2E1121E2-57FB-441E-8C30-F03768DBA776}" srcOrd="0" destOrd="0" presId="urn:microsoft.com/office/officeart/2008/layout/HorizontalMultiLevelHierarchy"/>
    <dgm:cxn modelId="{A7691C0C-A8F7-41B7-8B31-93EB94F6D2D4}" type="presOf" srcId="{89EB50FD-BDB4-4652-A16F-FE0ED4BD64D0}" destId="{13D3A25F-F954-4620-8ED7-9AC8A1ECDD60}" srcOrd="1" destOrd="0" presId="urn:microsoft.com/office/officeart/2008/layout/HorizontalMultiLevelHierarchy"/>
    <dgm:cxn modelId="{DAB9615A-315C-4EC6-9230-51D3DAD2B256}" type="presOf" srcId="{84041A77-1531-4ACE-ACB9-66078F6E0D60}" destId="{C888510A-2C1C-4B7A-BFA6-E5C0ED338DBD}" srcOrd="0" destOrd="0" presId="urn:microsoft.com/office/officeart/2008/layout/HorizontalMultiLevelHierarchy"/>
    <dgm:cxn modelId="{202A9B73-AB4A-44A1-8323-1E377508BF08}" type="presOf" srcId="{389945AE-1EFC-4CDC-B4F1-C7E0747E8DD3}" destId="{B6D44BE4-6256-4615-9976-658A50183B96}" srcOrd="0" destOrd="0" presId="urn:microsoft.com/office/officeart/2008/layout/HorizontalMultiLevelHierarchy"/>
    <dgm:cxn modelId="{B1566204-ACF8-4427-9EC3-E5CE55DF1285}" type="presOf" srcId="{2A801BF0-640C-471D-BB0A-812549E1365B}" destId="{E9381DDF-29EE-407E-BC7D-3B3FBCC867A7}" srcOrd="0" destOrd="0" presId="urn:microsoft.com/office/officeart/2008/layout/HorizontalMultiLevelHierarchy"/>
    <dgm:cxn modelId="{BD108F53-8C23-44A3-ADD6-942575187515}" type="presOf" srcId="{E4AAFACA-EFD3-4B2F-898C-4E7E72C140E3}" destId="{3BCE42AB-9F4B-40DE-9FE2-B7F91D5AFF43}" srcOrd="0" destOrd="0" presId="urn:microsoft.com/office/officeart/2008/layout/HorizontalMultiLevelHierarchy"/>
    <dgm:cxn modelId="{22DA3248-42B9-4FED-97B6-9A84FEAA9A1A}" srcId="{5DE1BC0D-0C76-44E1-B101-4E83C3BC4737}" destId="{4E51F269-52E5-4D2A-B9C7-5E83277E3BB4}" srcOrd="0" destOrd="0" parTransId="{5CC851A3-DD9F-4C82-9F8F-15E916650E9C}" sibTransId="{F4A1AC71-8A7A-4B45-BDAC-D0A655F66B36}"/>
    <dgm:cxn modelId="{E8DDE87B-ACFA-4BE0-9A51-D4EF30AFEBEB}" srcId="{A4A3D42E-F6C8-4C32-A3E6-3BF38BFA4478}" destId="{975F79E6-209B-4ECC-9318-3A2536B9204B}" srcOrd="4" destOrd="0" parTransId="{E25A213F-4E8E-4CCE-8910-8937AA5B693E}" sibTransId="{E2147648-2C8F-49D1-A844-2D46A9AE1F93}"/>
    <dgm:cxn modelId="{C054F22E-BA35-4B8A-9F7A-6DB2EBBEB9D0}" type="presOf" srcId="{D8B451C2-D967-4D30-AEF9-056D138D2C1F}" destId="{EA4B9B39-AEAE-4734-A48E-B870ABB620FA}" srcOrd="1" destOrd="0" presId="urn:microsoft.com/office/officeart/2008/layout/HorizontalMultiLevelHierarchy"/>
    <dgm:cxn modelId="{137A4828-039A-4331-B8FA-64CBE9D63A5A}" srcId="{703D998C-E8D2-4534-85F5-31E313B3C2AD}" destId="{34A8368E-AAF0-4D30-93D1-2F7F2266BF40}" srcOrd="3" destOrd="0" parTransId="{871702F7-FF0E-4C63-A13B-6D65D901D089}" sibTransId="{88051A7B-F7B0-493A-88A6-FDAE9EF0A7C7}"/>
    <dgm:cxn modelId="{A1C55C49-6C37-47A2-B7CE-9268DF520622}" type="presOf" srcId="{CF6B5026-975F-4A38-A558-2963B6BE63F3}" destId="{8A7C9AD4-A5FC-4DE5-952D-6120E81C7618}" srcOrd="0" destOrd="0" presId="urn:microsoft.com/office/officeart/2008/layout/HorizontalMultiLevelHierarchy"/>
    <dgm:cxn modelId="{B4712F44-642A-45AD-9B5F-54DF4F4C8A2F}" type="presOf" srcId="{046930D7-868E-4D95-8FE6-22C69DD07B06}" destId="{6C2E6F7C-FEE5-4C0E-9978-BB08DA6564CD}" srcOrd="0" destOrd="0" presId="urn:microsoft.com/office/officeart/2008/layout/HorizontalMultiLevelHierarchy"/>
    <dgm:cxn modelId="{1337BDF2-D832-489D-B019-314563C60CA7}" srcId="{A4A3D42E-F6C8-4C32-A3E6-3BF38BFA4478}" destId="{FE964AA4-6621-409F-B42B-1949479EA32F}" srcOrd="1" destOrd="0" parTransId="{E5D37B5F-C8BF-4DED-9D3D-AD6F0E25D489}" sibTransId="{58F52BCB-3ACC-4851-837E-1B11F3CF6BB9}"/>
    <dgm:cxn modelId="{1E2F4298-2228-45A1-A34E-CB9DA1845912}" srcId="{703D998C-E8D2-4534-85F5-31E313B3C2AD}" destId="{84041A77-1531-4ACE-ACB9-66078F6E0D60}" srcOrd="0" destOrd="0" parTransId="{9974B771-7475-45F0-BDA1-2FC7443BCA45}" sibTransId="{FC6EF9C8-0B5A-414D-BB03-E2E858BE12FD}"/>
    <dgm:cxn modelId="{82EB0FCE-3A63-46C7-83AF-13EE1F6C9349}" type="presOf" srcId="{7F4418B7-B856-4A89-918A-79D7F4DE8543}" destId="{7A587D5E-B0D6-4311-A035-986A5CA6A67F}" srcOrd="0" destOrd="0" presId="urn:microsoft.com/office/officeart/2008/layout/HorizontalMultiLevelHierarchy"/>
    <dgm:cxn modelId="{92D36E91-A198-4CF4-B7FC-934AAE22D169}" srcId="{703D998C-E8D2-4534-85F5-31E313B3C2AD}" destId="{358CDAED-EC20-46ED-80B9-2C276146B2E9}" srcOrd="2" destOrd="0" parTransId="{627100AE-D803-48A1-B584-9543A8834610}" sibTransId="{063089FC-2CA9-48F3-B48A-FEE13A05B617}"/>
    <dgm:cxn modelId="{FE2F5D87-0324-40EC-BAF8-B822ED122593}" srcId="{A8350211-ACA1-4D8B-B8E2-E9D6224025A0}" destId="{5DE1BC0D-0C76-44E1-B101-4E83C3BC4737}" srcOrd="3" destOrd="0" parTransId="{D95B0DAF-DD98-4448-A9A5-CD6E19A4B477}" sibTransId="{54FE2FB8-F350-461B-9EB8-4A0244B80D30}"/>
    <dgm:cxn modelId="{2A5B35DB-004A-4290-A45C-632A4C0C0EFF}" type="presOf" srcId="{9974B771-7475-45F0-BDA1-2FC7443BCA45}" destId="{0E76A0F0-0EFA-4362-A36F-F7E284FB97BC}" srcOrd="1" destOrd="0" presId="urn:microsoft.com/office/officeart/2008/layout/HorizontalMultiLevelHierarchy"/>
    <dgm:cxn modelId="{B3443E14-495D-48CA-A67D-BD5163369193}" type="presOf" srcId="{CF6B5026-975F-4A38-A558-2963B6BE63F3}" destId="{BDE5916C-90F0-48A7-BADA-3CB302A40025}" srcOrd="1" destOrd="0" presId="urn:microsoft.com/office/officeart/2008/layout/HorizontalMultiLevelHierarchy"/>
    <dgm:cxn modelId="{88662EDA-3A2F-4B83-9755-6FF5F84A661E}" type="presOf" srcId="{D0948743-C8E5-4E25-9003-61DADACA9BEB}" destId="{2E647BF2-219E-4CD9-BE06-28CE82B4E25E}" srcOrd="0" destOrd="0" presId="urn:microsoft.com/office/officeart/2008/layout/HorizontalMultiLevelHierarchy"/>
    <dgm:cxn modelId="{8C1D4EFE-3005-4609-A310-71C69BF9DBB8}" type="presOf" srcId="{A8350211-ACA1-4D8B-B8E2-E9D6224025A0}" destId="{217A134E-8EDD-4AA9-A368-91D81FE0A6D3}" srcOrd="0" destOrd="0" presId="urn:microsoft.com/office/officeart/2008/layout/HorizontalMultiLevelHierarchy"/>
    <dgm:cxn modelId="{08B99CCB-3621-46BD-82DD-345740CF6326}" srcId="{187B2B28-00B7-4B5F-A837-B71F9CC93100}" destId="{8A984935-31DF-4C12-83DC-E0457E00D2F0}" srcOrd="0" destOrd="0" parTransId="{749EA638-3F27-4F31-86B5-1DF12683B699}" sibTransId="{209F9B6F-AB2C-4A99-9A6D-0304D6BBE28F}"/>
    <dgm:cxn modelId="{4B905480-7C77-4044-9A8C-A1D72FAEED4D}" type="presOf" srcId="{187B2B28-00B7-4B5F-A837-B71F9CC93100}" destId="{FC0439F7-9DF0-4B03-BF6F-DF63A01FB401}" srcOrd="0" destOrd="0" presId="urn:microsoft.com/office/officeart/2008/layout/HorizontalMultiLevelHierarchy"/>
    <dgm:cxn modelId="{4120CB65-2AFA-43FF-B7A3-20632456B0F6}" type="presOf" srcId="{358CDAED-EC20-46ED-80B9-2C276146B2E9}" destId="{4F8D918F-7F53-4326-B9A1-F0FEE9C78EC5}" srcOrd="0" destOrd="0" presId="urn:microsoft.com/office/officeart/2008/layout/HorizontalMultiLevelHierarchy"/>
    <dgm:cxn modelId="{FE56F75E-FB4C-4215-878E-7741FCB9AC12}" type="presOf" srcId="{749EA638-3F27-4F31-86B5-1DF12683B699}" destId="{E2CAB99B-03E7-48D4-A531-FAFA1EF6A02C}" srcOrd="0" destOrd="0" presId="urn:microsoft.com/office/officeart/2008/layout/HorizontalMultiLevelHierarchy"/>
    <dgm:cxn modelId="{064810B6-288C-4315-B750-A6D5B5D3732E}" type="presOf" srcId="{703D998C-E8D2-4534-85F5-31E313B3C2AD}" destId="{35652F95-8AF5-4C4F-AB4F-0FF9F68AA0EB}" srcOrd="0" destOrd="0" presId="urn:microsoft.com/office/officeart/2008/layout/HorizontalMultiLevelHierarchy"/>
    <dgm:cxn modelId="{4B961C89-4BB4-48D1-9248-5DBFC1DC45EE}" type="presOf" srcId="{FB6BE362-A138-494A-AA77-1293C67966EF}" destId="{7B49004F-4F6C-4E42-8E78-3169C65DCE7A}" srcOrd="0" destOrd="0" presId="urn:microsoft.com/office/officeart/2008/layout/HorizontalMultiLevelHierarchy"/>
    <dgm:cxn modelId="{56F6CCF5-4D8C-4D88-A65F-72962C0E2935}" type="presOf" srcId="{D95B0DAF-DD98-4448-A9A5-CD6E19A4B477}" destId="{72EAC531-95D6-4877-AC47-FE25CD0BF588}" srcOrd="1" destOrd="0" presId="urn:microsoft.com/office/officeart/2008/layout/HorizontalMultiLevelHierarchy"/>
    <dgm:cxn modelId="{2A7F7853-9554-419C-BC52-93D76D19FB82}" type="presOf" srcId="{72A7F7D4-9F80-49E5-8974-A2F02E85E66A}" destId="{B408D891-198B-4F0C-8E8D-D6D2B491D436}" srcOrd="0" destOrd="0" presId="urn:microsoft.com/office/officeart/2008/layout/HorizontalMultiLevelHierarchy"/>
    <dgm:cxn modelId="{CB2401B9-977F-4CCC-84F8-8955747C8659}" type="presOf" srcId="{749EA638-3F27-4F31-86B5-1DF12683B699}" destId="{7D38CE3B-4757-4A03-A7FD-F81B08227DEE}" srcOrd="1" destOrd="0" presId="urn:microsoft.com/office/officeart/2008/layout/HorizontalMultiLevelHierarchy"/>
    <dgm:cxn modelId="{2A66F501-109B-4F00-A5B6-5F690E4EB316}" srcId="{A8350211-ACA1-4D8B-B8E2-E9D6224025A0}" destId="{A4A3D42E-F6C8-4C32-A3E6-3BF38BFA4478}" srcOrd="4" destOrd="0" parTransId="{384D8E66-9B6D-4056-903C-C68928BB1C12}" sibTransId="{CAFB344F-EA52-44B8-B59D-3B6BE2577CD4}"/>
    <dgm:cxn modelId="{9444C41D-80B8-4032-9572-DFA6E913422D}" srcId="{A4A3D42E-F6C8-4C32-A3E6-3BF38BFA4478}" destId="{72A7F7D4-9F80-49E5-8974-A2F02E85E66A}" srcOrd="3" destOrd="0" parTransId="{06EF23EE-C118-4336-8EED-370E9632F747}" sibTransId="{64F352FF-B943-4711-89D8-81F93AA430FE}"/>
    <dgm:cxn modelId="{744899BC-4AC4-4B51-9893-AAD984AA7AFD}" type="presOf" srcId="{975F79E6-209B-4ECC-9318-3A2536B9204B}" destId="{0E6EF8D3-660D-4E09-A0E1-E374CD55E32A}" srcOrd="0" destOrd="0" presId="urn:microsoft.com/office/officeart/2008/layout/HorizontalMultiLevelHierarchy"/>
    <dgm:cxn modelId="{030E50FB-FCB1-43E5-965C-F769FE0325CA}" type="presOf" srcId="{44F95776-1C9B-4FDA-BD19-4732DD5FFD06}" destId="{95695A8F-B29E-4053-A3E7-44874C7C3BD8}" srcOrd="0" destOrd="0" presId="urn:microsoft.com/office/officeart/2008/layout/HorizontalMultiLevelHierarchy"/>
    <dgm:cxn modelId="{ACEDF5D6-1188-470C-AC23-1E8F55C7405D}" srcId="{A8350211-ACA1-4D8B-B8E2-E9D6224025A0}" destId="{187B2B28-00B7-4B5F-A837-B71F9CC93100}" srcOrd="5" destOrd="0" parTransId="{7F4418B7-B856-4A89-918A-79D7F4DE8543}" sibTransId="{07B19013-381A-47B7-B290-1200DA185761}"/>
    <dgm:cxn modelId="{4ADC82D1-1023-4C3C-B334-DF759A2C0059}" srcId="{A4A3D42E-F6C8-4C32-A3E6-3BF38BFA4478}" destId="{44F95776-1C9B-4FDA-BD19-4732DD5FFD06}" srcOrd="0" destOrd="0" parTransId="{E4AAFACA-EFD3-4B2F-898C-4E7E72C140E3}" sibTransId="{9BD751C3-6CE7-4F4D-97DE-23BC1E26512B}"/>
    <dgm:cxn modelId="{295FAA6B-0E66-401C-812A-1F6DD54A434F}" srcId="{703D998C-E8D2-4534-85F5-31E313B3C2AD}" destId="{5E954E60-BB4B-4D39-AC44-A571491F478C}" srcOrd="1" destOrd="0" parTransId="{7328F8A0-1AF7-4284-BC79-B98A28E18578}" sibTransId="{72742F63-C57B-47A7-AB59-799403B3ED87}"/>
    <dgm:cxn modelId="{999DC2F4-EA17-4130-A6D7-159A05A00664}" type="presOf" srcId="{384D8E66-9B6D-4056-903C-C68928BB1C12}" destId="{618D6F4B-4048-482D-BA5E-49A3F2121D6D}" srcOrd="1" destOrd="0" presId="urn:microsoft.com/office/officeart/2008/layout/HorizontalMultiLevelHierarchy"/>
    <dgm:cxn modelId="{F4A876A7-D145-4F6A-AFC9-F1F72C5CBED9}" type="presOf" srcId="{E5D37B5F-C8BF-4DED-9D3D-AD6F0E25D489}" destId="{B25F5306-241E-4E85-BC5C-48354876FC99}" srcOrd="1" destOrd="0" presId="urn:microsoft.com/office/officeart/2008/layout/HorizontalMultiLevelHierarchy"/>
    <dgm:cxn modelId="{D41E2655-FD26-43BE-B7F6-0D1BB2D53EAC}" type="presOf" srcId="{5E954E60-BB4B-4D39-AC44-A571491F478C}" destId="{D4BD5CA3-4958-424A-B34C-6466CE63DD84}" srcOrd="0" destOrd="0" presId="urn:microsoft.com/office/officeart/2008/layout/HorizontalMultiLevelHierarchy"/>
    <dgm:cxn modelId="{23F05788-FBC4-4CC3-8388-36D64772A6EF}" type="presOf" srcId="{06EF23EE-C118-4336-8EED-370E9632F747}" destId="{1CDBF2E9-3E51-4AE9-8A33-ACC9641C6F3A}" srcOrd="1" destOrd="0" presId="urn:microsoft.com/office/officeart/2008/layout/HorizontalMultiLevelHierarchy"/>
    <dgm:cxn modelId="{CF6932FB-710F-4AAF-B78C-B4BE87B5ECBA}" type="presOf" srcId="{89EB50FD-BDB4-4652-A16F-FE0ED4BD64D0}" destId="{58D4B6F2-737D-4428-8D39-33D3042708E0}" srcOrd="0" destOrd="0" presId="urn:microsoft.com/office/officeart/2008/layout/HorizontalMultiLevelHierarchy"/>
    <dgm:cxn modelId="{7806D921-E59F-43E0-B25E-3782D0E94CB5}" type="presOf" srcId="{4E51F269-52E5-4D2A-B9C7-5E83277E3BB4}" destId="{F4C916C6-CC7C-47CB-88A5-457307CFCD2F}" srcOrd="0" destOrd="0" presId="urn:microsoft.com/office/officeart/2008/layout/HorizontalMultiLevelHierarchy"/>
    <dgm:cxn modelId="{07D2D314-1D73-4D74-84CE-1DCAFE07083F}" srcId="{FB6BE362-A138-494A-AA77-1293C67966EF}" destId="{A8350211-ACA1-4D8B-B8E2-E9D6224025A0}" srcOrd="0" destOrd="0" parTransId="{6794FFA7-3F13-465F-9F88-B0550FBA0F0A}" sibTransId="{23D63BD0-6A85-4E22-BDFC-D1148D85C2FF}"/>
    <dgm:cxn modelId="{B5CA3265-D163-4426-8AF6-8DEF888BA88C}" type="presOf" srcId="{384D8E66-9B6D-4056-903C-C68928BB1C12}" destId="{5C26FA69-15AC-45A1-8FB6-C4B12870AA22}" srcOrd="0" destOrd="0" presId="urn:microsoft.com/office/officeart/2008/layout/HorizontalMultiLevelHierarchy"/>
    <dgm:cxn modelId="{37DEBF1D-F6D8-4DE1-B4FA-1ADAFBFEFEC5}" type="presOf" srcId="{5CC851A3-DD9F-4C82-9F8F-15E916650E9C}" destId="{C0953DDA-CFF2-432E-BC8D-FA8E39386AC4}" srcOrd="1" destOrd="0" presId="urn:microsoft.com/office/officeart/2008/layout/HorizontalMultiLevelHierarchy"/>
    <dgm:cxn modelId="{703379C4-CC9B-4190-8F71-4ACFD2DB7267}" type="presOf" srcId="{E5D37B5F-C8BF-4DED-9D3D-AD6F0E25D489}" destId="{CAE383E3-649E-4A65-8B3E-32F7D2BAB987}" srcOrd="0" destOrd="0" presId="urn:microsoft.com/office/officeart/2008/layout/HorizontalMultiLevelHierarchy"/>
    <dgm:cxn modelId="{A13748FC-DF83-454F-8F32-57304C6619B9}" type="presOf" srcId="{7328F8A0-1AF7-4284-BC79-B98A28E18578}" destId="{3CA373D5-E5F1-456F-95AF-AE55E2B86A4C}" srcOrd="0" destOrd="0" presId="urn:microsoft.com/office/officeart/2008/layout/HorizontalMultiLevelHierarchy"/>
    <dgm:cxn modelId="{5480DB8C-0318-404A-997E-DD3C35FB073D}" type="presOf" srcId="{48DE677D-076D-42AA-9AB3-3C504A903CB5}" destId="{0257C96B-983F-4F80-B3BE-59DD241384E8}" srcOrd="0" destOrd="0" presId="urn:microsoft.com/office/officeart/2008/layout/HorizontalMultiLevelHierarchy"/>
    <dgm:cxn modelId="{0029818D-4A5D-413A-B75C-8D758E498443}" type="presOf" srcId="{9974B771-7475-45F0-BDA1-2FC7443BCA45}" destId="{11DBE327-B17E-487A-B802-864CC0B446F7}" srcOrd="0" destOrd="0" presId="urn:microsoft.com/office/officeart/2008/layout/HorizontalMultiLevelHierarchy"/>
    <dgm:cxn modelId="{B555DF41-105F-4904-9C7B-2D1255F5FAB9}" srcId="{A4A3D42E-F6C8-4C32-A3E6-3BF38BFA4478}" destId="{405EF70A-DF91-4C2F-90C7-D3BCE24CE06A}" srcOrd="2" destOrd="0" parTransId="{046930D7-868E-4D95-8FE6-22C69DD07B06}" sibTransId="{AFE230EF-DB52-4059-834D-642A9B921692}"/>
    <dgm:cxn modelId="{04F01A69-F909-489F-9CDA-95FEF81C847F}" type="presParOf" srcId="{7B49004F-4F6C-4E42-8E78-3169C65DCE7A}" destId="{D500A5C9-EC46-417A-B4B9-342A39CD8598}" srcOrd="0" destOrd="0" presId="urn:microsoft.com/office/officeart/2008/layout/HorizontalMultiLevelHierarchy"/>
    <dgm:cxn modelId="{B3616B1B-9719-4A88-8D87-9FB2B7E86A9C}" type="presParOf" srcId="{D500A5C9-EC46-417A-B4B9-342A39CD8598}" destId="{217A134E-8EDD-4AA9-A368-91D81FE0A6D3}" srcOrd="0" destOrd="0" presId="urn:microsoft.com/office/officeart/2008/layout/HorizontalMultiLevelHierarchy"/>
    <dgm:cxn modelId="{A82A1DBD-CCD7-4F6C-99F9-67811B7D101E}" type="presParOf" srcId="{D500A5C9-EC46-417A-B4B9-342A39CD8598}" destId="{C00D06C3-C470-42C4-93F0-11B363526619}" srcOrd="1" destOrd="0" presId="urn:microsoft.com/office/officeart/2008/layout/HorizontalMultiLevelHierarchy"/>
    <dgm:cxn modelId="{8337EFAB-9433-4D80-B227-791AB73DD607}" type="presParOf" srcId="{C00D06C3-C470-42C4-93F0-11B363526619}" destId="{8A7C9AD4-A5FC-4DE5-952D-6120E81C7618}" srcOrd="0" destOrd="0" presId="urn:microsoft.com/office/officeart/2008/layout/HorizontalMultiLevelHierarchy"/>
    <dgm:cxn modelId="{55C01833-2C7E-490C-BF60-FA688396C247}" type="presParOf" srcId="{8A7C9AD4-A5FC-4DE5-952D-6120E81C7618}" destId="{BDE5916C-90F0-48A7-BADA-3CB302A40025}" srcOrd="0" destOrd="0" presId="urn:microsoft.com/office/officeart/2008/layout/HorizontalMultiLevelHierarchy"/>
    <dgm:cxn modelId="{F9F60387-1831-4B97-8D7C-DEFF0E964207}" type="presParOf" srcId="{C00D06C3-C470-42C4-93F0-11B363526619}" destId="{C54B700F-C66C-4A5D-A52E-99B61529E1C7}" srcOrd="1" destOrd="0" presId="urn:microsoft.com/office/officeart/2008/layout/HorizontalMultiLevelHierarchy"/>
    <dgm:cxn modelId="{038160CC-640A-46E5-BFB3-10C9ADB9EC4A}" type="presParOf" srcId="{C54B700F-C66C-4A5D-A52E-99B61529E1C7}" destId="{35652F95-8AF5-4C4F-AB4F-0FF9F68AA0EB}" srcOrd="0" destOrd="0" presId="urn:microsoft.com/office/officeart/2008/layout/HorizontalMultiLevelHierarchy"/>
    <dgm:cxn modelId="{1A3FA183-7C41-4EE6-B4DA-A938597AFCE5}" type="presParOf" srcId="{C54B700F-C66C-4A5D-A52E-99B61529E1C7}" destId="{522B4D27-5C8D-4E2D-960E-FCC2F231E866}" srcOrd="1" destOrd="0" presId="urn:microsoft.com/office/officeart/2008/layout/HorizontalMultiLevelHierarchy"/>
    <dgm:cxn modelId="{8A7C5F7F-060A-4B54-8DB5-283F89C4E013}" type="presParOf" srcId="{522B4D27-5C8D-4E2D-960E-FCC2F231E866}" destId="{11DBE327-B17E-487A-B802-864CC0B446F7}" srcOrd="0" destOrd="0" presId="urn:microsoft.com/office/officeart/2008/layout/HorizontalMultiLevelHierarchy"/>
    <dgm:cxn modelId="{9D7CDEFB-4A7E-43BE-9233-217D2AA97EB5}" type="presParOf" srcId="{11DBE327-B17E-487A-B802-864CC0B446F7}" destId="{0E76A0F0-0EFA-4362-A36F-F7E284FB97BC}" srcOrd="0" destOrd="0" presId="urn:microsoft.com/office/officeart/2008/layout/HorizontalMultiLevelHierarchy"/>
    <dgm:cxn modelId="{170A3A30-20CA-4656-A377-1F68A26A0ED5}" type="presParOf" srcId="{522B4D27-5C8D-4E2D-960E-FCC2F231E866}" destId="{DDE9179D-A7E8-4EB8-B7B3-4646A29F24E6}" srcOrd="1" destOrd="0" presId="urn:microsoft.com/office/officeart/2008/layout/HorizontalMultiLevelHierarchy"/>
    <dgm:cxn modelId="{AB5C9BE8-D923-47BE-B9D3-4E1B2790A4C4}" type="presParOf" srcId="{DDE9179D-A7E8-4EB8-B7B3-4646A29F24E6}" destId="{C888510A-2C1C-4B7A-BFA6-E5C0ED338DBD}" srcOrd="0" destOrd="0" presId="urn:microsoft.com/office/officeart/2008/layout/HorizontalMultiLevelHierarchy"/>
    <dgm:cxn modelId="{3A8FD743-962D-4962-B0D8-585809825554}" type="presParOf" srcId="{DDE9179D-A7E8-4EB8-B7B3-4646A29F24E6}" destId="{5B4620C5-9348-4A8E-B067-6B214955AC2E}" srcOrd="1" destOrd="0" presId="urn:microsoft.com/office/officeart/2008/layout/HorizontalMultiLevelHierarchy"/>
    <dgm:cxn modelId="{4583C519-2CFB-43BF-BD50-DBD0D5C5AA3A}" type="presParOf" srcId="{522B4D27-5C8D-4E2D-960E-FCC2F231E866}" destId="{3CA373D5-E5F1-456F-95AF-AE55E2B86A4C}" srcOrd="2" destOrd="0" presId="urn:microsoft.com/office/officeart/2008/layout/HorizontalMultiLevelHierarchy"/>
    <dgm:cxn modelId="{95657FB9-E855-4630-B2EB-073763A32651}" type="presParOf" srcId="{3CA373D5-E5F1-456F-95AF-AE55E2B86A4C}" destId="{F370D130-D99A-4B96-B693-FADA61F36026}" srcOrd="0" destOrd="0" presId="urn:microsoft.com/office/officeart/2008/layout/HorizontalMultiLevelHierarchy"/>
    <dgm:cxn modelId="{36E48239-2648-4D99-9759-4B6B55E96820}" type="presParOf" srcId="{522B4D27-5C8D-4E2D-960E-FCC2F231E866}" destId="{E36FEA0B-B976-4B3C-AB1A-5945EFCEAA90}" srcOrd="3" destOrd="0" presId="urn:microsoft.com/office/officeart/2008/layout/HorizontalMultiLevelHierarchy"/>
    <dgm:cxn modelId="{F3B1452F-2218-4287-ACD5-716F2F25245B}" type="presParOf" srcId="{E36FEA0B-B976-4B3C-AB1A-5945EFCEAA90}" destId="{D4BD5CA3-4958-424A-B34C-6466CE63DD84}" srcOrd="0" destOrd="0" presId="urn:microsoft.com/office/officeart/2008/layout/HorizontalMultiLevelHierarchy"/>
    <dgm:cxn modelId="{E553C028-F332-4C15-BCA9-731DC6954B35}" type="presParOf" srcId="{E36FEA0B-B976-4B3C-AB1A-5945EFCEAA90}" destId="{81841C0E-39D3-4B4F-A067-C14D2E678A1D}" srcOrd="1" destOrd="0" presId="urn:microsoft.com/office/officeart/2008/layout/HorizontalMultiLevelHierarchy"/>
    <dgm:cxn modelId="{54E9D58E-EC9A-4D06-BECB-FF0FB04AF20B}" type="presParOf" srcId="{522B4D27-5C8D-4E2D-960E-FCC2F231E866}" destId="{6789A59B-CDC0-4701-A1B7-F51C1715E0E8}" srcOrd="4" destOrd="0" presId="urn:microsoft.com/office/officeart/2008/layout/HorizontalMultiLevelHierarchy"/>
    <dgm:cxn modelId="{34CB8DA9-B2A1-43A3-9B63-73E5BDC1EF83}" type="presParOf" srcId="{6789A59B-CDC0-4701-A1B7-F51C1715E0E8}" destId="{A02A0FA3-7F82-4C7F-BC28-7954CFDC9456}" srcOrd="0" destOrd="0" presId="urn:microsoft.com/office/officeart/2008/layout/HorizontalMultiLevelHierarchy"/>
    <dgm:cxn modelId="{7CF6E2C3-9A71-4D3E-A50D-9BD631FEFCAC}" type="presParOf" srcId="{522B4D27-5C8D-4E2D-960E-FCC2F231E866}" destId="{939BAFDB-416E-4036-97E1-74BD5C04988A}" srcOrd="5" destOrd="0" presId="urn:microsoft.com/office/officeart/2008/layout/HorizontalMultiLevelHierarchy"/>
    <dgm:cxn modelId="{DBC60F9D-9335-4E12-961E-E883C5D6ACC6}" type="presParOf" srcId="{939BAFDB-416E-4036-97E1-74BD5C04988A}" destId="{4F8D918F-7F53-4326-B9A1-F0FEE9C78EC5}" srcOrd="0" destOrd="0" presId="urn:microsoft.com/office/officeart/2008/layout/HorizontalMultiLevelHierarchy"/>
    <dgm:cxn modelId="{4A034DA8-123F-487E-8E18-56F1FE1C88DD}" type="presParOf" srcId="{939BAFDB-416E-4036-97E1-74BD5C04988A}" destId="{1FD4D925-E1B5-42C0-BF90-84B5211F3DF5}" srcOrd="1" destOrd="0" presId="urn:microsoft.com/office/officeart/2008/layout/HorizontalMultiLevelHierarchy"/>
    <dgm:cxn modelId="{613F7583-FAFB-4AE3-BAD7-FE106C6E619A}" type="presParOf" srcId="{522B4D27-5C8D-4E2D-960E-FCC2F231E866}" destId="{5AA5438F-A009-4710-A377-8BF374AED20B}" srcOrd="6" destOrd="0" presId="urn:microsoft.com/office/officeart/2008/layout/HorizontalMultiLevelHierarchy"/>
    <dgm:cxn modelId="{A7D71C9B-FC08-4FB9-B1D7-03467BF08F1A}" type="presParOf" srcId="{5AA5438F-A009-4710-A377-8BF374AED20B}" destId="{62438005-1D45-4B75-AC95-2E73A5C652C9}" srcOrd="0" destOrd="0" presId="urn:microsoft.com/office/officeart/2008/layout/HorizontalMultiLevelHierarchy"/>
    <dgm:cxn modelId="{575D7635-6D7E-41D4-B719-EC9B48DBDFA6}" type="presParOf" srcId="{522B4D27-5C8D-4E2D-960E-FCC2F231E866}" destId="{7C630CE7-C995-4715-9E3D-D95EDC63F83A}" srcOrd="7" destOrd="0" presId="urn:microsoft.com/office/officeart/2008/layout/HorizontalMultiLevelHierarchy"/>
    <dgm:cxn modelId="{BCE2384D-D9A6-4FD3-A94D-9384B14BA362}" type="presParOf" srcId="{7C630CE7-C995-4715-9E3D-D95EDC63F83A}" destId="{A6034C6D-2817-4412-B9D0-A476D5781945}" srcOrd="0" destOrd="0" presId="urn:microsoft.com/office/officeart/2008/layout/HorizontalMultiLevelHierarchy"/>
    <dgm:cxn modelId="{EAAA601F-BC74-4853-B57B-4C5AD63C8F0D}" type="presParOf" srcId="{7C630CE7-C995-4715-9E3D-D95EDC63F83A}" destId="{480F1017-2C97-46E9-BD3B-A6AEA8E10011}" srcOrd="1" destOrd="0" presId="urn:microsoft.com/office/officeart/2008/layout/HorizontalMultiLevelHierarchy"/>
    <dgm:cxn modelId="{4610FA4C-C693-40DB-8311-6CD72B6BCC38}" type="presParOf" srcId="{C00D06C3-C470-42C4-93F0-11B363526619}" destId="{EAAE3D91-99F7-4569-BEB2-8A32B7759B32}" srcOrd="2" destOrd="0" presId="urn:microsoft.com/office/officeart/2008/layout/HorizontalMultiLevelHierarchy"/>
    <dgm:cxn modelId="{59DEFFD3-10DB-4A13-AD85-672EEB5D8BF4}" type="presParOf" srcId="{EAAE3D91-99F7-4569-BEB2-8A32B7759B32}" destId="{D9C90C2C-DFCE-42B1-A693-1DF7B1441FBB}" srcOrd="0" destOrd="0" presId="urn:microsoft.com/office/officeart/2008/layout/HorizontalMultiLevelHierarchy"/>
    <dgm:cxn modelId="{A7402470-CC90-45AE-82B9-AE5F24311AC1}" type="presParOf" srcId="{C00D06C3-C470-42C4-93F0-11B363526619}" destId="{4849B598-302F-4C49-AC6E-FEE4F0CB0BBC}" srcOrd="3" destOrd="0" presId="urn:microsoft.com/office/officeart/2008/layout/HorizontalMultiLevelHierarchy"/>
    <dgm:cxn modelId="{ACF70BD0-01A9-4136-B29F-44849D2F8519}" type="presParOf" srcId="{4849B598-302F-4C49-AC6E-FEE4F0CB0BBC}" destId="{B6D44BE4-6256-4615-9976-658A50183B96}" srcOrd="0" destOrd="0" presId="urn:microsoft.com/office/officeart/2008/layout/HorizontalMultiLevelHierarchy"/>
    <dgm:cxn modelId="{7005197D-62A6-48DD-B32A-4FDD99B8AD1B}" type="presParOf" srcId="{4849B598-302F-4C49-AC6E-FEE4F0CB0BBC}" destId="{239E6593-2B8B-449C-958E-4E308CCDD68C}" srcOrd="1" destOrd="0" presId="urn:microsoft.com/office/officeart/2008/layout/HorizontalMultiLevelHierarchy"/>
    <dgm:cxn modelId="{1129E376-EB2F-4750-9AEE-9F8A5652409B}" type="presParOf" srcId="{239E6593-2B8B-449C-958E-4E308CCDD68C}" destId="{58D4B6F2-737D-4428-8D39-33D3042708E0}" srcOrd="0" destOrd="0" presId="urn:microsoft.com/office/officeart/2008/layout/HorizontalMultiLevelHierarchy"/>
    <dgm:cxn modelId="{DAF0E708-DA7E-4003-B76C-97B91214812D}" type="presParOf" srcId="{58D4B6F2-737D-4428-8D39-33D3042708E0}" destId="{13D3A25F-F954-4620-8ED7-9AC8A1ECDD60}" srcOrd="0" destOrd="0" presId="urn:microsoft.com/office/officeart/2008/layout/HorizontalMultiLevelHierarchy"/>
    <dgm:cxn modelId="{7B84630E-85D9-43EF-B128-105A04C705C6}" type="presParOf" srcId="{239E6593-2B8B-449C-958E-4E308CCDD68C}" destId="{759F41D0-D08F-41D0-9AF8-4807DAC4D2CE}" srcOrd="1" destOrd="0" presId="urn:microsoft.com/office/officeart/2008/layout/HorizontalMultiLevelHierarchy"/>
    <dgm:cxn modelId="{2B68E8F3-AC56-4119-8DD8-AF9F30A575D4}" type="presParOf" srcId="{759F41D0-D08F-41D0-9AF8-4807DAC4D2CE}" destId="{30B87A5D-7427-4CA1-8035-317D9B23C80F}" srcOrd="0" destOrd="0" presId="urn:microsoft.com/office/officeart/2008/layout/HorizontalMultiLevelHierarchy"/>
    <dgm:cxn modelId="{26F70AB2-B2FF-448C-B920-5924B05196BF}" type="presParOf" srcId="{759F41D0-D08F-41D0-9AF8-4807DAC4D2CE}" destId="{997D8F4F-7C58-4B7F-8675-F03F80B59834}" srcOrd="1" destOrd="0" presId="urn:microsoft.com/office/officeart/2008/layout/HorizontalMultiLevelHierarchy"/>
    <dgm:cxn modelId="{5E392E03-04C4-4A47-B9BE-9008F4C57426}" type="presParOf" srcId="{239E6593-2B8B-449C-958E-4E308CCDD68C}" destId="{E9381DDF-29EE-407E-BC7D-3B3FBCC867A7}" srcOrd="2" destOrd="0" presId="urn:microsoft.com/office/officeart/2008/layout/HorizontalMultiLevelHierarchy"/>
    <dgm:cxn modelId="{151F1163-D538-4493-A25E-EB1CC729DB9B}" type="presParOf" srcId="{E9381DDF-29EE-407E-BC7D-3B3FBCC867A7}" destId="{FB6EA75F-CA80-4883-B026-D743271F0913}" srcOrd="0" destOrd="0" presId="urn:microsoft.com/office/officeart/2008/layout/HorizontalMultiLevelHierarchy"/>
    <dgm:cxn modelId="{7CF759E8-429D-473E-8DA8-55C6DC2D3D90}" type="presParOf" srcId="{239E6593-2B8B-449C-958E-4E308CCDD68C}" destId="{4CC883EC-7F1F-4F54-855C-9E41A15DBBE1}" srcOrd="3" destOrd="0" presId="urn:microsoft.com/office/officeart/2008/layout/HorizontalMultiLevelHierarchy"/>
    <dgm:cxn modelId="{016BA54C-38DA-4FD5-B2EE-798838859E5B}" type="presParOf" srcId="{4CC883EC-7F1F-4F54-855C-9E41A15DBBE1}" destId="{0257C96B-983F-4F80-B3BE-59DD241384E8}" srcOrd="0" destOrd="0" presId="urn:microsoft.com/office/officeart/2008/layout/HorizontalMultiLevelHierarchy"/>
    <dgm:cxn modelId="{80FAB348-4F4F-46A4-9B73-AC5D12993FA1}" type="presParOf" srcId="{4CC883EC-7F1F-4F54-855C-9E41A15DBBE1}" destId="{D74EDDC2-95E4-41AD-9764-E11A2BF263A7}" srcOrd="1" destOrd="0" presId="urn:microsoft.com/office/officeart/2008/layout/HorizontalMultiLevelHierarchy"/>
    <dgm:cxn modelId="{9166CEB2-92E3-4BFC-AFB8-40428E71D63C}" type="presParOf" srcId="{C00D06C3-C470-42C4-93F0-11B363526619}" destId="{B9C40A42-D6E9-4EF7-BADE-9B6ABB377108}" srcOrd="4" destOrd="0" presId="urn:microsoft.com/office/officeart/2008/layout/HorizontalMultiLevelHierarchy"/>
    <dgm:cxn modelId="{372679A7-9877-42B4-BD3A-3DAD0EC109D7}" type="presParOf" srcId="{B9C40A42-D6E9-4EF7-BADE-9B6ABB377108}" destId="{EA4B9B39-AEAE-4734-A48E-B870ABB620FA}" srcOrd="0" destOrd="0" presId="urn:microsoft.com/office/officeart/2008/layout/HorizontalMultiLevelHierarchy"/>
    <dgm:cxn modelId="{D21E6776-590B-4511-BA54-1905BFA2E89D}" type="presParOf" srcId="{C00D06C3-C470-42C4-93F0-11B363526619}" destId="{B1559D54-67C5-4C70-AD01-5AE4F9516126}" srcOrd="5" destOrd="0" presId="urn:microsoft.com/office/officeart/2008/layout/HorizontalMultiLevelHierarchy"/>
    <dgm:cxn modelId="{7620B95B-7668-43A6-9EDA-147B069E2DD5}" type="presParOf" srcId="{B1559D54-67C5-4C70-AD01-5AE4F9516126}" destId="{941B2412-D86E-486B-8975-6F5F8085F880}" srcOrd="0" destOrd="0" presId="urn:microsoft.com/office/officeart/2008/layout/HorizontalMultiLevelHierarchy"/>
    <dgm:cxn modelId="{8B7C593C-1CCE-4E2D-9138-B9C47F90CE93}" type="presParOf" srcId="{B1559D54-67C5-4C70-AD01-5AE4F9516126}" destId="{D741890C-002C-4257-81EE-54F7A86C526A}" srcOrd="1" destOrd="0" presId="urn:microsoft.com/office/officeart/2008/layout/HorizontalMultiLevelHierarchy"/>
    <dgm:cxn modelId="{A14A693D-B49B-4B9B-9B94-39D17FA339D0}" type="presParOf" srcId="{D741890C-002C-4257-81EE-54F7A86C526A}" destId="{0E363045-C3E1-453C-97A5-F004AF312BD8}" srcOrd="0" destOrd="0" presId="urn:microsoft.com/office/officeart/2008/layout/HorizontalMultiLevelHierarchy"/>
    <dgm:cxn modelId="{6B79833D-C973-4413-9A48-8693D9AC4AEF}" type="presParOf" srcId="{0E363045-C3E1-453C-97A5-F004AF312BD8}" destId="{35DA17E2-DA1D-4EFF-8054-62B41ED41DCC}" srcOrd="0" destOrd="0" presId="urn:microsoft.com/office/officeart/2008/layout/HorizontalMultiLevelHierarchy"/>
    <dgm:cxn modelId="{853D0660-F822-4BE0-B4C9-1F926EF93D3D}" type="presParOf" srcId="{D741890C-002C-4257-81EE-54F7A86C526A}" destId="{BB6295DD-CDF4-4B05-A36E-51EDD3B106A1}" srcOrd="1" destOrd="0" presId="urn:microsoft.com/office/officeart/2008/layout/HorizontalMultiLevelHierarchy"/>
    <dgm:cxn modelId="{F269CA96-9BE3-46DC-AE89-B687DDA35E8E}" type="presParOf" srcId="{BB6295DD-CDF4-4B05-A36E-51EDD3B106A1}" destId="{2E647BF2-219E-4CD9-BE06-28CE82B4E25E}" srcOrd="0" destOrd="0" presId="urn:microsoft.com/office/officeart/2008/layout/HorizontalMultiLevelHierarchy"/>
    <dgm:cxn modelId="{379983E3-A528-443F-BC0B-2E5E58FF189F}" type="presParOf" srcId="{BB6295DD-CDF4-4B05-A36E-51EDD3B106A1}" destId="{502789A4-8538-469C-9D60-DC08132B4E49}" srcOrd="1" destOrd="0" presId="urn:microsoft.com/office/officeart/2008/layout/HorizontalMultiLevelHierarchy"/>
    <dgm:cxn modelId="{725911DE-5260-4A1E-B530-5FDFE888A4AB}" type="presParOf" srcId="{C00D06C3-C470-42C4-93F0-11B363526619}" destId="{2E1121E2-57FB-441E-8C30-F03768DBA776}" srcOrd="6" destOrd="0" presId="urn:microsoft.com/office/officeart/2008/layout/HorizontalMultiLevelHierarchy"/>
    <dgm:cxn modelId="{9758A736-7C7E-407C-926B-1DBAE33CF850}" type="presParOf" srcId="{2E1121E2-57FB-441E-8C30-F03768DBA776}" destId="{72EAC531-95D6-4877-AC47-FE25CD0BF588}" srcOrd="0" destOrd="0" presId="urn:microsoft.com/office/officeart/2008/layout/HorizontalMultiLevelHierarchy"/>
    <dgm:cxn modelId="{0E4B8F2C-61DA-46EA-9F29-3713089F2036}" type="presParOf" srcId="{C00D06C3-C470-42C4-93F0-11B363526619}" destId="{CDB57060-8C5A-46D2-B932-FAC67245955D}" srcOrd="7" destOrd="0" presId="urn:microsoft.com/office/officeart/2008/layout/HorizontalMultiLevelHierarchy"/>
    <dgm:cxn modelId="{E13D0FF3-1EAA-4366-A469-48DB6B55C4E3}" type="presParOf" srcId="{CDB57060-8C5A-46D2-B932-FAC67245955D}" destId="{82A137DA-2135-4469-BC42-4FCA705B7F2D}" srcOrd="0" destOrd="0" presId="urn:microsoft.com/office/officeart/2008/layout/HorizontalMultiLevelHierarchy"/>
    <dgm:cxn modelId="{72C08B82-2CFC-411A-9834-AE52456F6CCE}" type="presParOf" srcId="{CDB57060-8C5A-46D2-B932-FAC67245955D}" destId="{B15FA76D-C6D5-4A4D-98EB-B1BC22309653}" srcOrd="1" destOrd="0" presId="urn:microsoft.com/office/officeart/2008/layout/HorizontalMultiLevelHierarchy"/>
    <dgm:cxn modelId="{F8F61A19-0B7C-4445-9366-93DC939C9196}" type="presParOf" srcId="{B15FA76D-C6D5-4A4D-98EB-B1BC22309653}" destId="{BC9CE645-4DD6-4874-B7BB-1A5EA340D56E}" srcOrd="0" destOrd="0" presId="urn:microsoft.com/office/officeart/2008/layout/HorizontalMultiLevelHierarchy"/>
    <dgm:cxn modelId="{4740C21A-583B-4A06-B9AC-260F1EEC8ACE}" type="presParOf" srcId="{BC9CE645-4DD6-4874-B7BB-1A5EA340D56E}" destId="{C0953DDA-CFF2-432E-BC8D-FA8E39386AC4}" srcOrd="0" destOrd="0" presId="urn:microsoft.com/office/officeart/2008/layout/HorizontalMultiLevelHierarchy"/>
    <dgm:cxn modelId="{BD938188-8F2A-49CD-9E55-7789EB086919}" type="presParOf" srcId="{B15FA76D-C6D5-4A4D-98EB-B1BC22309653}" destId="{9536F4A1-55D5-483D-9473-89DF38299146}" srcOrd="1" destOrd="0" presId="urn:microsoft.com/office/officeart/2008/layout/HorizontalMultiLevelHierarchy"/>
    <dgm:cxn modelId="{3CD4B6EE-524B-4D31-89CC-998C5B234E10}" type="presParOf" srcId="{9536F4A1-55D5-483D-9473-89DF38299146}" destId="{F4C916C6-CC7C-47CB-88A5-457307CFCD2F}" srcOrd="0" destOrd="0" presId="urn:microsoft.com/office/officeart/2008/layout/HorizontalMultiLevelHierarchy"/>
    <dgm:cxn modelId="{0C90C07E-6E2E-478D-A203-78C073663C9B}" type="presParOf" srcId="{9536F4A1-55D5-483D-9473-89DF38299146}" destId="{317E4271-CF0F-4B12-8873-B2293467CD6E}" srcOrd="1" destOrd="0" presId="urn:microsoft.com/office/officeart/2008/layout/HorizontalMultiLevelHierarchy"/>
    <dgm:cxn modelId="{0359F4C7-B5C3-4FDB-B903-B9DB12EEFABC}" type="presParOf" srcId="{C00D06C3-C470-42C4-93F0-11B363526619}" destId="{5C26FA69-15AC-45A1-8FB6-C4B12870AA22}" srcOrd="8" destOrd="0" presId="urn:microsoft.com/office/officeart/2008/layout/HorizontalMultiLevelHierarchy"/>
    <dgm:cxn modelId="{74A9F565-0715-4234-AB1D-F2223DBCD2F8}" type="presParOf" srcId="{5C26FA69-15AC-45A1-8FB6-C4B12870AA22}" destId="{618D6F4B-4048-482D-BA5E-49A3F2121D6D}" srcOrd="0" destOrd="0" presId="urn:microsoft.com/office/officeart/2008/layout/HorizontalMultiLevelHierarchy"/>
    <dgm:cxn modelId="{4CD115D6-D4B6-4AED-9407-1595DB96E990}" type="presParOf" srcId="{C00D06C3-C470-42C4-93F0-11B363526619}" destId="{59BC72B6-8897-476D-A2D2-BF14EF29A8A1}" srcOrd="9" destOrd="0" presId="urn:microsoft.com/office/officeart/2008/layout/HorizontalMultiLevelHierarchy"/>
    <dgm:cxn modelId="{A8BC3D67-D2C8-46E6-A7B9-09ABCD804407}" type="presParOf" srcId="{59BC72B6-8897-476D-A2D2-BF14EF29A8A1}" destId="{39DEFB92-94B7-40AD-AE5E-FF2F5E54BB1F}" srcOrd="0" destOrd="0" presId="urn:microsoft.com/office/officeart/2008/layout/HorizontalMultiLevelHierarchy"/>
    <dgm:cxn modelId="{AE470788-A12E-4748-83E3-215B81296B71}" type="presParOf" srcId="{59BC72B6-8897-476D-A2D2-BF14EF29A8A1}" destId="{ADE97676-8BB2-4E4C-B1E8-8B95CE2ECDBF}" srcOrd="1" destOrd="0" presId="urn:microsoft.com/office/officeart/2008/layout/HorizontalMultiLevelHierarchy"/>
    <dgm:cxn modelId="{A0A5E72F-C041-43B1-8905-3FE29201C9BE}" type="presParOf" srcId="{ADE97676-8BB2-4E4C-B1E8-8B95CE2ECDBF}" destId="{3BCE42AB-9F4B-40DE-9FE2-B7F91D5AFF43}" srcOrd="0" destOrd="0" presId="urn:microsoft.com/office/officeart/2008/layout/HorizontalMultiLevelHierarchy"/>
    <dgm:cxn modelId="{062BFE93-FD49-449E-A622-A065F71B58A8}" type="presParOf" srcId="{3BCE42AB-9F4B-40DE-9FE2-B7F91D5AFF43}" destId="{3264DE64-D5D4-4FEE-8FE3-3FEB764FCF19}" srcOrd="0" destOrd="0" presId="urn:microsoft.com/office/officeart/2008/layout/HorizontalMultiLevelHierarchy"/>
    <dgm:cxn modelId="{DF1D6A20-4427-40C0-BBE0-FB1EE444B174}" type="presParOf" srcId="{ADE97676-8BB2-4E4C-B1E8-8B95CE2ECDBF}" destId="{BB5CD3B6-4CAD-447F-849A-DDD623ADF5B8}" srcOrd="1" destOrd="0" presId="urn:microsoft.com/office/officeart/2008/layout/HorizontalMultiLevelHierarchy"/>
    <dgm:cxn modelId="{2658AFD9-68B2-45B8-913E-79AFECE578F2}" type="presParOf" srcId="{BB5CD3B6-4CAD-447F-849A-DDD623ADF5B8}" destId="{95695A8F-B29E-4053-A3E7-44874C7C3BD8}" srcOrd="0" destOrd="0" presId="urn:microsoft.com/office/officeart/2008/layout/HorizontalMultiLevelHierarchy"/>
    <dgm:cxn modelId="{0237E7BF-07EE-4B1A-8427-6D4B5E81C6E4}" type="presParOf" srcId="{BB5CD3B6-4CAD-447F-849A-DDD623ADF5B8}" destId="{6A6EF64F-9B2A-446C-B1F0-23FEDB8FDB85}" srcOrd="1" destOrd="0" presId="urn:microsoft.com/office/officeart/2008/layout/HorizontalMultiLevelHierarchy"/>
    <dgm:cxn modelId="{17188641-ABF0-4116-A3C6-D070A58E298E}" type="presParOf" srcId="{ADE97676-8BB2-4E4C-B1E8-8B95CE2ECDBF}" destId="{CAE383E3-649E-4A65-8B3E-32F7D2BAB987}" srcOrd="2" destOrd="0" presId="urn:microsoft.com/office/officeart/2008/layout/HorizontalMultiLevelHierarchy"/>
    <dgm:cxn modelId="{B59D6838-5780-42A3-A900-D236D1850414}" type="presParOf" srcId="{CAE383E3-649E-4A65-8B3E-32F7D2BAB987}" destId="{B25F5306-241E-4E85-BC5C-48354876FC99}" srcOrd="0" destOrd="0" presId="urn:microsoft.com/office/officeart/2008/layout/HorizontalMultiLevelHierarchy"/>
    <dgm:cxn modelId="{0C7FAFE6-A8B9-47C5-897F-761ECB2013D6}" type="presParOf" srcId="{ADE97676-8BB2-4E4C-B1E8-8B95CE2ECDBF}" destId="{19155E90-CCC4-43D1-991B-3BE629B4A3DB}" srcOrd="3" destOrd="0" presId="urn:microsoft.com/office/officeart/2008/layout/HorizontalMultiLevelHierarchy"/>
    <dgm:cxn modelId="{3F2CE249-D171-406F-B11E-79CA1D465057}" type="presParOf" srcId="{19155E90-CCC4-43D1-991B-3BE629B4A3DB}" destId="{2E6E9D37-1C66-4802-8B9B-C9A0C391E9DC}" srcOrd="0" destOrd="0" presId="urn:microsoft.com/office/officeart/2008/layout/HorizontalMultiLevelHierarchy"/>
    <dgm:cxn modelId="{CC5762C7-7EC8-4054-A562-5D44154069C8}" type="presParOf" srcId="{19155E90-CCC4-43D1-991B-3BE629B4A3DB}" destId="{409AE533-AD42-4210-BF1B-8F7D895645DF}" srcOrd="1" destOrd="0" presId="urn:microsoft.com/office/officeart/2008/layout/HorizontalMultiLevelHierarchy"/>
    <dgm:cxn modelId="{27D5E272-BE17-42CE-BEF0-BCAEDC2C9CA3}" type="presParOf" srcId="{ADE97676-8BB2-4E4C-B1E8-8B95CE2ECDBF}" destId="{6C2E6F7C-FEE5-4C0E-9978-BB08DA6564CD}" srcOrd="4" destOrd="0" presId="urn:microsoft.com/office/officeart/2008/layout/HorizontalMultiLevelHierarchy"/>
    <dgm:cxn modelId="{A5065164-152F-479F-AE14-8C4870D9433A}" type="presParOf" srcId="{6C2E6F7C-FEE5-4C0E-9978-BB08DA6564CD}" destId="{A8C13121-201A-4D77-ACBC-390616200623}" srcOrd="0" destOrd="0" presId="urn:microsoft.com/office/officeart/2008/layout/HorizontalMultiLevelHierarchy"/>
    <dgm:cxn modelId="{0F7DBEA7-5879-46C3-B77D-6F95BBCC1296}" type="presParOf" srcId="{ADE97676-8BB2-4E4C-B1E8-8B95CE2ECDBF}" destId="{C3C2A25B-4FA9-41FC-99FE-3872615BFBA8}" srcOrd="5" destOrd="0" presId="urn:microsoft.com/office/officeart/2008/layout/HorizontalMultiLevelHierarchy"/>
    <dgm:cxn modelId="{5EA9B5A8-78AB-4325-8226-BB8DF40665E9}" type="presParOf" srcId="{C3C2A25B-4FA9-41FC-99FE-3872615BFBA8}" destId="{C5AC77EF-43AF-4583-B718-EE470FB62FC1}" srcOrd="0" destOrd="0" presId="urn:microsoft.com/office/officeart/2008/layout/HorizontalMultiLevelHierarchy"/>
    <dgm:cxn modelId="{B4ED60A7-96E1-4FCD-A037-9E6625535AC3}" type="presParOf" srcId="{C3C2A25B-4FA9-41FC-99FE-3872615BFBA8}" destId="{563212DD-A1E2-4A59-AAC9-873C323DAC70}" srcOrd="1" destOrd="0" presId="urn:microsoft.com/office/officeart/2008/layout/HorizontalMultiLevelHierarchy"/>
    <dgm:cxn modelId="{EE676AD8-205D-48BD-8EB3-385BF9C0770F}" type="presParOf" srcId="{ADE97676-8BB2-4E4C-B1E8-8B95CE2ECDBF}" destId="{B4AC1BD2-D2F1-4A9F-AFBA-9B5CDAEDC5B1}" srcOrd="6" destOrd="0" presId="urn:microsoft.com/office/officeart/2008/layout/HorizontalMultiLevelHierarchy"/>
    <dgm:cxn modelId="{51AA894E-8AD3-4103-A70E-CE88C2DDF338}" type="presParOf" srcId="{B4AC1BD2-D2F1-4A9F-AFBA-9B5CDAEDC5B1}" destId="{1CDBF2E9-3E51-4AE9-8A33-ACC9641C6F3A}" srcOrd="0" destOrd="0" presId="urn:microsoft.com/office/officeart/2008/layout/HorizontalMultiLevelHierarchy"/>
    <dgm:cxn modelId="{A600656E-FF76-4142-89D3-B971F3634961}" type="presParOf" srcId="{ADE97676-8BB2-4E4C-B1E8-8B95CE2ECDBF}" destId="{9E14355B-696A-42A6-967B-ED84326F9249}" srcOrd="7" destOrd="0" presId="urn:microsoft.com/office/officeart/2008/layout/HorizontalMultiLevelHierarchy"/>
    <dgm:cxn modelId="{653039E4-37C8-4E54-9230-1F6A90C2A0E8}" type="presParOf" srcId="{9E14355B-696A-42A6-967B-ED84326F9249}" destId="{B408D891-198B-4F0C-8E8D-D6D2B491D436}" srcOrd="0" destOrd="0" presId="urn:microsoft.com/office/officeart/2008/layout/HorizontalMultiLevelHierarchy"/>
    <dgm:cxn modelId="{E74A9732-8FDB-44AD-9151-ED93AF1DB8AC}" type="presParOf" srcId="{9E14355B-696A-42A6-967B-ED84326F9249}" destId="{11BBB788-2B4C-4D5A-BC73-12347307ECCE}" srcOrd="1" destOrd="0" presId="urn:microsoft.com/office/officeart/2008/layout/HorizontalMultiLevelHierarchy"/>
    <dgm:cxn modelId="{BC1F70F7-57D9-4A56-9AA9-347B352C7AEA}" type="presParOf" srcId="{ADE97676-8BB2-4E4C-B1E8-8B95CE2ECDBF}" destId="{5672CD99-EFE6-4C3E-97AE-79D044FF8BE1}" srcOrd="8" destOrd="0" presId="urn:microsoft.com/office/officeart/2008/layout/HorizontalMultiLevelHierarchy"/>
    <dgm:cxn modelId="{34DD1178-B1E9-4429-BC17-5A9664557770}" type="presParOf" srcId="{5672CD99-EFE6-4C3E-97AE-79D044FF8BE1}" destId="{7E21CB34-4531-4129-84A4-F8EAFE9958FE}" srcOrd="0" destOrd="0" presId="urn:microsoft.com/office/officeart/2008/layout/HorizontalMultiLevelHierarchy"/>
    <dgm:cxn modelId="{B6E0C4A8-0A9E-4A14-A558-8C648AABD4E7}" type="presParOf" srcId="{ADE97676-8BB2-4E4C-B1E8-8B95CE2ECDBF}" destId="{EAE5BD26-A6BC-498F-9409-9E7EFE7975CD}" srcOrd="9" destOrd="0" presId="urn:microsoft.com/office/officeart/2008/layout/HorizontalMultiLevelHierarchy"/>
    <dgm:cxn modelId="{F18DD375-81F9-40AB-910B-B64AE1458E83}" type="presParOf" srcId="{EAE5BD26-A6BC-498F-9409-9E7EFE7975CD}" destId="{0E6EF8D3-660D-4E09-A0E1-E374CD55E32A}" srcOrd="0" destOrd="0" presId="urn:microsoft.com/office/officeart/2008/layout/HorizontalMultiLevelHierarchy"/>
    <dgm:cxn modelId="{6BD81AF8-9A59-4030-980D-297B85D8A462}" type="presParOf" srcId="{EAE5BD26-A6BC-498F-9409-9E7EFE7975CD}" destId="{381EEA97-31A3-4F3B-A5B0-BB2675F9115B}" srcOrd="1" destOrd="0" presId="urn:microsoft.com/office/officeart/2008/layout/HorizontalMultiLevelHierarchy"/>
    <dgm:cxn modelId="{3D557820-776B-4437-B5C5-4E88BAE717B9}" type="presParOf" srcId="{C00D06C3-C470-42C4-93F0-11B363526619}" destId="{7A587D5E-B0D6-4311-A035-986A5CA6A67F}" srcOrd="10" destOrd="0" presId="urn:microsoft.com/office/officeart/2008/layout/HorizontalMultiLevelHierarchy"/>
    <dgm:cxn modelId="{89C4C513-86B5-4BB8-82B5-F6369B3D58ED}" type="presParOf" srcId="{7A587D5E-B0D6-4311-A035-986A5CA6A67F}" destId="{7D75A3B8-CFC2-467E-869B-862969DF5F94}" srcOrd="0" destOrd="0" presId="urn:microsoft.com/office/officeart/2008/layout/HorizontalMultiLevelHierarchy"/>
    <dgm:cxn modelId="{66A8D35B-2F2B-47A3-91A6-403E8778E532}" type="presParOf" srcId="{C00D06C3-C470-42C4-93F0-11B363526619}" destId="{60815FDE-FA51-4317-BA5C-67D70F278A1D}" srcOrd="11" destOrd="0" presId="urn:microsoft.com/office/officeart/2008/layout/HorizontalMultiLevelHierarchy"/>
    <dgm:cxn modelId="{3B261885-3C72-4E70-BA4C-9CEA9CAE6718}" type="presParOf" srcId="{60815FDE-FA51-4317-BA5C-67D70F278A1D}" destId="{FC0439F7-9DF0-4B03-BF6F-DF63A01FB401}" srcOrd="0" destOrd="0" presId="urn:microsoft.com/office/officeart/2008/layout/HorizontalMultiLevelHierarchy"/>
    <dgm:cxn modelId="{77DC3E8C-EA3A-49F8-9769-BA052AB01C90}" type="presParOf" srcId="{60815FDE-FA51-4317-BA5C-67D70F278A1D}" destId="{B7472311-64EC-4DF6-9C76-36C609A87286}" srcOrd="1" destOrd="0" presId="urn:microsoft.com/office/officeart/2008/layout/HorizontalMultiLevelHierarchy"/>
    <dgm:cxn modelId="{E8B062E7-C2DF-42E0-99AE-1CE2047E49C3}" type="presParOf" srcId="{B7472311-64EC-4DF6-9C76-36C609A87286}" destId="{E2CAB99B-03E7-48D4-A531-FAFA1EF6A02C}" srcOrd="0" destOrd="0" presId="urn:microsoft.com/office/officeart/2008/layout/HorizontalMultiLevelHierarchy"/>
    <dgm:cxn modelId="{23AB232F-DB48-4C7B-9B3C-D43CD0F37608}" type="presParOf" srcId="{E2CAB99B-03E7-48D4-A531-FAFA1EF6A02C}" destId="{7D38CE3B-4757-4A03-A7FD-F81B08227DEE}" srcOrd="0" destOrd="0" presId="urn:microsoft.com/office/officeart/2008/layout/HorizontalMultiLevelHierarchy"/>
    <dgm:cxn modelId="{09E4CAAD-0CA4-4B63-AB19-175AB76349D2}" type="presParOf" srcId="{B7472311-64EC-4DF6-9C76-36C609A87286}" destId="{E0E10A44-9C6C-4F09-80E8-7F8684ADD93F}" srcOrd="1" destOrd="0" presId="urn:microsoft.com/office/officeart/2008/layout/HorizontalMultiLevelHierarchy"/>
    <dgm:cxn modelId="{5776139E-7849-4AC4-B2B7-31D14E70894E}" type="presParOf" srcId="{E0E10A44-9C6C-4F09-80E8-7F8684ADD93F}" destId="{1686F8DA-0630-4AC6-B4DD-546E393161EF}" srcOrd="0" destOrd="0" presId="urn:microsoft.com/office/officeart/2008/layout/HorizontalMultiLevelHierarchy"/>
    <dgm:cxn modelId="{7557D3FE-3817-4A87-A3E7-BD7CDD288705}" type="presParOf" srcId="{E0E10A44-9C6C-4F09-80E8-7F8684ADD93F}" destId="{112875F5-CFF7-4B67-9427-8CF62EEF4C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AA65DBF0-0687-4BFA-B790-99E61D5B0385}">
      <dgm:prSet custT="1"/>
      <dgm:spPr/>
      <dgm:t>
        <a:bodyPr/>
        <a:lstStyle/>
        <a:p>
          <a:pPr rtl="1"/>
          <a:r>
            <a:rPr lang="fa-IR" sz="3200" b="1" smtClean="0">
              <a:cs typeface="B Badr" panose="00000400000000000000" pitchFamily="2" charset="-78"/>
            </a:rPr>
            <a:t>رابعا: تقديم المسند إليه، و تأخيره:</a:t>
          </a:r>
          <a:endParaRPr lang="fa-IR" sz="3200">
            <a:cs typeface="B Badr" panose="00000400000000000000" pitchFamily="2" charset="-78"/>
          </a:endParaRPr>
        </a:p>
      </dgm:t>
    </dgm:pt>
    <dgm:pt modelId="{59073B8B-E3DB-4324-9731-FB5064BA6E15}" type="parTrans" cxnId="{892B24CC-645C-443E-A125-904454E25629}">
      <dgm:prSet/>
      <dgm:spPr/>
      <dgm:t>
        <a:bodyPr/>
        <a:lstStyle/>
        <a:p>
          <a:pPr rtl="1"/>
          <a:endParaRPr lang="fa-IR" sz="2000">
            <a:cs typeface="B Badr" panose="00000400000000000000" pitchFamily="2" charset="-78"/>
          </a:endParaRPr>
        </a:p>
      </dgm:t>
    </dgm:pt>
    <dgm:pt modelId="{CF85307F-42AB-4A93-AB08-BD2B50920A76}" type="sibTrans" cxnId="{892B24CC-645C-443E-A125-904454E25629}">
      <dgm:prSet/>
      <dgm:spPr/>
      <dgm:t>
        <a:bodyPr/>
        <a:lstStyle/>
        <a:p>
          <a:pPr rtl="1"/>
          <a:endParaRPr lang="fa-IR" sz="2000">
            <a:cs typeface="B Badr" panose="00000400000000000000" pitchFamily="2" charset="-78"/>
          </a:endParaRPr>
        </a:p>
      </dgm:t>
    </dgm:pt>
    <dgm:pt modelId="{972D956F-244A-460A-8242-F5F2279AE80D}">
      <dgm:prSet custT="1"/>
      <dgm:spPr/>
      <dgm:t>
        <a:bodyPr/>
        <a:lstStyle/>
        <a:p>
          <a:pPr rtl="1"/>
          <a:r>
            <a:rPr lang="fa-IR" sz="1800" b="1" smtClean="0">
              <a:cs typeface="B Badr" panose="00000400000000000000" pitchFamily="2" charset="-78"/>
            </a:rPr>
            <a:t>و أما تقديمه: فلكون ذكره أهم:</a:t>
          </a:r>
          <a:endParaRPr lang="fa-IR" sz="1800">
            <a:cs typeface="B Badr" panose="00000400000000000000" pitchFamily="2" charset="-78"/>
          </a:endParaRPr>
        </a:p>
      </dgm:t>
    </dgm:pt>
    <dgm:pt modelId="{C04AA1A7-7914-4681-ABC2-5C63CF8E28E2}" type="parTrans" cxnId="{9D4AC20E-8A2A-4EC5-A8CD-05478FA7FDB9}">
      <dgm:prSet custT="1"/>
      <dgm:spPr/>
      <dgm:t>
        <a:bodyPr/>
        <a:lstStyle/>
        <a:p>
          <a:pPr rtl="1"/>
          <a:endParaRPr lang="fa-IR" sz="600">
            <a:cs typeface="B Badr" panose="00000400000000000000" pitchFamily="2" charset="-78"/>
          </a:endParaRPr>
        </a:p>
      </dgm:t>
    </dgm:pt>
    <dgm:pt modelId="{0D2B28A9-A769-4AC2-9274-6662DA126879}" type="sibTrans" cxnId="{9D4AC20E-8A2A-4EC5-A8CD-05478FA7FDB9}">
      <dgm:prSet/>
      <dgm:spPr/>
      <dgm:t>
        <a:bodyPr/>
        <a:lstStyle/>
        <a:p>
          <a:pPr rtl="1"/>
          <a:endParaRPr lang="fa-IR" sz="2000">
            <a:cs typeface="B Badr" panose="00000400000000000000" pitchFamily="2" charset="-78"/>
          </a:endParaRPr>
        </a:p>
      </dgm:t>
    </dgm:pt>
    <dgm:pt modelId="{F1158120-2F7E-4F3F-A190-2B7219B77433}">
      <dgm:prSet custT="1"/>
      <dgm:spPr/>
      <dgm:t>
        <a:bodyPr/>
        <a:lstStyle/>
        <a:p>
          <a:pPr rtl="1"/>
          <a:r>
            <a:rPr lang="fa-IR" sz="1800" b="1" smtClean="0">
              <a:cs typeface="B Badr" panose="00000400000000000000" pitchFamily="2" charset="-78"/>
            </a:rPr>
            <a:t>1- إما لأنه الأصل و لا مقتضي للعدول عنه.</a:t>
          </a:r>
          <a:endParaRPr lang="fa-IR" sz="1800">
            <a:cs typeface="B Badr" panose="00000400000000000000" pitchFamily="2" charset="-78"/>
          </a:endParaRPr>
        </a:p>
      </dgm:t>
    </dgm:pt>
    <dgm:pt modelId="{BCD875C3-1A5C-4AE1-93CC-BDA22C3AE499}" type="parTrans" cxnId="{6DB12D73-89AD-4140-B724-D3582E9FFB02}">
      <dgm:prSet custT="1"/>
      <dgm:spPr/>
      <dgm:t>
        <a:bodyPr/>
        <a:lstStyle/>
        <a:p>
          <a:pPr rtl="1"/>
          <a:endParaRPr lang="fa-IR" sz="700">
            <a:cs typeface="B Badr" panose="00000400000000000000" pitchFamily="2" charset="-78"/>
          </a:endParaRPr>
        </a:p>
      </dgm:t>
    </dgm:pt>
    <dgm:pt modelId="{763ECDF9-290F-406E-8111-ABF78507C6B6}" type="sibTrans" cxnId="{6DB12D73-89AD-4140-B724-D3582E9FFB02}">
      <dgm:prSet/>
      <dgm:spPr/>
      <dgm:t>
        <a:bodyPr/>
        <a:lstStyle/>
        <a:p>
          <a:pPr rtl="1"/>
          <a:endParaRPr lang="fa-IR" sz="2000">
            <a:cs typeface="B Badr" panose="00000400000000000000" pitchFamily="2" charset="-78"/>
          </a:endParaRPr>
        </a:p>
      </dgm:t>
    </dgm:pt>
    <dgm:pt modelId="{06870D83-D0D9-4B90-ABD8-BD340771A9EC}">
      <dgm:prSet custT="1"/>
      <dgm:spPr/>
      <dgm:t>
        <a:bodyPr/>
        <a:lstStyle/>
        <a:p>
          <a:pPr rtl="1"/>
          <a:r>
            <a:rPr lang="fa-IR" sz="2000" b="1" smtClean="0">
              <a:cs typeface="B Badr" panose="00000400000000000000" pitchFamily="2" charset="-78"/>
            </a:rPr>
            <a:t>2- و إما ليتمكن الخبر فى ذهن السامع؛ </a:t>
          </a:r>
          <a:endParaRPr lang="fa-IR" sz="2000">
            <a:cs typeface="B Badr" panose="00000400000000000000" pitchFamily="2" charset="-78"/>
          </a:endParaRPr>
        </a:p>
      </dgm:t>
    </dgm:pt>
    <dgm:pt modelId="{47848AFC-0EBC-4A51-910A-FA8B3F90A072}" type="parTrans" cxnId="{E13CAABB-020C-4505-9BE5-E3DC2E8BEACE}">
      <dgm:prSet custT="1"/>
      <dgm:spPr/>
      <dgm:t>
        <a:bodyPr/>
        <a:lstStyle/>
        <a:p>
          <a:pPr rtl="1"/>
          <a:endParaRPr lang="fa-IR" sz="600">
            <a:cs typeface="B Badr" panose="00000400000000000000" pitchFamily="2" charset="-78"/>
          </a:endParaRPr>
        </a:p>
      </dgm:t>
    </dgm:pt>
    <dgm:pt modelId="{F4DC7017-1DA5-49FD-BAEC-3C3D46BEE9C4}" type="sibTrans" cxnId="{E13CAABB-020C-4505-9BE5-E3DC2E8BEACE}">
      <dgm:prSet/>
      <dgm:spPr/>
      <dgm:t>
        <a:bodyPr/>
        <a:lstStyle/>
        <a:p>
          <a:pPr rtl="1"/>
          <a:endParaRPr lang="fa-IR" sz="2000">
            <a:cs typeface="B Badr" panose="00000400000000000000" pitchFamily="2" charset="-78"/>
          </a:endParaRPr>
        </a:p>
      </dgm:t>
    </dgm:pt>
    <dgm:pt modelId="{D102CD82-B3B4-4936-B972-20A37E140F56}">
      <dgm:prSet custT="1"/>
      <dgm:spPr/>
      <dgm:t>
        <a:bodyPr/>
        <a:lstStyle/>
        <a:p>
          <a:pPr rtl="1"/>
          <a:r>
            <a:rPr lang="fa-IR" sz="1600" b="1" smtClean="0">
              <a:cs typeface="B Badr" panose="00000400000000000000" pitchFamily="2" charset="-78"/>
            </a:rPr>
            <a:t>لأن فى المبتدأ تشويقا إليه كقوله‏: و الذى حارت البرية فيه***حيوان مستحدث من جماد</a:t>
          </a:r>
          <a:r>
            <a:rPr lang="en-US" sz="1600" b="1" smtClean="0">
              <a:cs typeface="B Badr" panose="00000400000000000000" pitchFamily="2" charset="-78"/>
            </a:rPr>
            <a:t> </a:t>
          </a:r>
          <a:endParaRPr lang="fa-IR" sz="1600">
            <a:cs typeface="B Badr" panose="00000400000000000000" pitchFamily="2" charset="-78"/>
          </a:endParaRPr>
        </a:p>
      </dgm:t>
    </dgm:pt>
    <dgm:pt modelId="{96549964-4859-408A-82B1-E81A3AC29C85}" type="parTrans" cxnId="{D29DF55A-4C47-4E6A-821B-1C4DAAA4768D}">
      <dgm:prSet custT="1"/>
      <dgm:spPr/>
      <dgm:t>
        <a:bodyPr/>
        <a:lstStyle/>
        <a:p>
          <a:pPr rtl="1"/>
          <a:endParaRPr lang="fa-IR" sz="600">
            <a:cs typeface="B Badr" panose="00000400000000000000" pitchFamily="2" charset="-78"/>
          </a:endParaRPr>
        </a:p>
      </dgm:t>
    </dgm:pt>
    <dgm:pt modelId="{EB276A29-F0A4-47D7-8D44-BE2C08BFE7B4}" type="sibTrans" cxnId="{D29DF55A-4C47-4E6A-821B-1C4DAAA4768D}">
      <dgm:prSet/>
      <dgm:spPr/>
      <dgm:t>
        <a:bodyPr/>
        <a:lstStyle/>
        <a:p>
          <a:pPr rtl="1"/>
          <a:endParaRPr lang="fa-IR" sz="2000">
            <a:cs typeface="B Badr" panose="00000400000000000000" pitchFamily="2" charset="-78"/>
          </a:endParaRPr>
        </a:p>
      </dgm:t>
    </dgm:pt>
    <dgm:pt modelId="{280E67C5-02AA-491A-8FD4-AED736E73D0F}">
      <dgm:prSet custT="1"/>
      <dgm:spPr/>
      <dgm:t>
        <a:bodyPr/>
        <a:lstStyle/>
        <a:p>
          <a:pPr rtl="1"/>
          <a:r>
            <a:rPr lang="fa-IR" sz="2000" b="1" smtClean="0">
              <a:cs typeface="B Badr" panose="00000400000000000000" pitchFamily="2" charset="-78"/>
            </a:rPr>
            <a:t>3- و إما لتعجيل المسرة أو المساءة؛ للتفاؤل أو التطير؛ نحو: سعد فى دارك، و السفاح فى دار صديقك.</a:t>
          </a:r>
          <a:endParaRPr lang="fa-IR" sz="2000">
            <a:cs typeface="B Badr" panose="00000400000000000000" pitchFamily="2" charset="-78"/>
          </a:endParaRPr>
        </a:p>
      </dgm:t>
    </dgm:pt>
    <dgm:pt modelId="{AC8BFD08-5ECB-46F5-95E7-670C32CFAAF7}" type="parTrans" cxnId="{6006C30F-2ABA-4850-832A-4B7FB0FDF252}">
      <dgm:prSet custT="1"/>
      <dgm:spPr/>
      <dgm:t>
        <a:bodyPr/>
        <a:lstStyle/>
        <a:p>
          <a:pPr rtl="1"/>
          <a:endParaRPr lang="fa-IR" sz="600">
            <a:cs typeface="B Badr" panose="00000400000000000000" pitchFamily="2" charset="-78"/>
          </a:endParaRPr>
        </a:p>
      </dgm:t>
    </dgm:pt>
    <dgm:pt modelId="{C99291F4-C81B-4AE8-8F90-A2B20D0B95F3}" type="sibTrans" cxnId="{6006C30F-2ABA-4850-832A-4B7FB0FDF252}">
      <dgm:prSet/>
      <dgm:spPr/>
      <dgm:t>
        <a:bodyPr/>
        <a:lstStyle/>
        <a:p>
          <a:pPr rtl="1"/>
          <a:endParaRPr lang="fa-IR" sz="2000">
            <a:cs typeface="B Badr" panose="00000400000000000000" pitchFamily="2" charset="-78"/>
          </a:endParaRPr>
        </a:p>
      </dgm:t>
    </dgm:pt>
    <dgm:pt modelId="{F9DF6C6D-8A4A-4E69-BE6B-F3CFCBD57767}">
      <dgm:prSet custT="1"/>
      <dgm:spPr/>
      <dgm:t>
        <a:bodyPr/>
        <a:lstStyle/>
        <a:p>
          <a:pPr rtl="1"/>
          <a:r>
            <a:rPr lang="fa-IR" sz="2000" b="1" smtClean="0">
              <a:cs typeface="B Badr" panose="00000400000000000000" pitchFamily="2" charset="-78"/>
            </a:rPr>
            <a:t>4- و إما لإيهام:</a:t>
          </a:r>
          <a:endParaRPr lang="fa-IR" sz="2000">
            <a:cs typeface="B Badr" panose="00000400000000000000" pitchFamily="2" charset="-78"/>
          </a:endParaRPr>
        </a:p>
      </dgm:t>
    </dgm:pt>
    <dgm:pt modelId="{675860A0-6E99-48B5-ABEC-C06ADD1DA8D9}" type="parTrans" cxnId="{D0D2A669-35FF-4311-B8CE-C31218B6BC99}">
      <dgm:prSet custT="1"/>
      <dgm:spPr/>
      <dgm:t>
        <a:bodyPr/>
        <a:lstStyle/>
        <a:p>
          <a:pPr rtl="1"/>
          <a:endParaRPr lang="fa-IR" sz="600">
            <a:cs typeface="B Badr" panose="00000400000000000000" pitchFamily="2" charset="-78"/>
          </a:endParaRPr>
        </a:p>
      </dgm:t>
    </dgm:pt>
    <dgm:pt modelId="{086331EB-AB99-4B1E-AA73-4EF4C6946EF0}" type="sibTrans" cxnId="{D0D2A669-35FF-4311-B8CE-C31218B6BC99}">
      <dgm:prSet/>
      <dgm:spPr/>
      <dgm:t>
        <a:bodyPr/>
        <a:lstStyle/>
        <a:p>
          <a:pPr rtl="1"/>
          <a:endParaRPr lang="fa-IR" sz="2000">
            <a:cs typeface="B Badr" panose="00000400000000000000" pitchFamily="2" charset="-78"/>
          </a:endParaRPr>
        </a:p>
      </dgm:t>
    </dgm:pt>
    <dgm:pt modelId="{7E5468EE-E515-487F-8C00-6989AC636F78}">
      <dgm:prSet custT="1"/>
      <dgm:spPr/>
      <dgm:t>
        <a:bodyPr/>
        <a:lstStyle/>
        <a:p>
          <a:pPr rtl="1"/>
          <a:r>
            <a:rPr lang="fa-IR" sz="2000" b="1" smtClean="0">
              <a:cs typeface="B Badr" panose="00000400000000000000" pitchFamily="2" charset="-78"/>
            </a:rPr>
            <a:t>- أنه لا يزول عن الخاطر.</a:t>
          </a:r>
          <a:endParaRPr lang="fa-IR" sz="2000">
            <a:cs typeface="B Badr" panose="00000400000000000000" pitchFamily="2" charset="-78"/>
          </a:endParaRPr>
        </a:p>
      </dgm:t>
    </dgm:pt>
    <dgm:pt modelId="{BC6CC5A0-1701-42C0-A55B-879D617D9610}" type="parTrans" cxnId="{52ED1C2C-74AA-48F6-82B8-E5590D06227D}">
      <dgm:prSet custT="1"/>
      <dgm:spPr/>
      <dgm:t>
        <a:bodyPr/>
        <a:lstStyle/>
        <a:p>
          <a:pPr rtl="1"/>
          <a:endParaRPr lang="fa-IR" sz="600">
            <a:cs typeface="B Badr" panose="00000400000000000000" pitchFamily="2" charset="-78"/>
          </a:endParaRPr>
        </a:p>
      </dgm:t>
    </dgm:pt>
    <dgm:pt modelId="{DC289C0B-EA18-49AB-864C-F3CCB1AE30F4}" type="sibTrans" cxnId="{52ED1C2C-74AA-48F6-82B8-E5590D06227D}">
      <dgm:prSet/>
      <dgm:spPr/>
      <dgm:t>
        <a:bodyPr/>
        <a:lstStyle/>
        <a:p>
          <a:pPr rtl="1"/>
          <a:endParaRPr lang="fa-IR" sz="2000">
            <a:cs typeface="B Badr" panose="00000400000000000000" pitchFamily="2" charset="-78"/>
          </a:endParaRPr>
        </a:p>
      </dgm:t>
    </dgm:pt>
    <dgm:pt modelId="{1077648F-7F6C-4999-A58D-AF39C1A3EC8C}">
      <dgm:prSet custT="1"/>
      <dgm:spPr/>
      <dgm:t>
        <a:bodyPr/>
        <a:lstStyle/>
        <a:p>
          <a:pPr rtl="1"/>
          <a:r>
            <a:rPr lang="fa-IR" sz="2000" b="1" smtClean="0">
              <a:cs typeface="B Badr" panose="00000400000000000000" pitchFamily="2" charset="-78"/>
            </a:rPr>
            <a:t>- أو أنه لا يستلذ إلا به.</a:t>
          </a:r>
          <a:endParaRPr lang="fa-IR" sz="2000">
            <a:cs typeface="B Badr" panose="00000400000000000000" pitchFamily="2" charset="-78"/>
          </a:endParaRPr>
        </a:p>
      </dgm:t>
    </dgm:pt>
    <dgm:pt modelId="{B4CC727C-7123-4C98-AA26-1ABD58D1696F}" type="parTrans" cxnId="{0721149C-AD89-474B-9BD9-90337F581054}">
      <dgm:prSet custT="1"/>
      <dgm:spPr/>
      <dgm:t>
        <a:bodyPr/>
        <a:lstStyle/>
        <a:p>
          <a:pPr rtl="1"/>
          <a:endParaRPr lang="fa-IR" sz="600">
            <a:cs typeface="B Badr" panose="00000400000000000000" pitchFamily="2" charset="-78"/>
          </a:endParaRPr>
        </a:p>
      </dgm:t>
    </dgm:pt>
    <dgm:pt modelId="{1CCA35CA-2765-4DDA-AEB7-5D7F174E37FB}" type="sibTrans" cxnId="{0721149C-AD89-474B-9BD9-90337F581054}">
      <dgm:prSet/>
      <dgm:spPr/>
      <dgm:t>
        <a:bodyPr/>
        <a:lstStyle/>
        <a:p>
          <a:pPr rtl="1"/>
          <a:endParaRPr lang="fa-IR" sz="2000">
            <a:cs typeface="B Badr" panose="00000400000000000000" pitchFamily="2" charset="-78"/>
          </a:endParaRPr>
        </a:p>
      </dgm:t>
    </dgm:pt>
    <dgm:pt modelId="{1D216411-D30E-4517-A421-DF10ED36E593}">
      <dgm:prSet custT="1"/>
      <dgm:spPr/>
      <dgm:t>
        <a:bodyPr/>
        <a:lstStyle/>
        <a:p>
          <a:pPr rtl="1"/>
          <a:r>
            <a:rPr lang="fa-IR" sz="2000" b="1" smtClean="0">
              <a:cs typeface="B Badr" panose="00000400000000000000" pitchFamily="2" charset="-78"/>
            </a:rPr>
            <a:t>و إما لنحو ذلك.</a:t>
          </a:r>
          <a:endParaRPr lang="fa-IR" sz="2000">
            <a:cs typeface="B Badr" panose="00000400000000000000" pitchFamily="2" charset="-78"/>
          </a:endParaRPr>
        </a:p>
      </dgm:t>
    </dgm:pt>
    <dgm:pt modelId="{4830187B-5A87-4BE4-8B55-0B32060704FD}" type="parTrans" cxnId="{DFD8DFE8-BC92-4332-9A4B-894D8ED04522}">
      <dgm:prSet custT="1"/>
      <dgm:spPr/>
      <dgm:t>
        <a:bodyPr/>
        <a:lstStyle/>
        <a:p>
          <a:pPr rtl="1"/>
          <a:endParaRPr lang="fa-IR" sz="700">
            <a:cs typeface="B Badr" panose="00000400000000000000" pitchFamily="2" charset="-78"/>
          </a:endParaRPr>
        </a:p>
      </dgm:t>
    </dgm:pt>
    <dgm:pt modelId="{E063A98C-294D-47CE-8870-0DFF291E8AE1}" type="sibTrans" cxnId="{DFD8DFE8-BC92-4332-9A4B-894D8ED04522}">
      <dgm:prSet/>
      <dgm:spPr/>
      <dgm:t>
        <a:bodyPr/>
        <a:lstStyle/>
        <a:p>
          <a:pPr rtl="1"/>
          <a:endParaRPr lang="fa-IR" sz="2000"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E2BDD9B-8775-4E0A-8985-1D0ABF13AC0F}" type="pres">
      <dgm:prSet presAssocID="{AA65DBF0-0687-4BFA-B790-99E61D5B0385}" presName="root1" presStyleCnt="0"/>
      <dgm:spPr/>
    </dgm:pt>
    <dgm:pt modelId="{1160A4AB-7EE0-4DF6-BC08-587AB8EE4736}" type="pres">
      <dgm:prSet presAssocID="{AA65DBF0-0687-4BFA-B790-99E61D5B038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0CE55B4-B991-4E03-B28E-E3693A17AB87}" type="pres">
      <dgm:prSet presAssocID="{AA65DBF0-0687-4BFA-B790-99E61D5B0385}" presName="level2hierChild" presStyleCnt="0"/>
      <dgm:spPr/>
    </dgm:pt>
    <dgm:pt modelId="{44B07B05-9102-4FA2-866B-66C96D82CFDC}" type="pres">
      <dgm:prSet presAssocID="{C04AA1A7-7914-4681-ABC2-5C63CF8E28E2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CB3C7315-CFB9-4382-92D7-FC7CD19F3C32}" type="pres">
      <dgm:prSet presAssocID="{C04AA1A7-7914-4681-ABC2-5C63CF8E28E2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A7305E5A-DDA5-45F6-A3F0-2A7185081D17}" type="pres">
      <dgm:prSet presAssocID="{972D956F-244A-460A-8242-F5F2279AE80D}" presName="root2" presStyleCnt="0"/>
      <dgm:spPr/>
    </dgm:pt>
    <dgm:pt modelId="{7D4FC2EE-06F9-48DA-84BB-89BDED625B05}" type="pres">
      <dgm:prSet presAssocID="{972D956F-244A-460A-8242-F5F2279AE80D}" presName="LevelTwoTextNode" presStyleLbl="node2" presStyleIdx="0" presStyleCnt="1" custScaleX="698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CDEE430-D251-479E-B5E8-E6DF17ABB3E0}" type="pres">
      <dgm:prSet presAssocID="{972D956F-244A-460A-8242-F5F2279AE80D}" presName="level3hierChild" presStyleCnt="0"/>
      <dgm:spPr/>
    </dgm:pt>
    <dgm:pt modelId="{706F4CC0-D39D-40E1-9696-191F23B8A3B8}" type="pres">
      <dgm:prSet presAssocID="{BCD875C3-1A5C-4AE1-93CC-BDA22C3AE499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0B2225EB-004C-42A8-B71E-7798BF5510DB}" type="pres">
      <dgm:prSet presAssocID="{BCD875C3-1A5C-4AE1-93CC-BDA22C3AE499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CD14585B-71A4-4C95-A305-4820A60E210B}" type="pres">
      <dgm:prSet presAssocID="{F1158120-2F7E-4F3F-A190-2B7219B77433}" presName="root2" presStyleCnt="0"/>
      <dgm:spPr/>
    </dgm:pt>
    <dgm:pt modelId="{76B4B332-1106-40E4-9EAF-C8069BA2AC19}" type="pres">
      <dgm:prSet presAssocID="{F1158120-2F7E-4F3F-A190-2B7219B77433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ACE5678-2E60-4B25-95E8-CDB93EF581CB}" type="pres">
      <dgm:prSet presAssocID="{F1158120-2F7E-4F3F-A190-2B7219B77433}" presName="level3hierChild" presStyleCnt="0"/>
      <dgm:spPr/>
    </dgm:pt>
    <dgm:pt modelId="{1B2A01ED-2D5B-491B-B555-A63EBA051EC4}" type="pres">
      <dgm:prSet presAssocID="{47848AFC-0EBC-4A51-910A-FA8B3F90A072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A7037175-8A22-4007-A397-C9B3BBBFCE3F}" type="pres">
      <dgm:prSet presAssocID="{47848AFC-0EBC-4A51-910A-FA8B3F90A072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AF7322F5-48D9-4599-9EAE-372371412107}" type="pres">
      <dgm:prSet presAssocID="{06870D83-D0D9-4B90-ABD8-BD340771A9EC}" presName="root2" presStyleCnt="0"/>
      <dgm:spPr/>
    </dgm:pt>
    <dgm:pt modelId="{E06BC6D2-A0AB-4703-A8E9-4ECAFF893B25}" type="pres">
      <dgm:prSet presAssocID="{06870D83-D0D9-4B90-ABD8-BD340771A9EC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E16BF2-6A85-4DFF-9A27-82C64BCD7D93}" type="pres">
      <dgm:prSet presAssocID="{06870D83-D0D9-4B90-ABD8-BD340771A9EC}" presName="level3hierChild" presStyleCnt="0"/>
      <dgm:spPr/>
    </dgm:pt>
    <dgm:pt modelId="{0BD9304C-6965-4CF7-AEE8-03C7DAB3655D}" type="pres">
      <dgm:prSet presAssocID="{96549964-4859-408A-82B1-E81A3AC29C85}" presName="conn2-1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244ABCB1-8C85-4CAA-A30B-B3452263C1A9}" type="pres">
      <dgm:prSet presAssocID="{96549964-4859-408A-82B1-E81A3AC29C85}" presName="connTx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62AE9BCD-758D-4966-BFE2-F5B9D27259FB}" type="pres">
      <dgm:prSet presAssocID="{D102CD82-B3B4-4936-B972-20A37E140F56}" presName="root2" presStyleCnt="0"/>
      <dgm:spPr/>
    </dgm:pt>
    <dgm:pt modelId="{D3DF75F3-AF53-4A77-BA9A-CDC6F8617135}" type="pres">
      <dgm:prSet presAssocID="{D102CD82-B3B4-4936-B972-20A37E140F56}" presName="LevelTwoTextNode" presStyleLbl="node4" presStyleIdx="0" presStyleCnt="3" custScaleY="1082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968270-B0C6-453A-A05C-52167770A664}" type="pres">
      <dgm:prSet presAssocID="{D102CD82-B3B4-4936-B972-20A37E140F56}" presName="level3hierChild" presStyleCnt="0"/>
      <dgm:spPr/>
    </dgm:pt>
    <dgm:pt modelId="{75C9574C-2617-45D8-9364-1366EA43B0DE}" type="pres">
      <dgm:prSet presAssocID="{AC8BFD08-5ECB-46F5-95E7-670C32CFAAF7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71B691FD-4D35-45B2-94A2-FBA3D43FFAE7}" type="pres">
      <dgm:prSet presAssocID="{AC8BFD08-5ECB-46F5-95E7-670C32CFAAF7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25B89F55-DC44-44FF-A45C-77BE304256A6}" type="pres">
      <dgm:prSet presAssocID="{280E67C5-02AA-491A-8FD4-AED736E73D0F}" presName="root2" presStyleCnt="0"/>
      <dgm:spPr/>
    </dgm:pt>
    <dgm:pt modelId="{C21F8A0E-5103-48D2-B5D0-3F5540C1FF5C}" type="pres">
      <dgm:prSet presAssocID="{280E67C5-02AA-491A-8FD4-AED736E73D0F}" presName="LevelTwoTextNode" presStyleLbl="node3" presStyleIdx="2" presStyleCnt="5" custScaleY="13674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CACA91B-91EF-4867-BDAE-FF3507719FF5}" type="pres">
      <dgm:prSet presAssocID="{280E67C5-02AA-491A-8FD4-AED736E73D0F}" presName="level3hierChild" presStyleCnt="0"/>
      <dgm:spPr/>
    </dgm:pt>
    <dgm:pt modelId="{4D7D71A7-866F-4E44-87D8-F15C911C9D2B}" type="pres">
      <dgm:prSet presAssocID="{675860A0-6E99-48B5-ABEC-C06ADD1DA8D9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696FC61D-DB48-44AE-BBE7-C7D93491440F}" type="pres">
      <dgm:prSet presAssocID="{675860A0-6E99-48B5-ABEC-C06ADD1DA8D9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58D8A9AE-E2AB-4EBB-847C-F0175E1BEA5F}" type="pres">
      <dgm:prSet presAssocID="{F9DF6C6D-8A4A-4E69-BE6B-F3CFCBD57767}" presName="root2" presStyleCnt="0"/>
      <dgm:spPr/>
    </dgm:pt>
    <dgm:pt modelId="{1EABEFE9-51EC-40ED-82DE-B3EA1B31146E}" type="pres">
      <dgm:prSet presAssocID="{F9DF6C6D-8A4A-4E69-BE6B-F3CFCBD57767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3E62653-9A70-4506-8805-B56949873169}" type="pres">
      <dgm:prSet presAssocID="{F9DF6C6D-8A4A-4E69-BE6B-F3CFCBD57767}" presName="level3hierChild" presStyleCnt="0"/>
      <dgm:spPr/>
    </dgm:pt>
    <dgm:pt modelId="{D8520BE6-1E90-414E-B794-55A67A9CD994}" type="pres">
      <dgm:prSet presAssocID="{BC6CC5A0-1701-42C0-A55B-879D617D9610}" presName="conn2-1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A87CD3A7-453C-40DD-A3C1-931EBECAB6E2}" type="pres">
      <dgm:prSet presAssocID="{BC6CC5A0-1701-42C0-A55B-879D617D9610}" presName="connTx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E3D96440-343B-42D4-AC90-08AB65E68064}" type="pres">
      <dgm:prSet presAssocID="{7E5468EE-E515-487F-8C00-6989AC636F78}" presName="root2" presStyleCnt="0"/>
      <dgm:spPr/>
    </dgm:pt>
    <dgm:pt modelId="{05AE43A7-12C6-443D-A8D9-757EDC1BD81F}" type="pres">
      <dgm:prSet presAssocID="{7E5468EE-E515-487F-8C00-6989AC636F78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25A06B0-52A5-4064-A186-A281D1AF8668}" type="pres">
      <dgm:prSet presAssocID="{7E5468EE-E515-487F-8C00-6989AC636F78}" presName="level3hierChild" presStyleCnt="0"/>
      <dgm:spPr/>
    </dgm:pt>
    <dgm:pt modelId="{9A71C441-58DF-4363-B92D-402D56D7E8B0}" type="pres">
      <dgm:prSet presAssocID="{B4CC727C-7123-4C98-AA26-1ABD58D1696F}" presName="conn2-1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5CC79A2C-098F-4CF0-B030-1FB2D64C75E3}" type="pres">
      <dgm:prSet presAssocID="{B4CC727C-7123-4C98-AA26-1ABD58D1696F}" presName="connTx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5ADB8399-9F83-44AA-A59E-943DCC786EF9}" type="pres">
      <dgm:prSet presAssocID="{1077648F-7F6C-4999-A58D-AF39C1A3EC8C}" presName="root2" presStyleCnt="0"/>
      <dgm:spPr/>
    </dgm:pt>
    <dgm:pt modelId="{331A6CA1-811C-4FA1-8DEF-C7FCCEB84E34}" type="pres">
      <dgm:prSet presAssocID="{1077648F-7F6C-4999-A58D-AF39C1A3EC8C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18B61AC-B66C-437D-BDFA-78BA2C5F9783}" type="pres">
      <dgm:prSet presAssocID="{1077648F-7F6C-4999-A58D-AF39C1A3EC8C}" presName="level3hierChild" presStyleCnt="0"/>
      <dgm:spPr/>
    </dgm:pt>
    <dgm:pt modelId="{3262674F-6DBD-4D85-A2C9-BF2B2E8DC1A9}" type="pres">
      <dgm:prSet presAssocID="{4830187B-5A87-4BE4-8B55-0B32060704FD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B4ECE77E-F24F-453A-932F-97C389594B86}" type="pres">
      <dgm:prSet presAssocID="{4830187B-5A87-4BE4-8B55-0B32060704FD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CC960BF3-9AC7-4619-B770-FA737DE45FC7}" type="pres">
      <dgm:prSet presAssocID="{1D216411-D30E-4517-A421-DF10ED36E593}" presName="root2" presStyleCnt="0"/>
      <dgm:spPr/>
    </dgm:pt>
    <dgm:pt modelId="{7EAE4F18-A456-4071-93E6-607561C9A4E9}" type="pres">
      <dgm:prSet presAssocID="{1D216411-D30E-4517-A421-DF10ED36E593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6CAC3E2-2465-4435-890F-21596143A1FC}" type="pres">
      <dgm:prSet presAssocID="{1D216411-D30E-4517-A421-DF10ED36E593}" presName="level3hierChild" presStyleCnt="0"/>
      <dgm:spPr/>
    </dgm:pt>
  </dgm:ptLst>
  <dgm:cxnLst>
    <dgm:cxn modelId="{FC5D05F4-6EE6-42BD-86C6-534E26EFD57A}" type="presOf" srcId="{BCD875C3-1A5C-4AE1-93CC-BDA22C3AE499}" destId="{706F4CC0-D39D-40E1-9696-191F23B8A3B8}" srcOrd="0" destOrd="0" presId="urn:microsoft.com/office/officeart/2008/layout/HorizontalMultiLevelHierarchy"/>
    <dgm:cxn modelId="{11A56303-009B-432E-B98B-B740C8203C03}" type="presOf" srcId="{BC6CC5A0-1701-42C0-A55B-879D617D9610}" destId="{A87CD3A7-453C-40DD-A3C1-931EBECAB6E2}" srcOrd="1" destOrd="0" presId="urn:microsoft.com/office/officeart/2008/layout/HorizontalMultiLevelHierarchy"/>
    <dgm:cxn modelId="{6006C30F-2ABA-4850-832A-4B7FB0FDF252}" srcId="{972D956F-244A-460A-8242-F5F2279AE80D}" destId="{280E67C5-02AA-491A-8FD4-AED736E73D0F}" srcOrd="2" destOrd="0" parTransId="{AC8BFD08-5ECB-46F5-95E7-670C32CFAAF7}" sibTransId="{C99291F4-C81B-4AE8-8F90-A2B20D0B95F3}"/>
    <dgm:cxn modelId="{6BE47B08-71B7-46E7-A893-1F036B6AB37C}" type="presOf" srcId="{47848AFC-0EBC-4A51-910A-FA8B3F90A072}" destId="{A7037175-8A22-4007-A397-C9B3BBBFCE3F}" srcOrd="1" destOrd="0" presId="urn:microsoft.com/office/officeart/2008/layout/HorizontalMultiLevelHierarchy"/>
    <dgm:cxn modelId="{E13CAABB-020C-4505-9BE5-E3DC2E8BEACE}" srcId="{972D956F-244A-460A-8242-F5F2279AE80D}" destId="{06870D83-D0D9-4B90-ABD8-BD340771A9EC}" srcOrd="1" destOrd="0" parTransId="{47848AFC-0EBC-4A51-910A-FA8B3F90A072}" sibTransId="{F4DC7017-1DA5-49FD-BAEC-3C3D46BEE9C4}"/>
    <dgm:cxn modelId="{DFBEB434-CE27-4255-BB1F-23EC0ADC09D4}" type="presOf" srcId="{4830187B-5A87-4BE4-8B55-0B32060704FD}" destId="{3262674F-6DBD-4D85-A2C9-BF2B2E8DC1A9}" srcOrd="0" destOrd="0" presId="urn:microsoft.com/office/officeart/2008/layout/HorizontalMultiLevelHierarchy"/>
    <dgm:cxn modelId="{0721149C-AD89-474B-9BD9-90337F581054}" srcId="{F9DF6C6D-8A4A-4E69-BE6B-F3CFCBD57767}" destId="{1077648F-7F6C-4999-A58D-AF39C1A3EC8C}" srcOrd="1" destOrd="0" parTransId="{B4CC727C-7123-4C98-AA26-1ABD58D1696F}" sibTransId="{1CCA35CA-2765-4DDA-AEB7-5D7F174E37FB}"/>
    <dgm:cxn modelId="{82C8EDA6-90CD-4594-BD60-3C309DFDF9CA}" type="presOf" srcId="{280E67C5-02AA-491A-8FD4-AED736E73D0F}" destId="{C21F8A0E-5103-48D2-B5D0-3F5540C1FF5C}" srcOrd="0" destOrd="0" presId="urn:microsoft.com/office/officeart/2008/layout/HorizontalMultiLevelHierarchy"/>
    <dgm:cxn modelId="{892B24CC-645C-443E-A125-904454E25629}" srcId="{FB6BE362-A138-494A-AA77-1293C67966EF}" destId="{AA65DBF0-0687-4BFA-B790-99E61D5B0385}" srcOrd="0" destOrd="0" parTransId="{59073B8B-E3DB-4324-9731-FB5064BA6E15}" sibTransId="{CF85307F-42AB-4A93-AB08-BD2B50920A76}"/>
    <dgm:cxn modelId="{FEACA2B1-2931-43BA-9076-8FB06C63454D}" type="presOf" srcId="{1D216411-D30E-4517-A421-DF10ED36E593}" destId="{7EAE4F18-A456-4071-93E6-607561C9A4E9}" srcOrd="0" destOrd="0" presId="urn:microsoft.com/office/officeart/2008/layout/HorizontalMultiLevelHierarchy"/>
    <dgm:cxn modelId="{52ED1C2C-74AA-48F6-82B8-E5590D06227D}" srcId="{F9DF6C6D-8A4A-4E69-BE6B-F3CFCBD57767}" destId="{7E5468EE-E515-487F-8C00-6989AC636F78}" srcOrd="0" destOrd="0" parTransId="{BC6CC5A0-1701-42C0-A55B-879D617D9610}" sibTransId="{DC289C0B-EA18-49AB-864C-F3CCB1AE30F4}"/>
    <dgm:cxn modelId="{3BCDB0F9-377E-40EC-A54E-3480416084C9}" type="presOf" srcId="{F1158120-2F7E-4F3F-A190-2B7219B77433}" destId="{76B4B332-1106-40E4-9EAF-C8069BA2AC19}" srcOrd="0" destOrd="0" presId="urn:microsoft.com/office/officeart/2008/layout/HorizontalMultiLevelHierarchy"/>
    <dgm:cxn modelId="{DFD8DFE8-BC92-4332-9A4B-894D8ED04522}" srcId="{972D956F-244A-460A-8242-F5F2279AE80D}" destId="{1D216411-D30E-4517-A421-DF10ED36E593}" srcOrd="4" destOrd="0" parTransId="{4830187B-5A87-4BE4-8B55-0B32060704FD}" sibTransId="{E063A98C-294D-47CE-8870-0DFF291E8AE1}"/>
    <dgm:cxn modelId="{9B56DA1D-5607-42D3-A01C-8CD654C5EC5D}" type="presOf" srcId="{B4CC727C-7123-4C98-AA26-1ABD58D1696F}" destId="{9A71C441-58DF-4363-B92D-402D56D7E8B0}" srcOrd="0" destOrd="0" presId="urn:microsoft.com/office/officeart/2008/layout/HorizontalMultiLevelHierarchy"/>
    <dgm:cxn modelId="{D97B920B-B003-4237-8DCD-5A241A10024A}" type="presOf" srcId="{BC6CC5A0-1701-42C0-A55B-879D617D9610}" destId="{D8520BE6-1E90-414E-B794-55A67A9CD994}" srcOrd="0" destOrd="0" presId="urn:microsoft.com/office/officeart/2008/layout/HorizontalMultiLevelHierarchy"/>
    <dgm:cxn modelId="{B9009D4D-A094-4CF9-8251-CFD85FF23C6A}" type="presOf" srcId="{AC8BFD08-5ECB-46F5-95E7-670C32CFAAF7}" destId="{75C9574C-2617-45D8-9364-1366EA43B0DE}" srcOrd="0" destOrd="0" presId="urn:microsoft.com/office/officeart/2008/layout/HorizontalMultiLevelHierarchy"/>
    <dgm:cxn modelId="{02EC484A-4F3B-4476-AD96-B97DB04D950F}" type="presOf" srcId="{F9DF6C6D-8A4A-4E69-BE6B-F3CFCBD57767}" destId="{1EABEFE9-51EC-40ED-82DE-B3EA1B31146E}" srcOrd="0" destOrd="0" presId="urn:microsoft.com/office/officeart/2008/layout/HorizontalMultiLevelHierarchy"/>
    <dgm:cxn modelId="{00CBF399-CF06-42DD-B9A0-B03E4F3D1997}" type="presOf" srcId="{BCD875C3-1A5C-4AE1-93CC-BDA22C3AE499}" destId="{0B2225EB-004C-42A8-B71E-7798BF5510DB}" srcOrd="1" destOrd="0" presId="urn:microsoft.com/office/officeart/2008/layout/HorizontalMultiLevelHierarchy"/>
    <dgm:cxn modelId="{163CBC34-1676-4AF0-BD41-B020B10120FB}" type="presOf" srcId="{675860A0-6E99-48B5-ABEC-C06ADD1DA8D9}" destId="{4D7D71A7-866F-4E44-87D8-F15C911C9D2B}" srcOrd="0" destOrd="0" presId="urn:microsoft.com/office/officeart/2008/layout/HorizontalMultiLevelHierarchy"/>
    <dgm:cxn modelId="{DB6FFD7F-B1E7-4199-97D7-4CB4BE01DBA5}" type="presOf" srcId="{AA65DBF0-0687-4BFA-B790-99E61D5B0385}" destId="{1160A4AB-7EE0-4DF6-BC08-587AB8EE4736}" srcOrd="0" destOrd="0" presId="urn:microsoft.com/office/officeart/2008/layout/HorizontalMultiLevelHierarchy"/>
    <dgm:cxn modelId="{8D6AD45C-E16E-4082-95CB-9B826DD74732}" type="presOf" srcId="{C04AA1A7-7914-4681-ABC2-5C63CF8E28E2}" destId="{CB3C7315-CFB9-4382-92D7-FC7CD19F3C32}" srcOrd="1" destOrd="0" presId="urn:microsoft.com/office/officeart/2008/layout/HorizontalMultiLevelHierarchy"/>
    <dgm:cxn modelId="{6DB12D73-89AD-4140-B724-D3582E9FFB02}" srcId="{972D956F-244A-460A-8242-F5F2279AE80D}" destId="{F1158120-2F7E-4F3F-A190-2B7219B77433}" srcOrd="0" destOrd="0" parTransId="{BCD875C3-1A5C-4AE1-93CC-BDA22C3AE499}" sibTransId="{763ECDF9-290F-406E-8111-ABF78507C6B6}"/>
    <dgm:cxn modelId="{D29DF55A-4C47-4E6A-821B-1C4DAAA4768D}" srcId="{06870D83-D0D9-4B90-ABD8-BD340771A9EC}" destId="{D102CD82-B3B4-4936-B972-20A37E140F56}" srcOrd="0" destOrd="0" parTransId="{96549964-4859-408A-82B1-E81A3AC29C85}" sibTransId="{EB276A29-F0A4-47D7-8D44-BE2C08BFE7B4}"/>
    <dgm:cxn modelId="{A71AADA0-80FC-4A20-8474-7829D692DB0F}" type="presOf" srcId="{4830187B-5A87-4BE4-8B55-0B32060704FD}" destId="{B4ECE77E-F24F-453A-932F-97C389594B86}" srcOrd="1" destOrd="0" presId="urn:microsoft.com/office/officeart/2008/layout/HorizontalMultiLevelHierarchy"/>
    <dgm:cxn modelId="{A9D5305E-2E4A-4307-B1A1-35CD8EF45284}" type="presOf" srcId="{06870D83-D0D9-4B90-ABD8-BD340771A9EC}" destId="{E06BC6D2-A0AB-4703-A8E9-4ECAFF893B25}" srcOrd="0" destOrd="0" presId="urn:microsoft.com/office/officeart/2008/layout/HorizontalMultiLevelHierarchy"/>
    <dgm:cxn modelId="{D0D2A669-35FF-4311-B8CE-C31218B6BC99}" srcId="{972D956F-244A-460A-8242-F5F2279AE80D}" destId="{F9DF6C6D-8A4A-4E69-BE6B-F3CFCBD57767}" srcOrd="3" destOrd="0" parTransId="{675860A0-6E99-48B5-ABEC-C06ADD1DA8D9}" sibTransId="{086331EB-AB99-4B1E-AA73-4EF4C6946EF0}"/>
    <dgm:cxn modelId="{F27F5793-4842-4A08-964D-AE971F9474FD}" type="presOf" srcId="{D102CD82-B3B4-4936-B972-20A37E140F56}" destId="{D3DF75F3-AF53-4A77-BA9A-CDC6F8617135}" srcOrd="0" destOrd="0" presId="urn:microsoft.com/office/officeart/2008/layout/HorizontalMultiLevelHierarchy"/>
    <dgm:cxn modelId="{1D799038-7B9E-442F-A942-9D4909E94153}" type="presOf" srcId="{47848AFC-0EBC-4A51-910A-FA8B3F90A072}" destId="{1B2A01ED-2D5B-491B-B555-A63EBA051EC4}" srcOrd="0" destOrd="0" presId="urn:microsoft.com/office/officeart/2008/layout/HorizontalMultiLevelHierarchy"/>
    <dgm:cxn modelId="{275AA731-FD20-4378-94D5-759BD0D46F1E}" type="presOf" srcId="{C04AA1A7-7914-4681-ABC2-5C63CF8E28E2}" destId="{44B07B05-9102-4FA2-866B-66C96D82CFDC}" srcOrd="0" destOrd="0" presId="urn:microsoft.com/office/officeart/2008/layout/HorizontalMultiLevelHierarchy"/>
    <dgm:cxn modelId="{9D4AC20E-8A2A-4EC5-A8CD-05478FA7FDB9}" srcId="{AA65DBF0-0687-4BFA-B790-99E61D5B0385}" destId="{972D956F-244A-460A-8242-F5F2279AE80D}" srcOrd="0" destOrd="0" parTransId="{C04AA1A7-7914-4681-ABC2-5C63CF8E28E2}" sibTransId="{0D2B28A9-A769-4AC2-9274-6662DA126879}"/>
    <dgm:cxn modelId="{064736B0-FFC2-4412-84D5-1A0C3E3314C0}" type="presOf" srcId="{972D956F-244A-460A-8242-F5F2279AE80D}" destId="{7D4FC2EE-06F9-48DA-84BB-89BDED625B05}" srcOrd="0" destOrd="0" presId="urn:microsoft.com/office/officeart/2008/layout/HorizontalMultiLevelHierarchy"/>
    <dgm:cxn modelId="{AD2581DC-FD41-49C0-88B9-3A41EB16647F}" type="presOf" srcId="{FB6BE362-A138-494A-AA77-1293C67966EF}" destId="{7B49004F-4F6C-4E42-8E78-3169C65DCE7A}" srcOrd="0" destOrd="0" presId="urn:microsoft.com/office/officeart/2008/layout/HorizontalMultiLevelHierarchy"/>
    <dgm:cxn modelId="{5D1BAA4E-68CF-422E-A69F-657E84AC8025}" type="presOf" srcId="{7E5468EE-E515-487F-8C00-6989AC636F78}" destId="{05AE43A7-12C6-443D-A8D9-757EDC1BD81F}" srcOrd="0" destOrd="0" presId="urn:microsoft.com/office/officeart/2008/layout/HorizontalMultiLevelHierarchy"/>
    <dgm:cxn modelId="{182F387E-7A3D-4BF9-B0C4-258A17007655}" type="presOf" srcId="{B4CC727C-7123-4C98-AA26-1ABD58D1696F}" destId="{5CC79A2C-098F-4CF0-B030-1FB2D64C75E3}" srcOrd="1" destOrd="0" presId="urn:microsoft.com/office/officeart/2008/layout/HorizontalMultiLevelHierarchy"/>
    <dgm:cxn modelId="{08002219-2172-4EAA-9DB2-7B285F6B9A6D}" type="presOf" srcId="{1077648F-7F6C-4999-A58D-AF39C1A3EC8C}" destId="{331A6CA1-811C-4FA1-8DEF-C7FCCEB84E34}" srcOrd="0" destOrd="0" presId="urn:microsoft.com/office/officeart/2008/layout/HorizontalMultiLevelHierarchy"/>
    <dgm:cxn modelId="{F40E41EE-32EF-4BE1-837C-7AA7623136B2}" type="presOf" srcId="{675860A0-6E99-48B5-ABEC-C06ADD1DA8D9}" destId="{696FC61D-DB48-44AE-BBE7-C7D93491440F}" srcOrd="1" destOrd="0" presId="urn:microsoft.com/office/officeart/2008/layout/HorizontalMultiLevelHierarchy"/>
    <dgm:cxn modelId="{5E4E291C-BC05-4104-87E0-9F42AC94C659}" type="presOf" srcId="{AC8BFD08-5ECB-46F5-95E7-670C32CFAAF7}" destId="{71B691FD-4D35-45B2-94A2-FBA3D43FFAE7}" srcOrd="1" destOrd="0" presId="urn:microsoft.com/office/officeart/2008/layout/HorizontalMultiLevelHierarchy"/>
    <dgm:cxn modelId="{F2744138-9B8D-4325-80DC-77A8E413C81A}" type="presOf" srcId="{96549964-4859-408A-82B1-E81A3AC29C85}" destId="{0BD9304C-6965-4CF7-AEE8-03C7DAB3655D}" srcOrd="0" destOrd="0" presId="urn:microsoft.com/office/officeart/2008/layout/HorizontalMultiLevelHierarchy"/>
    <dgm:cxn modelId="{397EDFBC-1FB8-48E2-8DCC-0F4B9DB1A64E}" type="presOf" srcId="{96549964-4859-408A-82B1-E81A3AC29C85}" destId="{244ABCB1-8C85-4CAA-A30B-B3452263C1A9}" srcOrd="1" destOrd="0" presId="urn:microsoft.com/office/officeart/2008/layout/HorizontalMultiLevelHierarchy"/>
    <dgm:cxn modelId="{D67F2B6B-747F-4435-ACB8-DAF11BC98622}" type="presParOf" srcId="{7B49004F-4F6C-4E42-8E78-3169C65DCE7A}" destId="{3E2BDD9B-8775-4E0A-8985-1D0ABF13AC0F}" srcOrd="0" destOrd="0" presId="urn:microsoft.com/office/officeart/2008/layout/HorizontalMultiLevelHierarchy"/>
    <dgm:cxn modelId="{DAAB183E-21B5-41B8-A1C8-2AF4252279B2}" type="presParOf" srcId="{3E2BDD9B-8775-4E0A-8985-1D0ABF13AC0F}" destId="{1160A4AB-7EE0-4DF6-BC08-587AB8EE4736}" srcOrd="0" destOrd="0" presId="urn:microsoft.com/office/officeart/2008/layout/HorizontalMultiLevelHierarchy"/>
    <dgm:cxn modelId="{06E3E848-5AF5-4737-A2E9-A71FCF820667}" type="presParOf" srcId="{3E2BDD9B-8775-4E0A-8985-1D0ABF13AC0F}" destId="{80CE55B4-B991-4E03-B28E-E3693A17AB87}" srcOrd="1" destOrd="0" presId="urn:microsoft.com/office/officeart/2008/layout/HorizontalMultiLevelHierarchy"/>
    <dgm:cxn modelId="{592CDF25-D609-4AA8-B010-07BD63C9C856}" type="presParOf" srcId="{80CE55B4-B991-4E03-B28E-E3693A17AB87}" destId="{44B07B05-9102-4FA2-866B-66C96D82CFDC}" srcOrd="0" destOrd="0" presId="urn:microsoft.com/office/officeart/2008/layout/HorizontalMultiLevelHierarchy"/>
    <dgm:cxn modelId="{CD621B87-F565-444B-A2DE-834EE2FF8D12}" type="presParOf" srcId="{44B07B05-9102-4FA2-866B-66C96D82CFDC}" destId="{CB3C7315-CFB9-4382-92D7-FC7CD19F3C32}" srcOrd="0" destOrd="0" presId="urn:microsoft.com/office/officeart/2008/layout/HorizontalMultiLevelHierarchy"/>
    <dgm:cxn modelId="{94C9AB90-0FAC-4765-BAB5-EC082C26476B}" type="presParOf" srcId="{80CE55B4-B991-4E03-B28E-E3693A17AB87}" destId="{A7305E5A-DDA5-45F6-A3F0-2A7185081D17}" srcOrd="1" destOrd="0" presId="urn:microsoft.com/office/officeart/2008/layout/HorizontalMultiLevelHierarchy"/>
    <dgm:cxn modelId="{0AA549A5-EA68-442C-B149-2C8314C6D92B}" type="presParOf" srcId="{A7305E5A-DDA5-45F6-A3F0-2A7185081D17}" destId="{7D4FC2EE-06F9-48DA-84BB-89BDED625B05}" srcOrd="0" destOrd="0" presId="urn:microsoft.com/office/officeart/2008/layout/HorizontalMultiLevelHierarchy"/>
    <dgm:cxn modelId="{1F899627-6572-4043-A6D2-B397284B5052}" type="presParOf" srcId="{A7305E5A-DDA5-45F6-A3F0-2A7185081D17}" destId="{ECDEE430-D251-479E-B5E8-E6DF17ABB3E0}" srcOrd="1" destOrd="0" presId="urn:microsoft.com/office/officeart/2008/layout/HorizontalMultiLevelHierarchy"/>
    <dgm:cxn modelId="{B425AD3A-FB72-4C30-85E9-53935BB46828}" type="presParOf" srcId="{ECDEE430-D251-479E-B5E8-E6DF17ABB3E0}" destId="{706F4CC0-D39D-40E1-9696-191F23B8A3B8}" srcOrd="0" destOrd="0" presId="urn:microsoft.com/office/officeart/2008/layout/HorizontalMultiLevelHierarchy"/>
    <dgm:cxn modelId="{A6DE882F-3039-4030-A34C-5E7A0266F6F1}" type="presParOf" srcId="{706F4CC0-D39D-40E1-9696-191F23B8A3B8}" destId="{0B2225EB-004C-42A8-B71E-7798BF5510DB}" srcOrd="0" destOrd="0" presId="urn:microsoft.com/office/officeart/2008/layout/HorizontalMultiLevelHierarchy"/>
    <dgm:cxn modelId="{79EF7B20-4B65-4CEC-9CC1-DE94FB9F4822}" type="presParOf" srcId="{ECDEE430-D251-479E-B5E8-E6DF17ABB3E0}" destId="{CD14585B-71A4-4C95-A305-4820A60E210B}" srcOrd="1" destOrd="0" presId="urn:microsoft.com/office/officeart/2008/layout/HorizontalMultiLevelHierarchy"/>
    <dgm:cxn modelId="{0FF87A81-2908-4DBE-9136-6A222D920999}" type="presParOf" srcId="{CD14585B-71A4-4C95-A305-4820A60E210B}" destId="{76B4B332-1106-40E4-9EAF-C8069BA2AC19}" srcOrd="0" destOrd="0" presId="urn:microsoft.com/office/officeart/2008/layout/HorizontalMultiLevelHierarchy"/>
    <dgm:cxn modelId="{237E0B56-CB65-4180-BFC5-60632A6B7654}" type="presParOf" srcId="{CD14585B-71A4-4C95-A305-4820A60E210B}" destId="{AACE5678-2E60-4B25-95E8-CDB93EF581CB}" srcOrd="1" destOrd="0" presId="urn:microsoft.com/office/officeart/2008/layout/HorizontalMultiLevelHierarchy"/>
    <dgm:cxn modelId="{7BA282EA-2CB3-41AE-9D1B-16D843DFEDFE}" type="presParOf" srcId="{ECDEE430-D251-479E-B5E8-E6DF17ABB3E0}" destId="{1B2A01ED-2D5B-491B-B555-A63EBA051EC4}" srcOrd="2" destOrd="0" presId="urn:microsoft.com/office/officeart/2008/layout/HorizontalMultiLevelHierarchy"/>
    <dgm:cxn modelId="{2D62A48F-BEC8-48CA-ACC0-1DE6BF36AF5A}" type="presParOf" srcId="{1B2A01ED-2D5B-491B-B555-A63EBA051EC4}" destId="{A7037175-8A22-4007-A397-C9B3BBBFCE3F}" srcOrd="0" destOrd="0" presId="urn:microsoft.com/office/officeart/2008/layout/HorizontalMultiLevelHierarchy"/>
    <dgm:cxn modelId="{E07D0248-CE4B-42F4-B790-F563B1E8A951}" type="presParOf" srcId="{ECDEE430-D251-479E-B5E8-E6DF17ABB3E0}" destId="{AF7322F5-48D9-4599-9EAE-372371412107}" srcOrd="3" destOrd="0" presId="urn:microsoft.com/office/officeart/2008/layout/HorizontalMultiLevelHierarchy"/>
    <dgm:cxn modelId="{63F672A2-CF29-457D-8705-6627C9BC78A1}" type="presParOf" srcId="{AF7322F5-48D9-4599-9EAE-372371412107}" destId="{E06BC6D2-A0AB-4703-A8E9-4ECAFF893B25}" srcOrd="0" destOrd="0" presId="urn:microsoft.com/office/officeart/2008/layout/HorizontalMultiLevelHierarchy"/>
    <dgm:cxn modelId="{C57E2756-65F0-4775-91AA-892699A0FE8B}" type="presParOf" srcId="{AF7322F5-48D9-4599-9EAE-372371412107}" destId="{8AE16BF2-6A85-4DFF-9A27-82C64BCD7D93}" srcOrd="1" destOrd="0" presId="urn:microsoft.com/office/officeart/2008/layout/HorizontalMultiLevelHierarchy"/>
    <dgm:cxn modelId="{0645281F-7BAC-427E-89CE-21B86F88C6CE}" type="presParOf" srcId="{8AE16BF2-6A85-4DFF-9A27-82C64BCD7D93}" destId="{0BD9304C-6965-4CF7-AEE8-03C7DAB3655D}" srcOrd="0" destOrd="0" presId="urn:microsoft.com/office/officeart/2008/layout/HorizontalMultiLevelHierarchy"/>
    <dgm:cxn modelId="{1D32C4C9-2F78-4247-99D5-08CF89B2FA34}" type="presParOf" srcId="{0BD9304C-6965-4CF7-AEE8-03C7DAB3655D}" destId="{244ABCB1-8C85-4CAA-A30B-B3452263C1A9}" srcOrd="0" destOrd="0" presId="urn:microsoft.com/office/officeart/2008/layout/HorizontalMultiLevelHierarchy"/>
    <dgm:cxn modelId="{ADB45DE6-090A-4FAA-9E68-DFADC2760453}" type="presParOf" srcId="{8AE16BF2-6A85-4DFF-9A27-82C64BCD7D93}" destId="{62AE9BCD-758D-4966-BFE2-F5B9D27259FB}" srcOrd="1" destOrd="0" presId="urn:microsoft.com/office/officeart/2008/layout/HorizontalMultiLevelHierarchy"/>
    <dgm:cxn modelId="{F45C2213-9015-4ACD-ADFB-C891731A4D8A}" type="presParOf" srcId="{62AE9BCD-758D-4966-BFE2-F5B9D27259FB}" destId="{D3DF75F3-AF53-4A77-BA9A-CDC6F8617135}" srcOrd="0" destOrd="0" presId="urn:microsoft.com/office/officeart/2008/layout/HorizontalMultiLevelHierarchy"/>
    <dgm:cxn modelId="{73E03F87-9B9A-4F9A-9CB1-FCBC952243F0}" type="presParOf" srcId="{62AE9BCD-758D-4966-BFE2-F5B9D27259FB}" destId="{AB968270-B0C6-453A-A05C-52167770A664}" srcOrd="1" destOrd="0" presId="urn:microsoft.com/office/officeart/2008/layout/HorizontalMultiLevelHierarchy"/>
    <dgm:cxn modelId="{E37BBB33-FCD3-4D67-A894-BA5EA6DE8E93}" type="presParOf" srcId="{ECDEE430-D251-479E-B5E8-E6DF17ABB3E0}" destId="{75C9574C-2617-45D8-9364-1366EA43B0DE}" srcOrd="4" destOrd="0" presId="urn:microsoft.com/office/officeart/2008/layout/HorizontalMultiLevelHierarchy"/>
    <dgm:cxn modelId="{9818F114-ECC8-464A-AB90-253C64D4C032}" type="presParOf" srcId="{75C9574C-2617-45D8-9364-1366EA43B0DE}" destId="{71B691FD-4D35-45B2-94A2-FBA3D43FFAE7}" srcOrd="0" destOrd="0" presId="urn:microsoft.com/office/officeart/2008/layout/HorizontalMultiLevelHierarchy"/>
    <dgm:cxn modelId="{6831B090-3CE9-4096-9D33-E16B18D12565}" type="presParOf" srcId="{ECDEE430-D251-479E-B5E8-E6DF17ABB3E0}" destId="{25B89F55-DC44-44FF-A45C-77BE304256A6}" srcOrd="5" destOrd="0" presId="urn:microsoft.com/office/officeart/2008/layout/HorizontalMultiLevelHierarchy"/>
    <dgm:cxn modelId="{3B6FE1E9-DE6C-44B3-94D5-381FC831810A}" type="presParOf" srcId="{25B89F55-DC44-44FF-A45C-77BE304256A6}" destId="{C21F8A0E-5103-48D2-B5D0-3F5540C1FF5C}" srcOrd="0" destOrd="0" presId="urn:microsoft.com/office/officeart/2008/layout/HorizontalMultiLevelHierarchy"/>
    <dgm:cxn modelId="{36D52EFA-EBAF-48A8-847D-8FFD35E870BA}" type="presParOf" srcId="{25B89F55-DC44-44FF-A45C-77BE304256A6}" destId="{FCACA91B-91EF-4867-BDAE-FF3507719FF5}" srcOrd="1" destOrd="0" presId="urn:microsoft.com/office/officeart/2008/layout/HorizontalMultiLevelHierarchy"/>
    <dgm:cxn modelId="{3687CB81-A5D6-4CFC-B3ED-0253E8606284}" type="presParOf" srcId="{ECDEE430-D251-479E-B5E8-E6DF17ABB3E0}" destId="{4D7D71A7-866F-4E44-87D8-F15C911C9D2B}" srcOrd="6" destOrd="0" presId="urn:microsoft.com/office/officeart/2008/layout/HorizontalMultiLevelHierarchy"/>
    <dgm:cxn modelId="{128AE8A3-8912-4305-89A2-19363CAFB481}" type="presParOf" srcId="{4D7D71A7-866F-4E44-87D8-F15C911C9D2B}" destId="{696FC61D-DB48-44AE-BBE7-C7D93491440F}" srcOrd="0" destOrd="0" presId="urn:microsoft.com/office/officeart/2008/layout/HorizontalMultiLevelHierarchy"/>
    <dgm:cxn modelId="{4EC65D6F-B8F9-49DD-AFD7-013497A981EE}" type="presParOf" srcId="{ECDEE430-D251-479E-B5E8-E6DF17ABB3E0}" destId="{58D8A9AE-E2AB-4EBB-847C-F0175E1BEA5F}" srcOrd="7" destOrd="0" presId="urn:microsoft.com/office/officeart/2008/layout/HorizontalMultiLevelHierarchy"/>
    <dgm:cxn modelId="{23456850-621E-48FC-955A-1AD1781E607E}" type="presParOf" srcId="{58D8A9AE-E2AB-4EBB-847C-F0175E1BEA5F}" destId="{1EABEFE9-51EC-40ED-82DE-B3EA1B31146E}" srcOrd="0" destOrd="0" presId="urn:microsoft.com/office/officeart/2008/layout/HorizontalMultiLevelHierarchy"/>
    <dgm:cxn modelId="{BD4E684F-E067-412C-822C-E7A07DFC0947}" type="presParOf" srcId="{58D8A9AE-E2AB-4EBB-847C-F0175E1BEA5F}" destId="{53E62653-9A70-4506-8805-B56949873169}" srcOrd="1" destOrd="0" presId="urn:microsoft.com/office/officeart/2008/layout/HorizontalMultiLevelHierarchy"/>
    <dgm:cxn modelId="{1A8B3678-256C-4268-9619-1F6395FCF5F2}" type="presParOf" srcId="{53E62653-9A70-4506-8805-B56949873169}" destId="{D8520BE6-1E90-414E-B794-55A67A9CD994}" srcOrd="0" destOrd="0" presId="urn:microsoft.com/office/officeart/2008/layout/HorizontalMultiLevelHierarchy"/>
    <dgm:cxn modelId="{6BF9E4B0-FA53-4B12-B165-D9F66CB8B77C}" type="presParOf" srcId="{D8520BE6-1E90-414E-B794-55A67A9CD994}" destId="{A87CD3A7-453C-40DD-A3C1-931EBECAB6E2}" srcOrd="0" destOrd="0" presId="urn:microsoft.com/office/officeart/2008/layout/HorizontalMultiLevelHierarchy"/>
    <dgm:cxn modelId="{23ABE24C-746A-4F1F-90F9-15686A0709F8}" type="presParOf" srcId="{53E62653-9A70-4506-8805-B56949873169}" destId="{E3D96440-343B-42D4-AC90-08AB65E68064}" srcOrd="1" destOrd="0" presId="urn:microsoft.com/office/officeart/2008/layout/HorizontalMultiLevelHierarchy"/>
    <dgm:cxn modelId="{9CEA075C-7C0D-4F3E-B596-884D2610E33B}" type="presParOf" srcId="{E3D96440-343B-42D4-AC90-08AB65E68064}" destId="{05AE43A7-12C6-443D-A8D9-757EDC1BD81F}" srcOrd="0" destOrd="0" presId="urn:microsoft.com/office/officeart/2008/layout/HorizontalMultiLevelHierarchy"/>
    <dgm:cxn modelId="{E692113E-6B46-4959-9EE1-9F40A373B4CC}" type="presParOf" srcId="{E3D96440-343B-42D4-AC90-08AB65E68064}" destId="{225A06B0-52A5-4064-A186-A281D1AF8668}" srcOrd="1" destOrd="0" presId="urn:microsoft.com/office/officeart/2008/layout/HorizontalMultiLevelHierarchy"/>
    <dgm:cxn modelId="{F27B28CF-839A-4F49-877A-2A88888B54F1}" type="presParOf" srcId="{53E62653-9A70-4506-8805-B56949873169}" destId="{9A71C441-58DF-4363-B92D-402D56D7E8B0}" srcOrd="2" destOrd="0" presId="urn:microsoft.com/office/officeart/2008/layout/HorizontalMultiLevelHierarchy"/>
    <dgm:cxn modelId="{9241A3C2-34B3-41BA-85A2-48F86419B434}" type="presParOf" srcId="{9A71C441-58DF-4363-B92D-402D56D7E8B0}" destId="{5CC79A2C-098F-4CF0-B030-1FB2D64C75E3}" srcOrd="0" destOrd="0" presId="urn:microsoft.com/office/officeart/2008/layout/HorizontalMultiLevelHierarchy"/>
    <dgm:cxn modelId="{551E7E7E-167A-40B8-B20B-FB0CB5733807}" type="presParOf" srcId="{53E62653-9A70-4506-8805-B56949873169}" destId="{5ADB8399-9F83-44AA-A59E-943DCC786EF9}" srcOrd="3" destOrd="0" presId="urn:microsoft.com/office/officeart/2008/layout/HorizontalMultiLevelHierarchy"/>
    <dgm:cxn modelId="{EA1B7D2A-C492-4868-B1D2-9031A71984B6}" type="presParOf" srcId="{5ADB8399-9F83-44AA-A59E-943DCC786EF9}" destId="{331A6CA1-811C-4FA1-8DEF-C7FCCEB84E34}" srcOrd="0" destOrd="0" presId="urn:microsoft.com/office/officeart/2008/layout/HorizontalMultiLevelHierarchy"/>
    <dgm:cxn modelId="{0C7B4758-8932-4CCD-B58F-C13566B7AE76}" type="presParOf" srcId="{5ADB8399-9F83-44AA-A59E-943DCC786EF9}" destId="{E18B61AC-B66C-437D-BDFA-78BA2C5F9783}" srcOrd="1" destOrd="0" presId="urn:microsoft.com/office/officeart/2008/layout/HorizontalMultiLevelHierarchy"/>
    <dgm:cxn modelId="{E08C26D7-0C99-4941-A930-50796CB54B7E}" type="presParOf" srcId="{ECDEE430-D251-479E-B5E8-E6DF17ABB3E0}" destId="{3262674F-6DBD-4D85-A2C9-BF2B2E8DC1A9}" srcOrd="8" destOrd="0" presId="urn:microsoft.com/office/officeart/2008/layout/HorizontalMultiLevelHierarchy"/>
    <dgm:cxn modelId="{106FA410-BBC4-4F8C-9AE0-38D6CEB54E58}" type="presParOf" srcId="{3262674F-6DBD-4D85-A2C9-BF2B2E8DC1A9}" destId="{B4ECE77E-F24F-453A-932F-97C389594B86}" srcOrd="0" destOrd="0" presId="urn:microsoft.com/office/officeart/2008/layout/HorizontalMultiLevelHierarchy"/>
    <dgm:cxn modelId="{2887FED4-06B5-4102-8814-9C9C5BB27885}" type="presParOf" srcId="{ECDEE430-D251-479E-B5E8-E6DF17ABB3E0}" destId="{CC960BF3-9AC7-4619-B770-FA737DE45FC7}" srcOrd="9" destOrd="0" presId="urn:microsoft.com/office/officeart/2008/layout/HorizontalMultiLevelHierarchy"/>
    <dgm:cxn modelId="{7A33555B-B22C-427E-B130-474C68E2CDFE}" type="presParOf" srcId="{CC960BF3-9AC7-4619-B770-FA737DE45FC7}" destId="{7EAE4F18-A456-4071-93E6-607561C9A4E9}" srcOrd="0" destOrd="0" presId="urn:microsoft.com/office/officeart/2008/layout/HorizontalMultiLevelHierarchy"/>
    <dgm:cxn modelId="{8D83341E-0C6E-41DD-A983-B563170A7147}" type="presParOf" srcId="{CC960BF3-9AC7-4619-B770-FA737DE45FC7}" destId="{16CAC3E2-2465-4435-890F-21596143A1F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7691DDA4-67E4-4286-8AA0-53E05D92C245}">
      <dgm:prSet custT="1"/>
      <dgm:spPr/>
      <dgm:t>
        <a:bodyPr/>
        <a:lstStyle/>
        <a:p>
          <a:pPr rtl="1"/>
          <a:r>
            <a:rPr lang="fa-IR" sz="3200" b="1" smtClean="0">
              <a:cs typeface="B Badr" panose="00000400000000000000" pitchFamily="2" charset="-78"/>
            </a:rPr>
            <a:t>قال عبد القاهر:  و قد يقدم ليفيد </a:t>
          </a:r>
          <a:endParaRPr lang="fa-IR" sz="3200">
            <a:cs typeface="B Badr" panose="00000400000000000000" pitchFamily="2" charset="-78"/>
          </a:endParaRPr>
        </a:p>
      </dgm:t>
    </dgm:pt>
    <dgm:pt modelId="{AFCDEBCF-FB50-4D43-9237-54CDCEEAE9E9}" type="parTrans" cxnId="{559D083B-3CFB-4C61-835D-6E75B407E1D0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FAD5EB29-958D-4635-8336-EF3ECD938BAA}" type="sibTrans" cxnId="{559D083B-3CFB-4C61-835D-6E75B407E1D0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AE007C3F-EBA7-4470-A805-209ECD643551}">
      <dgm:prSet custT="1"/>
      <dgm:spPr/>
      <dgm:t>
        <a:bodyPr/>
        <a:lstStyle/>
        <a:p>
          <a:pPr rtl="1"/>
          <a:r>
            <a:rPr lang="fa-IR" sz="1200" b="1" smtClean="0">
              <a:solidFill>
                <a:srgbClr val="FF0000"/>
              </a:solidFill>
              <a:cs typeface="B Badr" panose="00000400000000000000" pitchFamily="2" charset="-78"/>
            </a:rPr>
            <a:t>مسند الیه معرفه</a:t>
          </a:r>
          <a:endParaRPr lang="fa-IR" sz="1200">
            <a:solidFill>
              <a:srgbClr val="FF0000"/>
            </a:solidFill>
            <a:cs typeface="B Badr" panose="00000400000000000000" pitchFamily="2" charset="-78"/>
          </a:endParaRPr>
        </a:p>
      </dgm:t>
    </dgm:pt>
    <dgm:pt modelId="{307156D5-F4CB-40FE-8B8E-610F764FBB00}" type="parTrans" cxnId="{4477960E-A08D-4DEA-99E7-5C427D73CE82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D957762F-83D9-4900-89C9-09BC89DFA34D}" type="sibTrans" cxnId="{4477960E-A08D-4DEA-99E7-5C427D73CE82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D91DBE1D-231D-4B6B-B5DF-F59D2A1AB768}">
      <dgm:prSet custT="1"/>
      <dgm:spPr/>
      <dgm:t>
        <a:bodyPr/>
        <a:lstStyle/>
        <a:p>
          <a:pPr rtl="1"/>
          <a:r>
            <a:rPr lang="fa-IR" sz="1200" b="1" smtClean="0">
              <a:solidFill>
                <a:srgbClr val="FF0000"/>
              </a:solidFill>
              <a:cs typeface="B Badr" panose="00000400000000000000" pitchFamily="2" charset="-78"/>
            </a:rPr>
            <a:t>مسند منفی و آمدن مسند الیه بعد از حرف نفی (فقط تخصیص)</a:t>
          </a:r>
          <a:endParaRPr lang="fa-IR" sz="1200">
            <a:solidFill>
              <a:srgbClr val="FF0000"/>
            </a:solidFill>
            <a:cs typeface="B Badr" panose="00000400000000000000" pitchFamily="2" charset="-78"/>
          </a:endParaRPr>
        </a:p>
      </dgm:t>
    </dgm:pt>
    <dgm:pt modelId="{97D9A004-0E9B-4CD5-981C-7A1C8F8CC59C}" type="parTrans" cxnId="{6D0D42A9-3B9D-4423-9023-B0A8BE3627D7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EE5A367A-72CA-4032-AAC8-5029AC8FC04A}" type="sibTrans" cxnId="{6D0D42A9-3B9D-4423-9023-B0A8BE3627D7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AF20A827-322C-431B-9373-23D899B097F8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تخصيصه بالخبر الفعلى إن ولى حرف النفي؛</a:t>
          </a:r>
          <a:endParaRPr lang="fa-IR" sz="1200">
            <a:cs typeface="B Badr" panose="00000400000000000000" pitchFamily="2" charset="-78"/>
          </a:endParaRPr>
        </a:p>
      </dgm:t>
    </dgm:pt>
    <dgm:pt modelId="{8872F91D-34CF-4FFA-96D3-C586E6DB6E9E}" type="parTrans" cxnId="{61045291-106B-4DEE-A333-B09B3E6F5E3D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9FD5C865-69B5-44BD-85DF-C4F8FC9C83D8}" type="sibTrans" cxnId="{61045291-106B-4DEE-A333-B09B3E6F5E3D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CBE1A697-44DE-45EC-A99C-559562CD8D6E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نحو: ما أنا قلت هذا، أى: لم أقله مع أنه مقول غيري؛</a:t>
          </a:r>
          <a:endParaRPr lang="fa-IR" sz="1200">
            <a:cs typeface="B Badr" panose="00000400000000000000" pitchFamily="2" charset="-78"/>
          </a:endParaRPr>
        </a:p>
      </dgm:t>
    </dgm:pt>
    <dgm:pt modelId="{FCDFEAB7-6FC2-42EB-B72A-36225F9CAA60}" type="parTrans" cxnId="{DAC9A555-33CD-4014-8DDB-04863CB02A78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FECADD6E-BE04-46AF-AD68-CAD2E6AD3CFD}" type="sibTrans" cxnId="{DAC9A555-33CD-4014-8DDB-04863CB02A78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F60578DE-4BA2-428F-A631-459EFB494E50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و لهذا لم يصح: </a:t>
          </a:r>
          <a:endParaRPr lang="fa-IR" sz="1200">
            <a:cs typeface="B Badr" panose="00000400000000000000" pitchFamily="2" charset="-78"/>
          </a:endParaRPr>
        </a:p>
      </dgm:t>
    </dgm:pt>
    <dgm:pt modelId="{1C508BAC-B8C3-4A9C-8B95-8A35EE916795}" type="parTrans" cxnId="{BC16532A-6B8B-42D0-B039-BD17F2F4EE14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51732FE0-EF44-46E1-B8D8-263B7A608AA0}" type="sibTrans" cxnId="{BC16532A-6B8B-42D0-B039-BD17F2F4EE14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5AEA1AAE-937C-48AA-B7A9-A32A8EF799F1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(ما أنا قلت و لا غيري)، </a:t>
          </a:r>
          <a:endParaRPr lang="fa-IR" sz="1200">
            <a:cs typeface="B Badr" panose="00000400000000000000" pitchFamily="2" charset="-78"/>
          </a:endParaRPr>
        </a:p>
      </dgm:t>
    </dgm:pt>
    <dgm:pt modelId="{96525757-C502-4D3C-92B6-292BEF746BD5}" type="parTrans" cxnId="{00FB1147-E46B-43FE-8BCE-E635248C9276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16241E66-7E48-4A70-934D-4E397EDA37E0}" type="sibTrans" cxnId="{00FB1147-E46B-43FE-8BCE-E635248C9276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D31615F3-C531-45AF-B76E-D4B31840EA66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و لا: (ما أنا رأيت أحدا) </a:t>
          </a:r>
          <a:endParaRPr lang="fa-IR" sz="1200">
            <a:cs typeface="B Badr" panose="00000400000000000000" pitchFamily="2" charset="-78"/>
          </a:endParaRPr>
        </a:p>
      </dgm:t>
    </dgm:pt>
    <dgm:pt modelId="{BB0C079A-3D8B-4AFE-81D0-C29D5A011E86}" type="parTrans" cxnId="{63DEB18A-97B7-4099-B668-EC392BC1899A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10116E79-25E7-499D-9E6D-F24F1111375A}" type="sibTrans" cxnId="{63DEB18A-97B7-4099-B668-EC392BC1899A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6C466968-509F-477F-874B-E24468FA7D8B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و لا: (ما أنا ضربت إلا زيدا)؛ </a:t>
          </a:r>
          <a:endParaRPr lang="fa-IR" sz="1200">
            <a:cs typeface="B Badr" panose="00000400000000000000" pitchFamily="2" charset="-78"/>
          </a:endParaRPr>
        </a:p>
      </dgm:t>
    </dgm:pt>
    <dgm:pt modelId="{D09DCF49-5071-400A-ABDC-F58274FCE6B5}" type="parTrans" cxnId="{7C684B50-75F9-45C0-BF53-5F4FA4366860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2A2D576D-81D2-4265-A9CB-23B615B4EAEB}" type="sibTrans" cxnId="{7C684B50-75F9-45C0-BF53-5F4FA4366860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66C23159-2152-4DE5-B90D-DAAE7C4F253D}">
      <dgm:prSet custT="1"/>
      <dgm:spPr/>
      <dgm:t>
        <a:bodyPr/>
        <a:lstStyle/>
        <a:p>
          <a:pPr rtl="1"/>
          <a:r>
            <a:rPr lang="fa-IR" sz="1200" b="1" smtClean="0">
              <a:solidFill>
                <a:srgbClr val="FF0000"/>
              </a:solidFill>
              <a:cs typeface="B Badr" panose="00000400000000000000" pitchFamily="2" charset="-78"/>
            </a:rPr>
            <a:t>مسند مثبت (تخصیص و تقوی)</a:t>
          </a:r>
          <a:endParaRPr lang="fa-IR" sz="1200">
            <a:solidFill>
              <a:srgbClr val="FF0000"/>
            </a:solidFill>
            <a:cs typeface="B Badr" panose="00000400000000000000" pitchFamily="2" charset="-78"/>
          </a:endParaRPr>
        </a:p>
      </dgm:t>
    </dgm:pt>
    <dgm:pt modelId="{330E0978-1FA0-4121-B426-8EE3590EFAA8}" type="parTrans" cxnId="{3DD86874-5443-41C9-9100-53131FD8765B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68AA4658-E68C-49DE-BEE4-32FC8A697283}" type="sibTrans" cxnId="{3DD86874-5443-41C9-9100-53131FD8765B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C0102D62-BE99-4AF9-9FFD-EE66D91471D5}">
      <dgm:prSet custT="1"/>
      <dgm:spPr/>
      <dgm:t>
        <a:bodyPr/>
        <a:lstStyle/>
        <a:p>
          <a:pPr rtl="1"/>
          <a:r>
            <a:rPr lang="fa-IR" sz="1000" b="1" smtClean="0">
              <a:cs typeface="B Badr" panose="00000400000000000000" pitchFamily="2" charset="-78"/>
            </a:rPr>
            <a:t>و إلا </a:t>
          </a:r>
          <a:r>
            <a:rPr lang="fa-IR" sz="1000" b="1" smtClean="0">
              <a:solidFill>
                <a:srgbClr val="FF0000"/>
              </a:solidFill>
              <a:cs typeface="B Badr" panose="00000400000000000000" pitchFamily="2" charset="-78"/>
            </a:rPr>
            <a:t>( ان لم يل المسنداليه حرف النفى</a:t>
          </a:r>
          <a:r>
            <a:rPr lang="fa-IR" sz="1000" b="1" smtClean="0">
              <a:cs typeface="B Badr" panose="00000400000000000000" pitchFamily="2" charset="-78"/>
            </a:rPr>
            <a:t>) </a:t>
          </a:r>
          <a:endParaRPr lang="fa-IR" sz="1000">
            <a:cs typeface="B Badr" panose="00000400000000000000" pitchFamily="2" charset="-78"/>
          </a:endParaRPr>
        </a:p>
      </dgm:t>
    </dgm:pt>
    <dgm:pt modelId="{7BBAE6B4-4C58-44F8-A19D-B5443CB55807}" type="parTrans" cxnId="{B5962E94-88B3-4908-AF22-44E64F749E02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21F4B6D0-00DA-4F97-B4CE-C6465CFF481E}" type="sibTrans" cxnId="{B5962E94-88B3-4908-AF22-44E64F749E02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183BC514-EB64-4DB6-A023-BDA93443F03F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فقد يأتى للتخصيص؛</a:t>
          </a:r>
          <a:endParaRPr lang="fa-IR" sz="1200">
            <a:cs typeface="B Badr" panose="00000400000000000000" pitchFamily="2" charset="-78"/>
          </a:endParaRPr>
        </a:p>
      </dgm:t>
    </dgm:pt>
    <dgm:pt modelId="{D2709CB5-E71E-41DA-93CE-3A23AC6023D5}" type="parTrans" cxnId="{2364432E-E5BB-4AF1-8CBC-7179E15E1F99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8FA8D35A-7CD2-4173-8ABF-8FF5C5F6B2F1}" type="sibTrans" cxnId="{2364432E-E5BB-4AF1-8CBC-7179E15E1F99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0BF3C789-CD49-4B60-928E-4C70580411C7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ردا على من زعم</a:t>
          </a:r>
          <a:endParaRPr lang="fa-IR" sz="1200">
            <a:cs typeface="B Badr" panose="00000400000000000000" pitchFamily="2" charset="-78"/>
          </a:endParaRPr>
        </a:p>
      </dgm:t>
    </dgm:pt>
    <dgm:pt modelId="{158EA321-0323-4C26-8AFD-3FADA77726D4}" type="parTrans" cxnId="{6EB9AABB-1297-40B4-8F58-E437008EDE41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4B9F10EB-11EE-4689-A227-0CB6A1FD3240}" type="sibTrans" cxnId="{6EB9AABB-1297-40B4-8F58-E437008EDE41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35E2DA9F-D283-4530-BC56-EBC118FD5FF5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انفراد غيره‏ به، </a:t>
          </a:r>
          <a:endParaRPr lang="fa-IR" sz="1200">
            <a:cs typeface="B Badr" panose="00000400000000000000" pitchFamily="2" charset="-78"/>
          </a:endParaRPr>
        </a:p>
      </dgm:t>
    </dgm:pt>
    <dgm:pt modelId="{BEB35E7E-27A1-4357-B6C6-36EB8B8646FE}" type="parTrans" cxnId="{A0B13880-D193-4CA5-A06F-444C35DB5AE3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5997EB6C-99DC-4572-9C81-7CE23A84D5A0}" type="sibTrans" cxnId="{A0B13880-D193-4CA5-A06F-444C35DB5AE3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8CCA6770-00BD-45AB-BC3B-63049F8BD617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أو مشاركته فيه؛ </a:t>
          </a:r>
          <a:endParaRPr lang="fa-IR" sz="1200">
            <a:cs typeface="B Badr" panose="00000400000000000000" pitchFamily="2" charset="-78"/>
          </a:endParaRPr>
        </a:p>
      </dgm:t>
    </dgm:pt>
    <dgm:pt modelId="{B5BA8FE7-C75A-490A-8769-61D209512522}" type="parTrans" cxnId="{BF217B03-F29D-489E-9D32-AC0C9C15CA0C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98B4B82B-C424-43BE-9902-3DE75A32ADF5}" type="sibTrans" cxnId="{BF217B03-F29D-489E-9D32-AC0C9C15CA0C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E47CF1CC-F587-4105-96D5-FCD1F3F39D23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نحو: (أنا سعيت فى حاجتك)». </a:t>
          </a:r>
          <a:endParaRPr lang="fa-IR" sz="1200">
            <a:cs typeface="B Badr" panose="00000400000000000000" pitchFamily="2" charset="-78"/>
          </a:endParaRPr>
        </a:p>
      </dgm:t>
    </dgm:pt>
    <dgm:pt modelId="{840C2702-298A-4F7B-9AA8-EEFADA70DAC6}" type="parTrans" cxnId="{75CE55BF-817C-4146-A2DF-A996F9CDB011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B5B3F4AC-8ABF-4FEA-AF9B-7FC234259F2E}" type="sibTrans" cxnId="{75CE55BF-817C-4146-A2DF-A996F9CDB011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C99C602E-270F-4493-B63E-D09247967755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و يؤكد </a:t>
          </a:r>
          <a:endParaRPr lang="fa-IR" sz="1200">
            <a:cs typeface="B Badr" panose="00000400000000000000" pitchFamily="2" charset="-78"/>
          </a:endParaRPr>
        </a:p>
      </dgm:t>
    </dgm:pt>
    <dgm:pt modelId="{422E6D8A-825C-41BA-B3B8-E2913EAE8231}" type="parTrans" cxnId="{D1C351E1-AD72-43CE-BD6A-F2583B7579FD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163DB82B-0B6E-49F6-B7F5-7D89A5F7772C}" type="sibTrans" cxnId="{D1C351E1-AD72-43CE-BD6A-F2583B7579FD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814272EF-30A4-4FE4-8EE4-54F2EC53E20C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على الأول بنحو «لا غيرى»، </a:t>
          </a:r>
          <a:endParaRPr lang="fa-IR" sz="1200">
            <a:cs typeface="B Badr" panose="00000400000000000000" pitchFamily="2" charset="-78"/>
          </a:endParaRPr>
        </a:p>
      </dgm:t>
    </dgm:pt>
    <dgm:pt modelId="{C79E1015-D029-4445-823F-FBDF92EE21F8}" type="parTrans" cxnId="{8B1E619E-C859-415E-B139-714A90454EEA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809C196C-577D-4494-8FDC-CF30AF99520F}" type="sibTrans" cxnId="{8B1E619E-C859-415E-B139-714A90454EEA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337F86A1-3341-4507-A867-4FA97BCEC7EE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و على الثانى بنحو: «وحدي». </a:t>
          </a:r>
          <a:endParaRPr lang="fa-IR" sz="1200">
            <a:cs typeface="B Badr" panose="00000400000000000000" pitchFamily="2" charset="-78"/>
          </a:endParaRPr>
        </a:p>
      </dgm:t>
    </dgm:pt>
    <dgm:pt modelId="{094280B5-43B8-40F0-AADE-E79681A486FD}" type="parTrans" cxnId="{04CC94C3-B6E9-475E-87CD-B3E6C3662360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8449D9EB-B81C-4D3B-8FEB-B873F88803B9}" type="sibTrans" cxnId="{04CC94C3-B6E9-475E-87CD-B3E6C3662360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6949CE16-DBB9-412E-89F1-1D5DCFE99121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و قد يأتى لتقوية الحكم؛ </a:t>
          </a:r>
          <a:endParaRPr lang="fa-IR" sz="1200">
            <a:cs typeface="B Badr" panose="00000400000000000000" pitchFamily="2" charset="-78"/>
          </a:endParaRPr>
        </a:p>
      </dgm:t>
    </dgm:pt>
    <dgm:pt modelId="{62BFB689-6DEB-4367-9A65-07050C2BCD9E}" type="parTrans" cxnId="{85575BBA-692F-49FC-AFA9-B47B4B2F1538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BDED9A6D-6066-4E1B-BD57-44E4ACD9DA73}" type="sibTrans" cxnId="{85575BBA-692F-49FC-AFA9-B47B4B2F1538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EF362C42-F345-442F-835C-98377FF17BB4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نحو: (هو يعطى الجزيل)، </a:t>
          </a:r>
          <a:endParaRPr lang="fa-IR" sz="1200">
            <a:cs typeface="B Badr" panose="00000400000000000000" pitchFamily="2" charset="-78"/>
          </a:endParaRPr>
        </a:p>
      </dgm:t>
    </dgm:pt>
    <dgm:pt modelId="{3607CBCA-C555-4AC1-BB9F-FD34A10D03AA}" type="parTrans" cxnId="{0E9133DB-9CA7-4494-97E0-FB94262839A3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B4D6EDDA-628B-438C-B5FF-5964BBA0AA41}" type="sibTrans" cxnId="{0E9133DB-9CA7-4494-97E0-FB94262839A3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5DAC7D95-98F5-4D8C-A067-5605397DFE98}">
      <dgm:prSet custT="1"/>
      <dgm:spPr/>
      <dgm:t>
        <a:bodyPr/>
        <a:lstStyle/>
        <a:p>
          <a:pPr rtl="1"/>
          <a:r>
            <a:rPr lang="fa-IR" sz="1200" b="1" smtClean="0">
              <a:solidFill>
                <a:srgbClr val="FF0000"/>
              </a:solidFill>
              <a:cs typeface="B Badr" panose="00000400000000000000" pitchFamily="2" charset="-78"/>
            </a:rPr>
            <a:t>مسند منفی و آمدن مسند الیه قبل حرف نفی  (تفتازانی: تخصیص و تقوی)</a:t>
          </a:r>
          <a:endParaRPr lang="fa-IR" sz="1200">
            <a:solidFill>
              <a:srgbClr val="FF0000"/>
            </a:solidFill>
            <a:cs typeface="B Badr" panose="00000400000000000000" pitchFamily="2" charset="-78"/>
          </a:endParaRPr>
        </a:p>
      </dgm:t>
    </dgm:pt>
    <dgm:pt modelId="{BE11BC70-256A-426C-9D8A-FFA77AE40772}" type="parTrans" cxnId="{3D121F80-93FA-48CF-9270-D97C1CF67192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550D28A7-89A7-4EA8-9B72-189DE243EB5E}" type="sibTrans" cxnId="{3D121F80-93FA-48CF-9270-D97C1CF67192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22A669D3-F8E2-48E5-B931-7F5A7DBFB749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و كذا إذا كان الفعل منفيا؛</a:t>
          </a:r>
          <a:endParaRPr lang="fa-IR" sz="1200">
            <a:cs typeface="B Badr" panose="00000400000000000000" pitchFamily="2" charset="-78"/>
          </a:endParaRPr>
        </a:p>
      </dgm:t>
    </dgm:pt>
    <dgm:pt modelId="{5E9E8082-232E-4CFF-A7FB-9B51780931D1}" type="parTrans" cxnId="{778D361F-762A-49EE-811B-20AFA06668CD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902D1C2D-8255-47E5-94B9-37EB05D5A245}" type="sibTrans" cxnId="{778D361F-762A-49EE-811B-20AFA06668CD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51FF71E9-6C0F-41D0-91FA-591EA9778F73}">
      <dgm:prSet custT="1"/>
      <dgm:spPr/>
      <dgm:t>
        <a:bodyPr/>
        <a:lstStyle/>
        <a:p>
          <a:pPr rtl="1"/>
          <a:r>
            <a:rPr lang="fa-IR" sz="1200" b="1" smtClean="0">
              <a:solidFill>
                <a:srgbClr val="FF0000"/>
              </a:solidFill>
              <a:cs typeface="B Badr" panose="00000400000000000000" pitchFamily="2" charset="-78"/>
            </a:rPr>
            <a:t>تخصیص</a:t>
          </a:r>
          <a:endParaRPr lang="fa-IR" sz="1200">
            <a:solidFill>
              <a:srgbClr val="FF0000"/>
            </a:solidFill>
            <a:cs typeface="B Badr" panose="00000400000000000000" pitchFamily="2" charset="-78"/>
          </a:endParaRPr>
        </a:p>
      </dgm:t>
    </dgm:pt>
    <dgm:pt modelId="{BFF5F1AE-11CB-4651-B973-6AFC9AFFE930}" type="parTrans" cxnId="{98A95A98-5F8C-41FD-A4C1-E6D02D1769AF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1A77B445-4E72-4AEB-AE7C-B4BE607EAE3E}" type="sibTrans" cxnId="{98A95A98-5F8C-41FD-A4C1-E6D02D1769AF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AE1AA64B-F4DD-488E-B789-DEDEB13CF2A9}">
      <dgm:prSet custT="1"/>
      <dgm:spPr/>
      <dgm:t>
        <a:bodyPr/>
        <a:lstStyle/>
        <a:p>
          <a:pPr rtl="1"/>
          <a:r>
            <a:rPr lang="fa-IR" sz="1000" b="1" smtClean="0">
              <a:solidFill>
                <a:srgbClr val="FF0000"/>
              </a:solidFill>
              <a:cs typeface="B Badr" panose="00000400000000000000" pitchFamily="2" charset="-78"/>
            </a:rPr>
            <a:t>تفتازانی: نحو انت ما سعيت فى حاجتى قصدا الى تخصيصه لعدم السعى</a:t>
          </a:r>
          <a:endParaRPr lang="fa-IR" sz="1000">
            <a:solidFill>
              <a:srgbClr val="FF0000"/>
            </a:solidFill>
            <a:cs typeface="B Badr" panose="00000400000000000000" pitchFamily="2" charset="-78"/>
          </a:endParaRPr>
        </a:p>
      </dgm:t>
    </dgm:pt>
    <dgm:pt modelId="{2114D35D-44A9-47AE-8BF2-60568DBFAE18}" type="parTrans" cxnId="{E4375C63-FAF9-4395-83E3-693D3684DB51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A04B2906-1C9F-4394-A61B-3D476357DBF3}" type="sibTrans" cxnId="{E4375C63-FAF9-4395-83E3-693D3684DB51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F9E594D2-BD81-4595-A7E8-7E1892F12CDA}">
      <dgm:prSet custT="1"/>
      <dgm:spPr/>
      <dgm:t>
        <a:bodyPr/>
        <a:lstStyle/>
        <a:p>
          <a:pPr rtl="1"/>
          <a:r>
            <a:rPr lang="fa-IR" sz="1200" b="1" smtClean="0">
              <a:solidFill>
                <a:srgbClr val="FF0000"/>
              </a:solidFill>
              <a:cs typeface="B Badr" panose="00000400000000000000" pitchFamily="2" charset="-78"/>
            </a:rPr>
            <a:t>تقوی</a:t>
          </a:r>
          <a:endParaRPr lang="fa-IR" sz="1200">
            <a:solidFill>
              <a:srgbClr val="FF0000"/>
            </a:solidFill>
            <a:cs typeface="B Badr" panose="00000400000000000000" pitchFamily="2" charset="-78"/>
          </a:endParaRPr>
        </a:p>
      </dgm:t>
    </dgm:pt>
    <dgm:pt modelId="{C99D1E6A-A88E-473F-8BC4-392468C1747A}" type="parTrans" cxnId="{180CC4CC-E9F5-4833-A7B6-5071CB17DFDF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936BB118-7987-410C-893C-71165F19AA10}" type="sibTrans" cxnId="{180CC4CC-E9F5-4833-A7B6-5071CB17DFDF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FC4EF2F6-2570-4569-9FA3-02D855798AED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نحو:(أنت لا تكذب)؛ </a:t>
          </a:r>
          <a:endParaRPr lang="fa-IR" sz="1200">
            <a:cs typeface="B Badr" panose="00000400000000000000" pitchFamily="2" charset="-78"/>
          </a:endParaRPr>
        </a:p>
      </dgm:t>
    </dgm:pt>
    <dgm:pt modelId="{FB86EF40-94A0-4394-9BA9-DF9FB00A090C}" type="parTrans" cxnId="{E5E719B2-ABAD-4E1F-BA84-28602EEEF261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27F6E7DD-5006-4717-BC2A-73E3019351AE}" type="sibTrans" cxnId="{E5E719B2-ABAD-4E1F-BA84-28602EEEF261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A0CFE787-0B9B-4450-8DAE-58B4F03830E9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فإنه أشد لنفى الكذب من: </a:t>
          </a:r>
          <a:endParaRPr lang="fa-IR" sz="1200">
            <a:cs typeface="B Badr" panose="00000400000000000000" pitchFamily="2" charset="-78"/>
          </a:endParaRPr>
        </a:p>
      </dgm:t>
    </dgm:pt>
    <dgm:pt modelId="{F2DA059E-F1D0-406E-B572-EC31A982F800}" type="parTrans" cxnId="{1594DE90-6F7A-4464-BAE5-0F130078F07F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85158E5F-F32C-460F-ACAD-BEF678CEDBA1}" type="sibTrans" cxnId="{1594DE90-6F7A-4464-BAE5-0F130078F07F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CA39885D-C899-476F-9E79-31346B006CDF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(لا تكذب)، </a:t>
          </a:r>
          <a:endParaRPr lang="fa-IR" sz="1200">
            <a:cs typeface="B Badr" panose="00000400000000000000" pitchFamily="2" charset="-78"/>
          </a:endParaRPr>
        </a:p>
      </dgm:t>
    </dgm:pt>
    <dgm:pt modelId="{9D42BD48-3E2C-4837-9C6B-E27C1369B7BD}" type="parTrans" cxnId="{275F671B-6DAB-4312-9F27-F7F113F3FD44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91FCFE15-9B4E-48D1-9F09-C2ACF65A9941}" type="sibTrans" cxnId="{275F671B-6DAB-4312-9F27-F7F113F3FD44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BD27BA17-D504-4489-93E9-94536BC184AE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و كذا من: (لا تكذب أنت)؛</a:t>
          </a:r>
          <a:endParaRPr lang="fa-IR" sz="1200">
            <a:cs typeface="B Badr" panose="00000400000000000000" pitchFamily="2" charset="-78"/>
          </a:endParaRPr>
        </a:p>
      </dgm:t>
    </dgm:pt>
    <dgm:pt modelId="{ABB46CA6-9131-41EE-B362-CFD95236BD4A}" type="parTrans" cxnId="{A1F3BD3B-C288-4D6C-A9BD-F8B558FB3764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9F830C7A-21DC-4993-9269-AF3A7F308616}" type="sibTrans" cxnId="{A1F3BD3B-C288-4D6C-A9BD-F8B558FB3764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0279D3E8-A76B-4262-B36E-D4AD99F8C9F3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لأنه لتأكيد المحكوم عليه لا الحكم. </a:t>
          </a:r>
          <a:endParaRPr lang="fa-IR" sz="1200">
            <a:cs typeface="B Badr" panose="00000400000000000000" pitchFamily="2" charset="-78"/>
          </a:endParaRPr>
        </a:p>
      </dgm:t>
    </dgm:pt>
    <dgm:pt modelId="{F8ED4243-313C-41C0-BDDE-FDA8E8340E1F}" type="parTrans" cxnId="{2E65073B-9E49-4C0D-AA3F-D1BB898A4B57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FBDAD536-3B88-42AA-8A3B-841EFCF47A37}" type="sibTrans" cxnId="{2E65073B-9E49-4C0D-AA3F-D1BB898A4B57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0681E648-0191-49E5-812F-3D5B23603C91}">
      <dgm:prSet custT="1"/>
      <dgm:spPr/>
      <dgm:t>
        <a:bodyPr/>
        <a:lstStyle/>
        <a:p>
          <a:pPr rtl="1"/>
          <a:r>
            <a:rPr lang="fa-IR" sz="1200" b="1" smtClean="0">
              <a:solidFill>
                <a:srgbClr val="FF0000"/>
              </a:solidFill>
              <a:cs typeface="B Badr" panose="00000400000000000000" pitchFamily="2" charset="-78"/>
            </a:rPr>
            <a:t>مسند الیه نکره</a:t>
          </a:r>
          <a:endParaRPr lang="fa-IR" sz="1200">
            <a:solidFill>
              <a:srgbClr val="FF0000"/>
            </a:solidFill>
            <a:cs typeface="B Badr" panose="00000400000000000000" pitchFamily="2" charset="-78"/>
          </a:endParaRPr>
        </a:p>
      </dgm:t>
    </dgm:pt>
    <dgm:pt modelId="{540BB984-93A3-440D-AA0C-3DACA300C36C}" type="parTrans" cxnId="{F093D4CB-6944-4767-9972-CE0D7FF83428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122761B1-0351-413D-8A88-06748EEF96A7}" type="sibTrans" cxnId="{F093D4CB-6944-4767-9972-CE0D7FF83428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B4ED0CF8-E63F-4974-8111-E11DA8AB8117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و إن بنى الفعل على منكر، </a:t>
          </a:r>
          <a:endParaRPr lang="fa-IR" sz="1200">
            <a:cs typeface="B Badr" panose="00000400000000000000" pitchFamily="2" charset="-78"/>
          </a:endParaRPr>
        </a:p>
      </dgm:t>
    </dgm:pt>
    <dgm:pt modelId="{808E63C5-C8D2-49A9-9033-112C03633B67}" type="parTrans" cxnId="{B6778B04-F8A0-448E-B94A-8AD51D3C3857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7371BDAC-F4BA-4C2F-8D24-D78D193D5DE1}" type="sibTrans" cxnId="{B6778B04-F8A0-448E-B94A-8AD51D3C3857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4A6B9A23-DE23-478E-BC16-3057B9F4A203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أفاد تخصيص</a:t>
          </a:r>
          <a:endParaRPr lang="fa-IR" sz="1200">
            <a:cs typeface="B Badr" panose="00000400000000000000" pitchFamily="2" charset="-78"/>
          </a:endParaRPr>
        </a:p>
      </dgm:t>
    </dgm:pt>
    <dgm:pt modelId="{D16C638D-D28D-4B2E-A4AF-C773FF806FE9}" type="parTrans" cxnId="{A9FBF183-4F2B-470B-A451-5B612FF0835F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39CA02F1-FD90-44B1-ABD3-37B8F7560665}" type="sibTrans" cxnId="{A9FBF183-4F2B-470B-A451-5B612FF0835F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8E6CCEBD-FC0C-4E20-96EC-65F4E2473D91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الجنس، </a:t>
          </a:r>
          <a:r>
            <a:rPr lang="en-US" sz="1200" b="1" smtClean="0">
              <a:cs typeface="B Badr" panose="00000400000000000000" pitchFamily="2" charset="-78"/>
            </a:rPr>
            <a:t>]</a:t>
          </a:r>
          <a:r>
            <a:rPr lang="fa-IR" sz="1200" b="1" smtClean="0">
              <a:cs typeface="B Badr" panose="00000400000000000000" pitchFamily="2" charset="-78"/>
            </a:rPr>
            <a:t>به</a:t>
          </a:r>
          <a:r>
            <a:rPr lang="en-US" sz="1200" b="1" smtClean="0">
              <a:cs typeface="B Badr" panose="00000400000000000000" pitchFamily="2" charset="-78"/>
            </a:rPr>
            <a:t>[</a:t>
          </a:r>
          <a:endParaRPr lang="fa-IR" sz="1200">
            <a:cs typeface="B Badr" panose="00000400000000000000" pitchFamily="2" charset="-78"/>
          </a:endParaRPr>
        </a:p>
      </dgm:t>
    </dgm:pt>
    <dgm:pt modelId="{331C389D-86A4-4D39-858B-A4DC975819A0}" type="parTrans" cxnId="{3260BD3A-6898-40AB-A035-91FD833B08E8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17046FEF-3CC9-495D-9ECE-576CA9723504}" type="sibTrans" cxnId="{3260BD3A-6898-40AB-A035-91FD833B08E8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6DBDB5F6-FB26-4812-B105-2C841FBAB756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أو الواحد به؛</a:t>
          </a:r>
          <a:endParaRPr lang="fa-IR" sz="1200">
            <a:cs typeface="B Badr" panose="00000400000000000000" pitchFamily="2" charset="-78"/>
          </a:endParaRPr>
        </a:p>
      </dgm:t>
    </dgm:pt>
    <dgm:pt modelId="{6E79024F-C07B-414A-AD8C-EBF1778FD4D0}" type="parTrans" cxnId="{A0BB783C-3728-4AA3-ACAB-A339EE4959B0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2DAEFCB2-FA24-4243-81E2-3CB4104E4A7E}" type="sibTrans" cxnId="{A0BB783C-3728-4AA3-ACAB-A339EE4959B0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7483BD20-6DB6-484F-905F-35CA30B88913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نحو: «رجل جاءنى، أى: لا امرأة، و لا رجلان».</a:t>
          </a:r>
          <a:endParaRPr lang="fa-IR" sz="1200">
            <a:cs typeface="B Badr" panose="00000400000000000000" pitchFamily="2" charset="-78"/>
          </a:endParaRPr>
        </a:p>
      </dgm:t>
    </dgm:pt>
    <dgm:pt modelId="{B4DD6ECB-A6C3-462F-9140-84CD339A2614}" type="parTrans" cxnId="{90383371-335E-4002-B987-0D4DBF4B649E}">
      <dgm:prSet custT="1"/>
      <dgm:spPr/>
      <dgm:t>
        <a:bodyPr/>
        <a:lstStyle/>
        <a:p>
          <a:pPr rtl="1"/>
          <a:endParaRPr lang="fa-IR" sz="900">
            <a:cs typeface="B Badr" panose="00000400000000000000" pitchFamily="2" charset="-78"/>
          </a:endParaRPr>
        </a:p>
      </dgm:t>
    </dgm:pt>
    <dgm:pt modelId="{49251575-B93D-48E0-AFD9-92F4CDDF4E6F}" type="sibTrans" cxnId="{90383371-335E-4002-B987-0D4DBF4B649E}">
      <dgm:prSet/>
      <dgm:spPr/>
      <dgm:t>
        <a:bodyPr/>
        <a:lstStyle/>
        <a:p>
          <a:pPr rtl="1"/>
          <a:endParaRPr lang="fa-IR" sz="3200"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F6D640A-2C77-4CE0-9100-0A164F4CB627}" type="pres">
      <dgm:prSet presAssocID="{7691DDA4-67E4-4286-8AA0-53E05D92C245}" presName="root1" presStyleCnt="0"/>
      <dgm:spPr/>
    </dgm:pt>
    <dgm:pt modelId="{B071467A-9A89-4B8A-9236-B75F589C27FB}" type="pres">
      <dgm:prSet presAssocID="{7691DDA4-67E4-4286-8AA0-53E05D92C245}" presName="LevelOneTextNode" presStyleLbl="node0" presStyleIdx="0" presStyleCnt="1" custScaleX="123197" custScaleY="1647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6905F7B-308E-43F2-BCE2-8B23E1E030E5}" type="pres">
      <dgm:prSet presAssocID="{7691DDA4-67E4-4286-8AA0-53E05D92C245}" presName="level2hierChild" presStyleCnt="0"/>
      <dgm:spPr/>
    </dgm:pt>
    <dgm:pt modelId="{5D6C9B3B-A240-4F0D-A4CF-EB69A1EBEFA5}" type="pres">
      <dgm:prSet presAssocID="{307156D5-F4CB-40FE-8B8E-610F764FBB00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FC04FDF5-2A28-480F-8E2B-BB22841820CE}" type="pres">
      <dgm:prSet presAssocID="{307156D5-F4CB-40FE-8B8E-610F764FBB00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1ED5EDF-6FBC-4A79-84DA-0EFF829AA8C7}" type="pres">
      <dgm:prSet presAssocID="{AE007C3F-EBA7-4470-A805-209ECD643551}" presName="root2" presStyleCnt="0"/>
      <dgm:spPr/>
    </dgm:pt>
    <dgm:pt modelId="{E1A6A656-F793-40A4-920D-944F36977BC4}" type="pres">
      <dgm:prSet presAssocID="{AE007C3F-EBA7-4470-A805-209ECD643551}" presName="LevelTwoTextNode" presStyleLbl="node2" presStyleIdx="0" presStyleCnt="2" custScaleX="685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9BF68BC-2A03-448C-97A7-E672550DC0ED}" type="pres">
      <dgm:prSet presAssocID="{AE007C3F-EBA7-4470-A805-209ECD643551}" presName="level3hierChild" presStyleCnt="0"/>
      <dgm:spPr/>
    </dgm:pt>
    <dgm:pt modelId="{9A1AC4D9-B6AA-4438-BD0E-CC8D69AC889A}" type="pres">
      <dgm:prSet presAssocID="{97D9A004-0E9B-4CD5-981C-7A1C8F8CC59C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53B66641-2AC9-4D2B-87D0-31CDE82518EF}" type="pres">
      <dgm:prSet presAssocID="{97D9A004-0E9B-4CD5-981C-7A1C8F8CC59C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41E855D4-79C4-4E76-9CB2-972B4A2B340F}" type="pres">
      <dgm:prSet presAssocID="{D91DBE1D-231D-4B6B-B5DF-F59D2A1AB768}" presName="root2" presStyleCnt="0"/>
      <dgm:spPr/>
    </dgm:pt>
    <dgm:pt modelId="{4B663BCF-00B8-4E63-8315-0BF52F3C0947}" type="pres">
      <dgm:prSet presAssocID="{D91DBE1D-231D-4B6B-B5DF-F59D2A1AB768}" presName="LevelTwoTextNode" presStyleLbl="node3" presStyleIdx="0" presStyleCnt="5" custScaleY="1495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FCD6B52-0815-46EF-B140-24427BB2D937}" type="pres">
      <dgm:prSet presAssocID="{D91DBE1D-231D-4B6B-B5DF-F59D2A1AB768}" presName="level3hierChild" presStyleCnt="0"/>
      <dgm:spPr/>
    </dgm:pt>
    <dgm:pt modelId="{9556868E-3EFC-496C-A138-DEDE679E2079}" type="pres">
      <dgm:prSet presAssocID="{8872F91D-34CF-4FFA-96D3-C586E6DB6E9E}" presName="conn2-1" presStyleLbl="parChTrans1D4" presStyleIdx="0" presStyleCnt="29"/>
      <dgm:spPr/>
      <dgm:t>
        <a:bodyPr/>
        <a:lstStyle/>
        <a:p>
          <a:pPr rtl="1"/>
          <a:endParaRPr lang="fa-IR"/>
        </a:p>
      </dgm:t>
    </dgm:pt>
    <dgm:pt modelId="{4B2575B9-C506-48CF-974D-002BDD43548C}" type="pres">
      <dgm:prSet presAssocID="{8872F91D-34CF-4FFA-96D3-C586E6DB6E9E}" presName="connTx" presStyleLbl="parChTrans1D4" presStyleIdx="0" presStyleCnt="29"/>
      <dgm:spPr/>
      <dgm:t>
        <a:bodyPr/>
        <a:lstStyle/>
        <a:p>
          <a:pPr rtl="1"/>
          <a:endParaRPr lang="fa-IR"/>
        </a:p>
      </dgm:t>
    </dgm:pt>
    <dgm:pt modelId="{7B6867DB-1DC2-4F3C-A14F-EDA7CC662706}" type="pres">
      <dgm:prSet presAssocID="{AF20A827-322C-431B-9373-23D899B097F8}" presName="root2" presStyleCnt="0"/>
      <dgm:spPr/>
    </dgm:pt>
    <dgm:pt modelId="{23AF9C98-E88A-469C-88B9-2D3B548A5DE6}" type="pres">
      <dgm:prSet presAssocID="{AF20A827-322C-431B-9373-23D899B097F8}" presName="LevelTwoTextNode" presStyleLbl="node4" presStyleIdx="0" presStyleCnt="29" custScaleY="1373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6269D61-BB9D-45C9-8221-6F9A6BA81511}" type="pres">
      <dgm:prSet presAssocID="{AF20A827-322C-431B-9373-23D899B097F8}" presName="level3hierChild" presStyleCnt="0"/>
      <dgm:spPr/>
    </dgm:pt>
    <dgm:pt modelId="{E5AB85A1-E1A7-4C8C-94B6-B4624145D26D}" type="pres">
      <dgm:prSet presAssocID="{FCDFEAB7-6FC2-42EB-B72A-36225F9CAA60}" presName="conn2-1" presStyleLbl="parChTrans1D4" presStyleIdx="1" presStyleCnt="29"/>
      <dgm:spPr/>
      <dgm:t>
        <a:bodyPr/>
        <a:lstStyle/>
        <a:p>
          <a:pPr rtl="1"/>
          <a:endParaRPr lang="fa-IR"/>
        </a:p>
      </dgm:t>
    </dgm:pt>
    <dgm:pt modelId="{B7769523-555C-4F7C-B1E8-EF99509149E2}" type="pres">
      <dgm:prSet presAssocID="{FCDFEAB7-6FC2-42EB-B72A-36225F9CAA60}" presName="connTx" presStyleLbl="parChTrans1D4" presStyleIdx="1" presStyleCnt="29"/>
      <dgm:spPr/>
      <dgm:t>
        <a:bodyPr/>
        <a:lstStyle/>
        <a:p>
          <a:pPr rtl="1"/>
          <a:endParaRPr lang="fa-IR"/>
        </a:p>
      </dgm:t>
    </dgm:pt>
    <dgm:pt modelId="{F32B3581-3C70-42CB-B0EB-4E5D707F0107}" type="pres">
      <dgm:prSet presAssocID="{CBE1A697-44DE-45EC-A99C-559562CD8D6E}" presName="root2" presStyleCnt="0"/>
      <dgm:spPr/>
    </dgm:pt>
    <dgm:pt modelId="{48737BA1-1DD2-4F6B-9D7A-0B8EED763910}" type="pres">
      <dgm:prSet presAssocID="{CBE1A697-44DE-45EC-A99C-559562CD8D6E}" presName="LevelTwoTextNode" presStyleLbl="node4" presStyleIdx="1" presStyleCnt="29" custScaleY="1158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6EE9891-C6C1-4035-B866-67777ED2F845}" type="pres">
      <dgm:prSet presAssocID="{CBE1A697-44DE-45EC-A99C-559562CD8D6E}" presName="level3hierChild" presStyleCnt="0"/>
      <dgm:spPr/>
    </dgm:pt>
    <dgm:pt modelId="{DD68746B-9ADF-43CC-978F-6E7C19DF7F6B}" type="pres">
      <dgm:prSet presAssocID="{1C508BAC-B8C3-4A9C-8B95-8A35EE916795}" presName="conn2-1" presStyleLbl="parChTrans1D4" presStyleIdx="2" presStyleCnt="29"/>
      <dgm:spPr/>
      <dgm:t>
        <a:bodyPr/>
        <a:lstStyle/>
        <a:p>
          <a:pPr rtl="1"/>
          <a:endParaRPr lang="fa-IR"/>
        </a:p>
      </dgm:t>
    </dgm:pt>
    <dgm:pt modelId="{CBF3CA73-76F9-4A10-8315-7CCCEEB30D4A}" type="pres">
      <dgm:prSet presAssocID="{1C508BAC-B8C3-4A9C-8B95-8A35EE916795}" presName="connTx" presStyleLbl="parChTrans1D4" presStyleIdx="2" presStyleCnt="29"/>
      <dgm:spPr/>
      <dgm:t>
        <a:bodyPr/>
        <a:lstStyle/>
        <a:p>
          <a:pPr rtl="1"/>
          <a:endParaRPr lang="fa-IR"/>
        </a:p>
      </dgm:t>
    </dgm:pt>
    <dgm:pt modelId="{1B45174A-D8F1-40A5-9F57-671C59F260F6}" type="pres">
      <dgm:prSet presAssocID="{F60578DE-4BA2-428F-A631-459EFB494E50}" presName="root2" presStyleCnt="0"/>
      <dgm:spPr/>
    </dgm:pt>
    <dgm:pt modelId="{88BE742C-6DF1-44D5-BFF8-D80291392222}" type="pres">
      <dgm:prSet presAssocID="{F60578DE-4BA2-428F-A631-459EFB494E50}" presName="LevelTwoTextNode" presStyleLbl="node4" presStyleIdx="2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64A1FBF-EADA-4A85-BA16-9F52CB571B08}" type="pres">
      <dgm:prSet presAssocID="{F60578DE-4BA2-428F-A631-459EFB494E50}" presName="level3hierChild" presStyleCnt="0"/>
      <dgm:spPr/>
    </dgm:pt>
    <dgm:pt modelId="{304F9526-56E9-4ED6-AF9F-502F6343AFE5}" type="pres">
      <dgm:prSet presAssocID="{96525757-C502-4D3C-92B6-292BEF746BD5}" presName="conn2-1" presStyleLbl="parChTrans1D4" presStyleIdx="3" presStyleCnt="29"/>
      <dgm:spPr/>
      <dgm:t>
        <a:bodyPr/>
        <a:lstStyle/>
        <a:p>
          <a:pPr rtl="1"/>
          <a:endParaRPr lang="fa-IR"/>
        </a:p>
      </dgm:t>
    </dgm:pt>
    <dgm:pt modelId="{75B8C6CE-BB08-48A6-8E70-2BB9DE92FA54}" type="pres">
      <dgm:prSet presAssocID="{96525757-C502-4D3C-92B6-292BEF746BD5}" presName="connTx" presStyleLbl="parChTrans1D4" presStyleIdx="3" presStyleCnt="29"/>
      <dgm:spPr/>
      <dgm:t>
        <a:bodyPr/>
        <a:lstStyle/>
        <a:p>
          <a:pPr rtl="1"/>
          <a:endParaRPr lang="fa-IR"/>
        </a:p>
      </dgm:t>
    </dgm:pt>
    <dgm:pt modelId="{34031751-928B-4E5A-BA55-C5A6F0B13C35}" type="pres">
      <dgm:prSet presAssocID="{5AEA1AAE-937C-48AA-B7A9-A32A8EF799F1}" presName="root2" presStyleCnt="0"/>
      <dgm:spPr/>
    </dgm:pt>
    <dgm:pt modelId="{DBD15D17-E478-4DE9-9DD0-52DFC13444B1}" type="pres">
      <dgm:prSet presAssocID="{5AEA1AAE-937C-48AA-B7A9-A32A8EF799F1}" presName="LevelTwoTextNode" presStyleLbl="node4" presStyleIdx="3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DC3F7B6-F550-4DB3-92BF-CFA19D3956D8}" type="pres">
      <dgm:prSet presAssocID="{5AEA1AAE-937C-48AA-B7A9-A32A8EF799F1}" presName="level3hierChild" presStyleCnt="0"/>
      <dgm:spPr/>
    </dgm:pt>
    <dgm:pt modelId="{E90EB99C-3FB0-4428-94AF-5ECAE327FD64}" type="pres">
      <dgm:prSet presAssocID="{BB0C079A-3D8B-4AFE-81D0-C29D5A011E86}" presName="conn2-1" presStyleLbl="parChTrans1D4" presStyleIdx="4" presStyleCnt="29"/>
      <dgm:spPr/>
      <dgm:t>
        <a:bodyPr/>
        <a:lstStyle/>
        <a:p>
          <a:pPr rtl="1"/>
          <a:endParaRPr lang="fa-IR"/>
        </a:p>
      </dgm:t>
    </dgm:pt>
    <dgm:pt modelId="{6C4F4D50-37B5-4B26-80A7-6144D3015AFD}" type="pres">
      <dgm:prSet presAssocID="{BB0C079A-3D8B-4AFE-81D0-C29D5A011E86}" presName="connTx" presStyleLbl="parChTrans1D4" presStyleIdx="4" presStyleCnt="29"/>
      <dgm:spPr/>
      <dgm:t>
        <a:bodyPr/>
        <a:lstStyle/>
        <a:p>
          <a:pPr rtl="1"/>
          <a:endParaRPr lang="fa-IR"/>
        </a:p>
      </dgm:t>
    </dgm:pt>
    <dgm:pt modelId="{40C09E09-5B5F-4C61-B552-B995026EF32F}" type="pres">
      <dgm:prSet presAssocID="{D31615F3-C531-45AF-B76E-D4B31840EA66}" presName="root2" presStyleCnt="0"/>
      <dgm:spPr/>
    </dgm:pt>
    <dgm:pt modelId="{64E9BBDC-8C54-4411-939C-A98990658747}" type="pres">
      <dgm:prSet presAssocID="{D31615F3-C531-45AF-B76E-D4B31840EA66}" presName="LevelTwoTextNode" presStyleLbl="node4" presStyleIdx="4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C6345B0-A3FA-4806-8AFB-A63975E06DB2}" type="pres">
      <dgm:prSet presAssocID="{D31615F3-C531-45AF-B76E-D4B31840EA66}" presName="level3hierChild" presStyleCnt="0"/>
      <dgm:spPr/>
    </dgm:pt>
    <dgm:pt modelId="{90DA4897-E855-40CA-8819-6A293DC2E653}" type="pres">
      <dgm:prSet presAssocID="{D09DCF49-5071-400A-ABDC-F58274FCE6B5}" presName="conn2-1" presStyleLbl="parChTrans1D4" presStyleIdx="5" presStyleCnt="29"/>
      <dgm:spPr/>
      <dgm:t>
        <a:bodyPr/>
        <a:lstStyle/>
        <a:p>
          <a:pPr rtl="1"/>
          <a:endParaRPr lang="fa-IR"/>
        </a:p>
      </dgm:t>
    </dgm:pt>
    <dgm:pt modelId="{12499995-A3D8-4DBE-B570-8AEA92E0BE34}" type="pres">
      <dgm:prSet presAssocID="{D09DCF49-5071-400A-ABDC-F58274FCE6B5}" presName="connTx" presStyleLbl="parChTrans1D4" presStyleIdx="5" presStyleCnt="29"/>
      <dgm:spPr/>
      <dgm:t>
        <a:bodyPr/>
        <a:lstStyle/>
        <a:p>
          <a:pPr rtl="1"/>
          <a:endParaRPr lang="fa-IR"/>
        </a:p>
      </dgm:t>
    </dgm:pt>
    <dgm:pt modelId="{8090EE0D-25AB-4162-9897-BF52334D3791}" type="pres">
      <dgm:prSet presAssocID="{6C466968-509F-477F-874B-E24468FA7D8B}" presName="root2" presStyleCnt="0"/>
      <dgm:spPr/>
    </dgm:pt>
    <dgm:pt modelId="{D9ADD513-3A75-4ED9-AB9E-106163BB2F6D}" type="pres">
      <dgm:prSet presAssocID="{6C466968-509F-477F-874B-E24468FA7D8B}" presName="LevelTwoTextNode" presStyleLbl="node4" presStyleIdx="5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1B12F35-E0FB-4658-BD44-E1822536BB1B}" type="pres">
      <dgm:prSet presAssocID="{6C466968-509F-477F-874B-E24468FA7D8B}" presName="level3hierChild" presStyleCnt="0"/>
      <dgm:spPr/>
    </dgm:pt>
    <dgm:pt modelId="{5F6BE26D-682E-4471-8C54-8587B3134D84}" type="pres">
      <dgm:prSet presAssocID="{330E0978-1FA0-4121-B426-8EE3590EFAA8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3E7C84F7-FCA3-47EE-9F4D-03BE8BC5E337}" type="pres">
      <dgm:prSet presAssocID="{330E0978-1FA0-4121-B426-8EE3590EFAA8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E59F1485-85AE-4D6E-BCEE-41D0EA7EB32F}" type="pres">
      <dgm:prSet presAssocID="{66C23159-2152-4DE5-B90D-DAAE7C4F253D}" presName="root2" presStyleCnt="0"/>
      <dgm:spPr/>
    </dgm:pt>
    <dgm:pt modelId="{7F4FF64C-9AC6-402A-ABC4-12089DA74B3A}" type="pres">
      <dgm:prSet presAssocID="{66C23159-2152-4DE5-B90D-DAAE7C4F253D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2106761-7DB0-455D-9943-5382CE6C995F}" type="pres">
      <dgm:prSet presAssocID="{66C23159-2152-4DE5-B90D-DAAE7C4F253D}" presName="level3hierChild" presStyleCnt="0"/>
      <dgm:spPr/>
    </dgm:pt>
    <dgm:pt modelId="{81439158-AE82-4CE5-A845-072EE3BEF7D4}" type="pres">
      <dgm:prSet presAssocID="{7BBAE6B4-4C58-44F8-A19D-B5443CB55807}" presName="conn2-1" presStyleLbl="parChTrans1D4" presStyleIdx="6" presStyleCnt="29"/>
      <dgm:spPr/>
      <dgm:t>
        <a:bodyPr/>
        <a:lstStyle/>
        <a:p>
          <a:pPr rtl="1"/>
          <a:endParaRPr lang="fa-IR"/>
        </a:p>
      </dgm:t>
    </dgm:pt>
    <dgm:pt modelId="{0573F809-DE70-45BA-B0DA-52C80A5ED753}" type="pres">
      <dgm:prSet presAssocID="{7BBAE6B4-4C58-44F8-A19D-B5443CB55807}" presName="connTx" presStyleLbl="parChTrans1D4" presStyleIdx="6" presStyleCnt="29"/>
      <dgm:spPr/>
      <dgm:t>
        <a:bodyPr/>
        <a:lstStyle/>
        <a:p>
          <a:pPr rtl="1"/>
          <a:endParaRPr lang="fa-IR"/>
        </a:p>
      </dgm:t>
    </dgm:pt>
    <dgm:pt modelId="{D51F126B-B9E6-4F93-B378-7EAD51D83260}" type="pres">
      <dgm:prSet presAssocID="{C0102D62-BE99-4AF9-9FFD-EE66D91471D5}" presName="root2" presStyleCnt="0"/>
      <dgm:spPr/>
    </dgm:pt>
    <dgm:pt modelId="{FC3A9E44-BFCC-4841-A5FE-103E66BE98A4}" type="pres">
      <dgm:prSet presAssocID="{C0102D62-BE99-4AF9-9FFD-EE66D91471D5}" presName="LevelTwoTextNode" presStyleLbl="node4" presStyleIdx="6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C575AF3-BDCD-4786-B7DD-9828E3D9F43D}" type="pres">
      <dgm:prSet presAssocID="{C0102D62-BE99-4AF9-9FFD-EE66D91471D5}" presName="level3hierChild" presStyleCnt="0"/>
      <dgm:spPr/>
    </dgm:pt>
    <dgm:pt modelId="{68D7B5BA-7528-483E-A660-1859ED732639}" type="pres">
      <dgm:prSet presAssocID="{D2709CB5-E71E-41DA-93CE-3A23AC6023D5}" presName="conn2-1" presStyleLbl="parChTrans1D4" presStyleIdx="7" presStyleCnt="29"/>
      <dgm:spPr/>
      <dgm:t>
        <a:bodyPr/>
        <a:lstStyle/>
        <a:p>
          <a:pPr rtl="1"/>
          <a:endParaRPr lang="fa-IR"/>
        </a:p>
      </dgm:t>
    </dgm:pt>
    <dgm:pt modelId="{70F20277-6FFF-4620-A239-FB624420F405}" type="pres">
      <dgm:prSet presAssocID="{D2709CB5-E71E-41DA-93CE-3A23AC6023D5}" presName="connTx" presStyleLbl="parChTrans1D4" presStyleIdx="7" presStyleCnt="29"/>
      <dgm:spPr/>
      <dgm:t>
        <a:bodyPr/>
        <a:lstStyle/>
        <a:p>
          <a:pPr rtl="1"/>
          <a:endParaRPr lang="fa-IR"/>
        </a:p>
      </dgm:t>
    </dgm:pt>
    <dgm:pt modelId="{C5550F19-7F22-4791-9386-E0973C08DDA7}" type="pres">
      <dgm:prSet presAssocID="{183BC514-EB64-4DB6-A023-BDA93443F03F}" presName="root2" presStyleCnt="0"/>
      <dgm:spPr/>
    </dgm:pt>
    <dgm:pt modelId="{109D0510-D66C-4B90-B1A8-D8EDFFAE2ACB}" type="pres">
      <dgm:prSet presAssocID="{183BC514-EB64-4DB6-A023-BDA93443F03F}" presName="LevelTwoTextNode" presStyleLbl="node4" presStyleIdx="7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D1BFE58-D906-4DF0-B18D-EB9E3A0AB0F2}" type="pres">
      <dgm:prSet presAssocID="{183BC514-EB64-4DB6-A023-BDA93443F03F}" presName="level3hierChild" presStyleCnt="0"/>
      <dgm:spPr/>
    </dgm:pt>
    <dgm:pt modelId="{246A4225-30EC-42E2-ADF6-1705628C3819}" type="pres">
      <dgm:prSet presAssocID="{158EA321-0323-4C26-8AFD-3FADA77726D4}" presName="conn2-1" presStyleLbl="parChTrans1D4" presStyleIdx="8" presStyleCnt="29"/>
      <dgm:spPr/>
      <dgm:t>
        <a:bodyPr/>
        <a:lstStyle/>
        <a:p>
          <a:pPr rtl="1"/>
          <a:endParaRPr lang="fa-IR"/>
        </a:p>
      </dgm:t>
    </dgm:pt>
    <dgm:pt modelId="{0CB2D636-1626-48D9-B929-D7555E0E66B6}" type="pres">
      <dgm:prSet presAssocID="{158EA321-0323-4C26-8AFD-3FADA77726D4}" presName="connTx" presStyleLbl="parChTrans1D4" presStyleIdx="8" presStyleCnt="29"/>
      <dgm:spPr/>
      <dgm:t>
        <a:bodyPr/>
        <a:lstStyle/>
        <a:p>
          <a:pPr rtl="1"/>
          <a:endParaRPr lang="fa-IR"/>
        </a:p>
      </dgm:t>
    </dgm:pt>
    <dgm:pt modelId="{B413EFE8-06B7-4882-B533-6F94A3E8D4D8}" type="pres">
      <dgm:prSet presAssocID="{0BF3C789-CD49-4B60-928E-4C70580411C7}" presName="root2" presStyleCnt="0"/>
      <dgm:spPr/>
    </dgm:pt>
    <dgm:pt modelId="{E5C88917-F7A6-411C-8203-A56C310DFCF8}" type="pres">
      <dgm:prSet presAssocID="{0BF3C789-CD49-4B60-928E-4C70580411C7}" presName="LevelTwoTextNode" presStyleLbl="node4" presStyleIdx="8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4E271E-80DF-4DF3-8DB5-EEA75963C22C}" type="pres">
      <dgm:prSet presAssocID="{0BF3C789-CD49-4B60-928E-4C70580411C7}" presName="level3hierChild" presStyleCnt="0"/>
      <dgm:spPr/>
    </dgm:pt>
    <dgm:pt modelId="{AC4641E0-EC09-4CBE-8CA1-3AE470D10D86}" type="pres">
      <dgm:prSet presAssocID="{BEB35E7E-27A1-4357-B6C6-36EB8B8646FE}" presName="conn2-1" presStyleLbl="parChTrans1D4" presStyleIdx="9" presStyleCnt="29"/>
      <dgm:spPr/>
      <dgm:t>
        <a:bodyPr/>
        <a:lstStyle/>
        <a:p>
          <a:pPr rtl="1"/>
          <a:endParaRPr lang="fa-IR"/>
        </a:p>
      </dgm:t>
    </dgm:pt>
    <dgm:pt modelId="{72FD2B13-E40C-4AC7-9420-DDABA52D9FD5}" type="pres">
      <dgm:prSet presAssocID="{BEB35E7E-27A1-4357-B6C6-36EB8B8646FE}" presName="connTx" presStyleLbl="parChTrans1D4" presStyleIdx="9" presStyleCnt="29"/>
      <dgm:spPr/>
      <dgm:t>
        <a:bodyPr/>
        <a:lstStyle/>
        <a:p>
          <a:pPr rtl="1"/>
          <a:endParaRPr lang="fa-IR"/>
        </a:p>
      </dgm:t>
    </dgm:pt>
    <dgm:pt modelId="{F5DBC08E-5DE9-4F0A-96A7-4E7E063652E8}" type="pres">
      <dgm:prSet presAssocID="{35E2DA9F-D283-4530-BC56-EBC118FD5FF5}" presName="root2" presStyleCnt="0"/>
      <dgm:spPr/>
    </dgm:pt>
    <dgm:pt modelId="{11F78649-5835-418F-950E-471751DA33FC}" type="pres">
      <dgm:prSet presAssocID="{35E2DA9F-D283-4530-BC56-EBC118FD5FF5}" presName="LevelTwoTextNode" presStyleLbl="node4" presStyleIdx="9" presStyleCnt="29" custScaleX="592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33CA0B7-F853-49C2-A025-8C1A2BA3CD1A}" type="pres">
      <dgm:prSet presAssocID="{35E2DA9F-D283-4530-BC56-EBC118FD5FF5}" presName="level3hierChild" presStyleCnt="0"/>
      <dgm:spPr/>
    </dgm:pt>
    <dgm:pt modelId="{08CAC294-231A-4E2D-BEC9-B87508E03841}" type="pres">
      <dgm:prSet presAssocID="{B5BA8FE7-C75A-490A-8769-61D209512522}" presName="conn2-1" presStyleLbl="parChTrans1D4" presStyleIdx="10" presStyleCnt="29"/>
      <dgm:spPr/>
      <dgm:t>
        <a:bodyPr/>
        <a:lstStyle/>
        <a:p>
          <a:pPr rtl="1"/>
          <a:endParaRPr lang="fa-IR"/>
        </a:p>
      </dgm:t>
    </dgm:pt>
    <dgm:pt modelId="{E380BAF1-8C2F-4E8F-A4FC-6FCCD4C2EC0F}" type="pres">
      <dgm:prSet presAssocID="{B5BA8FE7-C75A-490A-8769-61D209512522}" presName="connTx" presStyleLbl="parChTrans1D4" presStyleIdx="10" presStyleCnt="29"/>
      <dgm:spPr/>
      <dgm:t>
        <a:bodyPr/>
        <a:lstStyle/>
        <a:p>
          <a:pPr rtl="1"/>
          <a:endParaRPr lang="fa-IR"/>
        </a:p>
      </dgm:t>
    </dgm:pt>
    <dgm:pt modelId="{F75B2C68-3A1D-4F37-AB70-B9FEE18C72A9}" type="pres">
      <dgm:prSet presAssocID="{8CCA6770-00BD-45AB-BC3B-63049F8BD617}" presName="root2" presStyleCnt="0"/>
      <dgm:spPr/>
    </dgm:pt>
    <dgm:pt modelId="{40992438-5D68-4DCC-8461-F57B56931CAD}" type="pres">
      <dgm:prSet presAssocID="{8CCA6770-00BD-45AB-BC3B-63049F8BD617}" presName="LevelTwoTextNode" presStyleLbl="node4" presStyleIdx="10" presStyleCnt="29" custScaleX="592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2273F9B-C7D4-421E-9B27-C829E9C06ECF}" type="pres">
      <dgm:prSet presAssocID="{8CCA6770-00BD-45AB-BC3B-63049F8BD617}" presName="level3hierChild" presStyleCnt="0"/>
      <dgm:spPr/>
    </dgm:pt>
    <dgm:pt modelId="{89F77533-8DBC-4587-B509-CE4D094DDF5E}" type="pres">
      <dgm:prSet presAssocID="{840C2702-298A-4F7B-9AA8-EEFADA70DAC6}" presName="conn2-1" presStyleLbl="parChTrans1D4" presStyleIdx="11" presStyleCnt="29"/>
      <dgm:spPr/>
      <dgm:t>
        <a:bodyPr/>
        <a:lstStyle/>
        <a:p>
          <a:pPr rtl="1"/>
          <a:endParaRPr lang="fa-IR"/>
        </a:p>
      </dgm:t>
    </dgm:pt>
    <dgm:pt modelId="{B56E4514-389F-48B9-B0CA-C189B62A664B}" type="pres">
      <dgm:prSet presAssocID="{840C2702-298A-4F7B-9AA8-EEFADA70DAC6}" presName="connTx" presStyleLbl="parChTrans1D4" presStyleIdx="11" presStyleCnt="29"/>
      <dgm:spPr/>
      <dgm:t>
        <a:bodyPr/>
        <a:lstStyle/>
        <a:p>
          <a:pPr rtl="1"/>
          <a:endParaRPr lang="fa-IR"/>
        </a:p>
      </dgm:t>
    </dgm:pt>
    <dgm:pt modelId="{A1365684-9018-4A78-8796-57832C52C99C}" type="pres">
      <dgm:prSet presAssocID="{E47CF1CC-F587-4105-96D5-FCD1F3F39D23}" presName="root2" presStyleCnt="0"/>
      <dgm:spPr/>
    </dgm:pt>
    <dgm:pt modelId="{D21B0DC1-FFCD-412C-B402-08843FFAEBBB}" type="pres">
      <dgm:prSet presAssocID="{E47CF1CC-F587-4105-96D5-FCD1F3F39D23}" presName="LevelTwoTextNode" presStyleLbl="node4" presStyleIdx="11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7B730D-CD27-45F1-9E24-94C0373A7C01}" type="pres">
      <dgm:prSet presAssocID="{E47CF1CC-F587-4105-96D5-FCD1F3F39D23}" presName="level3hierChild" presStyleCnt="0"/>
      <dgm:spPr/>
    </dgm:pt>
    <dgm:pt modelId="{1E0B41C7-20E1-4A9D-870C-0905B0CDD617}" type="pres">
      <dgm:prSet presAssocID="{422E6D8A-825C-41BA-B3B8-E2913EAE8231}" presName="conn2-1" presStyleLbl="parChTrans1D4" presStyleIdx="12" presStyleCnt="29"/>
      <dgm:spPr/>
      <dgm:t>
        <a:bodyPr/>
        <a:lstStyle/>
        <a:p>
          <a:pPr rtl="1"/>
          <a:endParaRPr lang="fa-IR"/>
        </a:p>
      </dgm:t>
    </dgm:pt>
    <dgm:pt modelId="{817C6F5B-8F84-4CF8-AB17-269363E5E5AA}" type="pres">
      <dgm:prSet presAssocID="{422E6D8A-825C-41BA-B3B8-E2913EAE8231}" presName="connTx" presStyleLbl="parChTrans1D4" presStyleIdx="12" presStyleCnt="29"/>
      <dgm:spPr/>
      <dgm:t>
        <a:bodyPr/>
        <a:lstStyle/>
        <a:p>
          <a:pPr rtl="1"/>
          <a:endParaRPr lang="fa-IR"/>
        </a:p>
      </dgm:t>
    </dgm:pt>
    <dgm:pt modelId="{A8D61881-806B-4233-83B6-C8FBC902960F}" type="pres">
      <dgm:prSet presAssocID="{C99C602E-270F-4493-B63E-D09247967755}" presName="root2" presStyleCnt="0"/>
      <dgm:spPr/>
    </dgm:pt>
    <dgm:pt modelId="{4C6395AB-32A1-42DC-A769-2D57BE5646B0}" type="pres">
      <dgm:prSet presAssocID="{C99C602E-270F-4493-B63E-D09247967755}" presName="LevelTwoTextNode" presStyleLbl="node4" presStyleIdx="12" presStyleCnt="29" custScaleX="5660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940BA01-A471-4D3C-9998-CB7DC3A36D4E}" type="pres">
      <dgm:prSet presAssocID="{C99C602E-270F-4493-B63E-D09247967755}" presName="level3hierChild" presStyleCnt="0"/>
      <dgm:spPr/>
    </dgm:pt>
    <dgm:pt modelId="{D994AEE7-70F3-417C-A3F5-EBAF67FF4801}" type="pres">
      <dgm:prSet presAssocID="{C79E1015-D029-4445-823F-FBDF92EE21F8}" presName="conn2-1" presStyleLbl="parChTrans1D4" presStyleIdx="13" presStyleCnt="29"/>
      <dgm:spPr/>
      <dgm:t>
        <a:bodyPr/>
        <a:lstStyle/>
        <a:p>
          <a:pPr rtl="1"/>
          <a:endParaRPr lang="fa-IR"/>
        </a:p>
      </dgm:t>
    </dgm:pt>
    <dgm:pt modelId="{40CB390C-FC0F-4ED4-AC34-305222CE62D5}" type="pres">
      <dgm:prSet presAssocID="{C79E1015-D029-4445-823F-FBDF92EE21F8}" presName="connTx" presStyleLbl="parChTrans1D4" presStyleIdx="13" presStyleCnt="29"/>
      <dgm:spPr/>
      <dgm:t>
        <a:bodyPr/>
        <a:lstStyle/>
        <a:p>
          <a:pPr rtl="1"/>
          <a:endParaRPr lang="fa-IR"/>
        </a:p>
      </dgm:t>
    </dgm:pt>
    <dgm:pt modelId="{CA346F62-F630-4778-996F-D85F9B7C89B8}" type="pres">
      <dgm:prSet presAssocID="{814272EF-30A4-4FE4-8EE4-54F2EC53E20C}" presName="root2" presStyleCnt="0"/>
      <dgm:spPr/>
    </dgm:pt>
    <dgm:pt modelId="{58DC3BA6-7F1D-4FBB-A8F3-08D597C67F00}" type="pres">
      <dgm:prSet presAssocID="{814272EF-30A4-4FE4-8EE4-54F2EC53E20C}" presName="LevelTwoTextNode" presStyleLbl="node4" presStyleIdx="13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0816C8-9567-4722-8484-FC3B3FC24DCD}" type="pres">
      <dgm:prSet presAssocID="{814272EF-30A4-4FE4-8EE4-54F2EC53E20C}" presName="level3hierChild" presStyleCnt="0"/>
      <dgm:spPr/>
    </dgm:pt>
    <dgm:pt modelId="{DACD093B-E914-4B71-B911-D97F41FBAF1A}" type="pres">
      <dgm:prSet presAssocID="{094280B5-43B8-40F0-AADE-E79681A486FD}" presName="conn2-1" presStyleLbl="parChTrans1D4" presStyleIdx="14" presStyleCnt="29"/>
      <dgm:spPr/>
      <dgm:t>
        <a:bodyPr/>
        <a:lstStyle/>
        <a:p>
          <a:pPr rtl="1"/>
          <a:endParaRPr lang="fa-IR"/>
        </a:p>
      </dgm:t>
    </dgm:pt>
    <dgm:pt modelId="{AFB0C5F2-29E8-4007-A1F8-BF0973FBA69A}" type="pres">
      <dgm:prSet presAssocID="{094280B5-43B8-40F0-AADE-E79681A486FD}" presName="connTx" presStyleLbl="parChTrans1D4" presStyleIdx="14" presStyleCnt="29"/>
      <dgm:spPr/>
      <dgm:t>
        <a:bodyPr/>
        <a:lstStyle/>
        <a:p>
          <a:pPr rtl="1"/>
          <a:endParaRPr lang="fa-IR"/>
        </a:p>
      </dgm:t>
    </dgm:pt>
    <dgm:pt modelId="{347CC3A0-4D3B-438E-B7C9-8A6137CACA27}" type="pres">
      <dgm:prSet presAssocID="{337F86A1-3341-4507-A867-4FA97BCEC7EE}" presName="root2" presStyleCnt="0"/>
      <dgm:spPr/>
    </dgm:pt>
    <dgm:pt modelId="{928B826A-AA9E-46C7-93B8-951D1CA2F927}" type="pres">
      <dgm:prSet presAssocID="{337F86A1-3341-4507-A867-4FA97BCEC7EE}" presName="LevelTwoTextNode" presStyleLbl="node4" presStyleIdx="14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ED8917B-4CEE-4087-B59B-FDADDF50FF28}" type="pres">
      <dgm:prSet presAssocID="{337F86A1-3341-4507-A867-4FA97BCEC7EE}" presName="level3hierChild" presStyleCnt="0"/>
      <dgm:spPr/>
    </dgm:pt>
    <dgm:pt modelId="{24429FA5-4169-451D-A31D-90C4DB2743CA}" type="pres">
      <dgm:prSet presAssocID="{62BFB689-6DEB-4367-9A65-07050C2BCD9E}" presName="conn2-1" presStyleLbl="parChTrans1D4" presStyleIdx="15" presStyleCnt="29"/>
      <dgm:spPr/>
      <dgm:t>
        <a:bodyPr/>
        <a:lstStyle/>
        <a:p>
          <a:pPr rtl="1"/>
          <a:endParaRPr lang="fa-IR"/>
        </a:p>
      </dgm:t>
    </dgm:pt>
    <dgm:pt modelId="{F4935CAB-E8A8-47EA-9C07-BDC8003063C9}" type="pres">
      <dgm:prSet presAssocID="{62BFB689-6DEB-4367-9A65-07050C2BCD9E}" presName="connTx" presStyleLbl="parChTrans1D4" presStyleIdx="15" presStyleCnt="29"/>
      <dgm:spPr/>
      <dgm:t>
        <a:bodyPr/>
        <a:lstStyle/>
        <a:p>
          <a:pPr rtl="1"/>
          <a:endParaRPr lang="fa-IR"/>
        </a:p>
      </dgm:t>
    </dgm:pt>
    <dgm:pt modelId="{D8A365E8-EF69-41F5-A793-32C7BCCD955A}" type="pres">
      <dgm:prSet presAssocID="{6949CE16-DBB9-412E-89F1-1D5DCFE99121}" presName="root2" presStyleCnt="0"/>
      <dgm:spPr/>
    </dgm:pt>
    <dgm:pt modelId="{FEBC6B89-4E7D-4851-82AE-02A42832F8D6}" type="pres">
      <dgm:prSet presAssocID="{6949CE16-DBB9-412E-89F1-1D5DCFE99121}" presName="LevelTwoTextNode" presStyleLbl="node4" presStyleIdx="15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5FC61B2-A940-4650-A0DA-C150D51C79BA}" type="pres">
      <dgm:prSet presAssocID="{6949CE16-DBB9-412E-89F1-1D5DCFE99121}" presName="level3hierChild" presStyleCnt="0"/>
      <dgm:spPr/>
    </dgm:pt>
    <dgm:pt modelId="{39F85352-3E01-4D9F-A137-9F72BB26D426}" type="pres">
      <dgm:prSet presAssocID="{3607CBCA-C555-4AC1-BB9F-FD34A10D03AA}" presName="conn2-1" presStyleLbl="parChTrans1D4" presStyleIdx="16" presStyleCnt="29"/>
      <dgm:spPr/>
      <dgm:t>
        <a:bodyPr/>
        <a:lstStyle/>
        <a:p>
          <a:pPr rtl="1"/>
          <a:endParaRPr lang="fa-IR"/>
        </a:p>
      </dgm:t>
    </dgm:pt>
    <dgm:pt modelId="{C2E652A2-0EDD-442C-810D-BC9CA5A88A9D}" type="pres">
      <dgm:prSet presAssocID="{3607CBCA-C555-4AC1-BB9F-FD34A10D03AA}" presName="connTx" presStyleLbl="parChTrans1D4" presStyleIdx="16" presStyleCnt="29"/>
      <dgm:spPr/>
      <dgm:t>
        <a:bodyPr/>
        <a:lstStyle/>
        <a:p>
          <a:pPr rtl="1"/>
          <a:endParaRPr lang="fa-IR"/>
        </a:p>
      </dgm:t>
    </dgm:pt>
    <dgm:pt modelId="{3200258D-0A67-42C9-8358-84E2678D323C}" type="pres">
      <dgm:prSet presAssocID="{EF362C42-F345-442F-835C-98377FF17BB4}" presName="root2" presStyleCnt="0"/>
      <dgm:spPr/>
    </dgm:pt>
    <dgm:pt modelId="{091936AE-CE58-4D5B-93D2-7C667AB70E6B}" type="pres">
      <dgm:prSet presAssocID="{EF362C42-F345-442F-835C-98377FF17BB4}" presName="LevelTwoTextNode" presStyleLbl="node4" presStyleIdx="16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2D8A772-DFDE-4F30-BAC1-50476C89C1D9}" type="pres">
      <dgm:prSet presAssocID="{EF362C42-F345-442F-835C-98377FF17BB4}" presName="level3hierChild" presStyleCnt="0"/>
      <dgm:spPr/>
    </dgm:pt>
    <dgm:pt modelId="{EC6625A2-74A2-4036-9951-FD9DCE38A5F4}" type="pres">
      <dgm:prSet presAssocID="{BE11BC70-256A-426C-9D8A-FFA77AE40772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E689EAAE-7833-4AD8-B28F-F763639B7F2A}" type="pres">
      <dgm:prSet presAssocID="{BE11BC70-256A-426C-9D8A-FFA77AE40772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E7F8BC90-0343-4E87-9FD9-EC168273CA8F}" type="pres">
      <dgm:prSet presAssocID="{5DAC7D95-98F5-4D8C-A067-5605397DFE98}" presName="root2" presStyleCnt="0"/>
      <dgm:spPr/>
    </dgm:pt>
    <dgm:pt modelId="{C444FCD0-94B1-4BE9-90F5-72A6DAD27355}" type="pres">
      <dgm:prSet presAssocID="{5DAC7D95-98F5-4D8C-A067-5605397DFE98}" presName="LevelTwoTextNode" presStyleLbl="node3" presStyleIdx="2" presStyleCnt="5" custScaleY="1984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45C0F1C-E555-42BC-8975-638D42250E6F}" type="pres">
      <dgm:prSet presAssocID="{5DAC7D95-98F5-4D8C-A067-5605397DFE98}" presName="level3hierChild" presStyleCnt="0"/>
      <dgm:spPr/>
    </dgm:pt>
    <dgm:pt modelId="{9E556C73-17CD-4EE5-80E0-CA319EB63B99}" type="pres">
      <dgm:prSet presAssocID="{5E9E8082-232E-4CFF-A7FB-9B51780931D1}" presName="conn2-1" presStyleLbl="parChTrans1D4" presStyleIdx="17" presStyleCnt="29"/>
      <dgm:spPr/>
      <dgm:t>
        <a:bodyPr/>
        <a:lstStyle/>
        <a:p>
          <a:pPr rtl="1"/>
          <a:endParaRPr lang="fa-IR"/>
        </a:p>
      </dgm:t>
    </dgm:pt>
    <dgm:pt modelId="{999956EA-E047-42C7-B7B3-317BF2A59C6E}" type="pres">
      <dgm:prSet presAssocID="{5E9E8082-232E-4CFF-A7FB-9B51780931D1}" presName="connTx" presStyleLbl="parChTrans1D4" presStyleIdx="17" presStyleCnt="29"/>
      <dgm:spPr/>
      <dgm:t>
        <a:bodyPr/>
        <a:lstStyle/>
        <a:p>
          <a:pPr rtl="1"/>
          <a:endParaRPr lang="fa-IR"/>
        </a:p>
      </dgm:t>
    </dgm:pt>
    <dgm:pt modelId="{FD24384C-5A8B-47E1-9AC4-C4B34B3D9941}" type="pres">
      <dgm:prSet presAssocID="{22A669D3-F8E2-48E5-B931-7F5A7DBFB749}" presName="root2" presStyleCnt="0"/>
      <dgm:spPr/>
    </dgm:pt>
    <dgm:pt modelId="{310569C8-BD54-4B9A-8C8B-F1111E0DBBAB}" type="pres">
      <dgm:prSet presAssocID="{22A669D3-F8E2-48E5-B931-7F5A7DBFB749}" presName="LevelTwoTextNode" presStyleLbl="node4" presStyleIdx="17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BFE0C7-6B3A-4A81-8D08-9081082E9382}" type="pres">
      <dgm:prSet presAssocID="{22A669D3-F8E2-48E5-B931-7F5A7DBFB749}" presName="level3hierChild" presStyleCnt="0"/>
      <dgm:spPr/>
    </dgm:pt>
    <dgm:pt modelId="{90E48B9B-9932-4C85-986C-61CB468C24C1}" type="pres">
      <dgm:prSet presAssocID="{BFF5F1AE-11CB-4651-B973-6AFC9AFFE930}" presName="conn2-1" presStyleLbl="parChTrans1D4" presStyleIdx="18" presStyleCnt="29"/>
      <dgm:spPr/>
      <dgm:t>
        <a:bodyPr/>
        <a:lstStyle/>
        <a:p>
          <a:pPr rtl="1"/>
          <a:endParaRPr lang="fa-IR"/>
        </a:p>
      </dgm:t>
    </dgm:pt>
    <dgm:pt modelId="{54660CF2-49A7-443C-83BB-68DE736626F2}" type="pres">
      <dgm:prSet presAssocID="{BFF5F1AE-11CB-4651-B973-6AFC9AFFE930}" presName="connTx" presStyleLbl="parChTrans1D4" presStyleIdx="18" presStyleCnt="29"/>
      <dgm:spPr/>
      <dgm:t>
        <a:bodyPr/>
        <a:lstStyle/>
        <a:p>
          <a:pPr rtl="1"/>
          <a:endParaRPr lang="fa-IR"/>
        </a:p>
      </dgm:t>
    </dgm:pt>
    <dgm:pt modelId="{617A8C66-83EA-4BC1-9270-D32E7647CA12}" type="pres">
      <dgm:prSet presAssocID="{51FF71E9-6C0F-41D0-91FA-591EA9778F73}" presName="root2" presStyleCnt="0"/>
      <dgm:spPr/>
    </dgm:pt>
    <dgm:pt modelId="{9EE6A555-3CEF-4CC0-8C81-AB8A3B0EA5EE}" type="pres">
      <dgm:prSet presAssocID="{51FF71E9-6C0F-41D0-91FA-591EA9778F73}" presName="LevelTwoTextNode" presStyleLbl="node4" presStyleIdx="18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C0B569-7BA9-4242-B9A6-A0FCA08435D0}" type="pres">
      <dgm:prSet presAssocID="{51FF71E9-6C0F-41D0-91FA-591EA9778F73}" presName="level3hierChild" presStyleCnt="0"/>
      <dgm:spPr/>
    </dgm:pt>
    <dgm:pt modelId="{2EF41CC0-DE52-4A2F-A423-83D0E69A89FA}" type="pres">
      <dgm:prSet presAssocID="{2114D35D-44A9-47AE-8BF2-60568DBFAE18}" presName="conn2-1" presStyleLbl="parChTrans1D4" presStyleIdx="19" presStyleCnt="29"/>
      <dgm:spPr/>
      <dgm:t>
        <a:bodyPr/>
        <a:lstStyle/>
        <a:p>
          <a:pPr rtl="1"/>
          <a:endParaRPr lang="fa-IR"/>
        </a:p>
      </dgm:t>
    </dgm:pt>
    <dgm:pt modelId="{6FF3E706-A669-4FA7-B257-70007EE154A0}" type="pres">
      <dgm:prSet presAssocID="{2114D35D-44A9-47AE-8BF2-60568DBFAE18}" presName="connTx" presStyleLbl="parChTrans1D4" presStyleIdx="19" presStyleCnt="29"/>
      <dgm:spPr/>
      <dgm:t>
        <a:bodyPr/>
        <a:lstStyle/>
        <a:p>
          <a:pPr rtl="1"/>
          <a:endParaRPr lang="fa-IR"/>
        </a:p>
      </dgm:t>
    </dgm:pt>
    <dgm:pt modelId="{48C20D17-8B2B-4B29-BC67-27751C6B7168}" type="pres">
      <dgm:prSet presAssocID="{AE1AA64B-F4DD-488E-B789-DEDEB13CF2A9}" presName="root2" presStyleCnt="0"/>
      <dgm:spPr/>
    </dgm:pt>
    <dgm:pt modelId="{73CA4A07-0838-4030-87BF-39865001B123}" type="pres">
      <dgm:prSet presAssocID="{AE1AA64B-F4DD-488E-B789-DEDEB13CF2A9}" presName="LevelTwoTextNode" presStyleLbl="node4" presStyleIdx="19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2852E22-226F-463B-AA5E-6DA14BB132A7}" type="pres">
      <dgm:prSet presAssocID="{AE1AA64B-F4DD-488E-B789-DEDEB13CF2A9}" presName="level3hierChild" presStyleCnt="0"/>
      <dgm:spPr/>
    </dgm:pt>
    <dgm:pt modelId="{E1F20D02-A7F7-4180-82B1-C9EA14E57195}" type="pres">
      <dgm:prSet presAssocID="{C99D1E6A-A88E-473F-8BC4-392468C1747A}" presName="conn2-1" presStyleLbl="parChTrans1D4" presStyleIdx="20" presStyleCnt="29"/>
      <dgm:spPr/>
      <dgm:t>
        <a:bodyPr/>
        <a:lstStyle/>
        <a:p>
          <a:pPr rtl="1"/>
          <a:endParaRPr lang="fa-IR"/>
        </a:p>
      </dgm:t>
    </dgm:pt>
    <dgm:pt modelId="{E2EE755A-97AB-46CD-8FA2-874CC3E85C6B}" type="pres">
      <dgm:prSet presAssocID="{C99D1E6A-A88E-473F-8BC4-392468C1747A}" presName="connTx" presStyleLbl="parChTrans1D4" presStyleIdx="20" presStyleCnt="29"/>
      <dgm:spPr/>
      <dgm:t>
        <a:bodyPr/>
        <a:lstStyle/>
        <a:p>
          <a:pPr rtl="1"/>
          <a:endParaRPr lang="fa-IR"/>
        </a:p>
      </dgm:t>
    </dgm:pt>
    <dgm:pt modelId="{106846EE-993B-4F59-822B-73176DF5FEAD}" type="pres">
      <dgm:prSet presAssocID="{F9E594D2-BD81-4595-A7E8-7E1892F12CDA}" presName="root2" presStyleCnt="0"/>
      <dgm:spPr/>
    </dgm:pt>
    <dgm:pt modelId="{71DA62C1-1D88-463F-BFE9-F2B1DF807909}" type="pres">
      <dgm:prSet presAssocID="{F9E594D2-BD81-4595-A7E8-7E1892F12CDA}" presName="LevelTwoTextNode" presStyleLbl="node4" presStyleIdx="20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4AB00A4-78C9-4A58-B41C-5008BD2CFE11}" type="pres">
      <dgm:prSet presAssocID="{F9E594D2-BD81-4595-A7E8-7E1892F12CDA}" presName="level3hierChild" presStyleCnt="0"/>
      <dgm:spPr/>
    </dgm:pt>
    <dgm:pt modelId="{10DAD5BE-21BB-4921-9A1D-B18794B90F51}" type="pres">
      <dgm:prSet presAssocID="{FB86EF40-94A0-4394-9BA9-DF9FB00A090C}" presName="conn2-1" presStyleLbl="parChTrans1D4" presStyleIdx="21" presStyleCnt="29"/>
      <dgm:spPr/>
      <dgm:t>
        <a:bodyPr/>
        <a:lstStyle/>
        <a:p>
          <a:pPr rtl="1"/>
          <a:endParaRPr lang="fa-IR"/>
        </a:p>
      </dgm:t>
    </dgm:pt>
    <dgm:pt modelId="{E7AB5211-6C9F-4A09-84EF-F9E0A8505DF1}" type="pres">
      <dgm:prSet presAssocID="{FB86EF40-94A0-4394-9BA9-DF9FB00A090C}" presName="connTx" presStyleLbl="parChTrans1D4" presStyleIdx="21" presStyleCnt="29"/>
      <dgm:spPr/>
      <dgm:t>
        <a:bodyPr/>
        <a:lstStyle/>
        <a:p>
          <a:pPr rtl="1"/>
          <a:endParaRPr lang="fa-IR"/>
        </a:p>
      </dgm:t>
    </dgm:pt>
    <dgm:pt modelId="{CA69072F-48FE-4A9E-94C6-35D0FA89CA3C}" type="pres">
      <dgm:prSet presAssocID="{FC4EF2F6-2570-4569-9FA3-02D855798AED}" presName="root2" presStyleCnt="0"/>
      <dgm:spPr/>
    </dgm:pt>
    <dgm:pt modelId="{F1035B77-58D4-45B4-B7DE-2A2DD5BD61BD}" type="pres">
      <dgm:prSet presAssocID="{FC4EF2F6-2570-4569-9FA3-02D855798AED}" presName="LevelTwoTextNode" presStyleLbl="node4" presStyleIdx="21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9855EC-48A7-4AAA-98DE-9FCAED514831}" type="pres">
      <dgm:prSet presAssocID="{FC4EF2F6-2570-4569-9FA3-02D855798AED}" presName="level3hierChild" presStyleCnt="0"/>
      <dgm:spPr/>
    </dgm:pt>
    <dgm:pt modelId="{6C8A6577-BCE4-482C-824A-D8536CA0B554}" type="pres">
      <dgm:prSet presAssocID="{F2DA059E-F1D0-406E-B572-EC31A982F800}" presName="conn2-1" presStyleLbl="parChTrans1D4" presStyleIdx="22" presStyleCnt="29"/>
      <dgm:spPr/>
      <dgm:t>
        <a:bodyPr/>
        <a:lstStyle/>
        <a:p>
          <a:pPr rtl="1"/>
          <a:endParaRPr lang="fa-IR"/>
        </a:p>
      </dgm:t>
    </dgm:pt>
    <dgm:pt modelId="{1AE67BC9-68DA-4278-BC0C-62F7172236FE}" type="pres">
      <dgm:prSet presAssocID="{F2DA059E-F1D0-406E-B572-EC31A982F800}" presName="connTx" presStyleLbl="parChTrans1D4" presStyleIdx="22" presStyleCnt="29"/>
      <dgm:spPr/>
      <dgm:t>
        <a:bodyPr/>
        <a:lstStyle/>
        <a:p>
          <a:pPr rtl="1"/>
          <a:endParaRPr lang="fa-IR"/>
        </a:p>
      </dgm:t>
    </dgm:pt>
    <dgm:pt modelId="{B26628E0-AF95-496A-9080-1E7D4E6BC603}" type="pres">
      <dgm:prSet presAssocID="{A0CFE787-0B9B-4450-8DAE-58B4F03830E9}" presName="root2" presStyleCnt="0"/>
      <dgm:spPr/>
    </dgm:pt>
    <dgm:pt modelId="{E4AAD2AD-0F0F-42FF-8DED-098806A6623B}" type="pres">
      <dgm:prSet presAssocID="{A0CFE787-0B9B-4450-8DAE-58B4F03830E9}" presName="LevelTwoTextNode" presStyleLbl="node4" presStyleIdx="22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A22F570-3FCC-4EC2-98DC-674A6121E143}" type="pres">
      <dgm:prSet presAssocID="{A0CFE787-0B9B-4450-8DAE-58B4F03830E9}" presName="level3hierChild" presStyleCnt="0"/>
      <dgm:spPr/>
    </dgm:pt>
    <dgm:pt modelId="{D6A2C78C-78D6-4F32-AC3F-083B30EDF18D}" type="pres">
      <dgm:prSet presAssocID="{9D42BD48-3E2C-4837-9C6B-E27C1369B7BD}" presName="conn2-1" presStyleLbl="parChTrans1D4" presStyleIdx="23" presStyleCnt="29"/>
      <dgm:spPr/>
      <dgm:t>
        <a:bodyPr/>
        <a:lstStyle/>
        <a:p>
          <a:pPr rtl="1"/>
          <a:endParaRPr lang="fa-IR"/>
        </a:p>
      </dgm:t>
    </dgm:pt>
    <dgm:pt modelId="{BC21F2B0-C1DC-49C4-9D12-BB55AA7A6023}" type="pres">
      <dgm:prSet presAssocID="{9D42BD48-3E2C-4837-9C6B-E27C1369B7BD}" presName="connTx" presStyleLbl="parChTrans1D4" presStyleIdx="23" presStyleCnt="29"/>
      <dgm:spPr/>
      <dgm:t>
        <a:bodyPr/>
        <a:lstStyle/>
        <a:p>
          <a:pPr rtl="1"/>
          <a:endParaRPr lang="fa-IR"/>
        </a:p>
      </dgm:t>
    </dgm:pt>
    <dgm:pt modelId="{CE943965-D4DA-49B9-9095-7B24D348E60A}" type="pres">
      <dgm:prSet presAssocID="{CA39885D-C899-476F-9E79-31346B006CDF}" presName="root2" presStyleCnt="0"/>
      <dgm:spPr/>
    </dgm:pt>
    <dgm:pt modelId="{D2D92F0A-FF51-46BB-B97E-919B303ACEF2}" type="pres">
      <dgm:prSet presAssocID="{CA39885D-C899-476F-9E79-31346B006CDF}" presName="LevelTwoTextNode" presStyleLbl="node4" presStyleIdx="23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83A9DB-7A42-4B7D-B3E6-0648171A5965}" type="pres">
      <dgm:prSet presAssocID="{CA39885D-C899-476F-9E79-31346B006CDF}" presName="level3hierChild" presStyleCnt="0"/>
      <dgm:spPr/>
    </dgm:pt>
    <dgm:pt modelId="{B72286C0-E951-4D34-BE8D-786A1BCF1A85}" type="pres">
      <dgm:prSet presAssocID="{ABB46CA6-9131-41EE-B362-CFD95236BD4A}" presName="conn2-1" presStyleLbl="parChTrans1D4" presStyleIdx="24" presStyleCnt="29"/>
      <dgm:spPr/>
      <dgm:t>
        <a:bodyPr/>
        <a:lstStyle/>
        <a:p>
          <a:pPr rtl="1"/>
          <a:endParaRPr lang="fa-IR"/>
        </a:p>
      </dgm:t>
    </dgm:pt>
    <dgm:pt modelId="{9F85F550-B563-407D-AB42-945434C6FE9D}" type="pres">
      <dgm:prSet presAssocID="{ABB46CA6-9131-41EE-B362-CFD95236BD4A}" presName="connTx" presStyleLbl="parChTrans1D4" presStyleIdx="24" presStyleCnt="29"/>
      <dgm:spPr/>
      <dgm:t>
        <a:bodyPr/>
        <a:lstStyle/>
        <a:p>
          <a:pPr rtl="1"/>
          <a:endParaRPr lang="fa-IR"/>
        </a:p>
      </dgm:t>
    </dgm:pt>
    <dgm:pt modelId="{49B31E29-04DC-4CFF-BDC8-F42158401B0A}" type="pres">
      <dgm:prSet presAssocID="{BD27BA17-D504-4489-93E9-94536BC184AE}" presName="root2" presStyleCnt="0"/>
      <dgm:spPr/>
    </dgm:pt>
    <dgm:pt modelId="{06CC1762-D455-4605-8EC9-6FD19B162357}" type="pres">
      <dgm:prSet presAssocID="{BD27BA17-D504-4489-93E9-94536BC184AE}" presName="LevelTwoTextNode" presStyleLbl="node4" presStyleIdx="24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88EBE35-72A1-41F2-9DF0-D0F2EC4C1BB2}" type="pres">
      <dgm:prSet presAssocID="{BD27BA17-D504-4489-93E9-94536BC184AE}" presName="level3hierChild" presStyleCnt="0"/>
      <dgm:spPr/>
    </dgm:pt>
    <dgm:pt modelId="{39F7EC20-A8E4-4726-A98A-DD59756DF1AE}" type="pres">
      <dgm:prSet presAssocID="{F8ED4243-313C-41C0-BDDE-FDA8E8340E1F}" presName="conn2-1" presStyleLbl="parChTrans1D4" presStyleIdx="25" presStyleCnt="29"/>
      <dgm:spPr/>
      <dgm:t>
        <a:bodyPr/>
        <a:lstStyle/>
        <a:p>
          <a:pPr rtl="1"/>
          <a:endParaRPr lang="fa-IR"/>
        </a:p>
      </dgm:t>
    </dgm:pt>
    <dgm:pt modelId="{C0E39750-1180-4616-BBA6-F26ABD55502D}" type="pres">
      <dgm:prSet presAssocID="{F8ED4243-313C-41C0-BDDE-FDA8E8340E1F}" presName="connTx" presStyleLbl="parChTrans1D4" presStyleIdx="25" presStyleCnt="29"/>
      <dgm:spPr/>
      <dgm:t>
        <a:bodyPr/>
        <a:lstStyle/>
        <a:p>
          <a:pPr rtl="1"/>
          <a:endParaRPr lang="fa-IR"/>
        </a:p>
      </dgm:t>
    </dgm:pt>
    <dgm:pt modelId="{25F66BE7-AB8E-42A9-9785-DFB6E241513B}" type="pres">
      <dgm:prSet presAssocID="{0279D3E8-A76B-4262-B36E-D4AD99F8C9F3}" presName="root2" presStyleCnt="0"/>
      <dgm:spPr/>
    </dgm:pt>
    <dgm:pt modelId="{5F72DC19-6F0D-4BBB-85B9-B2A187FDF59F}" type="pres">
      <dgm:prSet presAssocID="{0279D3E8-A76B-4262-B36E-D4AD99F8C9F3}" presName="LevelTwoTextNode" presStyleLbl="node4" presStyleIdx="25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F592F3B-A91A-48AD-BA0E-4FD39A78D8B1}" type="pres">
      <dgm:prSet presAssocID="{0279D3E8-A76B-4262-B36E-D4AD99F8C9F3}" presName="level3hierChild" presStyleCnt="0"/>
      <dgm:spPr/>
    </dgm:pt>
    <dgm:pt modelId="{77E3EC8F-7196-49E4-A8AA-430FF5983410}" type="pres">
      <dgm:prSet presAssocID="{540BB984-93A3-440D-AA0C-3DACA300C36C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758C1653-326F-428B-963F-25DBC62D303C}" type="pres">
      <dgm:prSet presAssocID="{540BB984-93A3-440D-AA0C-3DACA300C36C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7B2F9FEB-BBAE-4C48-93CF-A8C8D528493D}" type="pres">
      <dgm:prSet presAssocID="{0681E648-0191-49E5-812F-3D5B23603C91}" presName="root2" presStyleCnt="0"/>
      <dgm:spPr/>
    </dgm:pt>
    <dgm:pt modelId="{2949056B-62AB-4555-A9ED-A66D370B599A}" type="pres">
      <dgm:prSet presAssocID="{0681E648-0191-49E5-812F-3D5B23603C91}" presName="LevelTwoTextNode" presStyleLbl="node2" presStyleIdx="1" presStyleCnt="2" custScaleX="685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C3CF4F-F0AD-41F9-816C-599BF853670B}" type="pres">
      <dgm:prSet presAssocID="{0681E648-0191-49E5-812F-3D5B23603C91}" presName="level3hierChild" presStyleCnt="0"/>
      <dgm:spPr/>
    </dgm:pt>
    <dgm:pt modelId="{0826E70B-E701-4395-A451-DF5F3C833BB9}" type="pres">
      <dgm:prSet presAssocID="{808E63C5-C8D2-49A9-9033-112C03633B67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626F8144-AE70-458C-B2EF-0EB624C10C93}" type="pres">
      <dgm:prSet presAssocID="{808E63C5-C8D2-49A9-9033-112C03633B67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157A3DBD-04A9-4A5A-AB9B-99E2D651DD31}" type="pres">
      <dgm:prSet presAssocID="{B4ED0CF8-E63F-4974-8111-E11DA8AB8117}" presName="root2" presStyleCnt="0"/>
      <dgm:spPr/>
    </dgm:pt>
    <dgm:pt modelId="{9298119F-58A0-4BC0-86CF-6A9B33B4FD63}" type="pres">
      <dgm:prSet presAssocID="{B4ED0CF8-E63F-4974-8111-E11DA8AB8117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40A1E06-938A-4DF7-9D90-91F455282434}" type="pres">
      <dgm:prSet presAssocID="{B4ED0CF8-E63F-4974-8111-E11DA8AB8117}" presName="level3hierChild" presStyleCnt="0"/>
      <dgm:spPr/>
    </dgm:pt>
    <dgm:pt modelId="{26D032DB-C382-46B7-BCA1-FFFB2FCA3958}" type="pres">
      <dgm:prSet presAssocID="{D16C638D-D28D-4B2E-A4AF-C773FF806FE9}" presName="conn2-1" presStyleLbl="parChTrans1D4" presStyleIdx="26" presStyleCnt="29"/>
      <dgm:spPr/>
      <dgm:t>
        <a:bodyPr/>
        <a:lstStyle/>
        <a:p>
          <a:pPr rtl="1"/>
          <a:endParaRPr lang="fa-IR"/>
        </a:p>
      </dgm:t>
    </dgm:pt>
    <dgm:pt modelId="{DD71DDCB-AE05-48E2-A74B-552F7EA03AB2}" type="pres">
      <dgm:prSet presAssocID="{D16C638D-D28D-4B2E-A4AF-C773FF806FE9}" presName="connTx" presStyleLbl="parChTrans1D4" presStyleIdx="26" presStyleCnt="29"/>
      <dgm:spPr/>
      <dgm:t>
        <a:bodyPr/>
        <a:lstStyle/>
        <a:p>
          <a:pPr rtl="1"/>
          <a:endParaRPr lang="fa-IR"/>
        </a:p>
      </dgm:t>
    </dgm:pt>
    <dgm:pt modelId="{0968E09F-D8EF-4A4B-845D-886C13E73DE9}" type="pres">
      <dgm:prSet presAssocID="{4A6B9A23-DE23-478E-BC16-3057B9F4A203}" presName="root2" presStyleCnt="0"/>
      <dgm:spPr/>
    </dgm:pt>
    <dgm:pt modelId="{C046F457-E1D0-439A-8374-D7DCBFF1020F}" type="pres">
      <dgm:prSet presAssocID="{4A6B9A23-DE23-478E-BC16-3057B9F4A203}" presName="LevelTwoTextNode" presStyleLbl="node4" presStyleIdx="26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302687C-39BF-4BBB-9889-68845E3684B1}" type="pres">
      <dgm:prSet presAssocID="{4A6B9A23-DE23-478E-BC16-3057B9F4A203}" presName="level3hierChild" presStyleCnt="0"/>
      <dgm:spPr/>
    </dgm:pt>
    <dgm:pt modelId="{855005AB-8306-42DE-8E53-EBBE22D31BF4}" type="pres">
      <dgm:prSet presAssocID="{331C389D-86A4-4D39-858B-A4DC975819A0}" presName="conn2-1" presStyleLbl="parChTrans1D4" presStyleIdx="27" presStyleCnt="29"/>
      <dgm:spPr/>
      <dgm:t>
        <a:bodyPr/>
        <a:lstStyle/>
        <a:p>
          <a:pPr rtl="1"/>
          <a:endParaRPr lang="fa-IR"/>
        </a:p>
      </dgm:t>
    </dgm:pt>
    <dgm:pt modelId="{3560E6C9-947A-47CB-A988-D2B31AF95C49}" type="pres">
      <dgm:prSet presAssocID="{331C389D-86A4-4D39-858B-A4DC975819A0}" presName="connTx" presStyleLbl="parChTrans1D4" presStyleIdx="27" presStyleCnt="29"/>
      <dgm:spPr/>
      <dgm:t>
        <a:bodyPr/>
        <a:lstStyle/>
        <a:p>
          <a:pPr rtl="1"/>
          <a:endParaRPr lang="fa-IR"/>
        </a:p>
      </dgm:t>
    </dgm:pt>
    <dgm:pt modelId="{261365D1-F31F-49BD-B7E7-141E280FB617}" type="pres">
      <dgm:prSet presAssocID="{8E6CCEBD-FC0C-4E20-96EC-65F4E2473D91}" presName="root2" presStyleCnt="0"/>
      <dgm:spPr/>
    </dgm:pt>
    <dgm:pt modelId="{AE457247-80B2-44EB-B773-8DE32F0DEEF9}" type="pres">
      <dgm:prSet presAssocID="{8E6CCEBD-FC0C-4E20-96EC-65F4E2473D91}" presName="LevelTwoTextNode" presStyleLbl="node4" presStyleIdx="27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00C7D68-6B0C-4861-947B-7DDA8F489900}" type="pres">
      <dgm:prSet presAssocID="{8E6CCEBD-FC0C-4E20-96EC-65F4E2473D91}" presName="level3hierChild" presStyleCnt="0"/>
      <dgm:spPr/>
    </dgm:pt>
    <dgm:pt modelId="{9395CCED-73B3-4494-875F-1F280D4D21ED}" type="pres">
      <dgm:prSet presAssocID="{6E79024F-C07B-414A-AD8C-EBF1778FD4D0}" presName="conn2-1" presStyleLbl="parChTrans1D4" presStyleIdx="28" presStyleCnt="29"/>
      <dgm:spPr/>
      <dgm:t>
        <a:bodyPr/>
        <a:lstStyle/>
        <a:p>
          <a:pPr rtl="1"/>
          <a:endParaRPr lang="fa-IR"/>
        </a:p>
      </dgm:t>
    </dgm:pt>
    <dgm:pt modelId="{EDE164EF-F200-483F-BFF9-994D94DFE206}" type="pres">
      <dgm:prSet presAssocID="{6E79024F-C07B-414A-AD8C-EBF1778FD4D0}" presName="connTx" presStyleLbl="parChTrans1D4" presStyleIdx="28" presStyleCnt="29"/>
      <dgm:spPr/>
      <dgm:t>
        <a:bodyPr/>
        <a:lstStyle/>
        <a:p>
          <a:pPr rtl="1"/>
          <a:endParaRPr lang="fa-IR"/>
        </a:p>
      </dgm:t>
    </dgm:pt>
    <dgm:pt modelId="{2D49C636-4C98-4F66-8629-D4F5CD84DF81}" type="pres">
      <dgm:prSet presAssocID="{6DBDB5F6-FB26-4812-B105-2C841FBAB756}" presName="root2" presStyleCnt="0"/>
      <dgm:spPr/>
    </dgm:pt>
    <dgm:pt modelId="{87953AD3-A6DC-4F04-A748-E8FC688DF624}" type="pres">
      <dgm:prSet presAssocID="{6DBDB5F6-FB26-4812-B105-2C841FBAB756}" presName="LevelTwoTextNode" presStyleLbl="node4" presStyleIdx="28" presStyleCnt="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1169C83-A12B-48F2-B984-F0E08E4FA46F}" type="pres">
      <dgm:prSet presAssocID="{6DBDB5F6-FB26-4812-B105-2C841FBAB756}" presName="level3hierChild" presStyleCnt="0"/>
      <dgm:spPr/>
    </dgm:pt>
    <dgm:pt modelId="{F3BA6715-6CFB-41C2-9D88-C009A013CA9A}" type="pres">
      <dgm:prSet presAssocID="{B4DD6ECB-A6C3-462F-9140-84CD339A2614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3515FE92-A92F-4B7B-AB38-632987EC632F}" type="pres">
      <dgm:prSet presAssocID="{B4DD6ECB-A6C3-462F-9140-84CD339A2614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BC2CBA86-A021-487D-ADA1-E57EBA8CD709}" type="pres">
      <dgm:prSet presAssocID="{7483BD20-6DB6-484F-905F-35CA30B88913}" presName="root2" presStyleCnt="0"/>
      <dgm:spPr/>
    </dgm:pt>
    <dgm:pt modelId="{6E4B007C-DC11-4F14-809B-C70497C24D60}" type="pres">
      <dgm:prSet presAssocID="{7483BD20-6DB6-484F-905F-35CA30B88913}" presName="LevelTwoTextNode" presStyleLbl="node3" presStyleIdx="4" presStyleCnt="5" custScaleY="1276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973C135-41C7-4035-AA71-2B4B9CEC9637}" type="pres">
      <dgm:prSet presAssocID="{7483BD20-6DB6-484F-905F-35CA30B88913}" presName="level3hierChild" presStyleCnt="0"/>
      <dgm:spPr/>
    </dgm:pt>
  </dgm:ptLst>
  <dgm:cxnLst>
    <dgm:cxn modelId="{75B23C99-2CC2-41D4-ABDB-A16F96DCCB86}" type="presOf" srcId="{BE11BC70-256A-426C-9D8A-FFA77AE40772}" destId="{EC6625A2-74A2-4036-9951-FD9DCE38A5F4}" srcOrd="0" destOrd="0" presId="urn:microsoft.com/office/officeart/2008/layout/HorizontalMultiLevelHierarchy"/>
    <dgm:cxn modelId="{90383371-335E-4002-B987-0D4DBF4B649E}" srcId="{0681E648-0191-49E5-812F-3D5B23603C91}" destId="{7483BD20-6DB6-484F-905F-35CA30B88913}" srcOrd="1" destOrd="0" parTransId="{B4DD6ECB-A6C3-462F-9140-84CD339A2614}" sibTransId="{49251575-B93D-48E0-AFD9-92F4CDDF4E6F}"/>
    <dgm:cxn modelId="{2DFF4B6D-F730-4389-97BC-6DDB057A94B6}" type="presOf" srcId="{BD27BA17-D504-4489-93E9-94536BC184AE}" destId="{06CC1762-D455-4605-8EC9-6FD19B162357}" srcOrd="0" destOrd="0" presId="urn:microsoft.com/office/officeart/2008/layout/HorizontalMultiLevelHierarchy"/>
    <dgm:cxn modelId="{8D0BEE1C-4B90-4039-967C-BE187F5713C4}" type="presOf" srcId="{0279D3E8-A76B-4262-B36E-D4AD99F8C9F3}" destId="{5F72DC19-6F0D-4BBB-85B9-B2A187FDF59F}" srcOrd="0" destOrd="0" presId="urn:microsoft.com/office/officeart/2008/layout/HorizontalMultiLevelHierarchy"/>
    <dgm:cxn modelId="{ABFC5F97-32B1-40F0-B72F-50FA3F1E4777}" type="presOf" srcId="{5E9E8082-232E-4CFF-A7FB-9B51780931D1}" destId="{9E556C73-17CD-4EE5-80E0-CA319EB63B99}" srcOrd="0" destOrd="0" presId="urn:microsoft.com/office/officeart/2008/layout/HorizontalMultiLevelHierarchy"/>
    <dgm:cxn modelId="{8C1C9336-DC4E-4C1B-81B1-64426CC36AB3}" type="presOf" srcId="{AE1AA64B-F4DD-488E-B789-DEDEB13CF2A9}" destId="{73CA4A07-0838-4030-87BF-39865001B123}" srcOrd="0" destOrd="0" presId="urn:microsoft.com/office/officeart/2008/layout/HorizontalMultiLevelHierarchy"/>
    <dgm:cxn modelId="{991779C1-6AD9-48BB-9EF4-E954831A13E9}" type="presOf" srcId="{094280B5-43B8-40F0-AADE-E79681A486FD}" destId="{AFB0C5F2-29E8-4007-A1F8-BF0973FBA69A}" srcOrd="1" destOrd="0" presId="urn:microsoft.com/office/officeart/2008/layout/HorizontalMultiLevelHierarchy"/>
    <dgm:cxn modelId="{9C3FB0A1-5E54-43A2-9034-EBAE32819403}" type="presOf" srcId="{540BB984-93A3-440D-AA0C-3DACA300C36C}" destId="{758C1653-326F-428B-963F-25DBC62D303C}" srcOrd="1" destOrd="0" presId="urn:microsoft.com/office/officeart/2008/layout/HorizontalMultiLevelHierarchy"/>
    <dgm:cxn modelId="{C35CD69A-DE99-47EC-ACBC-C6FA034322D6}" type="presOf" srcId="{1C508BAC-B8C3-4A9C-8B95-8A35EE916795}" destId="{DD68746B-9ADF-43CC-978F-6E7C19DF7F6B}" srcOrd="0" destOrd="0" presId="urn:microsoft.com/office/officeart/2008/layout/HorizontalMultiLevelHierarchy"/>
    <dgm:cxn modelId="{6AFCAD83-734D-4121-960C-B3A68F543589}" type="presOf" srcId="{D91DBE1D-231D-4B6B-B5DF-F59D2A1AB768}" destId="{4B663BCF-00B8-4E63-8315-0BF52F3C0947}" srcOrd="0" destOrd="0" presId="urn:microsoft.com/office/officeart/2008/layout/HorizontalMultiLevelHierarchy"/>
    <dgm:cxn modelId="{033A782C-A60F-480B-B005-0B9134345A0D}" type="presOf" srcId="{62BFB689-6DEB-4367-9A65-07050C2BCD9E}" destId="{24429FA5-4169-451D-A31D-90C4DB2743CA}" srcOrd="0" destOrd="0" presId="urn:microsoft.com/office/officeart/2008/layout/HorizontalMultiLevelHierarchy"/>
    <dgm:cxn modelId="{C0C2E71F-5DF1-412D-9D62-B2C15158C566}" type="presOf" srcId="{7691DDA4-67E4-4286-8AA0-53E05D92C245}" destId="{B071467A-9A89-4B8A-9236-B75F589C27FB}" srcOrd="0" destOrd="0" presId="urn:microsoft.com/office/officeart/2008/layout/HorizontalMultiLevelHierarchy"/>
    <dgm:cxn modelId="{B072A5ED-5B92-473F-945F-F7ADF1E8FCF4}" type="presOf" srcId="{22A669D3-F8E2-48E5-B931-7F5A7DBFB749}" destId="{310569C8-BD54-4B9A-8C8B-F1111E0DBBAB}" srcOrd="0" destOrd="0" presId="urn:microsoft.com/office/officeart/2008/layout/HorizontalMultiLevelHierarchy"/>
    <dgm:cxn modelId="{180CC4CC-E9F5-4833-A7B6-5071CB17DFDF}" srcId="{22A669D3-F8E2-48E5-B931-7F5A7DBFB749}" destId="{F9E594D2-BD81-4595-A7E8-7E1892F12CDA}" srcOrd="1" destOrd="0" parTransId="{C99D1E6A-A88E-473F-8BC4-392468C1747A}" sibTransId="{936BB118-7987-410C-893C-71165F19AA10}"/>
    <dgm:cxn modelId="{58D48BF7-5290-46DC-AA86-6776996106DA}" type="presOf" srcId="{2114D35D-44A9-47AE-8BF2-60568DBFAE18}" destId="{6FF3E706-A669-4FA7-B257-70007EE154A0}" srcOrd="1" destOrd="0" presId="urn:microsoft.com/office/officeart/2008/layout/HorizontalMultiLevelHierarchy"/>
    <dgm:cxn modelId="{375E6E99-6395-4CF4-A700-EB9253A2DFA3}" type="presOf" srcId="{0BF3C789-CD49-4B60-928E-4C70580411C7}" destId="{E5C88917-F7A6-411C-8203-A56C310DFCF8}" srcOrd="0" destOrd="0" presId="urn:microsoft.com/office/officeart/2008/layout/HorizontalMultiLevelHierarchy"/>
    <dgm:cxn modelId="{D8383E45-0113-4689-AE43-F1E54272C3D9}" type="presOf" srcId="{840C2702-298A-4F7B-9AA8-EEFADA70DAC6}" destId="{B56E4514-389F-48B9-B0CA-C189B62A664B}" srcOrd="1" destOrd="0" presId="urn:microsoft.com/office/officeart/2008/layout/HorizontalMultiLevelHierarchy"/>
    <dgm:cxn modelId="{7E3E2588-B19F-4A36-A8BD-86B0B0DF0AD0}" type="presOf" srcId="{96525757-C502-4D3C-92B6-292BEF746BD5}" destId="{304F9526-56E9-4ED6-AF9F-502F6343AFE5}" srcOrd="0" destOrd="0" presId="urn:microsoft.com/office/officeart/2008/layout/HorizontalMultiLevelHierarchy"/>
    <dgm:cxn modelId="{B19E3D78-291A-42F1-8201-0FA25D019EDC}" type="presOf" srcId="{0681E648-0191-49E5-812F-3D5B23603C91}" destId="{2949056B-62AB-4555-A9ED-A66D370B599A}" srcOrd="0" destOrd="0" presId="urn:microsoft.com/office/officeart/2008/layout/HorizontalMultiLevelHierarchy"/>
    <dgm:cxn modelId="{61045291-106B-4DEE-A333-B09B3E6F5E3D}" srcId="{D91DBE1D-231D-4B6B-B5DF-F59D2A1AB768}" destId="{AF20A827-322C-431B-9373-23D899B097F8}" srcOrd="0" destOrd="0" parTransId="{8872F91D-34CF-4FFA-96D3-C586E6DB6E9E}" sibTransId="{9FD5C865-69B5-44BD-85DF-C4F8FC9C83D8}"/>
    <dgm:cxn modelId="{769897F6-5DE1-4DA3-80BF-0359647AA2B9}" type="presOf" srcId="{3607CBCA-C555-4AC1-BB9F-FD34A10D03AA}" destId="{39F85352-3E01-4D9F-A137-9F72BB26D426}" srcOrd="0" destOrd="0" presId="urn:microsoft.com/office/officeart/2008/layout/HorizontalMultiLevelHierarchy"/>
    <dgm:cxn modelId="{F1610521-31B5-4386-A91B-60CB59F9CCEC}" type="presOf" srcId="{7483BD20-6DB6-484F-905F-35CA30B88913}" destId="{6E4B007C-DC11-4F14-809B-C70497C24D60}" srcOrd="0" destOrd="0" presId="urn:microsoft.com/office/officeart/2008/layout/HorizontalMultiLevelHierarchy"/>
    <dgm:cxn modelId="{400F37FD-8A68-4D9B-B772-221C7610FCAC}" type="presOf" srcId="{D2709CB5-E71E-41DA-93CE-3A23AC6023D5}" destId="{70F20277-6FFF-4620-A239-FB624420F405}" srcOrd="1" destOrd="0" presId="urn:microsoft.com/office/officeart/2008/layout/HorizontalMultiLevelHierarchy"/>
    <dgm:cxn modelId="{C3A85DA3-F9C4-4502-89A9-48AFF2507907}" type="presOf" srcId="{E47CF1CC-F587-4105-96D5-FCD1F3F39D23}" destId="{D21B0DC1-FFCD-412C-B402-08843FFAEBBB}" srcOrd="0" destOrd="0" presId="urn:microsoft.com/office/officeart/2008/layout/HorizontalMultiLevelHierarchy"/>
    <dgm:cxn modelId="{A0BB783C-3728-4AA3-ACAB-A339EE4959B0}" srcId="{4A6B9A23-DE23-478E-BC16-3057B9F4A203}" destId="{6DBDB5F6-FB26-4812-B105-2C841FBAB756}" srcOrd="1" destOrd="0" parTransId="{6E79024F-C07B-414A-AD8C-EBF1778FD4D0}" sibTransId="{2DAEFCB2-FA24-4243-81E2-3CB4104E4A7E}"/>
    <dgm:cxn modelId="{8C7A03A6-CE3E-47E9-986B-BB41754AA14D}" type="presOf" srcId="{FB86EF40-94A0-4394-9BA9-DF9FB00A090C}" destId="{10DAD5BE-21BB-4921-9A1D-B18794B90F51}" srcOrd="0" destOrd="0" presId="urn:microsoft.com/office/officeart/2008/layout/HorizontalMultiLevelHierarchy"/>
    <dgm:cxn modelId="{EE294A93-A9D5-471B-9E7F-478102AB0280}" type="presOf" srcId="{8872F91D-34CF-4FFA-96D3-C586E6DB6E9E}" destId="{4B2575B9-C506-48CF-974D-002BDD43548C}" srcOrd="1" destOrd="0" presId="urn:microsoft.com/office/officeart/2008/layout/HorizontalMultiLevelHierarchy"/>
    <dgm:cxn modelId="{DE273736-E306-4416-9A98-F5EA1C0634B8}" type="presOf" srcId="{D09DCF49-5071-400A-ABDC-F58274FCE6B5}" destId="{90DA4897-E855-40CA-8819-6A293DC2E653}" srcOrd="0" destOrd="0" presId="urn:microsoft.com/office/officeart/2008/layout/HorizontalMultiLevelHierarchy"/>
    <dgm:cxn modelId="{275F671B-6DAB-4312-9F27-F7F113F3FD44}" srcId="{A0CFE787-0B9B-4450-8DAE-58B4F03830E9}" destId="{CA39885D-C899-476F-9E79-31346B006CDF}" srcOrd="0" destOrd="0" parTransId="{9D42BD48-3E2C-4837-9C6B-E27C1369B7BD}" sibTransId="{91FCFE15-9B4E-48D1-9F09-C2ACF65A9941}"/>
    <dgm:cxn modelId="{D2E597D6-0D1A-4970-9D15-F95FF75FAC72}" type="presOf" srcId="{808E63C5-C8D2-49A9-9033-112C03633B67}" destId="{0826E70B-E701-4395-A451-DF5F3C833BB9}" srcOrd="0" destOrd="0" presId="urn:microsoft.com/office/officeart/2008/layout/HorizontalMultiLevelHierarchy"/>
    <dgm:cxn modelId="{69C5D5C2-287E-41FA-BF7C-6C6989572BAC}" type="presOf" srcId="{6C466968-509F-477F-874B-E24468FA7D8B}" destId="{D9ADD513-3A75-4ED9-AB9E-106163BB2F6D}" srcOrd="0" destOrd="0" presId="urn:microsoft.com/office/officeart/2008/layout/HorizontalMultiLevelHierarchy"/>
    <dgm:cxn modelId="{15862E4D-22ED-48DD-A2F4-7844579E0C41}" type="presOf" srcId="{C79E1015-D029-4445-823F-FBDF92EE21F8}" destId="{D994AEE7-70F3-417C-A3F5-EBAF67FF4801}" srcOrd="0" destOrd="0" presId="urn:microsoft.com/office/officeart/2008/layout/HorizontalMultiLevelHierarchy"/>
    <dgm:cxn modelId="{2E65073B-9E49-4C0D-AA3F-D1BB898A4B57}" srcId="{A0CFE787-0B9B-4450-8DAE-58B4F03830E9}" destId="{0279D3E8-A76B-4262-B36E-D4AD99F8C9F3}" srcOrd="2" destOrd="0" parTransId="{F8ED4243-313C-41C0-BDDE-FDA8E8340E1F}" sibTransId="{FBDAD536-3B88-42AA-8A3B-841EFCF47A37}"/>
    <dgm:cxn modelId="{F15B6100-FF2E-4F61-8F44-38E01B27FA17}" type="presOf" srcId="{35E2DA9F-D283-4530-BC56-EBC118FD5FF5}" destId="{11F78649-5835-418F-950E-471751DA33FC}" srcOrd="0" destOrd="0" presId="urn:microsoft.com/office/officeart/2008/layout/HorizontalMultiLevelHierarchy"/>
    <dgm:cxn modelId="{3AE176D3-6D13-4391-8A66-0D637DA4060D}" type="presOf" srcId="{C99D1E6A-A88E-473F-8BC4-392468C1747A}" destId="{E2EE755A-97AB-46CD-8FA2-874CC3E85C6B}" srcOrd="1" destOrd="0" presId="urn:microsoft.com/office/officeart/2008/layout/HorizontalMultiLevelHierarchy"/>
    <dgm:cxn modelId="{13C9F05B-9F76-4864-AC9F-1FFFA017B182}" type="presOf" srcId="{FCDFEAB7-6FC2-42EB-B72A-36225F9CAA60}" destId="{B7769523-555C-4F7C-B1E8-EF99509149E2}" srcOrd="1" destOrd="0" presId="urn:microsoft.com/office/officeart/2008/layout/HorizontalMultiLevelHierarchy"/>
    <dgm:cxn modelId="{B5962E94-88B3-4908-AF22-44E64F749E02}" srcId="{66C23159-2152-4DE5-B90D-DAAE7C4F253D}" destId="{C0102D62-BE99-4AF9-9FFD-EE66D91471D5}" srcOrd="0" destOrd="0" parTransId="{7BBAE6B4-4C58-44F8-A19D-B5443CB55807}" sibTransId="{21F4B6D0-00DA-4F97-B4CE-C6465CFF481E}"/>
    <dgm:cxn modelId="{3D121F80-93FA-48CF-9270-D97C1CF67192}" srcId="{AE007C3F-EBA7-4470-A805-209ECD643551}" destId="{5DAC7D95-98F5-4D8C-A067-5605397DFE98}" srcOrd="2" destOrd="0" parTransId="{BE11BC70-256A-426C-9D8A-FFA77AE40772}" sibTransId="{550D28A7-89A7-4EA8-9B72-189DE243EB5E}"/>
    <dgm:cxn modelId="{75CE55BF-817C-4146-A2DF-A996F9CDB011}" srcId="{183BC514-EB64-4DB6-A023-BDA93443F03F}" destId="{E47CF1CC-F587-4105-96D5-FCD1F3F39D23}" srcOrd="1" destOrd="0" parTransId="{840C2702-298A-4F7B-9AA8-EEFADA70DAC6}" sibTransId="{B5B3F4AC-8ABF-4FEA-AF9B-7FC234259F2E}"/>
    <dgm:cxn modelId="{F985BE6E-334F-4C26-92B0-8B20E5987CA4}" type="presOf" srcId="{3607CBCA-C555-4AC1-BB9F-FD34A10D03AA}" destId="{C2E652A2-0EDD-442C-810D-BC9CA5A88A9D}" srcOrd="1" destOrd="0" presId="urn:microsoft.com/office/officeart/2008/layout/HorizontalMultiLevelHierarchy"/>
    <dgm:cxn modelId="{7CB8D673-C3B9-4A3D-BEB3-682AC27A34F8}" type="presOf" srcId="{96525757-C502-4D3C-92B6-292BEF746BD5}" destId="{75B8C6CE-BB08-48A6-8E70-2BB9DE92FA54}" srcOrd="1" destOrd="0" presId="urn:microsoft.com/office/officeart/2008/layout/HorizontalMultiLevelHierarchy"/>
    <dgm:cxn modelId="{04CC94C3-B6E9-475E-87CD-B3E6C3662360}" srcId="{C99C602E-270F-4493-B63E-D09247967755}" destId="{337F86A1-3341-4507-A867-4FA97BCEC7EE}" srcOrd="1" destOrd="0" parTransId="{094280B5-43B8-40F0-AADE-E79681A486FD}" sibTransId="{8449D9EB-B81C-4D3B-8FEB-B873F88803B9}"/>
    <dgm:cxn modelId="{979E3316-9BAD-4392-B149-A085281ABBDD}" type="presOf" srcId="{158EA321-0323-4C26-8AFD-3FADA77726D4}" destId="{0CB2D636-1626-48D9-B929-D7555E0E66B6}" srcOrd="1" destOrd="0" presId="urn:microsoft.com/office/officeart/2008/layout/HorizontalMultiLevelHierarchy"/>
    <dgm:cxn modelId="{6D0D42A9-3B9D-4423-9023-B0A8BE3627D7}" srcId="{AE007C3F-EBA7-4470-A805-209ECD643551}" destId="{D91DBE1D-231D-4B6B-B5DF-F59D2A1AB768}" srcOrd="0" destOrd="0" parTransId="{97D9A004-0E9B-4CD5-981C-7A1C8F8CC59C}" sibTransId="{EE5A367A-72CA-4032-AAC8-5029AC8FC04A}"/>
    <dgm:cxn modelId="{7606FEF3-A944-4F4D-ABE9-2B75FE4914BA}" type="presOf" srcId="{183BC514-EB64-4DB6-A023-BDA93443F03F}" destId="{109D0510-D66C-4B90-B1A8-D8EDFFAE2ACB}" srcOrd="0" destOrd="0" presId="urn:microsoft.com/office/officeart/2008/layout/HorizontalMultiLevelHierarchy"/>
    <dgm:cxn modelId="{3260BD3A-6898-40AB-A035-91FD833B08E8}" srcId="{4A6B9A23-DE23-478E-BC16-3057B9F4A203}" destId="{8E6CCEBD-FC0C-4E20-96EC-65F4E2473D91}" srcOrd="0" destOrd="0" parTransId="{331C389D-86A4-4D39-858B-A4DC975819A0}" sibTransId="{17046FEF-3CC9-495D-9ECE-576CA9723504}"/>
    <dgm:cxn modelId="{8B1E619E-C859-415E-B139-714A90454EEA}" srcId="{C99C602E-270F-4493-B63E-D09247967755}" destId="{814272EF-30A4-4FE4-8EE4-54F2EC53E20C}" srcOrd="0" destOrd="0" parTransId="{C79E1015-D029-4445-823F-FBDF92EE21F8}" sibTransId="{809C196C-577D-4494-8FDC-CF30AF99520F}"/>
    <dgm:cxn modelId="{AA8607F9-0075-4D5B-A680-B6D60B22E69C}" type="presOf" srcId="{6E79024F-C07B-414A-AD8C-EBF1778FD4D0}" destId="{9395CCED-73B3-4494-875F-1F280D4D21ED}" srcOrd="0" destOrd="0" presId="urn:microsoft.com/office/officeart/2008/layout/HorizontalMultiLevelHierarchy"/>
    <dgm:cxn modelId="{649F59EF-FA7C-4108-8E8E-9CFB6FFEBC14}" type="presOf" srcId="{C0102D62-BE99-4AF9-9FFD-EE66D91471D5}" destId="{FC3A9E44-BFCC-4841-A5FE-103E66BE98A4}" srcOrd="0" destOrd="0" presId="urn:microsoft.com/office/officeart/2008/layout/HorizontalMultiLevelHierarchy"/>
    <dgm:cxn modelId="{D1C351E1-AD72-43CE-BD6A-F2583B7579FD}" srcId="{E47CF1CC-F587-4105-96D5-FCD1F3F39D23}" destId="{C99C602E-270F-4493-B63E-D09247967755}" srcOrd="0" destOrd="0" parTransId="{422E6D8A-825C-41BA-B3B8-E2913EAE8231}" sibTransId="{163DB82B-0B6E-49F6-B7F5-7D89A5F7772C}"/>
    <dgm:cxn modelId="{04454AE3-7661-4B6E-B9EC-DFA6F91D29AB}" type="presOf" srcId="{FB6BE362-A138-494A-AA77-1293C67966EF}" destId="{7B49004F-4F6C-4E42-8E78-3169C65DCE7A}" srcOrd="0" destOrd="0" presId="urn:microsoft.com/office/officeart/2008/layout/HorizontalMultiLevelHierarchy"/>
    <dgm:cxn modelId="{3B0AF90C-6F74-48D6-952A-6AFFA57891FD}" type="presOf" srcId="{540BB984-93A3-440D-AA0C-3DACA300C36C}" destId="{77E3EC8F-7196-49E4-A8AA-430FF5983410}" srcOrd="0" destOrd="0" presId="urn:microsoft.com/office/officeart/2008/layout/HorizontalMultiLevelHierarchy"/>
    <dgm:cxn modelId="{35D20726-0673-4507-AB9A-C4903123C2BC}" type="presOf" srcId="{7BBAE6B4-4C58-44F8-A19D-B5443CB55807}" destId="{81439158-AE82-4CE5-A845-072EE3BEF7D4}" srcOrd="0" destOrd="0" presId="urn:microsoft.com/office/officeart/2008/layout/HorizontalMultiLevelHierarchy"/>
    <dgm:cxn modelId="{86BED628-9112-4C3E-B855-865BF262DC94}" type="presOf" srcId="{331C389D-86A4-4D39-858B-A4DC975819A0}" destId="{3560E6C9-947A-47CB-A988-D2B31AF95C49}" srcOrd="1" destOrd="0" presId="urn:microsoft.com/office/officeart/2008/layout/HorizontalMultiLevelHierarchy"/>
    <dgm:cxn modelId="{6E236252-996F-461E-B422-1B9BF5E81637}" type="presOf" srcId="{F8ED4243-313C-41C0-BDDE-FDA8E8340E1F}" destId="{C0E39750-1180-4616-BBA6-F26ABD55502D}" srcOrd="1" destOrd="0" presId="urn:microsoft.com/office/officeart/2008/layout/HorizontalMultiLevelHierarchy"/>
    <dgm:cxn modelId="{00F21432-F917-42EF-92AB-2410798E10F1}" type="presOf" srcId="{4A6B9A23-DE23-478E-BC16-3057B9F4A203}" destId="{C046F457-E1D0-439A-8374-D7DCBFF1020F}" srcOrd="0" destOrd="0" presId="urn:microsoft.com/office/officeart/2008/layout/HorizontalMultiLevelHierarchy"/>
    <dgm:cxn modelId="{219EEEC6-8959-41D5-8631-D62F467E6813}" type="presOf" srcId="{A0CFE787-0B9B-4450-8DAE-58B4F03830E9}" destId="{E4AAD2AD-0F0F-42FF-8DED-098806A6623B}" srcOrd="0" destOrd="0" presId="urn:microsoft.com/office/officeart/2008/layout/HorizontalMultiLevelHierarchy"/>
    <dgm:cxn modelId="{266F9FD7-FA79-4B19-85BD-DFAF97DC159C}" type="presOf" srcId="{1C508BAC-B8C3-4A9C-8B95-8A35EE916795}" destId="{CBF3CA73-76F9-4A10-8315-7CCCEEB30D4A}" srcOrd="1" destOrd="0" presId="urn:microsoft.com/office/officeart/2008/layout/HorizontalMultiLevelHierarchy"/>
    <dgm:cxn modelId="{778D361F-762A-49EE-811B-20AFA06668CD}" srcId="{5DAC7D95-98F5-4D8C-A067-5605397DFE98}" destId="{22A669D3-F8E2-48E5-B931-7F5A7DBFB749}" srcOrd="0" destOrd="0" parTransId="{5E9E8082-232E-4CFF-A7FB-9B51780931D1}" sibTransId="{902D1C2D-8255-47E5-94B9-37EB05D5A245}"/>
    <dgm:cxn modelId="{3DD86874-5443-41C9-9100-53131FD8765B}" srcId="{AE007C3F-EBA7-4470-A805-209ECD643551}" destId="{66C23159-2152-4DE5-B90D-DAAE7C4F253D}" srcOrd="1" destOrd="0" parTransId="{330E0978-1FA0-4121-B426-8EE3590EFAA8}" sibTransId="{68AA4658-E68C-49DE-BEE4-32FC8A697283}"/>
    <dgm:cxn modelId="{E5E719B2-ABAD-4E1F-BA84-28602EEEF261}" srcId="{F9E594D2-BD81-4595-A7E8-7E1892F12CDA}" destId="{FC4EF2F6-2570-4569-9FA3-02D855798AED}" srcOrd="0" destOrd="0" parTransId="{FB86EF40-94A0-4394-9BA9-DF9FB00A090C}" sibTransId="{27F6E7DD-5006-4717-BC2A-73E3019351AE}"/>
    <dgm:cxn modelId="{B81D4F05-DFFA-419F-ADCE-8A1E5282D59D}" type="presOf" srcId="{51FF71E9-6C0F-41D0-91FA-591EA9778F73}" destId="{9EE6A555-3CEF-4CC0-8C81-AB8A3B0EA5EE}" srcOrd="0" destOrd="0" presId="urn:microsoft.com/office/officeart/2008/layout/HorizontalMultiLevelHierarchy"/>
    <dgm:cxn modelId="{7C684B50-75F9-45C0-BF53-5F4FA4366860}" srcId="{F60578DE-4BA2-428F-A631-459EFB494E50}" destId="{6C466968-509F-477F-874B-E24468FA7D8B}" srcOrd="2" destOrd="0" parTransId="{D09DCF49-5071-400A-ABDC-F58274FCE6B5}" sibTransId="{2A2D576D-81D2-4265-A9CB-23B615B4EAEB}"/>
    <dgm:cxn modelId="{DA2206DD-5806-409E-98F4-8EA51E44C85C}" type="presOf" srcId="{8872F91D-34CF-4FFA-96D3-C586E6DB6E9E}" destId="{9556868E-3EFC-496C-A138-DEDE679E2079}" srcOrd="0" destOrd="0" presId="urn:microsoft.com/office/officeart/2008/layout/HorizontalMultiLevelHierarchy"/>
    <dgm:cxn modelId="{E9FE33B0-66CA-439B-9BAA-29A6E7A10DE7}" type="presOf" srcId="{D31615F3-C531-45AF-B76E-D4B31840EA66}" destId="{64E9BBDC-8C54-4411-939C-A98990658747}" srcOrd="0" destOrd="0" presId="urn:microsoft.com/office/officeart/2008/layout/HorizontalMultiLevelHierarchy"/>
    <dgm:cxn modelId="{559D083B-3CFB-4C61-835D-6E75B407E1D0}" srcId="{FB6BE362-A138-494A-AA77-1293C67966EF}" destId="{7691DDA4-67E4-4286-8AA0-53E05D92C245}" srcOrd="0" destOrd="0" parTransId="{AFCDEBCF-FB50-4D43-9237-54CDCEEAE9E9}" sibTransId="{FAD5EB29-958D-4635-8336-EF3ECD938BAA}"/>
    <dgm:cxn modelId="{5A6218E3-7131-455B-BC63-3EF373F8A973}" type="presOf" srcId="{FC4EF2F6-2570-4569-9FA3-02D855798AED}" destId="{F1035B77-58D4-45B4-B7DE-2A2DD5BD61BD}" srcOrd="0" destOrd="0" presId="urn:microsoft.com/office/officeart/2008/layout/HorizontalMultiLevelHierarchy"/>
    <dgm:cxn modelId="{BA4A4784-0C1C-4B42-8807-FC3AFD85A881}" type="presOf" srcId="{5E9E8082-232E-4CFF-A7FB-9B51780931D1}" destId="{999956EA-E047-42C7-B7B3-317BF2A59C6E}" srcOrd="1" destOrd="0" presId="urn:microsoft.com/office/officeart/2008/layout/HorizontalMultiLevelHierarchy"/>
    <dgm:cxn modelId="{A3539A77-8A59-42C1-8C8B-4D22D0F8AA30}" type="presOf" srcId="{840C2702-298A-4F7B-9AA8-EEFADA70DAC6}" destId="{89F77533-8DBC-4587-B509-CE4D094DDF5E}" srcOrd="0" destOrd="0" presId="urn:microsoft.com/office/officeart/2008/layout/HorizontalMultiLevelHierarchy"/>
    <dgm:cxn modelId="{5D9D4A43-D1E1-4D08-9DAF-287C114B8C30}" type="presOf" srcId="{62BFB689-6DEB-4367-9A65-07050C2BCD9E}" destId="{F4935CAB-E8A8-47EA-9C07-BDC8003063C9}" srcOrd="1" destOrd="0" presId="urn:microsoft.com/office/officeart/2008/layout/HorizontalMultiLevelHierarchy"/>
    <dgm:cxn modelId="{64AC5870-702D-45B5-B41A-FA23F98A0DB2}" type="presOf" srcId="{BFF5F1AE-11CB-4651-B973-6AFC9AFFE930}" destId="{54660CF2-49A7-443C-83BB-68DE736626F2}" srcOrd="1" destOrd="0" presId="urn:microsoft.com/office/officeart/2008/layout/HorizontalMultiLevelHierarchy"/>
    <dgm:cxn modelId="{16FADAC0-B7F4-4091-9C49-D38FBE828D30}" type="presOf" srcId="{BB0C079A-3D8B-4AFE-81D0-C29D5A011E86}" destId="{E90EB99C-3FB0-4428-94AF-5ECAE327FD64}" srcOrd="0" destOrd="0" presId="urn:microsoft.com/office/officeart/2008/layout/HorizontalMultiLevelHierarchy"/>
    <dgm:cxn modelId="{85575BBA-692F-49FC-AFA9-B47B4B2F1538}" srcId="{C0102D62-BE99-4AF9-9FFD-EE66D91471D5}" destId="{6949CE16-DBB9-412E-89F1-1D5DCFE99121}" srcOrd="1" destOrd="0" parTransId="{62BFB689-6DEB-4367-9A65-07050C2BCD9E}" sibTransId="{BDED9A6D-6066-4E1B-BD57-44E4ACD9DA73}"/>
    <dgm:cxn modelId="{48B76375-1A40-45A3-A02A-8D14E5904875}" type="presOf" srcId="{9D42BD48-3E2C-4837-9C6B-E27C1369B7BD}" destId="{BC21F2B0-C1DC-49C4-9D12-BB55AA7A6023}" srcOrd="1" destOrd="0" presId="urn:microsoft.com/office/officeart/2008/layout/HorizontalMultiLevelHierarchy"/>
    <dgm:cxn modelId="{C55B4142-0A6A-4311-9766-38264AADD673}" type="presOf" srcId="{B5BA8FE7-C75A-490A-8769-61D209512522}" destId="{08CAC294-231A-4E2D-BEC9-B87508E03841}" srcOrd="0" destOrd="0" presId="urn:microsoft.com/office/officeart/2008/layout/HorizontalMultiLevelHierarchy"/>
    <dgm:cxn modelId="{BF217B03-F29D-489E-9D32-AC0C9C15CA0C}" srcId="{0BF3C789-CD49-4B60-928E-4C70580411C7}" destId="{8CCA6770-00BD-45AB-BC3B-63049F8BD617}" srcOrd="1" destOrd="0" parTransId="{B5BA8FE7-C75A-490A-8769-61D209512522}" sibTransId="{98B4B82B-C424-43BE-9902-3DE75A32ADF5}"/>
    <dgm:cxn modelId="{FC3E0E19-824F-492A-BF2C-6F0ACC3D0D55}" type="presOf" srcId="{FB86EF40-94A0-4394-9BA9-DF9FB00A090C}" destId="{E7AB5211-6C9F-4A09-84EF-F9E0A8505DF1}" srcOrd="1" destOrd="0" presId="urn:microsoft.com/office/officeart/2008/layout/HorizontalMultiLevelHierarchy"/>
    <dgm:cxn modelId="{69BC1049-3610-4463-B6DC-0FCA095D8FEB}" type="presOf" srcId="{ABB46CA6-9131-41EE-B362-CFD95236BD4A}" destId="{9F85F550-B563-407D-AB42-945434C6FE9D}" srcOrd="1" destOrd="0" presId="urn:microsoft.com/office/officeart/2008/layout/HorizontalMultiLevelHierarchy"/>
    <dgm:cxn modelId="{9E0520BB-A67C-48AD-ACB9-065F960117AD}" type="presOf" srcId="{8CCA6770-00BD-45AB-BC3B-63049F8BD617}" destId="{40992438-5D68-4DCC-8461-F57B56931CAD}" srcOrd="0" destOrd="0" presId="urn:microsoft.com/office/officeart/2008/layout/HorizontalMultiLevelHierarchy"/>
    <dgm:cxn modelId="{CC183B1B-1CCD-40DF-B856-BD8AA6990B45}" type="presOf" srcId="{5AEA1AAE-937C-48AA-B7A9-A32A8EF799F1}" destId="{DBD15D17-E478-4DE9-9DD0-52DFC13444B1}" srcOrd="0" destOrd="0" presId="urn:microsoft.com/office/officeart/2008/layout/HorizontalMultiLevelHierarchy"/>
    <dgm:cxn modelId="{5DA12DB5-5E48-4DB5-B4F2-E0D7611CAB93}" type="presOf" srcId="{307156D5-F4CB-40FE-8B8E-610F764FBB00}" destId="{5D6C9B3B-A240-4F0D-A4CF-EB69A1EBEFA5}" srcOrd="0" destOrd="0" presId="urn:microsoft.com/office/officeart/2008/layout/HorizontalMultiLevelHierarchy"/>
    <dgm:cxn modelId="{DE2AE32B-AD06-4CFC-82B4-7FFC77EDA15B}" type="presOf" srcId="{C99D1E6A-A88E-473F-8BC4-392468C1747A}" destId="{E1F20D02-A7F7-4180-82B1-C9EA14E57195}" srcOrd="0" destOrd="0" presId="urn:microsoft.com/office/officeart/2008/layout/HorizontalMultiLevelHierarchy"/>
    <dgm:cxn modelId="{5EB15AB6-3E74-408E-9FA5-96150694F205}" type="presOf" srcId="{ABB46CA6-9131-41EE-B362-CFD95236BD4A}" destId="{B72286C0-E951-4D34-BE8D-786A1BCF1A85}" srcOrd="0" destOrd="0" presId="urn:microsoft.com/office/officeart/2008/layout/HorizontalMultiLevelHierarchy"/>
    <dgm:cxn modelId="{2364432E-E5BB-4AF1-8CBC-7179E15E1F99}" srcId="{C0102D62-BE99-4AF9-9FFD-EE66D91471D5}" destId="{183BC514-EB64-4DB6-A023-BDA93443F03F}" srcOrd="0" destOrd="0" parTransId="{D2709CB5-E71E-41DA-93CE-3A23AC6023D5}" sibTransId="{8FA8D35A-7CD2-4173-8ABF-8FF5C5F6B2F1}"/>
    <dgm:cxn modelId="{580ADEE5-872D-4456-A764-6D9381EEC9E5}" type="presOf" srcId="{337F86A1-3341-4507-A867-4FA97BCEC7EE}" destId="{928B826A-AA9E-46C7-93B8-951D1CA2F927}" srcOrd="0" destOrd="0" presId="urn:microsoft.com/office/officeart/2008/layout/HorizontalMultiLevelHierarchy"/>
    <dgm:cxn modelId="{94AEBDBF-03DE-4488-9142-665F285C5687}" type="presOf" srcId="{094280B5-43B8-40F0-AADE-E79681A486FD}" destId="{DACD093B-E914-4B71-B911-D97F41FBAF1A}" srcOrd="0" destOrd="0" presId="urn:microsoft.com/office/officeart/2008/layout/HorizontalMultiLevelHierarchy"/>
    <dgm:cxn modelId="{F5CD9AE5-BA3B-4B38-B702-417EC8A41055}" type="presOf" srcId="{D16C638D-D28D-4B2E-A4AF-C773FF806FE9}" destId="{DD71DDCB-AE05-48E2-A74B-552F7EA03AB2}" srcOrd="1" destOrd="0" presId="urn:microsoft.com/office/officeart/2008/layout/HorizontalMultiLevelHierarchy"/>
    <dgm:cxn modelId="{F13330A7-C0A5-4515-9353-CD6BF13600B9}" type="presOf" srcId="{BEB35E7E-27A1-4357-B6C6-36EB8B8646FE}" destId="{AC4641E0-EC09-4CBE-8CA1-3AE470D10D86}" srcOrd="0" destOrd="0" presId="urn:microsoft.com/office/officeart/2008/layout/HorizontalMultiLevelHierarchy"/>
    <dgm:cxn modelId="{64D02195-A144-4889-A3EB-19A4EB347FD7}" type="presOf" srcId="{B4DD6ECB-A6C3-462F-9140-84CD339A2614}" destId="{F3BA6715-6CFB-41C2-9D88-C009A013CA9A}" srcOrd="0" destOrd="0" presId="urn:microsoft.com/office/officeart/2008/layout/HorizontalMultiLevelHierarchy"/>
    <dgm:cxn modelId="{A1F3BD3B-C288-4D6C-A9BD-F8B558FB3764}" srcId="{A0CFE787-0B9B-4450-8DAE-58B4F03830E9}" destId="{BD27BA17-D504-4489-93E9-94536BC184AE}" srcOrd="1" destOrd="0" parTransId="{ABB46CA6-9131-41EE-B362-CFD95236BD4A}" sibTransId="{9F830C7A-21DC-4993-9269-AF3A7F308616}"/>
    <dgm:cxn modelId="{FFE44DCB-E6F0-4599-B63C-5C3F75B5F534}" type="presOf" srcId="{F9E594D2-BD81-4595-A7E8-7E1892F12CDA}" destId="{71DA62C1-1D88-463F-BFE9-F2B1DF807909}" srcOrd="0" destOrd="0" presId="urn:microsoft.com/office/officeart/2008/layout/HorizontalMultiLevelHierarchy"/>
    <dgm:cxn modelId="{AAA0402A-B61D-407F-A033-E03A08C1C9B2}" type="presOf" srcId="{66C23159-2152-4DE5-B90D-DAAE7C4F253D}" destId="{7F4FF64C-9AC6-402A-ABC4-12089DA74B3A}" srcOrd="0" destOrd="0" presId="urn:microsoft.com/office/officeart/2008/layout/HorizontalMultiLevelHierarchy"/>
    <dgm:cxn modelId="{4181DA66-5DF0-422F-9C86-4B8300BE574E}" type="presOf" srcId="{D09DCF49-5071-400A-ABDC-F58274FCE6B5}" destId="{12499995-A3D8-4DBE-B570-8AEA92E0BE34}" srcOrd="1" destOrd="0" presId="urn:microsoft.com/office/officeart/2008/layout/HorizontalMultiLevelHierarchy"/>
    <dgm:cxn modelId="{CCFDE841-F9E8-4A16-8157-C2D229236E57}" type="presOf" srcId="{330E0978-1FA0-4121-B426-8EE3590EFAA8}" destId="{3E7C84F7-FCA3-47EE-9F4D-03BE8BC5E337}" srcOrd="1" destOrd="0" presId="urn:microsoft.com/office/officeart/2008/layout/HorizontalMultiLevelHierarchy"/>
    <dgm:cxn modelId="{0E9133DB-9CA7-4494-97E0-FB94262839A3}" srcId="{6949CE16-DBB9-412E-89F1-1D5DCFE99121}" destId="{EF362C42-F345-442F-835C-98377FF17BB4}" srcOrd="0" destOrd="0" parTransId="{3607CBCA-C555-4AC1-BB9F-FD34A10D03AA}" sibTransId="{B4D6EDDA-628B-438C-B5FF-5964BBA0AA41}"/>
    <dgm:cxn modelId="{9FB428B5-EFFE-422B-95FE-62CFBDC16DBF}" type="presOf" srcId="{7BBAE6B4-4C58-44F8-A19D-B5443CB55807}" destId="{0573F809-DE70-45BA-B0DA-52C80A5ED753}" srcOrd="1" destOrd="0" presId="urn:microsoft.com/office/officeart/2008/layout/HorizontalMultiLevelHierarchy"/>
    <dgm:cxn modelId="{F8318072-E1DD-46EB-AEED-CC8CB5DF75DA}" type="presOf" srcId="{BFF5F1AE-11CB-4651-B973-6AFC9AFFE930}" destId="{90E48B9B-9932-4C85-986C-61CB468C24C1}" srcOrd="0" destOrd="0" presId="urn:microsoft.com/office/officeart/2008/layout/HorizontalMultiLevelHierarchy"/>
    <dgm:cxn modelId="{00FB1147-E46B-43FE-8BCE-E635248C9276}" srcId="{F60578DE-4BA2-428F-A631-459EFB494E50}" destId="{5AEA1AAE-937C-48AA-B7A9-A32A8EF799F1}" srcOrd="0" destOrd="0" parTransId="{96525757-C502-4D3C-92B6-292BEF746BD5}" sibTransId="{16241E66-7E48-4A70-934D-4E397EDA37E0}"/>
    <dgm:cxn modelId="{6FB70CCF-2AFD-4B7A-A54F-A9EB4A49D47A}" type="presOf" srcId="{808E63C5-C8D2-49A9-9033-112C03633B67}" destId="{626F8144-AE70-458C-B2EF-0EB624C10C93}" srcOrd="1" destOrd="0" presId="urn:microsoft.com/office/officeart/2008/layout/HorizontalMultiLevelHierarchy"/>
    <dgm:cxn modelId="{C64AFDF3-832A-4209-85FB-0FB818A3D072}" type="presOf" srcId="{B4DD6ECB-A6C3-462F-9140-84CD339A2614}" destId="{3515FE92-A92F-4B7B-AB38-632987EC632F}" srcOrd="1" destOrd="0" presId="urn:microsoft.com/office/officeart/2008/layout/HorizontalMultiLevelHierarchy"/>
    <dgm:cxn modelId="{69343867-F35C-4021-AAD7-A5F64E56810A}" type="presOf" srcId="{EF362C42-F345-442F-835C-98377FF17BB4}" destId="{091936AE-CE58-4D5B-93D2-7C667AB70E6B}" srcOrd="0" destOrd="0" presId="urn:microsoft.com/office/officeart/2008/layout/HorizontalMultiLevelHierarchy"/>
    <dgm:cxn modelId="{98A95A98-5F8C-41FD-A4C1-E6D02D1769AF}" srcId="{22A669D3-F8E2-48E5-B931-7F5A7DBFB749}" destId="{51FF71E9-6C0F-41D0-91FA-591EA9778F73}" srcOrd="0" destOrd="0" parTransId="{BFF5F1AE-11CB-4651-B973-6AFC9AFFE930}" sibTransId="{1A77B445-4E72-4AEB-AE7C-B4BE607EAE3E}"/>
    <dgm:cxn modelId="{4CBC1179-630A-4599-A6C0-D65932DA5BC2}" type="presOf" srcId="{8E6CCEBD-FC0C-4E20-96EC-65F4E2473D91}" destId="{AE457247-80B2-44EB-B773-8DE32F0DEEF9}" srcOrd="0" destOrd="0" presId="urn:microsoft.com/office/officeart/2008/layout/HorizontalMultiLevelHierarchy"/>
    <dgm:cxn modelId="{D11FC30C-5CD0-4FBC-9692-0893A14526C4}" type="presOf" srcId="{330E0978-1FA0-4121-B426-8EE3590EFAA8}" destId="{5F6BE26D-682E-4471-8C54-8587B3134D84}" srcOrd="0" destOrd="0" presId="urn:microsoft.com/office/officeart/2008/layout/HorizontalMultiLevelHierarchy"/>
    <dgm:cxn modelId="{BC16532A-6B8B-42D0-B039-BD17F2F4EE14}" srcId="{AF20A827-322C-431B-9373-23D899B097F8}" destId="{F60578DE-4BA2-428F-A631-459EFB494E50}" srcOrd="1" destOrd="0" parTransId="{1C508BAC-B8C3-4A9C-8B95-8A35EE916795}" sibTransId="{51732FE0-EF44-46E1-B8D8-263B7A608AA0}"/>
    <dgm:cxn modelId="{CA22816C-D7F5-40BA-AB67-A53DAB46FB09}" type="presOf" srcId="{6DBDB5F6-FB26-4812-B105-2C841FBAB756}" destId="{87953AD3-A6DC-4F04-A748-E8FC688DF624}" srcOrd="0" destOrd="0" presId="urn:microsoft.com/office/officeart/2008/layout/HorizontalMultiLevelHierarchy"/>
    <dgm:cxn modelId="{B07CC801-B80D-4A24-A632-F2DF4BFD9ED1}" type="presOf" srcId="{BE11BC70-256A-426C-9D8A-FFA77AE40772}" destId="{E689EAAE-7833-4AD8-B28F-F763639B7F2A}" srcOrd="1" destOrd="0" presId="urn:microsoft.com/office/officeart/2008/layout/HorizontalMultiLevelHierarchy"/>
    <dgm:cxn modelId="{EC2DBBA9-506C-46F0-9F15-B99F2369CFAF}" type="presOf" srcId="{AF20A827-322C-431B-9373-23D899B097F8}" destId="{23AF9C98-E88A-469C-88B9-2D3B548A5DE6}" srcOrd="0" destOrd="0" presId="urn:microsoft.com/office/officeart/2008/layout/HorizontalMultiLevelHierarchy"/>
    <dgm:cxn modelId="{FE31C46C-8EA1-45FA-8A91-A2BC8DED2737}" type="presOf" srcId="{2114D35D-44A9-47AE-8BF2-60568DBFAE18}" destId="{2EF41CC0-DE52-4A2F-A423-83D0E69A89FA}" srcOrd="0" destOrd="0" presId="urn:microsoft.com/office/officeart/2008/layout/HorizontalMultiLevelHierarchy"/>
    <dgm:cxn modelId="{E4375C63-FAF9-4395-83E3-693D3684DB51}" srcId="{51FF71E9-6C0F-41D0-91FA-591EA9778F73}" destId="{AE1AA64B-F4DD-488E-B789-DEDEB13CF2A9}" srcOrd="0" destOrd="0" parTransId="{2114D35D-44A9-47AE-8BF2-60568DBFAE18}" sibTransId="{A04B2906-1C9F-4394-A61B-3D476357DBF3}"/>
    <dgm:cxn modelId="{0821E6A4-A339-4673-A580-BCC17D9AA653}" type="presOf" srcId="{422E6D8A-825C-41BA-B3B8-E2913EAE8231}" destId="{817C6F5B-8F84-4CF8-AB17-269363E5E5AA}" srcOrd="1" destOrd="0" presId="urn:microsoft.com/office/officeart/2008/layout/HorizontalMultiLevelHierarchy"/>
    <dgm:cxn modelId="{6A6EEBEA-CDD5-473C-9A6D-2F5B863FA1A1}" type="presOf" srcId="{5DAC7D95-98F5-4D8C-A067-5605397DFE98}" destId="{C444FCD0-94B1-4BE9-90F5-72A6DAD27355}" srcOrd="0" destOrd="0" presId="urn:microsoft.com/office/officeart/2008/layout/HorizontalMultiLevelHierarchy"/>
    <dgm:cxn modelId="{70E8471A-FB0F-45A3-9E7F-15F35312DBB9}" type="presOf" srcId="{B4ED0CF8-E63F-4974-8111-E11DA8AB8117}" destId="{9298119F-58A0-4BC0-86CF-6A9B33B4FD63}" srcOrd="0" destOrd="0" presId="urn:microsoft.com/office/officeart/2008/layout/HorizontalMultiLevelHierarchy"/>
    <dgm:cxn modelId="{C68DF350-2106-4BB3-A1C1-0CE2D69F3BC4}" type="presOf" srcId="{9D42BD48-3E2C-4837-9C6B-E27C1369B7BD}" destId="{D6A2C78C-78D6-4F32-AC3F-083B30EDF18D}" srcOrd="0" destOrd="0" presId="urn:microsoft.com/office/officeart/2008/layout/HorizontalMultiLevelHierarchy"/>
    <dgm:cxn modelId="{F093D4CB-6944-4767-9972-CE0D7FF83428}" srcId="{7691DDA4-67E4-4286-8AA0-53E05D92C245}" destId="{0681E648-0191-49E5-812F-3D5B23603C91}" srcOrd="1" destOrd="0" parTransId="{540BB984-93A3-440D-AA0C-3DACA300C36C}" sibTransId="{122761B1-0351-413D-8A88-06748EEF96A7}"/>
    <dgm:cxn modelId="{4477960E-A08D-4DEA-99E7-5C427D73CE82}" srcId="{7691DDA4-67E4-4286-8AA0-53E05D92C245}" destId="{AE007C3F-EBA7-4470-A805-209ECD643551}" srcOrd="0" destOrd="0" parTransId="{307156D5-F4CB-40FE-8B8E-610F764FBB00}" sibTransId="{D957762F-83D9-4900-89C9-09BC89DFA34D}"/>
    <dgm:cxn modelId="{3D348508-2318-456E-8028-AA5B69F4A4EF}" type="presOf" srcId="{D16C638D-D28D-4B2E-A4AF-C773FF806FE9}" destId="{26D032DB-C382-46B7-BCA1-FFFB2FCA3958}" srcOrd="0" destOrd="0" presId="urn:microsoft.com/office/officeart/2008/layout/HorizontalMultiLevelHierarchy"/>
    <dgm:cxn modelId="{08EFB7CB-E450-46F7-9D14-9975B8DD05D5}" type="presOf" srcId="{97D9A004-0E9B-4CD5-981C-7A1C8F8CC59C}" destId="{9A1AC4D9-B6AA-4438-BD0E-CC8D69AC889A}" srcOrd="0" destOrd="0" presId="urn:microsoft.com/office/officeart/2008/layout/HorizontalMultiLevelHierarchy"/>
    <dgm:cxn modelId="{DAC9A555-33CD-4014-8DDB-04863CB02A78}" srcId="{AF20A827-322C-431B-9373-23D899B097F8}" destId="{CBE1A697-44DE-45EC-A99C-559562CD8D6E}" srcOrd="0" destOrd="0" parTransId="{FCDFEAB7-6FC2-42EB-B72A-36225F9CAA60}" sibTransId="{FECADD6E-BE04-46AF-AD68-CAD2E6AD3CFD}"/>
    <dgm:cxn modelId="{D92B8F44-A610-4FE8-B80F-D1BC58AD295D}" type="presOf" srcId="{F2DA059E-F1D0-406E-B572-EC31A982F800}" destId="{6C8A6577-BCE4-482C-824A-D8536CA0B554}" srcOrd="0" destOrd="0" presId="urn:microsoft.com/office/officeart/2008/layout/HorizontalMultiLevelHierarchy"/>
    <dgm:cxn modelId="{EF9F6711-92B3-47BC-91A3-3F03A84D3A53}" type="presOf" srcId="{422E6D8A-825C-41BA-B3B8-E2913EAE8231}" destId="{1E0B41C7-20E1-4A9D-870C-0905B0CDD617}" srcOrd="0" destOrd="0" presId="urn:microsoft.com/office/officeart/2008/layout/HorizontalMultiLevelHierarchy"/>
    <dgm:cxn modelId="{2602D62E-34FC-454B-B492-6EFAD70E8D79}" type="presOf" srcId="{F2DA059E-F1D0-406E-B572-EC31A982F800}" destId="{1AE67BC9-68DA-4278-BC0C-62F7172236FE}" srcOrd="1" destOrd="0" presId="urn:microsoft.com/office/officeart/2008/layout/HorizontalMultiLevelHierarchy"/>
    <dgm:cxn modelId="{89591642-B201-4DB5-8F33-8602A452898F}" type="presOf" srcId="{F8ED4243-313C-41C0-BDDE-FDA8E8340E1F}" destId="{39F7EC20-A8E4-4726-A98A-DD59756DF1AE}" srcOrd="0" destOrd="0" presId="urn:microsoft.com/office/officeart/2008/layout/HorizontalMultiLevelHierarchy"/>
    <dgm:cxn modelId="{1594DE90-6F7A-4464-BAE5-0F130078F07F}" srcId="{F9E594D2-BD81-4595-A7E8-7E1892F12CDA}" destId="{A0CFE787-0B9B-4450-8DAE-58B4F03830E9}" srcOrd="1" destOrd="0" parTransId="{F2DA059E-F1D0-406E-B572-EC31A982F800}" sibTransId="{85158E5F-F32C-460F-ACAD-BEF678CEDBA1}"/>
    <dgm:cxn modelId="{8A2EB944-AF84-41CC-8260-3CFF8C75AC9C}" type="presOf" srcId="{C79E1015-D029-4445-823F-FBDF92EE21F8}" destId="{40CB390C-FC0F-4ED4-AC34-305222CE62D5}" srcOrd="1" destOrd="0" presId="urn:microsoft.com/office/officeart/2008/layout/HorizontalMultiLevelHierarchy"/>
    <dgm:cxn modelId="{A67B0713-8EF7-4AB9-927B-A79E3AA14FBA}" type="presOf" srcId="{331C389D-86A4-4D39-858B-A4DC975819A0}" destId="{855005AB-8306-42DE-8E53-EBBE22D31BF4}" srcOrd="0" destOrd="0" presId="urn:microsoft.com/office/officeart/2008/layout/HorizontalMultiLevelHierarchy"/>
    <dgm:cxn modelId="{908D9CCD-3C2C-4D97-9B9E-9D976E3CA737}" type="presOf" srcId="{BB0C079A-3D8B-4AFE-81D0-C29D5A011E86}" destId="{6C4F4D50-37B5-4B26-80A7-6144D3015AFD}" srcOrd="1" destOrd="0" presId="urn:microsoft.com/office/officeart/2008/layout/HorizontalMultiLevelHierarchy"/>
    <dgm:cxn modelId="{2FAB7276-90A5-427C-9C9C-748A36813904}" type="presOf" srcId="{B5BA8FE7-C75A-490A-8769-61D209512522}" destId="{E380BAF1-8C2F-4E8F-A4FC-6FCCD4C2EC0F}" srcOrd="1" destOrd="0" presId="urn:microsoft.com/office/officeart/2008/layout/HorizontalMultiLevelHierarchy"/>
    <dgm:cxn modelId="{FCDEC8B9-9847-4500-B6D8-4DA49069B679}" type="presOf" srcId="{FCDFEAB7-6FC2-42EB-B72A-36225F9CAA60}" destId="{E5AB85A1-E1A7-4C8C-94B6-B4624145D26D}" srcOrd="0" destOrd="0" presId="urn:microsoft.com/office/officeart/2008/layout/HorizontalMultiLevelHierarchy"/>
    <dgm:cxn modelId="{ECD67622-EED5-4900-9A4C-0CF5768378B3}" type="presOf" srcId="{307156D5-F4CB-40FE-8B8E-610F764FBB00}" destId="{FC04FDF5-2A28-480F-8E2B-BB22841820CE}" srcOrd="1" destOrd="0" presId="urn:microsoft.com/office/officeart/2008/layout/HorizontalMultiLevelHierarchy"/>
    <dgm:cxn modelId="{63DEB18A-97B7-4099-B668-EC392BC1899A}" srcId="{F60578DE-4BA2-428F-A631-459EFB494E50}" destId="{D31615F3-C531-45AF-B76E-D4B31840EA66}" srcOrd="1" destOrd="0" parTransId="{BB0C079A-3D8B-4AFE-81D0-C29D5A011E86}" sibTransId="{10116E79-25E7-499D-9E6D-F24F1111375A}"/>
    <dgm:cxn modelId="{BDF3B361-98D3-48E3-A2B7-B7FF5A40C31A}" type="presOf" srcId="{CBE1A697-44DE-45EC-A99C-559562CD8D6E}" destId="{48737BA1-1DD2-4F6B-9D7A-0B8EED763910}" srcOrd="0" destOrd="0" presId="urn:microsoft.com/office/officeart/2008/layout/HorizontalMultiLevelHierarchy"/>
    <dgm:cxn modelId="{A9FBF183-4F2B-470B-A451-5B612FF0835F}" srcId="{B4ED0CF8-E63F-4974-8111-E11DA8AB8117}" destId="{4A6B9A23-DE23-478E-BC16-3057B9F4A203}" srcOrd="0" destOrd="0" parTransId="{D16C638D-D28D-4B2E-A4AF-C773FF806FE9}" sibTransId="{39CA02F1-FD90-44B1-ABD3-37B8F7560665}"/>
    <dgm:cxn modelId="{38FF568E-FB11-477B-B655-DF06CD3D76B0}" type="presOf" srcId="{158EA321-0323-4C26-8AFD-3FADA77726D4}" destId="{246A4225-30EC-42E2-ADF6-1705628C3819}" srcOrd="0" destOrd="0" presId="urn:microsoft.com/office/officeart/2008/layout/HorizontalMultiLevelHierarchy"/>
    <dgm:cxn modelId="{B6778B04-F8A0-448E-B94A-8AD51D3C3857}" srcId="{0681E648-0191-49E5-812F-3D5B23603C91}" destId="{B4ED0CF8-E63F-4974-8111-E11DA8AB8117}" srcOrd="0" destOrd="0" parTransId="{808E63C5-C8D2-49A9-9033-112C03633B67}" sibTransId="{7371BDAC-F4BA-4C2F-8D24-D78D193D5DE1}"/>
    <dgm:cxn modelId="{9E7D3DDB-C0FD-4E96-BA8B-05A78241EBB9}" type="presOf" srcId="{6E79024F-C07B-414A-AD8C-EBF1778FD4D0}" destId="{EDE164EF-F200-483F-BFF9-994D94DFE206}" srcOrd="1" destOrd="0" presId="urn:microsoft.com/office/officeart/2008/layout/HorizontalMultiLevelHierarchy"/>
    <dgm:cxn modelId="{6EB9AABB-1297-40B4-8F58-E437008EDE41}" srcId="{183BC514-EB64-4DB6-A023-BDA93443F03F}" destId="{0BF3C789-CD49-4B60-928E-4C70580411C7}" srcOrd="0" destOrd="0" parTransId="{158EA321-0323-4C26-8AFD-3FADA77726D4}" sibTransId="{4B9F10EB-11EE-4689-A227-0CB6A1FD3240}"/>
    <dgm:cxn modelId="{A67522FB-656A-4F23-A4FE-413A6A0BA1FD}" type="presOf" srcId="{6949CE16-DBB9-412E-89F1-1D5DCFE99121}" destId="{FEBC6B89-4E7D-4851-82AE-02A42832F8D6}" srcOrd="0" destOrd="0" presId="urn:microsoft.com/office/officeart/2008/layout/HorizontalMultiLevelHierarchy"/>
    <dgm:cxn modelId="{AEF780E6-7757-401B-BB4B-A456DCAF553F}" type="presOf" srcId="{F60578DE-4BA2-428F-A631-459EFB494E50}" destId="{88BE742C-6DF1-44D5-BFF8-D80291392222}" srcOrd="0" destOrd="0" presId="urn:microsoft.com/office/officeart/2008/layout/HorizontalMultiLevelHierarchy"/>
    <dgm:cxn modelId="{1B2EF41E-276D-476A-8855-D64042BECD5B}" type="presOf" srcId="{CA39885D-C899-476F-9E79-31346B006CDF}" destId="{D2D92F0A-FF51-46BB-B97E-919B303ACEF2}" srcOrd="0" destOrd="0" presId="urn:microsoft.com/office/officeart/2008/layout/HorizontalMultiLevelHierarchy"/>
    <dgm:cxn modelId="{8E910A4A-FF1D-4C0C-BC92-09B1227A6233}" type="presOf" srcId="{AE007C3F-EBA7-4470-A805-209ECD643551}" destId="{E1A6A656-F793-40A4-920D-944F36977BC4}" srcOrd="0" destOrd="0" presId="urn:microsoft.com/office/officeart/2008/layout/HorizontalMultiLevelHierarchy"/>
    <dgm:cxn modelId="{94F2D322-20E3-4AA0-8FEF-A3477D5F94BE}" type="presOf" srcId="{814272EF-30A4-4FE4-8EE4-54F2EC53E20C}" destId="{58DC3BA6-7F1D-4FBB-A8F3-08D597C67F00}" srcOrd="0" destOrd="0" presId="urn:microsoft.com/office/officeart/2008/layout/HorizontalMultiLevelHierarchy"/>
    <dgm:cxn modelId="{CC345930-A737-422A-9E3B-D395B0A24534}" type="presOf" srcId="{BEB35E7E-27A1-4357-B6C6-36EB8B8646FE}" destId="{72FD2B13-E40C-4AC7-9420-DDABA52D9FD5}" srcOrd="1" destOrd="0" presId="urn:microsoft.com/office/officeart/2008/layout/HorizontalMultiLevelHierarchy"/>
    <dgm:cxn modelId="{9E69F524-D224-40CE-B726-3FA2F05E88FB}" type="presOf" srcId="{D2709CB5-E71E-41DA-93CE-3A23AC6023D5}" destId="{68D7B5BA-7528-483E-A660-1859ED732639}" srcOrd="0" destOrd="0" presId="urn:microsoft.com/office/officeart/2008/layout/HorizontalMultiLevelHierarchy"/>
    <dgm:cxn modelId="{08031F49-977B-4D37-92B3-11E2EEC10A65}" type="presOf" srcId="{97D9A004-0E9B-4CD5-981C-7A1C8F8CC59C}" destId="{53B66641-2AC9-4D2B-87D0-31CDE82518EF}" srcOrd="1" destOrd="0" presId="urn:microsoft.com/office/officeart/2008/layout/HorizontalMultiLevelHierarchy"/>
    <dgm:cxn modelId="{04156762-8B1F-4423-9FA2-4541CEF879E9}" type="presOf" srcId="{C99C602E-270F-4493-B63E-D09247967755}" destId="{4C6395AB-32A1-42DC-A769-2D57BE5646B0}" srcOrd="0" destOrd="0" presId="urn:microsoft.com/office/officeart/2008/layout/HorizontalMultiLevelHierarchy"/>
    <dgm:cxn modelId="{A0B13880-D193-4CA5-A06F-444C35DB5AE3}" srcId="{0BF3C789-CD49-4B60-928E-4C70580411C7}" destId="{35E2DA9F-D283-4530-BC56-EBC118FD5FF5}" srcOrd="0" destOrd="0" parTransId="{BEB35E7E-27A1-4357-B6C6-36EB8B8646FE}" sibTransId="{5997EB6C-99DC-4572-9C81-7CE23A84D5A0}"/>
    <dgm:cxn modelId="{9DCC3024-9292-423C-9EE2-EF85A8F5E748}" type="presParOf" srcId="{7B49004F-4F6C-4E42-8E78-3169C65DCE7A}" destId="{7F6D640A-2C77-4CE0-9100-0A164F4CB627}" srcOrd="0" destOrd="0" presId="urn:microsoft.com/office/officeart/2008/layout/HorizontalMultiLevelHierarchy"/>
    <dgm:cxn modelId="{005D061F-DCFC-44FF-8C2F-D2B930507458}" type="presParOf" srcId="{7F6D640A-2C77-4CE0-9100-0A164F4CB627}" destId="{B071467A-9A89-4B8A-9236-B75F589C27FB}" srcOrd="0" destOrd="0" presId="urn:microsoft.com/office/officeart/2008/layout/HorizontalMultiLevelHierarchy"/>
    <dgm:cxn modelId="{E4058D26-5649-4744-843D-1CF59B99AD57}" type="presParOf" srcId="{7F6D640A-2C77-4CE0-9100-0A164F4CB627}" destId="{E6905F7B-308E-43F2-BCE2-8B23E1E030E5}" srcOrd="1" destOrd="0" presId="urn:microsoft.com/office/officeart/2008/layout/HorizontalMultiLevelHierarchy"/>
    <dgm:cxn modelId="{DAD8D47F-9B02-47E4-9C8A-CE040D965798}" type="presParOf" srcId="{E6905F7B-308E-43F2-BCE2-8B23E1E030E5}" destId="{5D6C9B3B-A240-4F0D-A4CF-EB69A1EBEFA5}" srcOrd="0" destOrd="0" presId="urn:microsoft.com/office/officeart/2008/layout/HorizontalMultiLevelHierarchy"/>
    <dgm:cxn modelId="{F313FE40-3C33-4237-BBA0-8A3AB6DBDBE5}" type="presParOf" srcId="{5D6C9B3B-A240-4F0D-A4CF-EB69A1EBEFA5}" destId="{FC04FDF5-2A28-480F-8E2B-BB22841820CE}" srcOrd="0" destOrd="0" presId="urn:microsoft.com/office/officeart/2008/layout/HorizontalMultiLevelHierarchy"/>
    <dgm:cxn modelId="{55A93932-3726-448F-8365-4BCEE2CC47C2}" type="presParOf" srcId="{E6905F7B-308E-43F2-BCE2-8B23E1E030E5}" destId="{C1ED5EDF-6FBC-4A79-84DA-0EFF829AA8C7}" srcOrd="1" destOrd="0" presId="urn:microsoft.com/office/officeart/2008/layout/HorizontalMultiLevelHierarchy"/>
    <dgm:cxn modelId="{F7F82110-F9D6-4C22-85E7-07473909008B}" type="presParOf" srcId="{C1ED5EDF-6FBC-4A79-84DA-0EFF829AA8C7}" destId="{E1A6A656-F793-40A4-920D-944F36977BC4}" srcOrd="0" destOrd="0" presId="urn:microsoft.com/office/officeart/2008/layout/HorizontalMultiLevelHierarchy"/>
    <dgm:cxn modelId="{A13F5FB6-4765-42DA-BE39-00FA14DD84A8}" type="presParOf" srcId="{C1ED5EDF-6FBC-4A79-84DA-0EFF829AA8C7}" destId="{49BF68BC-2A03-448C-97A7-E672550DC0ED}" srcOrd="1" destOrd="0" presId="urn:microsoft.com/office/officeart/2008/layout/HorizontalMultiLevelHierarchy"/>
    <dgm:cxn modelId="{06A9931F-55A9-4F00-A399-B6F5417BD01D}" type="presParOf" srcId="{49BF68BC-2A03-448C-97A7-E672550DC0ED}" destId="{9A1AC4D9-B6AA-4438-BD0E-CC8D69AC889A}" srcOrd="0" destOrd="0" presId="urn:microsoft.com/office/officeart/2008/layout/HorizontalMultiLevelHierarchy"/>
    <dgm:cxn modelId="{BA97281A-44D4-4C6B-98FD-5D9ECBA9C286}" type="presParOf" srcId="{9A1AC4D9-B6AA-4438-BD0E-CC8D69AC889A}" destId="{53B66641-2AC9-4D2B-87D0-31CDE82518EF}" srcOrd="0" destOrd="0" presId="urn:microsoft.com/office/officeart/2008/layout/HorizontalMultiLevelHierarchy"/>
    <dgm:cxn modelId="{C5B78C4E-DBE7-4D8A-A456-05683DE92726}" type="presParOf" srcId="{49BF68BC-2A03-448C-97A7-E672550DC0ED}" destId="{41E855D4-79C4-4E76-9CB2-972B4A2B340F}" srcOrd="1" destOrd="0" presId="urn:microsoft.com/office/officeart/2008/layout/HorizontalMultiLevelHierarchy"/>
    <dgm:cxn modelId="{D13F9895-E1F9-4B10-BB43-9C6C5BA15CC1}" type="presParOf" srcId="{41E855D4-79C4-4E76-9CB2-972B4A2B340F}" destId="{4B663BCF-00B8-4E63-8315-0BF52F3C0947}" srcOrd="0" destOrd="0" presId="urn:microsoft.com/office/officeart/2008/layout/HorizontalMultiLevelHierarchy"/>
    <dgm:cxn modelId="{F7685D96-C49E-4877-9C6E-5E4FC5A5F1DE}" type="presParOf" srcId="{41E855D4-79C4-4E76-9CB2-972B4A2B340F}" destId="{EFCD6B52-0815-46EF-B140-24427BB2D937}" srcOrd="1" destOrd="0" presId="urn:microsoft.com/office/officeart/2008/layout/HorizontalMultiLevelHierarchy"/>
    <dgm:cxn modelId="{F75C7780-0412-4865-A495-6023FDB1D62F}" type="presParOf" srcId="{EFCD6B52-0815-46EF-B140-24427BB2D937}" destId="{9556868E-3EFC-496C-A138-DEDE679E2079}" srcOrd="0" destOrd="0" presId="urn:microsoft.com/office/officeart/2008/layout/HorizontalMultiLevelHierarchy"/>
    <dgm:cxn modelId="{B5C30946-7E21-4004-94E7-7161211984EC}" type="presParOf" srcId="{9556868E-3EFC-496C-A138-DEDE679E2079}" destId="{4B2575B9-C506-48CF-974D-002BDD43548C}" srcOrd="0" destOrd="0" presId="urn:microsoft.com/office/officeart/2008/layout/HorizontalMultiLevelHierarchy"/>
    <dgm:cxn modelId="{731D06DD-5AF8-4185-8875-D8FB2F750E82}" type="presParOf" srcId="{EFCD6B52-0815-46EF-B140-24427BB2D937}" destId="{7B6867DB-1DC2-4F3C-A14F-EDA7CC662706}" srcOrd="1" destOrd="0" presId="urn:microsoft.com/office/officeart/2008/layout/HorizontalMultiLevelHierarchy"/>
    <dgm:cxn modelId="{5C02B309-A325-43CF-9D82-FF6DE9B20AE8}" type="presParOf" srcId="{7B6867DB-1DC2-4F3C-A14F-EDA7CC662706}" destId="{23AF9C98-E88A-469C-88B9-2D3B548A5DE6}" srcOrd="0" destOrd="0" presId="urn:microsoft.com/office/officeart/2008/layout/HorizontalMultiLevelHierarchy"/>
    <dgm:cxn modelId="{6DE8361B-D133-44CA-B03A-FE833510A51A}" type="presParOf" srcId="{7B6867DB-1DC2-4F3C-A14F-EDA7CC662706}" destId="{16269D61-BB9D-45C9-8221-6F9A6BA81511}" srcOrd="1" destOrd="0" presId="urn:microsoft.com/office/officeart/2008/layout/HorizontalMultiLevelHierarchy"/>
    <dgm:cxn modelId="{95F5E836-F264-48D2-BB47-993ABAFCEE5B}" type="presParOf" srcId="{16269D61-BB9D-45C9-8221-6F9A6BA81511}" destId="{E5AB85A1-E1A7-4C8C-94B6-B4624145D26D}" srcOrd="0" destOrd="0" presId="urn:microsoft.com/office/officeart/2008/layout/HorizontalMultiLevelHierarchy"/>
    <dgm:cxn modelId="{04FAC57C-DB41-4366-8232-E8EA46AD4F62}" type="presParOf" srcId="{E5AB85A1-E1A7-4C8C-94B6-B4624145D26D}" destId="{B7769523-555C-4F7C-B1E8-EF99509149E2}" srcOrd="0" destOrd="0" presId="urn:microsoft.com/office/officeart/2008/layout/HorizontalMultiLevelHierarchy"/>
    <dgm:cxn modelId="{817A1BCC-79CC-4FE0-BA18-8E8B2444C095}" type="presParOf" srcId="{16269D61-BB9D-45C9-8221-6F9A6BA81511}" destId="{F32B3581-3C70-42CB-B0EB-4E5D707F0107}" srcOrd="1" destOrd="0" presId="urn:microsoft.com/office/officeart/2008/layout/HorizontalMultiLevelHierarchy"/>
    <dgm:cxn modelId="{E9868666-7AB7-4792-97AD-3E8F8D8FA6B5}" type="presParOf" srcId="{F32B3581-3C70-42CB-B0EB-4E5D707F0107}" destId="{48737BA1-1DD2-4F6B-9D7A-0B8EED763910}" srcOrd="0" destOrd="0" presId="urn:microsoft.com/office/officeart/2008/layout/HorizontalMultiLevelHierarchy"/>
    <dgm:cxn modelId="{C32B9CD3-B6CA-4E1C-8E6D-D4A340CD1DC8}" type="presParOf" srcId="{F32B3581-3C70-42CB-B0EB-4E5D707F0107}" destId="{D6EE9891-C6C1-4035-B866-67777ED2F845}" srcOrd="1" destOrd="0" presId="urn:microsoft.com/office/officeart/2008/layout/HorizontalMultiLevelHierarchy"/>
    <dgm:cxn modelId="{7E2A9CC5-E92D-48BB-B021-EB4DEA381F6D}" type="presParOf" srcId="{16269D61-BB9D-45C9-8221-6F9A6BA81511}" destId="{DD68746B-9ADF-43CC-978F-6E7C19DF7F6B}" srcOrd="2" destOrd="0" presId="urn:microsoft.com/office/officeart/2008/layout/HorizontalMultiLevelHierarchy"/>
    <dgm:cxn modelId="{31FA672D-E676-4DE1-A1BB-91440DD3F0AC}" type="presParOf" srcId="{DD68746B-9ADF-43CC-978F-6E7C19DF7F6B}" destId="{CBF3CA73-76F9-4A10-8315-7CCCEEB30D4A}" srcOrd="0" destOrd="0" presId="urn:microsoft.com/office/officeart/2008/layout/HorizontalMultiLevelHierarchy"/>
    <dgm:cxn modelId="{AB00CFD0-99B9-423E-9979-4B8635908824}" type="presParOf" srcId="{16269D61-BB9D-45C9-8221-6F9A6BA81511}" destId="{1B45174A-D8F1-40A5-9F57-671C59F260F6}" srcOrd="3" destOrd="0" presId="urn:microsoft.com/office/officeart/2008/layout/HorizontalMultiLevelHierarchy"/>
    <dgm:cxn modelId="{C67A99AC-4EBB-4627-926D-7BC83CA09AA4}" type="presParOf" srcId="{1B45174A-D8F1-40A5-9F57-671C59F260F6}" destId="{88BE742C-6DF1-44D5-BFF8-D80291392222}" srcOrd="0" destOrd="0" presId="urn:microsoft.com/office/officeart/2008/layout/HorizontalMultiLevelHierarchy"/>
    <dgm:cxn modelId="{348A69C2-1EE4-4C04-B34C-008631504B03}" type="presParOf" srcId="{1B45174A-D8F1-40A5-9F57-671C59F260F6}" destId="{564A1FBF-EADA-4A85-BA16-9F52CB571B08}" srcOrd="1" destOrd="0" presId="urn:microsoft.com/office/officeart/2008/layout/HorizontalMultiLevelHierarchy"/>
    <dgm:cxn modelId="{2BB4BD53-1DCB-4A43-A696-EC3162564E7B}" type="presParOf" srcId="{564A1FBF-EADA-4A85-BA16-9F52CB571B08}" destId="{304F9526-56E9-4ED6-AF9F-502F6343AFE5}" srcOrd="0" destOrd="0" presId="urn:microsoft.com/office/officeart/2008/layout/HorizontalMultiLevelHierarchy"/>
    <dgm:cxn modelId="{89D04092-D367-4C08-BD99-7D269CE7A1CA}" type="presParOf" srcId="{304F9526-56E9-4ED6-AF9F-502F6343AFE5}" destId="{75B8C6CE-BB08-48A6-8E70-2BB9DE92FA54}" srcOrd="0" destOrd="0" presId="urn:microsoft.com/office/officeart/2008/layout/HorizontalMultiLevelHierarchy"/>
    <dgm:cxn modelId="{853D44DA-1883-4730-9C77-550E86E4CE23}" type="presParOf" srcId="{564A1FBF-EADA-4A85-BA16-9F52CB571B08}" destId="{34031751-928B-4E5A-BA55-C5A6F0B13C35}" srcOrd="1" destOrd="0" presId="urn:microsoft.com/office/officeart/2008/layout/HorizontalMultiLevelHierarchy"/>
    <dgm:cxn modelId="{249B2CA1-F75D-4F8F-A3F3-D576FF657AB2}" type="presParOf" srcId="{34031751-928B-4E5A-BA55-C5A6F0B13C35}" destId="{DBD15D17-E478-4DE9-9DD0-52DFC13444B1}" srcOrd="0" destOrd="0" presId="urn:microsoft.com/office/officeart/2008/layout/HorizontalMultiLevelHierarchy"/>
    <dgm:cxn modelId="{9DE5A78E-819F-4BFB-A7BA-E3E3BC11AF77}" type="presParOf" srcId="{34031751-928B-4E5A-BA55-C5A6F0B13C35}" destId="{4DC3F7B6-F550-4DB3-92BF-CFA19D3956D8}" srcOrd="1" destOrd="0" presId="urn:microsoft.com/office/officeart/2008/layout/HorizontalMultiLevelHierarchy"/>
    <dgm:cxn modelId="{9F168611-D75B-4DB8-8107-1B4511C1E2DC}" type="presParOf" srcId="{564A1FBF-EADA-4A85-BA16-9F52CB571B08}" destId="{E90EB99C-3FB0-4428-94AF-5ECAE327FD64}" srcOrd="2" destOrd="0" presId="urn:microsoft.com/office/officeart/2008/layout/HorizontalMultiLevelHierarchy"/>
    <dgm:cxn modelId="{7513FB2D-0C1D-4C8D-AB0A-3C1D061FB591}" type="presParOf" srcId="{E90EB99C-3FB0-4428-94AF-5ECAE327FD64}" destId="{6C4F4D50-37B5-4B26-80A7-6144D3015AFD}" srcOrd="0" destOrd="0" presId="urn:microsoft.com/office/officeart/2008/layout/HorizontalMultiLevelHierarchy"/>
    <dgm:cxn modelId="{BD704197-1D7A-4591-8ACE-E74C2536D3DB}" type="presParOf" srcId="{564A1FBF-EADA-4A85-BA16-9F52CB571B08}" destId="{40C09E09-5B5F-4C61-B552-B995026EF32F}" srcOrd="3" destOrd="0" presId="urn:microsoft.com/office/officeart/2008/layout/HorizontalMultiLevelHierarchy"/>
    <dgm:cxn modelId="{CF12B0F7-C80F-410E-93B9-27788C8F4710}" type="presParOf" srcId="{40C09E09-5B5F-4C61-B552-B995026EF32F}" destId="{64E9BBDC-8C54-4411-939C-A98990658747}" srcOrd="0" destOrd="0" presId="urn:microsoft.com/office/officeart/2008/layout/HorizontalMultiLevelHierarchy"/>
    <dgm:cxn modelId="{84D4A6F4-C5A5-4094-A25D-87E16F09DDB0}" type="presParOf" srcId="{40C09E09-5B5F-4C61-B552-B995026EF32F}" destId="{FC6345B0-A3FA-4806-8AFB-A63975E06DB2}" srcOrd="1" destOrd="0" presId="urn:microsoft.com/office/officeart/2008/layout/HorizontalMultiLevelHierarchy"/>
    <dgm:cxn modelId="{0A18ADF6-9A01-4B86-801A-0B209FF24775}" type="presParOf" srcId="{564A1FBF-EADA-4A85-BA16-9F52CB571B08}" destId="{90DA4897-E855-40CA-8819-6A293DC2E653}" srcOrd="4" destOrd="0" presId="urn:microsoft.com/office/officeart/2008/layout/HorizontalMultiLevelHierarchy"/>
    <dgm:cxn modelId="{A0D3955D-D3A8-4023-9189-F7C90D2F7270}" type="presParOf" srcId="{90DA4897-E855-40CA-8819-6A293DC2E653}" destId="{12499995-A3D8-4DBE-B570-8AEA92E0BE34}" srcOrd="0" destOrd="0" presId="urn:microsoft.com/office/officeart/2008/layout/HorizontalMultiLevelHierarchy"/>
    <dgm:cxn modelId="{6F89D18D-98C3-4724-917C-1DA2666228BA}" type="presParOf" srcId="{564A1FBF-EADA-4A85-BA16-9F52CB571B08}" destId="{8090EE0D-25AB-4162-9897-BF52334D3791}" srcOrd="5" destOrd="0" presId="urn:microsoft.com/office/officeart/2008/layout/HorizontalMultiLevelHierarchy"/>
    <dgm:cxn modelId="{B66EBCB0-F144-4ADE-B42C-EA1CDC75A294}" type="presParOf" srcId="{8090EE0D-25AB-4162-9897-BF52334D3791}" destId="{D9ADD513-3A75-4ED9-AB9E-106163BB2F6D}" srcOrd="0" destOrd="0" presId="urn:microsoft.com/office/officeart/2008/layout/HorizontalMultiLevelHierarchy"/>
    <dgm:cxn modelId="{11BBC473-0F35-421F-B114-EACD6A4E82E4}" type="presParOf" srcId="{8090EE0D-25AB-4162-9897-BF52334D3791}" destId="{E1B12F35-E0FB-4658-BD44-E1822536BB1B}" srcOrd="1" destOrd="0" presId="urn:microsoft.com/office/officeart/2008/layout/HorizontalMultiLevelHierarchy"/>
    <dgm:cxn modelId="{528B75F1-93EB-48AB-9738-6E2BC75E75D6}" type="presParOf" srcId="{49BF68BC-2A03-448C-97A7-E672550DC0ED}" destId="{5F6BE26D-682E-4471-8C54-8587B3134D84}" srcOrd="2" destOrd="0" presId="urn:microsoft.com/office/officeart/2008/layout/HorizontalMultiLevelHierarchy"/>
    <dgm:cxn modelId="{88231EAF-64E4-4B4F-A49E-EBD7684D7EEF}" type="presParOf" srcId="{5F6BE26D-682E-4471-8C54-8587B3134D84}" destId="{3E7C84F7-FCA3-47EE-9F4D-03BE8BC5E337}" srcOrd="0" destOrd="0" presId="urn:microsoft.com/office/officeart/2008/layout/HorizontalMultiLevelHierarchy"/>
    <dgm:cxn modelId="{4D7371B3-D6CB-413F-A927-3EE6FD7D5693}" type="presParOf" srcId="{49BF68BC-2A03-448C-97A7-E672550DC0ED}" destId="{E59F1485-85AE-4D6E-BCEE-41D0EA7EB32F}" srcOrd="3" destOrd="0" presId="urn:microsoft.com/office/officeart/2008/layout/HorizontalMultiLevelHierarchy"/>
    <dgm:cxn modelId="{D4F3C05E-BEC7-401D-A558-49BBBF5880F8}" type="presParOf" srcId="{E59F1485-85AE-4D6E-BCEE-41D0EA7EB32F}" destId="{7F4FF64C-9AC6-402A-ABC4-12089DA74B3A}" srcOrd="0" destOrd="0" presId="urn:microsoft.com/office/officeart/2008/layout/HorizontalMultiLevelHierarchy"/>
    <dgm:cxn modelId="{20E6F1E4-2A6A-4ED6-BC10-922B2A50ED2A}" type="presParOf" srcId="{E59F1485-85AE-4D6E-BCEE-41D0EA7EB32F}" destId="{92106761-7DB0-455D-9943-5382CE6C995F}" srcOrd="1" destOrd="0" presId="urn:microsoft.com/office/officeart/2008/layout/HorizontalMultiLevelHierarchy"/>
    <dgm:cxn modelId="{277494A3-9164-4E3D-AF96-05D890704763}" type="presParOf" srcId="{92106761-7DB0-455D-9943-5382CE6C995F}" destId="{81439158-AE82-4CE5-A845-072EE3BEF7D4}" srcOrd="0" destOrd="0" presId="urn:microsoft.com/office/officeart/2008/layout/HorizontalMultiLevelHierarchy"/>
    <dgm:cxn modelId="{CC858642-38B3-4435-B9D1-28E7369A5506}" type="presParOf" srcId="{81439158-AE82-4CE5-A845-072EE3BEF7D4}" destId="{0573F809-DE70-45BA-B0DA-52C80A5ED753}" srcOrd="0" destOrd="0" presId="urn:microsoft.com/office/officeart/2008/layout/HorizontalMultiLevelHierarchy"/>
    <dgm:cxn modelId="{8BFA3E14-D184-423A-8C79-24D16C0B3AEF}" type="presParOf" srcId="{92106761-7DB0-455D-9943-5382CE6C995F}" destId="{D51F126B-B9E6-4F93-B378-7EAD51D83260}" srcOrd="1" destOrd="0" presId="urn:microsoft.com/office/officeart/2008/layout/HorizontalMultiLevelHierarchy"/>
    <dgm:cxn modelId="{863CFAD8-EB7C-4742-A53D-6E9E95BD1360}" type="presParOf" srcId="{D51F126B-B9E6-4F93-B378-7EAD51D83260}" destId="{FC3A9E44-BFCC-4841-A5FE-103E66BE98A4}" srcOrd="0" destOrd="0" presId="urn:microsoft.com/office/officeart/2008/layout/HorizontalMultiLevelHierarchy"/>
    <dgm:cxn modelId="{A29799DE-C44D-47EC-980D-B7FAF2DE0AF8}" type="presParOf" srcId="{D51F126B-B9E6-4F93-B378-7EAD51D83260}" destId="{EC575AF3-BDCD-4786-B7DD-9828E3D9F43D}" srcOrd="1" destOrd="0" presId="urn:microsoft.com/office/officeart/2008/layout/HorizontalMultiLevelHierarchy"/>
    <dgm:cxn modelId="{24881596-D8A4-4732-A214-4C89DF22A737}" type="presParOf" srcId="{EC575AF3-BDCD-4786-B7DD-9828E3D9F43D}" destId="{68D7B5BA-7528-483E-A660-1859ED732639}" srcOrd="0" destOrd="0" presId="urn:microsoft.com/office/officeart/2008/layout/HorizontalMultiLevelHierarchy"/>
    <dgm:cxn modelId="{65E4AFD7-FFF0-4A68-B046-5C4D1DF48CE4}" type="presParOf" srcId="{68D7B5BA-7528-483E-A660-1859ED732639}" destId="{70F20277-6FFF-4620-A239-FB624420F405}" srcOrd="0" destOrd="0" presId="urn:microsoft.com/office/officeart/2008/layout/HorizontalMultiLevelHierarchy"/>
    <dgm:cxn modelId="{967A71BD-34B0-42F8-A2FC-E5A06B174DE1}" type="presParOf" srcId="{EC575AF3-BDCD-4786-B7DD-9828E3D9F43D}" destId="{C5550F19-7F22-4791-9386-E0973C08DDA7}" srcOrd="1" destOrd="0" presId="urn:microsoft.com/office/officeart/2008/layout/HorizontalMultiLevelHierarchy"/>
    <dgm:cxn modelId="{7D7275C4-B473-4D3C-978C-BF2481C7C81E}" type="presParOf" srcId="{C5550F19-7F22-4791-9386-E0973C08DDA7}" destId="{109D0510-D66C-4B90-B1A8-D8EDFFAE2ACB}" srcOrd="0" destOrd="0" presId="urn:microsoft.com/office/officeart/2008/layout/HorizontalMultiLevelHierarchy"/>
    <dgm:cxn modelId="{2822CB69-B28E-4AD1-9FF5-C9992024A192}" type="presParOf" srcId="{C5550F19-7F22-4791-9386-E0973C08DDA7}" destId="{5D1BFE58-D906-4DF0-B18D-EB9E3A0AB0F2}" srcOrd="1" destOrd="0" presId="urn:microsoft.com/office/officeart/2008/layout/HorizontalMultiLevelHierarchy"/>
    <dgm:cxn modelId="{7367B056-830B-424A-8729-81F0473CD7AC}" type="presParOf" srcId="{5D1BFE58-D906-4DF0-B18D-EB9E3A0AB0F2}" destId="{246A4225-30EC-42E2-ADF6-1705628C3819}" srcOrd="0" destOrd="0" presId="urn:microsoft.com/office/officeart/2008/layout/HorizontalMultiLevelHierarchy"/>
    <dgm:cxn modelId="{42049240-B4BB-4E34-A014-5CC9FD860136}" type="presParOf" srcId="{246A4225-30EC-42E2-ADF6-1705628C3819}" destId="{0CB2D636-1626-48D9-B929-D7555E0E66B6}" srcOrd="0" destOrd="0" presId="urn:microsoft.com/office/officeart/2008/layout/HorizontalMultiLevelHierarchy"/>
    <dgm:cxn modelId="{A931B0F2-A429-44C6-B1E4-15F484D51977}" type="presParOf" srcId="{5D1BFE58-D906-4DF0-B18D-EB9E3A0AB0F2}" destId="{B413EFE8-06B7-4882-B533-6F94A3E8D4D8}" srcOrd="1" destOrd="0" presId="urn:microsoft.com/office/officeart/2008/layout/HorizontalMultiLevelHierarchy"/>
    <dgm:cxn modelId="{53BB8DFC-3D75-40F1-8C96-FA4DAF9DE85F}" type="presParOf" srcId="{B413EFE8-06B7-4882-B533-6F94A3E8D4D8}" destId="{E5C88917-F7A6-411C-8203-A56C310DFCF8}" srcOrd="0" destOrd="0" presId="urn:microsoft.com/office/officeart/2008/layout/HorizontalMultiLevelHierarchy"/>
    <dgm:cxn modelId="{A883D73A-D52A-4A38-9835-0F5544ADE09E}" type="presParOf" srcId="{B413EFE8-06B7-4882-B533-6F94A3E8D4D8}" destId="{E34E271E-80DF-4DF3-8DB5-EEA75963C22C}" srcOrd="1" destOrd="0" presId="urn:microsoft.com/office/officeart/2008/layout/HorizontalMultiLevelHierarchy"/>
    <dgm:cxn modelId="{029D32D4-6836-4C48-9D64-444374674933}" type="presParOf" srcId="{E34E271E-80DF-4DF3-8DB5-EEA75963C22C}" destId="{AC4641E0-EC09-4CBE-8CA1-3AE470D10D86}" srcOrd="0" destOrd="0" presId="urn:microsoft.com/office/officeart/2008/layout/HorizontalMultiLevelHierarchy"/>
    <dgm:cxn modelId="{B00DBCBE-6904-4686-9181-A061C2A7A7ED}" type="presParOf" srcId="{AC4641E0-EC09-4CBE-8CA1-3AE470D10D86}" destId="{72FD2B13-E40C-4AC7-9420-DDABA52D9FD5}" srcOrd="0" destOrd="0" presId="urn:microsoft.com/office/officeart/2008/layout/HorizontalMultiLevelHierarchy"/>
    <dgm:cxn modelId="{D0BFFCB1-92DC-4BD7-9F1A-63CEB93D8201}" type="presParOf" srcId="{E34E271E-80DF-4DF3-8DB5-EEA75963C22C}" destId="{F5DBC08E-5DE9-4F0A-96A7-4E7E063652E8}" srcOrd="1" destOrd="0" presId="urn:microsoft.com/office/officeart/2008/layout/HorizontalMultiLevelHierarchy"/>
    <dgm:cxn modelId="{D583CA44-BEEC-4D88-B567-2AACFA51678F}" type="presParOf" srcId="{F5DBC08E-5DE9-4F0A-96A7-4E7E063652E8}" destId="{11F78649-5835-418F-950E-471751DA33FC}" srcOrd="0" destOrd="0" presId="urn:microsoft.com/office/officeart/2008/layout/HorizontalMultiLevelHierarchy"/>
    <dgm:cxn modelId="{9BAE00C4-15A1-4FE3-B7E5-64C5B4192A50}" type="presParOf" srcId="{F5DBC08E-5DE9-4F0A-96A7-4E7E063652E8}" destId="{A33CA0B7-F853-49C2-A025-8C1A2BA3CD1A}" srcOrd="1" destOrd="0" presId="urn:microsoft.com/office/officeart/2008/layout/HorizontalMultiLevelHierarchy"/>
    <dgm:cxn modelId="{2FB22520-8FB6-44C4-9A89-B981ED58E728}" type="presParOf" srcId="{E34E271E-80DF-4DF3-8DB5-EEA75963C22C}" destId="{08CAC294-231A-4E2D-BEC9-B87508E03841}" srcOrd="2" destOrd="0" presId="urn:microsoft.com/office/officeart/2008/layout/HorizontalMultiLevelHierarchy"/>
    <dgm:cxn modelId="{D197EBA9-78EF-40FA-B321-0EAEA58ACDBF}" type="presParOf" srcId="{08CAC294-231A-4E2D-BEC9-B87508E03841}" destId="{E380BAF1-8C2F-4E8F-A4FC-6FCCD4C2EC0F}" srcOrd="0" destOrd="0" presId="urn:microsoft.com/office/officeart/2008/layout/HorizontalMultiLevelHierarchy"/>
    <dgm:cxn modelId="{94FFE41B-57C8-4BD9-A289-43368DE702F8}" type="presParOf" srcId="{E34E271E-80DF-4DF3-8DB5-EEA75963C22C}" destId="{F75B2C68-3A1D-4F37-AB70-B9FEE18C72A9}" srcOrd="3" destOrd="0" presId="urn:microsoft.com/office/officeart/2008/layout/HorizontalMultiLevelHierarchy"/>
    <dgm:cxn modelId="{F239B975-14B0-4FC2-B68E-72501EDA8178}" type="presParOf" srcId="{F75B2C68-3A1D-4F37-AB70-B9FEE18C72A9}" destId="{40992438-5D68-4DCC-8461-F57B56931CAD}" srcOrd="0" destOrd="0" presId="urn:microsoft.com/office/officeart/2008/layout/HorizontalMultiLevelHierarchy"/>
    <dgm:cxn modelId="{C20CE3BA-AE4C-4C97-8C9B-629885B329CC}" type="presParOf" srcId="{F75B2C68-3A1D-4F37-AB70-B9FEE18C72A9}" destId="{92273F9B-C7D4-421E-9B27-C829E9C06ECF}" srcOrd="1" destOrd="0" presId="urn:microsoft.com/office/officeart/2008/layout/HorizontalMultiLevelHierarchy"/>
    <dgm:cxn modelId="{B744973C-1253-49D7-98C7-90AFA19BF1B5}" type="presParOf" srcId="{5D1BFE58-D906-4DF0-B18D-EB9E3A0AB0F2}" destId="{89F77533-8DBC-4587-B509-CE4D094DDF5E}" srcOrd="2" destOrd="0" presId="urn:microsoft.com/office/officeart/2008/layout/HorizontalMultiLevelHierarchy"/>
    <dgm:cxn modelId="{27B65E84-D1D5-496A-8071-0E07BFA0D061}" type="presParOf" srcId="{89F77533-8DBC-4587-B509-CE4D094DDF5E}" destId="{B56E4514-389F-48B9-B0CA-C189B62A664B}" srcOrd="0" destOrd="0" presId="urn:microsoft.com/office/officeart/2008/layout/HorizontalMultiLevelHierarchy"/>
    <dgm:cxn modelId="{3D69C232-7EFE-4525-A1E4-4FB97E15FF97}" type="presParOf" srcId="{5D1BFE58-D906-4DF0-B18D-EB9E3A0AB0F2}" destId="{A1365684-9018-4A78-8796-57832C52C99C}" srcOrd="3" destOrd="0" presId="urn:microsoft.com/office/officeart/2008/layout/HorizontalMultiLevelHierarchy"/>
    <dgm:cxn modelId="{4900EAF7-32C8-4E04-AF87-46473FBED15C}" type="presParOf" srcId="{A1365684-9018-4A78-8796-57832C52C99C}" destId="{D21B0DC1-FFCD-412C-B402-08843FFAEBBB}" srcOrd="0" destOrd="0" presId="urn:microsoft.com/office/officeart/2008/layout/HorizontalMultiLevelHierarchy"/>
    <dgm:cxn modelId="{19F75101-16BA-496A-BE79-A9BFC75AD222}" type="presParOf" srcId="{A1365684-9018-4A78-8796-57832C52C99C}" destId="{637B730D-CD27-45F1-9E24-94C0373A7C01}" srcOrd="1" destOrd="0" presId="urn:microsoft.com/office/officeart/2008/layout/HorizontalMultiLevelHierarchy"/>
    <dgm:cxn modelId="{6DA9B027-9765-49D6-A4AC-BF00ABA476F6}" type="presParOf" srcId="{637B730D-CD27-45F1-9E24-94C0373A7C01}" destId="{1E0B41C7-20E1-4A9D-870C-0905B0CDD617}" srcOrd="0" destOrd="0" presId="urn:microsoft.com/office/officeart/2008/layout/HorizontalMultiLevelHierarchy"/>
    <dgm:cxn modelId="{565DD142-EF66-46B2-96AD-1CA3658E8B58}" type="presParOf" srcId="{1E0B41C7-20E1-4A9D-870C-0905B0CDD617}" destId="{817C6F5B-8F84-4CF8-AB17-269363E5E5AA}" srcOrd="0" destOrd="0" presId="urn:microsoft.com/office/officeart/2008/layout/HorizontalMultiLevelHierarchy"/>
    <dgm:cxn modelId="{D2329472-F911-4875-9677-1FC3FF564B3E}" type="presParOf" srcId="{637B730D-CD27-45F1-9E24-94C0373A7C01}" destId="{A8D61881-806B-4233-83B6-C8FBC902960F}" srcOrd="1" destOrd="0" presId="urn:microsoft.com/office/officeart/2008/layout/HorizontalMultiLevelHierarchy"/>
    <dgm:cxn modelId="{3F406170-6B2F-4008-9A42-427F6DACB327}" type="presParOf" srcId="{A8D61881-806B-4233-83B6-C8FBC902960F}" destId="{4C6395AB-32A1-42DC-A769-2D57BE5646B0}" srcOrd="0" destOrd="0" presId="urn:microsoft.com/office/officeart/2008/layout/HorizontalMultiLevelHierarchy"/>
    <dgm:cxn modelId="{D407021C-2145-41CC-93AF-0D695622E073}" type="presParOf" srcId="{A8D61881-806B-4233-83B6-C8FBC902960F}" destId="{5940BA01-A471-4D3C-9998-CB7DC3A36D4E}" srcOrd="1" destOrd="0" presId="urn:microsoft.com/office/officeart/2008/layout/HorizontalMultiLevelHierarchy"/>
    <dgm:cxn modelId="{CCB010B2-2B11-450A-8772-45C18CA9A746}" type="presParOf" srcId="{5940BA01-A471-4D3C-9998-CB7DC3A36D4E}" destId="{D994AEE7-70F3-417C-A3F5-EBAF67FF4801}" srcOrd="0" destOrd="0" presId="urn:microsoft.com/office/officeart/2008/layout/HorizontalMultiLevelHierarchy"/>
    <dgm:cxn modelId="{7A05CC1A-CEFF-49F8-B2FF-3FEB10E7F025}" type="presParOf" srcId="{D994AEE7-70F3-417C-A3F5-EBAF67FF4801}" destId="{40CB390C-FC0F-4ED4-AC34-305222CE62D5}" srcOrd="0" destOrd="0" presId="urn:microsoft.com/office/officeart/2008/layout/HorizontalMultiLevelHierarchy"/>
    <dgm:cxn modelId="{8DD38477-C8DE-4F7D-97BC-30862ED6DA6E}" type="presParOf" srcId="{5940BA01-A471-4D3C-9998-CB7DC3A36D4E}" destId="{CA346F62-F630-4778-996F-D85F9B7C89B8}" srcOrd="1" destOrd="0" presId="urn:microsoft.com/office/officeart/2008/layout/HorizontalMultiLevelHierarchy"/>
    <dgm:cxn modelId="{6C6680B5-D7DC-4FB3-8867-D92CDFFEDDBD}" type="presParOf" srcId="{CA346F62-F630-4778-996F-D85F9B7C89B8}" destId="{58DC3BA6-7F1D-4FBB-A8F3-08D597C67F00}" srcOrd="0" destOrd="0" presId="urn:microsoft.com/office/officeart/2008/layout/HorizontalMultiLevelHierarchy"/>
    <dgm:cxn modelId="{B70F1B3E-44C6-44BA-9D5F-AC4C285D475D}" type="presParOf" srcId="{CA346F62-F630-4778-996F-D85F9B7C89B8}" destId="{140816C8-9567-4722-8484-FC3B3FC24DCD}" srcOrd="1" destOrd="0" presId="urn:microsoft.com/office/officeart/2008/layout/HorizontalMultiLevelHierarchy"/>
    <dgm:cxn modelId="{99A28F47-6AA5-4B2B-BCF7-0937F3EE7F02}" type="presParOf" srcId="{5940BA01-A471-4D3C-9998-CB7DC3A36D4E}" destId="{DACD093B-E914-4B71-B911-D97F41FBAF1A}" srcOrd="2" destOrd="0" presId="urn:microsoft.com/office/officeart/2008/layout/HorizontalMultiLevelHierarchy"/>
    <dgm:cxn modelId="{3B4B5CB0-37CE-454F-9586-FBBB31D40AE5}" type="presParOf" srcId="{DACD093B-E914-4B71-B911-D97F41FBAF1A}" destId="{AFB0C5F2-29E8-4007-A1F8-BF0973FBA69A}" srcOrd="0" destOrd="0" presId="urn:microsoft.com/office/officeart/2008/layout/HorizontalMultiLevelHierarchy"/>
    <dgm:cxn modelId="{500D619C-F3BF-440C-9A11-8627CC7C249C}" type="presParOf" srcId="{5940BA01-A471-4D3C-9998-CB7DC3A36D4E}" destId="{347CC3A0-4D3B-438E-B7C9-8A6137CACA27}" srcOrd="3" destOrd="0" presId="urn:microsoft.com/office/officeart/2008/layout/HorizontalMultiLevelHierarchy"/>
    <dgm:cxn modelId="{51541DA8-CE75-4ADF-B308-608FA7FC5B20}" type="presParOf" srcId="{347CC3A0-4D3B-438E-B7C9-8A6137CACA27}" destId="{928B826A-AA9E-46C7-93B8-951D1CA2F927}" srcOrd="0" destOrd="0" presId="urn:microsoft.com/office/officeart/2008/layout/HorizontalMultiLevelHierarchy"/>
    <dgm:cxn modelId="{46B5DAE6-34BD-4DB9-A605-E0B3E5F0C5A5}" type="presParOf" srcId="{347CC3A0-4D3B-438E-B7C9-8A6137CACA27}" destId="{0ED8917B-4CEE-4087-B59B-FDADDF50FF28}" srcOrd="1" destOrd="0" presId="urn:microsoft.com/office/officeart/2008/layout/HorizontalMultiLevelHierarchy"/>
    <dgm:cxn modelId="{729E7C74-83E8-40A6-8085-1F56B2BAA4A9}" type="presParOf" srcId="{EC575AF3-BDCD-4786-B7DD-9828E3D9F43D}" destId="{24429FA5-4169-451D-A31D-90C4DB2743CA}" srcOrd="2" destOrd="0" presId="urn:microsoft.com/office/officeart/2008/layout/HorizontalMultiLevelHierarchy"/>
    <dgm:cxn modelId="{1A6FA3D1-81D2-4216-8523-CC7A5FB95B53}" type="presParOf" srcId="{24429FA5-4169-451D-A31D-90C4DB2743CA}" destId="{F4935CAB-E8A8-47EA-9C07-BDC8003063C9}" srcOrd="0" destOrd="0" presId="urn:microsoft.com/office/officeart/2008/layout/HorizontalMultiLevelHierarchy"/>
    <dgm:cxn modelId="{DF1A6FA3-AB1C-41E6-926E-CF57707098EB}" type="presParOf" srcId="{EC575AF3-BDCD-4786-B7DD-9828E3D9F43D}" destId="{D8A365E8-EF69-41F5-A793-32C7BCCD955A}" srcOrd="3" destOrd="0" presId="urn:microsoft.com/office/officeart/2008/layout/HorizontalMultiLevelHierarchy"/>
    <dgm:cxn modelId="{13EF42E6-7220-4654-B1AE-3347CD8CF143}" type="presParOf" srcId="{D8A365E8-EF69-41F5-A793-32C7BCCD955A}" destId="{FEBC6B89-4E7D-4851-82AE-02A42832F8D6}" srcOrd="0" destOrd="0" presId="urn:microsoft.com/office/officeart/2008/layout/HorizontalMultiLevelHierarchy"/>
    <dgm:cxn modelId="{230867D4-A676-4CE7-8995-72663CFF8BEC}" type="presParOf" srcId="{D8A365E8-EF69-41F5-A793-32C7BCCD955A}" destId="{25FC61B2-A940-4650-A0DA-C150D51C79BA}" srcOrd="1" destOrd="0" presId="urn:microsoft.com/office/officeart/2008/layout/HorizontalMultiLevelHierarchy"/>
    <dgm:cxn modelId="{364D91AD-AA55-47CF-AAA2-5F2F83ADE54D}" type="presParOf" srcId="{25FC61B2-A940-4650-A0DA-C150D51C79BA}" destId="{39F85352-3E01-4D9F-A137-9F72BB26D426}" srcOrd="0" destOrd="0" presId="urn:microsoft.com/office/officeart/2008/layout/HorizontalMultiLevelHierarchy"/>
    <dgm:cxn modelId="{CBFE8776-B4F8-4923-A240-D59C8B6B0B22}" type="presParOf" srcId="{39F85352-3E01-4D9F-A137-9F72BB26D426}" destId="{C2E652A2-0EDD-442C-810D-BC9CA5A88A9D}" srcOrd="0" destOrd="0" presId="urn:microsoft.com/office/officeart/2008/layout/HorizontalMultiLevelHierarchy"/>
    <dgm:cxn modelId="{67D6DF49-4449-4426-AD8A-AA1568E6EA76}" type="presParOf" srcId="{25FC61B2-A940-4650-A0DA-C150D51C79BA}" destId="{3200258D-0A67-42C9-8358-84E2678D323C}" srcOrd="1" destOrd="0" presId="urn:microsoft.com/office/officeart/2008/layout/HorizontalMultiLevelHierarchy"/>
    <dgm:cxn modelId="{F6897FAA-BDBD-4CC1-89A7-E30449A581F0}" type="presParOf" srcId="{3200258D-0A67-42C9-8358-84E2678D323C}" destId="{091936AE-CE58-4D5B-93D2-7C667AB70E6B}" srcOrd="0" destOrd="0" presId="urn:microsoft.com/office/officeart/2008/layout/HorizontalMultiLevelHierarchy"/>
    <dgm:cxn modelId="{DC947E93-FB24-4946-9111-18377196C432}" type="presParOf" srcId="{3200258D-0A67-42C9-8358-84E2678D323C}" destId="{92D8A772-DFDE-4F30-BAC1-50476C89C1D9}" srcOrd="1" destOrd="0" presId="urn:microsoft.com/office/officeart/2008/layout/HorizontalMultiLevelHierarchy"/>
    <dgm:cxn modelId="{D4C827F1-F9EC-4A15-99C9-80D2F4DAD0B7}" type="presParOf" srcId="{49BF68BC-2A03-448C-97A7-E672550DC0ED}" destId="{EC6625A2-74A2-4036-9951-FD9DCE38A5F4}" srcOrd="4" destOrd="0" presId="urn:microsoft.com/office/officeart/2008/layout/HorizontalMultiLevelHierarchy"/>
    <dgm:cxn modelId="{99674118-943B-4F90-BAE0-5089F8CDDB0B}" type="presParOf" srcId="{EC6625A2-74A2-4036-9951-FD9DCE38A5F4}" destId="{E689EAAE-7833-4AD8-B28F-F763639B7F2A}" srcOrd="0" destOrd="0" presId="urn:microsoft.com/office/officeart/2008/layout/HorizontalMultiLevelHierarchy"/>
    <dgm:cxn modelId="{AE273490-FB83-4057-8431-3454123C92F0}" type="presParOf" srcId="{49BF68BC-2A03-448C-97A7-E672550DC0ED}" destId="{E7F8BC90-0343-4E87-9FD9-EC168273CA8F}" srcOrd="5" destOrd="0" presId="urn:microsoft.com/office/officeart/2008/layout/HorizontalMultiLevelHierarchy"/>
    <dgm:cxn modelId="{BD6CFC7B-DE22-44AB-92ED-625F27E28258}" type="presParOf" srcId="{E7F8BC90-0343-4E87-9FD9-EC168273CA8F}" destId="{C444FCD0-94B1-4BE9-90F5-72A6DAD27355}" srcOrd="0" destOrd="0" presId="urn:microsoft.com/office/officeart/2008/layout/HorizontalMultiLevelHierarchy"/>
    <dgm:cxn modelId="{3A7030CA-6E31-43F6-83D1-20A17C19BDC8}" type="presParOf" srcId="{E7F8BC90-0343-4E87-9FD9-EC168273CA8F}" destId="{E45C0F1C-E555-42BC-8975-638D42250E6F}" srcOrd="1" destOrd="0" presId="urn:microsoft.com/office/officeart/2008/layout/HorizontalMultiLevelHierarchy"/>
    <dgm:cxn modelId="{ADCBD0E5-4EAA-4910-A590-31C9BB18F93A}" type="presParOf" srcId="{E45C0F1C-E555-42BC-8975-638D42250E6F}" destId="{9E556C73-17CD-4EE5-80E0-CA319EB63B99}" srcOrd="0" destOrd="0" presId="urn:microsoft.com/office/officeart/2008/layout/HorizontalMultiLevelHierarchy"/>
    <dgm:cxn modelId="{19DD18AC-4EA3-4DF1-B123-FAFF1885B9E9}" type="presParOf" srcId="{9E556C73-17CD-4EE5-80E0-CA319EB63B99}" destId="{999956EA-E047-42C7-B7B3-317BF2A59C6E}" srcOrd="0" destOrd="0" presId="urn:microsoft.com/office/officeart/2008/layout/HorizontalMultiLevelHierarchy"/>
    <dgm:cxn modelId="{86CCBA7D-A8F9-45D8-A723-1C69F834961E}" type="presParOf" srcId="{E45C0F1C-E555-42BC-8975-638D42250E6F}" destId="{FD24384C-5A8B-47E1-9AC4-C4B34B3D9941}" srcOrd="1" destOrd="0" presId="urn:microsoft.com/office/officeart/2008/layout/HorizontalMultiLevelHierarchy"/>
    <dgm:cxn modelId="{DA35D955-D09C-40E4-B9C2-837C4201EC6E}" type="presParOf" srcId="{FD24384C-5A8B-47E1-9AC4-C4B34B3D9941}" destId="{310569C8-BD54-4B9A-8C8B-F1111E0DBBAB}" srcOrd="0" destOrd="0" presId="urn:microsoft.com/office/officeart/2008/layout/HorizontalMultiLevelHierarchy"/>
    <dgm:cxn modelId="{8D9A8CCB-D9F7-4BE7-AC76-84197876D0A8}" type="presParOf" srcId="{FD24384C-5A8B-47E1-9AC4-C4B34B3D9941}" destId="{9DBFE0C7-6B3A-4A81-8D08-9081082E9382}" srcOrd="1" destOrd="0" presId="urn:microsoft.com/office/officeart/2008/layout/HorizontalMultiLevelHierarchy"/>
    <dgm:cxn modelId="{07553B73-8018-4F21-8AF3-9FF84214523D}" type="presParOf" srcId="{9DBFE0C7-6B3A-4A81-8D08-9081082E9382}" destId="{90E48B9B-9932-4C85-986C-61CB468C24C1}" srcOrd="0" destOrd="0" presId="urn:microsoft.com/office/officeart/2008/layout/HorizontalMultiLevelHierarchy"/>
    <dgm:cxn modelId="{791E6D54-19B7-43CD-87C4-52C367EE615C}" type="presParOf" srcId="{90E48B9B-9932-4C85-986C-61CB468C24C1}" destId="{54660CF2-49A7-443C-83BB-68DE736626F2}" srcOrd="0" destOrd="0" presId="urn:microsoft.com/office/officeart/2008/layout/HorizontalMultiLevelHierarchy"/>
    <dgm:cxn modelId="{B479CA84-1A3B-4BBC-86E2-1A36400439C3}" type="presParOf" srcId="{9DBFE0C7-6B3A-4A81-8D08-9081082E9382}" destId="{617A8C66-83EA-4BC1-9270-D32E7647CA12}" srcOrd="1" destOrd="0" presId="urn:microsoft.com/office/officeart/2008/layout/HorizontalMultiLevelHierarchy"/>
    <dgm:cxn modelId="{D24951D1-C0E0-4551-BD59-E9A0BB78EC1A}" type="presParOf" srcId="{617A8C66-83EA-4BC1-9270-D32E7647CA12}" destId="{9EE6A555-3CEF-4CC0-8C81-AB8A3B0EA5EE}" srcOrd="0" destOrd="0" presId="urn:microsoft.com/office/officeart/2008/layout/HorizontalMultiLevelHierarchy"/>
    <dgm:cxn modelId="{B6EF8967-254C-4019-BB42-DDE6BFBF99D7}" type="presParOf" srcId="{617A8C66-83EA-4BC1-9270-D32E7647CA12}" destId="{99C0B569-7BA9-4242-B9A6-A0FCA08435D0}" srcOrd="1" destOrd="0" presId="urn:microsoft.com/office/officeart/2008/layout/HorizontalMultiLevelHierarchy"/>
    <dgm:cxn modelId="{8AC8CD7F-1ACA-4F79-9F68-AF6952E0A4C4}" type="presParOf" srcId="{99C0B569-7BA9-4242-B9A6-A0FCA08435D0}" destId="{2EF41CC0-DE52-4A2F-A423-83D0E69A89FA}" srcOrd="0" destOrd="0" presId="urn:microsoft.com/office/officeart/2008/layout/HorizontalMultiLevelHierarchy"/>
    <dgm:cxn modelId="{FBE5F9B9-4F04-4D80-A4CE-2E64020B0244}" type="presParOf" srcId="{2EF41CC0-DE52-4A2F-A423-83D0E69A89FA}" destId="{6FF3E706-A669-4FA7-B257-70007EE154A0}" srcOrd="0" destOrd="0" presId="urn:microsoft.com/office/officeart/2008/layout/HorizontalMultiLevelHierarchy"/>
    <dgm:cxn modelId="{47B5CE50-9E35-4168-8985-69F58E6E0379}" type="presParOf" srcId="{99C0B569-7BA9-4242-B9A6-A0FCA08435D0}" destId="{48C20D17-8B2B-4B29-BC67-27751C6B7168}" srcOrd="1" destOrd="0" presId="urn:microsoft.com/office/officeart/2008/layout/HorizontalMultiLevelHierarchy"/>
    <dgm:cxn modelId="{4A684AC8-F0E6-42D2-979F-BA038B86D052}" type="presParOf" srcId="{48C20D17-8B2B-4B29-BC67-27751C6B7168}" destId="{73CA4A07-0838-4030-87BF-39865001B123}" srcOrd="0" destOrd="0" presId="urn:microsoft.com/office/officeart/2008/layout/HorizontalMultiLevelHierarchy"/>
    <dgm:cxn modelId="{3E07B659-7EA8-424E-ABC3-31AE56BA9590}" type="presParOf" srcId="{48C20D17-8B2B-4B29-BC67-27751C6B7168}" destId="{D2852E22-226F-463B-AA5E-6DA14BB132A7}" srcOrd="1" destOrd="0" presId="urn:microsoft.com/office/officeart/2008/layout/HorizontalMultiLevelHierarchy"/>
    <dgm:cxn modelId="{37D7410A-448B-4DF3-957F-8CCAF1A14FA8}" type="presParOf" srcId="{9DBFE0C7-6B3A-4A81-8D08-9081082E9382}" destId="{E1F20D02-A7F7-4180-82B1-C9EA14E57195}" srcOrd="2" destOrd="0" presId="urn:microsoft.com/office/officeart/2008/layout/HorizontalMultiLevelHierarchy"/>
    <dgm:cxn modelId="{CDC668CE-F6AC-48A0-8597-2B56978B635D}" type="presParOf" srcId="{E1F20D02-A7F7-4180-82B1-C9EA14E57195}" destId="{E2EE755A-97AB-46CD-8FA2-874CC3E85C6B}" srcOrd="0" destOrd="0" presId="urn:microsoft.com/office/officeart/2008/layout/HorizontalMultiLevelHierarchy"/>
    <dgm:cxn modelId="{DE227DFB-9184-41C1-9527-52A037B43ACC}" type="presParOf" srcId="{9DBFE0C7-6B3A-4A81-8D08-9081082E9382}" destId="{106846EE-993B-4F59-822B-73176DF5FEAD}" srcOrd="3" destOrd="0" presId="urn:microsoft.com/office/officeart/2008/layout/HorizontalMultiLevelHierarchy"/>
    <dgm:cxn modelId="{D48C09FC-5E78-4DF3-BE44-27B643ACC71C}" type="presParOf" srcId="{106846EE-993B-4F59-822B-73176DF5FEAD}" destId="{71DA62C1-1D88-463F-BFE9-F2B1DF807909}" srcOrd="0" destOrd="0" presId="urn:microsoft.com/office/officeart/2008/layout/HorizontalMultiLevelHierarchy"/>
    <dgm:cxn modelId="{3BF3E684-9D73-4C9D-9052-0A5FBD7B6903}" type="presParOf" srcId="{106846EE-993B-4F59-822B-73176DF5FEAD}" destId="{54AB00A4-78C9-4A58-B41C-5008BD2CFE11}" srcOrd="1" destOrd="0" presId="urn:microsoft.com/office/officeart/2008/layout/HorizontalMultiLevelHierarchy"/>
    <dgm:cxn modelId="{42F37D7C-E867-42F0-B68C-3E2D9D5A2C6C}" type="presParOf" srcId="{54AB00A4-78C9-4A58-B41C-5008BD2CFE11}" destId="{10DAD5BE-21BB-4921-9A1D-B18794B90F51}" srcOrd="0" destOrd="0" presId="urn:microsoft.com/office/officeart/2008/layout/HorizontalMultiLevelHierarchy"/>
    <dgm:cxn modelId="{95FAB6BD-C0E7-4762-9B80-D422278BDF18}" type="presParOf" srcId="{10DAD5BE-21BB-4921-9A1D-B18794B90F51}" destId="{E7AB5211-6C9F-4A09-84EF-F9E0A8505DF1}" srcOrd="0" destOrd="0" presId="urn:microsoft.com/office/officeart/2008/layout/HorizontalMultiLevelHierarchy"/>
    <dgm:cxn modelId="{0E84D3FC-F573-4D76-9AD9-B2892EFC4ED8}" type="presParOf" srcId="{54AB00A4-78C9-4A58-B41C-5008BD2CFE11}" destId="{CA69072F-48FE-4A9E-94C6-35D0FA89CA3C}" srcOrd="1" destOrd="0" presId="urn:microsoft.com/office/officeart/2008/layout/HorizontalMultiLevelHierarchy"/>
    <dgm:cxn modelId="{2C201E23-6C38-41B9-B297-802DB802B296}" type="presParOf" srcId="{CA69072F-48FE-4A9E-94C6-35D0FA89CA3C}" destId="{F1035B77-58D4-45B4-B7DE-2A2DD5BD61BD}" srcOrd="0" destOrd="0" presId="urn:microsoft.com/office/officeart/2008/layout/HorizontalMultiLevelHierarchy"/>
    <dgm:cxn modelId="{ECC40973-D238-41C6-A5C3-C881A15BAF85}" type="presParOf" srcId="{CA69072F-48FE-4A9E-94C6-35D0FA89CA3C}" destId="{759855EC-48A7-4AAA-98DE-9FCAED514831}" srcOrd="1" destOrd="0" presId="urn:microsoft.com/office/officeart/2008/layout/HorizontalMultiLevelHierarchy"/>
    <dgm:cxn modelId="{35D39BD6-0A13-4C1E-8DB0-E8A84B257A09}" type="presParOf" srcId="{54AB00A4-78C9-4A58-B41C-5008BD2CFE11}" destId="{6C8A6577-BCE4-482C-824A-D8536CA0B554}" srcOrd="2" destOrd="0" presId="urn:microsoft.com/office/officeart/2008/layout/HorizontalMultiLevelHierarchy"/>
    <dgm:cxn modelId="{E1F99EBD-2BC9-43F8-B968-96F9B9CD8BDE}" type="presParOf" srcId="{6C8A6577-BCE4-482C-824A-D8536CA0B554}" destId="{1AE67BC9-68DA-4278-BC0C-62F7172236FE}" srcOrd="0" destOrd="0" presId="urn:microsoft.com/office/officeart/2008/layout/HorizontalMultiLevelHierarchy"/>
    <dgm:cxn modelId="{9A8A14C2-C3E0-421E-A2D0-71647FD15BA4}" type="presParOf" srcId="{54AB00A4-78C9-4A58-B41C-5008BD2CFE11}" destId="{B26628E0-AF95-496A-9080-1E7D4E6BC603}" srcOrd="3" destOrd="0" presId="urn:microsoft.com/office/officeart/2008/layout/HorizontalMultiLevelHierarchy"/>
    <dgm:cxn modelId="{C1A460AB-2F18-4BFF-9213-3C385FD7EB9F}" type="presParOf" srcId="{B26628E0-AF95-496A-9080-1E7D4E6BC603}" destId="{E4AAD2AD-0F0F-42FF-8DED-098806A6623B}" srcOrd="0" destOrd="0" presId="urn:microsoft.com/office/officeart/2008/layout/HorizontalMultiLevelHierarchy"/>
    <dgm:cxn modelId="{AC2A35E7-C95B-43CD-9DA9-505F174369C5}" type="presParOf" srcId="{B26628E0-AF95-496A-9080-1E7D4E6BC603}" destId="{EA22F570-3FCC-4EC2-98DC-674A6121E143}" srcOrd="1" destOrd="0" presId="urn:microsoft.com/office/officeart/2008/layout/HorizontalMultiLevelHierarchy"/>
    <dgm:cxn modelId="{4B0DE22F-6850-4EE0-9839-DA3B6440DD46}" type="presParOf" srcId="{EA22F570-3FCC-4EC2-98DC-674A6121E143}" destId="{D6A2C78C-78D6-4F32-AC3F-083B30EDF18D}" srcOrd="0" destOrd="0" presId="urn:microsoft.com/office/officeart/2008/layout/HorizontalMultiLevelHierarchy"/>
    <dgm:cxn modelId="{94BDB813-3702-4775-9655-550134438D2F}" type="presParOf" srcId="{D6A2C78C-78D6-4F32-AC3F-083B30EDF18D}" destId="{BC21F2B0-C1DC-49C4-9D12-BB55AA7A6023}" srcOrd="0" destOrd="0" presId="urn:microsoft.com/office/officeart/2008/layout/HorizontalMultiLevelHierarchy"/>
    <dgm:cxn modelId="{D557B6B1-AF9A-439D-8FE2-B4EFC5256D3B}" type="presParOf" srcId="{EA22F570-3FCC-4EC2-98DC-674A6121E143}" destId="{CE943965-D4DA-49B9-9095-7B24D348E60A}" srcOrd="1" destOrd="0" presId="urn:microsoft.com/office/officeart/2008/layout/HorizontalMultiLevelHierarchy"/>
    <dgm:cxn modelId="{F0A6E168-D2E0-48C7-952A-48494AFCF73F}" type="presParOf" srcId="{CE943965-D4DA-49B9-9095-7B24D348E60A}" destId="{D2D92F0A-FF51-46BB-B97E-919B303ACEF2}" srcOrd="0" destOrd="0" presId="urn:microsoft.com/office/officeart/2008/layout/HorizontalMultiLevelHierarchy"/>
    <dgm:cxn modelId="{D60D43B6-36C3-44AA-B22D-0E044EDAA38F}" type="presParOf" srcId="{CE943965-D4DA-49B9-9095-7B24D348E60A}" destId="{2783A9DB-7A42-4B7D-B3E6-0648171A5965}" srcOrd="1" destOrd="0" presId="urn:microsoft.com/office/officeart/2008/layout/HorizontalMultiLevelHierarchy"/>
    <dgm:cxn modelId="{E843308F-A179-469B-955E-8DA8D4127F87}" type="presParOf" srcId="{EA22F570-3FCC-4EC2-98DC-674A6121E143}" destId="{B72286C0-E951-4D34-BE8D-786A1BCF1A85}" srcOrd="2" destOrd="0" presId="urn:microsoft.com/office/officeart/2008/layout/HorizontalMultiLevelHierarchy"/>
    <dgm:cxn modelId="{C2C62568-CF75-4E8C-8665-99C13D9DD017}" type="presParOf" srcId="{B72286C0-E951-4D34-BE8D-786A1BCF1A85}" destId="{9F85F550-B563-407D-AB42-945434C6FE9D}" srcOrd="0" destOrd="0" presId="urn:microsoft.com/office/officeart/2008/layout/HorizontalMultiLevelHierarchy"/>
    <dgm:cxn modelId="{BD37844B-2A89-428C-8FF5-4E86FC570AB9}" type="presParOf" srcId="{EA22F570-3FCC-4EC2-98DC-674A6121E143}" destId="{49B31E29-04DC-4CFF-BDC8-F42158401B0A}" srcOrd="3" destOrd="0" presId="urn:microsoft.com/office/officeart/2008/layout/HorizontalMultiLevelHierarchy"/>
    <dgm:cxn modelId="{8B3D494F-BAC9-48A3-BA09-38E9E81BC017}" type="presParOf" srcId="{49B31E29-04DC-4CFF-BDC8-F42158401B0A}" destId="{06CC1762-D455-4605-8EC9-6FD19B162357}" srcOrd="0" destOrd="0" presId="urn:microsoft.com/office/officeart/2008/layout/HorizontalMultiLevelHierarchy"/>
    <dgm:cxn modelId="{29782154-DF8D-4E94-BFD3-9A5A8EC889BD}" type="presParOf" srcId="{49B31E29-04DC-4CFF-BDC8-F42158401B0A}" destId="{288EBE35-72A1-41F2-9DF0-D0F2EC4C1BB2}" srcOrd="1" destOrd="0" presId="urn:microsoft.com/office/officeart/2008/layout/HorizontalMultiLevelHierarchy"/>
    <dgm:cxn modelId="{0D12C7E8-FA44-4472-B643-9487AB7564CB}" type="presParOf" srcId="{EA22F570-3FCC-4EC2-98DC-674A6121E143}" destId="{39F7EC20-A8E4-4726-A98A-DD59756DF1AE}" srcOrd="4" destOrd="0" presId="urn:microsoft.com/office/officeart/2008/layout/HorizontalMultiLevelHierarchy"/>
    <dgm:cxn modelId="{22FB14AE-3161-4444-A928-9CF30FD01688}" type="presParOf" srcId="{39F7EC20-A8E4-4726-A98A-DD59756DF1AE}" destId="{C0E39750-1180-4616-BBA6-F26ABD55502D}" srcOrd="0" destOrd="0" presId="urn:microsoft.com/office/officeart/2008/layout/HorizontalMultiLevelHierarchy"/>
    <dgm:cxn modelId="{F24983BC-C090-4747-92FA-C6A65E03923D}" type="presParOf" srcId="{EA22F570-3FCC-4EC2-98DC-674A6121E143}" destId="{25F66BE7-AB8E-42A9-9785-DFB6E241513B}" srcOrd="5" destOrd="0" presId="urn:microsoft.com/office/officeart/2008/layout/HorizontalMultiLevelHierarchy"/>
    <dgm:cxn modelId="{A04FD3E7-1CBC-4D87-863F-C37F120E6B76}" type="presParOf" srcId="{25F66BE7-AB8E-42A9-9785-DFB6E241513B}" destId="{5F72DC19-6F0D-4BBB-85B9-B2A187FDF59F}" srcOrd="0" destOrd="0" presId="urn:microsoft.com/office/officeart/2008/layout/HorizontalMultiLevelHierarchy"/>
    <dgm:cxn modelId="{0A949FB7-D071-4602-A57C-05355D2345BD}" type="presParOf" srcId="{25F66BE7-AB8E-42A9-9785-DFB6E241513B}" destId="{5F592F3B-A91A-48AD-BA0E-4FD39A78D8B1}" srcOrd="1" destOrd="0" presId="urn:microsoft.com/office/officeart/2008/layout/HorizontalMultiLevelHierarchy"/>
    <dgm:cxn modelId="{B0466E5A-BD80-45CB-A280-F78CE3005C7C}" type="presParOf" srcId="{E6905F7B-308E-43F2-BCE2-8B23E1E030E5}" destId="{77E3EC8F-7196-49E4-A8AA-430FF5983410}" srcOrd="2" destOrd="0" presId="urn:microsoft.com/office/officeart/2008/layout/HorizontalMultiLevelHierarchy"/>
    <dgm:cxn modelId="{35F6CFDC-558A-4BB7-B057-28AEABC87F05}" type="presParOf" srcId="{77E3EC8F-7196-49E4-A8AA-430FF5983410}" destId="{758C1653-326F-428B-963F-25DBC62D303C}" srcOrd="0" destOrd="0" presId="urn:microsoft.com/office/officeart/2008/layout/HorizontalMultiLevelHierarchy"/>
    <dgm:cxn modelId="{499C1513-2336-468F-8597-ABE21F9F7BF2}" type="presParOf" srcId="{E6905F7B-308E-43F2-BCE2-8B23E1E030E5}" destId="{7B2F9FEB-BBAE-4C48-93CF-A8C8D528493D}" srcOrd="3" destOrd="0" presId="urn:microsoft.com/office/officeart/2008/layout/HorizontalMultiLevelHierarchy"/>
    <dgm:cxn modelId="{0337E55E-5850-4145-8707-1068514F24A9}" type="presParOf" srcId="{7B2F9FEB-BBAE-4C48-93CF-A8C8D528493D}" destId="{2949056B-62AB-4555-A9ED-A66D370B599A}" srcOrd="0" destOrd="0" presId="urn:microsoft.com/office/officeart/2008/layout/HorizontalMultiLevelHierarchy"/>
    <dgm:cxn modelId="{C2020410-9F2C-44D1-B85F-C0650B6EF5F7}" type="presParOf" srcId="{7B2F9FEB-BBAE-4C48-93CF-A8C8D528493D}" destId="{FDC3CF4F-F0AD-41F9-816C-599BF853670B}" srcOrd="1" destOrd="0" presId="urn:microsoft.com/office/officeart/2008/layout/HorizontalMultiLevelHierarchy"/>
    <dgm:cxn modelId="{791C744E-3741-4B40-A3CE-718C8E0E8089}" type="presParOf" srcId="{FDC3CF4F-F0AD-41F9-816C-599BF853670B}" destId="{0826E70B-E701-4395-A451-DF5F3C833BB9}" srcOrd="0" destOrd="0" presId="urn:microsoft.com/office/officeart/2008/layout/HorizontalMultiLevelHierarchy"/>
    <dgm:cxn modelId="{CE886C42-F3B7-4AFB-8D54-59B5AFE3670D}" type="presParOf" srcId="{0826E70B-E701-4395-A451-DF5F3C833BB9}" destId="{626F8144-AE70-458C-B2EF-0EB624C10C93}" srcOrd="0" destOrd="0" presId="urn:microsoft.com/office/officeart/2008/layout/HorizontalMultiLevelHierarchy"/>
    <dgm:cxn modelId="{4E69E2B9-584F-4B06-BB88-B5A2BA6D6D9F}" type="presParOf" srcId="{FDC3CF4F-F0AD-41F9-816C-599BF853670B}" destId="{157A3DBD-04A9-4A5A-AB9B-99E2D651DD31}" srcOrd="1" destOrd="0" presId="urn:microsoft.com/office/officeart/2008/layout/HorizontalMultiLevelHierarchy"/>
    <dgm:cxn modelId="{75BF5CE8-D5D5-4AB6-90E9-F7B990AAEED6}" type="presParOf" srcId="{157A3DBD-04A9-4A5A-AB9B-99E2D651DD31}" destId="{9298119F-58A0-4BC0-86CF-6A9B33B4FD63}" srcOrd="0" destOrd="0" presId="urn:microsoft.com/office/officeart/2008/layout/HorizontalMultiLevelHierarchy"/>
    <dgm:cxn modelId="{09388FAC-CBD5-45DD-B262-0BC836ADF52A}" type="presParOf" srcId="{157A3DBD-04A9-4A5A-AB9B-99E2D651DD31}" destId="{540A1E06-938A-4DF7-9D90-91F455282434}" srcOrd="1" destOrd="0" presId="urn:microsoft.com/office/officeart/2008/layout/HorizontalMultiLevelHierarchy"/>
    <dgm:cxn modelId="{FE27473A-4767-4B2E-BDC2-7C4C3749D010}" type="presParOf" srcId="{540A1E06-938A-4DF7-9D90-91F455282434}" destId="{26D032DB-C382-46B7-BCA1-FFFB2FCA3958}" srcOrd="0" destOrd="0" presId="urn:microsoft.com/office/officeart/2008/layout/HorizontalMultiLevelHierarchy"/>
    <dgm:cxn modelId="{10ECEC97-6D8F-40C9-8301-2ABED1950E67}" type="presParOf" srcId="{26D032DB-C382-46B7-BCA1-FFFB2FCA3958}" destId="{DD71DDCB-AE05-48E2-A74B-552F7EA03AB2}" srcOrd="0" destOrd="0" presId="urn:microsoft.com/office/officeart/2008/layout/HorizontalMultiLevelHierarchy"/>
    <dgm:cxn modelId="{45C2FC0F-73CD-4008-88CA-A775BCE8FAA6}" type="presParOf" srcId="{540A1E06-938A-4DF7-9D90-91F455282434}" destId="{0968E09F-D8EF-4A4B-845D-886C13E73DE9}" srcOrd="1" destOrd="0" presId="urn:microsoft.com/office/officeart/2008/layout/HorizontalMultiLevelHierarchy"/>
    <dgm:cxn modelId="{A0FBBE38-B141-416F-8E8F-B95C25EFCE57}" type="presParOf" srcId="{0968E09F-D8EF-4A4B-845D-886C13E73DE9}" destId="{C046F457-E1D0-439A-8374-D7DCBFF1020F}" srcOrd="0" destOrd="0" presId="urn:microsoft.com/office/officeart/2008/layout/HorizontalMultiLevelHierarchy"/>
    <dgm:cxn modelId="{B5C060FE-6E04-47A3-AC23-47738CDA50DB}" type="presParOf" srcId="{0968E09F-D8EF-4A4B-845D-886C13E73DE9}" destId="{2302687C-39BF-4BBB-9889-68845E3684B1}" srcOrd="1" destOrd="0" presId="urn:microsoft.com/office/officeart/2008/layout/HorizontalMultiLevelHierarchy"/>
    <dgm:cxn modelId="{6F87E354-3B8F-40C4-9B3B-83D67231E23C}" type="presParOf" srcId="{2302687C-39BF-4BBB-9889-68845E3684B1}" destId="{855005AB-8306-42DE-8E53-EBBE22D31BF4}" srcOrd="0" destOrd="0" presId="urn:microsoft.com/office/officeart/2008/layout/HorizontalMultiLevelHierarchy"/>
    <dgm:cxn modelId="{5BD94389-E675-4350-AB5C-D7FC95A96BCC}" type="presParOf" srcId="{855005AB-8306-42DE-8E53-EBBE22D31BF4}" destId="{3560E6C9-947A-47CB-A988-D2B31AF95C49}" srcOrd="0" destOrd="0" presId="urn:microsoft.com/office/officeart/2008/layout/HorizontalMultiLevelHierarchy"/>
    <dgm:cxn modelId="{10554962-D8F2-486B-8AFE-B5BB8E54BE1F}" type="presParOf" srcId="{2302687C-39BF-4BBB-9889-68845E3684B1}" destId="{261365D1-F31F-49BD-B7E7-141E280FB617}" srcOrd="1" destOrd="0" presId="urn:microsoft.com/office/officeart/2008/layout/HorizontalMultiLevelHierarchy"/>
    <dgm:cxn modelId="{3BCD0498-6329-4019-971A-82F29FC5CBCC}" type="presParOf" srcId="{261365D1-F31F-49BD-B7E7-141E280FB617}" destId="{AE457247-80B2-44EB-B773-8DE32F0DEEF9}" srcOrd="0" destOrd="0" presId="urn:microsoft.com/office/officeart/2008/layout/HorizontalMultiLevelHierarchy"/>
    <dgm:cxn modelId="{F61C9D8C-D2B6-43FA-BE9C-CB7EBB756FB2}" type="presParOf" srcId="{261365D1-F31F-49BD-B7E7-141E280FB617}" destId="{800C7D68-6B0C-4861-947B-7DDA8F489900}" srcOrd="1" destOrd="0" presId="urn:microsoft.com/office/officeart/2008/layout/HorizontalMultiLevelHierarchy"/>
    <dgm:cxn modelId="{11ABED54-99A9-41C0-A718-3368EAD81803}" type="presParOf" srcId="{2302687C-39BF-4BBB-9889-68845E3684B1}" destId="{9395CCED-73B3-4494-875F-1F280D4D21ED}" srcOrd="2" destOrd="0" presId="urn:microsoft.com/office/officeart/2008/layout/HorizontalMultiLevelHierarchy"/>
    <dgm:cxn modelId="{F0BEEED2-E972-416E-BCBE-F0B0580B33EA}" type="presParOf" srcId="{9395CCED-73B3-4494-875F-1F280D4D21ED}" destId="{EDE164EF-F200-483F-BFF9-994D94DFE206}" srcOrd="0" destOrd="0" presId="urn:microsoft.com/office/officeart/2008/layout/HorizontalMultiLevelHierarchy"/>
    <dgm:cxn modelId="{FF3E7677-1742-43D9-9CED-C286EA3D671D}" type="presParOf" srcId="{2302687C-39BF-4BBB-9889-68845E3684B1}" destId="{2D49C636-4C98-4F66-8629-D4F5CD84DF81}" srcOrd="3" destOrd="0" presId="urn:microsoft.com/office/officeart/2008/layout/HorizontalMultiLevelHierarchy"/>
    <dgm:cxn modelId="{90CDD704-F5D8-426C-B840-FC99E144D32A}" type="presParOf" srcId="{2D49C636-4C98-4F66-8629-D4F5CD84DF81}" destId="{87953AD3-A6DC-4F04-A748-E8FC688DF624}" srcOrd="0" destOrd="0" presId="urn:microsoft.com/office/officeart/2008/layout/HorizontalMultiLevelHierarchy"/>
    <dgm:cxn modelId="{61337913-E455-43A0-8AFE-400D4D0858A9}" type="presParOf" srcId="{2D49C636-4C98-4F66-8629-D4F5CD84DF81}" destId="{E1169C83-A12B-48F2-B984-F0E08E4FA46F}" srcOrd="1" destOrd="0" presId="urn:microsoft.com/office/officeart/2008/layout/HorizontalMultiLevelHierarchy"/>
    <dgm:cxn modelId="{A06D3707-8654-4325-848B-3EC1C690CA6D}" type="presParOf" srcId="{FDC3CF4F-F0AD-41F9-816C-599BF853670B}" destId="{F3BA6715-6CFB-41C2-9D88-C009A013CA9A}" srcOrd="2" destOrd="0" presId="urn:microsoft.com/office/officeart/2008/layout/HorizontalMultiLevelHierarchy"/>
    <dgm:cxn modelId="{649FC66F-E22B-4601-8DFD-607E20EBB2FC}" type="presParOf" srcId="{F3BA6715-6CFB-41C2-9D88-C009A013CA9A}" destId="{3515FE92-A92F-4B7B-AB38-632987EC632F}" srcOrd="0" destOrd="0" presId="urn:microsoft.com/office/officeart/2008/layout/HorizontalMultiLevelHierarchy"/>
    <dgm:cxn modelId="{B5481E82-DB75-4C93-8296-497539B3B8D2}" type="presParOf" srcId="{FDC3CF4F-F0AD-41F9-816C-599BF853670B}" destId="{BC2CBA86-A021-487D-ADA1-E57EBA8CD709}" srcOrd="3" destOrd="0" presId="urn:microsoft.com/office/officeart/2008/layout/HorizontalMultiLevelHierarchy"/>
    <dgm:cxn modelId="{E4DBC0FF-29D1-4B56-BFE1-59E7409FBAA9}" type="presParOf" srcId="{BC2CBA86-A021-487D-ADA1-E57EBA8CD709}" destId="{6E4B007C-DC11-4F14-809B-C70497C24D60}" srcOrd="0" destOrd="0" presId="urn:microsoft.com/office/officeart/2008/layout/HorizontalMultiLevelHierarchy"/>
    <dgm:cxn modelId="{005F2746-CF8C-445D-B62C-4FB6E117DD3C}" type="presParOf" srcId="{BC2CBA86-A021-487D-ADA1-E57EBA8CD709}" destId="{8973C135-41C7-4035-AA71-2B4B9CEC963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1B3C127-A28D-44CB-8A1C-F7E8E49A93AD}">
      <dgm:prSet custT="1"/>
      <dgm:spPr/>
      <dgm:t>
        <a:bodyPr/>
        <a:lstStyle/>
        <a:p>
          <a:pPr rtl="1"/>
          <a:r>
            <a:rPr lang="fa-IR" sz="4000" smtClean="0">
              <a:latin typeface="Adobe Naskh Medium" panose="01010101010101010101" pitchFamily="50" charset="-78"/>
              <a:cs typeface="B Badr" panose="00000400000000000000" pitchFamily="2" charset="-78"/>
            </a:rPr>
            <a:t>فـ (معیار)  الفصاحة</a:t>
          </a:r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C59EFC5-337E-4D83-A34E-C9C7F26BBE68}" type="parTrans" cxnId="{12893AE0-AFB9-46D8-BC2C-0719DBC32EAE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C251CCE-4674-4B3C-853F-FBA83ED7AD88}" type="sibTrans" cxnId="{12893AE0-AFB9-46D8-BC2C-0719DBC32EAE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310C279-9C36-4B47-A190-761D3173B9B8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فى المفرد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FFD0C3D-7A0E-4C28-8CBC-8BE8E016F616}" type="parTrans" cxnId="{E496D1B0-B001-4BAD-8260-098A7CAB10A0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E354511-38CB-434D-AF72-E5509B706C6E}" type="sibTrans" cxnId="{E496D1B0-B001-4BAD-8260-098A7CAB10A0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4E18A1E-6416-4B7E-8205-CE1A2F19F601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خلوه من تنافر الحروف، و الغرابة، و مخالفة القياس: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91E2636-21A0-4614-A5B2-8524B2398EFA}" type="parTrans" cxnId="{02901609-9E3E-4C1E-AADF-3FD367A34707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7268380-DDCC-43A0-89FC-E53A4F31B0B8}" type="sibTrans" cxnId="{02901609-9E3E-4C1E-AADF-3FD367A34707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7760D45-58DC-4B30-A2E8-54328D06E3D9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فالتنافر: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0B541D4-4798-49E7-A21F-09A916B330B0}" type="parTrans" cxnId="{7C8B6D48-EE63-4C29-BF27-BAC51EA30120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E3F4EAD-BEB0-4E1D-AD6C-3AD6DE652B0C}" type="sibTrans" cxnId="{7C8B6D48-EE63-4C29-BF27-BAC51EA30120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78B1331-23DE-4266-893C-CCBBDDF592A7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نحو 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EF362A4-F1AC-4F47-84C9-C63BF4A5E300}" type="parTrans" cxnId="{2AEC1064-B4B3-491F-B730-4E16A83426FB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AECCFB8-0268-455C-AD27-DFE409DEB99D}" type="sibTrans" cxnId="{2AEC1064-B4B3-491F-B730-4E16A83426FB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647DAB9-9864-4798-AE25-86B2A6AA1D5F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غدائره مستشزرات إلى العلا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4ED51CA-111B-490B-A8B3-028B96B5350D}" type="parTrans" cxnId="{29E9BF71-D75B-4A4C-B5D4-AB9AE82043D9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32F8D58-1D16-4F13-9A1E-78BC11622F0F}" type="sibTrans" cxnId="{29E9BF71-D75B-4A4C-B5D4-AB9AE82043D9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5FE5693-7400-41DA-A44A-5144FCE6EC14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و الغرابة: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5198FDC-5BE0-4445-98DE-97D49EC6A160}" type="parTrans" cxnId="{CC3EBD0D-70BF-419A-BF34-C4CAEE135C69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43A611F-F872-4995-A437-2614F8C5A7D5}" type="sibTrans" cxnId="{CC3EBD0D-70BF-419A-BF34-C4CAEE135C69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8F49AE9-027F-439D-813D-D8FCE96F9DD7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نحو 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CF2B5F4-16DD-4323-AB49-B6627B8C303A}" type="parTrans" cxnId="{70B06310-99EE-4E19-8B59-558C2C9DCDEB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F1360EA-6A23-4768-B82B-17F37900EED2}" type="sibTrans" cxnId="{70B06310-99EE-4E19-8B59-558C2C9DCDEB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59D8203-AB16-4CD3-9FC8-13D00DE8916E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و فاحما و مرسنا مسرجا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AA725F3-EBEB-4599-A556-A8814BB1CB75}" type="parTrans" cxnId="{85DB5D80-EB70-4A0D-9D8F-A263C8A73167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19A5E65-50F0-4BCE-852E-2AC33442280E}" type="sibTrans" cxnId="{85DB5D80-EB70-4A0D-9D8F-A263C8A73167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13D9D0F-3E75-40E0-838F-AF2C2B9069A8}">
      <dgm:prSet custT="1"/>
      <dgm:spPr/>
      <dgm:t>
        <a:bodyPr/>
        <a:lstStyle/>
        <a:p>
          <a:pPr rtl="1"/>
          <a:r>
            <a:rPr lang="fa-IR" sz="1200" smtClean="0">
              <a:latin typeface="Adobe Naskh Medium" panose="01010101010101010101" pitchFamily="50" charset="-78"/>
              <a:cs typeface="B Badr" panose="00000400000000000000" pitchFamily="2" charset="-78"/>
            </a:rPr>
            <a:t>أى: كالسيف السريجى فى الدقة و الاستواء، أو كالسراج فى البريق و اللمعان.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2BEE852-1AC7-48B9-B073-18EF985400F2}" type="parTrans" cxnId="{22A2CE34-B6C9-4DE0-BD0B-02335E83AA96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74CEB46-2B41-431F-81B4-BD799603CECD}" type="sibTrans" cxnId="{22A2CE34-B6C9-4DE0-BD0B-02335E83AA96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3B6A780-4CA8-4CD8-BCC9-3AD081259AF2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و المخالفة: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39F3131-B5C9-4BA2-A009-FAC89A55F38F}" type="parTrans" cxnId="{B9F8ECC1-7F2B-4FE1-A768-069836910453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2C5BE5D-82D8-40AB-B847-49158C830E99}" type="sibTrans" cxnId="{B9F8ECC1-7F2B-4FE1-A768-069836910453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AB4747D-1E5B-4768-B96D-84CED03DBB84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نحو 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70A423C-91A9-490F-AE4E-06013213EFB8}" type="parTrans" cxnId="{99826079-8CE8-44D1-9D22-FAE06B3328E7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CD08C63-BAB4-462D-921B-404EDC35E2EF}" type="sibTrans" cxnId="{99826079-8CE8-44D1-9D22-FAE06B3328E7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0849253-E35E-4BC2-AF52-926FE5AA65FE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الحمد لله العلى الأجلل‏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604B63E-6F3B-4124-BB89-247F80361E22}" type="parTrans" cxnId="{F7200177-6C3F-4726-BCED-D8A9229375C2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AD065A4-4C1C-4530-B04F-728AF45FA866}" type="sibTrans" cxnId="{F7200177-6C3F-4726-BCED-D8A9229375C2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7A9FD52-A0DF-4701-A92B-A3CA92A4838C}">
      <dgm:prSet custT="1"/>
      <dgm:spPr/>
      <dgm:t>
        <a:bodyPr/>
        <a:lstStyle/>
        <a:p>
          <a:pPr rtl="1"/>
          <a:r>
            <a:rPr lang="fa-IR" sz="1200" smtClean="0">
              <a:latin typeface="Adobe Naskh Medium" panose="01010101010101010101" pitchFamily="50" charset="-78"/>
              <a:cs typeface="B Badr" panose="00000400000000000000" pitchFamily="2" charset="-78"/>
            </a:rPr>
            <a:t>قيل‏: و من الكراهة فى السمع؛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88135AD-53F0-479B-AC71-C1BFB7730847}" type="parTrans" cxnId="{E39BD47C-C3BE-4E65-A42B-01A88A6EC933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EE34EAE-F709-469E-8F23-03EBE538168E}" type="sibTrans" cxnId="{E39BD47C-C3BE-4E65-A42B-01A88A6EC933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2E69669-0111-4D0F-B612-FA97200B62E7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نحو 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D462E60-B7AA-4E92-964E-B968A44BCCB6}" type="parTrans" cxnId="{DCE83833-C22F-43B7-800B-3E8ED5C84D93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8C337B0-F786-4A6E-82FA-3EE89590B9E8}" type="sibTrans" cxnId="{DCE83833-C22F-43B7-800B-3E8ED5C84D93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679A2D8-612D-42E8-B23C-A5390CA5017C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كريم الجرشى شريف النسب‏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70B2641-2BCF-4E6F-AB54-6E7C0A2FA788}" type="parTrans" cxnId="{6AD0CED9-CF32-46CB-BE15-13A09B3E515B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A26B658-F3E3-461A-BAB2-DFC9D0E39B11}" type="sibTrans" cxnId="{6AD0CED9-CF32-46CB-BE15-13A09B3E515B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BE177CE-B925-451F-934E-8BD197211E6A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و فيه نظر.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D6A9F05-5A3A-46AA-84C0-2C8FB2B569E1}" type="parTrans" cxnId="{E15A63E8-AB90-4C37-ABF7-B0AD3FC357FE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6850489-AA6D-4FD1-AA05-578AB978D0DE}" type="sibTrans" cxnId="{E15A63E8-AB90-4C37-ABF7-B0AD3FC357FE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2BF81B7-6693-4DF4-87DB-7C798E25C298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و فى الكلام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7CC1CB2-3CDA-4CBB-B8C8-97CF4AE10E1A}" type="parTrans" cxnId="{F4FD6614-D16D-4463-BA2C-5136C1728F9C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7D73404-5A66-48CF-8AE6-EF9B0B919B0B}" type="sibTrans" cxnId="{F4FD6614-D16D-4463-BA2C-5136C1728F9C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E6312CD-7581-4F63-9769-3FAEAD16C80E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خلوصه من ضعف التأليف، و تنافر الكلمات، و التعقيد، مع فصاحتها: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854FA8E-5B00-4882-AA23-FB7FF905811E}" type="parTrans" cxnId="{8826EFF6-01D9-45B4-81F1-A5A3757CC272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14555C4-19A7-4171-AD3E-2A3F54DAD5AB}" type="sibTrans" cxnId="{8826EFF6-01D9-45B4-81F1-A5A3757CC272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1B488C1-C2E9-4535-B8F6-6EC514C7002B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فالضعف‏: 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9234D01-7D7B-445F-860F-BCD5EE53F859}" type="parTrans" cxnId="{E162D986-198D-4F60-A879-304064E02584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87DBA6A-C4F5-4DEA-9227-B36CC30E7CF0}" type="sibTrans" cxnId="{E162D986-198D-4F60-A879-304064E02584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EE8802D-586D-4268-90C2-C96F04E03F08}">
      <dgm:prSet custT="1"/>
      <dgm:spPr/>
      <dgm:t>
        <a:bodyPr/>
        <a:lstStyle/>
        <a:p>
          <a:pPr rtl="1"/>
          <a:r>
            <a:rPr lang="fa-IR" sz="1200" smtClean="0">
              <a:latin typeface="Adobe Naskh Medium" panose="01010101010101010101" pitchFamily="50" charset="-78"/>
              <a:cs typeface="B Badr" panose="00000400000000000000" pitchFamily="2" charset="-78"/>
            </a:rPr>
            <a:t>نحو: ضرب غلامه زيدا.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426B574-9F6A-48F2-AD6B-2F99AC4D502B}" type="parTrans" cxnId="{C922BB5E-DCB9-4099-8F74-3E75E2C7CC17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8CB7461-C2D9-49C8-B0B2-EDDD64461A23}" type="sibTrans" cxnId="{C922BB5E-DCB9-4099-8F74-3E75E2C7CC17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B26879E-597E-4131-99A3-166E971B448D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و التنافر: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C886125-7444-429E-BAF0-ABE2C91A7A02}" type="parTrans" cxnId="{B4904A81-0233-4ED3-AA17-E875EFFB336E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4A4480F-0EE4-425A-8D72-2BAF678BCA6E}" type="sibTrans" cxnId="{B4904A81-0233-4ED3-AA17-E875EFFB336E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CAF2967-7945-42C6-97F9-9D9A0260B780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كقوله : 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936802C-2007-4C2E-9905-72323DFE5E48}" type="parTrans" cxnId="{301C5DA3-0122-4144-8493-80FB86302401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F431C30-560E-4022-A599-F57F0C19BEA3}" type="sibTrans" cxnId="{301C5DA3-0122-4144-8493-80FB86302401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85E96A3-9B03-44CC-9B78-C1D4EEB8FA7B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و ليس قرب قبر حرب قبر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3273FF0-6EC9-4427-BBD1-776DF2E2326E}" type="parTrans" cxnId="{8FC06BCF-9FAC-4588-9A6C-11BBB4847C55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D855227-032E-4CEF-B845-1B8389D46CFD}" type="sibTrans" cxnId="{8FC06BCF-9FAC-4588-9A6C-11BBB4847C55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9AF177C-2A71-4D5E-BF74-872EBFDAC4DE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و قوله‏ 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4C98618-C282-4CD1-8931-92FA0153A0D8}" type="parTrans" cxnId="{E03611E7-F616-4249-9CC3-95430828ED8C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ED0E231-7D9A-4431-B04F-2D5AEDC03F75}" type="sibTrans" cxnId="{E03611E7-F616-4249-9CC3-95430828ED8C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833941E-FE16-41D8-85C5-A4F6433529EB}">
      <dgm:prSet custT="1"/>
      <dgm:spPr/>
      <dgm:t>
        <a:bodyPr/>
        <a:lstStyle/>
        <a:p>
          <a:pPr rtl="1"/>
          <a:r>
            <a:rPr lang="fa-IR" sz="1200" smtClean="0">
              <a:latin typeface="Adobe Naskh Medium" panose="01010101010101010101" pitchFamily="50" charset="-78"/>
              <a:cs typeface="B Badr" panose="00000400000000000000" pitchFamily="2" charset="-78"/>
            </a:rPr>
            <a:t>كريم متى أمدحه أمدحه و الورى‏*** جميعا و مهما (معي و إذا ما) لمته لمته وحدى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9385137-3A58-47D3-AE5F-3ED703ACC604}" type="parTrans" cxnId="{260704A1-340E-41A4-9F3D-F844D028FC2B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1AB5E8F-065C-4083-9FB4-CF86E85130E6}" type="sibTrans" cxnId="{260704A1-340E-41A4-9F3D-F844D028FC2B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A54D516-279D-45E8-B1A1-B296D625E4C3}">
      <dgm:prSet custT="1"/>
      <dgm:spPr/>
      <dgm:t>
        <a:bodyPr/>
        <a:lstStyle/>
        <a:p>
          <a:pPr rtl="1"/>
          <a:r>
            <a:rPr lang="fa-IR" sz="1200" smtClean="0">
              <a:latin typeface="Adobe Naskh Medium" panose="01010101010101010101" pitchFamily="50" charset="-78"/>
              <a:cs typeface="B Badr" panose="00000400000000000000" pitchFamily="2" charset="-78"/>
            </a:rPr>
            <a:t>و التعقيد: ألا يكون الكلام ظاهر الدلالة على المراد لخلل: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B19FE2C-B6A1-4C21-A675-B3A76BCB483F}" type="parTrans" cxnId="{C06AF148-7BD1-44E3-AC8B-6D73EC49ECCD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F14D1EF-9352-4390-BA15-EE6B32C827A7}" type="sibTrans" cxnId="{C06AF148-7BD1-44E3-AC8B-6D73EC49ECCD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A8DFB8A-FA9F-484A-AC0B-FDD5C4884A4F}">
      <dgm:prSet custT="1"/>
      <dgm:spPr/>
      <dgm:t>
        <a:bodyPr/>
        <a:lstStyle/>
        <a:p>
          <a:pPr rtl="1"/>
          <a:r>
            <a:rPr lang="fa-IR" sz="1200" smtClean="0">
              <a:latin typeface="Adobe Naskh Medium" panose="01010101010101010101" pitchFamily="50" charset="-78"/>
              <a:cs typeface="B Badr" panose="00000400000000000000" pitchFamily="2" charset="-78"/>
            </a:rPr>
            <a:t>إما فى النظم: كقول الفرزدق فى خال هشام‏: 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D5F2904-B0E0-4F61-A053-4EA46E7902D1}" type="parTrans" cxnId="{A5B49664-BF6A-4574-BE22-FF635DDB5439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FB03CEF-7A15-4483-B644-4B63957BE8C4}" type="sibTrans" cxnId="{A5B49664-BF6A-4574-BE22-FF635DDB5439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0C0A286-1C03-450C-9121-377624E5CB1A}">
      <dgm:prSet custT="1"/>
      <dgm:spPr/>
      <dgm:t>
        <a:bodyPr/>
        <a:lstStyle/>
        <a:p>
          <a:pPr rtl="1"/>
          <a:r>
            <a:rPr lang="fa-IR" sz="1000" smtClean="0">
              <a:latin typeface="Adobe Naskh Medium" panose="01010101010101010101" pitchFamily="50" charset="-78"/>
              <a:cs typeface="B Badr" panose="00000400000000000000" pitchFamily="2" charset="-78"/>
            </a:rPr>
            <a:t>و ما مثله فى الناس إلا مملكا*** أبو أمه حى أبوه يقاربه</a:t>
          </a:r>
          <a:endParaRPr lang="fa-IR" sz="1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6DD2E24-2F48-446C-BF62-179A146A4011}" type="parTrans" cxnId="{DFA354E8-29A7-491E-AC2A-22CF3D5DDC8C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54583A7-9AED-4073-BFE2-CBA4C6EBB6E7}" type="sibTrans" cxnId="{DFA354E8-29A7-491E-AC2A-22CF3D5DDC8C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D67F353-9A75-45E6-9DDE-69BBC00835AF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أى: ليس مثله فى الناس حى يقاربه إلا مملكا أبو أمه‏ أبوه.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EADEB75-3E07-4680-9EE1-EB387BCFE62A}" type="parTrans" cxnId="{761F410E-F81E-4F47-948A-AB0D6A9A43F0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810790C-4A4C-44A6-B6D6-092B30F28AF2}" type="sibTrans" cxnId="{761F410E-F81E-4F47-948A-AB0D6A9A43F0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6C483BC-53AF-4988-AB04-01C375D962C0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و إما فى الانتقال‏: كقول الآخر 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424E95A-0054-43C9-BC36-3349284D05BE}" type="parTrans" cxnId="{06C98113-EFE8-4ACB-9C4D-301EE59BE5F1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7ED1A37-51E9-47BC-90D6-A41D8EF14A1E}" type="sibTrans" cxnId="{06C98113-EFE8-4ACB-9C4D-301EE59BE5F1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2EDD5C7-51F2-4A72-8771-146FB46337AA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سأطلب بعد الدار عنكم لتقربوا*** و تسكب عيناى الدموع لتجمدا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35F1969-820F-4622-BDB0-346C947AAAB0}" type="parTrans" cxnId="{2018CDA3-73C4-42FA-BF0B-7E4CF4D4D65F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20CCC03-C3E2-4E68-B137-A1F16122CD97}" type="sibTrans" cxnId="{2018CDA3-73C4-42FA-BF0B-7E4CF4D4D65F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F2B1ACB-308C-497B-A8D5-13F2DA8AEEF5}">
      <dgm:prSet custT="1"/>
      <dgm:spPr/>
      <dgm:t>
        <a:bodyPr/>
        <a:lstStyle/>
        <a:p>
          <a:pPr rtl="1"/>
          <a:r>
            <a:rPr lang="fa-IR" sz="1200" smtClean="0">
              <a:latin typeface="Adobe Naskh Medium" panose="01010101010101010101" pitchFamily="50" charset="-78"/>
              <a:cs typeface="B Badr" panose="00000400000000000000" pitchFamily="2" charset="-78"/>
            </a:rPr>
            <a:t>فإن الانتقال‏ من جمود العين إلى بخلها بالدموع، لا إلى ما قصده من السرور.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A36A112-1D45-49F1-898D-AB0E194EBBCC}" type="parTrans" cxnId="{864BB722-C05E-45E6-98D3-6E40869EF245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9626FA3-1FC5-4B3C-B8B9-DFFDEDF069C9}" type="sibTrans" cxnId="{864BB722-C05E-45E6-98D3-6E40869EF245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D572CFF-4CD3-40A6-9203-DD9DBF4B16E4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قيل‏: و من كثرة التكرار، و تتابع الإضافات؛ 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EFBFE3E-A893-4502-97DF-8BC71A65AE55}" type="parTrans" cxnId="{BC5EABE6-8832-4396-AC13-CA69D9781702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8FAFCF9-BCA7-49D1-A032-8E39D54F1EB1}" type="sibTrans" cxnId="{BC5EABE6-8832-4396-AC13-CA69D9781702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9C6DC31-A7F0-4C75-8FFF-B32D1DF4C6EB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كقوله :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AEB643F-437F-48D1-828A-5BF8B52CE840}" type="parTrans" cxnId="{74347CE2-ACF8-4C38-8B1D-304C9BFD4918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5D69440-6B40-40D2-901A-DE71B3456837}" type="sibTrans" cxnId="{74347CE2-ACF8-4C38-8B1D-304C9BFD4918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C0048F6-F953-467C-A09B-AD010F0FE69F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سبوح لها منها عليها شواهد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034A32B-5161-4861-84EE-E9FB17E0F33A}" type="parTrans" cxnId="{6F35D5EE-815A-4886-93B4-71812C8B9B7E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F8380F3-8C9A-45E1-801D-6050160F90B3}" type="sibTrans" cxnId="{6F35D5EE-815A-4886-93B4-71812C8B9B7E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F9BE0A9-1DAC-417A-ACFB-C387C83A9665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و قوله : 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84A4263-1DDC-4605-BAF3-9373F7AF6D5B}" type="parTrans" cxnId="{01B13815-DBC4-4C4C-A2CF-68493FC76881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ED50B83-6D27-4540-80C0-147E17554497}" type="sibTrans" cxnId="{01B13815-DBC4-4C4C-A2CF-68493FC76881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DA81C24-F189-44F3-BA58-AED82573BB13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حمامة جرعا حومة الجندل اسجعى ...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2EEBCDB-7D96-43F7-A70C-2BB016F4E47E}" type="parTrans" cxnId="{B66A9337-CC2D-4397-BC2B-92DFA06F6D09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79EBCF3-8440-4A2F-974C-B67B7577A49F}" type="sibTrans" cxnId="{B66A9337-CC2D-4397-BC2B-92DFA06F6D09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8613264-DE66-4DFB-8653-DB341E967153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و فيه نظر!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6643A21-4EF7-467F-9C77-B95F697FFA68}" type="parTrans" cxnId="{E394A919-9B64-413B-99CF-8ADE24C3CEF2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6AFB7DB-58B7-4BD9-8D6F-47C1CA83BC80}" type="sibTrans" cxnId="{E394A919-9B64-413B-99CF-8ADE24C3CEF2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6E8BD42-D5E7-4A12-9810-C3F2F093486A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ملكة يقتدر بها على التعبير عن المقصود، بلفظ فصيح.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4E14B79-3715-4676-A5C0-B8507446F520}" type="sibTrans" cxnId="{FDBA3490-B6E2-4165-B3FD-F2EDC4D122C3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FCF0456-4662-40BF-B817-12741A31A76F}" type="parTrans" cxnId="{FDBA3490-B6E2-4165-B3FD-F2EDC4D122C3}">
      <dgm:prSet custT="1"/>
      <dgm:spPr/>
      <dgm:t>
        <a:bodyPr/>
        <a:lstStyle/>
        <a:p>
          <a:pPr rtl="1"/>
          <a:endParaRPr lang="fa-IR" sz="11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D3CE178-F973-4299-A6A6-B3B59BEBA5AD}">
      <dgm:prSet custT="1"/>
      <dgm:spPr/>
      <dgm:t>
        <a:bodyPr/>
        <a:lstStyle/>
        <a:p>
          <a:pPr rtl="1"/>
          <a:r>
            <a:rPr lang="fa-IR" sz="1200" smtClean="0">
              <a:latin typeface="Adobe Naskh Medium" panose="01010101010101010101" pitchFamily="50" charset="-78"/>
              <a:cs typeface="B Badr" panose="00000400000000000000" pitchFamily="2" charset="-78"/>
            </a:rPr>
            <a:t>و فى المتكلم‏</a:t>
          </a:r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49AB5F4-552B-44A6-9756-C6404C9B8CAE}" type="sibTrans" cxnId="{BACEE344-D313-4B60-B612-D4C4AD0271C0}">
      <dgm:prSet/>
      <dgm:spPr/>
      <dgm:t>
        <a:bodyPr/>
        <a:lstStyle/>
        <a:p>
          <a:pPr rtl="1"/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8322F83-1D95-4966-B14E-99BE95E09E3B}" type="parTrans" cxnId="{BACEE344-D313-4B60-B612-D4C4AD0271C0}">
      <dgm:prSet custT="1"/>
      <dgm:spPr/>
      <dgm:t>
        <a:bodyPr/>
        <a:lstStyle/>
        <a:p>
          <a:pPr rtl="1"/>
          <a:endParaRPr lang="fa-IR" sz="1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FBA84E5-927F-40DA-A510-8451F24A6113}" type="pres">
      <dgm:prSet presAssocID="{11B3C127-A28D-44CB-8A1C-F7E8E49A93AD}" presName="root1" presStyleCnt="0"/>
      <dgm:spPr/>
      <dgm:t>
        <a:bodyPr/>
        <a:lstStyle/>
        <a:p>
          <a:pPr rtl="1"/>
          <a:endParaRPr lang="fa-IR"/>
        </a:p>
      </dgm:t>
    </dgm:pt>
    <dgm:pt modelId="{5F1F68EA-D075-4B93-92AE-07634B42627B}" type="pres">
      <dgm:prSet presAssocID="{11B3C127-A28D-44CB-8A1C-F7E8E49A93AD}" presName="LevelOneTextNode" presStyleLbl="node0" presStyleIdx="0" presStyleCnt="1" custScaleX="217189" custScaleY="1773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E0C926-703B-4486-A1FB-1AF1EC9F8B2D}" type="pres">
      <dgm:prSet presAssocID="{11B3C127-A28D-44CB-8A1C-F7E8E49A93AD}" presName="level2hierChild" presStyleCnt="0"/>
      <dgm:spPr/>
      <dgm:t>
        <a:bodyPr/>
        <a:lstStyle/>
        <a:p>
          <a:pPr rtl="1"/>
          <a:endParaRPr lang="fa-IR"/>
        </a:p>
      </dgm:t>
    </dgm:pt>
    <dgm:pt modelId="{102D8FB0-B601-4F2E-BA15-805B105A1290}" type="pres">
      <dgm:prSet presAssocID="{BFFD0C3D-7A0E-4C28-8CBC-8BE8E016F616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B6D3AC92-0729-425D-96D0-125A71CA5132}" type="pres">
      <dgm:prSet presAssocID="{BFFD0C3D-7A0E-4C28-8CBC-8BE8E016F616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37B5CBC7-1F50-41B4-BDE0-192D4CAB9853}" type="pres">
      <dgm:prSet presAssocID="{1310C279-9C36-4B47-A190-761D3173B9B8}" presName="root2" presStyleCnt="0"/>
      <dgm:spPr/>
      <dgm:t>
        <a:bodyPr/>
        <a:lstStyle/>
        <a:p>
          <a:pPr rtl="1"/>
          <a:endParaRPr lang="fa-IR"/>
        </a:p>
      </dgm:t>
    </dgm:pt>
    <dgm:pt modelId="{61A98F36-2207-4B44-8668-9BA50B67CD0A}" type="pres">
      <dgm:prSet presAssocID="{1310C279-9C36-4B47-A190-761D3173B9B8}" presName="LevelTwoTextNode" presStyleLbl="node2" presStyleIdx="0" presStyleCnt="3" custScaleX="492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A322A42-CCB2-4AF3-A032-657A85A8FE28}" type="pres">
      <dgm:prSet presAssocID="{1310C279-9C36-4B47-A190-761D3173B9B8}" presName="level3hierChild" presStyleCnt="0"/>
      <dgm:spPr/>
      <dgm:t>
        <a:bodyPr/>
        <a:lstStyle/>
        <a:p>
          <a:pPr rtl="1"/>
          <a:endParaRPr lang="fa-IR"/>
        </a:p>
      </dgm:t>
    </dgm:pt>
    <dgm:pt modelId="{3FA831E0-DF9E-4AE9-BA47-7D7B021EC698}" type="pres">
      <dgm:prSet presAssocID="{191E2636-21A0-4614-A5B2-8524B2398EFA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82F0F663-27FB-49A1-BA10-823FEA92956E}" type="pres">
      <dgm:prSet presAssocID="{191E2636-21A0-4614-A5B2-8524B2398EFA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2B467AFF-2392-42D9-A9C0-07BED7D1DBCE}" type="pres">
      <dgm:prSet presAssocID="{34E18A1E-6416-4B7E-8205-CE1A2F19F601}" presName="root2" presStyleCnt="0"/>
      <dgm:spPr/>
      <dgm:t>
        <a:bodyPr/>
        <a:lstStyle/>
        <a:p>
          <a:pPr rtl="1"/>
          <a:endParaRPr lang="fa-IR"/>
        </a:p>
      </dgm:t>
    </dgm:pt>
    <dgm:pt modelId="{C69A1D59-3A8B-4693-8A44-A5F86E24344D}" type="pres">
      <dgm:prSet presAssocID="{34E18A1E-6416-4B7E-8205-CE1A2F19F601}" presName="LevelTwoTextNode" presStyleLbl="node3" presStyleIdx="0" presStyleCnt="3" custScaleX="153573" custScaleY="1429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C7BB65C-36CA-4ECA-85D7-114A829FFD1A}" type="pres">
      <dgm:prSet presAssocID="{34E18A1E-6416-4B7E-8205-CE1A2F19F601}" presName="level3hierChild" presStyleCnt="0"/>
      <dgm:spPr/>
      <dgm:t>
        <a:bodyPr/>
        <a:lstStyle/>
        <a:p>
          <a:pPr rtl="1"/>
          <a:endParaRPr lang="fa-IR"/>
        </a:p>
      </dgm:t>
    </dgm:pt>
    <dgm:pt modelId="{5A41F959-62AC-45B2-9DB2-B5A63255635D}" type="pres">
      <dgm:prSet presAssocID="{80B541D4-4798-49E7-A21F-09A916B330B0}" presName="conn2-1" presStyleLbl="parChTrans1D4" presStyleIdx="0" presStyleCnt="34"/>
      <dgm:spPr/>
      <dgm:t>
        <a:bodyPr/>
        <a:lstStyle/>
        <a:p>
          <a:pPr rtl="1"/>
          <a:endParaRPr lang="fa-IR"/>
        </a:p>
      </dgm:t>
    </dgm:pt>
    <dgm:pt modelId="{777D10DA-ED48-4DCD-9F0A-72EEA02A80CD}" type="pres">
      <dgm:prSet presAssocID="{80B541D4-4798-49E7-A21F-09A916B330B0}" presName="connTx" presStyleLbl="parChTrans1D4" presStyleIdx="0" presStyleCnt="34"/>
      <dgm:spPr/>
      <dgm:t>
        <a:bodyPr/>
        <a:lstStyle/>
        <a:p>
          <a:pPr rtl="1"/>
          <a:endParaRPr lang="fa-IR"/>
        </a:p>
      </dgm:t>
    </dgm:pt>
    <dgm:pt modelId="{2FBD7C30-A671-4C9D-8B36-70516A46A809}" type="pres">
      <dgm:prSet presAssocID="{67760D45-58DC-4B30-A2E8-54328D06E3D9}" presName="root2" presStyleCnt="0"/>
      <dgm:spPr/>
      <dgm:t>
        <a:bodyPr/>
        <a:lstStyle/>
        <a:p>
          <a:pPr rtl="1"/>
          <a:endParaRPr lang="fa-IR"/>
        </a:p>
      </dgm:t>
    </dgm:pt>
    <dgm:pt modelId="{062E3423-E8CD-4D25-ACDC-0B10292BF879}" type="pres">
      <dgm:prSet presAssocID="{67760D45-58DC-4B30-A2E8-54328D06E3D9}" presName="LevelTwoTextNode" presStyleLbl="node4" presStyleIdx="0" presStyleCnt="34" custScaleX="1194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DCE2026-CCB1-44EC-9EBF-735398467915}" type="pres">
      <dgm:prSet presAssocID="{67760D45-58DC-4B30-A2E8-54328D06E3D9}" presName="level3hierChild" presStyleCnt="0"/>
      <dgm:spPr/>
      <dgm:t>
        <a:bodyPr/>
        <a:lstStyle/>
        <a:p>
          <a:pPr rtl="1"/>
          <a:endParaRPr lang="fa-IR"/>
        </a:p>
      </dgm:t>
    </dgm:pt>
    <dgm:pt modelId="{9696B381-7C6F-4B09-8361-8BB1677F17E8}" type="pres">
      <dgm:prSet presAssocID="{1EF362A4-F1AC-4F47-84C9-C63BF4A5E300}" presName="conn2-1" presStyleLbl="parChTrans1D4" presStyleIdx="1" presStyleCnt="34"/>
      <dgm:spPr/>
      <dgm:t>
        <a:bodyPr/>
        <a:lstStyle/>
        <a:p>
          <a:pPr rtl="1"/>
          <a:endParaRPr lang="fa-IR"/>
        </a:p>
      </dgm:t>
    </dgm:pt>
    <dgm:pt modelId="{335009A5-9751-4FC6-897C-7185696B48B1}" type="pres">
      <dgm:prSet presAssocID="{1EF362A4-F1AC-4F47-84C9-C63BF4A5E300}" presName="connTx" presStyleLbl="parChTrans1D4" presStyleIdx="1" presStyleCnt="34"/>
      <dgm:spPr/>
      <dgm:t>
        <a:bodyPr/>
        <a:lstStyle/>
        <a:p>
          <a:pPr rtl="1"/>
          <a:endParaRPr lang="fa-IR"/>
        </a:p>
      </dgm:t>
    </dgm:pt>
    <dgm:pt modelId="{1EE15063-0E9F-4885-A5B3-ACF866FF6BA8}" type="pres">
      <dgm:prSet presAssocID="{378B1331-23DE-4266-893C-CCBBDDF592A7}" presName="root2" presStyleCnt="0"/>
      <dgm:spPr/>
      <dgm:t>
        <a:bodyPr/>
        <a:lstStyle/>
        <a:p>
          <a:pPr rtl="1"/>
          <a:endParaRPr lang="fa-IR"/>
        </a:p>
      </dgm:t>
    </dgm:pt>
    <dgm:pt modelId="{80CF6FEB-A93E-44E7-B8AD-89C5C0790DAA}" type="pres">
      <dgm:prSet presAssocID="{378B1331-23DE-4266-893C-CCBBDDF592A7}" presName="LevelTwoTextNode" presStyleLbl="node4" presStyleIdx="1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331D4A1-63F5-490E-B4D9-3F36BA6FD2E7}" type="pres">
      <dgm:prSet presAssocID="{378B1331-23DE-4266-893C-CCBBDDF592A7}" presName="level3hierChild" presStyleCnt="0"/>
      <dgm:spPr/>
      <dgm:t>
        <a:bodyPr/>
        <a:lstStyle/>
        <a:p>
          <a:pPr rtl="1"/>
          <a:endParaRPr lang="fa-IR"/>
        </a:p>
      </dgm:t>
    </dgm:pt>
    <dgm:pt modelId="{A0258582-A597-4FA2-96BE-59435DEB473E}" type="pres">
      <dgm:prSet presAssocID="{B4ED51CA-111B-490B-A8B3-028B96B5350D}" presName="conn2-1" presStyleLbl="parChTrans1D4" presStyleIdx="2" presStyleCnt="34"/>
      <dgm:spPr/>
      <dgm:t>
        <a:bodyPr/>
        <a:lstStyle/>
        <a:p>
          <a:pPr rtl="1"/>
          <a:endParaRPr lang="fa-IR"/>
        </a:p>
      </dgm:t>
    </dgm:pt>
    <dgm:pt modelId="{4D8FE5B7-3573-40E9-AEEC-5DCE4CAE1F5C}" type="pres">
      <dgm:prSet presAssocID="{B4ED51CA-111B-490B-A8B3-028B96B5350D}" presName="connTx" presStyleLbl="parChTrans1D4" presStyleIdx="2" presStyleCnt="34"/>
      <dgm:spPr/>
      <dgm:t>
        <a:bodyPr/>
        <a:lstStyle/>
        <a:p>
          <a:pPr rtl="1"/>
          <a:endParaRPr lang="fa-IR"/>
        </a:p>
      </dgm:t>
    </dgm:pt>
    <dgm:pt modelId="{D96D518F-0025-4F40-852C-447DA4DC8B0A}" type="pres">
      <dgm:prSet presAssocID="{7647DAB9-9864-4798-AE25-86B2A6AA1D5F}" presName="root2" presStyleCnt="0"/>
      <dgm:spPr/>
      <dgm:t>
        <a:bodyPr/>
        <a:lstStyle/>
        <a:p>
          <a:pPr rtl="1"/>
          <a:endParaRPr lang="fa-IR"/>
        </a:p>
      </dgm:t>
    </dgm:pt>
    <dgm:pt modelId="{8CDA4A31-6B37-42D3-A81E-87F3E6A477CD}" type="pres">
      <dgm:prSet presAssocID="{7647DAB9-9864-4798-AE25-86B2A6AA1D5F}" presName="LevelTwoTextNode" presStyleLbl="node4" presStyleIdx="2" presStyleCnt="34" custScaleX="1935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67D8193-A741-4374-BF6F-FB312ABAF0F6}" type="pres">
      <dgm:prSet presAssocID="{7647DAB9-9864-4798-AE25-86B2A6AA1D5F}" presName="level3hierChild" presStyleCnt="0"/>
      <dgm:spPr/>
      <dgm:t>
        <a:bodyPr/>
        <a:lstStyle/>
        <a:p>
          <a:pPr rtl="1"/>
          <a:endParaRPr lang="fa-IR"/>
        </a:p>
      </dgm:t>
    </dgm:pt>
    <dgm:pt modelId="{BB321FEA-52FC-4D1D-89A6-C41E264E445F}" type="pres">
      <dgm:prSet presAssocID="{F5198FDC-5BE0-4445-98DE-97D49EC6A160}" presName="conn2-1" presStyleLbl="parChTrans1D4" presStyleIdx="3" presStyleCnt="34"/>
      <dgm:spPr/>
      <dgm:t>
        <a:bodyPr/>
        <a:lstStyle/>
        <a:p>
          <a:pPr rtl="1"/>
          <a:endParaRPr lang="fa-IR"/>
        </a:p>
      </dgm:t>
    </dgm:pt>
    <dgm:pt modelId="{9307D43A-50FB-4546-8545-0A2889203B0D}" type="pres">
      <dgm:prSet presAssocID="{F5198FDC-5BE0-4445-98DE-97D49EC6A160}" presName="connTx" presStyleLbl="parChTrans1D4" presStyleIdx="3" presStyleCnt="34"/>
      <dgm:spPr/>
      <dgm:t>
        <a:bodyPr/>
        <a:lstStyle/>
        <a:p>
          <a:pPr rtl="1"/>
          <a:endParaRPr lang="fa-IR"/>
        </a:p>
      </dgm:t>
    </dgm:pt>
    <dgm:pt modelId="{F0D0D50A-45FD-42F5-BC94-EB80A5D486BE}" type="pres">
      <dgm:prSet presAssocID="{D5FE5693-7400-41DA-A44A-5144FCE6EC14}" presName="root2" presStyleCnt="0"/>
      <dgm:spPr/>
      <dgm:t>
        <a:bodyPr/>
        <a:lstStyle/>
        <a:p>
          <a:pPr rtl="1"/>
          <a:endParaRPr lang="fa-IR"/>
        </a:p>
      </dgm:t>
    </dgm:pt>
    <dgm:pt modelId="{D8ECEB00-0F10-4375-B20F-0B2ED5ECFB0F}" type="pres">
      <dgm:prSet presAssocID="{D5FE5693-7400-41DA-A44A-5144FCE6EC14}" presName="LevelTwoTextNode" presStyleLbl="node4" presStyleIdx="3" presStyleCnt="34" custScaleX="1194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98C0D3-3303-4578-B008-AA0A2CEE28D5}" type="pres">
      <dgm:prSet presAssocID="{D5FE5693-7400-41DA-A44A-5144FCE6EC14}" presName="level3hierChild" presStyleCnt="0"/>
      <dgm:spPr/>
      <dgm:t>
        <a:bodyPr/>
        <a:lstStyle/>
        <a:p>
          <a:pPr rtl="1"/>
          <a:endParaRPr lang="fa-IR"/>
        </a:p>
      </dgm:t>
    </dgm:pt>
    <dgm:pt modelId="{857BDA35-2C66-4FEC-9035-578566EA3B91}" type="pres">
      <dgm:prSet presAssocID="{BCF2B5F4-16DD-4323-AB49-B6627B8C303A}" presName="conn2-1" presStyleLbl="parChTrans1D4" presStyleIdx="4" presStyleCnt="34"/>
      <dgm:spPr/>
      <dgm:t>
        <a:bodyPr/>
        <a:lstStyle/>
        <a:p>
          <a:pPr rtl="1"/>
          <a:endParaRPr lang="fa-IR"/>
        </a:p>
      </dgm:t>
    </dgm:pt>
    <dgm:pt modelId="{7FC1F66B-7277-4679-A26F-5628B3DA1CED}" type="pres">
      <dgm:prSet presAssocID="{BCF2B5F4-16DD-4323-AB49-B6627B8C303A}" presName="connTx" presStyleLbl="parChTrans1D4" presStyleIdx="4" presStyleCnt="34"/>
      <dgm:spPr/>
      <dgm:t>
        <a:bodyPr/>
        <a:lstStyle/>
        <a:p>
          <a:pPr rtl="1"/>
          <a:endParaRPr lang="fa-IR"/>
        </a:p>
      </dgm:t>
    </dgm:pt>
    <dgm:pt modelId="{DD615501-7E25-4242-B445-C86FF36A2C4C}" type="pres">
      <dgm:prSet presAssocID="{08F49AE9-027F-439D-813D-D8FCE96F9DD7}" presName="root2" presStyleCnt="0"/>
      <dgm:spPr/>
      <dgm:t>
        <a:bodyPr/>
        <a:lstStyle/>
        <a:p>
          <a:pPr rtl="1"/>
          <a:endParaRPr lang="fa-IR"/>
        </a:p>
      </dgm:t>
    </dgm:pt>
    <dgm:pt modelId="{E0B368DC-D060-48E6-B614-90DD276C9044}" type="pres">
      <dgm:prSet presAssocID="{08F49AE9-027F-439D-813D-D8FCE96F9DD7}" presName="LevelTwoTextNode" presStyleLbl="node4" presStyleIdx="4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92DE124-9C03-4A07-83FE-6449AE155376}" type="pres">
      <dgm:prSet presAssocID="{08F49AE9-027F-439D-813D-D8FCE96F9DD7}" presName="level3hierChild" presStyleCnt="0"/>
      <dgm:spPr/>
      <dgm:t>
        <a:bodyPr/>
        <a:lstStyle/>
        <a:p>
          <a:pPr rtl="1"/>
          <a:endParaRPr lang="fa-IR"/>
        </a:p>
      </dgm:t>
    </dgm:pt>
    <dgm:pt modelId="{90533F90-DD28-4E9D-B819-A23E13BFE85B}" type="pres">
      <dgm:prSet presAssocID="{CAA725F3-EBEB-4599-A556-A8814BB1CB75}" presName="conn2-1" presStyleLbl="parChTrans1D4" presStyleIdx="5" presStyleCnt="34"/>
      <dgm:spPr/>
      <dgm:t>
        <a:bodyPr/>
        <a:lstStyle/>
        <a:p>
          <a:pPr rtl="1"/>
          <a:endParaRPr lang="fa-IR"/>
        </a:p>
      </dgm:t>
    </dgm:pt>
    <dgm:pt modelId="{46BA2753-2D0A-4DFF-A783-435404E53B55}" type="pres">
      <dgm:prSet presAssocID="{CAA725F3-EBEB-4599-A556-A8814BB1CB75}" presName="connTx" presStyleLbl="parChTrans1D4" presStyleIdx="5" presStyleCnt="34"/>
      <dgm:spPr/>
      <dgm:t>
        <a:bodyPr/>
        <a:lstStyle/>
        <a:p>
          <a:pPr rtl="1"/>
          <a:endParaRPr lang="fa-IR"/>
        </a:p>
      </dgm:t>
    </dgm:pt>
    <dgm:pt modelId="{DADB7AAD-E01B-46B8-96FA-25F8861BD1AF}" type="pres">
      <dgm:prSet presAssocID="{259D8203-AB16-4CD3-9FC8-13D00DE8916E}" presName="root2" presStyleCnt="0"/>
      <dgm:spPr/>
      <dgm:t>
        <a:bodyPr/>
        <a:lstStyle/>
        <a:p>
          <a:pPr rtl="1"/>
          <a:endParaRPr lang="fa-IR"/>
        </a:p>
      </dgm:t>
    </dgm:pt>
    <dgm:pt modelId="{240DD193-9013-4A0B-8F93-BEFC0142B0A7}" type="pres">
      <dgm:prSet presAssocID="{259D8203-AB16-4CD3-9FC8-13D00DE8916E}" presName="LevelTwoTextNode" presStyleLbl="node4" presStyleIdx="5" presStyleCnt="34" custScaleX="1935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F634B1F-D65B-4FA3-8E54-1403F49E742E}" type="pres">
      <dgm:prSet presAssocID="{259D8203-AB16-4CD3-9FC8-13D00DE8916E}" presName="level3hierChild" presStyleCnt="0"/>
      <dgm:spPr/>
      <dgm:t>
        <a:bodyPr/>
        <a:lstStyle/>
        <a:p>
          <a:pPr rtl="1"/>
          <a:endParaRPr lang="fa-IR"/>
        </a:p>
      </dgm:t>
    </dgm:pt>
    <dgm:pt modelId="{A3E50632-2062-4DDD-83B4-C0CDBFE23C1E}" type="pres">
      <dgm:prSet presAssocID="{82BEE852-1AC7-48B9-B073-18EF985400F2}" presName="conn2-1" presStyleLbl="parChTrans1D4" presStyleIdx="6" presStyleCnt="34"/>
      <dgm:spPr/>
      <dgm:t>
        <a:bodyPr/>
        <a:lstStyle/>
        <a:p>
          <a:pPr rtl="1"/>
          <a:endParaRPr lang="fa-IR"/>
        </a:p>
      </dgm:t>
    </dgm:pt>
    <dgm:pt modelId="{18778345-D6F2-4DE4-87DE-0DB31BD7E461}" type="pres">
      <dgm:prSet presAssocID="{82BEE852-1AC7-48B9-B073-18EF985400F2}" presName="connTx" presStyleLbl="parChTrans1D4" presStyleIdx="6" presStyleCnt="34"/>
      <dgm:spPr/>
      <dgm:t>
        <a:bodyPr/>
        <a:lstStyle/>
        <a:p>
          <a:pPr rtl="1"/>
          <a:endParaRPr lang="fa-IR"/>
        </a:p>
      </dgm:t>
    </dgm:pt>
    <dgm:pt modelId="{39F21FD4-9C82-47D9-8898-0ADC1EFE1510}" type="pres">
      <dgm:prSet presAssocID="{113D9D0F-3E75-40E0-838F-AF2C2B9069A8}" presName="root2" presStyleCnt="0"/>
      <dgm:spPr/>
      <dgm:t>
        <a:bodyPr/>
        <a:lstStyle/>
        <a:p>
          <a:pPr rtl="1"/>
          <a:endParaRPr lang="fa-IR"/>
        </a:p>
      </dgm:t>
    </dgm:pt>
    <dgm:pt modelId="{FD038467-1511-493C-845C-EC40B4C241E4}" type="pres">
      <dgm:prSet presAssocID="{113D9D0F-3E75-40E0-838F-AF2C2B9069A8}" presName="LevelTwoTextNode" presStyleLbl="node4" presStyleIdx="6" presStyleCnt="34" custScaleX="158488" custScaleY="1753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BEE4B8A-4BE4-4D62-930B-9A899D529789}" type="pres">
      <dgm:prSet presAssocID="{113D9D0F-3E75-40E0-838F-AF2C2B9069A8}" presName="level3hierChild" presStyleCnt="0"/>
      <dgm:spPr/>
      <dgm:t>
        <a:bodyPr/>
        <a:lstStyle/>
        <a:p>
          <a:pPr rtl="1"/>
          <a:endParaRPr lang="fa-IR"/>
        </a:p>
      </dgm:t>
    </dgm:pt>
    <dgm:pt modelId="{D02FEC11-7C4A-4A4C-B60B-5800AA632B9A}" type="pres">
      <dgm:prSet presAssocID="{939F3131-B5C9-4BA2-A009-FAC89A55F38F}" presName="conn2-1" presStyleLbl="parChTrans1D4" presStyleIdx="7" presStyleCnt="34"/>
      <dgm:spPr/>
      <dgm:t>
        <a:bodyPr/>
        <a:lstStyle/>
        <a:p>
          <a:pPr rtl="1"/>
          <a:endParaRPr lang="fa-IR"/>
        </a:p>
      </dgm:t>
    </dgm:pt>
    <dgm:pt modelId="{7BF39256-09BC-41D2-AE91-0948A3A78C2E}" type="pres">
      <dgm:prSet presAssocID="{939F3131-B5C9-4BA2-A009-FAC89A55F38F}" presName="connTx" presStyleLbl="parChTrans1D4" presStyleIdx="7" presStyleCnt="34"/>
      <dgm:spPr/>
      <dgm:t>
        <a:bodyPr/>
        <a:lstStyle/>
        <a:p>
          <a:pPr rtl="1"/>
          <a:endParaRPr lang="fa-IR"/>
        </a:p>
      </dgm:t>
    </dgm:pt>
    <dgm:pt modelId="{96595B4A-FE56-4BD5-936F-4A407283F309}" type="pres">
      <dgm:prSet presAssocID="{E3B6A780-4CA8-4CD8-BCC9-3AD081259AF2}" presName="root2" presStyleCnt="0"/>
      <dgm:spPr/>
      <dgm:t>
        <a:bodyPr/>
        <a:lstStyle/>
        <a:p>
          <a:pPr rtl="1"/>
          <a:endParaRPr lang="fa-IR"/>
        </a:p>
      </dgm:t>
    </dgm:pt>
    <dgm:pt modelId="{F01B568E-DD51-44EE-9641-69FE5AC9198C}" type="pres">
      <dgm:prSet presAssocID="{E3B6A780-4CA8-4CD8-BCC9-3AD081259AF2}" presName="LevelTwoTextNode" presStyleLbl="node4" presStyleIdx="7" presStyleCnt="34" custScaleX="1194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70E873D-F5D2-4BB3-8D55-FA93ECB5999E}" type="pres">
      <dgm:prSet presAssocID="{E3B6A780-4CA8-4CD8-BCC9-3AD081259AF2}" presName="level3hierChild" presStyleCnt="0"/>
      <dgm:spPr/>
      <dgm:t>
        <a:bodyPr/>
        <a:lstStyle/>
        <a:p>
          <a:pPr rtl="1"/>
          <a:endParaRPr lang="fa-IR"/>
        </a:p>
      </dgm:t>
    </dgm:pt>
    <dgm:pt modelId="{FF08E93C-BD4F-4FF8-8C98-A1FB0418D0A9}" type="pres">
      <dgm:prSet presAssocID="{870A423C-91A9-490F-AE4E-06013213EFB8}" presName="conn2-1" presStyleLbl="parChTrans1D4" presStyleIdx="8" presStyleCnt="34"/>
      <dgm:spPr/>
      <dgm:t>
        <a:bodyPr/>
        <a:lstStyle/>
        <a:p>
          <a:pPr rtl="1"/>
          <a:endParaRPr lang="fa-IR"/>
        </a:p>
      </dgm:t>
    </dgm:pt>
    <dgm:pt modelId="{E1CD9D94-5DDA-4A9E-BB3C-67070BD162D0}" type="pres">
      <dgm:prSet presAssocID="{870A423C-91A9-490F-AE4E-06013213EFB8}" presName="connTx" presStyleLbl="parChTrans1D4" presStyleIdx="8" presStyleCnt="34"/>
      <dgm:spPr/>
      <dgm:t>
        <a:bodyPr/>
        <a:lstStyle/>
        <a:p>
          <a:pPr rtl="1"/>
          <a:endParaRPr lang="fa-IR"/>
        </a:p>
      </dgm:t>
    </dgm:pt>
    <dgm:pt modelId="{F6C94CCD-2A57-43AA-B79C-348FD3337887}" type="pres">
      <dgm:prSet presAssocID="{1AB4747D-1E5B-4768-B96D-84CED03DBB84}" presName="root2" presStyleCnt="0"/>
      <dgm:spPr/>
      <dgm:t>
        <a:bodyPr/>
        <a:lstStyle/>
        <a:p>
          <a:pPr rtl="1"/>
          <a:endParaRPr lang="fa-IR"/>
        </a:p>
      </dgm:t>
    </dgm:pt>
    <dgm:pt modelId="{964FE49D-3933-40B0-B183-FD0CB19817F2}" type="pres">
      <dgm:prSet presAssocID="{1AB4747D-1E5B-4768-B96D-84CED03DBB84}" presName="LevelTwoTextNode" presStyleLbl="node4" presStyleIdx="8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2EFA784-BA42-4D4F-AD9E-BF9F169247DC}" type="pres">
      <dgm:prSet presAssocID="{1AB4747D-1E5B-4768-B96D-84CED03DBB84}" presName="level3hierChild" presStyleCnt="0"/>
      <dgm:spPr/>
      <dgm:t>
        <a:bodyPr/>
        <a:lstStyle/>
        <a:p>
          <a:pPr rtl="1"/>
          <a:endParaRPr lang="fa-IR"/>
        </a:p>
      </dgm:t>
    </dgm:pt>
    <dgm:pt modelId="{33C4E9D9-E0A8-452B-B848-40167D088EDA}" type="pres">
      <dgm:prSet presAssocID="{E604B63E-6F3B-4124-BB89-247F80361E22}" presName="conn2-1" presStyleLbl="parChTrans1D4" presStyleIdx="9" presStyleCnt="34"/>
      <dgm:spPr/>
      <dgm:t>
        <a:bodyPr/>
        <a:lstStyle/>
        <a:p>
          <a:pPr rtl="1"/>
          <a:endParaRPr lang="fa-IR"/>
        </a:p>
      </dgm:t>
    </dgm:pt>
    <dgm:pt modelId="{F5E2282F-5236-4BD2-BC20-6365D392F5A4}" type="pres">
      <dgm:prSet presAssocID="{E604B63E-6F3B-4124-BB89-247F80361E22}" presName="connTx" presStyleLbl="parChTrans1D4" presStyleIdx="9" presStyleCnt="34"/>
      <dgm:spPr/>
      <dgm:t>
        <a:bodyPr/>
        <a:lstStyle/>
        <a:p>
          <a:pPr rtl="1"/>
          <a:endParaRPr lang="fa-IR"/>
        </a:p>
      </dgm:t>
    </dgm:pt>
    <dgm:pt modelId="{26CE2DD2-11F6-4C8C-8C8C-4D0C9F7DF880}" type="pres">
      <dgm:prSet presAssocID="{D0849253-E35E-4BC2-AF52-926FE5AA65FE}" presName="root2" presStyleCnt="0"/>
      <dgm:spPr/>
      <dgm:t>
        <a:bodyPr/>
        <a:lstStyle/>
        <a:p>
          <a:pPr rtl="1"/>
          <a:endParaRPr lang="fa-IR"/>
        </a:p>
      </dgm:t>
    </dgm:pt>
    <dgm:pt modelId="{A2B1CA22-D739-4446-A75A-724CC2DADB91}" type="pres">
      <dgm:prSet presAssocID="{D0849253-E35E-4BC2-AF52-926FE5AA65FE}" presName="LevelTwoTextNode" presStyleLbl="node4" presStyleIdx="9" presStyleCnt="34" custScaleX="1935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534BDE2-2A07-4F27-8C2B-A9915BD46D72}" type="pres">
      <dgm:prSet presAssocID="{D0849253-E35E-4BC2-AF52-926FE5AA65FE}" presName="level3hierChild" presStyleCnt="0"/>
      <dgm:spPr/>
      <dgm:t>
        <a:bodyPr/>
        <a:lstStyle/>
        <a:p>
          <a:pPr rtl="1"/>
          <a:endParaRPr lang="fa-IR"/>
        </a:p>
      </dgm:t>
    </dgm:pt>
    <dgm:pt modelId="{541898DF-D85E-4853-B9D9-7F9EF4AB55C9}" type="pres">
      <dgm:prSet presAssocID="{688135AD-53F0-479B-AC71-C1BFB7730847}" presName="conn2-1" presStyleLbl="parChTrans1D4" presStyleIdx="10" presStyleCnt="34"/>
      <dgm:spPr/>
      <dgm:t>
        <a:bodyPr/>
        <a:lstStyle/>
        <a:p>
          <a:pPr rtl="1"/>
          <a:endParaRPr lang="fa-IR"/>
        </a:p>
      </dgm:t>
    </dgm:pt>
    <dgm:pt modelId="{36CA155C-FD0A-4D2F-B4A8-957AE8C56064}" type="pres">
      <dgm:prSet presAssocID="{688135AD-53F0-479B-AC71-C1BFB7730847}" presName="connTx" presStyleLbl="parChTrans1D4" presStyleIdx="10" presStyleCnt="34"/>
      <dgm:spPr/>
      <dgm:t>
        <a:bodyPr/>
        <a:lstStyle/>
        <a:p>
          <a:pPr rtl="1"/>
          <a:endParaRPr lang="fa-IR"/>
        </a:p>
      </dgm:t>
    </dgm:pt>
    <dgm:pt modelId="{B758AB0A-480B-4843-ADF7-905FF6C93046}" type="pres">
      <dgm:prSet presAssocID="{27A9FD52-A0DF-4701-A92B-A3CA92A4838C}" presName="root2" presStyleCnt="0"/>
      <dgm:spPr/>
      <dgm:t>
        <a:bodyPr/>
        <a:lstStyle/>
        <a:p>
          <a:pPr rtl="1"/>
          <a:endParaRPr lang="fa-IR"/>
        </a:p>
      </dgm:t>
    </dgm:pt>
    <dgm:pt modelId="{59BC4AF4-B1BD-412C-A89F-16C162B5198D}" type="pres">
      <dgm:prSet presAssocID="{27A9FD52-A0DF-4701-A92B-A3CA92A4838C}" presName="LevelTwoTextNode" presStyleLbl="node4" presStyleIdx="10" presStyleCnt="34" custScaleX="1194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F80EEDB-AC7E-4657-91AD-A1E5EA636FFA}" type="pres">
      <dgm:prSet presAssocID="{27A9FD52-A0DF-4701-A92B-A3CA92A4838C}" presName="level3hierChild" presStyleCnt="0"/>
      <dgm:spPr/>
      <dgm:t>
        <a:bodyPr/>
        <a:lstStyle/>
        <a:p>
          <a:pPr rtl="1"/>
          <a:endParaRPr lang="fa-IR"/>
        </a:p>
      </dgm:t>
    </dgm:pt>
    <dgm:pt modelId="{5AD74404-4463-488C-A90A-C9B83922C6AB}" type="pres">
      <dgm:prSet presAssocID="{ED462E60-B7AA-4E92-964E-B968A44BCCB6}" presName="conn2-1" presStyleLbl="parChTrans1D4" presStyleIdx="11" presStyleCnt="34"/>
      <dgm:spPr/>
      <dgm:t>
        <a:bodyPr/>
        <a:lstStyle/>
        <a:p>
          <a:pPr rtl="1"/>
          <a:endParaRPr lang="fa-IR"/>
        </a:p>
      </dgm:t>
    </dgm:pt>
    <dgm:pt modelId="{81F4B4E7-990C-4824-8780-1BE701D7DDD3}" type="pres">
      <dgm:prSet presAssocID="{ED462E60-B7AA-4E92-964E-B968A44BCCB6}" presName="connTx" presStyleLbl="parChTrans1D4" presStyleIdx="11" presStyleCnt="34"/>
      <dgm:spPr/>
      <dgm:t>
        <a:bodyPr/>
        <a:lstStyle/>
        <a:p>
          <a:pPr rtl="1"/>
          <a:endParaRPr lang="fa-IR"/>
        </a:p>
      </dgm:t>
    </dgm:pt>
    <dgm:pt modelId="{FF82D9A7-F984-4C96-B343-357DA097404F}" type="pres">
      <dgm:prSet presAssocID="{52E69669-0111-4D0F-B612-FA97200B62E7}" presName="root2" presStyleCnt="0"/>
      <dgm:spPr/>
      <dgm:t>
        <a:bodyPr/>
        <a:lstStyle/>
        <a:p>
          <a:pPr rtl="1"/>
          <a:endParaRPr lang="fa-IR"/>
        </a:p>
      </dgm:t>
    </dgm:pt>
    <dgm:pt modelId="{2ABCCF3C-FF8A-408D-AFF1-340DD6B66EDF}" type="pres">
      <dgm:prSet presAssocID="{52E69669-0111-4D0F-B612-FA97200B62E7}" presName="LevelTwoTextNode" presStyleLbl="node4" presStyleIdx="11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CEDFDB2-7735-4961-A6DD-A3E327A6386B}" type="pres">
      <dgm:prSet presAssocID="{52E69669-0111-4D0F-B612-FA97200B62E7}" presName="level3hierChild" presStyleCnt="0"/>
      <dgm:spPr/>
      <dgm:t>
        <a:bodyPr/>
        <a:lstStyle/>
        <a:p>
          <a:pPr rtl="1"/>
          <a:endParaRPr lang="fa-IR"/>
        </a:p>
      </dgm:t>
    </dgm:pt>
    <dgm:pt modelId="{321FCDE9-C239-4357-91CF-3927948E462C}" type="pres">
      <dgm:prSet presAssocID="{E70B2641-2BCF-4E6F-AB54-6E7C0A2FA788}" presName="conn2-1" presStyleLbl="parChTrans1D4" presStyleIdx="12" presStyleCnt="34"/>
      <dgm:spPr/>
      <dgm:t>
        <a:bodyPr/>
        <a:lstStyle/>
        <a:p>
          <a:pPr rtl="1"/>
          <a:endParaRPr lang="fa-IR"/>
        </a:p>
      </dgm:t>
    </dgm:pt>
    <dgm:pt modelId="{17A1AC76-FBF2-456D-BA17-C32665E1A57C}" type="pres">
      <dgm:prSet presAssocID="{E70B2641-2BCF-4E6F-AB54-6E7C0A2FA788}" presName="connTx" presStyleLbl="parChTrans1D4" presStyleIdx="12" presStyleCnt="34"/>
      <dgm:spPr/>
      <dgm:t>
        <a:bodyPr/>
        <a:lstStyle/>
        <a:p>
          <a:pPr rtl="1"/>
          <a:endParaRPr lang="fa-IR"/>
        </a:p>
      </dgm:t>
    </dgm:pt>
    <dgm:pt modelId="{70C53B43-93DB-450E-9B21-E53F65449C29}" type="pres">
      <dgm:prSet presAssocID="{B679A2D8-612D-42E8-B23C-A5390CA5017C}" presName="root2" presStyleCnt="0"/>
      <dgm:spPr/>
      <dgm:t>
        <a:bodyPr/>
        <a:lstStyle/>
        <a:p>
          <a:pPr rtl="1"/>
          <a:endParaRPr lang="fa-IR"/>
        </a:p>
      </dgm:t>
    </dgm:pt>
    <dgm:pt modelId="{3E09C38D-4E33-46F5-9707-C2793173A7CE}" type="pres">
      <dgm:prSet presAssocID="{B679A2D8-612D-42E8-B23C-A5390CA5017C}" presName="LevelTwoTextNode" presStyleLbl="node4" presStyleIdx="12" presStyleCnt="34" custScaleX="1935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E2C441A-9B26-48AE-8D24-17E30D1F7982}" type="pres">
      <dgm:prSet presAssocID="{B679A2D8-612D-42E8-B23C-A5390CA5017C}" presName="level3hierChild" presStyleCnt="0"/>
      <dgm:spPr/>
      <dgm:t>
        <a:bodyPr/>
        <a:lstStyle/>
        <a:p>
          <a:pPr rtl="1"/>
          <a:endParaRPr lang="fa-IR"/>
        </a:p>
      </dgm:t>
    </dgm:pt>
    <dgm:pt modelId="{B127C14B-033B-4CB0-B72A-F76A1306309E}" type="pres">
      <dgm:prSet presAssocID="{9D6A9F05-5A3A-46AA-84C0-2C8FB2B569E1}" presName="conn2-1" presStyleLbl="parChTrans1D4" presStyleIdx="13" presStyleCnt="34"/>
      <dgm:spPr/>
      <dgm:t>
        <a:bodyPr/>
        <a:lstStyle/>
        <a:p>
          <a:pPr rtl="1"/>
          <a:endParaRPr lang="fa-IR"/>
        </a:p>
      </dgm:t>
    </dgm:pt>
    <dgm:pt modelId="{0919281B-501A-47E3-87F7-D88BF4A10762}" type="pres">
      <dgm:prSet presAssocID="{9D6A9F05-5A3A-46AA-84C0-2C8FB2B569E1}" presName="connTx" presStyleLbl="parChTrans1D4" presStyleIdx="13" presStyleCnt="34"/>
      <dgm:spPr/>
      <dgm:t>
        <a:bodyPr/>
        <a:lstStyle/>
        <a:p>
          <a:pPr rtl="1"/>
          <a:endParaRPr lang="fa-IR"/>
        </a:p>
      </dgm:t>
    </dgm:pt>
    <dgm:pt modelId="{9B431132-A443-4135-9AC2-7A70F142A801}" type="pres">
      <dgm:prSet presAssocID="{6BE177CE-B925-451F-934E-8BD197211E6A}" presName="root2" presStyleCnt="0"/>
      <dgm:spPr/>
      <dgm:t>
        <a:bodyPr/>
        <a:lstStyle/>
        <a:p>
          <a:pPr rtl="1"/>
          <a:endParaRPr lang="fa-IR"/>
        </a:p>
      </dgm:t>
    </dgm:pt>
    <dgm:pt modelId="{0AD49807-DA9E-4DC8-8D0D-7E02312B3330}" type="pres">
      <dgm:prSet presAssocID="{6BE177CE-B925-451F-934E-8BD197211E6A}" presName="LevelTwoTextNode" presStyleLbl="node4" presStyleIdx="13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5EAE9A5-9E09-4DCC-B3D5-D0B7D53B0B86}" type="pres">
      <dgm:prSet presAssocID="{6BE177CE-B925-451F-934E-8BD197211E6A}" presName="level3hierChild" presStyleCnt="0"/>
      <dgm:spPr/>
      <dgm:t>
        <a:bodyPr/>
        <a:lstStyle/>
        <a:p>
          <a:pPr rtl="1"/>
          <a:endParaRPr lang="fa-IR"/>
        </a:p>
      </dgm:t>
    </dgm:pt>
    <dgm:pt modelId="{AAEED90B-8898-4F24-9D2B-EEC66EA65C6D}" type="pres">
      <dgm:prSet presAssocID="{D7CC1CB2-3CDA-4CBB-B8C8-97CF4AE10E1A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1EB006AC-469D-47CF-852A-A4011C05E7B6}" type="pres">
      <dgm:prSet presAssocID="{D7CC1CB2-3CDA-4CBB-B8C8-97CF4AE10E1A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381EBD31-40D1-4698-92B3-B8DB3080F6F4}" type="pres">
      <dgm:prSet presAssocID="{12BF81B7-6693-4DF4-87DB-7C798E25C298}" presName="root2" presStyleCnt="0"/>
      <dgm:spPr/>
      <dgm:t>
        <a:bodyPr/>
        <a:lstStyle/>
        <a:p>
          <a:pPr rtl="1"/>
          <a:endParaRPr lang="fa-IR"/>
        </a:p>
      </dgm:t>
    </dgm:pt>
    <dgm:pt modelId="{AB23C4AF-9DD9-42F6-9D92-8CC89DAE8B92}" type="pres">
      <dgm:prSet presAssocID="{12BF81B7-6693-4DF4-87DB-7C798E25C298}" presName="LevelTwoTextNode" presStyleLbl="node2" presStyleIdx="1" presStyleCnt="3" custScaleX="49241" custScaleY="13767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EE2D362-6C01-4CB9-BAFE-605F9900B78B}" type="pres">
      <dgm:prSet presAssocID="{12BF81B7-6693-4DF4-87DB-7C798E25C298}" presName="level3hierChild" presStyleCnt="0"/>
      <dgm:spPr/>
      <dgm:t>
        <a:bodyPr/>
        <a:lstStyle/>
        <a:p>
          <a:pPr rtl="1"/>
          <a:endParaRPr lang="fa-IR"/>
        </a:p>
      </dgm:t>
    </dgm:pt>
    <dgm:pt modelId="{1C4E6878-584F-4C22-8625-40F50CEF8A4D}" type="pres">
      <dgm:prSet presAssocID="{9854FA8E-5B00-4882-AA23-FB7FF905811E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E80D236F-3884-4828-942D-53984E25899A}" type="pres">
      <dgm:prSet presAssocID="{9854FA8E-5B00-4882-AA23-FB7FF905811E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426DC3B1-0884-47C7-8E34-C1F0954D7548}" type="pres">
      <dgm:prSet presAssocID="{5E6312CD-7581-4F63-9769-3FAEAD16C80E}" presName="root2" presStyleCnt="0"/>
      <dgm:spPr/>
      <dgm:t>
        <a:bodyPr/>
        <a:lstStyle/>
        <a:p>
          <a:pPr rtl="1"/>
          <a:endParaRPr lang="fa-IR"/>
        </a:p>
      </dgm:t>
    </dgm:pt>
    <dgm:pt modelId="{E3FD0B65-9163-44AC-826D-B952DE87C354}" type="pres">
      <dgm:prSet presAssocID="{5E6312CD-7581-4F63-9769-3FAEAD16C80E}" presName="LevelTwoTextNode" presStyleLbl="node3" presStyleIdx="1" presStyleCnt="3" custScaleX="153573" custScaleY="1753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EAE963B-5430-4A79-A421-7277DBC3BAA8}" type="pres">
      <dgm:prSet presAssocID="{5E6312CD-7581-4F63-9769-3FAEAD16C80E}" presName="level3hierChild" presStyleCnt="0"/>
      <dgm:spPr/>
      <dgm:t>
        <a:bodyPr/>
        <a:lstStyle/>
        <a:p>
          <a:pPr rtl="1"/>
          <a:endParaRPr lang="fa-IR"/>
        </a:p>
      </dgm:t>
    </dgm:pt>
    <dgm:pt modelId="{41DF2709-D4AE-4404-BCAC-87953B06CCF1}" type="pres">
      <dgm:prSet presAssocID="{19234D01-7D7B-445F-860F-BCD5EE53F859}" presName="conn2-1" presStyleLbl="parChTrans1D4" presStyleIdx="14" presStyleCnt="34"/>
      <dgm:spPr/>
      <dgm:t>
        <a:bodyPr/>
        <a:lstStyle/>
        <a:p>
          <a:pPr rtl="1"/>
          <a:endParaRPr lang="fa-IR"/>
        </a:p>
      </dgm:t>
    </dgm:pt>
    <dgm:pt modelId="{034C1330-29DC-4735-83DD-D551566999E7}" type="pres">
      <dgm:prSet presAssocID="{19234D01-7D7B-445F-860F-BCD5EE53F859}" presName="connTx" presStyleLbl="parChTrans1D4" presStyleIdx="14" presStyleCnt="34"/>
      <dgm:spPr/>
      <dgm:t>
        <a:bodyPr/>
        <a:lstStyle/>
        <a:p>
          <a:pPr rtl="1"/>
          <a:endParaRPr lang="fa-IR"/>
        </a:p>
      </dgm:t>
    </dgm:pt>
    <dgm:pt modelId="{56793F3A-9F33-4860-9673-D83D15B59C52}" type="pres">
      <dgm:prSet presAssocID="{D1B488C1-C2E9-4535-B8F6-6EC514C7002B}" presName="root2" presStyleCnt="0"/>
      <dgm:spPr/>
      <dgm:t>
        <a:bodyPr/>
        <a:lstStyle/>
        <a:p>
          <a:pPr rtl="1"/>
          <a:endParaRPr lang="fa-IR"/>
        </a:p>
      </dgm:t>
    </dgm:pt>
    <dgm:pt modelId="{B525CA24-F495-4D5B-8B49-7633E7C9C1AF}" type="pres">
      <dgm:prSet presAssocID="{D1B488C1-C2E9-4535-B8F6-6EC514C7002B}" presName="LevelTwoTextNode" presStyleLbl="node4" presStyleIdx="14" presStyleCnt="34" custScaleX="1194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1EFE91B-0338-41F9-B1A8-6330207F96D5}" type="pres">
      <dgm:prSet presAssocID="{D1B488C1-C2E9-4535-B8F6-6EC514C7002B}" presName="level3hierChild" presStyleCnt="0"/>
      <dgm:spPr/>
      <dgm:t>
        <a:bodyPr/>
        <a:lstStyle/>
        <a:p>
          <a:pPr rtl="1"/>
          <a:endParaRPr lang="fa-IR"/>
        </a:p>
      </dgm:t>
    </dgm:pt>
    <dgm:pt modelId="{617A5B3E-D4BC-4AB5-9702-54C6DE728728}" type="pres">
      <dgm:prSet presAssocID="{F426B574-9F6A-48F2-AD6B-2F99AC4D502B}" presName="conn2-1" presStyleLbl="parChTrans1D4" presStyleIdx="15" presStyleCnt="34"/>
      <dgm:spPr/>
      <dgm:t>
        <a:bodyPr/>
        <a:lstStyle/>
        <a:p>
          <a:pPr rtl="1"/>
          <a:endParaRPr lang="fa-IR"/>
        </a:p>
      </dgm:t>
    </dgm:pt>
    <dgm:pt modelId="{6A8DD8AB-6F1F-48AA-B940-9F1F6C0767DA}" type="pres">
      <dgm:prSet presAssocID="{F426B574-9F6A-48F2-AD6B-2F99AC4D502B}" presName="connTx" presStyleLbl="parChTrans1D4" presStyleIdx="15" presStyleCnt="34"/>
      <dgm:spPr/>
      <dgm:t>
        <a:bodyPr/>
        <a:lstStyle/>
        <a:p>
          <a:pPr rtl="1"/>
          <a:endParaRPr lang="fa-IR"/>
        </a:p>
      </dgm:t>
    </dgm:pt>
    <dgm:pt modelId="{EA5C71C6-6557-4AD7-9E66-BBA671C999CA}" type="pres">
      <dgm:prSet presAssocID="{0EE8802D-586D-4268-90C2-C96F04E03F08}" presName="root2" presStyleCnt="0"/>
      <dgm:spPr/>
      <dgm:t>
        <a:bodyPr/>
        <a:lstStyle/>
        <a:p>
          <a:pPr rtl="1"/>
          <a:endParaRPr lang="fa-IR"/>
        </a:p>
      </dgm:t>
    </dgm:pt>
    <dgm:pt modelId="{0705DA75-5223-4DE2-9CDF-793C2D62C02B}" type="pres">
      <dgm:prSet presAssocID="{0EE8802D-586D-4268-90C2-C96F04E03F08}" presName="LevelTwoTextNode" presStyleLbl="node4" presStyleIdx="15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87538DB-B391-4E87-AB10-C00A49BE73EE}" type="pres">
      <dgm:prSet presAssocID="{0EE8802D-586D-4268-90C2-C96F04E03F08}" presName="level3hierChild" presStyleCnt="0"/>
      <dgm:spPr/>
      <dgm:t>
        <a:bodyPr/>
        <a:lstStyle/>
        <a:p>
          <a:pPr rtl="1"/>
          <a:endParaRPr lang="fa-IR"/>
        </a:p>
      </dgm:t>
    </dgm:pt>
    <dgm:pt modelId="{E12DA9CD-3047-40E1-AADC-7414C3087400}" type="pres">
      <dgm:prSet presAssocID="{0C886125-7444-429E-BAF0-ABE2C91A7A02}" presName="conn2-1" presStyleLbl="parChTrans1D4" presStyleIdx="16" presStyleCnt="34"/>
      <dgm:spPr/>
      <dgm:t>
        <a:bodyPr/>
        <a:lstStyle/>
        <a:p>
          <a:pPr rtl="1"/>
          <a:endParaRPr lang="fa-IR"/>
        </a:p>
      </dgm:t>
    </dgm:pt>
    <dgm:pt modelId="{1FE91CC4-3145-4F91-A303-E7CBDE4E2BC7}" type="pres">
      <dgm:prSet presAssocID="{0C886125-7444-429E-BAF0-ABE2C91A7A02}" presName="connTx" presStyleLbl="parChTrans1D4" presStyleIdx="16" presStyleCnt="34"/>
      <dgm:spPr/>
      <dgm:t>
        <a:bodyPr/>
        <a:lstStyle/>
        <a:p>
          <a:pPr rtl="1"/>
          <a:endParaRPr lang="fa-IR"/>
        </a:p>
      </dgm:t>
    </dgm:pt>
    <dgm:pt modelId="{9DC3D69C-E492-4A3B-A483-935D31E4D0DA}" type="pres">
      <dgm:prSet presAssocID="{BB26879E-597E-4131-99A3-166E971B448D}" presName="root2" presStyleCnt="0"/>
      <dgm:spPr/>
      <dgm:t>
        <a:bodyPr/>
        <a:lstStyle/>
        <a:p>
          <a:pPr rtl="1"/>
          <a:endParaRPr lang="fa-IR"/>
        </a:p>
      </dgm:t>
    </dgm:pt>
    <dgm:pt modelId="{1A2A23B6-5A4E-4450-87A3-ED60E2BE4E8E}" type="pres">
      <dgm:prSet presAssocID="{BB26879E-597E-4131-99A3-166E971B448D}" presName="LevelTwoTextNode" presStyleLbl="node4" presStyleIdx="16" presStyleCnt="34" custScaleX="1194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6B8F7CA-B732-4D43-BA8A-CCD5062C2BD6}" type="pres">
      <dgm:prSet presAssocID="{BB26879E-597E-4131-99A3-166E971B448D}" presName="level3hierChild" presStyleCnt="0"/>
      <dgm:spPr/>
      <dgm:t>
        <a:bodyPr/>
        <a:lstStyle/>
        <a:p>
          <a:pPr rtl="1"/>
          <a:endParaRPr lang="fa-IR"/>
        </a:p>
      </dgm:t>
    </dgm:pt>
    <dgm:pt modelId="{AAC966BA-0939-4144-9613-5360A292C2DB}" type="pres">
      <dgm:prSet presAssocID="{B936802C-2007-4C2E-9905-72323DFE5E48}" presName="conn2-1" presStyleLbl="parChTrans1D4" presStyleIdx="17" presStyleCnt="34"/>
      <dgm:spPr/>
      <dgm:t>
        <a:bodyPr/>
        <a:lstStyle/>
        <a:p>
          <a:pPr rtl="1"/>
          <a:endParaRPr lang="fa-IR"/>
        </a:p>
      </dgm:t>
    </dgm:pt>
    <dgm:pt modelId="{9E6D389B-AB50-4E96-9559-8E6F89F36DD9}" type="pres">
      <dgm:prSet presAssocID="{B936802C-2007-4C2E-9905-72323DFE5E48}" presName="connTx" presStyleLbl="parChTrans1D4" presStyleIdx="17" presStyleCnt="34"/>
      <dgm:spPr/>
      <dgm:t>
        <a:bodyPr/>
        <a:lstStyle/>
        <a:p>
          <a:pPr rtl="1"/>
          <a:endParaRPr lang="fa-IR"/>
        </a:p>
      </dgm:t>
    </dgm:pt>
    <dgm:pt modelId="{A997722F-7DDF-4B06-9520-7F16585E97C4}" type="pres">
      <dgm:prSet presAssocID="{1CAF2967-7945-42C6-97F9-9D9A0260B780}" presName="root2" presStyleCnt="0"/>
      <dgm:spPr/>
      <dgm:t>
        <a:bodyPr/>
        <a:lstStyle/>
        <a:p>
          <a:pPr rtl="1"/>
          <a:endParaRPr lang="fa-IR"/>
        </a:p>
      </dgm:t>
    </dgm:pt>
    <dgm:pt modelId="{A6832775-D6D5-4C74-8534-C2073EAFAC62}" type="pres">
      <dgm:prSet presAssocID="{1CAF2967-7945-42C6-97F9-9D9A0260B780}" presName="LevelTwoTextNode" presStyleLbl="node4" presStyleIdx="17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849BB95-7AE7-4A0C-AFB0-26BD85169FCB}" type="pres">
      <dgm:prSet presAssocID="{1CAF2967-7945-42C6-97F9-9D9A0260B780}" presName="level3hierChild" presStyleCnt="0"/>
      <dgm:spPr/>
      <dgm:t>
        <a:bodyPr/>
        <a:lstStyle/>
        <a:p>
          <a:pPr rtl="1"/>
          <a:endParaRPr lang="fa-IR"/>
        </a:p>
      </dgm:t>
    </dgm:pt>
    <dgm:pt modelId="{6826FA70-D37A-4E4C-83C7-F0A66E20C2CA}" type="pres">
      <dgm:prSet presAssocID="{D3273FF0-6EC9-4427-BBD1-776DF2E2326E}" presName="conn2-1" presStyleLbl="parChTrans1D4" presStyleIdx="18" presStyleCnt="34"/>
      <dgm:spPr/>
      <dgm:t>
        <a:bodyPr/>
        <a:lstStyle/>
        <a:p>
          <a:pPr rtl="1"/>
          <a:endParaRPr lang="fa-IR"/>
        </a:p>
      </dgm:t>
    </dgm:pt>
    <dgm:pt modelId="{032DB2C7-EF61-44DF-AB9D-58385B69B258}" type="pres">
      <dgm:prSet presAssocID="{D3273FF0-6EC9-4427-BBD1-776DF2E2326E}" presName="connTx" presStyleLbl="parChTrans1D4" presStyleIdx="18" presStyleCnt="34"/>
      <dgm:spPr/>
      <dgm:t>
        <a:bodyPr/>
        <a:lstStyle/>
        <a:p>
          <a:pPr rtl="1"/>
          <a:endParaRPr lang="fa-IR"/>
        </a:p>
      </dgm:t>
    </dgm:pt>
    <dgm:pt modelId="{52CD2D75-F9C1-43A9-B2E9-1AAAA1AE1AEE}" type="pres">
      <dgm:prSet presAssocID="{E85E96A3-9B03-44CC-9B78-C1D4EEB8FA7B}" presName="root2" presStyleCnt="0"/>
      <dgm:spPr/>
      <dgm:t>
        <a:bodyPr/>
        <a:lstStyle/>
        <a:p>
          <a:pPr rtl="1"/>
          <a:endParaRPr lang="fa-IR"/>
        </a:p>
      </dgm:t>
    </dgm:pt>
    <dgm:pt modelId="{626B8018-F8C2-4B56-8EA9-1910D1A6706F}" type="pres">
      <dgm:prSet presAssocID="{E85E96A3-9B03-44CC-9B78-C1D4EEB8FA7B}" presName="LevelTwoTextNode" presStyleLbl="node4" presStyleIdx="18" presStyleCnt="34" custScaleX="1935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3769BE5-7778-4751-BA85-CEDEDAD3C32D}" type="pres">
      <dgm:prSet presAssocID="{E85E96A3-9B03-44CC-9B78-C1D4EEB8FA7B}" presName="level3hierChild" presStyleCnt="0"/>
      <dgm:spPr/>
      <dgm:t>
        <a:bodyPr/>
        <a:lstStyle/>
        <a:p>
          <a:pPr rtl="1"/>
          <a:endParaRPr lang="fa-IR"/>
        </a:p>
      </dgm:t>
    </dgm:pt>
    <dgm:pt modelId="{96321817-61CD-4833-BAAC-5AD7862D46C0}" type="pres">
      <dgm:prSet presAssocID="{14C98618-C282-4CD1-8931-92FA0153A0D8}" presName="conn2-1" presStyleLbl="parChTrans1D4" presStyleIdx="19" presStyleCnt="34"/>
      <dgm:spPr/>
      <dgm:t>
        <a:bodyPr/>
        <a:lstStyle/>
        <a:p>
          <a:pPr rtl="1"/>
          <a:endParaRPr lang="fa-IR"/>
        </a:p>
      </dgm:t>
    </dgm:pt>
    <dgm:pt modelId="{C606563F-F44F-4641-991C-E8ADB990C644}" type="pres">
      <dgm:prSet presAssocID="{14C98618-C282-4CD1-8931-92FA0153A0D8}" presName="connTx" presStyleLbl="parChTrans1D4" presStyleIdx="19" presStyleCnt="34"/>
      <dgm:spPr/>
      <dgm:t>
        <a:bodyPr/>
        <a:lstStyle/>
        <a:p>
          <a:pPr rtl="1"/>
          <a:endParaRPr lang="fa-IR"/>
        </a:p>
      </dgm:t>
    </dgm:pt>
    <dgm:pt modelId="{0F38A439-FA44-426C-B9F9-44AD11203C5C}" type="pres">
      <dgm:prSet presAssocID="{F9AF177C-2A71-4D5E-BF74-872EBFDAC4DE}" presName="root2" presStyleCnt="0"/>
      <dgm:spPr/>
      <dgm:t>
        <a:bodyPr/>
        <a:lstStyle/>
        <a:p>
          <a:pPr rtl="1"/>
          <a:endParaRPr lang="fa-IR"/>
        </a:p>
      </dgm:t>
    </dgm:pt>
    <dgm:pt modelId="{C2884FB0-6F4D-4216-B497-645FF4F33366}" type="pres">
      <dgm:prSet presAssocID="{F9AF177C-2A71-4D5E-BF74-872EBFDAC4DE}" presName="LevelTwoTextNode" presStyleLbl="node4" presStyleIdx="19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6924E70-F735-49DF-844D-FA4B5B9A7E99}" type="pres">
      <dgm:prSet presAssocID="{F9AF177C-2A71-4D5E-BF74-872EBFDAC4DE}" presName="level3hierChild" presStyleCnt="0"/>
      <dgm:spPr/>
      <dgm:t>
        <a:bodyPr/>
        <a:lstStyle/>
        <a:p>
          <a:pPr rtl="1"/>
          <a:endParaRPr lang="fa-IR"/>
        </a:p>
      </dgm:t>
    </dgm:pt>
    <dgm:pt modelId="{BFADFC8A-2B5E-4CE5-BE98-74C9F0153C45}" type="pres">
      <dgm:prSet presAssocID="{79385137-3A58-47D3-AE5F-3ED703ACC604}" presName="conn2-1" presStyleLbl="parChTrans1D4" presStyleIdx="20" presStyleCnt="34"/>
      <dgm:spPr/>
      <dgm:t>
        <a:bodyPr/>
        <a:lstStyle/>
        <a:p>
          <a:pPr rtl="1"/>
          <a:endParaRPr lang="fa-IR"/>
        </a:p>
      </dgm:t>
    </dgm:pt>
    <dgm:pt modelId="{EA634E0E-9D0E-4533-95B1-3DBAF170C700}" type="pres">
      <dgm:prSet presAssocID="{79385137-3A58-47D3-AE5F-3ED703ACC604}" presName="connTx" presStyleLbl="parChTrans1D4" presStyleIdx="20" presStyleCnt="34"/>
      <dgm:spPr/>
      <dgm:t>
        <a:bodyPr/>
        <a:lstStyle/>
        <a:p>
          <a:pPr rtl="1"/>
          <a:endParaRPr lang="fa-IR"/>
        </a:p>
      </dgm:t>
    </dgm:pt>
    <dgm:pt modelId="{ACE250CF-7EA8-4CAB-A6BE-5015C03CF5D4}" type="pres">
      <dgm:prSet presAssocID="{2833941E-FE16-41D8-85C5-A4F6433529EB}" presName="root2" presStyleCnt="0"/>
      <dgm:spPr/>
      <dgm:t>
        <a:bodyPr/>
        <a:lstStyle/>
        <a:p>
          <a:pPr rtl="1"/>
          <a:endParaRPr lang="fa-IR"/>
        </a:p>
      </dgm:t>
    </dgm:pt>
    <dgm:pt modelId="{69400967-F0E5-4E0B-A2FE-B5108BD0E5C1}" type="pres">
      <dgm:prSet presAssocID="{2833941E-FE16-41D8-85C5-A4F6433529EB}" presName="LevelTwoTextNode" presStyleLbl="node4" presStyleIdx="20" presStyleCnt="34" custScaleX="193524" custScaleY="1753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F6D4AB3-91DD-4DD0-ADA8-266D80425955}" type="pres">
      <dgm:prSet presAssocID="{2833941E-FE16-41D8-85C5-A4F6433529EB}" presName="level3hierChild" presStyleCnt="0"/>
      <dgm:spPr/>
      <dgm:t>
        <a:bodyPr/>
        <a:lstStyle/>
        <a:p>
          <a:pPr rtl="1"/>
          <a:endParaRPr lang="fa-IR"/>
        </a:p>
      </dgm:t>
    </dgm:pt>
    <dgm:pt modelId="{706B745F-4257-4AAA-B08D-8FF820299210}" type="pres">
      <dgm:prSet presAssocID="{EB19FE2C-B6A1-4C21-A675-B3A76BCB483F}" presName="conn2-1" presStyleLbl="parChTrans1D4" presStyleIdx="21" presStyleCnt="34"/>
      <dgm:spPr/>
      <dgm:t>
        <a:bodyPr/>
        <a:lstStyle/>
        <a:p>
          <a:pPr rtl="1"/>
          <a:endParaRPr lang="fa-IR"/>
        </a:p>
      </dgm:t>
    </dgm:pt>
    <dgm:pt modelId="{143ACAB6-44AF-4199-80A5-759270F30CB1}" type="pres">
      <dgm:prSet presAssocID="{EB19FE2C-B6A1-4C21-A675-B3A76BCB483F}" presName="connTx" presStyleLbl="parChTrans1D4" presStyleIdx="21" presStyleCnt="34"/>
      <dgm:spPr/>
      <dgm:t>
        <a:bodyPr/>
        <a:lstStyle/>
        <a:p>
          <a:pPr rtl="1"/>
          <a:endParaRPr lang="fa-IR"/>
        </a:p>
      </dgm:t>
    </dgm:pt>
    <dgm:pt modelId="{06293387-ABAA-4EAC-A946-D6D3CE015928}" type="pres">
      <dgm:prSet presAssocID="{FA54D516-279D-45E8-B1A1-B296D625E4C3}" presName="root2" presStyleCnt="0"/>
      <dgm:spPr/>
      <dgm:t>
        <a:bodyPr/>
        <a:lstStyle/>
        <a:p>
          <a:pPr rtl="1"/>
          <a:endParaRPr lang="fa-IR"/>
        </a:p>
      </dgm:t>
    </dgm:pt>
    <dgm:pt modelId="{71B9F133-9854-435E-9161-4BC2FAF97248}" type="pres">
      <dgm:prSet presAssocID="{FA54D516-279D-45E8-B1A1-B296D625E4C3}" presName="LevelTwoTextNode" presStyleLbl="node4" presStyleIdx="21" presStyleCnt="34" custScaleX="119469" custScaleY="1429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A9C162C-4FCA-4A2C-A654-4D79E5FBC714}" type="pres">
      <dgm:prSet presAssocID="{FA54D516-279D-45E8-B1A1-B296D625E4C3}" presName="level3hierChild" presStyleCnt="0"/>
      <dgm:spPr/>
      <dgm:t>
        <a:bodyPr/>
        <a:lstStyle/>
        <a:p>
          <a:pPr rtl="1"/>
          <a:endParaRPr lang="fa-IR"/>
        </a:p>
      </dgm:t>
    </dgm:pt>
    <dgm:pt modelId="{AF5F64EB-AE66-4E97-A6D8-713FBB386626}" type="pres">
      <dgm:prSet presAssocID="{FD5F2904-B0E0-4F61-A053-4EA46E7902D1}" presName="conn2-1" presStyleLbl="parChTrans1D4" presStyleIdx="22" presStyleCnt="34"/>
      <dgm:spPr/>
      <dgm:t>
        <a:bodyPr/>
        <a:lstStyle/>
        <a:p>
          <a:pPr rtl="1"/>
          <a:endParaRPr lang="fa-IR"/>
        </a:p>
      </dgm:t>
    </dgm:pt>
    <dgm:pt modelId="{52A10141-B914-4BDA-99A9-F722C18E5FC1}" type="pres">
      <dgm:prSet presAssocID="{FD5F2904-B0E0-4F61-A053-4EA46E7902D1}" presName="connTx" presStyleLbl="parChTrans1D4" presStyleIdx="22" presStyleCnt="34"/>
      <dgm:spPr/>
      <dgm:t>
        <a:bodyPr/>
        <a:lstStyle/>
        <a:p>
          <a:pPr rtl="1"/>
          <a:endParaRPr lang="fa-IR"/>
        </a:p>
      </dgm:t>
    </dgm:pt>
    <dgm:pt modelId="{AB22C786-7775-4E03-9969-F768D98DE99F}" type="pres">
      <dgm:prSet presAssocID="{EA8DFB8A-FA9F-484A-AC0B-FDD5C4884A4F}" presName="root2" presStyleCnt="0"/>
      <dgm:spPr/>
      <dgm:t>
        <a:bodyPr/>
        <a:lstStyle/>
        <a:p>
          <a:pPr rtl="1"/>
          <a:endParaRPr lang="fa-IR"/>
        </a:p>
      </dgm:t>
    </dgm:pt>
    <dgm:pt modelId="{22266572-25E7-4609-B733-6CFF41EC27EE}" type="pres">
      <dgm:prSet presAssocID="{EA8DFB8A-FA9F-484A-AC0B-FDD5C4884A4F}" presName="LevelTwoTextNode" presStyleLbl="node4" presStyleIdx="22" presStyleCnt="34" custScaleY="1429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14E2AAB-47A3-4530-8FCE-C0BBA4265827}" type="pres">
      <dgm:prSet presAssocID="{EA8DFB8A-FA9F-484A-AC0B-FDD5C4884A4F}" presName="level3hierChild" presStyleCnt="0"/>
      <dgm:spPr/>
      <dgm:t>
        <a:bodyPr/>
        <a:lstStyle/>
        <a:p>
          <a:pPr rtl="1"/>
          <a:endParaRPr lang="fa-IR"/>
        </a:p>
      </dgm:t>
    </dgm:pt>
    <dgm:pt modelId="{E0AAD192-6613-4273-9D5A-5F9B2AE98FE3}" type="pres">
      <dgm:prSet presAssocID="{46DD2E24-2F48-446C-BF62-179A146A4011}" presName="conn2-1" presStyleLbl="parChTrans1D4" presStyleIdx="23" presStyleCnt="34"/>
      <dgm:spPr/>
      <dgm:t>
        <a:bodyPr/>
        <a:lstStyle/>
        <a:p>
          <a:pPr rtl="1"/>
          <a:endParaRPr lang="fa-IR"/>
        </a:p>
      </dgm:t>
    </dgm:pt>
    <dgm:pt modelId="{BC3D4CDB-7E80-453E-BA38-6901B00C1CD7}" type="pres">
      <dgm:prSet presAssocID="{46DD2E24-2F48-446C-BF62-179A146A4011}" presName="connTx" presStyleLbl="parChTrans1D4" presStyleIdx="23" presStyleCnt="34"/>
      <dgm:spPr/>
      <dgm:t>
        <a:bodyPr/>
        <a:lstStyle/>
        <a:p>
          <a:pPr rtl="1"/>
          <a:endParaRPr lang="fa-IR"/>
        </a:p>
      </dgm:t>
    </dgm:pt>
    <dgm:pt modelId="{45AAEFFE-0A58-4DDB-9EDF-B6869472BAFB}" type="pres">
      <dgm:prSet presAssocID="{00C0A286-1C03-450C-9121-377624E5CB1A}" presName="root2" presStyleCnt="0"/>
      <dgm:spPr/>
      <dgm:t>
        <a:bodyPr/>
        <a:lstStyle/>
        <a:p>
          <a:pPr rtl="1"/>
          <a:endParaRPr lang="fa-IR"/>
        </a:p>
      </dgm:t>
    </dgm:pt>
    <dgm:pt modelId="{45D2093F-136D-4CF2-AC71-FE71BA02C171}" type="pres">
      <dgm:prSet presAssocID="{00C0A286-1C03-450C-9121-377624E5CB1A}" presName="LevelTwoTextNode" presStyleLbl="node4" presStyleIdx="23" presStyleCnt="34" custScaleX="1935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4496F34-6E3E-4331-9083-DB4C8B18B59D}" type="pres">
      <dgm:prSet presAssocID="{00C0A286-1C03-450C-9121-377624E5CB1A}" presName="level3hierChild" presStyleCnt="0"/>
      <dgm:spPr/>
      <dgm:t>
        <a:bodyPr/>
        <a:lstStyle/>
        <a:p>
          <a:pPr rtl="1"/>
          <a:endParaRPr lang="fa-IR"/>
        </a:p>
      </dgm:t>
    </dgm:pt>
    <dgm:pt modelId="{8325A81A-0CD2-462C-B2F1-7E2477450046}" type="pres">
      <dgm:prSet presAssocID="{8EADEB75-3E07-4680-9EE1-EB387BCFE62A}" presName="conn2-1" presStyleLbl="parChTrans1D4" presStyleIdx="24" presStyleCnt="34"/>
      <dgm:spPr/>
      <dgm:t>
        <a:bodyPr/>
        <a:lstStyle/>
        <a:p>
          <a:pPr rtl="1"/>
          <a:endParaRPr lang="fa-IR"/>
        </a:p>
      </dgm:t>
    </dgm:pt>
    <dgm:pt modelId="{353E91EE-F7BD-4868-9575-089FA6F8EA32}" type="pres">
      <dgm:prSet presAssocID="{8EADEB75-3E07-4680-9EE1-EB387BCFE62A}" presName="connTx" presStyleLbl="parChTrans1D4" presStyleIdx="24" presStyleCnt="34"/>
      <dgm:spPr/>
      <dgm:t>
        <a:bodyPr/>
        <a:lstStyle/>
        <a:p>
          <a:pPr rtl="1"/>
          <a:endParaRPr lang="fa-IR"/>
        </a:p>
      </dgm:t>
    </dgm:pt>
    <dgm:pt modelId="{0BC1BB86-2D6F-46DC-95AC-103F3F376995}" type="pres">
      <dgm:prSet presAssocID="{0D67F353-9A75-45E6-9DDE-69BBC00835AF}" presName="root2" presStyleCnt="0"/>
      <dgm:spPr/>
      <dgm:t>
        <a:bodyPr/>
        <a:lstStyle/>
        <a:p>
          <a:pPr rtl="1"/>
          <a:endParaRPr lang="fa-IR"/>
        </a:p>
      </dgm:t>
    </dgm:pt>
    <dgm:pt modelId="{BD57CE01-3684-43F6-83FB-67E9B17011A1}" type="pres">
      <dgm:prSet presAssocID="{0D67F353-9A75-45E6-9DDE-69BBC00835AF}" presName="LevelTwoTextNode" presStyleLbl="node4" presStyleIdx="24" presStyleCnt="34" custScaleX="158488" custScaleY="1429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440B52-B69F-4A9D-B5A4-AAD82C2DC026}" type="pres">
      <dgm:prSet presAssocID="{0D67F353-9A75-45E6-9DDE-69BBC00835AF}" presName="level3hierChild" presStyleCnt="0"/>
      <dgm:spPr/>
      <dgm:t>
        <a:bodyPr/>
        <a:lstStyle/>
        <a:p>
          <a:pPr rtl="1"/>
          <a:endParaRPr lang="fa-IR"/>
        </a:p>
      </dgm:t>
    </dgm:pt>
    <dgm:pt modelId="{D0884C3C-5CF2-4B49-9C5D-8E0B19D2BE61}" type="pres">
      <dgm:prSet presAssocID="{8424E95A-0054-43C9-BC36-3349284D05BE}" presName="conn2-1" presStyleLbl="parChTrans1D4" presStyleIdx="25" presStyleCnt="34"/>
      <dgm:spPr/>
      <dgm:t>
        <a:bodyPr/>
        <a:lstStyle/>
        <a:p>
          <a:pPr rtl="1"/>
          <a:endParaRPr lang="fa-IR"/>
        </a:p>
      </dgm:t>
    </dgm:pt>
    <dgm:pt modelId="{C76A1A73-7CA5-4511-83BF-2447DCAEE118}" type="pres">
      <dgm:prSet presAssocID="{8424E95A-0054-43C9-BC36-3349284D05BE}" presName="connTx" presStyleLbl="parChTrans1D4" presStyleIdx="25" presStyleCnt="34"/>
      <dgm:spPr/>
      <dgm:t>
        <a:bodyPr/>
        <a:lstStyle/>
        <a:p>
          <a:pPr rtl="1"/>
          <a:endParaRPr lang="fa-IR"/>
        </a:p>
      </dgm:t>
    </dgm:pt>
    <dgm:pt modelId="{07FD6DF6-1CBC-457A-B257-950FCA5457E0}" type="pres">
      <dgm:prSet presAssocID="{56C483BC-53AF-4988-AB04-01C375D962C0}" presName="root2" presStyleCnt="0"/>
      <dgm:spPr/>
      <dgm:t>
        <a:bodyPr/>
        <a:lstStyle/>
        <a:p>
          <a:pPr rtl="1"/>
          <a:endParaRPr lang="fa-IR"/>
        </a:p>
      </dgm:t>
    </dgm:pt>
    <dgm:pt modelId="{EB0B70E0-E9C0-44C8-BFCD-758D2ED5CDEF}" type="pres">
      <dgm:prSet presAssocID="{56C483BC-53AF-4988-AB04-01C375D962C0}" presName="LevelTwoTextNode" presStyleLbl="node4" presStyleIdx="25" presStyleCnt="34" custScaleY="1429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39EF51-B330-4947-962B-C04D7476502F}" type="pres">
      <dgm:prSet presAssocID="{56C483BC-53AF-4988-AB04-01C375D962C0}" presName="level3hierChild" presStyleCnt="0"/>
      <dgm:spPr/>
      <dgm:t>
        <a:bodyPr/>
        <a:lstStyle/>
        <a:p>
          <a:pPr rtl="1"/>
          <a:endParaRPr lang="fa-IR"/>
        </a:p>
      </dgm:t>
    </dgm:pt>
    <dgm:pt modelId="{1CFC85D5-6578-4910-A6A8-4D958FA57EC3}" type="pres">
      <dgm:prSet presAssocID="{035F1969-820F-4622-BDB0-346C947AAAB0}" presName="conn2-1" presStyleLbl="parChTrans1D4" presStyleIdx="26" presStyleCnt="34"/>
      <dgm:spPr/>
      <dgm:t>
        <a:bodyPr/>
        <a:lstStyle/>
        <a:p>
          <a:pPr rtl="1"/>
          <a:endParaRPr lang="fa-IR"/>
        </a:p>
      </dgm:t>
    </dgm:pt>
    <dgm:pt modelId="{EC00071E-8EE5-4F2E-9CD9-7A5E3BEE0321}" type="pres">
      <dgm:prSet presAssocID="{035F1969-820F-4622-BDB0-346C947AAAB0}" presName="connTx" presStyleLbl="parChTrans1D4" presStyleIdx="26" presStyleCnt="34"/>
      <dgm:spPr/>
      <dgm:t>
        <a:bodyPr/>
        <a:lstStyle/>
        <a:p>
          <a:pPr rtl="1"/>
          <a:endParaRPr lang="fa-IR"/>
        </a:p>
      </dgm:t>
    </dgm:pt>
    <dgm:pt modelId="{FC166C89-5EA8-430D-8168-D26CB5B1164F}" type="pres">
      <dgm:prSet presAssocID="{12EDD5C7-51F2-4A72-8771-146FB46337AA}" presName="root2" presStyleCnt="0"/>
      <dgm:spPr/>
      <dgm:t>
        <a:bodyPr/>
        <a:lstStyle/>
        <a:p>
          <a:pPr rtl="1"/>
          <a:endParaRPr lang="fa-IR"/>
        </a:p>
      </dgm:t>
    </dgm:pt>
    <dgm:pt modelId="{DF927EBB-B794-41D8-86AA-9C823A9A41AC}" type="pres">
      <dgm:prSet presAssocID="{12EDD5C7-51F2-4A72-8771-146FB46337AA}" presName="LevelTwoTextNode" presStyleLbl="node4" presStyleIdx="26" presStyleCnt="34" custScaleX="193524" custScaleY="1738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53E9642-346C-43CD-9F2F-392DEB291D9A}" type="pres">
      <dgm:prSet presAssocID="{12EDD5C7-51F2-4A72-8771-146FB46337AA}" presName="level3hierChild" presStyleCnt="0"/>
      <dgm:spPr/>
      <dgm:t>
        <a:bodyPr/>
        <a:lstStyle/>
        <a:p>
          <a:pPr rtl="1"/>
          <a:endParaRPr lang="fa-IR"/>
        </a:p>
      </dgm:t>
    </dgm:pt>
    <dgm:pt modelId="{8A324168-AA14-4F8B-946F-5036FC368D5D}" type="pres">
      <dgm:prSet presAssocID="{4A36A112-1D45-49F1-898D-AB0E194EBBCC}" presName="conn2-1" presStyleLbl="parChTrans1D4" presStyleIdx="27" presStyleCnt="34"/>
      <dgm:spPr/>
      <dgm:t>
        <a:bodyPr/>
        <a:lstStyle/>
        <a:p>
          <a:pPr rtl="1"/>
          <a:endParaRPr lang="fa-IR"/>
        </a:p>
      </dgm:t>
    </dgm:pt>
    <dgm:pt modelId="{BC2FD948-E89B-4AFC-852D-37C7329F5E2B}" type="pres">
      <dgm:prSet presAssocID="{4A36A112-1D45-49F1-898D-AB0E194EBBCC}" presName="connTx" presStyleLbl="parChTrans1D4" presStyleIdx="27" presStyleCnt="34"/>
      <dgm:spPr/>
      <dgm:t>
        <a:bodyPr/>
        <a:lstStyle/>
        <a:p>
          <a:pPr rtl="1"/>
          <a:endParaRPr lang="fa-IR"/>
        </a:p>
      </dgm:t>
    </dgm:pt>
    <dgm:pt modelId="{F0045BA6-875F-4C70-B698-13841575BC04}" type="pres">
      <dgm:prSet presAssocID="{DF2B1ACB-308C-497B-A8D5-13F2DA8AEEF5}" presName="root2" presStyleCnt="0"/>
      <dgm:spPr/>
      <dgm:t>
        <a:bodyPr/>
        <a:lstStyle/>
        <a:p>
          <a:pPr rtl="1"/>
          <a:endParaRPr lang="fa-IR"/>
        </a:p>
      </dgm:t>
    </dgm:pt>
    <dgm:pt modelId="{75D60131-837F-4A84-84C3-FCA87C4304FC}" type="pres">
      <dgm:prSet presAssocID="{DF2B1ACB-308C-497B-A8D5-13F2DA8AEEF5}" presName="LevelTwoTextNode" presStyleLbl="node4" presStyleIdx="27" presStyleCnt="34" custScaleX="158488" custScaleY="1753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B75E0DC-1B15-4ACA-B4E6-9F608DA5815A}" type="pres">
      <dgm:prSet presAssocID="{DF2B1ACB-308C-497B-A8D5-13F2DA8AEEF5}" presName="level3hierChild" presStyleCnt="0"/>
      <dgm:spPr/>
      <dgm:t>
        <a:bodyPr/>
        <a:lstStyle/>
        <a:p>
          <a:pPr rtl="1"/>
          <a:endParaRPr lang="fa-IR"/>
        </a:p>
      </dgm:t>
    </dgm:pt>
    <dgm:pt modelId="{10CC3C6F-CDDF-4DBC-AB7F-7AD7851A444E}" type="pres">
      <dgm:prSet presAssocID="{8EFBFE3E-A893-4502-97DF-8BC71A65AE55}" presName="conn2-1" presStyleLbl="parChTrans1D4" presStyleIdx="28" presStyleCnt="34"/>
      <dgm:spPr/>
      <dgm:t>
        <a:bodyPr/>
        <a:lstStyle/>
        <a:p>
          <a:pPr rtl="1"/>
          <a:endParaRPr lang="fa-IR"/>
        </a:p>
      </dgm:t>
    </dgm:pt>
    <dgm:pt modelId="{CDB4E189-11E3-406D-921A-A0D1A3703EB6}" type="pres">
      <dgm:prSet presAssocID="{8EFBFE3E-A893-4502-97DF-8BC71A65AE55}" presName="connTx" presStyleLbl="parChTrans1D4" presStyleIdx="28" presStyleCnt="34"/>
      <dgm:spPr/>
      <dgm:t>
        <a:bodyPr/>
        <a:lstStyle/>
        <a:p>
          <a:pPr rtl="1"/>
          <a:endParaRPr lang="fa-IR"/>
        </a:p>
      </dgm:t>
    </dgm:pt>
    <dgm:pt modelId="{EEE779E8-3924-471A-83A4-C32B9A1091D9}" type="pres">
      <dgm:prSet presAssocID="{0D572CFF-4CD3-40A6-9203-DD9DBF4B16E4}" presName="root2" presStyleCnt="0"/>
      <dgm:spPr/>
      <dgm:t>
        <a:bodyPr/>
        <a:lstStyle/>
        <a:p>
          <a:pPr rtl="1"/>
          <a:endParaRPr lang="fa-IR"/>
        </a:p>
      </dgm:t>
    </dgm:pt>
    <dgm:pt modelId="{B4C29483-6C7C-4779-84C0-57390534DA13}" type="pres">
      <dgm:prSet presAssocID="{0D572CFF-4CD3-40A6-9203-DD9DBF4B16E4}" presName="LevelTwoTextNode" presStyleLbl="node4" presStyleIdx="28" presStyleCnt="34" custScaleX="119469" custScaleY="1429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5D8BD81-35C8-4D69-B3D9-634126B10EA1}" type="pres">
      <dgm:prSet presAssocID="{0D572CFF-4CD3-40A6-9203-DD9DBF4B16E4}" presName="level3hierChild" presStyleCnt="0"/>
      <dgm:spPr/>
      <dgm:t>
        <a:bodyPr/>
        <a:lstStyle/>
        <a:p>
          <a:pPr rtl="1"/>
          <a:endParaRPr lang="fa-IR"/>
        </a:p>
      </dgm:t>
    </dgm:pt>
    <dgm:pt modelId="{FA86206E-D373-4EB0-8FE1-9F003696A270}" type="pres">
      <dgm:prSet presAssocID="{BAEB643F-437F-48D1-828A-5BF8B52CE840}" presName="conn2-1" presStyleLbl="parChTrans1D4" presStyleIdx="29" presStyleCnt="34"/>
      <dgm:spPr/>
      <dgm:t>
        <a:bodyPr/>
        <a:lstStyle/>
        <a:p>
          <a:pPr rtl="1"/>
          <a:endParaRPr lang="fa-IR"/>
        </a:p>
      </dgm:t>
    </dgm:pt>
    <dgm:pt modelId="{44B0D4CB-0500-4AFA-B256-8FBBA8BAAB57}" type="pres">
      <dgm:prSet presAssocID="{BAEB643F-437F-48D1-828A-5BF8B52CE840}" presName="connTx" presStyleLbl="parChTrans1D4" presStyleIdx="29" presStyleCnt="34"/>
      <dgm:spPr/>
      <dgm:t>
        <a:bodyPr/>
        <a:lstStyle/>
        <a:p>
          <a:pPr rtl="1"/>
          <a:endParaRPr lang="fa-IR"/>
        </a:p>
      </dgm:t>
    </dgm:pt>
    <dgm:pt modelId="{D2B70425-65FD-453A-96B1-906284AC8CA7}" type="pres">
      <dgm:prSet presAssocID="{F9C6DC31-A7F0-4C75-8FFF-B32D1DF4C6EB}" presName="root2" presStyleCnt="0"/>
      <dgm:spPr/>
      <dgm:t>
        <a:bodyPr/>
        <a:lstStyle/>
        <a:p>
          <a:pPr rtl="1"/>
          <a:endParaRPr lang="fa-IR"/>
        </a:p>
      </dgm:t>
    </dgm:pt>
    <dgm:pt modelId="{A190DEB6-DE05-4165-9FC1-A2B81822D88A}" type="pres">
      <dgm:prSet presAssocID="{F9C6DC31-A7F0-4C75-8FFF-B32D1DF4C6EB}" presName="LevelTwoTextNode" presStyleLbl="node4" presStyleIdx="29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9CC8F9C-D7E1-4041-859C-BED34997334A}" type="pres">
      <dgm:prSet presAssocID="{F9C6DC31-A7F0-4C75-8FFF-B32D1DF4C6EB}" presName="level3hierChild" presStyleCnt="0"/>
      <dgm:spPr/>
      <dgm:t>
        <a:bodyPr/>
        <a:lstStyle/>
        <a:p>
          <a:pPr rtl="1"/>
          <a:endParaRPr lang="fa-IR"/>
        </a:p>
      </dgm:t>
    </dgm:pt>
    <dgm:pt modelId="{C396B8AA-AC1A-45AF-B500-36E57AE23F4D}" type="pres">
      <dgm:prSet presAssocID="{F034A32B-5161-4861-84EE-E9FB17E0F33A}" presName="conn2-1" presStyleLbl="parChTrans1D4" presStyleIdx="30" presStyleCnt="34"/>
      <dgm:spPr/>
      <dgm:t>
        <a:bodyPr/>
        <a:lstStyle/>
        <a:p>
          <a:pPr rtl="1"/>
          <a:endParaRPr lang="fa-IR"/>
        </a:p>
      </dgm:t>
    </dgm:pt>
    <dgm:pt modelId="{CB0FFA46-1092-4EBE-8552-488797B41B8B}" type="pres">
      <dgm:prSet presAssocID="{F034A32B-5161-4861-84EE-E9FB17E0F33A}" presName="connTx" presStyleLbl="parChTrans1D4" presStyleIdx="30" presStyleCnt="34"/>
      <dgm:spPr/>
      <dgm:t>
        <a:bodyPr/>
        <a:lstStyle/>
        <a:p>
          <a:pPr rtl="1"/>
          <a:endParaRPr lang="fa-IR"/>
        </a:p>
      </dgm:t>
    </dgm:pt>
    <dgm:pt modelId="{A0562201-B348-413E-BC91-BF610849F902}" type="pres">
      <dgm:prSet presAssocID="{7C0048F6-F953-467C-A09B-AD010F0FE69F}" presName="root2" presStyleCnt="0"/>
      <dgm:spPr/>
      <dgm:t>
        <a:bodyPr/>
        <a:lstStyle/>
        <a:p>
          <a:pPr rtl="1"/>
          <a:endParaRPr lang="fa-IR"/>
        </a:p>
      </dgm:t>
    </dgm:pt>
    <dgm:pt modelId="{BD80EDCD-5CB3-4453-A677-D3CC37DE9DE9}" type="pres">
      <dgm:prSet presAssocID="{7C0048F6-F953-467C-A09B-AD010F0FE69F}" presName="LevelTwoTextNode" presStyleLbl="node4" presStyleIdx="30" presStyleCnt="34" custScaleX="1935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5BDD7B6-F97C-4793-98C9-B1B11AB3422D}" type="pres">
      <dgm:prSet presAssocID="{7C0048F6-F953-467C-A09B-AD010F0FE69F}" presName="level3hierChild" presStyleCnt="0"/>
      <dgm:spPr/>
      <dgm:t>
        <a:bodyPr/>
        <a:lstStyle/>
        <a:p>
          <a:pPr rtl="1"/>
          <a:endParaRPr lang="fa-IR"/>
        </a:p>
      </dgm:t>
    </dgm:pt>
    <dgm:pt modelId="{44E1C5AA-9C97-48B9-AB8E-2CBDFCAD5BD7}" type="pres">
      <dgm:prSet presAssocID="{B84A4263-1DDC-4605-BAF3-9373F7AF6D5B}" presName="conn2-1" presStyleLbl="parChTrans1D4" presStyleIdx="31" presStyleCnt="34"/>
      <dgm:spPr/>
      <dgm:t>
        <a:bodyPr/>
        <a:lstStyle/>
        <a:p>
          <a:pPr rtl="1"/>
          <a:endParaRPr lang="fa-IR"/>
        </a:p>
      </dgm:t>
    </dgm:pt>
    <dgm:pt modelId="{E16FF4C8-C19F-419F-973C-0DA25B651F36}" type="pres">
      <dgm:prSet presAssocID="{B84A4263-1DDC-4605-BAF3-9373F7AF6D5B}" presName="connTx" presStyleLbl="parChTrans1D4" presStyleIdx="31" presStyleCnt="34"/>
      <dgm:spPr/>
      <dgm:t>
        <a:bodyPr/>
        <a:lstStyle/>
        <a:p>
          <a:pPr rtl="1"/>
          <a:endParaRPr lang="fa-IR"/>
        </a:p>
      </dgm:t>
    </dgm:pt>
    <dgm:pt modelId="{B33D6CF3-05E2-4237-BDC4-1CD183D51462}" type="pres">
      <dgm:prSet presAssocID="{BF9BE0A9-1DAC-417A-ACFB-C387C83A9665}" presName="root2" presStyleCnt="0"/>
      <dgm:spPr/>
      <dgm:t>
        <a:bodyPr/>
        <a:lstStyle/>
        <a:p>
          <a:pPr rtl="1"/>
          <a:endParaRPr lang="fa-IR"/>
        </a:p>
      </dgm:t>
    </dgm:pt>
    <dgm:pt modelId="{7C63B566-A8E9-4781-BD7C-F5CFE71728C2}" type="pres">
      <dgm:prSet presAssocID="{BF9BE0A9-1DAC-417A-ACFB-C387C83A9665}" presName="LevelTwoTextNode" presStyleLbl="node4" presStyleIdx="31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17358CB-8048-4E5B-A4B2-C4DFA3D0085B}" type="pres">
      <dgm:prSet presAssocID="{BF9BE0A9-1DAC-417A-ACFB-C387C83A9665}" presName="level3hierChild" presStyleCnt="0"/>
      <dgm:spPr/>
      <dgm:t>
        <a:bodyPr/>
        <a:lstStyle/>
        <a:p>
          <a:pPr rtl="1"/>
          <a:endParaRPr lang="fa-IR"/>
        </a:p>
      </dgm:t>
    </dgm:pt>
    <dgm:pt modelId="{F67769F4-EDFB-4DFD-8913-43D3E0BE610D}" type="pres">
      <dgm:prSet presAssocID="{F2EEBCDB-7D96-43F7-A70C-2BB016F4E47E}" presName="conn2-1" presStyleLbl="parChTrans1D4" presStyleIdx="32" presStyleCnt="34"/>
      <dgm:spPr/>
      <dgm:t>
        <a:bodyPr/>
        <a:lstStyle/>
        <a:p>
          <a:pPr rtl="1"/>
          <a:endParaRPr lang="fa-IR"/>
        </a:p>
      </dgm:t>
    </dgm:pt>
    <dgm:pt modelId="{F35BF561-8819-4BAC-9D87-E38926D7D93D}" type="pres">
      <dgm:prSet presAssocID="{F2EEBCDB-7D96-43F7-A70C-2BB016F4E47E}" presName="connTx" presStyleLbl="parChTrans1D4" presStyleIdx="32" presStyleCnt="34"/>
      <dgm:spPr/>
      <dgm:t>
        <a:bodyPr/>
        <a:lstStyle/>
        <a:p>
          <a:pPr rtl="1"/>
          <a:endParaRPr lang="fa-IR"/>
        </a:p>
      </dgm:t>
    </dgm:pt>
    <dgm:pt modelId="{69DA5D68-F384-43B7-8677-9000AA3AA11F}" type="pres">
      <dgm:prSet presAssocID="{ADA81C24-F189-44F3-BA58-AED82573BB13}" presName="root2" presStyleCnt="0"/>
      <dgm:spPr/>
      <dgm:t>
        <a:bodyPr/>
        <a:lstStyle/>
        <a:p>
          <a:pPr rtl="1"/>
          <a:endParaRPr lang="fa-IR"/>
        </a:p>
      </dgm:t>
    </dgm:pt>
    <dgm:pt modelId="{BCF75FCC-60CA-4DEB-835D-5EB30A989E3D}" type="pres">
      <dgm:prSet presAssocID="{ADA81C24-F189-44F3-BA58-AED82573BB13}" presName="LevelTwoTextNode" presStyleLbl="node4" presStyleIdx="32" presStyleCnt="34" custScaleX="193524" custScaleY="1429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C21EE73-AD3D-4162-B275-DC02E2EDB8B1}" type="pres">
      <dgm:prSet presAssocID="{ADA81C24-F189-44F3-BA58-AED82573BB13}" presName="level3hierChild" presStyleCnt="0"/>
      <dgm:spPr/>
      <dgm:t>
        <a:bodyPr/>
        <a:lstStyle/>
        <a:p>
          <a:pPr rtl="1"/>
          <a:endParaRPr lang="fa-IR"/>
        </a:p>
      </dgm:t>
    </dgm:pt>
    <dgm:pt modelId="{7F093002-D1AD-404A-9C83-59F40842B74C}" type="pres">
      <dgm:prSet presAssocID="{96643A21-4EF7-467F-9C77-B95F697FFA68}" presName="conn2-1" presStyleLbl="parChTrans1D4" presStyleIdx="33" presStyleCnt="34"/>
      <dgm:spPr/>
      <dgm:t>
        <a:bodyPr/>
        <a:lstStyle/>
        <a:p>
          <a:pPr rtl="1"/>
          <a:endParaRPr lang="fa-IR"/>
        </a:p>
      </dgm:t>
    </dgm:pt>
    <dgm:pt modelId="{D85E66F1-CA10-444D-89F6-1F712F485B35}" type="pres">
      <dgm:prSet presAssocID="{96643A21-4EF7-467F-9C77-B95F697FFA68}" presName="connTx" presStyleLbl="parChTrans1D4" presStyleIdx="33" presStyleCnt="34"/>
      <dgm:spPr/>
      <dgm:t>
        <a:bodyPr/>
        <a:lstStyle/>
        <a:p>
          <a:pPr rtl="1"/>
          <a:endParaRPr lang="fa-IR"/>
        </a:p>
      </dgm:t>
    </dgm:pt>
    <dgm:pt modelId="{06170DA2-D3E3-4627-883A-ADB70C02379C}" type="pres">
      <dgm:prSet presAssocID="{38613264-DE66-4DFB-8653-DB341E967153}" presName="root2" presStyleCnt="0"/>
      <dgm:spPr/>
      <dgm:t>
        <a:bodyPr/>
        <a:lstStyle/>
        <a:p>
          <a:pPr rtl="1"/>
          <a:endParaRPr lang="fa-IR"/>
        </a:p>
      </dgm:t>
    </dgm:pt>
    <dgm:pt modelId="{B71AEB67-964A-4204-853D-2A79EDDF2E01}" type="pres">
      <dgm:prSet presAssocID="{38613264-DE66-4DFB-8653-DB341E967153}" presName="LevelTwoTextNode" presStyleLbl="node4" presStyleIdx="33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29AF41-A44D-4147-8A8F-1D07ACD8DA73}" type="pres">
      <dgm:prSet presAssocID="{38613264-DE66-4DFB-8653-DB341E967153}" presName="level3hierChild" presStyleCnt="0"/>
      <dgm:spPr/>
      <dgm:t>
        <a:bodyPr/>
        <a:lstStyle/>
        <a:p>
          <a:pPr rtl="1"/>
          <a:endParaRPr lang="fa-IR"/>
        </a:p>
      </dgm:t>
    </dgm:pt>
    <dgm:pt modelId="{91E9307C-5459-45B1-A989-5DE888BA7DB1}" type="pres">
      <dgm:prSet presAssocID="{38322F83-1D95-4966-B14E-99BE95E09E3B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1E581ED7-993C-4CAB-BF47-E0932A9C8E9A}" type="pres">
      <dgm:prSet presAssocID="{38322F83-1D95-4966-B14E-99BE95E09E3B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C120503F-2A90-4A68-B571-60127FC4AFCE}" type="pres">
      <dgm:prSet presAssocID="{9D3CE178-F973-4299-A6A6-B3B59BEBA5AD}" presName="root2" presStyleCnt="0"/>
      <dgm:spPr/>
      <dgm:t>
        <a:bodyPr/>
        <a:lstStyle/>
        <a:p>
          <a:pPr rtl="1"/>
          <a:endParaRPr lang="fa-IR"/>
        </a:p>
      </dgm:t>
    </dgm:pt>
    <dgm:pt modelId="{18E079BC-D823-4B64-A7FE-8FE35127E8CA}" type="pres">
      <dgm:prSet presAssocID="{9D3CE178-F973-4299-A6A6-B3B59BEBA5AD}" presName="LevelTwoTextNode" presStyleLbl="node2" presStyleIdx="2" presStyleCnt="3" custScaleX="49241" custScaleY="15466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2A2D796-B51D-4B07-8883-6BA4DC1A2075}" type="pres">
      <dgm:prSet presAssocID="{9D3CE178-F973-4299-A6A6-B3B59BEBA5AD}" presName="level3hierChild" presStyleCnt="0"/>
      <dgm:spPr/>
      <dgm:t>
        <a:bodyPr/>
        <a:lstStyle/>
        <a:p>
          <a:pPr rtl="1"/>
          <a:endParaRPr lang="fa-IR"/>
        </a:p>
      </dgm:t>
    </dgm:pt>
    <dgm:pt modelId="{6F84FB01-8B41-4B8B-B45C-CEF45D9AC6C3}" type="pres">
      <dgm:prSet presAssocID="{DFCF0456-4662-40BF-B817-12741A31A76F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33300827-32D6-4A3E-9D8D-3D98AEBD66E8}" type="pres">
      <dgm:prSet presAssocID="{DFCF0456-4662-40BF-B817-12741A31A76F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4CD1098E-7401-4498-BC18-5AD2A86EAE7E}" type="pres">
      <dgm:prSet presAssocID="{76E8BD42-D5E7-4A12-9810-C3F2F093486A}" presName="root2" presStyleCnt="0"/>
      <dgm:spPr/>
      <dgm:t>
        <a:bodyPr/>
        <a:lstStyle/>
        <a:p>
          <a:pPr rtl="1"/>
          <a:endParaRPr lang="fa-IR"/>
        </a:p>
      </dgm:t>
    </dgm:pt>
    <dgm:pt modelId="{8F7012CF-4AB5-4E7F-B54E-B76E6D033795}" type="pres">
      <dgm:prSet presAssocID="{76E8BD42-D5E7-4A12-9810-C3F2F093486A}" presName="LevelTwoTextNode" presStyleLbl="node3" presStyleIdx="2" presStyleCnt="3" custScaleX="153573" custScaleY="16868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28ED7F5-649F-40D0-BA8D-83FFF7315F02}" type="pres">
      <dgm:prSet presAssocID="{76E8BD42-D5E7-4A12-9810-C3F2F093486A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3C58200E-FF85-4057-9FF8-2379719C1CA4}" type="presOf" srcId="{191E2636-21A0-4614-A5B2-8524B2398EFA}" destId="{82F0F663-27FB-49A1-BA10-823FEA92956E}" srcOrd="1" destOrd="0" presId="urn:microsoft.com/office/officeart/2008/layout/HorizontalMultiLevelHierarchy"/>
    <dgm:cxn modelId="{D5CE1304-445F-4E72-A1CD-D803B6EED83B}" type="presOf" srcId="{1310C279-9C36-4B47-A190-761D3173B9B8}" destId="{61A98F36-2207-4B44-8668-9BA50B67CD0A}" srcOrd="0" destOrd="0" presId="urn:microsoft.com/office/officeart/2008/layout/HorizontalMultiLevelHierarchy"/>
    <dgm:cxn modelId="{E16A8D1B-9FEE-4169-A9D5-C2BB6E11946E}" type="presOf" srcId="{BCF2B5F4-16DD-4323-AB49-B6627B8C303A}" destId="{857BDA35-2C66-4FEC-9035-578566EA3B91}" srcOrd="0" destOrd="0" presId="urn:microsoft.com/office/officeart/2008/layout/HorizontalMultiLevelHierarchy"/>
    <dgm:cxn modelId="{864BB722-C05E-45E6-98D3-6E40869EF245}" srcId="{12EDD5C7-51F2-4A72-8771-146FB46337AA}" destId="{DF2B1ACB-308C-497B-A8D5-13F2DA8AEEF5}" srcOrd="0" destOrd="0" parTransId="{4A36A112-1D45-49F1-898D-AB0E194EBBCC}" sibTransId="{39626FA3-1FC5-4B3C-B8B9-DFFDEDF069C9}"/>
    <dgm:cxn modelId="{5A8D464F-5FF9-4193-B2EF-97E9005503BD}" type="presOf" srcId="{939F3131-B5C9-4BA2-A009-FAC89A55F38F}" destId="{7BF39256-09BC-41D2-AE91-0948A3A78C2E}" srcOrd="1" destOrd="0" presId="urn:microsoft.com/office/officeart/2008/layout/HorizontalMultiLevelHierarchy"/>
    <dgm:cxn modelId="{6E97D920-0DA3-4C65-A2CD-C0BC18637DD7}" type="presOf" srcId="{80B541D4-4798-49E7-A21F-09A916B330B0}" destId="{777D10DA-ED48-4DCD-9F0A-72EEA02A80CD}" srcOrd="1" destOrd="0" presId="urn:microsoft.com/office/officeart/2008/layout/HorizontalMultiLevelHierarchy"/>
    <dgm:cxn modelId="{DFA354E8-29A7-491E-AC2A-22CF3D5DDC8C}" srcId="{EA8DFB8A-FA9F-484A-AC0B-FDD5C4884A4F}" destId="{00C0A286-1C03-450C-9121-377624E5CB1A}" srcOrd="0" destOrd="0" parTransId="{46DD2E24-2F48-446C-BF62-179A146A4011}" sibTransId="{E54583A7-9AED-4073-BFE2-CBA4C6EBB6E7}"/>
    <dgm:cxn modelId="{C9DF57E3-54AB-4F87-BFF1-C187722537E2}" type="presOf" srcId="{FB6BE362-A138-494A-AA77-1293C67966EF}" destId="{7B49004F-4F6C-4E42-8E78-3169C65DCE7A}" srcOrd="0" destOrd="0" presId="urn:microsoft.com/office/officeart/2008/layout/HorizontalMultiLevelHierarchy"/>
    <dgm:cxn modelId="{B66A9337-CC2D-4397-BC2B-92DFA06F6D09}" srcId="{BF9BE0A9-1DAC-417A-ACFB-C387C83A9665}" destId="{ADA81C24-F189-44F3-BA58-AED82573BB13}" srcOrd="0" destOrd="0" parTransId="{F2EEBCDB-7D96-43F7-A70C-2BB016F4E47E}" sibTransId="{C79EBCF3-8440-4A2F-974C-B67B7577A49F}"/>
    <dgm:cxn modelId="{4781B3C5-8F7F-4CB4-B881-21DA1469FC69}" type="presOf" srcId="{688135AD-53F0-479B-AC71-C1BFB7730847}" destId="{36CA155C-FD0A-4D2F-B4A8-957AE8C56064}" srcOrd="1" destOrd="0" presId="urn:microsoft.com/office/officeart/2008/layout/HorizontalMultiLevelHierarchy"/>
    <dgm:cxn modelId="{F4B2877D-C5CD-40D5-8494-9E89062BCA0A}" type="presOf" srcId="{7C0048F6-F953-467C-A09B-AD010F0FE69F}" destId="{BD80EDCD-5CB3-4453-A677-D3CC37DE9DE9}" srcOrd="0" destOrd="0" presId="urn:microsoft.com/office/officeart/2008/layout/HorizontalMultiLevelHierarchy"/>
    <dgm:cxn modelId="{C22EBB3D-9B2A-4731-91A7-0882FBFC0981}" type="presOf" srcId="{BAEB643F-437F-48D1-828A-5BF8B52CE840}" destId="{44B0D4CB-0500-4AFA-B256-8FBBA8BAAB57}" srcOrd="1" destOrd="0" presId="urn:microsoft.com/office/officeart/2008/layout/HorizontalMultiLevelHierarchy"/>
    <dgm:cxn modelId="{1DC468AB-BC00-415E-AEBC-FD52876CD306}" type="presOf" srcId="{D3273FF0-6EC9-4427-BBD1-776DF2E2326E}" destId="{032DB2C7-EF61-44DF-AB9D-58385B69B258}" srcOrd="1" destOrd="0" presId="urn:microsoft.com/office/officeart/2008/layout/HorizontalMultiLevelHierarchy"/>
    <dgm:cxn modelId="{A8F20BF5-78C4-457B-B718-BE24F488B40B}" type="presOf" srcId="{D7CC1CB2-3CDA-4CBB-B8C8-97CF4AE10E1A}" destId="{AAEED90B-8898-4F24-9D2B-EEC66EA65C6D}" srcOrd="0" destOrd="0" presId="urn:microsoft.com/office/officeart/2008/layout/HorizontalMultiLevelHierarchy"/>
    <dgm:cxn modelId="{22A2CE34-B6C9-4DE0-BD0B-02335E83AA96}" srcId="{259D8203-AB16-4CD3-9FC8-13D00DE8916E}" destId="{113D9D0F-3E75-40E0-838F-AF2C2B9069A8}" srcOrd="0" destOrd="0" parTransId="{82BEE852-1AC7-48B9-B073-18EF985400F2}" sibTransId="{D74CEB46-2B41-431F-81B4-BD799603CECD}"/>
    <dgm:cxn modelId="{DA926C0B-5914-46A2-A4F7-B9E626FA6269}" type="presOf" srcId="{F9AF177C-2A71-4D5E-BF74-872EBFDAC4DE}" destId="{C2884FB0-6F4D-4216-B497-645FF4F33366}" srcOrd="0" destOrd="0" presId="urn:microsoft.com/office/officeart/2008/layout/HorizontalMultiLevelHierarchy"/>
    <dgm:cxn modelId="{8826EFF6-01D9-45B4-81F1-A5A3757CC272}" srcId="{12BF81B7-6693-4DF4-87DB-7C798E25C298}" destId="{5E6312CD-7581-4F63-9769-3FAEAD16C80E}" srcOrd="0" destOrd="0" parTransId="{9854FA8E-5B00-4882-AA23-FB7FF905811E}" sibTransId="{A14555C4-19A7-4171-AD3E-2A3F54DAD5AB}"/>
    <dgm:cxn modelId="{53B2FE07-8182-485E-B8D0-083874972A4E}" type="presOf" srcId="{688135AD-53F0-479B-AC71-C1BFB7730847}" destId="{541898DF-D85E-4853-B9D9-7F9EF4AB55C9}" srcOrd="0" destOrd="0" presId="urn:microsoft.com/office/officeart/2008/layout/HorizontalMultiLevelHierarchy"/>
    <dgm:cxn modelId="{FC7F035F-8BA2-4D7C-8B56-64E09BF05A30}" type="presOf" srcId="{D0849253-E35E-4BC2-AF52-926FE5AA65FE}" destId="{A2B1CA22-D739-4446-A75A-724CC2DADB91}" srcOrd="0" destOrd="0" presId="urn:microsoft.com/office/officeart/2008/layout/HorizontalMultiLevelHierarchy"/>
    <dgm:cxn modelId="{D7FA86FF-C74E-4341-8D24-1687DCEF6423}" type="presOf" srcId="{B84A4263-1DDC-4605-BAF3-9373F7AF6D5B}" destId="{44E1C5AA-9C97-48B9-AB8E-2CBDFCAD5BD7}" srcOrd="0" destOrd="0" presId="urn:microsoft.com/office/officeart/2008/layout/HorizontalMultiLevelHierarchy"/>
    <dgm:cxn modelId="{6F35D5EE-815A-4886-93B4-71812C8B9B7E}" srcId="{F9C6DC31-A7F0-4C75-8FFF-B32D1DF4C6EB}" destId="{7C0048F6-F953-467C-A09B-AD010F0FE69F}" srcOrd="0" destOrd="0" parTransId="{F034A32B-5161-4861-84EE-E9FB17E0F33A}" sibTransId="{DF8380F3-8C9A-45E1-801D-6050160F90B3}"/>
    <dgm:cxn modelId="{315F0732-8514-45F9-9427-C480CC888920}" type="presOf" srcId="{0EE8802D-586D-4268-90C2-C96F04E03F08}" destId="{0705DA75-5223-4DE2-9CDF-793C2D62C02B}" srcOrd="0" destOrd="0" presId="urn:microsoft.com/office/officeart/2008/layout/HorizontalMultiLevelHierarchy"/>
    <dgm:cxn modelId="{A2999AE3-1E19-42F6-8ACF-C0FEE5753EB9}" type="presOf" srcId="{ADA81C24-F189-44F3-BA58-AED82573BB13}" destId="{BCF75FCC-60CA-4DEB-835D-5EB30A989E3D}" srcOrd="0" destOrd="0" presId="urn:microsoft.com/office/officeart/2008/layout/HorizontalMultiLevelHierarchy"/>
    <dgm:cxn modelId="{29E9BF71-D75B-4A4C-B5D4-AB9AE82043D9}" srcId="{378B1331-23DE-4266-893C-CCBBDDF592A7}" destId="{7647DAB9-9864-4798-AE25-86B2A6AA1D5F}" srcOrd="0" destOrd="0" parTransId="{B4ED51CA-111B-490B-A8B3-028B96B5350D}" sibTransId="{232F8D58-1D16-4F13-9A1E-78BC11622F0F}"/>
    <dgm:cxn modelId="{8FC06BCF-9FAC-4588-9A6C-11BBB4847C55}" srcId="{1CAF2967-7945-42C6-97F9-9D9A0260B780}" destId="{E85E96A3-9B03-44CC-9B78-C1D4EEB8FA7B}" srcOrd="0" destOrd="0" parTransId="{D3273FF0-6EC9-4427-BBD1-776DF2E2326E}" sibTransId="{0D855227-032E-4CEF-B845-1B8389D46CFD}"/>
    <dgm:cxn modelId="{4786FD1F-26ED-470A-B5C0-4776AF62D3A8}" type="presOf" srcId="{ED462E60-B7AA-4E92-964E-B968A44BCCB6}" destId="{5AD74404-4463-488C-A90A-C9B83922C6AB}" srcOrd="0" destOrd="0" presId="urn:microsoft.com/office/officeart/2008/layout/HorizontalMultiLevelHierarchy"/>
    <dgm:cxn modelId="{930E92D7-7AE6-453D-A5CE-0AE1A32841F1}" type="presOf" srcId="{1CAF2967-7945-42C6-97F9-9D9A0260B780}" destId="{A6832775-D6D5-4C74-8534-C2073EAFAC62}" srcOrd="0" destOrd="0" presId="urn:microsoft.com/office/officeart/2008/layout/HorizontalMultiLevelHierarchy"/>
    <dgm:cxn modelId="{64DD3F12-2442-4ED8-B238-9E7E05172954}" type="presOf" srcId="{F426B574-9F6A-48F2-AD6B-2F99AC4D502B}" destId="{617A5B3E-D4BC-4AB5-9702-54C6DE728728}" srcOrd="0" destOrd="0" presId="urn:microsoft.com/office/officeart/2008/layout/HorizontalMultiLevelHierarchy"/>
    <dgm:cxn modelId="{2018CDA3-73C4-42FA-BF0B-7E4CF4D4D65F}" srcId="{56C483BC-53AF-4988-AB04-01C375D962C0}" destId="{12EDD5C7-51F2-4A72-8771-146FB46337AA}" srcOrd="0" destOrd="0" parTransId="{035F1969-820F-4622-BDB0-346C947AAAB0}" sibTransId="{120CCC03-C3E2-4E68-B137-A1F16122CD97}"/>
    <dgm:cxn modelId="{16B2ABAA-01E1-4B50-B18E-A4DFC7A6D54C}" type="presOf" srcId="{CAA725F3-EBEB-4599-A556-A8814BB1CB75}" destId="{46BA2753-2D0A-4DFF-A783-435404E53B55}" srcOrd="1" destOrd="0" presId="urn:microsoft.com/office/officeart/2008/layout/HorizontalMultiLevelHierarchy"/>
    <dgm:cxn modelId="{F7200177-6C3F-4726-BCED-D8A9229375C2}" srcId="{1AB4747D-1E5B-4768-B96D-84CED03DBB84}" destId="{D0849253-E35E-4BC2-AF52-926FE5AA65FE}" srcOrd="0" destOrd="0" parTransId="{E604B63E-6F3B-4124-BB89-247F80361E22}" sibTransId="{AAD065A4-4C1C-4530-B04F-728AF45FA866}"/>
    <dgm:cxn modelId="{AC331811-07A1-4C3D-A54C-67109BA56083}" type="presOf" srcId="{FD5F2904-B0E0-4F61-A053-4EA46E7902D1}" destId="{AF5F64EB-AE66-4E97-A6D8-713FBB386626}" srcOrd="0" destOrd="0" presId="urn:microsoft.com/office/officeart/2008/layout/HorizontalMultiLevelHierarchy"/>
    <dgm:cxn modelId="{70B06310-99EE-4E19-8B59-558C2C9DCDEB}" srcId="{D5FE5693-7400-41DA-A44A-5144FCE6EC14}" destId="{08F49AE9-027F-439D-813D-D8FCE96F9DD7}" srcOrd="0" destOrd="0" parTransId="{BCF2B5F4-16DD-4323-AB49-B6627B8C303A}" sibTransId="{6F1360EA-6A23-4768-B82B-17F37900EED2}"/>
    <dgm:cxn modelId="{CABC46BD-9D82-4D69-8D75-9939BA29A2D9}" type="presOf" srcId="{8EADEB75-3E07-4680-9EE1-EB387BCFE62A}" destId="{353E91EE-F7BD-4868-9575-089FA6F8EA32}" srcOrd="1" destOrd="0" presId="urn:microsoft.com/office/officeart/2008/layout/HorizontalMultiLevelHierarchy"/>
    <dgm:cxn modelId="{A749AD1B-C770-47B6-A6C8-B00D2253B32D}" type="presOf" srcId="{DFCF0456-4662-40BF-B817-12741A31A76F}" destId="{6F84FB01-8B41-4B8B-B45C-CEF45D9AC6C3}" srcOrd="0" destOrd="0" presId="urn:microsoft.com/office/officeart/2008/layout/HorizontalMultiLevelHierarchy"/>
    <dgm:cxn modelId="{A00D29A3-9728-4806-826A-E9DFDB3DDCF0}" type="presOf" srcId="{00C0A286-1C03-450C-9121-377624E5CB1A}" destId="{45D2093F-136D-4CF2-AC71-FE71BA02C171}" srcOrd="0" destOrd="0" presId="urn:microsoft.com/office/officeart/2008/layout/HorizontalMultiLevelHierarchy"/>
    <dgm:cxn modelId="{E7E5FE35-EDDB-4676-B887-6E83EB53A3B0}" type="presOf" srcId="{035F1969-820F-4622-BDB0-346C947AAAB0}" destId="{EC00071E-8EE5-4F2E-9CD9-7A5E3BEE0321}" srcOrd="1" destOrd="0" presId="urn:microsoft.com/office/officeart/2008/layout/HorizontalMultiLevelHierarchy"/>
    <dgm:cxn modelId="{BC5EABE6-8832-4396-AC13-CA69D9781702}" srcId="{5E6312CD-7581-4F63-9769-3FAEAD16C80E}" destId="{0D572CFF-4CD3-40A6-9203-DD9DBF4B16E4}" srcOrd="3" destOrd="0" parTransId="{8EFBFE3E-A893-4502-97DF-8BC71A65AE55}" sibTransId="{F8FAFCF9-BCA7-49D1-A032-8E39D54F1EB1}"/>
    <dgm:cxn modelId="{E1607139-0569-453A-9FEE-CFBA59698ED1}" type="presOf" srcId="{0C886125-7444-429E-BAF0-ABE2C91A7A02}" destId="{1FE91CC4-3145-4F91-A303-E7CBDE4E2BC7}" srcOrd="1" destOrd="0" presId="urn:microsoft.com/office/officeart/2008/layout/HorizontalMultiLevelHierarchy"/>
    <dgm:cxn modelId="{DF9BE32F-F167-4606-8AC6-48F573906160}" type="presOf" srcId="{E604B63E-6F3B-4124-BB89-247F80361E22}" destId="{F5E2282F-5236-4BD2-BC20-6365D392F5A4}" srcOrd="1" destOrd="0" presId="urn:microsoft.com/office/officeart/2008/layout/HorizontalMultiLevelHierarchy"/>
    <dgm:cxn modelId="{02A89F23-A84F-456D-80AA-40586C783074}" type="presOf" srcId="{378B1331-23DE-4266-893C-CCBBDDF592A7}" destId="{80CF6FEB-A93E-44E7-B8AD-89C5C0790DAA}" srcOrd="0" destOrd="0" presId="urn:microsoft.com/office/officeart/2008/layout/HorizontalMultiLevelHierarchy"/>
    <dgm:cxn modelId="{19CB6546-83EC-4F96-82F6-A58845EEC8E5}" type="presOf" srcId="{BAEB643F-437F-48D1-828A-5BF8B52CE840}" destId="{FA86206E-D373-4EB0-8FE1-9F003696A270}" srcOrd="0" destOrd="0" presId="urn:microsoft.com/office/officeart/2008/layout/HorizontalMultiLevelHierarchy"/>
    <dgm:cxn modelId="{2568C3D5-00C0-4166-92C0-19DB4D786C8D}" type="presOf" srcId="{BFFD0C3D-7A0E-4C28-8CBC-8BE8E016F616}" destId="{102D8FB0-B601-4F2E-BA15-805B105A1290}" srcOrd="0" destOrd="0" presId="urn:microsoft.com/office/officeart/2008/layout/HorizontalMultiLevelHierarchy"/>
    <dgm:cxn modelId="{F565948B-C68E-4A5E-A4A4-F58B2BD7E9E6}" type="presOf" srcId="{F5198FDC-5BE0-4445-98DE-97D49EC6A160}" destId="{9307D43A-50FB-4546-8545-0A2889203B0D}" srcOrd="1" destOrd="0" presId="urn:microsoft.com/office/officeart/2008/layout/HorizontalMultiLevelHierarchy"/>
    <dgm:cxn modelId="{44D5D1B8-31AF-4E09-8142-91F9F56E01D1}" type="presOf" srcId="{9D6A9F05-5A3A-46AA-84C0-2C8FB2B569E1}" destId="{0919281B-501A-47E3-87F7-D88BF4A10762}" srcOrd="1" destOrd="0" presId="urn:microsoft.com/office/officeart/2008/layout/HorizontalMultiLevelHierarchy"/>
    <dgm:cxn modelId="{3F9640B2-1BE1-4C9C-841F-DACE7FF328D8}" type="presOf" srcId="{96643A21-4EF7-467F-9C77-B95F697FFA68}" destId="{7F093002-D1AD-404A-9C83-59F40842B74C}" srcOrd="0" destOrd="0" presId="urn:microsoft.com/office/officeart/2008/layout/HorizontalMultiLevelHierarchy"/>
    <dgm:cxn modelId="{5F263646-1DE6-4265-934D-7D1C4D1E861F}" type="presOf" srcId="{46DD2E24-2F48-446C-BF62-179A146A4011}" destId="{BC3D4CDB-7E80-453E-BA38-6901B00C1CD7}" srcOrd="1" destOrd="0" presId="urn:microsoft.com/office/officeart/2008/layout/HorizontalMultiLevelHierarchy"/>
    <dgm:cxn modelId="{5FDB922A-314C-4660-A559-3A0E6A2B7BC2}" type="presOf" srcId="{F2EEBCDB-7D96-43F7-A70C-2BB016F4E47E}" destId="{F35BF561-8819-4BAC-9D87-E38926D7D93D}" srcOrd="1" destOrd="0" presId="urn:microsoft.com/office/officeart/2008/layout/HorizontalMultiLevelHierarchy"/>
    <dgm:cxn modelId="{DAA4CBD4-1D10-405A-9121-2E02DE3A5569}" type="presOf" srcId="{191E2636-21A0-4614-A5B2-8524B2398EFA}" destId="{3FA831E0-DF9E-4AE9-BA47-7D7B021EC698}" srcOrd="0" destOrd="0" presId="urn:microsoft.com/office/officeart/2008/layout/HorizontalMultiLevelHierarchy"/>
    <dgm:cxn modelId="{D9D194C5-B987-423C-AA48-53F4FF17B250}" type="presOf" srcId="{259D8203-AB16-4CD3-9FC8-13D00DE8916E}" destId="{240DD193-9013-4A0B-8F93-BEFC0142B0A7}" srcOrd="0" destOrd="0" presId="urn:microsoft.com/office/officeart/2008/layout/HorizontalMultiLevelHierarchy"/>
    <dgm:cxn modelId="{B4904A81-0233-4ED3-AA17-E875EFFB336E}" srcId="{5E6312CD-7581-4F63-9769-3FAEAD16C80E}" destId="{BB26879E-597E-4131-99A3-166E971B448D}" srcOrd="1" destOrd="0" parTransId="{0C886125-7444-429E-BAF0-ABE2C91A7A02}" sibTransId="{74A4480F-0EE4-425A-8D72-2BAF678BCA6E}"/>
    <dgm:cxn modelId="{A7B9AE6D-2937-4AEB-B022-ED6BFB21D9A3}" type="presOf" srcId="{1EF362A4-F1AC-4F47-84C9-C63BF4A5E300}" destId="{335009A5-9751-4FC6-897C-7185696B48B1}" srcOrd="1" destOrd="0" presId="urn:microsoft.com/office/officeart/2008/layout/HorizontalMultiLevelHierarchy"/>
    <dgm:cxn modelId="{4D579996-08DF-43AE-8E9C-D174D76273D1}" type="presOf" srcId="{EA8DFB8A-FA9F-484A-AC0B-FDD5C4884A4F}" destId="{22266572-25E7-4609-B733-6CFF41EC27EE}" srcOrd="0" destOrd="0" presId="urn:microsoft.com/office/officeart/2008/layout/HorizontalMultiLevelHierarchy"/>
    <dgm:cxn modelId="{082C306D-95F6-4801-9A82-20370D6AF109}" type="presOf" srcId="{DF2B1ACB-308C-497B-A8D5-13F2DA8AEEF5}" destId="{75D60131-837F-4A84-84C3-FCA87C4304FC}" srcOrd="0" destOrd="0" presId="urn:microsoft.com/office/officeart/2008/layout/HorizontalMultiLevelHierarchy"/>
    <dgm:cxn modelId="{81A5285E-A46E-40E6-B177-66C4D53704B0}" type="presOf" srcId="{8EADEB75-3E07-4680-9EE1-EB387BCFE62A}" destId="{8325A81A-0CD2-462C-B2F1-7E2477450046}" srcOrd="0" destOrd="0" presId="urn:microsoft.com/office/officeart/2008/layout/HorizontalMultiLevelHierarchy"/>
    <dgm:cxn modelId="{2AEC1064-B4B3-491F-B730-4E16A83426FB}" srcId="{67760D45-58DC-4B30-A2E8-54328D06E3D9}" destId="{378B1331-23DE-4266-893C-CCBBDDF592A7}" srcOrd="0" destOrd="0" parTransId="{1EF362A4-F1AC-4F47-84C9-C63BF4A5E300}" sibTransId="{1AECCFB8-0268-455C-AD27-DFE409DEB99D}"/>
    <dgm:cxn modelId="{6BA8DBB0-10BE-43E9-9AC6-CF1C6D540703}" type="presOf" srcId="{12EDD5C7-51F2-4A72-8771-146FB46337AA}" destId="{DF927EBB-B794-41D8-86AA-9C823A9A41AC}" srcOrd="0" destOrd="0" presId="urn:microsoft.com/office/officeart/2008/layout/HorizontalMultiLevelHierarchy"/>
    <dgm:cxn modelId="{E39BD47C-C3BE-4E65-A42B-01A88A6EC933}" srcId="{34E18A1E-6416-4B7E-8205-CE1A2F19F601}" destId="{27A9FD52-A0DF-4701-A92B-A3CA92A4838C}" srcOrd="3" destOrd="0" parTransId="{688135AD-53F0-479B-AC71-C1BFB7730847}" sibTransId="{DEE34EAE-F709-469E-8F23-03EBE538168E}"/>
    <dgm:cxn modelId="{99826079-8CE8-44D1-9D22-FAE06B3328E7}" srcId="{E3B6A780-4CA8-4CD8-BCC9-3AD081259AF2}" destId="{1AB4747D-1E5B-4768-B96D-84CED03DBB84}" srcOrd="0" destOrd="0" parTransId="{870A423C-91A9-490F-AE4E-06013213EFB8}" sibTransId="{4CD08C63-BAB4-462D-921B-404EDC35E2EF}"/>
    <dgm:cxn modelId="{FE98A1E4-9F5C-4653-9FCB-C21B0039E3D6}" type="presOf" srcId="{14C98618-C282-4CD1-8931-92FA0153A0D8}" destId="{96321817-61CD-4833-BAAC-5AD7862D46C0}" srcOrd="0" destOrd="0" presId="urn:microsoft.com/office/officeart/2008/layout/HorizontalMultiLevelHierarchy"/>
    <dgm:cxn modelId="{449088BB-1EED-4B2A-BF65-3B76073343DA}" type="presOf" srcId="{D3273FF0-6EC9-4427-BBD1-776DF2E2326E}" destId="{6826FA70-D37A-4E4C-83C7-F0A66E20C2CA}" srcOrd="0" destOrd="0" presId="urn:microsoft.com/office/officeart/2008/layout/HorizontalMultiLevelHierarchy"/>
    <dgm:cxn modelId="{4A776AEB-9093-4342-9DB7-A5094636AF61}" type="presOf" srcId="{D1B488C1-C2E9-4535-B8F6-6EC514C7002B}" destId="{B525CA24-F495-4D5B-8B49-7633E7C9C1AF}" srcOrd="0" destOrd="0" presId="urn:microsoft.com/office/officeart/2008/layout/HorizontalMultiLevelHierarchy"/>
    <dgm:cxn modelId="{CDCD5835-D177-410C-9E6B-510B1357B924}" type="presOf" srcId="{7647DAB9-9864-4798-AE25-86B2A6AA1D5F}" destId="{8CDA4A31-6B37-42D3-A81E-87F3E6A477CD}" srcOrd="0" destOrd="0" presId="urn:microsoft.com/office/officeart/2008/layout/HorizontalMultiLevelHierarchy"/>
    <dgm:cxn modelId="{35FC28D6-41D2-4CA2-A46D-214E10476F98}" type="presOf" srcId="{19234D01-7D7B-445F-860F-BCD5EE53F859}" destId="{034C1330-29DC-4735-83DD-D551566999E7}" srcOrd="1" destOrd="0" presId="urn:microsoft.com/office/officeart/2008/layout/HorizontalMultiLevelHierarchy"/>
    <dgm:cxn modelId="{28A63627-4EA9-4074-B2B1-95CCD1FC4F2A}" type="presOf" srcId="{11B3C127-A28D-44CB-8A1C-F7E8E49A93AD}" destId="{5F1F68EA-D075-4B93-92AE-07634B42627B}" srcOrd="0" destOrd="0" presId="urn:microsoft.com/office/officeart/2008/layout/HorizontalMultiLevelHierarchy"/>
    <dgm:cxn modelId="{761F410E-F81E-4F47-948A-AB0D6A9A43F0}" srcId="{00C0A286-1C03-450C-9121-377624E5CB1A}" destId="{0D67F353-9A75-45E6-9DDE-69BBC00835AF}" srcOrd="0" destOrd="0" parTransId="{8EADEB75-3E07-4680-9EE1-EB387BCFE62A}" sibTransId="{0810790C-4A4C-44A6-B6D6-092B30F28AF2}"/>
    <dgm:cxn modelId="{8BAD3733-C2DC-4A97-98A8-D356BBBD81F9}" type="presOf" srcId="{E85E96A3-9B03-44CC-9B78-C1D4EEB8FA7B}" destId="{626B8018-F8C2-4B56-8EA9-1910D1A6706F}" srcOrd="0" destOrd="0" presId="urn:microsoft.com/office/officeart/2008/layout/HorizontalMultiLevelHierarchy"/>
    <dgm:cxn modelId="{4A1B3599-CA50-47E1-8450-F3165CB290A1}" type="presOf" srcId="{9D3CE178-F973-4299-A6A6-B3B59BEBA5AD}" destId="{18E079BC-D823-4B64-A7FE-8FE35127E8CA}" srcOrd="0" destOrd="0" presId="urn:microsoft.com/office/officeart/2008/layout/HorizontalMultiLevelHierarchy"/>
    <dgm:cxn modelId="{301C5DA3-0122-4144-8493-80FB86302401}" srcId="{BB26879E-597E-4131-99A3-166E971B448D}" destId="{1CAF2967-7945-42C6-97F9-9D9A0260B780}" srcOrd="0" destOrd="0" parTransId="{B936802C-2007-4C2E-9905-72323DFE5E48}" sibTransId="{6F431C30-560E-4022-A599-F57F0C19BEA3}"/>
    <dgm:cxn modelId="{B46A0DDF-899D-4E8E-A89D-86438BB98165}" type="presOf" srcId="{0C886125-7444-429E-BAF0-ABE2C91A7A02}" destId="{E12DA9CD-3047-40E1-AADC-7414C3087400}" srcOrd="0" destOrd="0" presId="urn:microsoft.com/office/officeart/2008/layout/HorizontalMultiLevelHierarchy"/>
    <dgm:cxn modelId="{58FDA505-FB8E-49F5-990C-293FDEA32C04}" type="presOf" srcId="{FD5F2904-B0E0-4F61-A053-4EA46E7902D1}" destId="{52A10141-B914-4BDA-99A9-F722C18E5FC1}" srcOrd="1" destOrd="0" presId="urn:microsoft.com/office/officeart/2008/layout/HorizontalMultiLevelHierarchy"/>
    <dgm:cxn modelId="{9B15D5DC-7F9F-4AE4-B16A-7A622734FB92}" type="presOf" srcId="{B4ED51CA-111B-490B-A8B3-028B96B5350D}" destId="{4D8FE5B7-3573-40E9-AEEC-5DCE4CAE1F5C}" srcOrd="1" destOrd="0" presId="urn:microsoft.com/office/officeart/2008/layout/HorizontalMultiLevelHierarchy"/>
    <dgm:cxn modelId="{F1B190E0-6931-4BAD-8B95-40149B262ADC}" type="presOf" srcId="{1AB4747D-1E5B-4768-B96D-84CED03DBB84}" destId="{964FE49D-3933-40B0-B183-FD0CB19817F2}" srcOrd="0" destOrd="0" presId="urn:microsoft.com/office/officeart/2008/layout/HorizontalMultiLevelHierarchy"/>
    <dgm:cxn modelId="{C0D6937D-E93B-49C0-B1B1-4454D4C1C598}" type="presOf" srcId="{8424E95A-0054-43C9-BC36-3349284D05BE}" destId="{C76A1A73-7CA5-4511-83BF-2447DCAEE118}" srcOrd="1" destOrd="0" presId="urn:microsoft.com/office/officeart/2008/layout/HorizontalMultiLevelHierarchy"/>
    <dgm:cxn modelId="{02E6C4F8-B1BF-472A-84AC-1FF5A2727A9C}" type="presOf" srcId="{96643A21-4EF7-467F-9C77-B95F697FFA68}" destId="{D85E66F1-CA10-444D-89F6-1F712F485B35}" srcOrd="1" destOrd="0" presId="urn:microsoft.com/office/officeart/2008/layout/HorizontalMultiLevelHierarchy"/>
    <dgm:cxn modelId="{E15A63E8-AB90-4C37-ABF7-B0AD3FC357FE}" srcId="{27A9FD52-A0DF-4701-A92B-A3CA92A4838C}" destId="{6BE177CE-B925-451F-934E-8BD197211E6A}" srcOrd="1" destOrd="0" parTransId="{9D6A9F05-5A3A-46AA-84C0-2C8FB2B569E1}" sibTransId="{A6850489-AA6D-4FD1-AA05-578AB978D0DE}"/>
    <dgm:cxn modelId="{1932A56D-2019-4CD8-B389-E3B2C68882BE}" type="presOf" srcId="{113D9D0F-3E75-40E0-838F-AF2C2B9069A8}" destId="{FD038467-1511-493C-845C-EC40B4C241E4}" srcOrd="0" destOrd="0" presId="urn:microsoft.com/office/officeart/2008/layout/HorizontalMultiLevelHierarchy"/>
    <dgm:cxn modelId="{4B175240-103A-4B71-9E8D-D31C346967BF}" type="presOf" srcId="{38613264-DE66-4DFB-8653-DB341E967153}" destId="{B71AEB67-964A-4204-853D-2A79EDDF2E01}" srcOrd="0" destOrd="0" presId="urn:microsoft.com/office/officeart/2008/layout/HorizontalMultiLevelHierarchy"/>
    <dgm:cxn modelId="{B21904B7-ABC0-41D8-8867-F43D7247991A}" type="presOf" srcId="{0D572CFF-4CD3-40A6-9203-DD9DBF4B16E4}" destId="{B4C29483-6C7C-4779-84C0-57390534DA13}" srcOrd="0" destOrd="0" presId="urn:microsoft.com/office/officeart/2008/layout/HorizontalMultiLevelHierarchy"/>
    <dgm:cxn modelId="{06C98113-EFE8-4ACB-9C4D-301EE59BE5F1}" srcId="{FA54D516-279D-45E8-B1A1-B296D625E4C3}" destId="{56C483BC-53AF-4988-AB04-01C375D962C0}" srcOrd="1" destOrd="0" parTransId="{8424E95A-0054-43C9-BC36-3349284D05BE}" sibTransId="{87ED1A37-51E9-47BC-90D6-A41D8EF14A1E}"/>
    <dgm:cxn modelId="{B19D9317-C55C-4D9D-B100-A447E67F9216}" type="presOf" srcId="{82BEE852-1AC7-48B9-B073-18EF985400F2}" destId="{A3E50632-2062-4DDD-83B4-C0CDBFE23C1E}" srcOrd="0" destOrd="0" presId="urn:microsoft.com/office/officeart/2008/layout/HorizontalMultiLevelHierarchy"/>
    <dgm:cxn modelId="{887BCBF3-BAC7-4B53-A3C2-F8F6800A358B}" type="presOf" srcId="{B679A2D8-612D-42E8-B23C-A5390CA5017C}" destId="{3E09C38D-4E33-46F5-9707-C2793173A7CE}" srcOrd="0" destOrd="0" presId="urn:microsoft.com/office/officeart/2008/layout/HorizontalMultiLevelHierarchy"/>
    <dgm:cxn modelId="{97997D1A-60F6-4352-ACF4-E189330E72B9}" type="presOf" srcId="{67760D45-58DC-4B30-A2E8-54328D06E3D9}" destId="{062E3423-E8CD-4D25-ACDC-0B10292BF879}" srcOrd="0" destOrd="0" presId="urn:microsoft.com/office/officeart/2008/layout/HorizontalMultiLevelHierarchy"/>
    <dgm:cxn modelId="{2C193790-353D-4CF1-8F3A-4B1D87C000B6}" type="presOf" srcId="{9D6A9F05-5A3A-46AA-84C0-2C8FB2B569E1}" destId="{B127C14B-033B-4CB0-B72A-F76A1306309E}" srcOrd="0" destOrd="0" presId="urn:microsoft.com/office/officeart/2008/layout/HorizontalMultiLevelHierarchy"/>
    <dgm:cxn modelId="{E496D1B0-B001-4BAD-8260-098A7CAB10A0}" srcId="{11B3C127-A28D-44CB-8A1C-F7E8E49A93AD}" destId="{1310C279-9C36-4B47-A190-761D3173B9B8}" srcOrd="0" destOrd="0" parTransId="{BFFD0C3D-7A0E-4C28-8CBC-8BE8E016F616}" sibTransId="{CE354511-38CB-434D-AF72-E5509B706C6E}"/>
    <dgm:cxn modelId="{E394A919-9B64-413B-99CF-8ADE24C3CEF2}" srcId="{0D572CFF-4CD3-40A6-9203-DD9DBF4B16E4}" destId="{38613264-DE66-4DFB-8653-DB341E967153}" srcOrd="2" destOrd="0" parTransId="{96643A21-4EF7-467F-9C77-B95F697FFA68}" sibTransId="{F6AFB7DB-58B7-4BD9-8D6F-47C1CA83BC80}"/>
    <dgm:cxn modelId="{D8CF87C3-2F83-4639-9A36-6A4E27F43917}" type="presOf" srcId="{19234D01-7D7B-445F-860F-BCD5EE53F859}" destId="{41DF2709-D4AE-4404-BCAC-87953B06CCF1}" srcOrd="0" destOrd="0" presId="urn:microsoft.com/office/officeart/2008/layout/HorizontalMultiLevelHierarchy"/>
    <dgm:cxn modelId="{177A0643-C306-4C87-8885-FD05BA684E56}" type="presOf" srcId="{46DD2E24-2F48-446C-BF62-179A146A4011}" destId="{E0AAD192-6613-4273-9D5A-5F9B2AE98FE3}" srcOrd="0" destOrd="0" presId="urn:microsoft.com/office/officeart/2008/layout/HorizontalMultiLevelHierarchy"/>
    <dgm:cxn modelId="{74347CE2-ACF8-4C38-8B1D-304C9BFD4918}" srcId="{0D572CFF-4CD3-40A6-9203-DD9DBF4B16E4}" destId="{F9C6DC31-A7F0-4C75-8FFF-B32D1DF4C6EB}" srcOrd="0" destOrd="0" parTransId="{BAEB643F-437F-48D1-828A-5BF8B52CE840}" sibTransId="{C5D69440-6B40-40D2-901A-DE71B3456837}"/>
    <dgm:cxn modelId="{77D8A06C-9813-49E7-BE57-0BCA8F684E14}" type="presOf" srcId="{BCF2B5F4-16DD-4323-AB49-B6627B8C303A}" destId="{7FC1F66B-7277-4679-A26F-5628B3DA1CED}" srcOrd="1" destOrd="0" presId="urn:microsoft.com/office/officeart/2008/layout/HorizontalMultiLevelHierarchy"/>
    <dgm:cxn modelId="{12893AE0-AFB9-46D8-BC2C-0719DBC32EAE}" srcId="{FB6BE362-A138-494A-AA77-1293C67966EF}" destId="{11B3C127-A28D-44CB-8A1C-F7E8E49A93AD}" srcOrd="0" destOrd="0" parTransId="{1C59EFC5-337E-4D83-A34E-C9C7F26BBE68}" sibTransId="{EC251CCE-4674-4B3C-853F-FBA83ED7AD88}"/>
    <dgm:cxn modelId="{E03611E7-F616-4249-9CC3-95430828ED8C}" srcId="{BB26879E-597E-4131-99A3-166E971B448D}" destId="{F9AF177C-2A71-4D5E-BF74-872EBFDAC4DE}" srcOrd="1" destOrd="0" parTransId="{14C98618-C282-4CD1-8931-92FA0153A0D8}" sibTransId="{DED0E231-7D9A-4431-B04F-2D5AEDC03F75}"/>
    <dgm:cxn modelId="{85BDABCB-EFC1-46C9-9B1B-8CF5960A886C}" type="presOf" srcId="{D7CC1CB2-3CDA-4CBB-B8C8-97CF4AE10E1A}" destId="{1EB006AC-469D-47CF-852A-A4011C05E7B6}" srcOrd="1" destOrd="0" presId="urn:microsoft.com/office/officeart/2008/layout/HorizontalMultiLevelHierarchy"/>
    <dgm:cxn modelId="{AC96E1AD-73BD-445B-990A-C36C6B490959}" type="presOf" srcId="{F9C6DC31-A7F0-4C75-8FFF-B32D1DF4C6EB}" destId="{A190DEB6-DE05-4165-9FC1-A2B81822D88A}" srcOrd="0" destOrd="0" presId="urn:microsoft.com/office/officeart/2008/layout/HorizontalMultiLevelHierarchy"/>
    <dgm:cxn modelId="{D32AAB3E-CCBD-403A-BFD3-001087C7333C}" type="presOf" srcId="{8EFBFE3E-A893-4502-97DF-8BC71A65AE55}" destId="{CDB4E189-11E3-406D-921A-A0D1A3703EB6}" srcOrd="1" destOrd="0" presId="urn:microsoft.com/office/officeart/2008/layout/HorizontalMultiLevelHierarchy"/>
    <dgm:cxn modelId="{6B922E37-787C-4DA5-A35A-8AD3CA599580}" type="presOf" srcId="{E70B2641-2BCF-4E6F-AB54-6E7C0A2FA788}" destId="{17A1AC76-FBF2-456D-BA17-C32665E1A57C}" srcOrd="1" destOrd="0" presId="urn:microsoft.com/office/officeart/2008/layout/HorizontalMultiLevelHierarchy"/>
    <dgm:cxn modelId="{6AD0CED9-CF32-46CB-BE15-13A09B3E515B}" srcId="{52E69669-0111-4D0F-B612-FA97200B62E7}" destId="{B679A2D8-612D-42E8-B23C-A5390CA5017C}" srcOrd="0" destOrd="0" parTransId="{E70B2641-2BCF-4E6F-AB54-6E7C0A2FA788}" sibTransId="{3A26B658-F3E3-461A-BAB2-DFC9D0E39B11}"/>
    <dgm:cxn modelId="{85DB5D80-EB70-4A0D-9D8F-A263C8A73167}" srcId="{08F49AE9-027F-439D-813D-D8FCE96F9DD7}" destId="{259D8203-AB16-4CD3-9FC8-13D00DE8916E}" srcOrd="0" destOrd="0" parTransId="{CAA725F3-EBEB-4599-A556-A8814BB1CB75}" sibTransId="{319A5E65-50F0-4BCE-852E-2AC33442280E}"/>
    <dgm:cxn modelId="{7E4D86F4-22DC-4196-B139-BAB975A6EC67}" type="presOf" srcId="{EB19FE2C-B6A1-4C21-A675-B3A76BCB483F}" destId="{706B745F-4257-4AAA-B08D-8FF820299210}" srcOrd="0" destOrd="0" presId="urn:microsoft.com/office/officeart/2008/layout/HorizontalMultiLevelHierarchy"/>
    <dgm:cxn modelId="{3D628040-9928-43FE-B030-893C0D625BB2}" type="presOf" srcId="{52E69669-0111-4D0F-B612-FA97200B62E7}" destId="{2ABCCF3C-FF8A-408D-AFF1-340DD6B66EDF}" srcOrd="0" destOrd="0" presId="urn:microsoft.com/office/officeart/2008/layout/HorizontalMultiLevelHierarchy"/>
    <dgm:cxn modelId="{97D8F71A-04B9-48CC-8409-51EB214C98C3}" type="presOf" srcId="{79385137-3A58-47D3-AE5F-3ED703ACC604}" destId="{EA634E0E-9D0E-4533-95B1-3DBAF170C700}" srcOrd="1" destOrd="0" presId="urn:microsoft.com/office/officeart/2008/layout/HorizontalMultiLevelHierarchy"/>
    <dgm:cxn modelId="{415A95E6-6CBF-48BF-938E-D89C434E67E2}" type="presOf" srcId="{0D67F353-9A75-45E6-9DDE-69BBC00835AF}" destId="{BD57CE01-3684-43F6-83FB-67E9B17011A1}" srcOrd="0" destOrd="0" presId="urn:microsoft.com/office/officeart/2008/layout/HorizontalMultiLevelHierarchy"/>
    <dgm:cxn modelId="{B9F8ECC1-7F2B-4FE1-A768-069836910453}" srcId="{34E18A1E-6416-4B7E-8205-CE1A2F19F601}" destId="{E3B6A780-4CA8-4CD8-BCC9-3AD081259AF2}" srcOrd="2" destOrd="0" parTransId="{939F3131-B5C9-4BA2-A009-FAC89A55F38F}" sibTransId="{42C5BE5D-82D8-40AB-B847-49158C830E99}"/>
    <dgm:cxn modelId="{2CDD1647-C1DC-4D50-A8C7-360C2AAF0FB7}" type="presOf" srcId="{38322F83-1D95-4966-B14E-99BE95E09E3B}" destId="{1E581ED7-993C-4CAB-BF47-E0932A9C8E9A}" srcOrd="1" destOrd="0" presId="urn:microsoft.com/office/officeart/2008/layout/HorizontalMultiLevelHierarchy"/>
    <dgm:cxn modelId="{3F2F580E-2279-41FA-B360-F72E13FD3617}" type="presOf" srcId="{035F1969-820F-4622-BDB0-346C947AAAB0}" destId="{1CFC85D5-6578-4910-A6A8-4D958FA57EC3}" srcOrd="0" destOrd="0" presId="urn:microsoft.com/office/officeart/2008/layout/HorizontalMultiLevelHierarchy"/>
    <dgm:cxn modelId="{D39151A0-B1CB-4411-B87C-F79F8BE8CD02}" type="presOf" srcId="{E3B6A780-4CA8-4CD8-BCC9-3AD081259AF2}" destId="{F01B568E-DD51-44EE-9641-69FE5AC9198C}" srcOrd="0" destOrd="0" presId="urn:microsoft.com/office/officeart/2008/layout/HorizontalMultiLevelHierarchy"/>
    <dgm:cxn modelId="{23F3F22D-11FB-4DDB-B5B5-C5F43F9F62D6}" type="presOf" srcId="{1EF362A4-F1AC-4F47-84C9-C63BF4A5E300}" destId="{9696B381-7C6F-4B09-8361-8BB1677F17E8}" srcOrd="0" destOrd="0" presId="urn:microsoft.com/office/officeart/2008/layout/HorizontalMultiLevelHierarchy"/>
    <dgm:cxn modelId="{AEDAA681-5FC3-49B9-BFE8-537851696E30}" type="presOf" srcId="{E70B2641-2BCF-4E6F-AB54-6E7C0A2FA788}" destId="{321FCDE9-C239-4357-91CF-3927948E462C}" srcOrd="0" destOrd="0" presId="urn:microsoft.com/office/officeart/2008/layout/HorizontalMultiLevelHierarchy"/>
    <dgm:cxn modelId="{6204D982-EA44-4B74-9BD5-4088DC9F7B8C}" type="presOf" srcId="{08F49AE9-027F-439D-813D-D8FCE96F9DD7}" destId="{E0B368DC-D060-48E6-B614-90DD276C9044}" srcOrd="0" destOrd="0" presId="urn:microsoft.com/office/officeart/2008/layout/HorizontalMultiLevelHierarchy"/>
    <dgm:cxn modelId="{ACED0184-6FE5-437D-ACD6-21122825C11D}" type="presOf" srcId="{9854FA8E-5B00-4882-AA23-FB7FF905811E}" destId="{1C4E6878-584F-4C22-8625-40F50CEF8A4D}" srcOrd="0" destOrd="0" presId="urn:microsoft.com/office/officeart/2008/layout/HorizontalMultiLevelHierarchy"/>
    <dgm:cxn modelId="{01B13815-DBC4-4C4C-A2CF-68493FC76881}" srcId="{0D572CFF-4CD3-40A6-9203-DD9DBF4B16E4}" destId="{BF9BE0A9-1DAC-417A-ACFB-C387C83A9665}" srcOrd="1" destOrd="0" parTransId="{B84A4263-1DDC-4605-BAF3-9373F7AF6D5B}" sibTransId="{7ED50B83-6D27-4540-80C0-147E17554497}"/>
    <dgm:cxn modelId="{F2D56561-62E3-4FCE-A506-B1BCA87F3ECA}" type="presOf" srcId="{939F3131-B5C9-4BA2-A009-FAC89A55F38F}" destId="{D02FEC11-7C4A-4A4C-B60B-5800AA632B9A}" srcOrd="0" destOrd="0" presId="urn:microsoft.com/office/officeart/2008/layout/HorizontalMultiLevelHierarchy"/>
    <dgm:cxn modelId="{F4FD6614-D16D-4463-BA2C-5136C1728F9C}" srcId="{11B3C127-A28D-44CB-8A1C-F7E8E49A93AD}" destId="{12BF81B7-6693-4DF4-87DB-7C798E25C298}" srcOrd="1" destOrd="0" parTransId="{D7CC1CB2-3CDA-4CBB-B8C8-97CF4AE10E1A}" sibTransId="{57D73404-5A66-48CF-8AE6-EF9B0B919B0B}"/>
    <dgm:cxn modelId="{56D43235-BB78-4D2A-9AA1-8F8DAE128534}" type="presOf" srcId="{B4ED51CA-111B-490B-A8B3-028B96B5350D}" destId="{A0258582-A597-4FA2-96BE-59435DEB473E}" srcOrd="0" destOrd="0" presId="urn:microsoft.com/office/officeart/2008/layout/HorizontalMultiLevelHierarchy"/>
    <dgm:cxn modelId="{02901609-9E3E-4C1E-AADF-3FD367A34707}" srcId="{1310C279-9C36-4B47-A190-761D3173B9B8}" destId="{34E18A1E-6416-4B7E-8205-CE1A2F19F601}" srcOrd="0" destOrd="0" parTransId="{191E2636-21A0-4614-A5B2-8524B2398EFA}" sibTransId="{17268380-DDCC-43A0-89FC-E53A4F31B0B8}"/>
    <dgm:cxn modelId="{C9AD7BC9-19EE-442E-B847-15C840A1BEE4}" type="presOf" srcId="{ED462E60-B7AA-4E92-964E-B968A44BCCB6}" destId="{81F4B4E7-990C-4824-8780-1BE701D7DDD3}" srcOrd="1" destOrd="0" presId="urn:microsoft.com/office/officeart/2008/layout/HorizontalMultiLevelHierarchy"/>
    <dgm:cxn modelId="{D66F9DFD-28BF-4231-B07B-E5A36197F42C}" type="presOf" srcId="{BFFD0C3D-7A0E-4C28-8CBC-8BE8E016F616}" destId="{B6D3AC92-0729-425D-96D0-125A71CA5132}" srcOrd="1" destOrd="0" presId="urn:microsoft.com/office/officeart/2008/layout/HorizontalMultiLevelHierarchy"/>
    <dgm:cxn modelId="{80EF3A31-32AD-4E1A-8B48-5A652F2AA786}" type="presOf" srcId="{DFCF0456-4662-40BF-B817-12741A31A76F}" destId="{33300827-32D6-4A3E-9D8D-3D98AEBD66E8}" srcOrd="1" destOrd="0" presId="urn:microsoft.com/office/officeart/2008/layout/HorizontalMultiLevelHierarchy"/>
    <dgm:cxn modelId="{E69DA5AF-F068-4CAF-A269-0DA922C028F9}" type="presOf" srcId="{B84A4263-1DDC-4605-BAF3-9373F7AF6D5B}" destId="{E16FF4C8-C19F-419F-973C-0DA25B651F36}" srcOrd="1" destOrd="0" presId="urn:microsoft.com/office/officeart/2008/layout/HorizontalMultiLevelHierarchy"/>
    <dgm:cxn modelId="{C62F76C5-967A-4099-AB4D-A0126F70AFCA}" type="presOf" srcId="{F2EEBCDB-7D96-43F7-A70C-2BB016F4E47E}" destId="{F67769F4-EDFB-4DFD-8913-43D3E0BE610D}" srcOrd="0" destOrd="0" presId="urn:microsoft.com/office/officeart/2008/layout/HorizontalMultiLevelHierarchy"/>
    <dgm:cxn modelId="{3F635FE3-A406-4B56-AEB8-69F885086951}" type="presOf" srcId="{870A423C-91A9-490F-AE4E-06013213EFB8}" destId="{FF08E93C-BD4F-4FF8-8C98-A1FB0418D0A9}" srcOrd="0" destOrd="0" presId="urn:microsoft.com/office/officeart/2008/layout/HorizontalMultiLevelHierarchy"/>
    <dgm:cxn modelId="{C06AF148-7BD1-44E3-AC8B-6D73EC49ECCD}" srcId="{5E6312CD-7581-4F63-9769-3FAEAD16C80E}" destId="{FA54D516-279D-45E8-B1A1-B296D625E4C3}" srcOrd="2" destOrd="0" parTransId="{EB19FE2C-B6A1-4C21-A675-B3A76BCB483F}" sibTransId="{DF14D1EF-9352-4390-BA15-EE6B32C827A7}"/>
    <dgm:cxn modelId="{50F94A00-B5BA-4823-87C1-0C92BF9A72AF}" type="presOf" srcId="{F034A32B-5161-4861-84EE-E9FB17E0F33A}" destId="{C396B8AA-AC1A-45AF-B500-36E57AE23F4D}" srcOrd="0" destOrd="0" presId="urn:microsoft.com/office/officeart/2008/layout/HorizontalMultiLevelHierarchy"/>
    <dgm:cxn modelId="{6A7E6C7E-50E1-401C-B947-B3EF1490430B}" type="presOf" srcId="{BB26879E-597E-4131-99A3-166E971B448D}" destId="{1A2A23B6-5A4E-4450-87A3-ED60E2BE4E8E}" srcOrd="0" destOrd="0" presId="urn:microsoft.com/office/officeart/2008/layout/HorizontalMultiLevelHierarchy"/>
    <dgm:cxn modelId="{EB282F86-8C31-4EC7-A89F-EB7BDC66576F}" type="presOf" srcId="{EB19FE2C-B6A1-4C21-A675-B3A76BCB483F}" destId="{143ACAB6-44AF-4199-80A5-759270F30CB1}" srcOrd="1" destOrd="0" presId="urn:microsoft.com/office/officeart/2008/layout/HorizontalMultiLevelHierarchy"/>
    <dgm:cxn modelId="{E81548A7-E647-4EA3-8BB9-DA191C58ACCE}" type="presOf" srcId="{D5FE5693-7400-41DA-A44A-5144FCE6EC14}" destId="{D8ECEB00-0F10-4375-B20F-0B2ED5ECFB0F}" srcOrd="0" destOrd="0" presId="urn:microsoft.com/office/officeart/2008/layout/HorizontalMultiLevelHierarchy"/>
    <dgm:cxn modelId="{FDBA3490-B6E2-4165-B3FD-F2EDC4D122C3}" srcId="{9D3CE178-F973-4299-A6A6-B3B59BEBA5AD}" destId="{76E8BD42-D5E7-4A12-9810-C3F2F093486A}" srcOrd="0" destOrd="0" parTransId="{DFCF0456-4662-40BF-B817-12741A31A76F}" sibTransId="{24E14B79-3715-4676-A5C0-B8507446F520}"/>
    <dgm:cxn modelId="{34CC1A2B-7C92-4EE4-ACB1-DBA50DD0B5F9}" type="presOf" srcId="{B936802C-2007-4C2E-9905-72323DFE5E48}" destId="{9E6D389B-AB50-4E96-9559-8E6F89F36DD9}" srcOrd="1" destOrd="0" presId="urn:microsoft.com/office/officeart/2008/layout/HorizontalMultiLevelHierarchy"/>
    <dgm:cxn modelId="{CC3EBD0D-70BF-419A-BF34-C4CAEE135C69}" srcId="{34E18A1E-6416-4B7E-8205-CE1A2F19F601}" destId="{D5FE5693-7400-41DA-A44A-5144FCE6EC14}" srcOrd="1" destOrd="0" parTransId="{F5198FDC-5BE0-4445-98DE-97D49EC6A160}" sibTransId="{F43A611F-F872-4995-A437-2614F8C5A7D5}"/>
    <dgm:cxn modelId="{83B26580-FFFB-4F60-AED1-1CACB9849A34}" type="presOf" srcId="{B936802C-2007-4C2E-9905-72323DFE5E48}" destId="{AAC966BA-0939-4144-9613-5360A292C2DB}" srcOrd="0" destOrd="0" presId="urn:microsoft.com/office/officeart/2008/layout/HorizontalMultiLevelHierarchy"/>
    <dgm:cxn modelId="{9BBE9A58-8435-4377-866E-4C6C1B2A8A87}" type="presOf" srcId="{CAA725F3-EBEB-4599-A556-A8814BB1CB75}" destId="{90533F90-DD28-4E9D-B819-A23E13BFE85B}" srcOrd="0" destOrd="0" presId="urn:microsoft.com/office/officeart/2008/layout/HorizontalMultiLevelHierarchy"/>
    <dgm:cxn modelId="{5C0F3EAD-B16D-4998-83E0-910152DE6054}" type="presOf" srcId="{12BF81B7-6693-4DF4-87DB-7C798E25C298}" destId="{AB23C4AF-9DD9-42F6-9D92-8CC89DAE8B92}" srcOrd="0" destOrd="0" presId="urn:microsoft.com/office/officeart/2008/layout/HorizontalMultiLevelHierarchy"/>
    <dgm:cxn modelId="{CEA82D30-FD6F-4B82-806C-3B0D734BF8E5}" type="presOf" srcId="{27A9FD52-A0DF-4701-A92B-A3CA92A4838C}" destId="{59BC4AF4-B1BD-412C-A89F-16C162B5198D}" srcOrd="0" destOrd="0" presId="urn:microsoft.com/office/officeart/2008/layout/HorizontalMultiLevelHierarchy"/>
    <dgm:cxn modelId="{507DC54B-33E1-4EF9-B431-0C1980B6A46D}" type="presOf" srcId="{E604B63E-6F3B-4124-BB89-247F80361E22}" destId="{33C4E9D9-E0A8-452B-B848-40167D088EDA}" srcOrd="0" destOrd="0" presId="urn:microsoft.com/office/officeart/2008/layout/HorizontalMultiLevelHierarchy"/>
    <dgm:cxn modelId="{FFFB823C-8A17-47D2-801B-C0075575D88B}" type="presOf" srcId="{BF9BE0A9-1DAC-417A-ACFB-C387C83A9665}" destId="{7C63B566-A8E9-4781-BD7C-F5CFE71728C2}" srcOrd="0" destOrd="0" presId="urn:microsoft.com/office/officeart/2008/layout/HorizontalMultiLevelHierarchy"/>
    <dgm:cxn modelId="{4DDD5B6E-CEB0-4F25-A0A3-B39E6C8F92FC}" type="presOf" srcId="{6BE177CE-B925-451F-934E-8BD197211E6A}" destId="{0AD49807-DA9E-4DC8-8D0D-7E02312B3330}" srcOrd="0" destOrd="0" presId="urn:microsoft.com/office/officeart/2008/layout/HorizontalMultiLevelHierarchy"/>
    <dgm:cxn modelId="{260704A1-340E-41A4-9F3D-F844D028FC2B}" srcId="{F9AF177C-2A71-4D5E-BF74-872EBFDAC4DE}" destId="{2833941E-FE16-41D8-85C5-A4F6433529EB}" srcOrd="0" destOrd="0" parTransId="{79385137-3A58-47D3-AE5F-3ED703ACC604}" sibTransId="{A1AB5E8F-065C-4083-9FB4-CF86E85130E6}"/>
    <dgm:cxn modelId="{6C04409D-5D06-485B-8689-F5FEB19D8366}" type="presOf" srcId="{76E8BD42-D5E7-4A12-9810-C3F2F093486A}" destId="{8F7012CF-4AB5-4E7F-B54E-B76E6D033795}" srcOrd="0" destOrd="0" presId="urn:microsoft.com/office/officeart/2008/layout/HorizontalMultiLevelHierarchy"/>
    <dgm:cxn modelId="{226A87D3-A04B-41BD-A73F-E52C5FAF1CEB}" type="presOf" srcId="{F5198FDC-5BE0-4445-98DE-97D49EC6A160}" destId="{BB321FEA-52FC-4D1D-89A6-C41E264E445F}" srcOrd="0" destOrd="0" presId="urn:microsoft.com/office/officeart/2008/layout/HorizontalMultiLevelHierarchy"/>
    <dgm:cxn modelId="{7ADA7C98-3E1B-4C5A-9D88-E03DA35E85FD}" type="presOf" srcId="{F426B574-9F6A-48F2-AD6B-2F99AC4D502B}" destId="{6A8DD8AB-6F1F-48AA-B940-9F1F6C0767DA}" srcOrd="1" destOrd="0" presId="urn:microsoft.com/office/officeart/2008/layout/HorizontalMultiLevelHierarchy"/>
    <dgm:cxn modelId="{A3A50FAF-4436-440E-A529-5706D9C82CD0}" type="presOf" srcId="{9854FA8E-5B00-4882-AA23-FB7FF905811E}" destId="{E80D236F-3884-4828-942D-53984E25899A}" srcOrd="1" destOrd="0" presId="urn:microsoft.com/office/officeart/2008/layout/HorizontalMultiLevelHierarchy"/>
    <dgm:cxn modelId="{3599E35F-0E20-45B4-BFC4-8B13562F924C}" type="presOf" srcId="{8424E95A-0054-43C9-BC36-3349284D05BE}" destId="{D0884C3C-5CF2-4B49-9C5D-8E0B19D2BE61}" srcOrd="0" destOrd="0" presId="urn:microsoft.com/office/officeart/2008/layout/HorizontalMultiLevelHierarchy"/>
    <dgm:cxn modelId="{0D6BF70E-A01F-43C2-8BB4-3B145199DC2E}" type="presOf" srcId="{F034A32B-5161-4861-84EE-E9FB17E0F33A}" destId="{CB0FFA46-1092-4EBE-8552-488797B41B8B}" srcOrd="1" destOrd="0" presId="urn:microsoft.com/office/officeart/2008/layout/HorizontalMultiLevelHierarchy"/>
    <dgm:cxn modelId="{274FF5EC-B7D9-4CEC-A6AA-41CF0271574B}" type="presOf" srcId="{5E6312CD-7581-4F63-9769-3FAEAD16C80E}" destId="{E3FD0B65-9163-44AC-826D-B952DE87C354}" srcOrd="0" destOrd="0" presId="urn:microsoft.com/office/officeart/2008/layout/HorizontalMultiLevelHierarchy"/>
    <dgm:cxn modelId="{A5B49664-BF6A-4574-BE22-FF635DDB5439}" srcId="{FA54D516-279D-45E8-B1A1-B296D625E4C3}" destId="{EA8DFB8A-FA9F-484A-AC0B-FDD5C4884A4F}" srcOrd="0" destOrd="0" parTransId="{FD5F2904-B0E0-4F61-A053-4EA46E7902D1}" sibTransId="{BFB03CEF-7A15-4483-B644-4B63957BE8C4}"/>
    <dgm:cxn modelId="{E7F99FFD-5458-409E-A177-D16E01EA69FA}" type="presOf" srcId="{870A423C-91A9-490F-AE4E-06013213EFB8}" destId="{E1CD9D94-5DDA-4A9E-BB3C-67070BD162D0}" srcOrd="1" destOrd="0" presId="urn:microsoft.com/office/officeart/2008/layout/HorizontalMultiLevelHierarchy"/>
    <dgm:cxn modelId="{6EDAE162-6E07-4C2D-BE57-D73EF3E0D324}" type="presOf" srcId="{38322F83-1D95-4966-B14E-99BE95E09E3B}" destId="{91E9307C-5459-45B1-A989-5DE888BA7DB1}" srcOrd="0" destOrd="0" presId="urn:microsoft.com/office/officeart/2008/layout/HorizontalMultiLevelHierarchy"/>
    <dgm:cxn modelId="{96CA59F5-3C5C-4BD5-AB20-3A6F3C54EC86}" type="presOf" srcId="{79385137-3A58-47D3-AE5F-3ED703ACC604}" destId="{BFADFC8A-2B5E-4CE5-BE98-74C9F0153C45}" srcOrd="0" destOrd="0" presId="urn:microsoft.com/office/officeart/2008/layout/HorizontalMultiLevelHierarchy"/>
    <dgm:cxn modelId="{AB06470A-F4A3-4A89-97F2-EBCE93C0F7E5}" type="presOf" srcId="{80B541D4-4798-49E7-A21F-09A916B330B0}" destId="{5A41F959-62AC-45B2-9DB2-B5A63255635D}" srcOrd="0" destOrd="0" presId="urn:microsoft.com/office/officeart/2008/layout/HorizontalMultiLevelHierarchy"/>
    <dgm:cxn modelId="{7C8B6D48-EE63-4C29-BF27-BAC51EA30120}" srcId="{34E18A1E-6416-4B7E-8205-CE1A2F19F601}" destId="{67760D45-58DC-4B30-A2E8-54328D06E3D9}" srcOrd="0" destOrd="0" parTransId="{80B541D4-4798-49E7-A21F-09A916B330B0}" sibTransId="{1E3F4EAD-BEB0-4E1D-AD6C-3AD6DE652B0C}"/>
    <dgm:cxn modelId="{2BB100FC-846B-47FD-84F7-A55FA4F91E79}" type="presOf" srcId="{14C98618-C282-4CD1-8931-92FA0153A0D8}" destId="{C606563F-F44F-4641-991C-E8ADB990C644}" srcOrd="1" destOrd="0" presId="urn:microsoft.com/office/officeart/2008/layout/HorizontalMultiLevelHierarchy"/>
    <dgm:cxn modelId="{C922BB5E-DCB9-4099-8F74-3E75E2C7CC17}" srcId="{D1B488C1-C2E9-4535-B8F6-6EC514C7002B}" destId="{0EE8802D-586D-4268-90C2-C96F04E03F08}" srcOrd="0" destOrd="0" parTransId="{F426B574-9F6A-48F2-AD6B-2F99AC4D502B}" sibTransId="{68CB7461-C2D9-49C8-B0B2-EDDD64461A23}"/>
    <dgm:cxn modelId="{9B4D9E8B-96DD-4BA4-9DE6-4AE3E9DF54BD}" type="presOf" srcId="{4A36A112-1D45-49F1-898D-AB0E194EBBCC}" destId="{8A324168-AA14-4F8B-946F-5036FC368D5D}" srcOrd="0" destOrd="0" presId="urn:microsoft.com/office/officeart/2008/layout/HorizontalMultiLevelHierarchy"/>
    <dgm:cxn modelId="{35A19BC5-2D7B-45F4-96AC-D333C9F28051}" type="presOf" srcId="{FA54D516-279D-45E8-B1A1-B296D625E4C3}" destId="{71B9F133-9854-435E-9161-4BC2FAF97248}" srcOrd="0" destOrd="0" presId="urn:microsoft.com/office/officeart/2008/layout/HorizontalMultiLevelHierarchy"/>
    <dgm:cxn modelId="{E162D986-198D-4F60-A879-304064E02584}" srcId="{5E6312CD-7581-4F63-9769-3FAEAD16C80E}" destId="{D1B488C1-C2E9-4535-B8F6-6EC514C7002B}" srcOrd="0" destOrd="0" parTransId="{19234D01-7D7B-445F-860F-BCD5EE53F859}" sibTransId="{487DBA6A-C4F5-4DEA-9227-B36CC30E7CF0}"/>
    <dgm:cxn modelId="{E6F181A8-0B57-4479-B9FC-A5BC6C4BDE4B}" type="presOf" srcId="{56C483BC-53AF-4988-AB04-01C375D962C0}" destId="{EB0B70E0-E9C0-44C8-BFCD-758D2ED5CDEF}" srcOrd="0" destOrd="0" presId="urn:microsoft.com/office/officeart/2008/layout/HorizontalMultiLevelHierarchy"/>
    <dgm:cxn modelId="{E968D95C-EE66-4CBA-BAE6-74437BCD48E9}" type="presOf" srcId="{4A36A112-1D45-49F1-898D-AB0E194EBBCC}" destId="{BC2FD948-E89B-4AFC-852D-37C7329F5E2B}" srcOrd="1" destOrd="0" presId="urn:microsoft.com/office/officeart/2008/layout/HorizontalMultiLevelHierarchy"/>
    <dgm:cxn modelId="{BACEE344-D313-4B60-B612-D4C4AD0271C0}" srcId="{11B3C127-A28D-44CB-8A1C-F7E8E49A93AD}" destId="{9D3CE178-F973-4299-A6A6-B3B59BEBA5AD}" srcOrd="2" destOrd="0" parTransId="{38322F83-1D95-4966-B14E-99BE95E09E3B}" sibTransId="{B49AB5F4-552B-44A6-9756-C6404C9B8CAE}"/>
    <dgm:cxn modelId="{E7A816B4-16DE-4D58-9399-1ADA0E87F415}" type="presOf" srcId="{82BEE852-1AC7-48B9-B073-18EF985400F2}" destId="{18778345-D6F2-4DE4-87DE-0DB31BD7E461}" srcOrd="1" destOrd="0" presId="urn:microsoft.com/office/officeart/2008/layout/HorizontalMultiLevelHierarchy"/>
    <dgm:cxn modelId="{CCDCB9F1-1FF4-4D3D-8FC1-C36F7E95AE1B}" type="presOf" srcId="{2833941E-FE16-41D8-85C5-A4F6433529EB}" destId="{69400967-F0E5-4E0B-A2FE-B5108BD0E5C1}" srcOrd="0" destOrd="0" presId="urn:microsoft.com/office/officeart/2008/layout/HorizontalMultiLevelHierarchy"/>
    <dgm:cxn modelId="{0C323E9B-1697-4A57-A12A-ADB2272EEB6E}" type="presOf" srcId="{8EFBFE3E-A893-4502-97DF-8BC71A65AE55}" destId="{10CC3C6F-CDDF-4DBC-AB7F-7AD7851A444E}" srcOrd="0" destOrd="0" presId="urn:microsoft.com/office/officeart/2008/layout/HorizontalMultiLevelHierarchy"/>
    <dgm:cxn modelId="{DCE83833-C22F-43B7-800B-3E8ED5C84D93}" srcId="{27A9FD52-A0DF-4701-A92B-A3CA92A4838C}" destId="{52E69669-0111-4D0F-B612-FA97200B62E7}" srcOrd="0" destOrd="0" parTransId="{ED462E60-B7AA-4E92-964E-B968A44BCCB6}" sibTransId="{88C337B0-F786-4A6E-82FA-3EE89590B9E8}"/>
    <dgm:cxn modelId="{59C1B782-7ECE-4E0B-88D6-E10A82FEFB70}" type="presOf" srcId="{34E18A1E-6416-4B7E-8205-CE1A2F19F601}" destId="{C69A1D59-3A8B-4693-8A44-A5F86E24344D}" srcOrd="0" destOrd="0" presId="urn:microsoft.com/office/officeart/2008/layout/HorizontalMultiLevelHierarchy"/>
    <dgm:cxn modelId="{70DC5E7A-C4B9-4471-BA5A-C7ACC7772E04}" type="presParOf" srcId="{7B49004F-4F6C-4E42-8E78-3169C65DCE7A}" destId="{7FBA84E5-927F-40DA-A510-8451F24A6113}" srcOrd="0" destOrd="0" presId="urn:microsoft.com/office/officeart/2008/layout/HorizontalMultiLevelHierarchy"/>
    <dgm:cxn modelId="{0CD52475-CE76-47E2-8A68-88FEE97BEFF4}" type="presParOf" srcId="{7FBA84E5-927F-40DA-A510-8451F24A6113}" destId="{5F1F68EA-D075-4B93-92AE-07634B42627B}" srcOrd="0" destOrd="0" presId="urn:microsoft.com/office/officeart/2008/layout/HorizontalMultiLevelHierarchy"/>
    <dgm:cxn modelId="{BF72995E-080C-4322-940E-298D51C7E6C1}" type="presParOf" srcId="{7FBA84E5-927F-40DA-A510-8451F24A6113}" destId="{68E0C926-703B-4486-A1FB-1AF1EC9F8B2D}" srcOrd="1" destOrd="0" presId="urn:microsoft.com/office/officeart/2008/layout/HorizontalMultiLevelHierarchy"/>
    <dgm:cxn modelId="{F432ECDC-7CDE-4A47-A793-76777B9C799E}" type="presParOf" srcId="{68E0C926-703B-4486-A1FB-1AF1EC9F8B2D}" destId="{102D8FB0-B601-4F2E-BA15-805B105A1290}" srcOrd="0" destOrd="0" presId="urn:microsoft.com/office/officeart/2008/layout/HorizontalMultiLevelHierarchy"/>
    <dgm:cxn modelId="{607855FC-7DA0-469B-9F5E-525F75069459}" type="presParOf" srcId="{102D8FB0-B601-4F2E-BA15-805B105A1290}" destId="{B6D3AC92-0729-425D-96D0-125A71CA5132}" srcOrd="0" destOrd="0" presId="urn:microsoft.com/office/officeart/2008/layout/HorizontalMultiLevelHierarchy"/>
    <dgm:cxn modelId="{E90A806B-FC31-48E7-A498-E5DAD8936887}" type="presParOf" srcId="{68E0C926-703B-4486-A1FB-1AF1EC9F8B2D}" destId="{37B5CBC7-1F50-41B4-BDE0-192D4CAB9853}" srcOrd="1" destOrd="0" presId="urn:microsoft.com/office/officeart/2008/layout/HorizontalMultiLevelHierarchy"/>
    <dgm:cxn modelId="{FB88105A-23D8-4D26-A9FD-5DE07C9C104D}" type="presParOf" srcId="{37B5CBC7-1F50-41B4-BDE0-192D4CAB9853}" destId="{61A98F36-2207-4B44-8668-9BA50B67CD0A}" srcOrd="0" destOrd="0" presId="urn:microsoft.com/office/officeart/2008/layout/HorizontalMultiLevelHierarchy"/>
    <dgm:cxn modelId="{4A53601A-A3F3-41F3-93D6-1BFE4830F979}" type="presParOf" srcId="{37B5CBC7-1F50-41B4-BDE0-192D4CAB9853}" destId="{0A322A42-CCB2-4AF3-A032-657A85A8FE28}" srcOrd="1" destOrd="0" presId="urn:microsoft.com/office/officeart/2008/layout/HorizontalMultiLevelHierarchy"/>
    <dgm:cxn modelId="{28C0AB7C-4BFD-4225-B72F-5AAF23490D97}" type="presParOf" srcId="{0A322A42-CCB2-4AF3-A032-657A85A8FE28}" destId="{3FA831E0-DF9E-4AE9-BA47-7D7B021EC698}" srcOrd="0" destOrd="0" presId="urn:microsoft.com/office/officeart/2008/layout/HorizontalMultiLevelHierarchy"/>
    <dgm:cxn modelId="{1C8196DB-0E78-440D-84A4-CF5234C2C4EC}" type="presParOf" srcId="{3FA831E0-DF9E-4AE9-BA47-7D7B021EC698}" destId="{82F0F663-27FB-49A1-BA10-823FEA92956E}" srcOrd="0" destOrd="0" presId="urn:microsoft.com/office/officeart/2008/layout/HorizontalMultiLevelHierarchy"/>
    <dgm:cxn modelId="{0DE93C7E-6783-47B1-AB71-BF5D16D0EDC5}" type="presParOf" srcId="{0A322A42-CCB2-4AF3-A032-657A85A8FE28}" destId="{2B467AFF-2392-42D9-A9C0-07BED7D1DBCE}" srcOrd="1" destOrd="0" presId="urn:microsoft.com/office/officeart/2008/layout/HorizontalMultiLevelHierarchy"/>
    <dgm:cxn modelId="{0F00C688-DF70-4A4E-989B-0BC98658E079}" type="presParOf" srcId="{2B467AFF-2392-42D9-A9C0-07BED7D1DBCE}" destId="{C69A1D59-3A8B-4693-8A44-A5F86E24344D}" srcOrd="0" destOrd="0" presId="urn:microsoft.com/office/officeart/2008/layout/HorizontalMultiLevelHierarchy"/>
    <dgm:cxn modelId="{3C4ABA8F-FD97-404A-9EA7-A09493A38678}" type="presParOf" srcId="{2B467AFF-2392-42D9-A9C0-07BED7D1DBCE}" destId="{6C7BB65C-36CA-4ECA-85D7-114A829FFD1A}" srcOrd="1" destOrd="0" presId="urn:microsoft.com/office/officeart/2008/layout/HorizontalMultiLevelHierarchy"/>
    <dgm:cxn modelId="{D2DE0EDC-EBEC-4C80-8FAD-9D03635AF48A}" type="presParOf" srcId="{6C7BB65C-36CA-4ECA-85D7-114A829FFD1A}" destId="{5A41F959-62AC-45B2-9DB2-B5A63255635D}" srcOrd="0" destOrd="0" presId="urn:microsoft.com/office/officeart/2008/layout/HorizontalMultiLevelHierarchy"/>
    <dgm:cxn modelId="{DE12CBC7-0B93-47CB-84F5-643D151BE73C}" type="presParOf" srcId="{5A41F959-62AC-45B2-9DB2-B5A63255635D}" destId="{777D10DA-ED48-4DCD-9F0A-72EEA02A80CD}" srcOrd="0" destOrd="0" presId="urn:microsoft.com/office/officeart/2008/layout/HorizontalMultiLevelHierarchy"/>
    <dgm:cxn modelId="{AFA0D405-7140-4EB9-98B8-C6D06A00645B}" type="presParOf" srcId="{6C7BB65C-36CA-4ECA-85D7-114A829FFD1A}" destId="{2FBD7C30-A671-4C9D-8B36-70516A46A809}" srcOrd="1" destOrd="0" presId="urn:microsoft.com/office/officeart/2008/layout/HorizontalMultiLevelHierarchy"/>
    <dgm:cxn modelId="{3EA3F9BD-4A0C-4587-AC8B-4A87E4F9C3B2}" type="presParOf" srcId="{2FBD7C30-A671-4C9D-8B36-70516A46A809}" destId="{062E3423-E8CD-4D25-ACDC-0B10292BF879}" srcOrd="0" destOrd="0" presId="urn:microsoft.com/office/officeart/2008/layout/HorizontalMultiLevelHierarchy"/>
    <dgm:cxn modelId="{3B22BF97-C76A-4E52-B95A-161274B7973C}" type="presParOf" srcId="{2FBD7C30-A671-4C9D-8B36-70516A46A809}" destId="{4DCE2026-CCB1-44EC-9EBF-735398467915}" srcOrd="1" destOrd="0" presId="urn:microsoft.com/office/officeart/2008/layout/HorizontalMultiLevelHierarchy"/>
    <dgm:cxn modelId="{8B4D4515-84AD-41B5-8FDC-E283746746B1}" type="presParOf" srcId="{4DCE2026-CCB1-44EC-9EBF-735398467915}" destId="{9696B381-7C6F-4B09-8361-8BB1677F17E8}" srcOrd="0" destOrd="0" presId="urn:microsoft.com/office/officeart/2008/layout/HorizontalMultiLevelHierarchy"/>
    <dgm:cxn modelId="{1DDB96B9-CC14-4BE8-971F-6CE9BC17996F}" type="presParOf" srcId="{9696B381-7C6F-4B09-8361-8BB1677F17E8}" destId="{335009A5-9751-4FC6-897C-7185696B48B1}" srcOrd="0" destOrd="0" presId="urn:microsoft.com/office/officeart/2008/layout/HorizontalMultiLevelHierarchy"/>
    <dgm:cxn modelId="{4057CDF4-9A59-4F62-BEBF-B11AD4C3B373}" type="presParOf" srcId="{4DCE2026-CCB1-44EC-9EBF-735398467915}" destId="{1EE15063-0E9F-4885-A5B3-ACF866FF6BA8}" srcOrd="1" destOrd="0" presId="urn:microsoft.com/office/officeart/2008/layout/HorizontalMultiLevelHierarchy"/>
    <dgm:cxn modelId="{FCFE6BFC-CD5F-49E5-8BC8-41F56798B530}" type="presParOf" srcId="{1EE15063-0E9F-4885-A5B3-ACF866FF6BA8}" destId="{80CF6FEB-A93E-44E7-B8AD-89C5C0790DAA}" srcOrd="0" destOrd="0" presId="urn:microsoft.com/office/officeart/2008/layout/HorizontalMultiLevelHierarchy"/>
    <dgm:cxn modelId="{97D4148C-12AB-4F6C-A45A-84FDCD23729E}" type="presParOf" srcId="{1EE15063-0E9F-4885-A5B3-ACF866FF6BA8}" destId="{9331D4A1-63F5-490E-B4D9-3F36BA6FD2E7}" srcOrd="1" destOrd="0" presId="urn:microsoft.com/office/officeart/2008/layout/HorizontalMultiLevelHierarchy"/>
    <dgm:cxn modelId="{0C271976-7792-4DED-9D03-8D52916D1332}" type="presParOf" srcId="{9331D4A1-63F5-490E-B4D9-3F36BA6FD2E7}" destId="{A0258582-A597-4FA2-96BE-59435DEB473E}" srcOrd="0" destOrd="0" presId="urn:microsoft.com/office/officeart/2008/layout/HorizontalMultiLevelHierarchy"/>
    <dgm:cxn modelId="{B56E12BD-E802-49EE-8C32-01A1BEDFDE89}" type="presParOf" srcId="{A0258582-A597-4FA2-96BE-59435DEB473E}" destId="{4D8FE5B7-3573-40E9-AEEC-5DCE4CAE1F5C}" srcOrd="0" destOrd="0" presId="urn:microsoft.com/office/officeart/2008/layout/HorizontalMultiLevelHierarchy"/>
    <dgm:cxn modelId="{49287DA3-4644-409A-ACBC-C8A87EB1FF09}" type="presParOf" srcId="{9331D4A1-63F5-490E-B4D9-3F36BA6FD2E7}" destId="{D96D518F-0025-4F40-852C-447DA4DC8B0A}" srcOrd="1" destOrd="0" presId="urn:microsoft.com/office/officeart/2008/layout/HorizontalMultiLevelHierarchy"/>
    <dgm:cxn modelId="{FD0A3F6B-4F29-416E-9839-DE6CE607EEC7}" type="presParOf" srcId="{D96D518F-0025-4F40-852C-447DA4DC8B0A}" destId="{8CDA4A31-6B37-42D3-A81E-87F3E6A477CD}" srcOrd="0" destOrd="0" presId="urn:microsoft.com/office/officeart/2008/layout/HorizontalMultiLevelHierarchy"/>
    <dgm:cxn modelId="{8E5D37B5-9B26-42D5-B443-162A299E2D39}" type="presParOf" srcId="{D96D518F-0025-4F40-852C-447DA4DC8B0A}" destId="{067D8193-A741-4374-BF6F-FB312ABAF0F6}" srcOrd="1" destOrd="0" presId="urn:microsoft.com/office/officeart/2008/layout/HorizontalMultiLevelHierarchy"/>
    <dgm:cxn modelId="{8D1C7188-2FA3-4266-96B2-6339BA9028BC}" type="presParOf" srcId="{6C7BB65C-36CA-4ECA-85D7-114A829FFD1A}" destId="{BB321FEA-52FC-4D1D-89A6-C41E264E445F}" srcOrd="2" destOrd="0" presId="urn:microsoft.com/office/officeart/2008/layout/HorizontalMultiLevelHierarchy"/>
    <dgm:cxn modelId="{8693DD3F-1738-4C9F-9843-5FEF81B994D3}" type="presParOf" srcId="{BB321FEA-52FC-4D1D-89A6-C41E264E445F}" destId="{9307D43A-50FB-4546-8545-0A2889203B0D}" srcOrd="0" destOrd="0" presId="urn:microsoft.com/office/officeart/2008/layout/HorizontalMultiLevelHierarchy"/>
    <dgm:cxn modelId="{F8858877-2D6D-4D8F-A11C-DCFFBFB163BA}" type="presParOf" srcId="{6C7BB65C-36CA-4ECA-85D7-114A829FFD1A}" destId="{F0D0D50A-45FD-42F5-BC94-EB80A5D486BE}" srcOrd="3" destOrd="0" presId="urn:microsoft.com/office/officeart/2008/layout/HorizontalMultiLevelHierarchy"/>
    <dgm:cxn modelId="{FABB8929-192A-4199-AB1F-DA57EC5438AB}" type="presParOf" srcId="{F0D0D50A-45FD-42F5-BC94-EB80A5D486BE}" destId="{D8ECEB00-0F10-4375-B20F-0B2ED5ECFB0F}" srcOrd="0" destOrd="0" presId="urn:microsoft.com/office/officeart/2008/layout/HorizontalMultiLevelHierarchy"/>
    <dgm:cxn modelId="{6FCC3763-F817-45B5-94FF-6129AF4D9653}" type="presParOf" srcId="{F0D0D50A-45FD-42F5-BC94-EB80A5D486BE}" destId="{DB98C0D3-3303-4578-B008-AA0A2CEE28D5}" srcOrd="1" destOrd="0" presId="urn:microsoft.com/office/officeart/2008/layout/HorizontalMultiLevelHierarchy"/>
    <dgm:cxn modelId="{11D9D923-0C6B-45CD-BCD5-50828612DEAF}" type="presParOf" srcId="{DB98C0D3-3303-4578-B008-AA0A2CEE28D5}" destId="{857BDA35-2C66-4FEC-9035-578566EA3B91}" srcOrd="0" destOrd="0" presId="urn:microsoft.com/office/officeart/2008/layout/HorizontalMultiLevelHierarchy"/>
    <dgm:cxn modelId="{0F071CC9-8943-4F38-B85D-3C99544F38ED}" type="presParOf" srcId="{857BDA35-2C66-4FEC-9035-578566EA3B91}" destId="{7FC1F66B-7277-4679-A26F-5628B3DA1CED}" srcOrd="0" destOrd="0" presId="urn:microsoft.com/office/officeart/2008/layout/HorizontalMultiLevelHierarchy"/>
    <dgm:cxn modelId="{63FEA411-4628-4A3E-839E-0CD3D9D6F307}" type="presParOf" srcId="{DB98C0D3-3303-4578-B008-AA0A2CEE28D5}" destId="{DD615501-7E25-4242-B445-C86FF36A2C4C}" srcOrd="1" destOrd="0" presId="urn:microsoft.com/office/officeart/2008/layout/HorizontalMultiLevelHierarchy"/>
    <dgm:cxn modelId="{3C4600E4-887E-434C-A40D-E4DBF48A086E}" type="presParOf" srcId="{DD615501-7E25-4242-B445-C86FF36A2C4C}" destId="{E0B368DC-D060-48E6-B614-90DD276C9044}" srcOrd="0" destOrd="0" presId="urn:microsoft.com/office/officeart/2008/layout/HorizontalMultiLevelHierarchy"/>
    <dgm:cxn modelId="{B546702D-D6E0-4D92-ADFE-38703DDE301D}" type="presParOf" srcId="{DD615501-7E25-4242-B445-C86FF36A2C4C}" destId="{492DE124-9C03-4A07-83FE-6449AE155376}" srcOrd="1" destOrd="0" presId="urn:microsoft.com/office/officeart/2008/layout/HorizontalMultiLevelHierarchy"/>
    <dgm:cxn modelId="{9252A245-6418-4A15-A2CE-00405C93F161}" type="presParOf" srcId="{492DE124-9C03-4A07-83FE-6449AE155376}" destId="{90533F90-DD28-4E9D-B819-A23E13BFE85B}" srcOrd="0" destOrd="0" presId="urn:microsoft.com/office/officeart/2008/layout/HorizontalMultiLevelHierarchy"/>
    <dgm:cxn modelId="{A2F00FE8-5E7F-4977-B291-2D8F4985AB91}" type="presParOf" srcId="{90533F90-DD28-4E9D-B819-A23E13BFE85B}" destId="{46BA2753-2D0A-4DFF-A783-435404E53B55}" srcOrd="0" destOrd="0" presId="urn:microsoft.com/office/officeart/2008/layout/HorizontalMultiLevelHierarchy"/>
    <dgm:cxn modelId="{C6D65404-9853-46F8-B802-FBD34D7B7DE8}" type="presParOf" srcId="{492DE124-9C03-4A07-83FE-6449AE155376}" destId="{DADB7AAD-E01B-46B8-96FA-25F8861BD1AF}" srcOrd="1" destOrd="0" presId="urn:microsoft.com/office/officeart/2008/layout/HorizontalMultiLevelHierarchy"/>
    <dgm:cxn modelId="{54900B64-5C9F-466F-B98F-A8D04B67911F}" type="presParOf" srcId="{DADB7AAD-E01B-46B8-96FA-25F8861BD1AF}" destId="{240DD193-9013-4A0B-8F93-BEFC0142B0A7}" srcOrd="0" destOrd="0" presId="urn:microsoft.com/office/officeart/2008/layout/HorizontalMultiLevelHierarchy"/>
    <dgm:cxn modelId="{3EE33E3E-06F5-41A9-BE6A-3187A65183EB}" type="presParOf" srcId="{DADB7AAD-E01B-46B8-96FA-25F8861BD1AF}" destId="{3F634B1F-D65B-4FA3-8E54-1403F49E742E}" srcOrd="1" destOrd="0" presId="urn:microsoft.com/office/officeart/2008/layout/HorizontalMultiLevelHierarchy"/>
    <dgm:cxn modelId="{CC0287DC-31E9-4B98-BE08-02B36C9FDE6A}" type="presParOf" srcId="{3F634B1F-D65B-4FA3-8E54-1403F49E742E}" destId="{A3E50632-2062-4DDD-83B4-C0CDBFE23C1E}" srcOrd="0" destOrd="0" presId="urn:microsoft.com/office/officeart/2008/layout/HorizontalMultiLevelHierarchy"/>
    <dgm:cxn modelId="{32576FD5-8BDF-466B-8F80-DF8849F24D8D}" type="presParOf" srcId="{A3E50632-2062-4DDD-83B4-C0CDBFE23C1E}" destId="{18778345-D6F2-4DE4-87DE-0DB31BD7E461}" srcOrd="0" destOrd="0" presId="urn:microsoft.com/office/officeart/2008/layout/HorizontalMultiLevelHierarchy"/>
    <dgm:cxn modelId="{EA02F374-19DF-495B-9368-897830D0062D}" type="presParOf" srcId="{3F634B1F-D65B-4FA3-8E54-1403F49E742E}" destId="{39F21FD4-9C82-47D9-8898-0ADC1EFE1510}" srcOrd="1" destOrd="0" presId="urn:microsoft.com/office/officeart/2008/layout/HorizontalMultiLevelHierarchy"/>
    <dgm:cxn modelId="{7E1A42D4-D89A-4DA8-91DB-0A4F4D8E29F2}" type="presParOf" srcId="{39F21FD4-9C82-47D9-8898-0ADC1EFE1510}" destId="{FD038467-1511-493C-845C-EC40B4C241E4}" srcOrd="0" destOrd="0" presId="urn:microsoft.com/office/officeart/2008/layout/HorizontalMultiLevelHierarchy"/>
    <dgm:cxn modelId="{E1EC31CF-6C0E-4F59-8DB5-0DFCA1D0C8F3}" type="presParOf" srcId="{39F21FD4-9C82-47D9-8898-0ADC1EFE1510}" destId="{8BEE4B8A-4BE4-4D62-930B-9A899D529789}" srcOrd="1" destOrd="0" presId="urn:microsoft.com/office/officeart/2008/layout/HorizontalMultiLevelHierarchy"/>
    <dgm:cxn modelId="{237371DB-521B-4D10-92DB-1113789DA843}" type="presParOf" srcId="{6C7BB65C-36CA-4ECA-85D7-114A829FFD1A}" destId="{D02FEC11-7C4A-4A4C-B60B-5800AA632B9A}" srcOrd="4" destOrd="0" presId="urn:microsoft.com/office/officeart/2008/layout/HorizontalMultiLevelHierarchy"/>
    <dgm:cxn modelId="{4FC42477-1A6A-48FB-B7B7-48E564412675}" type="presParOf" srcId="{D02FEC11-7C4A-4A4C-B60B-5800AA632B9A}" destId="{7BF39256-09BC-41D2-AE91-0948A3A78C2E}" srcOrd="0" destOrd="0" presId="urn:microsoft.com/office/officeart/2008/layout/HorizontalMultiLevelHierarchy"/>
    <dgm:cxn modelId="{7194A2C6-87B8-48D3-B781-2FA25A002C73}" type="presParOf" srcId="{6C7BB65C-36CA-4ECA-85D7-114A829FFD1A}" destId="{96595B4A-FE56-4BD5-936F-4A407283F309}" srcOrd="5" destOrd="0" presId="urn:microsoft.com/office/officeart/2008/layout/HorizontalMultiLevelHierarchy"/>
    <dgm:cxn modelId="{EC0BC92A-58B8-4E42-B517-91D4BD81041A}" type="presParOf" srcId="{96595B4A-FE56-4BD5-936F-4A407283F309}" destId="{F01B568E-DD51-44EE-9641-69FE5AC9198C}" srcOrd="0" destOrd="0" presId="urn:microsoft.com/office/officeart/2008/layout/HorizontalMultiLevelHierarchy"/>
    <dgm:cxn modelId="{5F320718-FB05-424F-9469-BFDF0561EEB1}" type="presParOf" srcId="{96595B4A-FE56-4BD5-936F-4A407283F309}" destId="{670E873D-F5D2-4BB3-8D55-FA93ECB5999E}" srcOrd="1" destOrd="0" presId="urn:microsoft.com/office/officeart/2008/layout/HorizontalMultiLevelHierarchy"/>
    <dgm:cxn modelId="{FE4029F7-8BC6-47AA-AA4B-619330588EE5}" type="presParOf" srcId="{670E873D-F5D2-4BB3-8D55-FA93ECB5999E}" destId="{FF08E93C-BD4F-4FF8-8C98-A1FB0418D0A9}" srcOrd="0" destOrd="0" presId="urn:microsoft.com/office/officeart/2008/layout/HorizontalMultiLevelHierarchy"/>
    <dgm:cxn modelId="{131BC44B-FB66-4706-92C4-AE1FE176BEDA}" type="presParOf" srcId="{FF08E93C-BD4F-4FF8-8C98-A1FB0418D0A9}" destId="{E1CD9D94-5DDA-4A9E-BB3C-67070BD162D0}" srcOrd="0" destOrd="0" presId="urn:microsoft.com/office/officeart/2008/layout/HorizontalMultiLevelHierarchy"/>
    <dgm:cxn modelId="{40FED943-52DB-4F7D-8BD2-DA755722E1FF}" type="presParOf" srcId="{670E873D-F5D2-4BB3-8D55-FA93ECB5999E}" destId="{F6C94CCD-2A57-43AA-B79C-348FD3337887}" srcOrd="1" destOrd="0" presId="urn:microsoft.com/office/officeart/2008/layout/HorizontalMultiLevelHierarchy"/>
    <dgm:cxn modelId="{E32167A0-F0E3-4640-A121-C9D7240312A9}" type="presParOf" srcId="{F6C94CCD-2A57-43AA-B79C-348FD3337887}" destId="{964FE49D-3933-40B0-B183-FD0CB19817F2}" srcOrd="0" destOrd="0" presId="urn:microsoft.com/office/officeart/2008/layout/HorizontalMultiLevelHierarchy"/>
    <dgm:cxn modelId="{E20FB471-3168-4AE0-95E0-23D7CC465C52}" type="presParOf" srcId="{F6C94CCD-2A57-43AA-B79C-348FD3337887}" destId="{32EFA784-BA42-4D4F-AD9E-BF9F169247DC}" srcOrd="1" destOrd="0" presId="urn:microsoft.com/office/officeart/2008/layout/HorizontalMultiLevelHierarchy"/>
    <dgm:cxn modelId="{3C2BD121-EFC5-4E4A-AB38-1E1B97AA573C}" type="presParOf" srcId="{32EFA784-BA42-4D4F-AD9E-BF9F169247DC}" destId="{33C4E9D9-E0A8-452B-B848-40167D088EDA}" srcOrd="0" destOrd="0" presId="urn:microsoft.com/office/officeart/2008/layout/HorizontalMultiLevelHierarchy"/>
    <dgm:cxn modelId="{46C54B31-FBCF-41DD-818C-81FF411B9D3E}" type="presParOf" srcId="{33C4E9D9-E0A8-452B-B848-40167D088EDA}" destId="{F5E2282F-5236-4BD2-BC20-6365D392F5A4}" srcOrd="0" destOrd="0" presId="urn:microsoft.com/office/officeart/2008/layout/HorizontalMultiLevelHierarchy"/>
    <dgm:cxn modelId="{5FBDB3DC-DE13-4818-A635-1449355BFC9F}" type="presParOf" srcId="{32EFA784-BA42-4D4F-AD9E-BF9F169247DC}" destId="{26CE2DD2-11F6-4C8C-8C8C-4D0C9F7DF880}" srcOrd="1" destOrd="0" presId="urn:microsoft.com/office/officeart/2008/layout/HorizontalMultiLevelHierarchy"/>
    <dgm:cxn modelId="{1FD803C3-D188-4E9D-BC02-4D7A0551E8B5}" type="presParOf" srcId="{26CE2DD2-11F6-4C8C-8C8C-4D0C9F7DF880}" destId="{A2B1CA22-D739-4446-A75A-724CC2DADB91}" srcOrd="0" destOrd="0" presId="urn:microsoft.com/office/officeart/2008/layout/HorizontalMultiLevelHierarchy"/>
    <dgm:cxn modelId="{BD96096F-2101-41B1-9AE9-7E34B8A8E7D7}" type="presParOf" srcId="{26CE2DD2-11F6-4C8C-8C8C-4D0C9F7DF880}" destId="{5534BDE2-2A07-4F27-8C2B-A9915BD46D72}" srcOrd="1" destOrd="0" presId="urn:microsoft.com/office/officeart/2008/layout/HorizontalMultiLevelHierarchy"/>
    <dgm:cxn modelId="{2BECC978-6AC2-4938-A013-2E135B92E9B3}" type="presParOf" srcId="{6C7BB65C-36CA-4ECA-85D7-114A829FFD1A}" destId="{541898DF-D85E-4853-B9D9-7F9EF4AB55C9}" srcOrd="6" destOrd="0" presId="urn:microsoft.com/office/officeart/2008/layout/HorizontalMultiLevelHierarchy"/>
    <dgm:cxn modelId="{81EF2EE6-3052-4612-B25F-6DEA5C101E06}" type="presParOf" srcId="{541898DF-D85E-4853-B9D9-7F9EF4AB55C9}" destId="{36CA155C-FD0A-4D2F-B4A8-957AE8C56064}" srcOrd="0" destOrd="0" presId="urn:microsoft.com/office/officeart/2008/layout/HorizontalMultiLevelHierarchy"/>
    <dgm:cxn modelId="{8EF7D7DB-0DD9-4FD4-8825-7CB489594B3F}" type="presParOf" srcId="{6C7BB65C-36CA-4ECA-85D7-114A829FFD1A}" destId="{B758AB0A-480B-4843-ADF7-905FF6C93046}" srcOrd="7" destOrd="0" presId="urn:microsoft.com/office/officeart/2008/layout/HorizontalMultiLevelHierarchy"/>
    <dgm:cxn modelId="{6753A12B-349F-4D86-87EB-FE7C944460C5}" type="presParOf" srcId="{B758AB0A-480B-4843-ADF7-905FF6C93046}" destId="{59BC4AF4-B1BD-412C-A89F-16C162B5198D}" srcOrd="0" destOrd="0" presId="urn:microsoft.com/office/officeart/2008/layout/HorizontalMultiLevelHierarchy"/>
    <dgm:cxn modelId="{3A705533-E7B7-4877-968D-BF9BCB463500}" type="presParOf" srcId="{B758AB0A-480B-4843-ADF7-905FF6C93046}" destId="{BF80EEDB-AC7E-4657-91AD-A1E5EA636FFA}" srcOrd="1" destOrd="0" presId="urn:microsoft.com/office/officeart/2008/layout/HorizontalMultiLevelHierarchy"/>
    <dgm:cxn modelId="{7D7316C3-C7E0-4071-8C6A-BB5A6F686567}" type="presParOf" srcId="{BF80EEDB-AC7E-4657-91AD-A1E5EA636FFA}" destId="{5AD74404-4463-488C-A90A-C9B83922C6AB}" srcOrd="0" destOrd="0" presId="urn:microsoft.com/office/officeart/2008/layout/HorizontalMultiLevelHierarchy"/>
    <dgm:cxn modelId="{D9873871-44D1-439B-92C7-F26EB2AAD2E3}" type="presParOf" srcId="{5AD74404-4463-488C-A90A-C9B83922C6AB}" destId="{81F4B4E7-990C-4824-8780-1BE701D7DDD3}" srcOrd="0" destOrd="0" presId="urn:microsoft.com/office/officeart/2008/layout/HorizontalMultiLevelHierarchy"/>
    <dgm:cxn modelId="{60192C5A-A420-4DF6-BAB0-5233C1BB7F07}" type="presParOf" srcId="{BF80EEDB-AC7E-4657-91AD-A1E5EA636FFA}" destId="{FF82D9A7-F984-4C96-B343-357DA097404F}" srcOrd="1" destOrd="0" presId="urn:microsoft.com/office/officeart/2008/layout/HorizontalMultiLevelHierarchy"/>
    <dgm:cxn modelId="{398AA298-6C7F-4A86-B0C6-FB4BA95DA8AE}" type="presParOf" srcId="{FF82D9A7-F984-4C96-B343-357DA097404F}" destId="{2ABCCF3C-FF8A-408D-AFF1-340DD6B66EDF}" srcOrd="0" destOrd="0" presId="urn:microsoft.com/office/officeart/2008/layout/HorizontalMultiLevelHierarchy"/>
    <dgm:cxn modelId="{E102F028-3230-4546-8AD2-BBCC030366FF}" type="presParOf" srcId="{FF82D9A7-F984-4C96-B343-357DA097404F}" destId="{6CEDFDB2-7735-4961-A6DD-A3E327A6386B}" srcOrd="1" destOrd="0" presId="urn:microsoft.com/office/officeart/2008/layout/HorizontalMultiLevelHierarchy"/>
    <dgm:cxn modelId="{3CA1988A-388E-4E45-8ED5-E35AD506DA8E}" type="presParOf" srcId="{6CEDFDB2-7735-4961-A6DD-A3E327A6386B}" destId="{321FCDE9-C239-4357-91CF-3927948E462C}" srcOrd="0" destOrd="0" presId="urn:microsoft.com/office/officeart/2008/layout/HorizontalMultiLevelHierarchy"/>
    <dgm:cxn modelId="{67AE8C71-5632-4BBA-8AD8-563C4964CC71}" type="presParOf" srcId="{321FCDE9-C239-4357-91CF-3927948E462C}" destId="{17A1AC76-FBF2-456D-BA17-C32665E1A57C}" srcOrd="0" destOrd="0" presId="urn:microsoft.com/office/officeart/2008/layout/HorizontalMultiLevelHierarchy"/>
    <dgm:cxn modelId="{9F775504-D14A-4695-AD48-D6ECB289AC5F}" type="presParOf" srcId="{6CEDFDB2-7735-4961-A6DD-A3E327A6386B}" destId="{70C53B43-93DB-450E-9B21-E53F65449C29}" srcOrd="1" destOrd="0" presId="urn:microsoft.com/office/officeart/2008/layout/HorizontalMultiLevelHierarchy"/>
    <dgm:cxn modelId="{686DA696-923C-4B60-A3B4-981382312D48}" type="presParOf" srcId="{70C53B43-93DB-450E-9B21-E53F65449C29}" destId="{3E09C38D-4E33-46F5-9707-C2793173A7CE}" srcOrd="0" destOrd="0" presId="urn:microsoft.com/office/officeart/2008/layout/HorizontalMultiLevelHierarchy"/>
    <dgm:cxn modelId="{7A4C1617-C753-4173-AFDA-B6F6EE1D9843}" type="presParOf" srcId="{70C53B43-93DB-450E-9B21-E53F65449C29}" destId="{8E2C441A-9B26-48AE-8D24-17E30D1F7982}" srcOrd="1" destOrd="0" presId="urn:microsoft.com/office/officeart/2008/layout/HorizontalMultiLevelHierarchy"/>
    <dgm:cxn modelId="{0B2B8D32-1623-40E8-9264-D4DC46C4DA02}" type="presParOf" srcId="{BF80EEDB-AC7E-4657-91AD-A1E5EA636FFA}" destId="{B127C14B-033B-4CB0-B72A-F76A1306309E}" srcOrd="2" destOrd="0" presId="urn:microsoft.com/office/officeart/2008/layout/HorizontalMultiLevelHierarchy"/>
    <dgm:cxn modelId="{02DEB32F-E725-474A-80F4-E38F2E7BFA0E}" type="presParOf" srcId="{B127C14B-033B-4CB0-B72A-F76A1306309E}" destId="{0919281B-501A-47E3-87F7-D88BF4A10762}" srcOrd="0" destOrd="0" presId="urn:microsoft.com/office/officeart/2008/layout/HorizontalMultiLevelHierarchy"/>
    <dgm:cxn modelId="{1035DEA5-9BF0-439F-93FA-EEB6BAAD56D5}" type="presParOf" srcId="{BF80EEDB-AC7E-4657-91AD-A1E5EA636FFA}" destId="{9B431132-A443-4135-9AC2-7A70F142A801}" srcOrd="3" destOrd="0" presId="urn:microsoft.com/office/officeart/2008/layout/HorizontalMultiLevelHierarchy"/>
    <dgm:cxn modelId="{9B11D665-64C3-4FE3-A53C-2A8C6417FEDF}" type="presParOf" srcId="{9B431132-A443-4135-9AC2-7A70F142A801}" destId="{0AD49807-DA9E-4DC8-8D0D-7E02312B3330}" srcOrd="0" destOrd="0" presId="urn:microsoft.com/office/officeart/2008/layout/HorizontalMultiLevelHierarchy"/>
    <dgm:cxn modelId="{E64F97B5-0C07-46B5-8747-4E66DCE32676}" type="presParOf" srcId="{9B431132-A443-4135-9AC2-7A70F142A801}" destId="{B5EAE9A5-9E09-4DCC-B3D5-D0B7D53B0B86}" srcOrd="1" destOrd="0" presId="urn:microsoft.com/office/officeart/2008/layout/HorizontalMultiLevelHierarchy"/>
    <dgm:cxn modelId="{C1512B0D-1651-41ED-98AE-99DE46B07E08}" type="presParOf" srcId="{68E0C926-703B-4486-A1FB-1AF1EC9F8B2D}" destId="{AAEED90B-8898-4F24-9D2B-EEC66EA65C6D}" srcOrd="2" destOrd="0" presId="urn:microsoft.com/office/officeart/2008/layout/HorizontalMultiLevelHierarchy"/>
    <dgm:cxn modelId="{D0DCFAEE-0A1C-435E-BC30-F11D752DA144}" type="presParOf" srcId="{AAEED90B-8898-4F24-9D2B-EEC66EA65C6D}" destId="{1EB006AC-469D-47CF-852A-A4011C05E7B6}" srcOrd="0" destOrd="0" presId="urn:microsoft.com/office/officeart/2008/layout/HorizontalMultiLevelHierarchy"/>
    <dgm:cxn modelId="{C652D7D9-231C-4041-A01E-0E06699F9F31}" type="presParOf" srcId="{68E0C926-703B-4486-A1FB-1AF1EC9F8B2D}" destId="{381EBD31-40D1-4698-92B3-B8DB3080F6F4}" srcOrd="3" destOrd="0" presId="urn:microsoft.com/office/officeart/2008/layout/HorizontalMultiLevelHierarchy"/>
    <dgm:cxn modelId="{985A19E9-7F74-4331-99AF-1F3B7BA1C6DF}" type="presParOf" srcId="{381EBD31-40D1-4698-92B3-B8DB3080F6F4}" destId="{AB23C4AF-9DD9-42F6-9D92-8CC89DAE8B92}" srcOrd="0" destOrd="0" presId="urn:microsoft.com/office/officeart/2008/layout/HorizontalMultiLevelHierarchy"/>
    <dgm:cxn modelId="{E19D7A25-CFAF-443D-9C10-0539CA07036D}" type="presParOf" srcId="{381EBD31-40D1-4698-92B3-B8DB3080F6F4}" destId="{5EE2D362-6C01-4CB9-BAFE-605F9900B78B}" srcOrd="1" destOrd="0" presId="urn:microsoft.com/office/officeart/2008/layout/HorizontalMultiLevelHierarchy"/>
    <dgm:cxn modelId="{915932E4-CE27-4C72-9EBA-DB5205BD14FF}" type="presParOf" srcId="{5EE2D362-6C01-4CB9-BAFE-605F9900B78B}" destId="{1C4E6878-584F-4C22-8625-40F50CEF8A4D}" srcOrd="0" destOrd="0" presId="urn:microsoft.com/office/officeart/2008/layout/HorizontalMultiLevelHierarchy"/>
    <dgm:cxn modelId="{21FFE450-55FA-40C7-9DFC-B0C4260117E6}" type="presParOf" srcId="{1C4E6878-584F-4C22-8625-40F50CEF8A4D}" destId="{E80D236F-3884-4828-942D-53984E25899A}" srcOrd="0" destOrd="0" presId="urn:microsoft.com/office/officeart/2008/layout/HorizontalMultiLevelHierarchy"/>
    <dgm:cxn modelId="{F4616CF9-3DCE-41EF-A758-7263D1E1E819}" type="presParOf" srcId="{5EE2D362-6C01-4CB9-BAFE-605F9900B78B}" destId="{426DC3B1-0884-47C7-8E34-C1F0954D7548}" srcOrd="1" destOrd="0" presId="urn:microsoft.com/office/officeart/2008/layout/HorizontalMultiLevelHierarchy"/>
    <dgm:cxn modelId="{13F25428-2BA6-47AB-B7F1-D3992157CF0C}" type="presParOf" srcId="{426DC3B1-0884-47C7-8E34-C1F0954D7548}" destId="{E3FD0B65-9163-44AC-826D-B952DE87C354}" srcOrd="0" destOrd="0" presId="urn:microsoft.com/office/officeart/2008/layout/HorizontalMultiLevelHierarchy"/>
    <dgm:cxn modelId="{DFB4EF2E-F82D-4BC3-BD91-A05F7DC86E8F}" type="presParOf" srcId="{426DC3B1-0884-47C7-8E34-C1F0954D7548}" destId="{EEAE963B-5430-4A79-A421-7277DBC3BAA8}" srcOrd="1" destOrd="0" presId="urn:microsoft.com/office/officeart/2008/layout/HorizontalMultiLevelHierarchy"/>
    <dgm:cxn modelId="{16E57111-DC3F-4D8D-A73D-2BB989F3BA45}" type="presParOf" srcId="{EEAE963B-5430-4A79-A421-7277DBC3BAA8}" destId="{41DF2709-D4AE-4404-BCAC-87953B06CCF1}" srcOrd="0" destOrd="0" presId="urn:microsoft.com/office/officeart/2008/layout/HorizontalMultiLevelHierarchy"/>
    <dgm:cxn modelId="{D6DF37FA-A523-43BB-B80B-ABD840E76C7E}" type="presParOf" srcId="{41DF2709-D4AE-4404-BCAC-87953B06CCF1}" destId="{034C1330-29DC-4735-83DD-D551566999E7}" srcOrd="0" destOrd="0" presId="urn:microsoft.com/office/officeart/2008/layout/HorizontalMultiLevelHierarchy"/>
    <dgm:cxn modelId="{04B9545B-4013-4AAA-AB15-91AEBA1C036D}" type="presParOf" srcId="{EEAE963B-5430-4A79-A421-7277DBC3BAA8}" destId="{56793F3A-9F33-4860-9673-D83D15B59C52}" srcOrd="1" destOrd="0" presId="urn:microsoft.com/office/officeart/2008/layout/HorizontalMultiLevelHierarchy"/>
    <dgm:cxn modelId="{CAA3F182-ED63-4397-92AD-A5CF377339E0}" type="presParOf" srcId="{56793F3A-9F33-4860-9673-D83D15B59C52}" destId="{B525CA24-F495-4D5B-8B49-7633E7C9C1AF}" srcOrd="0" destOrd="0" presId="urn:microsoft.com/office/officeart/2008/layout/HorizontalMultiLevelHierarchy"/>
    <dgm:cxn modelId="{72620D87-AAEC-48AA-8B28-0E18827B83B9}" type="presParOf" srcId="{56793F3A-9F33-4860-9673-D83D15B59C52}" destId="{71EFE91B-0338-41F9-B1A8-6330207F96D5}" srcOrd="1" destOrd="0" presId="urn:microsoft.com/office/officeart/2008/layout/HorizontalMultiLevelHierarchy"/>
    <dgm:cxn modelId="{0D87D2B0-D06D-4DF2-8187-9BB407F8A506}" type="presParOf" srcId="{71EFE91B-0338-41F9-B1A8-6330207F96D5}" destId="{617A5B3E-D4BC-4AB5-9702-54C6DE728728}" srcOrd="0" destOrd="0" presId="urn:microsoft.com/office/officeart/2008/layout/HorizontalMultiLevelHierarchy"/>
    <dgm:cxn modelId="{4010FE5D-2961-4788-9902-F344B971F2AB}" type="presParOf" srcId="{617A5B3E-D4BC-4AB5-9702-54C6DE728728}" destId="{6A8DD8AB-6F1F-48AA-B940-9F1F6C0767DA}" srcOrd="0" destOrd="0" presId="urn:microsoft.com/office/officeart/2008/layout/HorizontalMultiLevelHierarchy"/>
    <dgm:cxn modelId="{D34BBAD2-0C2E-412E-855C-5A1442742CDE}" type="presParOf" srcId="{71EFE91B-0338-41F9-B1A8-6330207F96D5}" destId="{EA5C71C6-6557-4AD7-9E66-BBA671C999CA}" srcOrd="1" destOrd="0" presId="urn:microsoft.com/office/officeart/2008/layout/HorizontalMultiLevelHierarchy"/>
    <dgm:cxn modelId="{17F0D66C-71C4-452A-9724-E1D06DF4CFD2}" type="presParOf" srcId="{EA5C71C6-6557-4AD7-9E66-BBA671C999CA}" destId="{0705DA75-5223-4DE2-9CDF-793C2D62C02B}" srcOrd="0" destOrd="0" presId="urn:microsoft.com/office/officeart/2008/layout/HorizontalMultiLevelHierarchy"/>
    <dgm:cxn modelId="{58129DED-9C86-4D06-9488-130E79C86326}" type="presParOf" srcId="{EA5C71C6-6557-4AD7-9E66-BBA671C999CA}" destId="{787538DB-B391-4E87-AB10-C00A49BE73EE}" srcOrd="1" destOrd="0" presId="urn:microsoft.com/office/officeart/2008/layout/HorizontalMultiLevelHierarchy"/>
    <dgm:cxn modelId="{2CA320C3-D842-4C50-A7FD-C0D3BB1F1692}" type="presParOf" srcId="{EEAE963B-5430-4A79-A421-7277DBC3BAA8}" destId="{E12DA9CD-3047-40E1-AADC-7414C3087400}" srcOrd="2" destOrd="0" presId="urn:microsoft.com/office/officeart/2008/layout/HorizontalMultiLevelHierarchy"/>
    <dgm:cxn modelId="{F6A4160B-FB24-4330-BB46-B4A58C30994F}" type="presParOf" srcId="{E12DA9CD-3047-40E1-AADC-7414C3087400}" destId="{1FE91CC4-3145-4F91-A303-E7CBDE4E2BC7}" srcOrd="0" destOrd="0" presId="urn:microsoft.com/office/officeart/2008/layout/HorizontalMultiLevelHierarchy"/>
    <dgm:cxn modelId="{955B1FC6-8846-4C85-A643-373FE65DA033}" type="presParOf" srcId="{EEAE963B-5430-4A79-A421-7277DBC3BAA8}" destId="{9DC3D69C-E492-4A3B-A483-935D31E4D0DA}" srcOrd="3" destOrd="0" presId="urn:microsoft.com/office/officeart/2008/layout/HorizontalMultiLevelHierarchy"/>
    <dgm:cxn modelId="{74CFCDC6-4312-45B5-AF8C-FCB2BB45419E}" type="presParOf" srcId="{9DC3D69C-E492-4A3B-A483-935D31E4D0DA}" destId="{1A2A23B6-5A4E-4450-87A3-ED60E2BE4E8E}" srcOrd="0" destOrd="0" presId="urn:microsoft.com/office/officeart/2008/layout/HorizontalMultiLevelHierarchy"/>
    <dgm:cxn modelId="{D29CA9C0-2D27-491E-A8ED-150D919249F7}" type="presParOf" srcId="{9DC3D69C-E492-4A3B-A483-935D31E4D0DA}" destId="{E6B8F7CA-B732-4D43-BA8A-CCD5062C2BD6}" srcOrd="1" destOrd="0" presId="urn:microsoft.com/office/officeart/2008/layout/HorizontalMultiLevelHierarchy"/>
    <dgm:cxn modelId="{DA09472E-5282-4773-90E3-320BE31CCFFC}" type="presParOf" srcId="{E6B8F7CA-B732-4D43-BA8A-CCD5062C2BD6}" destId="{AAC966BA-0939-4144-9613-5360A292C2DB}" srcOrd="0" destOrd="0" presId="urn:microsoft.com/office/officeart/2008/layout/HorizontalMultiLevelHierarchy"/>
    <dgm:cxn modelId="{84559DFA-756D-4E76-AAD4-811CE9A3C3C2}" type="presParOf" srcId="{AAC966BA-0939-4144-9613-5360A292C2DB}" destId="{9E6D389B-AB50-4E96-9559-8E6F89F36DD9}" srcOrd="0" destOrd="0" presId="urn:microsoft.com/office/officeart/2008/layout/HorizontalMultiLevelHierarchy"/>
    <dgm:cxn modelId="{E9F60F57-3820-4699-8026-C99E45C1888D}" type="presParOf" srcId="{E6B8F7CA-B732-4D43-BA8A-CCD5062C2BD6}" destId="{A997722F-7DDF-4B06-9520-7F16585E97C4}" srcOrd="1" destOrd="0" presId="urn:microsoft.com/office/officeart/2008/layout/HorizontalMultiLevelHierarchy"/>
    <dgm:cxn modelId="{6B6CFB12-F743-4087-A20A-AEC50D760FB8}" type="presParOf" srcId="{A997722F-7DDF-4B06-9520-7F16585E97C4}" destId="{A6832775-D6D5-4C74-8534-C2073EAFAC62}" srcOrd="0" destOrd="0" presId="urn:microsoft.com/office/officeart/2008/layout/HorizontalMultiLevelHierarchy"/>
    <dgm:cxn modelId="{CCF11808-AFBA-4310-ACEC-122527CF9362}" type="presParOf" srcId="{A997722F-7DDF-4B06-9520-7F16585E97C4}" destId="{C849BB95-7AE7-4A0C-AFB0-26BD85169FCB}" srcOrd="1" destOrd="0" presId="urn:microsoft.com/office/officeart/2008/layout/HorizontalMultiLevelHierarchy"/>
    <dgm:cxn modelId="{F73AA3CF-C824-4FC4-9102-3DCA5713D3A8}" type="presParOf" srcId="{C849BB95-7AE7-4A0C-AFB0-26BD85169FCB}" destId="{6826FA70-D37A-4E4C-83C7-F0A66E20C2CA}" srcOrd="0" destOrd="0" presId="urn:microsoft.com/office/officeart/2008/layout/HorizontalMultiLevelHierarchy"/>
    <dgm:cxn modelId="{0AC509C7-860E-459A-B8B2-BBDAD88756CB}" type="presParOf" srcId="{6826FA70-D37A-4E4C-83C7-F0A66E20C2CA}" destId="{032DB2C7-EF61-44DF-AB9D-58385B69B258}" srcOrd="0" destOrd="0" presId="urn:microsoft.com/office/officeart/2008/layout/HorizontalMultiLevelHierarchy"/>
    <dgm:cxn modelId="{D7BB27D9-B4F1-4F05-A19F-8F3696E7728C}" type="presParOf" srcId="{C849BB95-7AE7-4A0C-AFB0-26BD85169FCB}" destId="{52CD2D75-F9C1-43A9-B2E9-1AAAA1AE1AEE}" srcOrd="1" destOrd="0" presId="urn:microsoft.com/office/officeart/2008/layout/HorizontalMultiLevelHierarchy"/>
    <dgm:cxn modelId="{8FABE60F-2D44-4FF1-9656-B3B7B55847DC}" type="presParOf" srcId="{52CD2D75-F9C1-43A9-B2E9-1AAAA1AE1AEE}" destId="{626B8018-F8C2-4B56-8EA9-1910D1A6706F}" srcOrd="0" destOrd="0" presId="urn:microsoft.com/office/officeart/2008/layout/HorizontalMultiLevelHierarchy"/>
    <dgm:cxn modelId="{E6712EBC-66D5-46BD-8DEA-745A2E37F15E}" type="presParOf" srcId="{52CD2D75-F9C1-43A9-B2E9-1AAAA1AE1AEE}" destId="{B3769BE5-7778-4751-BA85-CEDEDAD3C32D}" srcOrd="1" destOrd="0" presId="urn:microsoft.com/office/officeart/2008/layout/HorizontalMultiLevelHierarchy"/>
    <dgm:cxn modelId="{A6EA7A6D-5F97-403D-AA21-7B94FB1F54EA}" type="presParOf" srcId="{E6B8F7CA-B732-4D43-BA8A-CCD5062C2BD6}" destId="{96321817-61CD-4833-BAAC-5AD7862D46C0}" srcOrd="2" destOrd="0" presId="urn:microsoft.com/office/officeart/2008/layout/HorizontalMultiLevelHierarchy"/>
    <dgm:cxn modelId="{DC6501B9-95D3-424D-8AF9-2BC1F11DD7A3}" type="presParOf" srcId="{96321817-61CD-4833-BAAC-5AD7862D46C0}" destId="{C606563F-F44F-4641-991C-E8ADB990C644}" srcOrd="0" destOrd="0" presId="urn:microsoft.com/office/officeart/2008/layout/HorizontalMultiLevelHierarchy"/>
    <dgm:cxn modelId="{A6615265-05EC-459C-BE6B-A7D2618539D6}" type="presParOf" srcId="{E6B8F7CA-B732-4D43-BA8A-CCD5062C2BD6}" destId="{0F38A439-FA44-426C-B9F9-44AD11203C5C}" srcOrd="3" destOrd="0" presId="urn:microsoft.com/office/officeart/2008/layout/HorizontalMultiLevelHierarchy"/>
    <dgm:cxn modelId="{4D4A4844-7445-4387-9EEE-AAFBD3926092}" type="presParOf" srcId="{0F38A439-FA44-426C-B9F9-44AD11203C5C}" destId="{C2884FB0-6F4D-4216-B497-645FF4F33366}" srcOrd="0" destOrd="0" presId="urn:microsoft.com/office/officeart/2008/layout/HorizontalMultiLevelHierarchy"/>
    <dgm:cxn modelId="{6265A70E-1D89-46A8-9AAE-B391D60C1603}" type="presParOf" srcId="{0F38A439-FA44-426C-B9F9-44AD11203C5C}" destId="{A6924E70-F735-49DF-844D-FA4B5B9A7E99}" srcOrd="1" destOrd="0" presId="urn:microsoft.com/office/officeart/2008/layout/HorizontalMultiLevelHierarchy"/>
    <dgm:cxn modelId="{9B7330D1-53AD-4ADE-B8BD-272D59B17604}" type="presParOf" srcId="{A6924E70-F735-49DF-844D-FA4B5B9A7E99}" destId="{BFADFC8A-2B5E-4CE5-BE98-74C9F0153C45}" srcOrd="0" destOrd="0" presId="urn:microsoft.com/office/officeart/2008/layout/HorizontalMultiLevelHierarchy"/>
    <dgm:cxn modelId="{5E7FA5C9-91B6-4AD4-8004-4A28E1B7B622}" type="presParOf" srcId="{BFADFC8A-2B5E-4CE5-BE98-74C9F0153C45}" destId="{EA634E0E-9D0E-4533-95B1-3DBAF170C700}" srcOrd="0" destOrd="0" presId="urn:microsoft.com/office/officeart/2008/layout/HorizontalMultiLevelHierarchy"/>
    <dgm:cxn modelId="{E321B291-2721-42FE-9BE5-EE40E9B24BC3}" type="presParOf" srcId="{A6924E70-F735-49DF-844D-FA4B5B9A7E99}" destId="{ACE250CF-7EA8-4CAB-A6BE-5015C03CF5D4}" srcOrd="1" destOrd="0" presId="urn:microsoft.com/office/officeart/2008/layout/HorizontalMultiLevelHierarchy"/>
    <dgm:cxn modelId="{FDF54B00-D5DE-41F4-9BBE-61EFE8CD534D}" type="presParOf" srcId="{ACE250CF-7EA8-4CAB-A6BE-5015C03CF5D4}" destId="{69400967-F0E5-4E0B-A2FE-B5108BD0E5C1}" srcOrd="0" destOrd="0" presId="urn:microsoft.com/office/officeart/2008/layout/HorizontalMultiLevelHierarchy"/>
    <dgm:cxn modelId="{49FEF82E-60FD-457F-8DB2-3BC3E8B30B55}" type="presParOf" srcId="{ACE250CF-7EA8-4CAB-A6BE-5015C03CF5D4}" destId="{CF6D4AB3-91DD-4DD0-ADA8-266D80425955}" srcOrd="1" destOrd="0" presId="urn:microsoft.com/office/officeart/2008/layout/HorizontalMultiLevelHierarchy"/>
    <dgm:cxn modelId="{736F97F5-1816-4600-B0B2-2D3FB8437BD7}" type="presParOf" srcId="{EEAE963B-5430-4A79-A421-7277DBC3BAA8}" destId="{706B745F-4257-4AAA-B08D-8FF820299210}" srcOrd="4" destOrd="0" presId="urn:microsoft.com/office/officeart/2008/layout/HorizontalMultiLevelHierarchy"/>
    <dgm:cxn modelId="{92EF6690-12ED-47A7-89C0-6F7FAEB288AD}" type="presParOf" srcId="{706B745F-4257-4AAA-B08D-8FF820299210}" destId="{143ACAB6-44AF-4199-80A5-759270F30CB1}" srcOrd="0" destOrd="0" presId="urn:microsoft.com/office/officeart/2008/layout/HorizontalMultiLevelHierarchy"/>
    <dgm:cxn modelId="{833F2E69-9C3A-4998-81AE-A0D87AC15992}" type="presParOf" srcId="{EEAE963B-5430-4A79-A421-7277DBC3BAA8}" destId="{06293387-ABAA-4EAC-A946-D6D3CE015928}" srcOrd="5" destOrd="0" presId="urn:microsoft.com/office/officeart/2008/layout/HorizontalMultiLevelHierarchy"/>
    <dgm:cxn modelId="{53CB84D6-E8FB-479E-823B-FE940461504F}" type="presParOf" srcId="{06293387-ABAA-4EAC-A946-D6D3CE015928}" destId="{71B9F133-9854-435E-9161-4BC2FAF97248}" srcOrd="0" destOrd="0" presId="urn:microsoft.com/office/officeart/2008/layout/HorizontalMultiLevelHierarchy"/>
    <dgm:cxn modelId="{22AB90D0-B929-42EE-8D2C-3B115CFA024C}" type="presParOf" srcId="{06293387-ABAA-4EAC-A946-D6D3CE015928}" destId="{9A9C162C-4FCA-4A2C-A654-4D79E5FBC714}" srcOrd="1" destOrd="0" presId="urn:microsoft.com/office/officeart/2008/layout/HorizontalMultiLevelHierarchy"/>
    <dgm:cxn modelId="{828F9B95-1B1D-4C3F-BCD2-E639F7774BD1}" type="presParOf" srcId="{9A9C162C-4FCA-4A2C-A654-4D79E5FBC714}" destId="{AF5F64EB-AE66-4E97-A6D8-713FBB386626}" srcOrd="0" destOrd="0" presId="urn:microsoft.com/office/officeart/2008/layout/HorizontalMultiLevelHierarchy"/>
    <dgm:cxn modelId="{3C8AECC3-AF1B-4AD9-A805-BE0989F9F292}" type="presParOf" srcId="{AF5F64EB-AE66-4E97-A6D8-713FBB386626}" destId="{52A10141-B914-4BDA-99A9-F722C18E5FC1}" srcOrd="0" destOrd="0" presId="urn:microsoft.com/office/officeart/2008/layout/HorizontalMultiLevelHierarchy"/>
    <dgm:cxn modelId="{9B47CDD0-2A37-4163-9FDD-E54A94F3BA81}" type="presParOf" srcId="{9A9C162C-4FCA-4A2C-A654-4D79E5FBC714}" destId="{AB22C786-7775-4E03-9969-F768D98DE99F}" srcOrd="1" destOrd="0" presId="urn:microsoft.com/office/officeart/2008/layout/HorizontalMultiLevelHierarchy"/>
    <dgm:cxn modelId="{78CF51A5-3D4E-441E-A242-743DA940CB07}" type="presParOf" srcId="{AB22C786-7775-4E03-9969-F768D98DE99F}" destId="{22266572-25E7-4609-B733-6CFF41EC27EE}" srcOrd="0" destOrd="0" presId="urn:microsoft.com/office/officeart/2008/layout/HorizontalMultiLevelHierarchy"/>
    <dgm:cxn modelId="{C2884B29-010E-4EF4-9E26-7C839ACB4798}" type="presParOf" srcId="{AB22C786-7775-4E03-9969-F768D98DE99F}" destId="{914E2AAB-47A3-4530-8FCE-C0BBA4265827}" srcOrd="1" destOrd="0" presId="urn:microsoft.com/office/officeart/2008/layout/HorizontalMultiLevelHierarchy"/>
    <dgm:cxn modelId="{1818DE9F-488B-4B33-85B1-076944FAC6F5}" type="presParOf" srcId="{914E2AAB-47A3-4530-8FCE-C0BBA4265827}" destId="{E0AAD192-6613-4273-9D5A-5F9B2AE98FE3}" srcOrd="0" destOrd="0" presId="urn:microsoft.com/office/officeart/2008/layout/HorizontalMultiLevelHierarchy"/>
    <dgm:cxn modelId="{AC7D58E1-BC93-4BFD-BECC-7F7AAFA145D2}" type="presParOf" srcId="{E0AAD192-6613-4273-9D5A-5F9B2AE98FE3}" destId="{BC3D4CDB-7E80-453E-BA38-6901B00C1CD7}" srcOrd="0" destOrd="0" presId="urn:microsoft.com/office/officeart/2008/layout/HorizontalMultiLevelHierarchy"/>
    <dgm:cxn modelId="{28C9A6E2-4FC0-414B-9B43-649CCB4FE93D}" type="presParOf" srcId="{914E2AAB-47A3-4530-8FCE-C0BBA4265827}" destId="{45AAEFFE-0A58-4DDB-9EDF-B6869472BAFB}" srcOrd="1" destOrd="0" presId="urn:microsoft.com/office/officeart/2008/layout/HorizontalMultiLevelHierarchy"/>
    <dgm:cxn modelId="{FA893793-9374-4164-A85D-770E24B1A055}" type="presParOf" srcId="{45AAEFFE-0A58-4DDB-9EDF-B6869472BAFB}" destId="{45D2093F-136D-4CF2-AC71-FE71BA02C171}" srcOrd="0" destOrd="0" presId="urn:microsoft.com/office/officeart/2008/layout/HorizontalMultiLevelHierarchy"/>
    <dgm:cxn modelId="{98DDB825-D7E8-499B-901C-0A500268484A}" type="presParOf" srcId="{45AAEFFE-0A58-4DDB-9EDF-B6869472BAFB}" destId="{34496F34-6E3E-4331-9083-DB4C8B18B59D}" srcOrd="1" destOrd="0" presId="urn:microsoft.com/office/officeart/2008/layout/HorizontalMultiLevelHierarchy"/>
    <dgm:cxn modelId="{4D82BC5D-FB34-4980-B7E7-F3268C6CED88}" type="presParOf" srcId="{34496F34-6E3E-4331-9083-DB4C8B18B59D}" destId="{8325A81A-0CD2-462C-B2F1-7E2477450046}" srcOrd="0" destOrd="0" presId="urn:microsoft.com/office/officeart/2008/layout/HorizontalMultiLevelHierarchy"/>
    <dgm:cxn modelId="{22E3DB54-2C55-4C16-90D2-A158FD4A6ED2}" type="presParOf" srcId="{8325A81A-0CD2-462C-B2F1-7E2477450046}" destId="{353E91EE-F7BD-4868-9575-089FA6F8EA32}" srcOrd="0" destOrd="0" presId="urn:microsoft.com/office/officeart/2008/layout/HorizontalMultiLevelHierarchy"/>
    <dgm:cxn modelId="{2ECB721D-DFA8-440B-A15F-FB4BE483D84C}" type="presParOf" srcId="{34496F34-6E3E-4331-9083-DB4C8B18B59D}" destId="{0BC1BB86-2D6F-46DC-95AC-103F3F376995}" srcOrd="1" destOrd="0" presId="urn:microsoft.com/office/officeart/2008/layout/HorizontalMultiLevelHierarchy"/>
    <dgm:cxn modelId="{8D85B065-8D94-41AC-B44F-88C103BCF790}" type="presParOf" srcId="{0BC1BB86-2D6F-46DC-95AC-103F3F376995}" destId="{BD57CE01-3684-43F6-83FB-67E9B17011A1}" srcOrd="0" destOrd="0" presId="urn:microsoft.com/office/officeart/2008/layout/HorizontalMultiLevelHierarchy"/>
    <dgm:cxn modelId="{77E0950C-4694-43CE-AA9F-5D5C55BD7D5E}" type="presParOf" srcId="{0BC1BB86-2D6F-46DC-95AC-103F3F376995}" destId="{1C440B52-B69F-4A9D-B5A4-AAD82C2DC026}" srcOrd="1" destOrd="0" presId="urn:microsoft.com/office/officeart/2008/layout/HorizontalMultiLevelHierarchy"/>
    <dgm:cxn modelId="{8711E64D-8787-470A-9F91-46ED03AFEF73}" type="presParOf" srcId="{9A9C162C-4FCA-4A2C-A654-4D79E5FBC714}" destId="{D0884C3C-5CF2-4B49-9C5D-8E0B19D2BE61}" srcOrd="2" destOrd="0" presId="urn:microsoft.com/office/officeart/2008/layout/HorizontalMultiLevelHierarchy"/>
    <dgm:cxn modelId="{350A3E62-77FE-4CB5-97C4-7604441E8B44}" type="presParOf" srcId="{D0884C3C-5CF2-4B49-9C5D-8E0B19D2BE61}" destId="{C76A1A73-7CA5-4511-83BF-2447DCAEE118}" srcOrd="0" destOrd="0" presId="urn:microsoft.com/office/officeart/2008/layout/HorizontalMultiLevelHierarchy"/>
    <dgm:cxn modelId="{00416A3B-EE87-4251-8B7C-07D2F1C83453}" type="presParOf" srcId="{9A9C162C-4FCA-4A2C-A654-4D79E5FBC714}" destId="{07FD6DF6-1CBC-457A-B257-950FCA5457E0}" srcOrd="3" destOrd="0" presId="urn:microsoft.com/office/officeart/2008/layout/HorizontalMultiLevelHierarchy"/>
    <dgm:cxn modelId="{B4A0C882-6719-4A1E-9420-0B9707B027EC}" type="presParOf" srcId="{07FD6DF6-1CBC-457A-B257-950FCA5457E0}" destId="{EB0B70E0-E9C0-44C8-BFCD-758D2ED5CDEF}" srcOrd="0" destOrd="0" presId="urn:microsoft.com/office/officeart/2008/layout/HorizontalMultiLevelHierarchy"/>
    <dgm:cxn modelId="{87700FB6-D178-43F3-9C1F-6ED2B01495A4}" type="presParOf" srcId="{07FD6DF6-1CBC-457A-B257-950FCA5457E0}" destId="{E539EF51-B330-4947-962B-C04D7476502F}" srcOrd="1" destOrd="0" presId="urn:microsoft.com/office/officeart/2008/layout/HorizontalMultiLevelHierarchy"/>
    <dgm:cxn modelId="{00DF78E0-B1C3-4D16-AB9A-ABDFCE128A0C}" type="presParOf" srcId="{E539EF51-B330-4947-962B-C04D7476502F}" destId="{1CFC85D5-6578-4910-A6A8-4D958FA57EC3}" srcOrd="0" destOrd="0" presId="urn:microsoft.com/office/officeart/2008/layout/HorizontalMultiLevelHierarchy"/>
    <dgm:cxn modelId="{05137C0A-E492-400E-A693-DBC8A8DFB70A}" type="presParOf" srcId="{1CFC85D5-6578-4910-A6A8-4D958FA57EC3}" destId="{EC00071E-8EE5-4F2E-9CD9-7A5E3BEE0321}" srcOrd="0" destOrd="0" presId="urn:microsoft.com/office/officeart/2008/layout/HorizontalMultiLevelHierarchy"/>
    <dgm:cxn modelId="{5329581D-F50C-4D88-8DB3-292BA9F811EB}" type="presParOf" srcId="{E539EF51-B330-4947-962B-C04D7476502F}" destId="{FC166C89-5EA8-430D-8168-D26CB5B1164F}" srcOrd="1" destOrd="0" presId="urn:microsoft.com/office/officeart/2008/layout/HorizontalMultiLevelHierarchy"/>
    <dgm:cxn modelId="{ECDFD952-EE64-4E68-9BE9-B5399F3F6783}" type="presParOf" srcId="{FC166C89-5EA8-430D-8168-D26CB5B1164F}" destId="{DF927EBB-B794-41D8-86AA-9C823A9A41AC}" srcOrd="0" destOrd="0" presId="urn:microsoft.com/office/officeart/2008/layout/HorizontalMultiLevelHierarchy"/>
    <dgm:cxn modelId="{A8ED5E0B-7D4F-46E0-978A-8035445A7648}" type="presParOf" srcId="{FC166C89-5EA8-430D-8168-D26CB5B1164F}" destId="{153E9642-346C-43CD-9F2F-392DEB291D9A}" srcOrd="1" destOrd="0" presId="urn:microsoft.com/office/officeart/2008/layout/HorizontalMultiLevelHierarchy"/>
    <dgm:cxn modelId="{E140A77E-476F-4D95-917E-0842D4FDDF1D}" type="presParOf" srcId="{153E9642-346C-43CD-9F2F-392DEB291D9A}" destId="{8A324168-AA14-4F8B-946F-5036FC368D5D}" srcOrd="0" destOrd="0" presId="urn:microsoft.com/office/officeart/2008/layout/HorizontalMultiLevelHierarchy"/>
    <dgm:cxn modelId="{1616B0CA-81A9-47BA-B15A-6018CCC515F2}" type="presParOf" srcId="{8A324168-AA14-4F8B-946F-5036FC368D5D}" destId="{BC2FD948-E89B-4AFC-852D-37C7329F5E2B}" srcOrd="0" destOrd="0" presId="urn:microsoft.com/office/officeart/2008/layout/HorizontalMultiLevelHierarchy"/>
    <dgm:cxn modelId="{642437B5-52AA-4B76-AA8F-CB257DA0A940}" type="presParOf" srcId="{153E9642-346C-43CD-9F2F-392DEB291D9A}" destId="{F0045BA6-875F-4C70-B698-13841575BC04}" srcOrd="1" destOrd="0" presId="urn:microsoft.com/office/officeart/2008/layout/HorizontalMultiLevelHierarchy"/>
    <dgm:cxn modelId="{8E2B1EF6-AE53-451E-9936-12221D77B086}" type="presParOf" srcId="{F0045BA6-875F-4C70-B698-13841575BC04}" destId="{75D60131-837F-4A84-84C3-FCA87C4304FC}" srcOrd="0" destOrd="0" presId="urn:microsoft.com/office/officeart/2008/layout/HorizontalMultiLevelHierarchy"/>
    <dgm:cxn modelId="{A4A12586-5A97-4D83-8430-57722A1130A1}" type="presParOf" srcId="{F0045BA6-875F-4C70-B698-13841575BC04}" destId="{8B75E0DC-1B15-4ACA-B4E6-9F608DA5815A}" srcOrd="1" destOrd="0" presId="urn:microsoft.com/office/officeart/2008/layout/HorizontalMultiLevelHierarchy"/>
    <dgm:cxn modelId="{53B57F5D-40FE-400A-8796-D4E7C3EDFC7C}" type="presParOf" srcId="{EEAE963B-5430-4A79-A421-7277DBC3BAA8}" destId="{10CC3C6F-CDDF-4DBC-AB7F-7AD7851A444E}" srcOrd="6" destOrd="0" presId="urn:microsoft.com/office/officeart/2008/layout/HorizontalMultiLevelHierarchy"/>
    <dgm:cxn modelId="{9F5775C0-211F-4006-801F-BC93F64331A3}" type="presParOf" srcId="{10CC3C6F-CDDF-4DBC-AB7F-7AD7851A444E}" destId="{CDB4E189-11E3-406D-921A-A0D1A3703EB6}" srcOrd="0" destOrd="0" presId="urn:microsoft.com/office/officeart/2008/layout/HorizontalMultiLevelHierarchy"/>
    <dgm:cxn modelId="{31EA864D-DA7B-412B-99C5-A0E3F3A37359}" type="presParOf" srcId="{EEAE963B-5430-4A79-A421-7277DBC3BAA8}" destId="{EEE779E8-3924-471A-83A4-C32B9A1091D9}" srcOrd="7" destOrd="0" presId="urn:microsoft.com/office/officeart/2008/layout/HorizontalMultiLevelHierarchy"/>
    <dgm:cxn modelId="{0252E944-D23C-43C9-A6B6-D823C95F9346}" type="presParOf" srcId="{EEE779E8-3924-471A-83A4-C32B9A1091D9}" destId="{B4C29483-6C7C-4779-84C0-57390534DA13}" srcOrd="0" destOrd="0" presId="urn:microsoft.com/office/officeart/2008/layout/HorizontalMultiLevelHierarchy"/>
    <dgm:cxn modelId="{F70C47CF-204C-4ACF-9D9D-ADCB06C697EA}" type="presParOf" srcId="{EEE779E8-3924-471A-83A4-C32B9A1091D9}" destId="{15D8BD81-35C8-4D69-B3D9-634126B10EA1}" srcOrd="1" destOrd="0" presId="urn:microsoft.com/office/officeart/2008/layout/HorizontalMultiLevelHierarchy"/>
    <dgm:cxn modelId="{8B62694B-466B-44EC-985F-7085F56125E9}" type="presParOf" srcId="{15D8BD81-35C8-4D69-B3D9-634126B10EA1}" destId="{FA86206E-D373-4EB0-8FE1-9F003696A270}" srcOrd="0" destOrd="0" presId="urn:microsoft.com/office/officeart/2008/layout/HorizontalMultiLevelHierarchy"/>
    <dgm:cxn modelId="{D1C9398E-40AC-452A-9DE1-ABE9694C7283}" type="presParOf" srcId="{FA86206E-D373-4EB0-8FE1-9F003696A270}" destId="{44B0D4CB-0500-4AFA-B256-8FBBA8BAAB57}" srcOrd="0" destOrd="0" presId="urn:microsoft.com/office/officeart/2008/layout/HorizontalMultiLevelHierarchy"/>
    <dgm:cxn modelId="{C38508E5-0083-44D7-A097-E1F55B3EF25F}" type="presParOf" srcId="{15D8BD81-35C8-4D69-B3D9-634126B10EA1}" destId="{D2B70425-65FD-453A-96B1-906284AC8CA7}" srcOrd="1" destOrd="0" presId="urn:microsoft.com/office/officeart/2008/layout/HorizontalMultiLevelHierarchy"/>
    <dgm:cxn modelId="{BAD25774-FAD8-4133-854E-52D55AAD55A5}" type="presParOf" srcId="{D2B70425-65FD-453A-96B1-906284AC8CA7}" destId="{A190DEB6-DE05-4165-9FC1-A2B81822D88A}" srcOrd="0" destOrd="0" presId="urn:microsoft.com/office/officeart/2008/layout/HorizontalMultiLevelHierarchy"/>
    <dgm:cxn modelId="{78C0BB52-B2E8-4E2B-B7B9-BEE13763FB1D}" type="presParOf" srcId="{D2B70425-65FD-453A-96B1-906284AC8CA7}" destId="{E9CC8F9C-D7E1-4041-859C-BED34997334A}" srcOrd="1" destOrd="0" presId="urn:microsoft.com/office/officeart/2008/layout/HorizontalMultiLevelHierarchy"/>
    <dgm:cxn modelId="{54436326-F281-4720-B713-190582EC495A}" type="presParOf" srcId="{E9CC8F9C-D7E1-4041-859C-BED34997334A}" destId="{C396B8AA-AC1A-45AF-B500-36E57AE23F4D}" srcOrd="0" destOrd="0" presId="urn:microsoft.com/office/officeart/2008/layout/HorizontalMultiLevelHierarchy"/>
    <dgm:cxn modelId="{3C3DE2D9-C354-4C55-87E1-091D8259D323}" type="presParOf" srcId="{C396B8AA-AC1A-45AF-B500-36E57AE23F4D}" destId="{CB0FFA46-1092-4EBE-8552-488797B41B8B}" srcOrd="0" destOrd="0" presId="urn:microsoft.com/office/officeart/2008/layout/HorizontalMultiLevelHierarchy"/>
    <dgm:cxn modelId="{455A7F26-844D-41B2-AF25-3B468B9EC4FA}" type="presParOf" srcId="{E9CC8F9C-D7E1-4041-859C-BED34997334A}" destId="{A0562201-B348-413E-BC91-BF610849F902}" srcOrd="1" destOrd="0" presId="urn:microsoft.com/office/officeart/2008/layout/HorizontalMultiLevelHierarchy"/>
    <dgm:cxn modelId="{81671EC3-8EAB-4509-9C83-298124D472BF}" type="presParOf" srcId="{A0562201-B348-413E-BC91-BF610849F902}" destId="{BD80EDCD-5CB3-4453-A677-D3CC37DE9DE9}" srcOrd="0" destOrd="0" presId="urn:microsoft.com/office/officeart/2008/layout/HorizontalMultiLevelHierarchy"/>
    <dgm:cxn modelId="{DD992E42-A134-405E-B497-8E684E7F0817}" type="presParOf" srcId="{A0562201-B348-413E-BC91-BF610849F902}" destId="{85BDD7B6-F97C-4793-98C9-B1B11AB3422D}" srcOrd="1" destOrd="0" presId="urn:microsoft.com/office/officeart/2008/layout/HorizontalMultiLevelHierarchy"/>
    <dgm:cxn modelId="{67E15276-A1BE-4C58-9D85-5F01CA610109}" type="presParOf" srcId="{15D8BD81-35C8-4D69-B3D9-634126B10EA1}" destId="{44E1C5AA-9C97-48B9-AB8E-2CBDFCAD5BD7}" srcOrd="2" destOrd="0" presId="urn:microsoft.com/office/officeart/2008/layout/HorizontalMultiLevelHierarchy"/>
    <dgm:cxn modelId="{01303EB7-C5E3-44B4-A3B5-55153E7D20C7}" type="presParOf" srcId="{44E1C5AA-9C97-48B9-AB8E-2CBDFCAD5BD7}" destId="{E16FF4C8-C19F-419F-973C-0DA25B651F36}" srcOrd="0" destOrd="0" presId="urn:microsoft.com/office/officeart/2008/layout/HorizontalMultiLevelHierarchy"/>
    <dgm:cxn modelId="{69EA2B29-A1EA-4B9F-A08E-BD8D58C28B6E}" type="presParOf" srcId="{15D8BD81-35C8-4D69-B3D9-634126B10EA1}" destId="{B33D6CF3-05E2-4237-BDC4-1CD183D51462}" srcOrd="3" destOrd="0" presId="urn:microsoft.com/office/officeart/2008/layout/HorizontalMultiLevelHierarchy"/>
    <dgm:cxn modelId="{1D7CD532-30BE-4C4B-880E-8483EB0D36FF}" type="presParOf" srcId="{B33D6CF3-05E2-4237-BDC4-1CD183D51462}" destId="{7C63B566-A8E9-4781-BD7C-F5CFE71728C2}" srcOrd="0" destOrd="0" presId="urn:microsoft.com/office/officeart/2008/layout/HorizontalMultiLevelHierarchy"/>
    <dgm:cxn modelId="{7CA3E966-277A-4FF6-80DF-217983AE768A}" type="presParOf" srcId="{B33D6CF3-05E2-4237-BDC4-1CD183D51462}" destId="{B17358CB-8048-4E5B-A4B2-C4DFA3D0085B}" srcOrd="1" destOrd="0" presId="urn:microsoft.com/office/officeart/2008/layout/HorizontalMultiLevelHierarchy"/>
    <dgm:cxn modelId="{CDEA36D8-560D-4C61-A9EA-E29E88A9D6A2}" type="presParOf" srcId="{B17358CB-8048-4E5B-A4B2-C4DFA3D0085B}" destId="{F67769F4-EDFB-4DFD-8913-43D3E0BE610D}" srcOrd="0" destOrd="0" presId="urn:microsoft.com/office/officeart/2008/layout/HorizontalMultiLevelHierarchy"/>
    <dgm:cxn modelId="{DD6C2306-10F2-4A3D-9222-DD43E2A9CD5A}" type="presParOf" srcId="{F67769F4-EDFB-4DFD-8913-43D3E0BE610D}" destId="{F35BF561-8819-4BAC-9D87-E38926D7D93D}" srcOrd="0" destOrd="0" presId="urn:microsoft.com/office/officeart/2008/layout/HorizontalMultiLevelHierarchy"/>
    <dgm:cxn modelId="{EF8B8367-F178-44FA-8402-97B099797A01}" type="presParOf" srcId="{B17358CB-8048-4E5B-A4B2-C4DFA3D0085B}" destId="{69DA5D68-F384-43B7-8677-9000AA3AA11F}" srcOrd="1" destOrd="0" presId="urn:microsoft.com/office/officeart/2008/layout/HorizontalMultiLevelHierarchy"/>
    <dgm:cxn modelId="{49E5FFB7-3342-4213-9C41-E56A925E15BC}" type="presParOf" srcId="{69DA5D68-F384-43B7-8677-9000AA3AA11F}" destId="{BCF75FCC-60CA-4DEB-835D-5EB30A989E3D}" srcOrd="0" destOrd="0" presId="urn:microsoft.com/office/officeart/2008/layout/HorizontalMultiLevelHierarchy"/>
    <dgm:cxn modelId="{193D0DEB-CB71-4B0B-8E22-687E4B5C68F8}" type="presParOf" srcId="{69DA5D68-F384-43B7-8677-9000AA3AA11F}" destId="{EC21EE73-AD3D-4162-B275-DC02E2EDB8B1}" srcOrd="1" destOrd="0" presId="urn:microsoft.com/office/officeart/2008/layout/HorizontalMultiLevelHierarchy"/>
    <dgm:cxn modelId="{DE06C771-38E5-48C2-81CC-4158BC330E7A}" type="presParOf" srcId="{15D8BD81-35C8-4D69-B3D9-634126B10EA1}" destId="{7F093002-D1AD-404A-9C83-59F40842B74C}" srcOrd="4" destOrd="0" presId="urn:microsoft.com/office/officeart/2008/layout/HorizontalMultiLevelHierarchy"/>
    <dgm:cxn modelId="{9DEA589E-D0AD-43B7-8054-E384E36E2743}" type="presParOf" srcId="{7F093002-D1AD-404A-9C83-59F40842B74C}" destId="{D85E66F1-CA10-444D-89F6-1F712F485B35}" srcOrd="0" destOrd="0" presId="urn:microsoft.com/office/officeart/2008/layout/HorizontalMultiLevelHierarchy"/>
    <dgm:cxn modelId="{27371491-06BB-4E02-825A-61BB2D4AA258}" type="presParOf" srcId="{15D8BD81-35C8-4D69-B3D9-634126B10EA1}" destId="{06170DA2-D3E3-4627-883A-ADB70C02379C}" srcOrd="5" destOrd="0" presId="urn:microsoft.com/office/officeart/2008/layout/HorizontalMultiLevelHierarchy"/>
    <dgm:cxn modelId="{99E45BE6-EA56-4C9C-9040-BC672D830A44}" type="presParOf" srcId="{06170DA2-D3E3-4627-883A-ADB70C02379C}" destId="{B71AEB67-964A-4204-853D-2A79EDDF2E01}" srcOrd="0" destOrd="0" presId="urn:microsoft.com/office/officeart/2008/layout/HorizontalMultiLevelHierarchy"/>
    <dgm:cxn modelId="{531E0406-B287-416B-A83A-F400B8F75A5E}" type="presParOf" srcId="{06170DA2-D3E3-4627-883A-ADB70C02379C}" destId="{8829AF41-A44D-4147-8A8F-1D07ACD8DA73}" srcOrd="1" destOrd="0" presId="urn:microsoft.com/office/officeart/2008/layout/HorizontalMultiLevelHierarchy"/>
    <dgm:cxn modelId="{CDE048B0-7544-4C60-BD69-FB34A866E812}" type="presParOf" srcId="{68E0C926-703B-4486-A1FB-1AF1EC9F8B2D}" destId="{91E9307C-5459-45B1-A989-5DE888BA7DB1}" srcOrd="4" destOrd="0" presId="urn:microsoft.com/office/officeart/2008/layout/HorizontalMultiLevelHierarchy"/>
    <dgm:cxn modelId="{CDCE7960-8590-4123-8CCF-C94C4AB42D7E}" type="presParOf" srcId="{91E9307C-5459-45B1-A989-5DE888BA7DB1}" destId="{1E581ED7-993C-4CAB-BF47-E0932A9C8E9A}" srcOrd="0" destOrd="0" presId="urn:microsoft.com/office/officeart/2008/layout/HorizontalMultiLevelHierarchy"/>
    <dgm:cxn modelId="{73A9DD20-DCCA-4D50-B7E5-D265925C6B1B}" type="presParOf" srcId="{68E0C926-703B-4486-A1FB-1AF1EC9F8B2D}" destId="{C120503F-2A90-4A68-B571-60127FC4AFCE}" srcOrd="5" destOrd="0" presId="urn:microsoft.com/office/officeart/2008/layout/HorizontalMultiLevelHierarchy"/>
    <dgm:cxn modelId="{9F744615-C25E-4253-AD1A-F8633761B5B1}" type="presParOf" srcId="{C120503F-2A90-4A68-B571-60127FC4AFCE}" destId="{18E079BC-D823-4B64-A7FE-8FE35127E8CA}" srcOrd="0" destOrd="0" presId="urn:microsoft.com/office/officeart/2008/layout/HorizontalMultiLevelHierarchy"/>
    <dgm:cxn modelId="{712CAF94-66B0-440D-9312-F2E14C188AB6}" type="presParOf" srcId="{C120503F-2A90-4A68-B571-60127FC4AFCE}" destId="{52A2D796-B51D-4B07-8883-6BA4DC1A2075}" srcOrd="1" destOrd="0" presId="urn:microsoft.com/office/officeart/2008/layout/HorizontalMultiLevelHierarchy"/>
    <dgm:cxn modelId="{D3604FD8-2E65-4FDC-B300-7EB73F7BBAFE}" type="presParOf" srcId="{52A2D796-B51D-4B07-8883-6BA4DC1A2075}" destId="{6F84FB01-8B41-4B8B-B45C-CEF45D9AC6C3}" srcOrd="0" destOrd="0" presId="urn:microsoft.com/office/officeart/2008/layout/HorizontalMultiLevelHierarchy"/>
    <dgm:cxn modelId="{E05E644A-B35F-4FB4-A2CC-28B4BBFD6F6D}" type="presParOf" srcId="{6F84FB01-8B41-4B8B-B45C-CEF45D9AC6C3}" destId="{33300827-32D6-4A3E-9D8D-3D98AEBD66E8}" srcOrd="0" destOrd="0" presId="urn:microsoft.com/office/officeart/2008/layout/HorizontalMultiLevelHierarchy"/>
    <dgm:cxn modelId="{47217AB5-C963-4306-8DBB-AA9FD363B927}" type="presParOf" srcId="{52A2D796-B51D-4B07-8883-6BA4DC1A2075}" destId="{4CD1098E-7401-4498-BC18-5AD2A86EAE7E}" srcOrd="1" destOrd="0" presId="urn:microsoft.com/office/officeart/2008/layout/HorizontalMultiLevelHierarchy"/>
    <dgm:cxn modelId="{8C1EA177-0507-4D56-9F13-17C5C7EB8987}" type="presParOf" srcId="{4CD1098E-7401-4498-BC18-5AD2A86EAE7E}" destId="{8F7012CF-4AB5-4E7F-B54E-B76E6D033795}" srcOrd="0" destOrd="0" presId="urn:microsoft.com/office/officeart/2008/layout/HorizontalMultiLevelHierarchy"/>
    <dgm:cxn modelId="{B5D64FB1-E414-427E-B048-F0E644E6130C}" type="presParOf" srcId="{4CD1098E-7401-4498-BC18-5AD2A86EAE7E}" destId="{A28ED7F5-649F-40D0-BA8D-83FFF7315F0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D3006CD5-C447-418E-9DB7-509F654DB655}">
      <dgm:prSet custT="1"/>
      <dgm:spPr/>
      <dgm:t>
        <a:bodyPr/>
        <a:lstStyle/>
        <a:p>
          <a:pPr rtl="1"/>
          <a:r>
            <a:rPr lang="fa-IR" sz="2800" b="1" smtClean="0">
              <a:solidFill>
                <a:srgbClr val="FF0000"/>
              </a:solidFill>
              <a:cs typeface="B Badr" panose="00000400000000000000" pitchFamily="2" charset="-78"/>
            </a:rPr>
            <a:t>رای سکاکی و اشکال خطیب</a:t>
          </a:r>
          <a:endParaRPr lang="fa-IR" sz="2800">
            <a:solidFill>
              <a:srgbClr val="FF0000"/>
            </a:solidFill>
            <a:cs typeface="B Badr" panose="00000400000000000000" pitchFamily="2" charset="-78"/>
          </a:endParaRPr>
        </a:p>
      </dgm:t>
    </dgm:pt>
    <dgm:pt modelId="{EEB3C9B9-074D-4F51-A031-841F1861C3D3}" type="parTrans" cxnId="{7740F4D3-A2E9-41EB-9445-C772FD79F86D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05359753-0B59-4D38-9BC0-B1C838431EE2}" type="sibTrans" cxnId="{7740F4D3-A2E9-41EB-9445-C772FD79F86D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B24A21B1-DDA8-4197-A07A-4EC1C33D95DA}">
      <dgm:prSet custT="1"/>
      <dgm:spPr/>
      <dgm:t>
        <a:bodyPr/>
        <a:lstStyle/>
        <a:p>
          <a:pPr rtl="1"/>
          <a:r>
            <a:rPr lang="fa-IR" sz="1600" b="1" smtClean="0">
              <a:solidFill>
                <a:srgbClr val="FF0000"/>
              </a:solidFill>
              <a:cs typeface="B Badr" panose="00000400000000000000" pitchFamily="2" charset="-78"/>
            </a:rPr>
            <a:t>رأى السكاكى</a:t>
          </a:r>
          <a:endParaRPr lang="fa-IR" sz="1600">
            <a:solidFill>
              <a:srgbClr val="FF0000"/>
            </a:solidFill>
            <a:cs typeface="B Badr" panose="00000400000000000000" pitchFamily="2" charset="-78"/>
          </a:endParaRPr>
        </a:p>
      </dgm:t>
    </dgm:pt>
    <dgm:pt modelId="{769D2A3F-7F38-494D-B6E4-08D3BEAAF313}" type="parTrans" cxnId="{04AC6C2E-07F1-4A12-8DEA-BBBA790060AC}">
      <dgm:prSet custT="1"/>
      <dgm:spPr/>
      <dgm:t>
        <a:bodyPr/>
        <a:lstStyle/>
        <a:p>
          <a:pPr rtl="1"/>
          <a:endParaRPr lang="fa-IR" sz="1000">
            <a:cs typeface="B Badr" panose="00000400000000000000" pitchFamily="2" charset="-78"/>
          </a:endParaRPr>
        </a:p>
      </dgm:t>
    </dgm:pt>
    <dgm:pt modelId="{F9DCCC4E-A46F-44DA-BE4B-07363B1D55BA}" type="sibTrans" cxnId="{04AC6C2E-07F1-4A12-8DEA-BBBA790060AC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9DE2365F-5C10-421E-8293-F1EDA65A7386}">
      <dgm:prSet custT="1"/>
      <dgm:spPr/>
      <dgm:t>
        <a:bodyPr/>
        <a:lstStyle/>
        <a:p>
          <a:pPr rtl="1"/>
          <a:r>
            <a:rPr lang="fa-IR" sz="1400" b="1" smtClean="0">
              <a:cs typeface="B Badr" panose="00000400000000000000" pitchFamily="2" charset="-78"/>
            </a:rPr>
            <a:t>و وافقه السكاكى على ذلك؛ إلا أنه قال: التقديم يفيد الاختصاص</a:t>
          </a:r>
          <a:endParaRPr lang="fa-IR" sz="1400">
            <a:cs typeface="B Badr" panose="00000400000000000000" pitchFamily="2" charset="-78"/>
          </a:endParaRPr>
        </a:p>
      </dgm:t>
    </dgm:pt>
    <dgm:pt modelId="{3B572D08-B5AC-450C-8969-C9287CD6558A}" type="parTrans" cxnId="{097B5598-2901-436B-AA8C-516FCD72EFBE}">
      <dgm:prSet custT="1"/>
      <dgm:spPr/>
      <dgm:t>
        <a:bodyPr/>
        <a:lstStyle/>
        <a:p>
          <a:pPr rtl="1"/>
          <a:endParaRPr lang="fa-IR" sz="1000">
            <a:cs typeface="B Badr" panose="00000400000000000000" pitchFamily="2" charset="-78"/>
          </a:endParaRPr>
        </a:p>
      </dgm:t>
    </dgm:pt>
    <dgm:pt modelId="{63004B01-D4A3-4D9E-9547-8B8CB93DCE84}" type="sibTrans" cxnId="{097B5598-2901-436B-AA8C-516FCD72EFBE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59F9EAB0-B90C-4B6F-944F-56BC15052204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إن: 1- جاز تقدير كونه‏ فى الأصل مؤخرا على أنه فاعل معنى فقط؛ نحو: (أنا قمت). 2- و قدر. </a:t>
          </a:r>
          <a:endParaRPr lang="fa-IR" sz="1200">
            <a:cs typeface="B Badr" panose="00000400000000000000" pitchFamily="2" charset="-78"/>
          </a:endParaRPr>
        </a:p>
      </dgm:t>
    </dgm:pt>
    <dgm:pt modelId="{F75F403E-2F93-4700-90DD-54B2F38DBA90}" type="parTrans" cxnId="{CF04B13D-1423-493A-B36F-22AC47ADA825}">
      <dgm:prSet custT="1"/>
      <dgm:spPr/>
      <dgm:t>
        <a:bodyPr/>
        <a:lstStyle/>
        <a:p>
          <a:pPr rtl="1"/>
          <a:endParaRPr lang="fa-IR" sz="1000">
            <a:cs typeface="B Badr" panose="00000400000000000000" pitchFamily="2" charset="-78"/>
          </a:endParaRPr>
        </a:p>
      </dgm:t>
    </dgm:pt>
    <dgm:pt modelId="{785C4C92-FECB-4430-9E7C-385BD0659B85}" type="sibTrans" cxnId="{CF04B13D-1423-493A-B36F-22AC47ADA825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7102EF9C-4099-4A45-A7AB-FC4FE82A8B7B}">
      <dgm:prSet custT="1"/>
      <dgm:spPr/>
      <dgm:t>
        <a:bodyPr/>
        <a:lstStyle/>
        <a:p>
          <a:pPr rtl="1"/>
          <a:r>
            <a:rPr lang="fa-IR" sz="1400" b="1" smtClean="0">
              <a:cs typeface="B Badr" panose="00000400000000000000" pitchFamily="2" charset="-78"/>
            </a:rPr>
            <a:t>و إلا فلا يفيد إلا تقوى الحكم، سواء جاز كما مر و لم يقدر، أو لم يجز؛ نحو: «زيد قام». </a:t>
          </a:r>
          <a:endParaRPr lang="fa-IR" sz="1400">
            <a:cs typeface="B Badr" panose="00000400000000000000" pitchFamily="2" charset="-78"/>
          </a:endParaRPr>
        </a:p>
      </dgm:t>
    </dgm:pt>
    <dgm:pt modelId="{25F34AD1-14D8-49F7-A0C1-0736094F2061}" type="parTrans" cxnId="{48C07E47-05AC-4F03-8F5B-0F4B9C7D8475}">
      <dgm:prSet custT="1"/>
      <dgm:spPr/>
      <dgm:t>
        <a:bodyPr/>
        <a:lstStyle/>
        <a:p>
          <a:pPr rtl="1"/>
          <a:endParaRPr lang="fa-IR" sz="1000">
            <a:cs typeface="B Badr" panose="00000400000000000000" pitchFamily="2" charset="-78"/>
          </a:endParaRPr>
        </a:p>
      </dgm:t>
    </dgm:pt>
    <dgm:pt modelId="{2F03FBD3-2D71-42A1-99AC-8901239100B5}" type="sibTrans" cxnId="{48C07E47-05AC-4F03-8F5B-0F4B9C7D8475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A5C777C2-D3E4-4031-AD1E-256AAA344D49}">
      <dgm:prSet custT="1"/>
      <dgm:spPr/>
      <dgm:t>
        <a:bodyPr/>
        <a:lstStyle/>
        <a:p>
          <a:pPr rtl="1"/>
          <a:r>
            <a:rPr lang="fa-IR" sz="1400" b="1" smtClean="0">
              <a:cs typeface="B Badr" panose="00000400000000000000" pitchFamily="2" charset="-78"/>
            </a:rPr>
            <a:t>و استثنى المنكر، بجعله من باب: و أسروا النجوى الذين ظلموا أى: على القول بالإبدال من الضمير؛ لئلا ينتفى التخصيص إذ لا سبب له سواه؛ بخلاف المعرف.</a:t>
          </a:r>
          <a:endParaRPr lang="fa-IR" sz="1400">
            <a:cs typeface="B Badr" panose="00000400000000000000" pitchFamily="2" charset="-78"/>
          </a:endParaRPr>
        </a:p>
      </dgm:t>
    </dgm:pt>
    <dgm:pt modelId="{1F86A793-8A53-439E-95ED-9837AA3EC168}" type="parTrans" cxnId="{2D30B0C5-BB25-44E8-B5E1-CDA9D5EC006B}">
      <dgm:prSet custT="1"/>
      <dgm:spPr/>
      <dgm:t>
        <a:bodyPr/>
        <a:lstStyle/>
        <a:p>
          <a:pPr rtl="1"/>
          <a:endParaRPr lang="fa-IR" sz="1000">
            <a:cs typeface="B Badr" panose="00000400000000000000" pitchFamily="2" charset="-78"/>
          </a:endParaRPr>
        </a:p>
      </dgm:t>
    </dgm:pt>
    <dgm:pt modelId="{FE4A7C16-D085-4462-81D3-487040745838}" type="sibTrans" cxnId="{2D30B0C5-BB25-44E8-B5E1-CDA9D5EC006B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224ABD7A-2592-4DB7-AE18-30C4EBFC2282}">
      <dgm:prSet custT="1"/>
      <dgm:spPr/>
      <dgm:t>
        <a:bodyPr/>
        <a:lstStyle/>
        <a:p>
          <a:pPr rtl="1"/>
          <a:r>
            <a:rPr lang="fa-IR" sz="1200" b="1" smtClean="0">
              <a:cs typeface="B Badr" panose="00000400000000000000" pitchFamily="2" charset="-78"/>
            </a:rPr>
            <a:t>ثم قال: «و شرطه ألا يمنع من التخصيص مانع؛ كقولنا: «رجل جاءني» على ما مر، دون قولهم: «شر أهر ذا ناب»: </a:t>
          </a:r>
          <a:endParaRPr lang="fa-IR" sz="1200">
            <a:cs typeface="B Badr" panose="00000400000000000000" pitchFamily="2" charset="-78"/>
          </a:endParaRPr>
        </a:p>
      </dgm:t>
    </dgm:pt>
    <dgm:pt modelId="{8826D0A5-A31C-4CE7-9C17-77611FB7E5CE}" type="parTrans" cxnId="{3F9276E0-97DE-4092-8D2E-F19F8AAF7322}">
      <dgm:prSet custT="1"/>
      <dgm:spPr/>
      <dgm:t>
        <a:bodyPr/>
        <a:lstStyle/>
        <a:p>
          <a:pPr rtl="1"/>
          <a:endParaRPr lang="fa-IR" sz="1000">
            <a:cs typeface="B Badr" panose="00000400000000000000" pitchFamily="2" charset="-78"/>
          </a:endParaRPr>
        </a:p>
      </dgm:t>
    </dgm:pt>
    <dgm:pt modelId="{01CA0DAE-A515-4654-9BFA-4AE73E66B722}" type="sibTrans" cxnId="{3F9276E0-97DE-4092-8D2E-F19F8AAF7322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B57B05BB-553D-41C0-93FC-5DA15E4257AB}">
      <dgm:prSet custT="1"/>
      <dgm:spPr/>
      <dgm:t>
        <a:bodyPr/>
        <a:lstStyle/>
        <a:p>
          <a:pPr rtl="1"/>
          <a:r>
            <a:rPr lang="fa-IR" sz="1400" b="1" smtClean="0">
              <a:cs typeface="B Badr" panose="00000400000000000000" pitchFamily="2" charset="-78"/>
            </a:rPr>
            <a:t>أما على التقدير الأول: فلامتناع أن يراد: المهر شر لا خير.</a:t>
          </a:r>
          <a:endParaRPr lang="fa-IR" sz="1400">
            <a:cs typeface="B Badr" panose="00000400000000000000" pitchFamily="2" charset="-78"/>
          </a:endParaRPr>
        </a:p>
      </dgm:t>
    </dgm:pt>
    <dgm:pt modelId="{81F22E3D-E939-4136-A3B9-962553C6CADC}" type="parTrans" cxnId="{33B18949-4D74-4EC7-9C04-DD8797A060CD}">
      <dgm:prSet custT="1"/>
      <dgm:spPr/>
      <dgm:t>
        <a:bodyPr/>
        <a:lstStyle/>
        <a:p>
          <a:pPr rtl="1"/>
          <a:endParaRPr lang="fa-IR" sz="1000">
            <a:cs typeface="B Badr" panose="00000400000000000000" pitchFamily="2" charset="-78"/>
          </a:endParaRPr>
        </a:p>
      </dgm:t>
    </dgm:pt>
    <dgm:pt modelId="{00E02BDF-5B8E-49E5-B869-E3381EBC3D38}" type="sibTrans" cxnId="{33B18949-4D74-4EC7-9C04-DD8797A060CD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AEF89B68-737D-40A3-AB49-EA54129C3111}">
      <dgm:prSet custT="1"/>
      <dgm:spPr/>
      <dgm:t>
        <a:bodyPr/>
        <a:lstStyle/>
        <a:p>
          <a:pPr rtl="1"/>
          <a:r>
            <a:rPr lang="fa-IR" sz="1400" b="1" smtClean="0">
              <a:cs typeface="B Badr" panose="00000400000000000000" pitchFamily="2" charset="-78"/>
            </a:rPr>
            <a:t>و أما على الثاني: فلنبوه عن مظان استعماله. </a:t>
          </a:r>
          <a:endParaRPr lang="fa-IR" sz="1400">
            <a:cs typeface="B Badr" panose="00000400000000000000" pitchFamily="2" charset="-78"/>
          </a:endParaRPr>
        </a:p>
      </dgm:t>
    </dgm:pt>
    <dgm:pt modelId="{48FDEDAE-CF4E-473F-92CD-67F726BFB975}" type="parTrans" cxnId="{D665F2BF-EF0C-49F8-ABCE-7370A1632DF5}">
      <dgm:prSet custT="1"/>
      <dgm:spPr/>
      <dgm:t>
        <a:bodyPr/>
        <a:lstStyle/>
        <a:p>
          <a:pPr rtl="1"/>
          <a:endParaRPr lang="fa-IR" sz="1000">
            <a:cs typeface="B Badr" panose="00000400000000000000" pitchFamily="2" charset="-78"/>
          </a:endParaRPr>
        </a:p>
      </dgm:t>
    </dgm:pt>
    <dgm:pt modelId="{4515B45C-7F94-4667-8DBE-B0D175EA97E6}" type="sibTrans" cxnId="{D665F2BF-EF0C-49F8-ABCE-7370A1632DF5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26C840A6-01C2-404D-B0A3-3ECA39FE4E0B}">
      <dgm:prSet custT="1"/>
      <dgm:spPr/>
      <dgm:t>
        <a:bodyPr/>
        <a:lstStyle/>
        <a:p>
          <a:pPr rtl="1"/>
          <a:r>
            <a:rPr lang="fa-IR" sz="1400" b="1" smtClean="0">
              <a:cs typeface="B Badr" panose="00000400000000000000" pitchFamily="2" charset="-78"/>
            </a:rPr>
            <a:t>و إذ قد صرح الأئمة بتخصيصه، حيث تأولوه ب: (ما أهر ذا ناب إلا شر): فالوجه تفظيع شأن الشر بتنكيره: </a:t>
          </a:r>
          <a:endParaRPr lang="fa-IR" sz="1400">
            <a:cs typeface="B Badr" panose="00000400000000000000" pitchFamily="2" charset="-78"/>
          </a:endParaRPr>
        </a:p>
      </dgm:t>
    </dgm:pt>
    <dgm:pt modelId="{03D2EBC8-F799-4041-AA69-C13E116AA414}" type="parTrans" cxnId="{45CD0006-5DE2-4D2F-A3AD-DA310E171B14}">
      <dgm:prSet custT="1"/>
      <dgm:spPr/>
      <dgm:t>
        <a:bodyPr/>
        <a:lstStyle/>
        <a:p>
          <a:pPr rtl="1"/>
          <a:endParaRPr lang="fa-IR" sz="1000">
            <a:cs typeface="B Badr" panose="00000400000000000000" pitchFamily="2" charset="-78"/>
          </a:endParaRPr>
        </a:p>
      </dgm:t>
    </dgm:pt>
    <dgm:pt modelId="{0F5F8F27-AE9C-4784-B23E-86525A8755C0}" type="sibTrans" cxnId="{45CD0006-5DE2-4D2F-A3AD-DA310E171B14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379EA819-9892-441B-8967-4B6845FA6604}">
      <dgm:prSet custT="1"/>
      <dgm:spPr/>
      <dgm:t>
        <a:bodyPr/>
        <a:lstStyle/>
        <a:p>
          <a:pPr rtl="1"/>
          <a:r>
            <a:rPr lang="fa-IR" sz="1600" b="1" smtClean="0">
              <a:solidFill>
                <a:srgbClr val="FF0000"/>
              </a:solidFill>
              <a:cs typeface="B Badr" panose="00000400000000000000" pitchFamily="2" charset="-78"/>
            </a:rPr>
            <a:t>نظر خطیب </a:t>
          </a:r>
          <a:r>
            <a:rPr lang="fa-IR" sz="1600" b="1" smtClean="0">
              <a:cs typeface="B Badr" panose="00000400000000000000" pitchFamily="2" charset="-78"/>
            </a:rPr>
            <a:t>:  و فيه نظر:</a:t>
          </a:r>
          <a:endParaRPr lang="fa-IR" sz="1600">
            <a:cs typeface="B Badr" panose="00000400000000000000" pitchFamily="2" charset="-78"/>
          </a:endParaRPr>
        </a:p>
      </dgm:t>
    </dgm:pt>
    <dgm:pt modelId="{9271C366-E245-4410-81F9-2F61C70BE22A}" type="parTrans" cxnId="{EB7940E0-AD32-4E87-905C-8C1A8B19CB33}">
      <dgm:prSet custT="1"/>
      <dgm:spPr/>
      <dgm:t>
        <a:bodyPr/>
        <a:lstStyle/>
        <a:p>
          <a:pPr rtl="1"/>
          <a:endParaRPr lang="fa-IR" sz="1000">
            <a:cs typeface="B Badr" panose="00000400000000000000" pitchFamily="2" charset="-78"/>
          </a:endParaRPr>
        </a:p>
      </dgm:t>
    </dgm:pt>
    <dgm:pt modelId="{27BA409C-9957-486C-9493-C00E55D89160}" type="sibTrans" cxnId="{EB7940E0-AD32-4E87-905C-8C1A8B19CB33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E80B077A-E6CD-4D5B-8C13-5D139C2BEA95}">
      <dgm:prSet custT="1"/>
      <dgm:spPr/>
      <dgm:t>
        <a:bodyPr/>
        <a:lstStyle/>
        <a:p>
          <a:pPr rtl="1"/>
          <a:r>
            <a:rPr lang="fa-IR" sz="1400" b="1" smtClean="0">
              <a:cs typeface="B Badr" panose="00000400000000000000" pitchFamily="2" charset="-78"/>
            </a:rPr>
            <a:t>1- إذ الفاعل اللفظى و المعنوى سواء فى امتناع التقديم، ما بقيا على حالهما؛ فتجويز تقديم المعنوى دون اللفظى تحكم.</a:t>
          </a:r>
          <a:endParaRPr lang="fa-IR" sz="1400">
            <a:cs typeface="B Badr" panose="00000400000000000000" pitchFamily="2" charset="-78"/>
          </a:endParaRPr>
        </a:p>
      </dgm:t>
    </dgm:pt>
    <dgm:pt modelId="{E7E309FF-0592-4684-AD42-EB09856EA67E}" type="parTrans" cxnId="{5C64261F-CB40-4FC2-88F7-22FA6A070393}">
      <dgm:prSet custT="1"/>
      <dgm:spPr/>
      <dgm:t>
        <a:bodyPr/>
        <a:lstStyle/>
        <a:p>
          <a:pPr rtl="1"/>
          <a:endParaRPr lang="fa-IR" sz="1000">
            <a:cs typeface="B Badr" panose="00000400000000000000" pitchFamily="2" charset="-78"/>
          </a:endParaRPr>
        </a:p>
      </dgm:t>
    </dgm:pt>
    <dgm:pt modelId="{AB151ACB-80CE-4596-ACA2-82E29838DE45}" type="sibTrans" cxnId="{5C64261F-CB40-4FC2-88F7-22FA6A070393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AF2AD3F2-D880-4686-977B-A7ECEAEACA91}">
      <dgm:prSet custT="1"/>
      <dgm:spPr/>
      <dgm:t>
        <a:bodyPr/>
        <a:lstStyle/>
        <a:p>
          <a:pPr rtl="1"/>
          <a:r>
            <a:rPr lang="fa-IR" sz="1400" b="1" smtClean="0">
              <a:cs typeface="B Badr" panose="00000400000000000000" pitchFamily="2" charset="-78"/>
            </a:rPr>
            <a:t>2- ثم لا نسلم انتفاء التخصيص لو لا تقدير التقديم؛ لحصوله بغيره؛ كما ذكره.</a:t>
          </a:r>
          <a:endParaRPr lang="fa-IR" sz="1400">
            <a:cs typeface="B Badr" panose="00000400000000000000" pitchFamily="2" charset="-78"/>
          </a:endParaRPr>
        </a:p>
      </dgm:t>
    </dgm:pt>
    <dgm:pt modelId="{D5627215-A9D7-47AA-9A13-C7159F73FD71}" type="parTrans" cxnId="{B822EA41-76B9-43FE-94EB-8B0FA1B9E263}">
      <dgm:prSet custT="1"/>
      <dgm:spPr/>
      <dgm:t>
        <a:bodyPr/>
        <a:lstStyle/>
        <a:p>
          <a:pPr rtl="1"/>
          <a:endParaRPr lang="fa-IR" sz="1000">
            <a:cs typeface="B Badr" panose="00000400000000000000" pitchFamily="2" charset="-78"/>
          </a:endParaRPr>
        </a:p>
      </dgm:t>
    </dgm:pt>
    <dgm:pt modelId="{1529FA72-F3CD-4710-8865-3E38A959EC46}" type="sibTrans" cxnId="{B822EA41-76B9-43FE-94EB-8B0FA1B9E263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4B5453CD-0F51-4A6F-96AB-826CEE595251}">
      <dgm:prSet custT="1"/>
      <dgm:spPr/>
      <dgm:t>
        <a:bodyPr/>
        <a:lstStyle/>
        <a:p>
          <a:pPr rtl="1"/>
          <a:r>
            <a:rPr lang="fa-IR" sz="1400" b="1" smtClean="0">
              <a:cs typeface="B Badr" panose="00000400000000000000" pitchFamily="2" charset="-78"/>
            </a:rPr>
            <a:t>3- ثم لا نسلم امتناع أن يراد: «المهر شر لا خير».</a:t>
          </a:r>
          <a:endParaRPr lang="fa-IR" sz="1400">
            <a:cs typeface="B Badr" panose="00000400000000000000" pitchFamily="2" charset="-78"/>
          </a:endParaRPr>
        </a:p>
      </dgm:t>
    </dgm:pt>
    <dgm:pt modelId="{3181AB66-C115-4C2C-89D4-164797E9D5DA}" type="parTrans" cxnId="{67DC9465-FD38-44D1-8736-E3F7FD06A6D2}">
      <dgm:prSet custT="1"/>
      <dgm:spPr/>
      <dgm:t>
        <a:bodyPr/>
        <a:lstStyle/>
        <a:p>
          <a:pPr rtl="1"/>
          <a:endParaRPr lang="fa-IR" sz="1000">
            <a:cs typeface="B Badr" panose="00000400000000000000" pitchFamily="2" charset="-78"/>
          </a:endParaRPr>
        </a:p>
      </dgm:t>
    </dgm:pt>
    <dgm:pt modelId="{79B991A8-9AF8-4E7C-B38F-7C8A25579A4A}" type="sibTrans" cxnId="{67DC9465-FD38-44D1-8736-E3F7FD06A6D2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CF2C5907-51E3-47F9-894C-7223FD10969C}">
      <dgm:prSet custT="1"/>
      <dgm:spPr/>
      <dgm:t>
        <a:bodyPr/>
        <a:lstStyle/>
        <a:p>
          <a:pPr rtl="1"/>
          <a:r>
            <a:rPr lang="fa-IR" sz="1800" b="1" smtClean="0">
              <a:solidFill>
                <a:srgbClr val="FF0000"/>
              </a:solidFill>
              <a:cs typeface="B Badr" panose="00000400000000000000" pitchFamily="2" charset="-78"/>
            </a:rPr>
            <a:t>ادامه رای سکاکی</a:t>
          </a:r>
          <a:endParaRPr lang="fa-IR" sz="1800">
            <a:solidFill>
              <a:srgbClr val="FF0000"/>
            </a:solidFill>
            <a:cs typeface="B Badr" panose="00000400000000000000" pitchFamily="2" charset="-78"/>
          </a:endParaRPr>
        </a:p>
      </dgm:t>
    </dgm:pt>
    <dgm:pt modelId="{D99BA944-08EB-44B5-84D3-60259A27CAAF}" type="parTrans" cxnId="{8C7E0775-7569-4BA9-8D91-13E3BC75CEB9}">
      <dgm:prSet custT="1"/>
      <dgm:spPr/>
      <dgm:t>
        <a:bodyPr/>
        <a:lstStyle/>
        <a:p>
          <a:pPr rtl="1"/>
          <a:endParaRPr lang="fa-IR" sz="1000">
            <a:cs typeface="B Badr" panose="00000400000000000000" pitchFamily="2" charset="-78"/>
          </a:endParaRPr>
        </a:p>
      </dgm:t>
    </dgm:pt>
    <dgm:pt modelId="{ABFB310C-3B15-48CA-891A-3F479675E2B2}" type="sibTrans" cxnId="{8C7E0775-7569-4BA9-8D91-13E3BC75CEB9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96248E9E-1AB7-4433-BAC5-C3DF48E1954C}">
      <dgm:prSet custT="1"/>
      <dgm:spPr/>
      <dgm:t>
        <a:bodyPr/>
        <a:lstStyle/>
        <a:p>
          <a:pPr rtl="1"/>
          <a:r>
            <a:rPr lang="fa-IR" sz="1800" b="1" smtClean="0">
              <a:cs typeface="B Badr" panose="00000400000000000000" pitchFamily="2" charset="-78"/>
            </a:rPr>
            <a:t>ثم قال: «و يقرب من (هو قام): (زيد قائم) فى التقوى؛ لتضمنه الضمير، و شبهه بالخالى عنه: من جهة عدم تغيره فى التكلم و الخطاب و الغيبة؛ و لهذا لم يحكم بأنه جملة، و لا عومل معاملتها فى البناء». </a:t>
          </a:r>
          <a:endParaRPr lang="fa-IR" sz="1800">
            <a:cs typeface="B Badr" panose="00000400000000000000" pitchFamily="2" charset="-78"/>
          </a:endParaRPr>
        </a:p>
      </dgm:t>
    </dgm:pt>
    <dgm:pt modelId="{24E5700F-579B-4046-992E-59E348C91B6C}" type="parTrans" cxnId="{3EB8DF51-6FCF-42DB-8232-01EA2CA32F93}">
      <dgm:prSet custT="1"/>
      <dgm:spPr/>
      <dgm:t>
        <a:bodyPr/>
        <a:lstStyle/>
        <a:p>
          <a:pPr rtl="1"/>
          <a:endParaRPr lang="fa-IR" sz="1000">
            <a:cs typeface="B Badr" panose="00000400000000000000" pitchFamily="2" charset="-78"/>
          </a:endParaRPr>
        </a:p>
      </dgm:t>
    </dgm:pt>
    <dgm:pt modelId="{46E3AC70-F9C9-4F11-BFFA-B1DB40F06B4A}" type="sibTrans" cxnId="{3EB8DF51-6FCF-42DB-8232-01EA2CA32F93}">
      <dgm:prSet/>
      <dgm:spPr/>
      <dgm:t>
        <a:bodyPr/>
        <a:lstStyle/>
        <a:p>
          <a:pPr rtl="1"/>
          <a:endParaRPr lang="fa-IR" sz="3600"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9845597-E47F-47D0-9E0E-02B522FA9B81}" type="pres">
      <dgm:prSet presAssocID="{D3006CD5-C447-418E-9DB7-509F654DB655}" presName="root1" presStyleCnt="0"/>
      <dgm:spPr/>
    </dgm:pt>
    <dgm:pt modelId="{F50FE38C-BCF7-4491-B6EB-F98DD9486BDC}" type="pres">
      <dgm:prSet presAssocID="{D3006CD5-C447-418E-9DB7-509F654DB65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40717D-FA14-421B-894F-0E49FD430034}" type="pres">
      <dgm:prSet presAssocID="{D3006CD5-C447-418E-9DB7-509F654DB655}" presName="level2hierChild" presStyleCnt="0"/>
      <dgm:spPr/>
    </dgm:pt>
    <dgm:pt modelId="{0739843E-AD79-4CBC-BA4B-0E058BCCBDF5}" type="pres">
      <dgm:prSet presAssocID="{769D2A3F-7F38-494D-B6E4-08D3BEAAF313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C2791587-882D-4B1E-88B1-F6CDEA2D5787}" type="pres">
      <dgm:prSet presAssocID="{769D2A3F-7F38-494D-B6E4-08D3BEAAF313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0BA060B2-8908-459A-A935-F168B6E081DB}" type="pres">
      <dgm:prSet presAssocID="{B24A21B1-DDA8-4197-A07A-4EC1C33D95DA}" presName="root2" presStyleCnt="0"/>
      <dgm:spPr/>
    </dgm:pt>
    <dgm:pt modelId="{1E5E1A67-83B9-4ACD-AA29-E566431E2073}" type="pres">
      <dgm:prSet presAssocID="{B24A21B1-DDA8-4197-A07A-4EC1C33D95DA}" presName="LevelTwoTextNode" presStyleLbl="node2" presStyleIdx="0" presStyleCnt="3" custScaleX="1814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A588B8-F7C7-4C3E-8994-DC0F5A4C9AAB}" type="pres">
      <dgm:prSet presAssocID="{B24A21B1-DDA8-4197-A07A-4EC1C33D95DA}" presName="level3hierChild" presStyleCnt="0"/>
      <dgm:spPr/>
    </dgm:pt>
    <dgm:pt modelId="{07AFC75A-542E-47B4-93B3-D4BC2DDF844F}" type="pres">
      <dgm:prSet presAssocID="{3B572D08-B5AC-450C-8969-C9287CD6558A}" presName="conn2-1" presStyleLbl="parChTrans1D3" presStyleIdx="0" presStyleCnt="8"/>
      <dgm:spPr/>
      <dgm:t>
        <a:bodyPr/>
        <a:lstStyle/>
        <a:p>
          <a:pPr rtl="1"/>
          <a:endParaRPr lang="fa-IR"/>
        </a:p>
      </dgm:t>
    </dgm:pt>
    <dgm:pt modelId="{9B654E08-074A-4F1D-8CF1-5C30E1472545}" type="pres">
      <dgm:prSet presAssocID="{3B572D08-B5AC-450C-8969-C9287CD6558A}" presName="connTx" presStyleLbl="parChTrans1D3" presStyleIdx="0" presStyleCnt="8"/>
      <dgm:spPr/>
      <dgm:t>
        <a:bodyPr/>
        <a:lstStyle/>
        <a:p>
          <a:pPr rtl="1"/>
          <a:endParaRPr lang="fa-IR"/>
        </a:p>
      </dgm:t>
    </dgm:pt>
    <dgm:pt modelId="{98259EB4-41EB-4CC0-ADB1-7B9C2A6DBD7A}" type="pres">
      <dgm:prSet presAssocID="{9DE2365F-5C10-421E-8293-F1EDA65A7386}" presName="root2" presStyleCnt="0"/>
      <dgm:spPr/>
    </dgm:pt>
    <dgm:pt modelId="{43159643-F0A5-43B7-8805-54BA96855ED1}" type="pres">
      <dgm:prSet presAssocID="{9DE2365F-5C10-421E-8293-F1EDA65A7386}" presName="LevelTwoTextNode" presStyleLbl="node3" presStyleIdx="0" presStyleCnt="8" custScaleX="11588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4A71239-E01C-4BD6-9755-F7BA242659C8}" type="pres">
      <dgm:prSet presAssocID="{9DE2365F-5C10-421E-8293-F1EDA65A7386}" presName="level3hierChild" presStyleCnt="0"/>
      <dgm:spPr/>
    </dgm:pt>
    <dgm:pt modelId="{B3D387D6-1AE1-48EC-A937-F846EDCFDDA6}" type="pres">
      <dgm:prSet presAssocID="{F75F403E-2F93-4700-90DD-54B2F38DBA90}" presName="conn2-1" presStyleLbl="parChTrans1D4" presStyleIdx="0" presStyleCnt="4"/>
      <dgm:spPr/>
      <dgm:t>
        <a:bodyPr/>
        <a:lstStyle/>
        <a:p>
          <a:pPr rtl="1"/>
          <a:endParaRPr lang="fa-IR"/>
        </a:p>
      </dgm:t>
    </dgm:pt>
    <dgm:pt modelId="{2A109DF9-1C1D-40C9-AF4A-D7B30A33B062}" type="pres">
      <dgm:prSet presAssocID="{F75F403E-2F93-4700-90DD-54B2F38DBA90}" presName="connTx" presStyleLbl="parChTrans1D4" presStyleIdx="0" presStyleCnt="4"/>
      <dgm:spPr/>
      <dgm:t>
        <a:bodyPr/>
        <a:lstStyle/>
        <a:p>
          <a:pPr rtl="1"/>
          <a:endParaRPr lang="fa-IR"/>
        </a:p>
      </dgm:t>
    </dgm:pt>
    <dgm:pt modelId="{5D28D30C-A2C2-434E-BD8B-A10809C1959E}" type="pres">
      <dgm:prSet presAssocID="{59F9EAB0-B90C-4B6F-944F-56BC15052204}" presName="root2" presStyleCnt="0"/>
      <dgm:spPr/>
    </dgm:pt>
    <dgm:pt modelId="{FB7696B0-4312-43E4-AC9D-24262770CF0C}" type="pres">
      <dgm:prSet presAssocID="{59F9EAB0-B90C-4B6F-944F-56BC15052204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E712512-3E3F-4CE1-9EAB-B1EACC255B3D}" type="pres">
      <dgm:prSet presAssocID="{59F9EAB0-B90C-4B6F-944F-56BC15052204}" presName="level3hierChild" presStyleCnt="0"/>
      <dgm:spPr/>
    </dgm:pt>
    <dgm:pt modelId="{2583CE8F-58BE-4571-88B5-1FF09F8CD31F}" type="pres">
      <dgm:prSet presAssocID="{25F34AD1-14D8-49F7-A0C1-0736094F2061}" presName="conn2-1" presStyleLbl="parChTrans1D4" presStyleIdx="1" presStyleCnt="4"/>
      <dgm:spPr/>
      <dgm:t>
        <a:bodyPr/>
        <a:lstStyle/>
        <a:p>
          <a:pPr rtl="1"/>
          <a:endParaRPr lang="fa-IR"/>
        </a:p>
      </dgm:t>
    </dgm:pt>
    <dgm:pt modelId="{385CA345-5260-40E6-86AD-6C73520E1AB1}" type="pres">
      <dgm:prSet presAssocID="{25F34AD1-14D8-49F7-A0C1-0736094F2061}" presName="connTx" presStyleLbl="parChTrans1D4" presStyleIdx="1" presStyleCnt="4"/>
      <dgm:spPr/>
      <dgm:t>
        <a:bodyPr/>
        <a:lstStyle/>
        <a:p>
          <a:pPr rtl="1"/>
          <a:endParaRPr lang="fa-IR"/>
        </a:p>
      </dgm:t>
    </dgm:pt>
    <dgm:pt modelId="{E7A45195-5832-4B85-9EA0-B4B93654EF65}" type="pres">
      <dgm:prSet presAssocID="{7102EF9C-4099-4A45-A7AB-FC4FE82A8B7B}" presName="root2" presStyleCnt="0"/>
      <dgm:spPr/>
    </dgm:pt>
    <dgm:pt modelId="{A11C9D3C-E5DB-4003-A900-BE7FB99483F3}" type="pres">
      <dgm:prSet presAssocID="{7102EF9C-4099-4A45-A7AB-FC4FE82A8B7B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E3F6EA8-719B-418B-8434-FD4607D6ADA8}" type="pres">
      <dgm:prSet presAssocID="{7102EF9C-4099-4A45-A7AB-FC4FE82A8B7B}" presName="level3hierChild" presStyleCnt="0"/>
      <dgm:spPr/>
    </dgm:pt>
    <dgm:pt modelId="{BC2E4D9E-2D4E-49F8-8E6E-4424893E79D3}" type="pres">
      <dgm:prSet presAssocID="{1F86A793-8A53-439E-95ED-9837AA3EC168}" presName="conn2-1" presStyleLbl="parChTrans1D3" presStyleIdx="1" presStyleCnt="8"/>
      <dgm:spPr/>
      <dgm:t>
        <a:bodyPr/>
        <a:lstStyle/>
        <a:p>
          <a:pPr rtl="1"/>
          <a:endParaRPr lang="fa-IR"/>
        </a:p>
      </dgm:t>
    </dgm:pt>
    <dgm:pt modelId="{F719A5B0-C1F1-4880-94F8-E1E79D1EB420}" type="pres">
      <dgm:prSet presAssocID="{1F86A793-8A53-439E-95ED-9837AA3EC168}" presName="connTx" presStyleLbl="parChTrans1D3" presStyleIdx="1" presStyleCnt="8"/>
      <dgm:spPr/>
      <dgm:t>
        <a:bodyPr/>
        <a:lstStyle/>
        <a:p>
          <a:pPr rtl="1"/>
          <a:endParaRPr lang="fa-IR"/>
        </a:p>
      </dgm:t>
    </dgm:pt>
    <dgm:pt modelId="{6DEE367C-ABFE-4001-B46E-C6875467FFE0}" type="pres">
      <dgm:prSet presAssocID="{A5C777C2-D3E4-4031-AD1E-256AAA344D49}" presName="root2" presStyleCnt="0"/>
      <dgm:spPr/>
    </dgm:pt>
    <dgm:pt modelId="{65A655FB-3107-4449-9939-5582C177A8BA}" type="pres">
      <dgm:prSet presAssocID="{A5C777C2-D3E4-4031-AD1E-256AAA344D49}" presName="LevelTwoTextNode" presStyleLbl="node3" presStyleIdx="1" presStyleCnt="8" custScaleX="115889" custScaleY="13043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A38EE22-917F-4084-A89B-B4DF01E0A86D}" type="pres">
      <dgm:prSet presAssocID="{A5C777C2-D3E4-4031-AD1E-256AAA344D49}" presName="level3hierChild" presStyleCnt="0"/>
      <dgm:spPr/>
    </dgm:pt>
    <dgm:pt modelId="{0131AE4F-DC2B-4923-AFBA-993AB054A473}" type="pres">
      <dgm:prSet presAssocID="{8826D0A5-A31C-4CE7-9C17-77611FB7E5CE}" presName="conn2-1" presStyleLbl="parChTrans1D3" presStyleIdx="2" presStyleCnt="8"/>
      <dgm:spPr/>
      <dgm:t>
        <a:bodyPr/>
        <a:lstStyle/>
        <a:p>
          <a:pPr rtl="1"/>
          <a:endParaRPr lang="fa-IR"/>
        </a:p>
      </dgm:t>
    </dgm:pt>
    <dgm:pt modelId="{4DAD11EA-F708-4FED-BF7C-37FBE2F5F6BE}" type="pres">
      <dgm:prSet presAssocID="{8826D0A5-A31C-4CE7-9C17-77611FB7E5CE}" presName="connTx" presStyleLbl="parChTrans1D3" presStyleIdx="2" presStyleCnt="8"/>
      <dgm:spPr/>
      <dgm:t>
        <a:bodyPr/>
        <a:lstStyle/>
        <a:p>
          <a:pPr rtl="1"/>
          <a:endParaRPr lang="fa-IR"/>
        </a:p>
      </dgm:t>
    </dgm:pt>
    <dgm:pt modelId="{262FD04A-8DF6-4AF0-A9A6-F0C36455C37A}" type="pres">
      <dgm:prSet presAssocID="{224ABD7A-2592-4DB7-AE18-30C4EBFC2282}" presName="root2" presStyleCnt="0"/>
      <dgm:spPr/>
    </dgm:pt>
    <dgm:pt modelId="{B7ED5524-42D4-46B0-BDC8-0C6FED32D553}" type="pres">
      <dgm:prSet presAssocID="{224ABD7A-2592-4DB7-AE18-30C4EBFC2282}" presName="LevelTwoTextNode" presStyleLbl="node3" presStyleIdx="2" presStyleCnt="8" custScaleX="11588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CA5CE26-A7B1-4C0F-8757-07DC9C2DF75F}" type="pres">
      <dgm:prSet presAssocID="{224ABD7A-2592-4DB7-AE18-30C4EBFC2282}" presName="level3hierChild" presStyleCnt="0"/>
      <dgm:spPr/>
    </dgm:pt>
    <dgm:pt modelId="{EE2DA7E6-5D91-4B16-9C52-F91C2E547E89}" type="pres">
      <dgm:prSet presAssocID="{81F22E3D-E939-4136-A3B9-962553C6CADC}" presName="conn2-1" presStyleLbl="parChTrans1D4" presStyleIdx="2" presStyleCnt="4"/>
      <dgm:spPr/>
      <dgm:t>
        <a:bodyPr/>
        <a:lstStyle/>
        <a:p>
          <a:pPr rtl="1"/>
          <a:endParaRPr lang="fa-IR"/>
        </a:p>
      </dgm:t>
    </dgm:pt>
    <dgm:pt modelId="{507D639C-EECA-4E8E-B753-371F87E28BF9}" type="pres">
      <dgm:prSet presAssocID="{81F22E3D-E939-4136-A3B9-962553C6CADC}" presName="connTx" presStyleLbl="parChTrans1D4" presStyleIdx="2" presStyleCnt="4"/>
      <dgm:spPr/>
      <dgm:t>
        <a:bodyPr/>
        <a:lstStyle/>
        <a:p>
          <a:pPr rtl="1"/>
          <a:endParaRPr lang="fa-IR"/>
        </a:p>
      </dgm:t>
    </dgm:pt>
    <dgm:pt modelId="{4E5CA879-A022-4D70-BE96-C36403600E53}" type="pres">
      <dgm:prSet presAssocID="{B57B05BB-553D-41C0-93FC-5DA15E4257AB}" presName="root2" presStyleCnt="0"/>
      <dgm:spPr/>
    </dgm:pt>
    <dgm:pt modelId="{44017992-10CE-4755-BE3A-F8B5AA94842B}" type="pres">
      <dgm:prSet presAssocID="{B57B05BB-553D-41C0-93FC-5DA15E4257AB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3C42862-F3C0-46BF-AAD5-97C555F9F8B1}" type="pres">
      <dgm:prSet presAssocID="{B57B05BB-553D-41C0-93FC-5DA15E4257AB}" presName="level3hierChild" presStyleCnt="0"/>
      <dgm:spPr/>
    </dgm:pt>
    <dgm:pt modelId="{9CA91215-BC6A-49B7-B216-3A4CE3E13BEB}" type="pres">
      <dgm:prSet presAssocID="{48FDEDAE-CF4E-473F-92CD-67F726BFB975}" presName="conn2-1" presStyleLbl="parChTrans1D4" presStyleIdx="3" presStyleCnt="4"/>
      <dgm:spPr/>
      <dgm:t>
        <a:bodyPr/>
        <a:lstStyle/>
        <a:p>
          <a:pPr rtl="1"/>
          <a:endParaRPr lang="fa-IR"/>
        </a:p>
      </dgm:t>
    </dgm:pt>
    <dgm:pt modelId="{B60FB185-63C7-4346-B280-6F1F6D38B13E}" type="pres">
      <dgm:prSet presAssocID="{48FDEDAE-CF4E-473F-92CD-67F726BFB975}" presName="connTx" presStyleLbl="parChTrans1D4" presStyleIdx="3" presStyleCnt="4"/>
      <dgm:spPr/>
      <dgm:t>
        <a:bodyPr/>
        <a:lstStyle/>
        <a:p>
          <a:pPr rtl="1"/>
          <a:endParaRPr lang="fa-IR"/>
        </a:p>
      </dgm:t>
    </dgm:pt>
    <dgm:pt modelId="{D0D8594A-A4D6-4B2E-963E-ECF4F655F71F}" type="pres">
      <dgm:prSet presAssocID="{AEF89B68-737D-40A3-AB49-EA54129C3111}" presName="root2" presStyleCnt="0"/>
      <dgm:spPr/>
    </dgm:pt>
    <dgm:pt modelId="{A1BDE7FC-85EF-4BE7-B658-23B51DE2F5B9}" type="pres">
      <dgm:prSet presAssocID="{AEF89B68-737D-40A3-AB49-EA54129C3111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FCFDDA-9479-4669-ABA8-B748E46ADC97}" type="pres">
      <dgm:prSet presAssocID="{AEF89B68-737D-40A3-AB49-EA54129C3111}" presName="level3hierChild" presStyleCnt="0"/>
      <dgm:spPr/>
    </dgm:pt>
    <dgm:pt modelId="{FFBDEF66-0BE4-470D-86B2-C72F5F568C72}" type="pres">
      <dgm:prSet presAssocID="{03D2EBC8-F799-4041-AA69-C13E116AA414}" presName="conn2-1" presStyleLbl="parChTrans1D3" presStyleIdx="3" presStyleCnt="8"/>
      <dgm:spPr/>
      <dgm:t>
        <a:bodyPr/>
        <a:lstStyle/>
        <a:p>
          <a:pPr rtl="1"/>
          <a:endParaRPr lang="fa-IR"/>
        </a:p>
      </dgm:t>
    </dgm:pt>
    <dgm:pt modelId="{09DCD285-97C7-4FD9-BB63-1E0FF7FAA0B2}" type="pres">
      <dgm:prSet presAssocID="{03D2EBC8-F799-4041-AA69-C13E116AA414}" presName="connTx" presStyleLbl="parChTrans1D3" presStyleIdx="3" presStyleCnt="8"/>
      <dgm:spPr/>
      <dgm:t>
        <a:bodyPr/>
        <a:lstStyle/>
        <a:p>
          <a:pPr rtl="1"/>
          <a:endParaRPr lang="fa-IR"/>
        </a:p>
      </dgm:t>
    </dgm:pt>
    <dgm:pt modelId="{30D571C4-B34D-4384-B1D1-1140D6431DF4}" type="pres">
      <dgm:prSet presAssocID="{26C840A6-01C2-404D-B0A3-3ECA39FE4E0B}" presName="root2" presStyleCnt="0"/>
      <dgm:spPr/>
    </dgm:pt>
    <dgm:pt modelId="{3547CF1A-BABB-414B-9169-847755F4C9D1}" type="pres">
      <dgm:prSet presAssocID="{26C840A6-01C2-404D-B0A3-3ECA39FE4E0B}" presName="LevelTwoTextNode" presStyleLbl="node3" presStyleIdx="3" presStyleCnt="8" custScaleX="11588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BF7234-B5FA-448D-91E1-7F43A8400041}" type="pres">
      <dgm:prSet presAssocID="{26C840A6-01C2-404D-B0A3-3ECA39FE4E0B}" presName="level3hierChild" presStyleCnt="0"/>
      <dgm:spPr/>
    </dgm:pt>
    <dgm:pt modelId="{3A3BCF5F-C09D-4401-A5BF-708D12A7281E}" type="pres">
      <dgm:prSet presAssocID="{9271C366-E245-4410-81F9-2F61C70BE22A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CBA36F6C-F558-4770-BC0D-512A9BEA8D19}" type="pres">
      <dgm:prSet presAssocID="{9271C366-E245-4410-81F9-2F61C70BE22A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E6B99E2E-5DDE-4B80-984A-7AB0CE0C5C8C}" type="pres">
      <dgm:prSet presAssocID="{379EA819-9892-441B-8967-4B6845FA6604}" presName="root2" presStyleCnt="0"/>
      <dgm:spPr/>
    </dgm:pt>
    <dgm:pt modelId="{034C2C02-2C47-425E-AE2C-E6C867458383}" type="pres">
      <dgm:prSet presAssocID="{379EA819-9892-441B-8967-4B6845FA6604}" presName="LevelTwoTextNode" presStyleLbl="node2" presStyleIdx="1" presStyleCnt="3" custScaleX="574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BA73A37-1DBB-45B9-92E6-830C8AF59F5D}" type="pres">
      <dgm:prSet presAssocID="{379EA819-9892-441B-8967-4B6845FA6604}" presName="level3hierChild" presStyleCnt="0"/>
      <dgm:spPr/>
    </dgm:pt>
    <dgm:pt modelId="{ABCE7532-5DD8-4C09-BEE1-F63FD1C61369}" type="pres">
      <dgm:prSet presAssocID="{E7E309FF-0592-4684-AD42-EB09856EA67E}" presName="conn2-1" presStyleLbl="parChTrans1D3" presStyleIdx="4" presStyleCnt="8"/>
      <dgm:spPr/>
      <dgm:t>
        <a:bodyPr/>
        <a:lstStyle/>
        <a:p>
          <a:pPr rtl="1"/>
          <a:endParaRPr lang="fa-IR"/>
        </a:p>
      </dgm:t>
    </dgm:pt>
    <dgm:pt modelId="{9AF4834A-8EF5-4252-82F2-48B1F6F3EC81}" type="pres">
      <dgm:prSet presAssocID="{E7E309FF-0592-4684-AD42-EB09856EA67E}" presName="connTx" presStyleLbl="parChTrans1D3" presStyleIdx="4" presStyleCnt="8"/>
      <dgm:spPr/>
      <dgm:t>
        <a:bodyPr/>
        <a:lstStyle/>
        <a:p>
          <a:pPr rtl="1"/>
          <a:endParaRPr lang="fa-IR"/>
        </a:p>
      </dgm:t>
    </dgm:pt>
    <dgm:pt modelId="{E80AEE2B-0695-4FF8-A78D-F274DFA82CC7}" type="pres">
      <dgm:prSet presAssocID="{E80B077A-E6CD-4D5B-8C13-5D139C2BEA95}" presName="root2" presStyleCnt="0"/>
      <dgm:spPr/>
    </dgm:pt>
    <dgm:pt modelId="{13AEC7BD-EC48-47C7-BFBF-564EBA471FD8}" type="pres">
      <dgm:prSet presAssocID="{E80B077A-E6CD-4D5B-8C13-5D139C2BEA95}" presName="LevelTwoTextNode" presStyleLbl="node3" presStyleIdx="4" presStyleCnt="8" custScaleY="1235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B96D428-BA35-48D0-85C8-A0B6B8B4591B}" type="pres">
      <dgm:prSet presAssocID="{E80B077A-E6CD-4D5B-8C13-5D139C2BEA95}" presName="level3hierChild" presStyleCnt="0"/>
      <dgm:spPr/>
    </dgm:pt>
    <dgm:pt modelId="{9FE96145-7B5A-443D-848D-D3C906BAAE87}" type="pres">
      <dgm:prSet presAssocID="{D5627215-A9D7-47AA-9A13-C7159F73FD71}" presName="conn2-1" presStyleLbl="parChTrans1D3" presStyleIdx="5" presStyleCnt="8"/>
      <dgm:spPr/>
      <dgm:t>
        <a:bodyPr/>
        <a:lstStyle/>
        <a:p>
          <a:pPr rtl="1"/>
          <a:endParaRPr lang="fa-IR"/>
        </a:p>
      </dgm:t>
    </dgm:pt>
    <dgm:pt modelId="{2CD890B7-865D-48D9-AD53-13A404A8FCD7}" type="pres">
      <dgm:prSet presAssocID="{D5627215-A9D7-47AA-9A13-C7159F73FD71}" presName="connTx" presStyleLbl="parChTrans1D3" presStyleIdx="5" presStyleCnt="8"/>
      <dgm:spPr/>
      <dgm:t>
        <a:bodyPr/>
        <a:lstStyle/>
        <a:p>
          <a:pPr rtl="1"/>
          <a:endParaRPr lang="fa-IR"/>
        </a:p>
      </dgm:t>
    </dgm:pt>
    <dgm:pt modelId="{C3BE23D1-E779-454F-A6D3-BF11EB4E33A4}" type="pres">
      <dgm:prSet presAssocID="{AF2AD3F2-D880-4686-977B-A7ECEAEACA91}" presName="root2" presStyleCnt="0"/>
      <dgm:spPr/>
    </dgm:pt>
    <dgm:pt modelId="{FA323161-8DB7-4F69-87B8-B4ADE37C79B7}" type="pres">
      <dgm:prSet presAssocID="{AF2AD3F2-D880-4686-977B-A7ECEAEACA91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773CECF-B4E8-4178-B4B9-4C16EFB048FC}" type="pres">
      <dgm:prSet presAssocID="{AF2AD3F2-D880-4686-977B-A7ECEAEACA91}" presName="level3hierChild" presStyleCnt="0"/>
      <dgm:spPr/>
    </dgm:pt>
    <dgm:pt modelId="{D5E3600F-5D94-4F1F-BD28-0CD5E97F06EB}" type="pres">
      <dgm:prSet presAssocID="{3181AB66-C115-4C2C-89D4-164797E9D5DA}" presName="conn2-1" presStyleLbl="parChTrans1D3" presStyleIdx="6" presStyleCnt="8"/>
      <dgm:spPr/>
      <dgm:t>
        <a:bodyPr/>
        <a:lstStyle/>
        <a:p>
          <a:pPr rtl="1"/>
          <a:endParaRPr lang="fa-IR"/>
        </a:p>
      </dgm:t>
    </dgm:pt>
    <dgm:pt modelId="{16B94695-5F8F-433D-9F97-3085B90E0102}" type="pres">
      <dgm:prSet presAssocID="{3181AB66-C115-4C2C-89D4-164797E9D5DA}" presName="connTx" presStyleLbl="parChTrans1D3" presStyleIdx="6" presStyleCnt="8"/>
      <dgm:spPr/>
      <dgm:t>
        <a:bodyPr/>
        <a:lstStyle/>
        <a:p>
          <a:pPr rtl="1"/>
          <a:endParaRPr lang="fa-IR"/>
        </a:p>
      </dgm:t>
    </dgm:pt>
    <dgm:pt modelId="{6266C1C5-EE6D-4E75-8364-1E9BE4C75166}" type="pres">
      <dgm:prSet presAssocID="{4B5453CD-0F51-4A6F-96AB-826CEE595251}" presName="root2" presStyleCnt="0"/>
      <dgm:spPr/>
    </dgm:pt>
    <dgm:pt modelId="{5F8009A7-977C-4C95-B35A-0E7C1D692508}" type="pres">
      <dgm:prSet presAssocID="{4B5453CD-0F51-4A6F-96AB-826CEE595251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3608C9-F924-4750-901D-A4EED8D0B1F0}" type="pres">
      <dgm:prSet presAssocID="{4B5453CD-0F51-4A6F-96AB-826CEE595251}" presName="level3hierChild" presStyleCnt="0"/>
      <dgm:spPr/>
    </dgm:pt>
    <dgm:pt modelId="{EC493744-5117-4513-B985-FCDEB521B7AF}" type="pres">
      <dgm:prSet presAssocID="{D99BA944-08EB-44B5-84D3-60259A27CAAF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EBFB0CCA-A289-4926-A585-0AB9A23D3464}" type="pres">
      <dgm:prSet presAssocID="{D99BA944-08EB-44B5-84D3-60259A27CAAF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6A2A5CF2-3924-417B-9CF5-6D354048922B}" type="pres">
      <dgm:prSet presAssocID="{CF2C5907-51E3-47F9-894C-7223FD10969C}" presName="root2" presStyleCnt="0"/>
      <dgm:spPr/>
    </dgm:pt>
    <dgm:pt modelId="{8B376F2A-35CE-4295-A5A2-33FBC5EDFD31}" type="pres">
      <dgm:prSet presAssocID="{CF2C5907-51E3-47F9-894C-7223FD10969C}" presName="LevelTwoTextNode" presStyleLbl="node2" presStyleIdx="2" presStyleCnt="3" custScaleX="574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D869328-B7F6-407C-ABA5-26C169E754F1}" type="pres">
      <dgm:prSet presAssocID="{CF2C5907-51E3-47F9-894C-7223FD10969C}" presName="level3hierChild" presStyleCnt="0"/>
      <dgm:spPr/>
    </dgm:pt>
    <dgm:pt modelId="{F248CD14-98C8-4E9D-B0BB-6EFA892B3587}" type="pres">
      <dgm:prSet presAssocID="{24E5700F-579B-4046-992E-59E348C91B6C}" presName="conn2-1" presStyleLbl="parChTrans1D3" presStyleIdx="7" presStyleCnt="8"/>
      <dgm:spPr/>
      <dgm:t>
        <a:bodyPr/>
        <a:lstStyle/>
        <a:p>
          <a:pPr rtl="1"/>
          <a:endParaRPr lang="fa-IR"/>
        </a:p>
      </dgm:t>
    </dgm:pt>
    <dgm:pt modelId="{9AC0B428-563F-40D3-A9A7-2686D3D1294F}" type="pres">
      <dgm:prSet presAssocID="{24E5700F-579B-4046-992E-59E348C91B6C}" presName="connTx" presStyleLbl="parChTrans1D3" presStyleIdx="7" presStyleCnt="8"/>
      <dgm:spPr/>
      <dgm:t>
        <a:bodyPr/>
        <a:lstStyle/>
        <a:p>
          <a:pPr rtl="1"/>
          <a:endParaRPr lang="fa-IR"/>
        </a:p>
      </dgm:t>
    </dgm:pt>
    <dgm:pt modelId="{B46E265F-E21A-4B0F-8746-8A930BB466BF}" type="pres">
      <dgm:prSet presAssocID="{96248E9E-1AB7-4433-BAC5-C3DF48E1954C}" presName="root2" presStyleCnt="0"/>
      <dgm:spPr/>
    </dgm:pt>
    <dgm:pt modelId="{EDF47C7A-F406-4C73-9DF8-E08166192E4C}" type="pres">
      <dgm:prSet presAssocID="{96248E9E-1AB7-4433-BAC5-C3DF48E1954C}" presName="LevelTwoTextNode" presStyleLbl="node3" presStyleIdx="7" presStyleCnt="8" custScaleX="3580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A5D46D-EB0E-41A4-B7AC-9F2C111778F9}" type="pres">
      <dgm:prSet presAssocID="{96248E9E-1AB7-4433-BAC5-C3DF48E1954C}" presName="level3hierChild" presStyleCnt="0"/>
      <dgm:spPr/>
    </dgm:pt>
  </dgm:ptLst>
  <dgm:cxnLst>
    <dgm:cxn modelId="{8C7E0775-7569-4BA9-8D91-13E3BC75CEB9}" srcId="{D3006CD5-C447-418E-9DB7-509F654DB655}" destId="{CF2C5907-51E3-47F9-894C-7223FD10969C}" srcOrd="2" destOrd="0" parTransId="{D99BA944-08EB-44B5-84D3-60259A27CAAF}" sibTransId="{ABFB310C-3B15-48CA-891A-3F479675E2B2}"/>
    <dgm:cxn modelId="{33B18949-4D74-4EC7-9C04-DD8797A060CD}" srcId="{224ABD7A-2592-4DB7-AE18-30C4EBFC2282}" destId="{B57B05BB-553D-41C0-93FC-5DA15E4257AB}" srcOrd="0" destOrd="0" parTransId="{81F22E3D-E939-4136-A3B9-962553C6CADC}" sibTransId="{00E02BDF-5B8E-49E5-B869-E3381EBC3D38}"/>
    <dgm:cxn modelId="{0B5BEB11-718E-4D4E-933E-BBB4A4104BFA}" type="presOf" srcId="{E80B077A-E6CD-4D5B-8C13-5D139C2BEA95}" destId="{13AEC7BD-EC48-47C7-BFBF-564EBA471FD8}" srcOrd="0" destOrd="0" presId="urn:microsoft.com/office/officeart/2008/layout/HorizontalMultiLevelHierarchy"/>
    <dgm:cxn modelId="{4D8C855C-ECF7-4204-B25E-D1275C4ED9EA}" type="presOf" srcId="{59F9EAB0-B90C-4B6F-944F-56BC15052204}" destId="{FB7696B0-4312-43E4-AC9D-24262770CF0C}" srcOrd="0" destOrd="0" presId="urn:microsoft.com/office/officeart/2008/layout/HorizontalMultiLevelHierarchy"/>
    <dgm:cxn modelId="{7389EDE4-187B-49FF-B190-E30BCDC7A2F5}" type="presOf" srcId="{24E5700F-579B-4046-992E-59E348C91B6C}" destId="{F248CD14-98C8-4E9D-B0BB-6EFA892B3587}" srcOrd="0" destOrd="0" presId="urn:microsoft.com/office/officeart/2008/layout/HorizontalMultiLevelHierarchy"/>
    <dgm:cxn modelId="{F9F13BEC-2025-4727-A7E0-7C333623E914}" type="presOf" srcId="{9DE2365F-5C10-421E-8293-F1EDA65A7386}" destId="{43159643-F0A5-43B7-8805-54BA96855ED1}" srcOrd="0" destOrd="0" presId="urn:microsoft.com/office/officeart/2008/layout/HorizontalMultiLevelHierarchy"/>
    <dgm:cxn modelId="{3F9276E0-97DE-4092-8D2E-F19F8AAF7322}" srcId="{B24A21B1-DDA8-4197-A07A-4EC1C33D95DA}" destId="{224ABD7A-2592-4DB7-AE18-30C4EBFC2282}" srcOrd="2" destOrd="0" parTransId="{8826D0A5-A31C-4CE7-9C17-77611FB7E5CE}" sibTransId="{01CA0DAE-A515-4654-9BFA-4AE73E66B722}"/>
    <dgm:cxn modelId="{64A478DB-7386-4C57-B89D-C2FC8937C2F7}" type="presOf" srcId="{24E5700F-579B-4046-992E-59E348C91B6C}" destId="{9AC0B428-563F-40D3-A9A7-2686D3D1294F}" srcOrd="1" destOrd="0" presId="urn:microsoft.com/office/officeart/2008/layout/HorizontalMultiLevelHierarchy"/>
    <dgm:cxn modelId="{6EDEEDD9-01BC-42A3-836F-FA9EDF0E3011}" type="presOf" srcId="{9271C366-E245-4410-81F9-2F61C70BE22A}" destId="{3A3BCF5F-C09D-4401-A5BF-708D12A7281E}" srcOrd="0" destOrd="0" presId="urn:microsoft.com/office/officeart/2008/layout/HorizontalMultiLevelHierarchy"/>
    <dgm:cxn modelId="{55944211-C8E0-4684-B60F-F28960BC0437}" type="presOf" srcId="{B24A21B1-DDA8-4197-A07A-4EC1C33D95DA}" destId="{1E5E1A67-83B9-4ACD-AA29-E566431E2073}" srcOrd="0" destOrd="0" presId="urn:microsoft.com/office/officeart/2008/layout/HorizontalMultiLevelHierarchy"/>
    <dgm:cxn modelId="{1801B7EC-D5D1-4B01-84D1-27EA1CACB9CF}" type="presOf" srcId="{D5627215-A9D7-47AA-9A13-C7159F73FD71}" destId="{9FE96145-7B5A-443D-848D-D3C906BAAE87}" srcOrd="0" destOrd="0" presId="urn:microsoft.com/office/officeart/2008/layout/HorizontalMultiLevelHierarchy"/>
    <dgm:cxn modelId="{C5265855-B241-4DE5-968D-541188BBBA44}" type="presOf" srcId="{D99BA944-08EB-44B5-84D3-60259A27CAAF}" destId="{EBFB0CCA-A289-4926-A585-0AB9A23D3464}" srcOrd="1" destOrd="0" presId="urn:microsoft.com/office/officeart/2008/layout/HorizontalMultiLevelHierarchy"/>
    <dgm:cxn modelId="{04AC6C2E-07F1-4A12-8DEA-BBBA790060AC}" srcId="{D3006CD5-C447-418E-9DB7-509F654DB655}" destId="{B24A21B1-DDA8-4197-A07A-4EC1C33D95DA}" srcOrd="0" destOrd="0" parTransId="{769D2A3F-7F38-494D-B6E4-08D3BEAAF313}" sibTransId="{F9DCCC4E-A46F-44DA-BE4B-07363B1D55BA}"/>
    <dgm:cxn modelId="{097B5598-2901-436B-AA8C-516FCD72EFBE}" srcId="{B24A21B1-DDA8-4197-A07A-4EC1C33D95DA}" destId="{9DE2365F-5C10-421E-8293-F1EDA65A7386}" srcOrd="0" destOrd="0" parTransId="{3B572D08-B5AC-450C-8969-C9287CD6558A}" sibTransId="{63004B01-D4A3-4D9E-9547-8B8CB93DCE84}"/>
    <dgm:cxn modelId="{B8C49518-5413-4573-8B40-F91BF1A77245}" type="presOf" srcId="{1F86A793-8A53-439E-95ED-9837AA3EC168}" destId="{F719A5B0-C1F1-4880-94F8-E1E79D1EB420}" srcOrd="1" destOrd="0" presId="urn:microsoft.com/office/officeart/2008/layout/HorizontalMultiLevelHierarchy"/>
    <dgm:cxn modelId="{3EB8DF51-6FCF-42DB-8232-01EA2CA32F93}" srcId="{CF2C5907-51E3-47F9-894C-7223FD10969C}" destId="{96248E9E-1AB7-4433-BAC5-C3DF48E1954C}" srcOrd="0" destOrd="0" parTransId="{24E5700F-579B-4046-992E-59E348C91B6C}" sibTransId="{46E3AC70-F9C9-4F11-BFFA-B1DB40F06B4A}"/>
    <dgm:cxn modelId="{59C26B56-4DE3-4C89-9F0D-7527996CF481}" type="presOf" srcId="{B57B05BB-553D-41C0-93FC-5DA15E4257AB}" destId="{44017992-10CE-4755-BE3A-F8B5AA94842B}" srcOrd="0" destOrd="0" presId="urn:microsoft.com/office/officeart/2008/layout/HorizontalMultiLevelHierarchy"/>
    <dgm:cxn modelId="{40CC51C3-679F-4B94-8D03-A0B4E6132210}" type="presOf" srcId="{F75F403E-2F93-4700-90DD-54B2F38DBA90}" destId="{2A109DF9-1C1D-40C9-AF4A-D7B30A33B062}" srcOrd="1" destOrd="0" presId="urn:microsoft.com/office/officeart/2008/layout/HorizontalMultiLevelHierarchy"/>
    <dgm:cxn modelId="{90A0BE7E-91A9-4149-A501-24BB3E21B820}" type="presOf" srcId="{AF2AD3F2-D880-4686-977B-A7ECEAEACA91}" destId="{FA323161-8DB7-4F69-87B8-B4ADE37C79B7}" srcOrd="0" destOrd="0" presId="urn:microsoft.com/office/officeart/2008/layout/HorizontalMultiLevelHierarchy"/>
    <dgm:cxn modelId="{501CA759-7591-4BDF-8003-222E39D2790B}" type="presOf" srcId="{48FDEDAE-CF4E-473F-92CD-67F726BFB975}" destId="{9CA91215-BC6A-49B7-B216-3A4CE3E13BEB}" srcOrd="0" destOrd="0" presId="urn:microsoft.com/office/officeart/2008/layout/HorizontalMultiLevelHierarchy"/>
    <dgm:cxn modelId="{72355597-A37E-453E-A6C7-F535353CF305}" type="presOf" srcId="{81F22E3D-E939-4136-A3B9-962553C6CADC}" destId="{EE2DA7E6-5D91-4B16-9C52-F91C2E547E89}" srcOrd="0" destOrd="0" presId="urn:microsoft.com/office/officeart/2008/layout/HorizontalMultiLevelHierarchy"/>
    <dgm:cxn modelId="{F0FE46EA-1568-4AE8-9C6A-6EB42F36EE00}" type="presOf" srcId="{8826D0A5-A31C-4CE7-9C17-77611FB7E5CE}" destId="{4DAD11EA-F708-4FED-BF7C-37FBE2F5F6BE}" srcOrd="1" destOrd="0" presId="urn:microsoft.com/office/officeart/2008/layout/HorizontalMultiLevelHierarchy"/>
    <dgm:cxn modelId="{8606CC0F-B08C-4D2D-9592-2251A9321E29}" type="presOf" srcId="{379EA819-9892-441B-8967-4B6845FA6604}" destId="{034C2C02-2C47-425E-AE2C-E6C867458383}" srcOrd="0" destOrd="0" presId="urn:microsoft.com/office/officeart/2008/layout/HorizontalMultiLevelHierarchy"/>
    <dgm:cxn modelId="{5CA7F9A6-2EAF-4138-B91D-0FC317D1EBCE}" type="presOf" srcId="{96248E9E-1AB7-4433-BAC5-C3DF48E1954C}" destId="{EDF47C7A-F406-4C73-9DF8-E08166192E4C}" srcOrd="0" destOrd="0" presId="urn:microsoft.com/office/officeart/2008/layout/HorizontalMultiLevelHierarchy"/>
    <dgm:cxn modelId="{EB7940E0-AD32-4E87-905C-8C1A8B19CB33}" srcId="{D3006CD5-C447-418E-9DB7-509F654DB655}" destId="{379EA819-9892-441B-8967-4B6845FA6604}" srcOrd="1" destOrd="0" parTransId="{9271C366-E245-4410-81F9-2F61C70BE22A}" sibTransId="{27BA409C-9957-486C-9493-C00E55D89160}"/>
    <dgm:cxn modelId="{7740F4D3-A2E9-41EB-9445-C772FD79F86D}" srcId="{FB6BE362-A138-494A-AA77-1293C67966EF}" destId="{D3006CD5-C447-418E-9DB7-509F654DB655}" srcOrd="0" destOrd="0" parTransId="{EEB3C9B9-074D-4F51-A031-841F1861C3D3}" sibTransId="{05359753-0B59-4D38-9BC0-B1C838431EE2}"/>
    <dgm:cxn modelId="{CF04B13D-1423-493A-B36F-22AC47ADA825}" srcId="{9DE2365F-5C10-421E-8293-F1EDA65A7386}" destId="{59F9EAB0-B90C-4B6F-944F-56BC15052204}" srcOrd="0" destOrd="0" parTransId="{F75F403E-2F93-4700-90DD-54B2F38DBA90}" sibTransId="{785C4C92-FECB-4430-9E7C-385BD0659B85}"/>
    <dgm:cxn modelId="{E06A8177-2090-480E-A282-5F413285827A}" type="presOf" srcId="{26C840A6-01C2-404D-B0A3-3ECA39FE4E0B}" destId="{3547CF1A-BABB-414B-9169-847755F4C9D1}" srcOrd="0" destOrd="0" presId="urn:microsoft.com/office/officeart/2008/layout/HorizontalMultiLevelHierarchy"/>
    <dgm:cxn modelId="{F85090C8-72E5-4A20-9E8D-5BE91E9D1BC3}" type="presOf" srcId="{769D2A3F-7F38-494D-B6E4-08D3BEAAF313}" destId="{0739843E-AD79-4CBC-BA4B-0E058BCCBDF5}" srcOrd="0" destOrd="0" presId="urn:microsoft.com/office/officeart/2008/layout/HorizontalMultiLevelHierarchy"/>
    <dgm:cxn modelId="{2C12EAC2-F7DE-449B-98A6-3701D10ACB4A}" type="presOf" srcId="{7102EF9C-4099-4A45-A7AB-FC4FE82A8B7B}" destId="{A11C9D3C-E5DB-4003-A900-BE7FB99483F3}" srcOrd="0" destOrd="0" presId="urn:microsoft.com/office/officeart/2008/layout/HorizontalMultiLevelHierarchy"/>
    <dgm:cxn modelId="{47D8E7B7-0B60-4B31-BA92-8CB6958D01A3}" type="presOf" srcId="{A5C777C2-D3E4-4031-AD1E-256AAA344D49}" destId="{65A655FB-3107-4449-9939-5582C177A8BA}" srcOrd="0" destOrd="0" presId="urn:microsoft.com/office/officeart/2008/layout/HorizontalMultiLevelHierarchy"/>
    <dgm:cxn modelId="{6A4384CE-2BDA-4169-BC72-C6AB6A5407B1}" type="presOf" srcId="{81F22E3D-E939-4136-A3B9-962553C6CADC}" destId="{507D639C-EECA-4E8E-B753-371F87E28BF9}" srcOrd="1" destOrd="0" presId="urn:microsoft.com/office/officeart/2008/layout/HorizontalMultiLevelHierarchy"/>
    <dgm:cxn modelId="{B42ADC5A-5142-476A-B320-B68C0C189EC0}" type="presOf" srcId="{3181AB66-C115-4C2C-89D4-164797E9D5DA}" destId="{D5E3600F-5D94-4F1F-BD28-0CD5E97F06EB}" srcOrd="0" destOrd="0" presId="urn:microsoft.com/office/officeart/2008/layout/HorizontalMultiLevelHierarchy"/>
    <dgm:cxn modelId="{1A0C50E7-F36B-4F73-98A2-D2608CC6B8E5}" type="presOf" srcId="{3181AB66-C115-4C2C-89D4-164797E9D5DA}" destId="{16B94695-5F8F-433D-9F97-3085B90E0102}" srcOrd="1" destOrd="0" presId="urn:microsoft.com/office/officeart/2008/layout/HorizontalMultiLevelHierarchy"/>
    <dgm:cxn modelId="{66024B43-14D1-4A61-B3AE-5395E0C1F56A}" type="presOf" srcId="{1F86A793-8A53-439E-95ED-9837AA3EC168}" destId="{BC2E4D9E-2D4E-49F8-8E6E-4424893E79D3}" srcOrd="0" destOrd="0" presId="urn:microsoft.com/office/officeart/2008/layout/HorizontalMultiLevelHierarchy"/>
    <dgm:cxn modelId="{AA2D1455-6DBB-4D37-9CA1-2EEE6B2A8A69}" type="presOf" srcId="{3B572D08-B5AC-450C-8969-C9287CD6558A}" destId="{9B654E08-074A-4F1D-8CF1-5C30E1472545}" srcOrd="1" destOrd="0" presId="urn:microsoft.com/office/officeart/2008/layout/HorizontalMultiLevelHierarchy"/>
    <dgm:cxn modelId="{B822EA41-76B9-43FE-94EB-8B0FA1B9E263}" srcId="{379EA819-9892-441B-8967-4B6845FA6604}" destId="{AF2AD3F2-D880-4686-977B-A7ECEAEACA91}" srcOrd="1" destOrd="0" parTransId="{D5627215-A9D7-47AA-9A13-C7159F73FD71}" sibTransId="{1529FA72-F3CD-4710-8865-3E38A959EC46}"/>
    <dgm:cxn modelId="{D665F2BF-EF0C-49F8-ABCE-7370A1632DF5}" srcId="{224ABD7A-2592-4DB7-AE18-30C4EBFC2282}" destId="{AEF89B68-737D-40A3-AB49-EA54129C3111}" srcOrd="1" destOrd="0" parTransId="{48FDEDAE-CF4E-473F-92CD-67F726BFB975}" sibTransId="{4515B45C-7F94-4667-8DBE-B0D175EA97E6}"/>
    <dgm:cxn modelId="{1340BCE3-9A3F-4FED-A672-D73BAFB74885}" type="presOf" srcId="{4B5453CD-0F51-4A6F-96AB-826CEE595251}" destId="{5F8009A7-977C-4C95-B35A-0E7C1D692508}" srcOrd="0" destOrd="0" presId="urn:microsoft.com/office/officeart/2008/layout/HorizontalMultiLevelHierarchy"/>
    <dgm:cxn modelId="{2C4BBD87-211C-47E4-83A9-C6400F1A4CF5}" type="presOf" srcId="{E7E309FF-0592-4684-AD42-EB09856EA67E}" destId="{9AF4834A-8EF5-4252-82F2-48B1F6F3EC81}" srcOrd="1" destOrd="0" presId="urn:microsoft.com/office/officeart/2008/layout/HorizontalMultiLevelHierarchy"/>
    <dgm:cxn modelId="{DF74977F-5DBB-4253-AFC9-0C79B1E66AEB}" type="presOf" srcId="{E7E309FF-0592-4684-AD42-EB09856EA67E}" destId="{ABCE7532-5DD8-4C09-BEE1-F63FD1C61369}" srcOrd="0" destOrd="0" presId="urn:microsoft.com/office/officeart/2008/layout/HorizontalMultiLevelHierarchy"/>
    <dgm:cxn modelId="{EB61DEAE-F022-4209-8063-D55D83EDFC2E}" type="presOf" srcId="{FB6BE362-A138-494A-AA77-1293C67966EF}" destId="{7B49004F-4F6C-4E42-8E78-3169C65DCE7A}" srcOrd="0" destOrd="0" presId="urn:microsoft.com/office/officeart/2008/layout/HorizontalMultiLevelHierarchy"/>
    <dgm:cxn modelId="{11DA8DA0-23AB-4E18-95E4-63D72ADDD71E}" type="presOf" srcId="{CF2C5907-51E3-47F9-894C-7223FD10969C}" destId="{8B376F2A-35CE-4295-A5A2-33FBC5EDFD31}" srcOrd="0" destOrd="0" presId="urn:microsoft.com/office/officeart/2008/layout/HorizontalMultiLevelHierarchy"/>
    <dgm:cxn modelId="{7023928D-2A47-4977-AB6F-904C77636588}" type="presOf" srcId="{F75F403E-2F93-4700-90DD-54B2F38DBA90}" destId="{B3D387D6-1AE1-48EC-A937-F846EDCFDDA6}" srcOrd="0" destOrd="0" presId="urn:microsoft.com/office/officeart/2008/layout/HorizontalMultiLevelHierarchy"/>
    <dgm:cxn modelId="{45CD0006-5DE2-4D2F-A3AD-DA310E171B14}" srcId="{B24A21B1-DDA8-4197-A07A-4EC1C33D95DA}" destId="{26C840A6-01C2-404D-B0A3-3ECA39FE4E0B}" srcOrd="3" destOrd="0" parTransId="{03D2EBC8-F799-4041-AA69-C13E116AA414}" sibTransId="{0F5F8F27-AE9C-4784-B23E-86525A8755C0}"/>
    <dgm:cxn modelId="{130839EB-A1E2-4C92-8C6F-B4D155FDBA5E}" type="presOf" srcId="{25F34AD1-14D8-49F7-A0C1-0736094F2061}" destId="{385CA345-5260-40E6-86AD-6C73520E1AB1}" srcOrd="1" destOrd="0" presId="urn:microsoft.com/office/officeart/2008/layout/HorizontalMultiLevelHierarchy"/>
    <dgm:cxn modelId="{6F96E643-9BA6-401A-9292-F8D6980829A8}" type="presOf" srcId="{D3006CD5-C447-418E-9DB7-509F654DB655}" destId="{F50FE38C-BCF7-4491-B6EB-F98DD9486BDC}" srcOrd="0" destOrd="0" presId="urn:microsoft.com/office/officeart/2008/layout/HorizontalMultiLevelHierarchy"/>
    <dgm:cxn modelId="{67DC9465-FD38-44D1-8736-E3F7FD06A6D2}" srcId="{379EA819-9892-441B-8967-4B6845FA6604}" destId="{4B5453CD-0F51-4A6F-96AB-826CEE595251}" srcOrd="2" destOrd="0" parTransId="{3181AB66-C115-4C2C-89D4-164797E9D5DA}" sibTransId="{79B991A8-9AF8-4E7C-B38F-7C8A25579A4A}"/>
    <dgm:cxn modelId="{B0180357-3C64-4713-BA93-3F4350BEAFD8}" type="presOf" srcId="{9271C366-E245-4410-81F9-2F61C70BE22A}" destId="{CBA36F6C-F558-4770-BC0D-512A9BEA8D19}" srcOrd="1" destOrd="0" presId="urn:microsoft.com/office/officeart/2008/layout/HorizontalMultiLevelHierarchy"/>
    <dgm:cxn modelId="{FEFFCDEF-F046-4D68-A694-5E74E4BF3010}" type="presOf" srcId="{769D2A3F-7F38-494D-B6E4-08D3BEAAF313}" destId="{C2791587-882D-4B1E-88B1-F6CDEA2D5787}" srcOrd="1" destOrd="0" presId="urn:microsoft.com/office/officeart/2008/layout/HorizontalMultiLevelHierarchy"/>
    <dgm:cxn modelId="{48C07E47-05AC-4F03-8F5B-0F4B9C7D8475}" srcId="{9DE2365F-5C10-421E-8293-F1EDA65A7386}" destId="{7102EF9C-4099-4A45-A7AB-FC4FE82A8B7B}" srcOrd="1" destOrd="0" parTransId="{25F34AD1-14D8-49F7-A0C1-0736094F2061}" sibTransId="{2F03FBD3-2D71-42A1-99AC-8901239100B5}"/>
    <dgm:cxn modelId="{AD60BC1F-4840-403D-9AA9-5C6FC0642783}" type="presOf" srcId="{3B572D08-B5AC-450C-8969-C9287CD6558A}" destId="{07AFC75A-542E-47B4-93B3-D4BC2DDF844F}" srcOrd="0" destOrd="0" presId="urn:microsoft.com/office/officeart/2008/layout/HorizontalMultiLevelHierarchy"/>
    <dgm:cxn modelId="{BEB89132-A988-4AA2-9799-D5DB4E5985DC}" type="presOf" srcId="{48FDEDAE-CF4E-473F-92CD-67F726BFB975}" destId="{B60FB185-63C7-4346-B280-6F1F6D38B13E}" srcOrd="1" destOrd="0" presId="urn:microsoft.com/office/officeart/2008/layout/HorizontalMultiLevelHierarchy"/>
    <dgm:cxn modelId="{C10186BB-4C4D-44A6-8444-7340D67F4977}" type="presOf" srcId="{8826D0A5-A31C-4CE7-9C17-77611FB7E5CE}" destId="{0131AE4F-DC2B-4923-AFBA-993AB054A473}" srcOrd="0" destOrd="0" presId="urn:microsoft.com/office/officeart/2008/layout/HorizontalMultiLevelHierarchy"/>
    <dgm:cxn modelId="{E2532023-FA0A-4D72-B343-839A73715B78}" type="presOf" srcId="{D99BA944-08EB-44B5-84D3-60259A27CAAF}" destId="{EC493744-5117-4513-B985-FCDEB521B7AF}" srcOrd="0" destOrd="0" presId="urn:microsoft.com/office/officeart/2008/layout/HorizontalMultiLevelHierarchy"/>
    <dgm:cxn modelId="{5C64261F-CB40-4FC2-88F7-22FA6A070393}" srcId="{379EA819-9892-441B-8967-4B6845FA6604}" destId="{E80B077A-E6CD-4D5B-8C13-5D139C2BEA95}" srcOrd="0" destOrd="0" parTransId="{E7E309FF-0592-4684-AD42-EB09856EA67E}" sibTransId="{AB151ACB-80CE-4596-ACA2-82E29838DE45}"/>
    <dgm:cxn modelId="{3FBA3A4A-D682-4549-A8EF-910D29BD546D}" type="presOf" srcId="{224ABD7A-2592-4DB7-AE18-30C4EBFC2282}" destId="{B7ED5524-42D4-46B0-BDC8-0C6FED32D553}" srcOrd="0" destOrd="0" presId="urn:microsoft.com/office/officeart/2008/layout/HorizontalMultiLevelHierarchy"/>
    <dgm:cxn modelId="{2D30B0C5-BB25-44E8-B5E1-CDA9D5EC006B}" srcId="{B24A21B1-DDA8-4197-A07A-4EC1C33D95DA}" destId="{A5C777C2-D3E4-4031-AD1E-256AAA344D49}" srcOrd="1" destOrd="0" parTransId="{1F86A793-8A53-439E-95ED-9837AA3EC168}" sibTransId="{FE4A7C16-D085-4462-81D3-487040745838}"/>
    <dgm:cxn modelId="{E76FECA8-1D89-4065-B719-64208CAA78DD}" type="presOf" srcId="{D5627215-A9D7-47AA-9A13-C7159F73FD71}" destId="{2CD890B7-865D-48D9-AD53-13A404A8FCD7}" srcOrd="1" destOrd="0" presId="urn:microsoft.com/office/officeart/2008/layout/HorizontalMultiLevelHierarchy"/>
    <dgm:cxn modelId="{E5D22B77-B3AE-40DD-AA84-8F738ED2941D}" type="presOf" srcId="{03D2EBC8-F799-4041-AA69-C13E116AA414}" destId="{FFBDEF66-0BE4-470D-86B2-C72F5F568C72}" srcOrd="0" destOrd="0" presId="urn:microsoft.com/office/officeart/2008/layout/HorizontalMultiLevelHierarchy"/>
    <dgm:cxn modelId="{2353F3B7-3CE4-4B7C-B5B5-A810A9212A42}" type="presOf" srcId="{AEF89B68-737D-40A3-AB49-EA54129C3111}" destId="{A1BDE7FC-85EF-4BE7-B658-23B51DE2F5B9}" srcOrd="0" destOrd="0" presId="urn:microsoft.com/office/officeart/2008/layout/HorizontalMultiLevelHierarchy"/>
    <dgm:cxn modelId="{4A8C898F-0473-420E-92F2-8B9D73A0AF47}" type="presOf" srcId="{25F34AD1-14D8-49F7-A0C1-0736094F2061}" destId="{2583CE8F-58BE-4571-88B5-1FF09F8CD31F}" srcOrd="0" destOrd="0" presId="urn:microsoft.com/office/officeart/2008/layout/HorizontalMultiLevelHierarchy"/>
    <dgm:cxn modelId="{28957AE9-B2F1-4E8B-9127-9B1956975146}" type="presOf" srcId="{03D2EBC8-F799-4041-AA69-C13E116AA414}" destId="{09DCD285-97C7-4FD9-BB63-1E0FF7FAA0B2}" srcOrd="1" destOrd="0" presId="urn:microsoft.com/office/officeart/2008/layout/HorizontalMultiLevelHierarchy"/>
    <dgm:cxn modelId="{CBA33B19-BFAE-4A01-BB36-7299B3763D0B}" type="presParOf" srcId="{7B49004F-4F6C-4E42-8E78-3169C65DCE7A}" destId="{29845597-E47F-47D0-9E0E-02B522FA9B81}" srcOrd="0" destOrd="0" presId="urn:microsoft.com/office/officeart/2008/layout/HorizontalMultiLevelHierarchy"/>
    <dgm:cxn modelId="{2F2FC1D7-3EC5-4F3F-9038-3D9B4F968F51}" type="presParOf" srcId="{29845597-E47F-47D0-9E0E-02B522FA9B81}" destId="{F50FE38C-BCF7-4491-B6EB-F98DD9486BDC}" srcOrd="0" destOrd="0" presId="urn:microsoft.com/office/officeart/2008/layout/HorizontalMultiLevelHierarchy"/>
    <dgm:cxn modelId="{90844C07-48C5-4919-9523-F06ABEE754C2}" type="presParOf" srcId="{29845597-E47F-47D0-9E0E-02B522FA9B81}" destId="{BE40717D-FA14-421B-894F-0E49FD430034}" srcOrd="1" destOrd="0" presId="urn:microsoft.com/office/officeart/2008/layout/HorizontalMultiLevelHierarchy"/>
    <dgm:cxn modelId="{3133BABC-6BF6-43D5-89DD-6A3904F6240B}" type="presParOf" srcId="{BE40717D-FA14-421B-894F-0E49FD430034}" destId="{0739843E-AD79-4CBC-BA4B-0E058BCCBDF5}" srcOrd="0" destOrd="0" presId="urn:microsoft.com/office/officeart/2008/layout/HorizontalMultiLevelHierarchy"/>
    <dgm:cxn modelId="{2D1D4300-EB52-4799-929A-8815E78E1F55}" type="presParOf" srcId="{0739843E-AD79-4CBC-BA4B-0E058BCCBDF5}" destId="{C2791587-882D-4B1E-88B1-F6CDEA2D5787}" srcOrd="0" destOrd="0" presId="urn:microsoft.com/office/officeart/2008/layout/HorizontalMultiLevelHierarchy"/>
    <dgm:cxn modelId="{FD38EAD4-2AC5-4117-B5E6-A3D535033C6A}" type="presParOf" srcId="{BE40717D-FA14-421B-894F-0E49FD430034}" destId="{0BA060B2-8908-459A-A935-F168B6E081DB}" srcOrd="1" destOrd="0" presId="urn:microsoft.com/office/officeart/2008/layout/HorizontalMultiLevelHierarchy"/>
    <dgm:cxn modelId="{9D7D945D-6C60-413C-BFEF-2ED1D4DA9007}" type="presParOf" srcId="{0BA060B2-8908-459A-A935-F168B6E081DB}" destId="{1E5E1A67-83B9-4ACD-AA29-E566431E2073}" srcOrd="0" destOrd="0" presId="urn:microsoft.com/office/officeart/2008/layout/HorizontalMultiLevelHierarchy"/>
    <dgm:cxn modelId="{89441991-8044-4A52-A8F9-D76779CD7C01}" type="presParOf" srcId="{0BA060B2-8908-459A-A935-F168B6E081DB}" destId="{E3A588B8-F7C7-4C3E-8994-DC0F5A4C9AAB}" srcOrd="1" destOrd="0" presId="urn:microsoft.com/office/officeart/2008/layout/HorizontalMultiLevelHierarchy"/>
    <dgm:cxn modelId="{69D4FDA4-164D-408C-84CF-5515C60D6798}" type="presParOf" srcId="{E3A588B8-F7C7-4C3E-8994-DC0F5A4C9AAB}" destId="{07AFC75A-542E-47B4-93B3-D4BC2DDF844F}" srcOrd="0" destOrd="0" presId="urn:microsoft.com/office/officeart/2008/layout/HorizontalMultiLevelHierarchy"/>
    <dgm:cxn modelId="{38E3A82F-EBC9-457C-8212-7B8A7E55F223}" type="presParOf" srcId="{07AFC75A-542E-47B4-93B3-D4BC2DDF844F}" destId="{9B654E08-074A-4F1D-8CF1-5C30E1472545}" srcOrd="0" destOrd="0" presId="urn:microsoft.com/office/officeart/2008/layout/HorizontalMultiLevelHierarchy"/>
    <dgm:cxn modelId="{46307B0B-FAD4-4D0B-855E-333E203E73A2}" type="presParOf" srcId="{E3A588B8-F7C7-4C3E-8994-DC0F5A4C9AAB}" destId="{98259EB4-41EB-4CC0-ADB1-7B9C2A6DBD7A}" srcOrd="1" destOrd="0" presId="urn:microsoft.com/office/officeart/2008/layout/HorizontalMultiLevelHierarchy"/>
    <dgm:cxn modelId="{7DC1D684-A8D6-4A0E-A9BD-483F7E3BC208}" type="presParOf" srcId="{98259EB4-41EB-4CC0-ADB1-7B9C2A6DBD7A}" destId="{43159643-F0A5-43B7-8805-54BA96855ED1}" srcOrd="0" destOrd="0" presId="urn:microsoft.com/office/officeart/2008/layout/HorizontalMultiLevelHierarchy"/>
    <dgm:cxn modelId="{E118EB6C-75BB-42C4-AFDC-1A3A35195535}" type="presParOf" srcId="{98259EB4-41EB-4CC0-ADB1-7B9C2A6DBD7A}" destId="{E4A71239-E01C-4BD6-9755-F7BA242659C8}" srcOrd="1" destOrd="0" presId="urn:microsoft.com/office/officeart/2008/layout/HorizontalMultiLevelHierarchy"/>
    <dgm:cxn modelId="{2C4E9837-DAED-455D-955A-F60E297C4714}" type="presParOf" srcId="{E4A71239-E01C-4BD6-9755-F7BA242659C8}" destId="{B3D387D6-1AE1-48EC-A937-F846EDCFDDA6}" srcOrd="0" destOrd="0" presId="urn:microsoft.com/office/officeart/2008/layout/HorizontalMultiLevelHierarchy"/>
    <dgm:cxn modelId="{02B165AA-5D2C-49B8-98EF-49DE54EF9F48}" type="presParOf" srcId="{B3D387D6-1AE1-48EC-A937-F846EDCFDDA6}" destId="{2A109DF9-1C1D-40C9-AF4A-D7B30A33B062}" srcOrd="0" destOrd="0" presId="urn:microsoft.com/office/officeart/2008/layout/HorizontalMultiLevelHierarchy"/>
    <dgm:cxn modelId="{7AC5BFDE-5C74-4E54-950A-70C2D9CA8CC4}" type="presParOf" srcId="{E4A71239-E01C-4BD6-9755-F7BA242659C8}" destId="{5D28D30C-A2C2-434E-BD8B-A10809C1959E}" srcOrd="1" destOrd="0" presId="urn:microsoft.com/office/officeart/2008/layout/HorizontalMultiLevelHierarchy"/>
    <dgm:cxn modelId="{A23AAA55-AF6E-40DA-92FB-8E589E170CF5}" type="presParOf" srcId="{5D28D30C-A2C2-434E-BD8B-A10809C1959E}" destId="{FB7696B0-4312-43E4-AC9D-24262770CF0C}" srcOrd="0" destOrd="0" presId="urn:microsoft.com/office/officeart/2008/layout/HorizontalMultiLevelHierarchy"/>
    <dgm:cxn modelId="{79121C00-F952-45C3-AD6D-616C2E70844A}" type="presParOf" srcId="{5D28D30C-A2C2-434E-BD8B-A10809C1959E}" destId="{9E712512-3E3F-4CE1-9EAB-B1EACC255B3D}" srcOrd="1" destOrd="0" presId="urn:microsoft.com/office/officeart/2008/layout/HorizontalMultiLevelHierarchy"/>
    <dgm:cxn modelId="{0CAAD8C2-6697-49CB-9BBE-0491D0D49503}" type="presParOf" srcId="{E4A71239-E01C-4BD6-9755-F7BA242659C8}" destId="{2583CE8F-58BE-4571-88B5-1FF09F8CD31F}" srcOrd="2" destOrd="0" presId="urn:microsoft.com/office/officeart/2008/layout/HorizontalMultiLevelHierarchy"/>
    <dgm:cxn modelId="{1CA8EF6A-5EB8-47FF-AD79-EA080C66ECAC}" type="presParOf" srcId="{2583CE8F-58BE-4571-88B5-1FF09F8CD31F}" destId="{385CA345-5260-40E6-86AD-6C73520E1AB1}" srcOrd="0" destOrd="0" presId="urn:microsoft.com/office/officeart/2008/layout/HorizontalMultiLevelHierarchy"/>
    <dgm:cxn modelId="{570A8667-46F2-4A93-8D98-5FCA6DB4B3FC}" type="presParOf" srcId="{E4A71239-E01C-4BD6-9755-F7BA242659C8}" destId="{E7A45195-5832-4B85-9EA0-B4B93654EF65}" srcOrd="3" destOrd="0" presId="urn:microsoft.com/office/officeart/2008/layout/HorizontalMultiLevelHierarchy"/>
    <dgm:cxn modelId="{C86BF6DF-2C4E-4138-9117-48BBC4B7F7C1}" type="presParOf" srcId="{E7A45195-5832-4B85-9EA0-B4B93654EF65}" destId="{A11C9D3C-E5DB-4003-A900-BE7FB99483F3}" srcOrd="0" destOrd="0" presId="urn:microsoft.com/office/officeart/2008/layout/HorizontalMultiLevelHierarchy"/>
    <dgm:cxn modelId="{64EBC3E1-5B2F-4FF9-B54F-C54A4454401E}" type="presParOf" srcId="{E7A45195-5832-4B85-9EA0-B4B93654EF65}" destId="{5E3F6EA8-719B-418B-8434-FD4607D6ADA8}" srcOrd="1" destOrd="0" presId="urn:microsoft.com/office/officeart/2008/layout/HorizontalMultiLevelHierarchy"/>
    <dgm:cxn modelId="{92953D3D-4BCD-4F5F-AA0D-E84D349968B8}" type="presParOf" srcId="{E3A588B8-F7C7-4C3E-8994-DC0F5A4C9AAB}" destId="{BC2E4D9E-2D4E-49F8-8E6E-4424893E79D3}" srcOrd="2" destOrd="0" presId="urn:microsoft.com/office/officeart/2008/layout/HorizontalMultiLevelHierarchy"/>
    <dgm:cxn modelId="{36FF03A8-F1D4-42E6-9409-B2B9DDEC8A28}" type="presParOf" srcId="{BC2E4D9E-2D4E-49F8-8E6E-4424893E79D3}" destId="{F719A5B0-C1F1-4880-94F8-E1E79D1EB420}" srcOrd="0" destOrd="0" presId="urn:microsoft.com/office/officeart/2008/layout/HorizontalMultiLevelHierarchy"/>
    <dgm:cxn modelId="{6AD066FD-192D-4A6F-9507-AF0F4745A02F}" type="presParOf" srcId="{E3A588B8-F7C7-4C3E-8994-DC0F5A4C9AAB}" destId="{6DEE367C-ABFE-4001-B46E-C6875467FFE0}" srcOrd="3" destOrd="0" presId="urn:microsoft.com/office/officeart/2008/layout/HorizontalMultiLevelHierarchy"/>
    <dgm:cxn modelId="{A838F171-B1A0-4EA7-A7BB-FA3D89425B86}" type="presParOf" srcId="{6DEE367C-ABFE-4001-B46E-C6875467FFE0}" destId="{65A655FB-3107-4449-9939-5582C177A8BA}" srcOrd="0" destOrd="0" presId="urn:microsoft.com/office/officeart/2008/layout/HorizontalMultiLevelHierarchy"/>
    <dgm:cxn modelId="{6D32BAA8-031E-4D6C-87EE-3773E6F15843}" type="presParOf" srcId="{6DEE367C-ABFE-4001-B46E-C6875467FFE0}" destId="{EA38EE22-917F-4084-A89B-B4DF01E0A86D}" srcOrd="1" destOrd="0" presId="urn:microsoft.com/office/officeart/2008/layout/HorizontalMultiLevelHierarchy"/>
    <dgm:cxn modelId="{9BFF8362-1686-4DD0-A83A-35F50442091F}" type="presParOf" srcId="{E3A588B8-F7C7-4C3E-8994-DC0F5A4C9AAB}" destId="{0131AE4F-DC2B-4923-AFBA-993AB054A473}" srcOrd="4" destOrd="0" presId="urn:microsoft.com/office/officeart/2008/layout/HorizontalMultiLevelHierarchy"/>
    <dgm:cxn modelId="{DF31F88C-D08F-4688-BE22-A193DC0A9AF9}" type="presParOf" srcId="{0131AE4F-DC2B-4923-AFBA-993AB054A473}" destId="{4DAD11EA-F708-4FED-BF7C-37FBE2F5F6BE}" srcOrd="0" destOrd="0" presId="urn:microsoft.com/office/officeart/2008/layout/HorizontalMultiLevelHierarchy"/>
    <dgm:cxn modelId="{A8920669-F3F2-436B-97BB-679A788DC69E}" type="presParOf" srcId="{E3A588B8-F7C7-4C3E-8994-DC0F5A4C9AAB}" destId="{262FD04A-8DF6-4AF0-A9A6-F0C36455C37A}" srcOrd="5" destOrd="0" presId="urn:microsoft.com/office/officeart/2008/layout/HorizontalMultiLevelHierarchy"/>
    <dgm:cxn modelId="{7FCAD8C8-DDD7-47F4-81FA-EFA388BAA090}" type="presParOf" srcId="{262FD04A-8DF6-4AF0-A9A6-F0C36455C37A}" destId="{B7ED5524-42D4-46B0-BDC8-0C6FED32D553}" srcOrd="0" destOrd="0" presId="urn:microsoft.com/office/officeart/2008/layout/HorizontalMultiLevelHierarchy"/>
    <dgm:cxn modelId="{476CF731-CDCE-4AB5-AAF9-1AB7CAB63C5B}" type="presParOf" srcId="{262FD04A-8DF6-4AF0-A9A6-F0C36455C37A}" destId="{9CA5CE26-A7B1-4C0F-8757-07DC9C2DF75F}" srcOrd="1" destOrd="0" presId="urn:microsoft.com/office/officeart/2008/layout/HorizontalMultiLevelHierarchy"/>
    <dgm:cxn modelId="{04570A89-0571-47EB-84A9-095B5723310F}" type="presParOf" srcId="{9CA5CE26-A7B1-4C0F-8757-07DC9C2DF75F}" destId="{EE2DA7E6-5D91-4B16-9C52-F91C2E547E89}" srcOrd="0" destOrd="0" presId="urn:microsoft.com/office/officeart/2008/layout/HorizontalMultiLevelHierarchy"/>
    <dgm:cxn modelId="{F4B4E5D8-D111-43B9-AF35-41514CEB7D01}" type="presParOf" srcId="{EE2DA7E6-5D91-4B16-9C52-F91C2E547E89}" destId="{507D639C-EECA-4E8E-B753-371F87E28BF9}" srcOrd="0" destOrd="0" presId="urn:microsoft.com/office/officeart/2008/layout/HorizontalMultiLevelHierarchy"/>
    <dgm:cxn modelId="{8628F5E1-8601-4130-95EB-4F22BF29F534}" type="presParOf" srcId="{9CA5CE26-A7B1-4C0F-8757-07DC9C2DF75F}" destId="{4E5CA879-A022-4D70-BE96-C36403600E53}" srcOrd="1" destOrd="0" presId="urn:microsoft.com/office/officeart/2008/layout/HorizontalMultiLevelHierarchy"/>
    <dgm:cxn modelId="{3AF4D129-6068-49AD-95D3-20EF1E60F0CC}" type="presParOf" srcId="{4E5CA879-A022-4D70-BE96-C36403600E53}" destId="{44017992-10CE-4755-BE3A-F8B5AA94842B}" srcOrd="0" destOrd="0" presId="urn:microsoft.com/office/officeart/2008/layout/HorizontalMultiLevelHierarchy"/>
    <dgm:cxn modelId="{31407135-E65F-4680-885E-9043D7603E82}" type="presParOf" srcId="{4E5CA879-A022-4D70-BE96-C36403600E53}" destId="{53C42862-F3C0-46BF-AAD5-97C555F9F8B1}" srcOrd="1" destOrd="0" presId="urn:microsoft.com/office/officeart/2008/layout/HorizontalMultiLevelHierarchy"/>
    <dgm:cxn modelId="{5E1C4322-AA82-4C58-86C4-094091053988}" type="presParOf" srcId="{9CA5CE26-A7B1-4C0F-8757-07DC9C2DF75F}" destId="{9CA91215-BC6A-49B7-B216-3A4CE3E13BEB}" srcOrd="2" destOrd="0" presId="urn:microsoft.com/office/officeart/2008/layout/HorizontalMultiLevelHierarchy"/>
    <dgm:cxn modelId="{E0DD2265-A002-4370-8CDE-FFE3995E1F3B}" type="presParOf" srcId="{9CA91215-BC6A-49B7-B216-3A4CE3E13BEB}" destId="{B60FB185-63C7-4346-B280-6F1F6D38B13E}" srcOrd="0" destOrd="0" presId="urn:microsoft.com/office/officeart/2008/layout/HorizontalMultiLevelHierarchy"/>
    <dgm:cxn modelId="{6C66845E-A9F9-48B7-AD6A-115E0631A39C}" type="presParOf" srcId="{9CA5CE26-A7B1-4C0F-8757-07DC9C2DF75F}" destId="{D0D8594A-A4D6-4B2E-963E-ECF4F655F71F}" srcOrd="3" destOrd="0" presId="urn:microsoft.com/office/officeart/2008/layout/HorizontalMultiLevelHierarchy"/>
    <dgm:cxn modelId="{EE7DD849-F9C9-4236-839C-A8546CAEBD6E}" type="presParOf" srcId="{D0D8594A-A4D6-4B2E-963E-ECF4F655F71F}" destId="{A1BDE7FC-85EF-4BE7-B658-23B51DE2F5B9}" srcOrd="0" destOrd="0" presId="urn:microsoft.com/office/officeart/2008/layout/HorizontalMultiLevelHierarchy"/>
    <dgm:cxn modelId="{6BC52BDA-DDBD-46FD-90C0-482C1017A394}" type="presParOf" srcId="{D0D8594A-A4D6-4B2E-963E-ECF4F655F71F}" destId="{BEFCFDDA-9479-4669-ABA8-B748E46ADC97}" srcOrd="1" destOrd="0" presId="urn:microsoft.com/office/officeart/2008/layout/HorizontalMultiLevelHierarchy"/>
    <dgm:cxn modelId="{A1F92AC2-9033-45E2-BBB3-A2D05DFCA31F}" type="presParOf" srcId="{E3A588B8-F7C7-4C3E-8994-DC0F5A4C9AAB}" destId="{FFBDEF66-0BE4-470D-86B2-C72F5F568C72}" srcOrd="6" destOrd="0" presId="urn:microsoft.com/office/officeart/2008/layout/HorizontalMultiLevelHierarchy"/>
    <dgm:cxn modelId="{ED675538-3DC9-4C58-A965-47A26AF0D5D9}" type="presParOf" srcId="{FFBDEF66-0BE4-470D-86B2-C72F5F568C72}" destId="{09DCD285-97C7-4FD9-BB63-1E0FF7FAA0B2}" srcOrd="0" destOrd="0" presId="urn:microsoft.com/office/officeart/2008/layout/HorizontalMultiLevelHierarchy"/>
    <dgm:cxn modelId="{0B64CE0D-85B7-4582-B406-A61EF3D91905}" type="presParOf" srcId="{E3A588B8-F7C7-4C3E-8994-DC0F5A4C9AAB}" destId="{30D571C4-B34D-4384-B1D1-1140D6431DF4}" srcOrd="7" destOrd="0" presId="urn:microsoft.com/office/officeart/2008/layout/HorizontalMultiLevelHierarchy"/>
    <dgm:cxn modelId="{1FACD58B-A31A-463F-ACE9-65489F1BA22D}" type="presParOf" srcId="{30D571C4-B34D-4384-B1D1-1140D6431DF4}" destId="{3547CF1A-BABB-414B-9169-847755F4C9D1}" srcOrd="0" destOrd="0" presId="urn:microsoft.com/office/officeart/2008/layout/HorizontalMultiLevelHierarchy"/>
    <dgm:cxn modelId="{0796C518-D765-41F3-8973-14FD73024328}" type="presParOf" srcId="{30D571C4-B34D-4384-B1D1-1140D6431DF4}" destId="{D1BF7234-B5FA-448D-91E1-7F43A8400041}" srcOrd="1" destOrd="0" presId="urn:microsoft.com/office/officeart/2008/layout/HorizontalMultiLevelHierarchy"/>
    <dgm:cxn modelId="{BF63E62F-DCA6-4B4F-ADC4-2891D0BBCD99}" type="presParOf" srcId="{BE40717D-FA14-421B-894F-0E49FD430034}" destId="{3A3BCF5F-C09D-4401-A5BF-708D12A7281E}" srcOrd="2" destOrd="0" presId="urn:microsoft.com/office/officeart/2008/layout/HorizontalMultiLevelHierarchy"/>
    <dgm:cxn modelId="{A3139D0C-FC55-4E02-A82C-33CF6C602F1C}" type="presParOf" srcId="{3A3BCF5F-C09D-4401-A5BF-708D12A7281E}" destId="{CBA36F6C-F558-4770-BC0D-512A9BEA8D19}" srcOrd="0" destOrd="0" presId="urn:microsoft.com/office/officeart/2008/layout/HorizontalMultiLevelHierarchy"/>
    <dgm:cxn modelId="{337600E3-EB22-4259-86EC-ABDE856DEA98}" type="presParOf" srcId="{BE40717D-FA14-421B-894F-0E49FD430034}" destId="{E6B99E2E-5DDE-4B80-984A-7AB0CE0C5C8C}" srcOrd="3" destOrd="0" presId="urn:microsoft.com/office/officeart/2008/layout/HorizontalMultiLevelHierarchy"/>
    <dgm:cxn modelId="{AE6CEC1A-FD8F-43F7-AB7B-A1263C4EF38D}" type="presParOf" srcId="{E6B99E2E-5DDE-4B80-984A-7AB0CE0C5C8C}" destId="{034C2C02-2C47-425E-AE2C-E6C867458383}" srcOrd="0" destOrd="0" presId="urn:microsoft.com/office/officeart/2008/layout/HorizontalMultiLevelHierarchy"/>
    <dgm:cxn modelId="{79FD8480-BF3F-45B0-8BE9-3C8D1620325E}" type="presParOf" srcId="{E6B99E2E-5DDE-4B80-984A-7AB0CE0C5C8C}" destId="{1BA73A37-1DBB-45B9-92E6-830C8AF59F5D}" srcOrd="1" destOrd="0" presId="urn:microsoft.com/office/officeart/2008/layout/HorizontalMultiLevelHierarchy"/>
    <dgm:cxn modelId="{93C72164-9F0A-4440-A51D-AD63F6FFE5EC}" type="presParOf" srcId="{1BA73A37-1DBB-45B9-92E6-830C8AF59F5D}" destId="{ABCE7532-5DD8-4C09-BEE1-F63FD1C61369}" srcOrd="0" destOrd="0" presId="urn:microsoft.com/office/officeart/2008/layout/HorizontalMultiLevelHierarchy"/>
    <dgm:cxn modelId="{C1B92BC1-9003-4EB3-8B5B-A187D773534C}" type="presParOf" srcId="{ABCE7532-5DD8-4C09-BEE1-F63FD1C61369}" destId="{9AF4834A-8EF5-4252-82F2-48B1F6F3EC81}" srcOrd="0" destOrd="0" presId="urn:microsoft.com/office/officeart/2008/layout/HorizontalMultiLevelHierarchy"/>
    <dgm:cxn modelId="{5DE20959-CBAB-4534-B1FB-42E3291C242A}" type="presParOf" srcId="{1BA73A37-1DBB-45B9-92E6-830C8AF59F5D}" destId="{E80AEE2B-0695-4FF8-A78D-F274DFA82CC7}" srcOrd="1" destOrd="0" presId="urn:microsoft.com/office/officeart/2008/layout/HorizontalMultiLevelHierarchy"/>
    <dgm:cxn modelId="{07104809-F864-4900-9A89-E6ECC7BAFCFA}" type="presParOf" srcId="{E80AEE2B-0695-4FF8-A78D-F274DFA82CC7}" destId="{13AEC7BD-EC48-47C7-BFBF-564EBA471FD8}" srcOrd="0" destOrd="0" presId="urn:microsoft.com/office/officeart/2008/layout/HorizontalMultiLevelHierarchy"/>
    <dgm:cxn modelId="{76C001AA-8BFD-44DB-8BC5-567B9E49AC90}" type="presParOf" srcId="{E80AEE2B-0695-4FF8-A78D-F274DFA82CC7}" destId="{2B96D428-BA35-48D0-85C8-A0B6B8B4591B}" srcOrd="1" destOrd="0" presId="urn:microsoft.com/office/officeart/2008/layout/HorizontalMultiLevelHierarchy"/>
    <dgm:cxn modelId="{59432EC4-537A-421A-B6A3-6091F767C1B8}" type="presParOf" srcId="{1BA73A37-1DBB-45B9-92E6-830C8AF59F5D}" destId="{9FE96145-7B5A-443D-848D-D3C906BAAE87}" srcOrd="2" destOrd="0" presId="urn:microsoft.com/office/officeart/2008/layout/HorizontalMultiLevelHierarchy"/>
    <dgm:cxn modelId="{31729279-3368-4AC7-A5EC-3C46CA87454C}" type="presParOf" srcId="{9FE96145-7B5A-443D-848D-D3C906BAAE87}" destId="{2CD890B7-865D-48D9-AD53-13A404A8FCD7}" srcOrd="0" destOrd="0" presId="urn:microsoft.com/office/officeart/2008/layout/HorizontalMultiLevelHierarchy"/>
    <dgm:cxn modelId="{A740DED1-F3CD-4313-887F-83690DE0C3BD}" type="presParOf" srcId="{1BA73A37-1DBB-45B9-92E6-830C8AF59F5D}" destId="{C3BE23D1-E779-454F-A6D3-BF11EB4E33A4}" srcOrd="3" destOrd="0" presId="urn:microsoft.com/office/officeart/2008/layout/HorizontalMultiLevelHierarchy"/>
    <dgm:cxn modelId="{5727C80A-8CAF-46C9-BB65-ABAB36B65D69}" type="presParOf" srcId="{C3BE23D1-E779-454F-A6D3-BF11EB4E33A4}" destId="{FA323161-8DB7-4F69-87B8-B4ADE37C79B7}" srcOrd="0" destOrd="0" presId="urn:microsoft.com/office/officeart/2008/layout/HorizontalMultiLevelHierarchy"/>
    <dgm:cxn modelId="{652E3EC2-EEBB-444D-BA6A-CD20991FC999}" type="presParOf" srcId="{C3BE23D1-E779-454F-A6D3-BF11EB4E33A4}" destId="{5773CECF-B4E8-4178-B4B9-4C16EFB048FC}" srcOrd="1" destOrd="0" presId="urn:microsoft.com/office/officeart/2008/layout/HorizontalMultiLevelHierarchy"/>
    <dgm:cxn modelId="{AA009ED5-F3E0-4204-B1E4-E52E34106E91}" type="presParOf" srcId="{1BA73A37-1DBB-45B9-92E6-830C8AF59F5D}" destId="{D5E3600F-5D94-4F1F-BD28-0CD5E97F06EB}" srcOrd="4" destOrd="0" presId="urn:microsoft.com/office/officeart/2008/layout/HorizontalMultiLevelHierarchy"/>
    <dgm:cxn modelId="{AACDDC53-293C-428A-8D1C-B1C1F1A18740}" type="presParOf" srcId="{D5E3600F-5D94-4F1F-BD28-0CD5E97F06EB}" destId="{16B94695-5F8F-433D-9F97-3085B90E0102}" srcOrd="0" destOrd="0" presId="urn:microsoft.com/office/officeart/2008/layout/HorizontalMultiLevelHierarchy"/>
    <dgm:cxn modelId="{B00A7AE2-6EE8-40F2-9358-4BD06FBAE5EB}" type="presParOf" srcId="{1BA73A37-1DBB-45B9-92E6-830C8AF59F5D}" destId="{6266C1C5-EE6D-4E75-8364-1E9BE4C75166}" srcOrd="5" destOrd="0" presId="urn:microsoft.com/office/officeart/2008/layout/HorizontalMultiLevelHierarchy"/>
    <dgm:cxn modelId="{5A365321-88DA-47B5-B298-0ECE16D5AD72}" type="presParOf" srcId="{6266C1C5-EE6D-4E75-8364-1E9BE4C75166}" destId="{5F8009A7-977C-4C95-B35A-0E7C1D692508}" srcOrd="0" destOrd="0" presId="urn:microsoft.com/office/officeart/2008/layout/HorizontalMultiLevelHierarchy"/>
    <dgm:cxn modelId="{EBB6A18B-9CEB-40D4-BAE6-66E15A225888}" type="presParOf" srcId="{6266C1C5-EE6D-4E75-8364-1E9BE4C75166}" destId="{AB3608C9-F924-4750-901D-A4EED8D0B1F0}" srcOrd="1" destOrd="0" presId="urn:microsoft.com/office/officeart/2008/layout/HorizontalMultiLevelHierarchy"/>
    <dgm:cxn modelId="{6208F541-69F9-4DD2-B29B-2DCCD060D83B}" type="presParOf" srcId="{BE40717D-FA14-421B-894F-0E49FD430034}" destId="{EC493744-5117-4513-B985-FCDEB521B7AF}" srcOrd="4" destOrd="0" presId="urn:microsoft.com/office/officeart/2008/layout/HorizontalMultiLevelHierarchy"/>
    <dgm:cxn modelId="{6613A18B-240D-4CC5-9147-39B2F5F2213B}" type="presParOf" srcId="{EC493744-5117-4513-B985-FCDEB521B7AF}" destId="{EBFB0CCA-A289-4926-A585-0AB9A23D3464}" srcOrd="0" destOrd="0" presId="urn:microsoft.com/office/officeart/2008/layout/HorizontalMultiLevelHierarchy"/>
    <dgm:cxn modelId="{74A78003-E7B8-47E3-ADA8-1151D1CBE9E2}" type="presParOf" srcId="{BE40717D-FA14-421B-894F-0E49FD430034}" destId="{6A2A5CF2-3924-417B-9CF5-6D354048922B}" srcOrd="5" destOrd="0" presId="urn:microsoft.com/office/officeart/2008/layout/HorizontalMultiLevelHierarchy"/>
    <dgm:cxn modelId="{8ACBB4B5-FDBC-4BD1-BEB6-84837F5389EB}" type="presParOf" srcId="{6A2A5CF2-3924-417B-9CF5-6D354048922B}" destId="{8B376F2A-35CE-4295-A5A2-33FBC5EDFD31}" srcOrd="0" destOrd="0" presId="urn:microsoft.com/office/officeart/2008/layout/HorizontalMultiLevelHierarchy"/>
    <dgm:cxn modelId="{9FE75404-E076-433D-850A-8A296E2F40EE}" type="presParOf" srcId="{6A2A5CF2-3924-417B-9CF5-6D354048922B}" destId="{AD869328-B7F6-407C-ABA5-26C169E754F1}" srcOrd="1" destOrd="0" presId="urn:microsoft.com/office/officeart/2008/layout/HorizontalMultiLevelHierarchy"/>
    <dgm:cxn modelId="{C83ADCAC-3BBC-4565-9281-56C5EC48B16A}" type="presParOf" srcId="{AD869328-B7F6-407C-ABA5-26C169E754F1}" destId="{F248CD14-98C8-4E9D-B0BB-6EFA892B3587}" srcOrd="0" destOrd="0" presId="urn:microsoft.com/office/officeart/2008/layout/HorizontalMultiLevelHierarchy"/>
    <dgm:cxn modelId="{A2AB9A88-7697-4837-A305-3A898E8EED1A}" type="presParOf" srcId="{F248CD14-98C8-4E9D-B0BB-6EFA892B3587}" destId="{9AC0B428-563F-40D3-A9A7-2686D3D1294F}" srcOrd="0" destOrd="0" presId="urn:microsoft.com/office/officeart/2008/layout/HorizontalMultiLevelHierarchy"/>
    <dgm:cxn modelId="{D99CDB27-8E0A-4FD8-8FEB-70D13F597C91}" type="presParOf" srcId="{AD869328-B7F6-407C-ABA5-26C169E754F1}" destId="{B46E265F-E21A-4B0F-8746-8A930BB466BF}" srcOrd="1" destOrd="0" presId="urn:microsoft.com/office/officeart/2008/layout/HorizontalMultiLevelHierarchy"/>
    <dgm:cxn modelId="{55615902-C6AB-480A-AA35-2E8F8892B91E}" type="presParOf" srcId="{B46E265F-E21A-4B0F-8746-8A930BB466BF}" destId="{EDF47C7A-F406-4C73-9DF8-E08166192E4C}" srcOrd="0" destOrd="0" presId="urn:microsoft.com/office/officeart/2008/layout/HorizontalMultiLevelHierarchy"/>
    <dgm:cxn modelId="{5429B4ED-FB03-460C-8C72-C2E14020C5CC}" type="presParOf" srcId="{B46E265F-E21A-4B0F-8746-8A930BB466BF}" destId="{C5A5D46D-EB0E-41A4-B7AC-9F2C111778F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D3006CD5-C447-418E-9DB7-509F654DB655}">
      <dgm:prSet custT="1"/>
      <dgm:spPr/>
      <dgm:t>
        <a:bodyPr/>
        <a:lstStyle/>
        <a:p>
          <a:pPr rtl="1"/>
          <a:r>
            <a:rPr lang="fa-IR" sz="3600" b="1" smtClean="0">
              <a:solidFill>
                <a:srgbClr val="FF0000"/>
              </a:solidFill>
              <a:cs typeface="B Badr" panose="00000400000000000000" pitchFamily="2" charset="-78"/>
            </a:rPr>
            <a:t>(موارد کاللازم التقدیم مثل و غیر و کل) </a:t>
          </a:r>
          <a:r>
            <a:rPr lang="fa-IR" sz="3600" b="1" smtClean="0">
              <a:solidFill>
                <a:schemeClr val="bg1"/>
              </a:solidFill>
              <a:cs typeface="B Badr" panose="00000400000000000000" pitchFamily="2" charset="-78"/>
            </a:rPr>
            <a:t>و مما يرى تقديمه كاللازم: </a:t>
          </a:r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EB3C9B9-074D-4F51-A031-841F1861C3D3}" type="parTrans" cxnId="{7740F4D3-A2E9-41EB-9445-C772FD79F86D}">
      <dgm:prSet/>
      <dgm:spPr/>
      <dgm:t>
        <a:bodyPr/>
        <a:lstStyle/>
        <a:p>
          <a:pPr rtl="1"/>
          <a:endParaRPr lang="fa-IR" sz="7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5359753-0B59-4D38-9BC0-B1C838431EE2}" type="sibTrans" cxnId="{7740F4D3-A2E9-41EB-9445-C772FD79F86D}">
      <dgm:prSet/>
      <dgm:spPr/>
      <dgm:t>
        <a:bodyPr/>
        <a:lstStyle/>
        <a:p>
          <a:pPr rtl="1"/>
          <a:endParaRPr lang="fa-IR" sz="7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D1392DC-4E54-4E46-9695-58DFCB51DBFB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لفظ «مثل» و «غير»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127CD3-5DEC-43CE-94E5-CDF4AA8C2BC6}" type="parTrans" cxnId="{F084396D-39AF-46D1-9E73-836FC15CBF4A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2A5D7A-49DC-49CF-A041-AAE883B387E7}" type="sibTrans" cxnId="{F084396D-39AF-46D1-9E73-836FC15CBF4A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D414F03-197B-4F96-91CA-6BFA88AC85AB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فى نحو: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7DFA3B-D8B0-4909-BFCF-492F8DC6D9F0}" type="parTrans" cxnId="{B4343F3D-C612-4038-B25D-452F01000B8E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6C3A3C-4206-4AE7-818F-72C80A934D56}" type="sibTrans" cxnId="{B4343F3D-C612-4038-B25D-452F01000B8E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E59136A-2038-4979-8A2A-1F4297E70069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(مثلك لا يبخل)،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9D080D-D4FA-4A4C-9E4C-489489ED5DDB}" type="parTrans" cxnId="{0F11EF68-2A18-43A7-A48D-DAB75BBC085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438BD92-AF0A-4321-B42D-C4EF0818B6FB}" type="sibTrans" cxnId="{0F11EF68-2A18-43A7-A48D-DAB75BBC085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5F061C-C2C3-49D6-A785-D3F4CD6C82EE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و: (غيرك لا يجود)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D54BCC1-D934-4912-99C2-00FE919D9E9B}" type="parTrans" cxnId="{53A53A54-1099-4F10-8001-2520E9AFB2A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C1107F-841F-41A6-9D15-AAE2EF8C189E}" type="sibTrans" cxnId="{53A53A54-1099-4F10-8001-2520E9AFB2A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A33D11-6D1F-4777-9CF0-EDAD96678404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بمعنى: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089E010-70FB-45D1-8B82-4B6407C3928F}" type="parTrans" cxnId="{AE0CC233-15BA-49DD-BF39-BC4C663A52A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BB7EF6B-E1A4-4001-932E-008E1668BFFC}" type="sibTrans" cxnId="{AE0CC233-15BA-49DD-BF39-BC4C663A52A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E087530-5060-4E05-A99A-262EE6A47F51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أنت لا تبخل،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3B213E-8FC9-4714-A25D-53F77714D6A9}" type="parTrans" cxnId="{2C4D0451-18E2-4DF2-8CB7-743276036E9B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7EFBDE-8243-43EF-8E6B-88D7837CBD8A}" type="sibTrans" cxnId="{2C4D0451-18E2-4DF2-8CB7-743276036E9B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6C1FA0E-53D3-4534-BB8F-494CBA8F5BF2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و (أنت تجود)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2CC90EF-82C4-4343-8C0E-4F8C4FB750D7}" type="parTrans" cxnId="{61955D0A-7292-483E-A8C1-36C261A6CD74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ECF3C69-E9F1-4A29-B831-F073B02C1F11}" type="sibTrans" cxnId="{61955D0A-7292-483E-A8C1-36C261A6CD74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82746DB-AC89-401C-AE32-DBF0E86CB80F}">
      <dgm:prSet custT="1"/>
      <dgm:spPr/>
      <dgm:t>
        <a:bodyPr/>
        <a:lstStyle/>
        <a:p>
          <a:pPr rtl="1"/>
          <a:r>
            <a:rPr lang="fa-IR" sz="1100" b="1" smtClean="0">
              <a:solidFill>
                <a:schemeClr val="bg1"/>
              </a:solidFill>
              <a:cs typeface="B Badr" panose="00000400000000000000" pitchFamily="2" charset="-78"/>
            </a:rPr>
            <a:t>من غير إرادة تعريض لغير المخاطب، لكونه أعون على المراد بهما.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AEEC3B9-76BD-4396-AE70-D62BA4D2BBE8}" type="parTrans" cxnId="{294BF69C-AE0C-4F85-BF41-0798348F0741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96A7AF-B104-45DE-BAB4-5CC8943441F7}" type="sibTrans" cxnId="{294BF69C-AE0C-4F85-BF41-0798348F0741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3613ED-09C6-49BB-863A-80878B298B3D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قيل: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771B2B-7914-4F26-81B1-41932CC1F8DF}" type="parTrans" cxnId="{A85E9BAC-D85B-45DF-BDEB-A3527C625AB0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E23D89-CD5C-4F14-A201-A09A58EB512E}" type="sibTrans" cxnId="{A85E9BAC-D85B-45DF-BDEB-A3527C625AB0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358947-11EE-4086-830D-91E350DCE9D4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و قد يقدم؛ لأنه دال على العموم؛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BFCC923-B93F-4F45-9AE6-F3B05D682810}" type="parTrans" cxnId="{849B961B-7244-49D0-9B7E-AC8CD752CF9F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E338ABC-CD9B-45DF-A7AB-36ADB529709C}" type="sibTrans" cxnId="{849B961B-7244-49D0-9B7E-AC8CD752CF9F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25115EF-9333-43C0-BC4A-F2FAC5CCAAF9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نحو: (كل إنسان لم‏ يقم)؛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87FE9C2-6DA0-49F3-8F2C-2EAF1F70B163}" type="parTrans" cxnId="{D7BB93A7-CF6E-4D3C-A0EB-B7D2D72B8FBA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7276E58-17F2-455C-86D6-6F3A5CFCDA71}" type="sibTrans" cxnId="{D7BB93A7-CF6E-4D3C-A0EB-B7D2D72B8FBA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1521535-4D99-4A78-9583-DFD57F502531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بخلاف ما لو أخر؛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BF87373-FB1A-4975-8F1B-9C008C705303}" type="parTrans" cxnId="{1F65F771-2834-4588-86DC-6FCFBC71EF30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EF5458-6DD1-4B03-BE83-172D4BAB9B4E}" type="sibTrans" cxnId="{1F65F771-2834-4588-86DC-6FCFBC71EF30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30E9D8C-5F87-4F6A-8572-290AC86ECACB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نحو: (لم يقم كل إنسان)؛ فإنه يفيد نفى الحكم عن جملة الأفراد، لا عن كل فرد؛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A546F35-92C6-44DB-BCFA-D356DC1A7B52}" type="parTrans" cxnId="{13B7713C-E2D9-4463-B3AE-6364153B5680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50533E-523E-4A13-B464-30BE0EAA8D66}" type="sibTrans" cxnId="{13B7713C-E2D9-4463-B3AE-6364153B5680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9374E30-3E39-4EBC-AF3B-69C44013A922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و ذلك لئلا يلزم ترجيح التأكيد على التأسيس؛لأن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E5A9432-3C73-40C8-9F95-9590639F7D1B}" type="parTrans" cxnId="{A784C44B-58AA-4E81-95D2-AD329211457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A760919-8636-4CE6-9A5A-97FC85C5E7F6}" type="sibTrans" cxnId="{A784C44B-58AA-4E81-95D2-AD329211457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020CD14-B434-4463-B58E-2BD22FC3DC82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الموجبة المهملة المعدولة المحمول فى قوة السالبة الجزئية، المستلزمة نفى الحكم عن الجملة دون كل فرد،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5D6520-44F2-42EC-9D12-10F175EF66E2}" type="parTrans" cxnId="{F24C564D-87F1-4AF8-B677-6D0403BACE9E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2F236AE-1B4E-48FC-8A91-764A8C3251EC}" type="sibTrans" cxnId="{F24C564D-87F1-4AF8-B677-6D0403BACE9E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D9AF62-5620-4381-995C-678E88D43DBC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و السالبة المهملة فى قوة السالبة الكلية، المقتضية للنفى عن كل فرد؛ لورود موضوعها فى سياق النفى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629A98C-5E09-44AE-9623-127C7217E58D}" type="parTrans" cxnId="{9B9D78AE-5108-47F1-B2BA-9FAB5401DFB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2C7DEF-857D-4F42-A0B9-E58C4B00AED0}" type="sibTrans" cxnId="{9B9D78AE-5108-47F1-B2BA-9FAB5401DFB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3E39F0-8C14-4261-9D5D-2A81B72BEE46}">
      <dgm:prSet custT="1"/>
      <dgm:spPr/>
      <dgm:t>
        <a:bodyPr/>
        <a:lstStyle/>
        <a:p>
          <a:pPr rtl="1"/>
          <a:r>
            <a:rPr lang="fa-IR" sz="1200" b="1" smtClean="0">
              <a:solidFill>
                <a:srgbClr val="FF0000"/>
              </a:solidFill>
              <a:cs typeface="B Badr" panose="00000400000000000000" pitchFamily="2" charset="-78"/>
            </a:rPr>
            <a:t>نظر خطیب </a:t>
          </a:r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: و فيه نظر: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AB9F38-AC68-4844-B1BF-233B8D2D34F7}" type="parTrans" cxnId="{78CB97A2-3CA2-41BE-8BF0-448921363803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C12A8B-798A-420F-ABBE-8A7C62A21B17}" type="sibTrans" cxnId="{78CB97A2-3CA2-41BE-8BF0-448921363803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C115627-8239-4258-80BE-506842FD60F4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1- لأن النفى عن الجملة فى الصورة الأولى، و عن كل فرد فى الثانية: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993E0BC-FA82-4394-9B27-1F4FBF95CF56}" type="parTrans" cxnId="{CF059B4F-3E3D-4560-B554-15069A388FED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E728755-722F-4E8E-B1DA-A8DDFD01840A}" type="sibTrans" cxnId="{CF059B4F-3E3D-4560-B554-15069A388FED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154D4F-3E94-4160-A80C-CB4558E0346A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إنما أفاده الإسناد إلى ما أضيف إليه «كل»، و قد زال ذلك الإسناد؛ فيكون تأسيسا لا تأكيدا.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F3B2B52-2680-45D5-AF18-85B68C3B8D0B}" type="parTrans" cxnId="{43E40F9F-B96A-43E9-AD16-12C43AFF9BE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EF2BA41-905C-48B5-8BB9-02D6ECBEA8E2}" type="sibTrans" cxnId="{43E40F9F-B96A-43E9-AD16-12C43AFF9BE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6EE4D5E-CD5C-4B5E-9A15-0669883223D7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2- و لأن الثانية إذا أفادت النفى عن كل فرد، فقد أفادت النفى عن الجملة، فإذا حملت على الثانى لا يكون «كل»تأسيسا،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3EBD53-BE7E-4555-A304-9571A9854B66}" type="parTrans" cxnId="{EE200803-C104-45B3-BD08-08062E4F545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0BA6345-49AB-48F0-9A7E-4C17475B5929}" type="sibTrans" cxnId="{EE200803-C104-45B3-BD08-08062E4F545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50FFC6-734A-4FBB-80E2-BC4E3EDFB678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3- و لأن النكرة المنفية إذا عمت، كان قولنا «لم يقم إنسان» كلية لا مهملة.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FF4372E-50BF-468E-ABF6-45E0E8540408}" type="parTrans" cxnId="{CE5256BB-E822-4B74-8FC7-E55C5468FE0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6C2D9D9-8FD6-4ABD-9B17-618DDFD91A89}" type="sibTrans" cxnId="{CE5256BB-E822-4B74-8FC7-E55C5468FE0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165A0D5-03CA-42F3-A3A3-B2B0607B2CA5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و قال عبد القاهر: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A121A04-8D53-4B6A-911F-93CED625D1C0}" type="parTrans" cxnId="{3A807312-5E3D-4092-AE6A-EE2D75D83FAF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94F004E-5EF7-4D5D-B81C-9F3CF8A6701A}" type="sibTrans" cxnId="{3A807312-5E3D-4092-AE6A-EE2D75D83FAF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B4B2824-2BD5-41A0-8A03-665627DCF18A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«إن كانت كلمة «كل»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A689C84-45AB-41D1-AB84-94887410B06A}" type="parTrans" cxnId="{9284E9E2-E8B6-4C19-828A-12EBDE6B47B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CF1635-076D-4DBB-82DC-44C256D5886A}" type="sibTrans" cxnId="{9284E9E2-E8B6-4C19-828A-12EBDE6B47B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0463752-0AC7-4BB4-B64A-81615BF648B8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داخلة فى حيز النفى بأن أخرت عن أداته؛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6DC2BF9-574A-4D1D-8B6E-02604738B685}" type="parTrans" cxnId="{F3659E38-C88F-4C10-9B9F-680062BD03C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C2DAAB-5045-4CFA-8A6E-05743D788871}" type="sibTrans" cxnId="{F3659E38-C88F-4C10-9B9F-680062BD03C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94DF27E-CCE8-487A-A108-7C6CBE0747BE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نحو: ما كل ما يتمنى المرء يدركه ...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DAF87E2-A7A5-4743-930E-BC77D25A68E8}" type="parTrans" cxnId="{5300BD66-6078-4463-B896-2F824EA6BD6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43C324-1B40-443E-99B0-6798D195B223}" type="sibTrans" cxnId="{5300BD66-6078-4463-B896-2F824EA6BD6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A3DAF73-B195-44DB-8F76-FBCD6C892E0B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أو معمولة للفعل المنفي؛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809095-0C0E-41DF-A1B4-39A1090DEBBA}" type="parTrans" cxnId="{C2F13ED0-E9A3-40DD-8420-10F147BE13CA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79CF241-73D9-437E-9D1B-9F1C92273A9A}" type="sibTrans" cxnId="{C2F13ED0-E9A3-40DD-8420-10F147BE13CA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63A2F18-6EE0-440D-972A-4B5BFC1A28F1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نحو: «ما جاءنى القوم كلهم»، أو: «ما جاءنى كل القوم»، أو: «لم آخذ كل الدراهم»، أو: «كل الدراهم لم آخذ»-: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6BA5B7A-078A-4C7A-B5EE-26F5BC43E881}" type="parTrans" cxnId="{51D3A443-57BB-4DE6-B31D-6FDC5FDAC12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234805-6D2C-4AA1-9733-97DDBC7A5B49}" type="sibTrans" cxnId="{51D3A443-57BB-4DE6-B31D-6FDC5FDAC12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41D378B-3B33-4D82-B263-71205DD3981D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توجه النفى إلى الشمول خاصة، و أفاد ثبوت الفعل أو الوصف لبعض، أو تعلقه به. و إلا عم: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1E3F2A6-DBC1-4C17-9182-10495558AAC0}" type="parTrans" cxnId="{34E9C034-E135-406F-9120-A06E6972F16B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192EF3E-4599-4EAD-9E8D-ABEC4A0918B2}" type="sibTrans" cxnId="{34E9C034-E135-406F-9120-A06E6972F16B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F0E6564-5384-4F08-8D1C-07D5A8A51F8F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ك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8F263C6-1C57-4271-9A07-191A7FC698F3}" type="parTrans" cxnId="{467C7DFD-A3B7-42C1-A9B2-05AC05195F3A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E11C32-D2B0-4F5A-9E70-54510F8F44C6}" type="sibTrans" cxnId="{467C7DFD-A3B7-42C1-A9B2-05AC05195F3A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5A71BE-1A2E-4731-8128-CC010321D366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قول النبي صلى الله عليه و سلم: لما قال له ذو اليدين: أقصرت الصلاة أم نسيت؟!-: «كل ذلك لم يكن»،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7475F71-7D24-43E8-815C-E7FF0838B37B}" type="parTrans" cxnId="{5FDBCAB6-212F-43C8-B037-76F3091090F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C12409-0BDF-471E-937B-9238959DD780}" type="sibTrans" cxnId="{5FDBCAB6-212F-43C8-B037-76F3091090F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33FB543-B6F9-424F-9222-60D617B2F193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و عليه قوله : قد أصبحت أم الخيار تدعى‏*** على ذنبا كله لم أصنع‏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B0453EF-AFFE-4BDB-87C9-47C5947E08E1}" type="parTrans" cxnId="{7F6AFCDB-3568-42D5-9DC2-E18653B72A5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4EDED90-5F48-4E04-844B-AC3386E42386}" type="sibTrans" cxnId="{7F6AFCDB-3568-42D5-9DC2-E18653B72A5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9845597-E47F-47D0-9E0E-02B522FA9B81}" type="pres">
      <dgm:prSet presAssocID="{D3006CD5-C447-418E-9DB7-509F654DB655}" presName="root1" presStyleCnt="0"/>
      <dgm:spPr/>
    </dgm:pt>
    <dgm:pt modelId="{F50FE38C-BCF7-4491-B6EB-F98DD9486BDC}" type="pres">
      <dgm:prSet presAssocID="{D3006CD5-C447-418E-9DB7-509F654DB655}" presName="LevelOneTextNode" presStyleLbl="node0" presStyleIdx="0" presStyleCnt="1" custScaleX="292226" custScaleY="2203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40717D-FA14-421B-894F-0E49FD430034}" type="pres">
      <dgm:prSet presAssocID="{D3006CD5-C447-418E-9DB7-509F654DB655}" presName="level2hierChild" presStyleCnt="0"/>
      <dgm:spPr/>
    </dgm:pt>
    <dgm:pt modelId="{DB68AF44-11F8-4246-9DEB-A165810AFE71}" type="pres">
      <dgm:prSet presAssocID="{68127CD3-5DEC-43CE-94E5-CDF4AA8C2BC6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B411868B-572C-46F1-A234-9C5E29DA50D7}" type="pres">
      <dgm:prSet presAssocID="{68127CD3-5DEC-43CE-94E5-CDF4AA8C2BC6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A10CCB13-A682-421F-93A2-371B9E22802B}" type="pres">
      <dgm:prSet presAssocID="{8D1392DC-4E54-4E46-9695-58DFCB51DBFB}" presName="root2" presStyleCnt="0"/>
      <dgm:spPr/>
    </dgm:pt>
    <dgm:pt modelId="{1CB7A078-ECD9-4CD4-B5EF-DFE274384750}" type="pres">
      <dgm:prSet presAssocID="{8D1392DC-4E54-4E46-9695-58DFCB51DBF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18E0C71-6793-40B7-92FA-53F1FC9C3E35}" type="pres">
      <dgm:prSet presAssocID="{8D1392DC-4E54-4E46-9695-58DFCB51DBFB}" presName="level3hierChild" presStyleCnt="0"/>
      <dgm:spPr/>
    </dgm:pt>
    <dgm:pt modelId="{83A881D2-13AF-42F2-98D8-7C925B80DC95}" type="pres">
      <dgm:prSet presAssocID="{287DFA3B-D8B0-4909-BFCF-492F8DC6D9F0}" presName="conn2-1" presStyleLbl="parChTrans1D3" presStyleIdx="0" presStyleCnt="8"/>
      <dgm:spPr/>
      <dgm:t>
        <a:bodyPr/>
        <a:lstStyle/>
        <a:p>
          <a:pPr rtl="1"/>
          <a:endParaRPr lang="fa-IR"/>
        </a:p>
      </dgm:t>
    </dgm:pt>
    <dgm:pt modelId="{D21FDD9C-C40E-4878-9637-D86907400334}" type="pres">
      <dgm:prSet presAssocID="{287DFA3B-D8B0-4909-BFCF-492F8DC6D9F0}" presName="connTx" presStyleLbl="parChTrans1D3" presStyleIdx="0" presStyleCnt="8"/>
      <dgm:spPr/>
      <dgm:t>
        <a:bodyPr/>
        <a:lstStyle/>
        <a:p>
          <a:pPr rtl="1"/>
          <a:endParaRPr lang="fa-IR"/>
        </a:p>
      </dgm:t>
    </dgm:pt>
    <dgm:pt modelId="{A35F0CE5-B13D-4A8A-83C6-A39E01F17A8B}" type="pres">
      <dgm:prSet presAssocID="{5D414F03-197B-4F96-91CA-6BFA88AC85AB}" presName="root2" presStyleCnt="0"/>
      <dgm:spPr/>
    </dgm:pt>
    <dgm:pt modelId="{EB571FA8-B193-4869-B85A-1E31ACFA8722}" type="pres">
      <dgm:prSet presAssocID="{5D414F03-197B-4F96-91CA-6BFA88AC85AB}" presName="LevelTwoTextNode" presStyleLbl="node3" presStyleIdx="0" presStyleCnt="8" custScaleX="119125" custScaleY="687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794309A-0B2A-41CB-AD92-99DDBD54889F}" type="pres">
      <dgm:prSet presAssocID="{5D414F03-197B-4F96-91CA-6BFA88AC85AB}" presName="level3hierChild" presStyleCnt="0"/>
      <dgm:spPr/>
    </dgm:pt>
    <dgm:pt modelId="{9A35E99F-0F20-42A5-9B41-41726B9B7E1A}" type="pres">
      <dgm:prSet presAssocID="{BC9D080D-D4FA-4A4C-9E4C-489489ED5DDB}" presName="conn2-1" presStyleLbl="parChTrans1D4" presStyleIdx="0" presStyleCnt="19"/>
      <dgm:spPr/>
      <dgm:t>
        <a:bodyPr/>
        <a:lstStyle/>
        <a:p>
          <a:pPr rtl="1"/>
          <a:endParaRPr lang="fa-IR"/>
        </a:p>
      </dgm:t>
    </dgm:pt>
    <dgm:pt modelId="{07F0863C-7272-4EB4-BF0E-70B41036337C}" type="pres">
      <dgm:prSet presAssocID="{BC9D080D-D4FA-4A4C-9E4C-489489ED5DDB}" presName="connTx" presStyleLbl="parChTrans1D4" presStyleIdx="0" presStyleCnt="19"/>
      <dgm:spPr/>
      <dgm:t>
        <a:bodyPr/>
        <a:lstStyle/>
        <a:p>
          <a:pPr rtl="1"/>
          <a:endParaRPr lang="fa-IR"/>
        </a:p>
      </dgm:t>
    </dgm:pt>
    <dgm:pt modelId="{31DC245F-2C5F-4FBB-8EF9-B523FF1788E0}" type="pres">
      <dgm:prSet presAssocID="{AE59136A-2038-4979-8A2A-1F4297E70069}" presName="root2" presStyleCnt="0"/>
      <dgm:spPr/>
    </dgm:pt>
    <dgm:pt modelId="{4B17EC3E-C2B9-4C24-8F75-9C82F5119286}" type="pres">
      <dgm:prSet presAssocID="{AE59136A-2038-4979-8A2A-1F4297E70069}" presName="LevelTwoTextNode" presStyleLbl="node4" presStyleIdx="0" presStyleCnt="19" custScaleY="6636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EFC3F8A-386F-40B6-8D4D-4C467D174623}" type="pres">
      <dgm:prSet presAssocID="{AE59136A-2038-4979-8A2A-1F4297E70069}" presName="level3hierChild" presStyleCnt="0"/>
      <dgm:spPr/>
    </dgm:pt>
    <dgm:pt modelId="{1C4C012D-ACAE-4A46-BF0C-7523AEE34899}" type="pres">
      <dgm:prSet presAssocID="{2D54BCC1-D934-4912-99C2-00FE919D9E9B}" presName="conn2-1" presStyleLbl="parChTrans1D4" presStyleIdx="1" presStyleCnt="19"/>
      <dgm:spPr/>
      <dgm:t>
        <a:bodyPr/>
        <a:lstStyle/>
        <a:p>
          <a:pPr rtl="1"/>
          <a:endParaRPr lang="fa-IR"/>
        </a:p>
      </dgm:t>
    </dgm:pt>
    <dgm:pt modelId="{F240A007-3B4E-48EB-B600-C296DA2AC8A7}" type="pres">
      <dgm:prSet presAssocID="{2D54BCC1-D934-4912-99C2-00FE919D9E9B}" presName="connTx" presStyleLbl="parChTrans1D4" presStyleIdx="1" presStyleCnt="19"/>
      <dgm:spPr/>
      <dgm:t>
        <a:bodyPr/>
        <a:lstStyle/>
        <a:p>
          <a:pPr rtl="1"/>
          <a:endParaRPr lang="fa-IR"/>
        </a:p>
      </dgm:t>
    </dgm:pt>
    <dgm:pt modelId="{2260F4C5-149F-4CEF-9520-BADBD67F806C}" type="pres">
      <dgm:prSet presAssocID="{7C5F061C-C2C3-49D6-A785-D3F4CD6C82EE}" presName="root2" presStyleCnt="0"/>
      <dgm:spPr/>
    </dgm:pt>
    <dgm:pt modelId="{03A232FF-29B8-46B3-AAAD-F5A5BCC5A543}" type="pres">
      <dgm:prSet presAssocID="{7C5F061C-C2C3-49D6-A785-D3F4CD6C82EE}" presName="LevelTwoTextNode" presStyleLbl="node4" presStyleIdx="1" presStyleCnt="19" custScaleY="6636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12E31F-1483-45CB-A991-0CE78B48E4BD}" type="pres">
      <dgm:prSet presAssocID="{7C5F061C-C2C3-49D6-A785-D3F4CD6C82EE}" presName="level3hierChild" presStyleCnt="0"/>
      <dgm:spPr/>
    </dgm:pt>
    <dgm:pt modelId="{7575C863-0AA8-4D37-BCBD-D3607D085A77}" type="pres">
      <dgm:prSet presAssocID="{9089E010-70FB-45D1-8B82-4B6407C3928F}" presName="conn2-1" presStyleLbl="parChTrans1D4" presStyleIdx="2" presStyleCnt="19"/>
      <dgm:spPr/>
      <dgm:t>
        <a:bodyPr/>
        <a:lstStyle/>
        <a:p>
          <a:pPr rtl="1"/>
          <a:endParaRPr lang="fa-IR"/>
        </a:p>
      </dgm:t>
    </dgm:pt>
    <dgm:pt modelId="{5D847DB9-7A6E-4839-BF35-A1094B7CE176}" type="pres">
      <dgm:prSet presAssocID="{9089E010-70FB-45D1-8B82-4B6407C3928F}" presName="connTx" presStyleLbl="parChTrans1D4" presStyleIdx="2" presStyleCnt="19"/>
      <dgm:spPr/>
      <dgm:t>
        <a:bodyPr/>
        <a:lstStyle/>
        <a:p>
          <a:pPr rtl="1"/>
          <a:endParaRPr lang="fa-IR"/>
        </a:p>
      </dgm:t>
    </dgm:pt>
    <dgm:pt modelId="{4F12E256-8540-4E62-98A3-54B6E506954F}" type="pres">
      <dgm:prSet presAssocID="{70A33D11-6D1F-4777-9CF0-EDAD96678404}" presName="root2" presStyleCnt="0"/>
      <dgm:spPr/>
    </dgm:pt>
    <dgm:pt modelId="{758B8DA1-1B27-47D5-87A7-8E5AA4517AC3}" type="pres">
      <dgm:prSet presAssocID="{70A33D11-6D1F-4777-9CF0-EDAD96678404}" presName="LevelTwoTextNode" presStyleLbl="node4" presStyleIdx="2" presStyleCnt="19" custScaleY="6636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2ACF85E-63F2-4025-BDBB-96B2E78DA5BE}" type="pres">
      <dgm:prSet presAssocID="{70A33D11-6D1F-4777-9CF0-EDAD96678404}" presName="level3hierChild" presStyleCnt="0"/>
      <dgm:spPr/>
    </dgm:pt>
    <dgm:pt modelId="{F2C0FE6E-12C1-4024-B139-AB9F6A103DF6}" type="pres">
      <dgm:prSet presAssocID="{FC3B213E-8FC9-4714-A25D-53F77714D6A9}" presName="conn2-1" presStyleLbl="parChTrans1D4" presStyleIdx="3" presStyleCnt="19"/>
      <dgm:spPr/>
      <dgm:t>
        <a:bodyPr/>
        <a:lstStyle/>
        <a:p>
          <a:pPr rtl="1"/>
          <a:endParaRPr lang="fa-IR"/>
        </a:p>
      </dgm:t>
    </dgm:pt>
    <dgm:pt modelId="{1E36ABB1-9A51-4EED-B2A3-6F9A3403334F}" type="pres">
      <dgm:prSet presAssocID="{FC3B213E-8FC9-4714-A25D-53F77714D6A9}" presName="connTx" presStyleLbl="parChTrans1D4" presStyleIdx="3" presStyleCnt="19"/>
      <dgm:spPr/>
      <dgm:t>
        <a:bodyPr/>
        <a:lstStyle/>
        <a:p>
          <a:pPr rtl="1"/>
          <a:endParaRPr lang="fa-IR"/>
        </a:p>
      </dgm:t>
    </dgm:pt>
    <dgm:pt modelId="{2CEF118E-F767-457B-8971-1C3D8EC1E600}" type="pres">
      <dgm:prSet presAssocID="{DE087530-5060-4E05-A99A-262EE6A47F51}" presName="root2" presStyleCnt="0"/>
      <dgm:spPr/>
    </dgm:pt>
    <dgm:pt modelId="{8BC03B40-2C5D-4A40-8590-6FA1121BEA33}" type="pres">
      <dgm:prSet presAssocID="{DE087530-5060-4E05-A99A-262EE6A47F51}" presName="LevelTwoTextNode" presStyleLbl="node4" presStyleIdx="3" presStyleCnt="19" custScaleY="675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161CE1E-A249-42B9-878D-4F1A55039964}" type="pres">
      <dgm:prSet presAssocID="{DE087530-5060-4E05-A99A-262EE6A47F51}" presName="level3hierChild" presStyleCnt="0"/>
      <dgm:spPr/>
    </dgm:pt>
    <dgm:pt modelId="{37BD680A-5232-4CBA-91E9-8BCE4997D5E8}" type="pres">
      <dgm:prSet presAssocID="{72CC90EF-82C4-4343-8C0E-4F8C4FB750D7}" presName="conn2-1" presStyleLbl="parChTrans1D4" presStyleIdx="4" presStyleCnt="19"/>
      <dgm:spPr/>
      <dgm:t>
        <a:bodyPr/>
        <a:lstStyle/>
        <a:p>
          <a:pPr rtl="1"/>
          <a:endParaRPr lang="fa-IR"/>
        </a:p>
      </dgm:t>
    </dgm:pt>
    <dgm:pt modelId="{9BC00801-B1E7-46BC-816E-9960238CC5E8}" type="pres">
      <dgm:prSet presAssocID="{72CC90EF-82C4-4343-8C0E-4F8C4FB750D7}" presName="connTx" presStyleLbl="parChTrans1D4" presStyleIdx="4" presStyleCnt="19"/>
      <dgm:spPr/>
      <dgm:t>
        <a:bodyPr/>
        <a:lstStyle/>
        <a:p>
          <a:pPr rtl="1"/>
          <a:endParaRPr lang="fa-IR"/>
        </a:p>
      </dgm:t>
    </dgm:pt>
    <dgm:pt modelId="{23DBC534-17EF-4343-AC83-4CDD47694F62}" type="pres">
      <dgm:prSet presAssocID="{16C1FA0E-53D3-4534-BB8F-494CBA8F5BF2}" presName="root2" presStyleCnt="0"/>
      <dgm:spPr/>
    </dgm:pt>
    <dgm:pt modelId="{8B747DFF-B956-4588-9817-7E502E7D447A}" type="pres">
      <dgm:prSet presAssocID="{16C1FA0E-53D3-4534-BB8F-494CBA8F5BF2}" presName="LevelTwoTextNode" presStyleLbl="node4" presStyleIdx="4" presStyleCnt="19" custScaleY="675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9D10282-6F9C-42CE-A349-DBF077F6663F}" type="pres">
      <dgm:prSet presAssocID="{16C1FA0E-53D3-4534-BB8F-494CBA8F5BF2}" presName="level3hierChild" presStyleCnt="0"/>
      <dgm:spPr/>
    </dgm:pt>
    <dgm:pt modelId="{CF799D76-50BF-424A-8034-255CC15E1912}" type="pres">
      <dgm:prSet presAssocID="{2AEEC3B9-76BD-4396-AE70-D62BA4D2BBE8}" presName="conn2-1" presStyleLbl="parChTrans1D3" presStyleIdx="1" presStyleCnt="8"/>
      <dgm:spPr/>
      <dgm:t>
        <a:bodyPr/>
        <a:lstStyle/>
        <a:p>
          <a:pPr rtl="1"/>
          <a:endParaRPr lang="fa-IR"/>
        </a:p>
      </dgm:t>
    </dgm:pt>
    <dgm:pt modelId="{9FAC0198-D9E2-464F-B4C4-049E74AE701C}" type="pres">
      <dgm:prSet presAssocID="{2AEEC3B9-76BD-4396-AE70-D62BA4D2BBE8}" presName="connTx" presStyleLbl="parChTrans1D3" presStyleIdx="1" presStyleCnt="8"/>
      <dgm:spPr/>
      <dgm:t>
        <a:bodyPr/>
        <a:lstStyle/>
        <a:p>
          <a:pPr rtl="1"/>
          <a:endParaRPr lang="fa-IR"/>
        </a:p>
      </dgm:t>
    </dgm:pt>
    <dgm:pt modelId="{2F0ADAA3-F64B-4E9B-A5CF-1624EDB7464A}" type="pres">
      <dgm:prSet presAssocID="{A82746DB-AC89-401C-AE32-DBF0E86CB80F}" presName="root2" presStyleCnt="0"/>
      <dgm:spPr/>
    </dgm:pt>
    <dgm:pt modelId="{A85530D3-AF8E-4B3F-9FF5-97AB1EBB02D5}" type="pres">
      <dgm:prSet presAssocID="{A82746DB-AC89-401C-AE32-DBF0E86CB80F}" presName="LevelTwoTextNode" presStyleLbl="node3" presStyleIdx="1" presStyleCnt="8" custScaleX="1191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7590F66-F4AF-4B91-B4AF-D6010085CFB3}" type="pres">
      <dgm:prSet presAssocID="{A82746DB-AC89-401C-AE32-DBF0E86CB80F}" presName="level3hierChild" presStyleCnt="0"/>
      <dgm:spPr/>
    </dgm:pt>
    <dgm:pt modelId="{85117409-A02D-4A5A-8A09-BD862D7987D6}" type="pres">
      <dgm:prSet presAssocID="{60771B2B-7914-4F26-81B1-41932CC1F8DF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570176E1-D87E-4142-A50A-9FB0BBCF800B}" type="pres">
      <dgm:prSet presAssocID="{60771B2B-7914-4F26-81B1-41932CC1F8DF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1B26BDFA-90C5-43C1-9273-8D5899DA43BD}" type="pres">
      <dgm:prSet presAssocID="{F83613ED-09C6-49BB-863A-80878B298B3D}" presName="root2" presStyleCnt="0"/>
      <dgm:spPr/>
    </dgm:pt>
    <dgm:pt modelId="{61AC4B5C-A148-4604-86DC-A49F4C7A407A}" type="pres">
      <dgm:prSet presAssocID="{F83613ED-09C6-49BB-863A-80878B298B3D}" presName="LevelTwoTextNode" presStyleLbl="node2" presStyleIdx="1" presStyleCnt="4" custScaleX="2378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331B11A-FDAA-4B92-9826-86523F90A184}" type="pres">
      <dgm:prSet presAssocID="{F83613ED-09C6-49BB-863A-80878B298B3D}" presName="level3hierChild" presStyleCnt="0"/>
      <dgm:spPr/>
    </dgm:pt>
    <dgm:pt modelId="{7DE59E67-8EF0-4DD5-9B4C-902F67372C3E}" type="pres">
      <dgm:prSet presAssocID="{7BFCC923-B93F-4F45-9AE6-F3B05D682810}" presName="conn2-1" presStyleLbl="parChTrans1D3" presStyleIdx="2" presStyleCnt="8"/>
      <dgm:spPr/>
      <dgm:t>
        <a:bodyPr/>
        <a:lstStyle/>
        <a:p>
          <a:pPr rtl="1"/>
          <a:endParaRPr lang="fa-IR"/>
        </a:p>
      </dgm:t>
    </dgm:pt>
    <dgm:pt modelId="{B9628240-CC76-4476-894A-DEF44B5F60DC}" type="pres">
      <dgm:prSet presAssocID="{7BFCC923-B93F-4F45-9AE6-F3B05D682810}" presName="connTx" presStyleLbl="parChTrans1D3" presStyleIdx="2" presStyleCnt="8"/>
      <dgm:spPr/>
      <dgm:t>
        <a:bodyPr/>
        <a:lstStyle/>
        <a:p>
          <a:pPr rtl="1"/>
          <a:endParaRPr lang="fa-IR"/>
        </a:p>
      </dgm:t>
    </dgm:pt>
    <dgm:pt modelId="{B8EA37B6-D3BA-45E2-A665-CC15E3492DE8}" type="pres">
      <dgm:prSet presAssocID="{79358947-11EE-4086-830D-91E350DCE9D4}" presName="root2" presStyleCnt="0"/>
      <dgm:spPr/>
    </dgm:pt>
    <dgm:pt modelId="{B0209DBD-7576-4AC0-9C03-539F89C52DE8}" type="pres">
      <dgm:prSet presAssocID="{79358947-11EE-4086-830D-91E350DCE9D4}" presName="LevelTwoTextNode" presStyleLbl="node3" presStyleIdx="2" presStyleCnt="8" custScaleY="10837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C48AE0E-0174-43D8-A0CD-1A8F0EE4375A}" type="pres">
      <dgm:prSet presAssocID="{79358947-11EE-4086-830D-91E350DCE9D4}" presName="level3hierChild" presStyleCnt="0"/>
      <dgm:spPr/>
    </dgm:pt>
    <dgm:pt modelId="{C9E81F6E-439B-47B0-835F-404CDF497FA4}" type="pres">
      <dgm:prSet presAssocID="{E87FE9C2-6DA0-49F3-8F2C-2EAF1F70B163}" presName="conn2-1" presStyleLbl="parChTrans1D4" presStyleIdx="5" presStyleCnt="19"/>
      <dgm:spPr/>
      <dgm:t>
        <a:bodyPr/>
        <a:lstStyle/>
        <a:p>
          <a:pPr rtl="1"/>
          <a:endParaRPr lang="fa-IR"/>
        </a:p>
      </dgm:t>
    </dgm:pt>
    <dgm:pt modelId="{4F67A733-5925-4F9F-8C05-20C4AC237A86}" type="pres">
      <dgm:prSet presAssocID="{E87FE9C2-6DA0-49F3-8F2C-2EAF1F70B163}" presName="connTx" presStyleLbl="parChTrans1D4" presStyleIdx="5" presStyleCnt="19"/>
      <dgm:spPr/>
      <dgm:t>
        <a:bodyPr/>
        <a:lstStyle/>
        <a:p>
          <a:pPr rtl="1"/>
          <a:endParaRPr lang="fa-IR"/>
        </a:p>
      </dgm:t>
    </dgm:pt>
    <dgm:pt modelId="{0283E601-B362-481E-9279-8497190F6EF5}" type="pres">
      <dgm:prSet presAssocID="{F25115EF-9333-43C0-BC4A-F2FAC5CCAAF9}" presName="root2" presStyleCnt="0"/>
      <dgm:spPr/>
    </dgm:pt>
    <dgm:pt modelId="{72F0AB69-3B09-47A9-B839-63DCABD46A45}" type="pres">
      <dgm:prSet presAssocID="{F25115EF-9333-43C0-BC4A-F2FAC5CCAAF9}" presName="LevelTwoTextNode" presStyleLbl="node4" presStyleIdx="5" presStyleCnt="19" custScaleY="664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F0F5DC6-D051-4F94-8476-B0539B4A720C}" type="pres">
      <dgm:prSet presAssocID="{F25115EF-9333-43C0-BC4A-F2FAC5CCAAF9}" presName="level3hierChild" presStyleCnt="0"/>
      <dgm:spPr/>
    </dgm:pt>
    <dgm:pt modelId="{2CF891B3-702C-4C60-88E5-DC2EE55C43A3}" type="pres">
      <dgm:prSet presAssocID="{2BF87373-FB1A-4975-8F1B-9C008C705303}" presName="conn2-1" presStyleLbl="parChTrans1D4" presStyleIdx="6" presStyleCnt="19"/>
      <dgm:spPr/>
      <dgm:t>
        <a:bodyPr/>
        <a:lstStyle/>
        <a:p>
          <a:pPr rtl="1"/>
          <a:endParaRPr lang="fa-IR"/>
        </a:p>
      </dgm:t>
    </dgm:pt>
    <dgm:pt modelId="{3096D123-9845-418A-A614-E382715BCC5C}" type="pres">
      <dgm:prSet presAssocID="{2BF87373-FB1A-4975-8F1B-9C008C705303}" presName="connTx" presStyleLbl="parChTrans1D4" presStyleIdx="6" presStyleCnt="19"/>
      <dgm:spPr/>
      <dgm:t>
        <a:bodyPr/>
        <a:lstStyle/>
        <a:p>
          <a:pPr rtl="1"/>
          <a:endParaRPr lang="fa-IR"/>
        </a:p>
      </dgm:t>
    </dgm:pt>
    <dgm:pt modelId="{99C1CB42-C394-48B1-B8C3-1A2B63F8FDA8}" type="pres">
      <dgm:prSet presAssocID="{F1521535-4D99-4A78-9583-DFD57F502531}" presName="root2" presStyleCnt="0"/>
      <dgm:spPr/>
    </dgm:pt>
    <dgm:pt modelId="{399EA1DF-AAB5-469F-B3BC-544D020A8B48}" type="pres">
      <dgm:prSet presAssocID="{F1521535-4D99-4A78-9583-DFD57F502531}" presName="LevelTwoTextNode" presStyleLbl="node4" presStyleIdx="6" presStyleCnt="19" custScaleY="664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CCEB53-FE72-41F1-82DE-4090B8E9ADF8}" type="pres">
      <dgm:prSet presAssocID="{F1521535-4D99-4A78-9583-DFD57F502531}" presName="level3hierChild" presStyleCnt="0"/>
      <dgm:spPr/>
    </dgm:pt>
    <dgm:pt modelId="{C8C96472-E7A5-46BC-9B44-A6C6778E0E42}" type="pres">
      <dgm:prSet presAssocID="{8A546F35-92C6-44DB-BCFA-D356DC1A7B52}" presName="conn2-1" presStyleLbl="parChTrans1D4" presStyleIdx="7" presStyleCnt="19"/>
      <dgm:spPr/>
      <dgm:t>
        <a:bodyPr/>
        <a:lstStyle/>
        <a:p>
          <a:pPr rtl="1"/>
          <a:endParaRPr lang="fa-IR"/>
        </a:p>
      </dgm:t>
    </dgm:pt>
    <dgm:pt modelId="{05625D9F-AAA5-470E-A34E-11D8C0A640B9}" type="pres">
      <dgm:prSet presAssocID="{8A546F35-92C6-44DB-BCFA-D356DC1A7B52}" presName="connTx" presStyleLbl="parChTrans1D4" presStyleIdx="7" presStyleCnt="19"/>
      <dgm:spPr/>
      <dgm:t>
        <a:bodyPr/>
        <a:lstStyle/>
        <a:p>
          <a:pPr rtl="1"/>
          <a:endParaRPr lang="fa-IR"/>
        </a:p>
      </dgm:t>
    </dgm:pt>
    <dgm:pt modelId="{61B97287-10EA-475E-96F4-451939A8BAB8}" type="pres">
      <dgm:prSet presAssocID="{030E9D8C-5F87-4F6A-8572-290AC86ECACB}" presName="root2" presStyleCnt="0"/>
      <dgm:spPr/>
    </dgm:pt>
    <dgm:pt modelId="{57EA6B3D-C115-4F7F-8BE6-4A62DE96F5CE}" type="pres">
      <dgm:prSet presAssocID="{030E9D8C-5F87-4F6A-8572-290AC86ECACB}" presName="LevelTwoTextNode" presStyleLbl="node4" presStyleIdx="7" presStyleCnt="19" custScaleX="221549" custScaleY="11356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18368E1-6D09-4AB8-95E2-997E4365F0B8}" type="pres">
      <dgm:prSet presAssocID="{030E9D8C-5F87-4F6A-8572-290AC86ECACB}" presName="level3hierChild" presStyleCnt="0"/>
      <dgm:spPr/>
    </dgm:pt>
    <dgm:pt modelId="{8973E4C9-E367-4AEC-A50C-534D7D1FF468}" type="pres">
      <dgm:prSet presAssocID="{DE5A9432-3C73-40C8-9F95-9590639F7D1B}" presName="conn2-1" presStyleLbl="parChTrans1D4" presStyleIdx="8" presStyleCnt="19"/>
      <dgm:spPr/>
      <dgm:t>
        <a:bodyPr/>
        <a:lstStyle/>
        <a:p>
          <a:pPr rtl="1"/>
          <a:endParaRPr lang="fa-IR"/>
        </a:p>
      </dgm:t>
    </dgm:pt>
    <dgm:pt modelId="{93472262-08F1-4AB9-ADA8-04864B2C6595}" type="pres">
      <dgm:prSet presAssocID="{DE5A9432-3C73-40C8-9F95-9590639F7D1B}" presName="connTx" presStyleLbl="parChTrans1D4" presStyleIdx="8" presStyleCnt="19"/>
      <dgm:spPr/>
      <dgm:t>
        <a:bodyPr/>
        <a:lstStyle/>
        <a:p>
          <a:pPr rtl="1"/>
          <a:endParaRPr lang="fa-IR"/>
        </a:p>
      </dgm:t>
    </dgm:pt>
    <dgm:pt modelId="{22CEFF75-3AB4-4DCD-8578-052C324D7FAC}" type="pres">
      <dgm:prSet presAssocID="{A9374E30-3E39-4EBC-AF3B-69C44013A922}" presName="root2" presStyleCnt="0"/>
      <dgm:spPr/>
    </dgm:pt>
    <dgm:pt modelId="{15ECCC39-18C9-4952-B63B-89F9B8A02697}" type="pres">
      <dgm:prSet presAssocID="{A9374E30-3E39-4EBC-AF3B-69C44013A922}" presName="LevelTwoTextNode" presStyleLbl="node4" presStyleIdx="8" presStyleCnt="19" custScaleY="10837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9C58FA1-2E06-4FC8-AC5B-83E6A9017150}" type="pres">
      <dgm:prSet presAssocID="{A9374E30-3E39-4EBC-AF3B-69C44013A922}" presName="level3hierChild" presStyleCnt="0"/>
      <dgm:spPr/>
    </dgm:pt>
    <dgm:pt modelId="{BC00B976-8169-4693-90B3-F19843AF2D10}" type="pres">
      <dgm:prSet presAssocID="{5E5D6520-44F2-42EC-9D12-10F175EF66E2}" presName="conn2-1" presStyleLbl="parChTrans1D4" presStyleIdx="9" presStyleCnt="19"/>
      <dgm:spPr/>
      <dgm:t>
        <a:bodyPr/>
        <a:lstStyle/>
        <a:p>
          <a:pPr rtl="1"/>
          <a:endParaRPr lang="fa-IR"/>
        </a:p>
      </dgm:t>
    </dgm:pt>
    <dgm:pt modelId="{9B91BE10-F07F-4B9C-AFAB-2409B8CBBC1A}" type="pres">
      <dgm:prSet presAssocID="{5E5D6520-44F2-42EC-9D12-10F175EF66E2}" presName="connTx" presStyleLbl="parChTrans1D4" presStyleIdx="9" presStyleCnt="19"/>
      <dgm:spPr/>
      <dgm:t>
        <a:bodyPr/>
        <a:lstStyle/>
        <a:p>
          <a:pPr rtl="1"/>
          <a:endParaRPr lang="fa-IR"/>
        </a:p>
      </dgm:t>
    </dgm:pt>
    <dgm:pt modelId="{540F60C0-B102-4E15-AAAC-EEA1AA0F1632}" type="pres">
      <dgm:prSet presAssocID="{4020CD14-B434-4463-B58E-2BD22FC3DC82}" presName="root2" presStyleCnt="0"/>
      <dgm:spPr/>
    </dgm:pt>
    <dgm:pt modelId="{23C1D84B-8A50-4FBF-8C4E-7083BCD3C4D9}" type="pres">
      <dgm:prSet presAssocID="{4020CD14-B434-4463-B58E-2BD22FC3DC82}" presName="LevelTwoTextNode" presStyleLbl="node4" presStyleIdx="9" presStyleCnt="19" custScaleX="221549" custScaleY="1437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9C2EA50-A4F6-43DB-9406-BAE88CFCCD59}" type="pres">
      <dgm:prSet presAssocID="{4020CD14-B434-4463-B58E-2BD22FC3DC82}" presName="level3hierChild" presStyleCnt="0"/>
      <dgm:spPr/>
    </dgm:pt>
    <dgm:pt modelId="{5AF12A70-9141-4A05-A597-52CCFBFB3A99}" type="pres">
      <dgm:prSet presAssocID="{4629A98C-5E09-44AE-9623-127C7217E58D}" presName="conn2-1" presStyleLbl="parChTrans1D4" presStyleIdx="10" presStyleCnt="19"/>
      <dgm:spPr/>
      <dgm:t>
        <a:bodyPr/>
        <a:lstStyle/>
        <a:p>
          <a:pPr rtl="1"/>
          <a:endParaRPr lang="fa-IR"/>
        </a:p>
      </dgm:t>
    </dgm:pt>
    <dgm:pt modelId="{2E97E248-628A-4DE0-8D7E-1BD8930AE20C}" type="pres">
      <dgm:prSet presAssocID="{4629A98C-5E09-44AE-9623-127C7217E58D}" presName="connTx" presStyleLbl="parChTrans1D4" presStyleIdx="10" presStyleCnt="19"/>
      <dgm:spPr/>
      <dgm:t>
        <a:bodyPr/>
        <a:lstStyle/>
        <a:p>
          <a:pPr rtl="1"/>
          <a:endParaRPr lang="fa-IR"/>
        </a:p>
      </dgm:t>
    </dgm:pt>
    <dgm:pt modelId="{D51698C1-8780-4FFB-8F36-8C92DA0CA21B}" type="pres">
      <dgm:prSet presAssocID="{36D9AF62-5620-4381-995C-678E88D43DBC}" presName="root2" presStyleCnt="0"/>
      <dgm:spPr/>
    </dgm:pt>
    <dgm:pt modelId="{D74A096D-9671-41EC-BFBE-881229874241}" type="pres">
      <dgm:prSet presAssocID="{36D9AF62-5620-4381-995C-678E88D43DBC}" presName="LevelTwoTextNode" presStyleLbl="node4" presStyleIdx="10" presStyleCnt="19" custScaleX="221549" custScaleY="1739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7D1D43A-4865-4512-8456-4894044ACD61}" type="pres">
      <dgm:prSet presAssocID="{36D9AF62-5620-4381-995C-678E88D43DBC}" presName="level3hierChild" presStyleCnt="0"/>
      <dgm:spPr/>
    </dgm:pt>
    <dgm:pt modelId="{ABE8E5F4-B851-446E-95DD-1185F6310123}" type="pres">
      <dgm:prSet presAssocID="{58AB9F38-AC68-4844-B1BF-233B8D2D34F7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795CC9E1-B621-40E5-87F4-B28FBFEAFDB8}" type="pres">
      <dgm:prSet presAssocID="{58AB9F38-AC68-4844-B1BF-233B8D2D34F7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3334D5AF-EDA3-4E17-91B6-CF9CCF8DC7F2}" type="pres">
      <dgm:prSet presAssocID="{DA3E39F0-8C14-4261-9D5D-2A81B72BEE46}" presName="root2" presStyleCnt="0"/>
      <dgm:spPr/>
    </dgm:pt>
    <dgm:pt modelId="{723E521C-036F-414C-A400-526B25753E7D}" type="pres">
      <dgm:prSet presAssocID="{DA3E39F0-8C14-4261-9D5D-2A81B72BEE46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14ED880-6D4A-405B-82FD-AC01CFD61E05}" type="pres">
      <dgm:prSet presAssocID="{DA3E39F0-8C14-4261-9D5D-2A81B72BEE46}" presName="level3hierChild" presStyleCnt="0"/>
      <dgm:spPr/>
    </dgm:pt>
    <dgm:pt modelId="{40CC4993-DCAF-4AC9-BB18-A07F24331553}" type="pres">
      <dgm:prSet presAssocID="{F993E0BC-FA82-4394-9B27-1F4FBF95CF56}" presName="conn2-1" presStyleLbl="parChTrans1D3" presStyleIdx="3" presStyleCnt="8"/>
      <dgm:spPr/>
      <dgm:t>
        <a:bodyPr/>
        <a:lstStyle/>
        <a:p>
          <a:pPr rtl="1"/>
          <a:endParaRPr lang="fa-IR"/>
        </a:p>
      </dgm:t>
    </dgm:pt>
    <dgm:pt modelId="{8B739B25-A65C-4FCE-A4D2-6BB9E73A1228}" type="pres">
      <dgm:prSet presAssocID="{F993E0BC-FA82-4394-9B27-1F4FBF95CF56}" presName="connTx" presStyleLbl="parChTrans1D3" presStyleIdx="3" presStyleCnt="8"/>
      <dgm:spPr/>
      <dgm:t>
        <a:bodyPr/>
        <a:lstStyle/>
        <a:p>
          <a:pPr rtl="1"/>
          <a:endParaRPr lang="fa-IR"/>
        </a:p>
      </dgm:t>
    </dgm:pt>
    <dgm:pt modelId="{AEB09CB3-7C0A-46CC-B206-8313F5FB509B}" type="pres">
      <dgm:prSet presAssocID="{4C115627-8239-4258-80BE-506842FD60F4}" presName="root2" presStyleCnt="0"/>
      <dgm:spPr/>
    </dgm:pt>
    <dgm:pt modelId="{399EEEA7-A9A4-480F-A421-9310D12DBC32}" type="pres">
      <dgm:prSet presAssocID="{4C115627-8239-4258-80BE-506842FD60F4}" presName="LevelTwoTextNode" presStyleLbl="node3" presStyleIdx="3" presStyleCnt="8" custScaleX="119125" custScaleY="1656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634C21C-C8EC-446F-857C-52BD81155D68}" type="pres">
      <dgm:prSet presAssocID="{4C115627-8239-4258-80BE-506842FD60F4}" presName="level3hierChild" presStyleCnt="0"/>
      <dgm:spPr/>
    </dgm:pt>
    <dgm:pt modelId="{798DF151-841E-49D0-BE30-D4B8A24E78A6}" type="pres">
      <dgm:prSet presAssocID="{BF3B2B52-2680-45D5-AF18-85B68C3B8D0B}" presName="conn2-1" presStyleLbl="parChTrans1D4" presStyleIdx="11" presStyleCnt="19"/>
      <dgm:spPr/>
      <dgm:t>
        <a:bodyPr/>
        <a:lstStyle/>
        <a:p>
          <a:pPr rtl="1"/>
          <a:endParaRPr lang="fa-IR"/>
        </a:p>
      </dgm:t>
    </dgm:pt>
    <dgm:pt modelId="{F7F0044B-838F-4B92-89F1-BF184149FABB}" type="pres">
      <dgm:prSet presAssocID="{BF3B2B52-2680-45D5-AF18-85B68C3B8D0B}" presName="connTx" presStyleLbl="parChTrans1D4" presStyleIdx="11" presStyleCnt="19"/>
      <dgm:spPr/>
      <dgm:t>
        <a:bodyPr/>
        <a:lstStyle/>
        <a:p>
          <a:pPr rtl="1"/>
          <a:endParaRPr lang="fa-IR"/>
        </a:p>
      </dgm:t>
    </dgm:pt>
    <dgm:pt modelId="{1433E363-B2F3-4C99-B5BC-105558381187}" type="pres">
      <dgm:prSet presAssocID="{C0154D4F-3E94-4160-A80C-CB4558E0346A}" presName="root2" presStyleCnt="0"/>
      <dgm:spPr/>
    </dgm:pt>
    <dgm:pt modelId="{A106E5BE-6910-4B0D-9708-349B2812A96F}" type="pres">
      <dgm:prSet presAssocID="{C0154D4F-3E94-4160-A80C-CB4558E0346A}" presName="LevelTwoTextNode" presStyleLbl="node4" presStyleIdx="11" presStyleCnt="19" custScaleY="22303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1288646-0422-4C94-97EB-1FF18278F542}" type="pres">
      <dgm:prSet presAssocID="{C0154D4F-3E94-4160-A80C-CB4558E0346A}" presName="level3hierChild" presStyleCnt="0"/>
      <dgm:spPr/>
    </dgm:pt>
    <dgm:pt modelId="{AE3D9895-2FC7-4DFF-9E69-36BE4750A30C}" type="pres">
      <dgm:prSet presAssocID="{4A3EBD53-BE7E-4555-A304-9571A9854B66}" presName="conn2-1" presStyleLbl="parChTrans1D3" presStyleIdx="4" presStyleCnt="8"/>
      <dgm:spPr/>
      <dgm:t>
        <a:bodyPr/>
        <a:lstStyle/>
        <a:p>
          <a:pPr rtl="1"/>
          <a:endParaRPr lang="fa-IR"/>
        </a:p>
      </dgm:t>
    </dgm:pt>
    <dgm:pt modelId="{4D42ED36-A9CF-43C0-B46D-12FF1A7E326E}" type="pres">
      <dgm:prSet presAssocID="{4A3EBD53-BE7E-4555-A304-9571A9854B66}" presName="connTx" presStyleLbl="parChTrans1D3" presStyleIdx="4" presStyleCnt="8"/>
      <dgm:spPr/>
      <dgm:t>
        <a:bodyPr/>
        <a:lstStyle/>
        <a:p>
          <a:pPr rtl="1"/>
          <a:endParaRPr lang="fa-IR"/>
        </a:p>
      </dgm:t>
    </dgm:pt>
    <dgm:pt modelId="{4A9D9A19-2051-4E8D-9C51-A6B7F005D162}" type="pres">
      <dgm:prSet presAssocID="{76EE4D5E-CD5C-4B5E-9A15-0669883223D7}" presName="root2" presStyleCnt="0"/>
      <dgm:spPr/>
    </dgm:pt>
    <dgm:pt modelId="{36680DBB-5AD1-4A0B-9705-19DE2ADA3A52}" type="pres">
      <dgm:prSet presAssocID="{76EE4D5E-CD5C-4B5E-9A15-0669883223D7}" presName="LevelTwoTextNode" presStyleLbl="node3" presStyleIdx="4" presStyleCnt="8" custScaleX="119125" custScaleY="22007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BCB2556-2022-4F45-A480-474F8BBE0088}" type="pres">
      <dgm:prSet presAssocID="{76EE4D5E-CD5C-4B5E-9A15-0669883223D7}" presName="level3hierChild" presStyleCnt="0"/>
      <dgm:spPr/>
    </dgm:pt>
    <dgm:pt modelId="{97ADC88D-64E8-4CDC-8D88-E6AAD285141C}" type="pres">
      <dgm:prSet presAssocID="{8FF4372E-50BF-468E-ABF6-45E0E8540408}" presName="conn2-1" presStyleLbl="parChTrans1D3" presStyleIdx="5" presStyleCnt="8"/>
      <dgm:spPr/>
      <dgm:t>
        <a:bodyPr/>
        <a:lstStyle/>
        <a:p>
          <a:pPr rtl="1"/>
          <a:endParaRPr lang="fa-IR"/>
        </a:p>
      </dgm:t>
    </dgm:pt>
    <dgm:pt modelId="{0FD67B93-434C-45DE-8FCB-272F03F1C1BE}" type="pres">
      <dgm:prSet presAssocID="{8FF4372E-50BF-468E-ABF6-45E0E8540408}" presName="connTx" presStyleLbl="parChTrans1D3" presStyleIdx="5" presStyleCnt="8"/>
      <dgm:spPr/>
      <dgm:t>
        <a:bodyPr/>
        <a:lstStyle/>
        <a:p>
          <a:pPr rtl="1"/>
          <a:endParaRPr lang="fa-IR"/>
        </a:p>
      </dgm:t>
    </dgm:pt>
    <dgm:pt modelId="{31E977BA-AA92-478D-AA8E-2A1CB3FA02EB}" type="pres">
      <dgm:prSet presAssocID="{D850FFC6-734A-4FBB-80E2-BC4E3EDFB678}" presName="root2" presStyleCnt="0"/>
      <dgm:spPr/>
    </dgm:pt>
    <dgm:pt modelId="{ECAC2B25-9063-4FDF-A653-7EE414958447}" type="pres">
      <dgm:prSet presAssocID="{D850FFC6-734A-4FBB-80E2-BC4E3EDFB678}" presName="LevelTwoTextNode" presStyleLbl="node3" presStyleIdx="5" presStyleCnt="8" custScaleX="119125" custScaleY="1647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9F424A2-4F13-4C2A-A403-5B407F19DEB1}" type="pres">
      <dgm:prSet presAssocID="{D850FFC6-734A-4FBB-80E2-BC4E3EDFB678}" presName="level3hierChild" presStyleCnt="0"/>
      <dgm:spPr/>
    </dgm:pt>
    <dgm:pt modelId="{AD07B52F-0DDC-40F4-9866-03409C47BD6B}" type="pres">
      <dgm:prSet presAssocID="{2A121A04-8D53-4B6A-911F-93CED625D1C0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86337582-EAB1-47DA-8432-81CDC2A420DF}" type="pres">
      <dgm:prSet presAssocID="{2A121A04-8D53-4B6A-911F-93CED625D1C0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E8CBD634-6B6C-4050-9E4B-860437697CF0}" type="pres">
      <dgm:prSet presAssocID="{7165A0D5-03CA-42F3-A3A3-B2B0607B2CA5}" presName="root2" presStyleCnt="0"/>
      <dgm:spPr/>
    </dgm:pt>
    <dgm:pt modelId="{28F98BF2-CE9D-45F6-BB5D-C0BBF7952313}" type="pres">
      <dgm:prSet presAssocID="{7165A0D5-03CA-42F3-A3A3-B2B0607B2CA5}" presName="LevelTwoTextNode" presStyleLbl="node2" presStyleIdx="3" presStyleCnt="4" custScaleX="237865" custScaleY="752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81923AA-A353-422F-B4B9-2D5E4399A5CC}" type="pres">
      <dgm:prSet presAssocID="{7165A0D5-03CA-42F3-A3A3-B2B0607B2CA5}" presName="level3hierChild" presStyleCnt="0"/>
      <dgm:spPr/>
    </dgm:pt>
    <dgm:pt modelId="{4F768353-3A46-4799-AF43-53C27962FB05}" type="pres">
      <dgm:prSet presAssocID="{1A689C84-45AB-41D1-AB84-94887410B06A}" presName="conn2-1" presStyleLbl="parChTrans1D3" presStyleIdx="6" presStyleCnt="8"/>
      <dgm:spPr/>
      <dgm:t>
        <a:bodyPr/>
        <a:lstStyle/>
        <a:p>
          <a:pPr rtl="1"/>
          <a:endParaRPr lang="fa-IR"/>
        </a:p>
      </dgm:t>
    </dgm:pt>
    <dgm:pt modelId="{00F13921-05AF-430E-8CF4-68A3F96FA89C}" type="pres">
      <dgm:prSet presAssocID="{1A689C84-45AB-41D1-AB84-94887410B06A}" presName="connTx" presStyleLbl="parChTrans1D3" presStyleIdx="6" presStyleCnt="8"/>
      <dgm:spPr/>
      <dgm:t>
        <a:bodyPr/>
        <a:lstStyle/>
        <a:p>
          <a:pPr rtl="1"/>
          <a:endParaRPr lang="fa-IR"/>
        </a:p>
      </dgm:t>
    </dgm:pt>
    <dgm:pt modelId="{443D3A3C-21A1-4CDE-BA6A-5A4629211970}" type="pres">
      <dgm:prSet presAssocID="{7B4B2824-2BD5-41A0-8A03-665627DCF18A}" presName="root2" presStyleCnt="0"/>
      <dgm:spPr/>
    </dgm:pt>
    <dgm:pt modelId="{252DF11F-F7D9-47B7-A74C-37C43E8098A5}" type="pres">
      <dgm:prSet presAssocID="{7B4B2824-2BD5-41A0-8A03-665627DCF18A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EF00454-B746-4F1D-A3D7-6F982BF66DDA}" type="pres">
      <dgm:prSet presAssocID="{7B4B2824-2BD5-41A0-8A03-665627DCF18A}" presName="level3hierChild" presStyleCnt="0"/>
      <dgm:spPr/>
    </dgm:pt>
    <dgm:pt modelId="{53A33758-15EC-46BF-A3A9-88A01AA4F3BA}" type="pres">
      <dgm:prSet presAssocID="{06DC2BF9-574A-4D1D-8B6E-02604738B685}" presName="conn2-1" presStyleLbl="parChTrans1D4" presStyleIdx="12" presStyleCnt="19"/>
      <dgm:spPr/>
      <dgm:t>
        <a:bodyPr/>
        <a:lstStyle/>
        <a:p>
          <a:pPr rtl="1"/>
          <a:endParaRPr lang="fa-IR"/>
        </a:p>
      </dgm:t>
    </dgm:pt>
    <dgm:pt modelId="{C0614E75-87C4-4A13-A387-37D54EB2B872}" type="pres">
      <dgm:prSet presAssocID="{06DC2BF9-574A-4D1D-8B6E-02604738B685}" presName="connTx" presStyleLbl="parChTrans1D4" presStyleIdx="12" presStyleCnt="19"/>
      <dgm:spPr/>
      <dgm:t>
        <a:bodyPr/>
        <a:lstStyle/>
        <a:p>
          <a:pPr rtl="1"/>
          <a:endParaRPr lang="fa-IR"/>
        </a:p>
      </dgm:t>
    </dgm:pt>
    <dgm:pt modelId="{2D3BFF9E-1014-489C-996B-74B75EA90138}" type="pres">
      <dgm:prSet presAssocID="{30463752-0AC7-4BB4-B64A-81615BF648B8}" presName="root2" presStyleCnt="0"/>
      <dgm:spPr/>
    </dgm:pt>
    <dgm:pt modelId="{0B4FAB62-341D-4055-8840-C40856509692}" type="pres">
      <dgm:prSet presAssocID="{30463752-0AC7-4BB4-B64A-81615BF648B8}" presName="LevelTwoTextNode" presStyleLbl="node4" presStyleIdx="12" presStyleCnt="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F4B1EFA-D2D3-4595-91FD-8B3FAB4424DB}" type="pres">
      <dgm:prSet presAssocID="{30463752-0AC7-4BB4-B64A-81615BF648B8}" presName="level3hierChild" presStyleCnt="0"/>
      <dgm:spPr/>
    </dgm:pt>
    <dgm:pt modelId="{4D5E78D7-C6F7-4CFB-BD44-53C272A5066B}" type="pres">
      <dgm:prSet presAssocID="{6DAF87E2-A7A5-4743-930E-BC77D25A68E8}" presName="conn2-1" presStyleLbl="parChTrans1D4" presStyleIdx="13" presStyleCnt="19"/>
      <dgm:spPr/>
      <dgm:t>
        <a:bodyPr/>
        <a:lstStyle/>
        <a:p>
          <a:pPr rtl="1"/>
          <a:endParaRPr lang="fa-IR"/>
        </a:p>
      </dgm:t>
    </dgm:pt>
    <dgm:pt modelId="{2F53B8E0-64CC-47FC-8338-AD78632CB5EF}" type="pres">
      <dgm:prSet presAssocID="{6DAF87E2-A7A5-4743-930E-BC77D25A68E8}" presName="connTx" presStyleLbl="parChTrans1D4" presStyleIdx="13" presStyleCnt="19"/>
      <dgm:spPr/>
      <dgm:t>
        <a:bodyPr/>
        <a:lstStyle/>
        <a:p>
          <a:pPr rtl="1"/>
          <a:endParaRPr lang="fa-IR"/>
        </a:p>
      </dgm:t>
    </dgm:pt>
    <dgm:pt modelId="{76706478-D5C9-4C95-80D2-ABC946A03EDA}" type="pres">
      <dgm:prSet presAssocID="{394DF27E-CCE8-487A-A108-7C6CBE0747BE}" presName="root2" presStyleCnt="0"/>
      <dgm:spPr/>
    </dgm:pt>
    <dgm:pt modelId="{B5E7C365-D454-47DE-BA38-30906DEEC676}" type="pres">
      <dgm:prSet presAssocID="{394DF27E-CCE8-487A-A108-7C6CBE0747BE}" presName="LevelTwoTextNode" presStyleLbl="node4" presStyleIdx="13" presStyleCnt="19" custScaleX="22154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1BE3BC7-FDF0-4A86-B3FC-8FCD7892395A}" type="pres">
      <dgm:prSet presAssocID="{394DF27E-CCE8-487A-A108-7C6CBE0747BE}" presName="level3hierChild" presStyleCnt="0"/>
      <dgm:spPr/>
    </dgm:pt>
    <dgm:pt modelId="{3A94A8E5-B962-4243-9025-43D0D3FEDFC6}" type="pres">
      <dgm:prSet presAssocID="{09809095-0C0E-41DF-A1B4-39A1090DEBBA}" presName="conn2-1" presStyleLbl="parChTrans1D4" presStyleIdx="14" presStyleCnt="19"/>
      <dgm:spPr/>
      <dgm:t>
        <a:bodyPr/>
        <a:lstStyle/>
        <a:p>
          <a:pPr rtl="1"/>
          <a:endParaRPr lang="fa-IR"/>
        </a:p>
      </dgm:t>
    </dgm:pt>
    <dgm:pt modelId="{C056707C-7ADF-4377-B7B2-381EA357EE56}" type="pres">
      <dgm:prSet presAssocID="{09809095-0C0E-41DF-A1B4-39A1090DEBBA}" presName="connTx" presStyleLbl="parChTrans1D4" presStyleIdx="14" presStyleCnt="19"/>
      <dgm:spPr/>
      <dgm:t>
        <a:bodyPr/>
        <a:lstStyle/>
        <a:p>
          <a:pPr rtl="1"/>
          <a:endParaRPr lang="fa-IR"/>
        </a:p>
      </dgm:t>
    </dgm:pt>
    <dgm:pt modelId="{E042EA15-FA89-4B0F-8BFC-F5077FA7B469}" type="pres">
      <dgm:prSet presAssocID="{1A3DAF73-B195-44DB-8F76-FBCD6C892E0B}" presName="root2" presStyleCnt="0"/>
      <dgm:spPr/>
    </dgm:pt>
    <dgm:pt modelId="{66F52142-FBBE-4DB2-BF35-42CAA8060FE8}" type="pres">
      <dgm:prSet presAssocID="{1A3DAF73-B195-44DB-8F76-FBCD6C892E0B}" presName="LevelTwoTextNode" presStyleLbl="node4" presStyleIdx="14" presStyleCnt="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FAD976-828D-4F70-874F-DAB35AABED5D}" type="pres">
      <dgm:prSet presAssocID="{1A3DAF73-B195-44DB-8F76-FBCD6C892E0B}" presName="level3hierChild" presStyleCnt="0"/>
      <dgm:spPr/>
    </dgm:pt>
    <dgm:pt modelId="{76EFAEBD-2F99-4733-B78D-63C3683CDED8}" type="pres">
      <dgm:prSet presAssocID="{E6BA5B7A-078A-4C7A-B5EE-26F5BC43E881}" presName="conn2-1" presStyleLbl="parChTrans1D4" presStyleIdx="15" presStyleCnt="19"/>
      <dgm:spPr/>
      <dgm:t>
        <a:bodyPr/>
        <a:lstStyle/>
        <a:p>
          <a:pPr rtl="1"/>
          <a:endParaRPr lang="fa-IR"/>
        </a:p>
      </dgm:t>
    </dgm:pt>
    <dgm:pt modelId="{38BB5DCF-F832-427C-97F6-EBDACE95956A}" type="pres">
      <dgm:prSet presAssocID="{E6BA5B7A-078A-4C7A-B5EE-26F5BC43E881}" presName="connTx" presStyleLbl="parChTrans1D4" presStyleIdx="15" presStyleCnt="19"/>
      <dgm:spPr/>
      <dgm:t>
        <a:bodyPr/>
        <a:lstStyle/>
        <a:p>
          <a:pPr rtl="1"/>
          <a:endParaRPr lang="fa-IR"/>
        </a:p>
      </dgm:t>
    </dgm:pt>
    <dgm:pt modelId="{00B7E7A5-5534-4BCE-BD40-66CDC880FFFD}" type="pres">
      <dgm:prSet presAssocID="{063A2F18-6EE0-440D-972A-4B5BFC1A28F1}" presName="root2" presStyleCnt="0"/>
      <dgm:spPr/>
    </dgm:pt>
    <dgm:pt modelId="{0AD34151-7E0D-40E0-BBC0-35200A0AF03E}" type="pres">
      <dgm:prSet presAssocID="{063A2F18-6EE0-440D-972A-4B5BFC1A28F1}" presName="LevelTwoTextNode" presStyleLbl="node4" presStyleIdx="15" presStyleCnt="19" custScaleX="22154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BC55DF3-84E8-4E0C-84C8-31B5C283349D}" type="pres">
      <dgm:prSet presAssocID="{063A2F18-6EE0-440D-972A-4B5BFC1A28F1}" presName="level3hierChild" presStyleCnt="0"/>
      <dgm:spPr/>
    </dgm:pt>
    <dgm:pt modelId="{E4ACCA7F-9AE2-4B8B-B4F1-13DB665E1975}" type="pres">
      <dgm:prSet presAssocID="{B1E3F2A6-DBC1-4C17-9182-10495558AAC0}" presName="conn2-1" presStyleLbl="parChTrans1D3" presStyleIdx="7" presStyleCnt="8"/>
      <dgm:spPr/>
      <dgm:t>
        <a:bodyPr/>
        <a:lstStyle/>
        <a:p>
          <a:pPr rtl="1"/>
          <a:endParaRPr lang="fa-IR"/>
        </a:p>
      </dgm:t>
    </dgm:pt>
    <dgm:pt modelId="{7A7DB7C5-F366-4CB5-9FD4-8DCB4C5AD553}" type="pres">
      <dgm:prSet presAssocID="{B1E3F2A6-DBC1-4C17-9182-10495558AAC0}" presName="connTx" presStyleLbl="parChTrans1D3" presStyleIdx="7" presStyleCnt="8"/>
      <dgm:spPr/>
      <dgm:t>
        <a:bodyPr/>
        <a:lstStyle/>
        <a:p>
          <a:pPr rtl="1"/>
          <a:endParaRPr lang="fa-IR"/>
        </a:p>
      </dgm:t>
    </dgm:pt>
    <dgm:pt modelId="{84CC7C7B-6DDD-487B-B964-E289CC2FF829}" type="pres">
      <dgm:prSet presAssocID="{641D378B-3B33-4D82-B263-71205DD3981D}" presName="root2" presStyleCnt="0"/>
      <dgm:spPr/>
    </dgm:pt>
    <dgm:pt modelId="{6E1F9F23-F07B-4CCD-A87F-19CCE3F460B2}" type="pres">
      <dgm:prSet presAssocID="{641D378B-3B33-4D82-B263-71205DD3981D}" presName="LevelTwoTextNode" presStyleLbl="node3" presStyleIdx="7" presStyleCnt="8" custScaleY="18219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62BDB78-2C90-4452-8122-67EF160E60E5}" type="pres">
      <dgm:prSet presAssocID="{641D378B-3B33-4D82-B263-71205DD3981D}" presName="level3hierChild" presStyleCnt="0"/>
      <dgm:spPr/>
    </dgm:pt>
    <dgm:pt modelId="{A5A90BD4-1907-4A65-A3F4-0DD153FB77AC}" type="pres">
      <dgm:prSet presAssocID="{C8F263C6-1C57-4271-9A07-191A7FC698F3}" presName="conn2-1" presStyleLbl="parChTrans1D4" presStyleIdx="16" presStyleCnt="19"/>
      <dgm:spPr/>
      <dgm:t>
        <a:bodyPr/>
        <a:lstStyle/>
        <a:p>
          <a:pPr rtl="1"/>
          <a:endParaRPr lang="fa-IR"/>
        </a:p>
      </dgm:t>
    </dgm:pt>
    <dgm:pt modelId="{3D9FA810-31F5-4EF9-8509-48D884364FAB}" type="pres">
      <dgm:prSet presAssocID="{C8F263C6-1C57-4271-9A07-191A7FC698F3}" presName="connTx" presStyleLbl="parChTrans1D4" presStyleIdx="16" presStyleCnt="19"/>
      <dgm:spPr/>
      <dgm:t>
        <a:bodyPr/>
        <a:lstStyle/>
        <a:p>
          <a:pPr rtl="1"/>
          <a:endParaRPr lang="fa-IR"/>
        </a:p>
      </dgm:t>
    </dgm:pt>
    <dgm:pt modelId="{DCEE7BD0-631E-47AA-B7F1-CE1EE06D84D0}" type="pres">
      <dgm:prSet presAssocID="{3F0E6564-5384-4F08-8D1C-07D5A8A51F8F}" presName="root2" presStyleCnt="0"/>
      <dgm:spPr/>
    </dgm:pt>
    <dgm:pt modelId="{85EB61A5-69BC-49DB-84D5-6BD784341829}" type="pres">
      <dgm:prSet presAssocID="{3F0E6564-5384-4F08-8D1C-07D5A8A51F8F}" presName="LevelTwoTextNode" presStyleLbl="node4" presStyleIdx="16" presStyleCnt="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19415E-5335-4D09-9EA0-465515C63A82}" type="pres">
      <dgm:prSet presAssocID="{3F0E6564-5384-4F08-8D1C-07D5A8A51F8F}" presName="level3hierChild" presStyleCnt="0"/>
      <dgm:spPr/>
    </dgm:pt>
    <dgm:pt modelId="{1628ECDD-B160-4B36-943D-EEDBFE22365D}" type="pres">
      <dgm:prSet presAssocID="{E7475F71-7D24-43E8-815C-E7FF0838B37B}" presName="conn2-1" presStyleLbl="parChTrans1D4" presStyleIdx="17" presStyleCnt="19"/>
      <dgm:spPr/>
      <dgm:t>
        <a:bodyPr/>
        <a:lstStyle/>
        <a:p>
          <a:pPr rtl="1"/>
          <a:endParaRPr lang="fa-IR"/>
        </a:p>
      </dgm:t>
    </dgm:pt>
    <dgm:pt modelId="{72461F9B-94DB-4ACD-A662-CB52878E6C21}" type="pres">
      <dgm:prSet presAssocID="{E7475F71-7D24-43E8-815C-E7FF0838B37B}" presName="connTx" presStyleLbl="parChTrans1D4" presStyleIdx="17" presStyleCnt="19"/>
      <dgm:spPr/>
      <dgm:t>
        <a:bodyPr/>
        <a:lstStyle/>
        <a:p>
          <a:pPr rtl="1"/>
          <a:endParaRPr lang="fa-IR"/>
        </a:p>
      </dgm:t>
    </dgm:pt>
    <dgm:pt modelId="{851A208D-383F-4034-B0BE-E73058111988}" type="pres">
      <dgm:prSet presAssocID="{125A71BE-1A2E-4731-8128-CC010321D366}" presName="root2" presStyleCnt="0"/>
      <dgm:spPr/>
    </dgm:pt>
    <dgm:pt modelId="{8204EEE2-37D0-4AB7-8431-CE02CEB1A99B}" type="pres">
      <dgm:prSet presAssocID="{125A71BE-1A2E-4731-8128-CC010321D366}" presName="LevelTwoTextNode" presStyleLbl="node4" presStyleIdx="17" presStyleCnt="19" custScaleX="22154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5D6C3A8-06C5-4842-BEBF-B3F2853DC327}" type="pres">
      <dgm:prSet presAssocID="{125A71BE-1A2E-4731-8128-CC010321D366}" presName="level3hierChild" presStyleCnt="0"/>
      <dgm:spPr/>
    </dgm:pt>
    <dgm:pt modelId="{35FBDBB1-FD7E-4A96-A374-AF99D133815F}" type="pres">
      <dgm:prSet presAssocID="{FB0453EF-AFFE-4BDB-87C9-47C5947E08E1}" presName="conn2-1" presStyleLbl="parChTrans1D4" presStyleIdx="18" presStyleCnt="19"/>
      <dgm:spPr/>
      <dgm:t>
        <a:bodyPr/>
        <a:lstStyle/>
        <a:p>
          <a:pPr rtl="1"/>
          <a:endParaRPr lang="fa-IR"/>
        </a:p>
      </dgm:t>
    </dgm:pt>
    <dgm:pt modelId="{76D017A6-4EA9-4A61-9A86-99EA0F4F4FD9}" type="pres">
      <dgm:prSet presAssocID="{FB0453EF-AFFE-4BDB-87C9-47C5947E08E1}" presName="connTx" presStyleLbl="parChTrans1D4" presStyleIdx="18" presStyleCnt="19"/>
      <dgm:spPr/>
      <dgm:t>
        <a:bodyPr/>
        <a:lstStyle/>
        <a:p>
          <a:pPr rtl="1"/>
          <a:endParaRPr lang="fa-IR"/>
        </a:p>
      </dgm:t>
    </dgm:pt>
    <dgm:pt modelId="{2A0C432C-98E3-4E8C-A45B-05877753DD44}" type="pres">
      <dgm:prSet presAssocID="{E33FB543-B6F9-424F-9222-60D617B2F193}" presName="root2" presStyleCnt="0"/>
      <dgm:spPr/>
    </dgm:pt>
    <dgm:pt modelId="{51D9164E-D172-4110-B151-AA2F5C92664D}" type="pres">
      <dgm:prSet presAssocID="{E33FB543-B6F9-424F-9222-60D617B2F193}" presName="LevelTwoTextNode" presStyleLbl="node4" presStyleIdx="18" presStyleCnt="19" custScaleX="221549" custScaleY="719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FD27B2F-5A8A-4D6D-A7D3-736E54905FBF}" type="pres">
      <dgm:prSet presAssocID="{E33FB543-B6F9-424F-9222-60D617B2F193}" presName="level3hierChild" presStyleCnt="0"/>
      <dgm:spPr/>
    </dgm:pt>
  </dgm:ptLst>
  <dgm:cxnLst>
    <dgm:cxn modelId="{8FC41A37-0CB8-48CC-87D7-E10770C47B97}" type="presOf" srcId="{58AB9F38-AC68-4844-B1BF-233B8D2D34F7}" destId="{ABE8E5F4-B851-446E-95DD-1185F6310123}" srcOrd="0" destOrd="0" presId="urn:microsoft.com/office/officeart/2008/layout/HorizontalMultiLevelHierarchy"/>
    <dgm:cxn modelId="{7F92771F-EB1C-4F6C-98E2-17D47C66DB34}" type="presOf" srcId="{C0154D4F-3E94-4160-A80C-CB4558E0346A}" destId="{A106E5BE-6910-4B0D-9708-349B2812A96F}" srcOrd="0" destOrd="0" presId="urn:microsoft.com/office/officeart/2008/layout/HorizontalMultiLevelHierarchy"/>
    <dgm:cxn modelId="{AB7C07C5-5368-4CC1-9BF1-5D0E7D629FA5}" type="presOf" srcId="{7B4B2824-2BD5-41A0-8A03-665627DCF18A}" destId="{252DF11F-F7D9-47B7-A74C-37C43E8098A5}" srcOrd="0" destOrd="0" presId="urn:microsoft.com/office/officeart/2008/layout/HorizontalMultiLevelHierarchy"/>
    <dgm:cxn modelId="{9B9D78AE-5108-47F1-B2BA-9FAB5401DFB5}" srcId="{A9374E30-3E39-4EBC-AF3B-69C44013A922}" destId="{36D9AF62-5620-4381-995C-678E88D43DBC}" srcOrd="1" destOrd="0" parTransId="{4629A98C-5E09-44AE-9623-127C7217E58D}" sibTransId="{692C7DEF-857D-4F42-A0B9-E58C4B00AED0}"/>
    <dgm:cxn modelId="{D99323D7-2A4D-48D8-A1FA-6207352C1A38}" type="presOf" srcId="{2BF87373-FB1A-4975-8F1B-9C008C705303}" destId="{3096D123-9845-418A-A614-E382715BCC5C}" srcOrd="1" destOrd="0" presId="urn:microsoft.com/office/officeart/2008/layout/HorizontalMultiLevelHierarchy"/>
    <dgm:cxn modelId="{22535595-E256-4F40-B240-19DE89458106}" type="presOf" srcId="{A9374E30-3E39-4EBC-AF3B-69C44013A922}" destId="{15ECCC39-18C9-4952-B63B-89F9B8A02697}" srcOrd="0" destOrd="0" presId="urn:microsoft.com/office/officeart/2008/layout/HorizontalMultiLevelHierarchy"/>
    <dgm:cxn modelId="{F084396D-39AF-46D1-9E73-836FC15CBF4A}" srcId="{D3006CD5-C447-418E-9DB7-509F654DB655}" destId="{8D1392DC-4E54-4E46-9695-58DFCB51DBFB}" srcOrd="0" destOrd="0" parTransId="{68127CD3-5DEC-43CE-94E5-CDF4AA8C2BC6}" sibTransId="{472A5D7A-49DC-49CF-A041-AAE883B387E7}"/>
    <dgm:cxn modelId="{152F7026-7B54-4432-9CA1-AAD4B89D510F}" type="presOf" srcId="{E33FB543-B6F9-424F-9222-60D617B2F193}" destId="{51D9164E-D172-4110-B151-AA2F5C92664D}" srcOrd="0" destOrd="0" presId="urn:microsoft.com/office/officeart/2008/layout/HorizontalMultiLevelHierarchy"/>
    <dgm:cxn modelId="{20522192-1A74-4D12-B417-04C8BCCB2D3E}" type="presOf" srcId="{C8F263C6-1C57-4271-9A07-191A7FC698F3}" destId="{3D9FA810-31F5-4EF9-8509-48D884364FAB}" srcOrd="1" destOrd="0" presId="urn:microsoft.com/office/officeart/2008/layout/HorizontalMultiLevelHierarchy"/>
    <dgm:cxn modelId="{11EFC218-B708-417B-8E3C-23053D634A4B}" type="presOf" srcId="{1A689C84-45AB-41D1-AB84-94887410B06A}" destId="{00F13921-05AF-430E-8CF4-68A3F96FA89C}" srcOrd="1" destOrd="0" presId="urn:microsoft.com/office/officeart/2008/layout/HorizontalMultiLevelHierarchy"/>
    <dgm:cxn modelId="{E6EE2982-54FC-4E14-8FF3-D87FDBA484DE}" type="presOf" srcId="{60771B2B-7914-4F26-81B1-41932CC1F8DF}" destId="{570176E1-D87E-4142-A50A-9FB0BBCF800B}" srcOrd="1" destOrd="0" presId="urn:microsoft.com/office/officeart/2008/layout/HorizontalMultiLevelHierarchy"/>
    <dgm:cxn modelId="{C4A89ED2-7846-46D3-A1A7-5830F7E53D13}" type="presOf" srcId="{E7475F71-7D24-43E8-815C-E7FF0838B37B}" destId="{72461F9B-94DB-4ACD-A662-CB52878E6C21}" srcOrd="1" destOrd="0" presId="urn:microsoft.com/office/officeart/2008/layout/HorizontalMultiLevelHierarchy"/>
    <dgm:cxn modelId="{E616C59F-DD04-460F-9350-ADBF0CD76912}" type="presOf" srcId="{16C1FA0E-53D3-4534-BB8F-494CBA8F5BF2}" destId="{8B747DFF-B956-4588-9817-7E502E7D447A}" srcOrd="0" destOrd="0" presId="urn:microsoft.com/office/officeart/2008/layout/HorizontalMultiLevelHierarchy"/>
    <dgm:cxn modelId="{AFF5B4D9-68FD-4C2D-BFE1-1746F0AE9C58}" type="presOf" srcId="{7C5F061C-C2C3-49D6-A785-D3F4CD6C82EE}" destId="{03A232FF-29B8-46B3-AAAD-F5A5BCC5A543}" srcOrd="0" destOrd="0" presId="urn:microsoft.com/office/officeart/2008/layout/HorizontalMultiLevelHierarchy"/>
    <dgm:cxn modelId="{1D9296A7-E8B7-4A19-BB09-7584587A85E2}" type="presOf" srcId="{4629A98C-5E09-44AE-9623-127C7217E58D}" destId="{5AF12A70-9141-4A05-A597-52CCFBFB3A99}" srcOrd="0" destOrd="0" presId="urn:microsoft.com/office/officeart/2008/layout/HorizontalMultiLevelHierarchy"/>
    <dgm:cxn modelId="{C526FDCD-D953-4E87-97B9-DAB13C733D28}" type="presOf" srcId="{79358947-11EE-4086-830D-91E350DCE9D4}" destId="{B0209DBD-7576-4AC0-9C03-539F89C52DE8}" srcOrd="0" destOrd="0" presId="urn:microsoft.com/office/officeart/2008/layout/HorizontalMultiLevelHierarchy"/>
    <dgm:cxn modelId="{78CB97A2-3CA2-41BE-8BF0-448921363803}" srcId="{D3006CD5-C447-418E-9DB7-509F654DB655}" destId="{DA3E39F0-8C14-4261-9D5D-2A81B72BEE46}" srcOrd="2" destOrd="0" parTransId="{58AB9F38-AC68-4844-B1BF-233B8D2D34F7}" sibTransId="{69C12A8B-798A-420F-ABBE-8A7C62A21B17}"/>
    <dgm:cxn modelId="{467C7DFD-A3B7-42C1-A9B2-05AC05195F3A}" srcId="{641D378B-3B33-4D82-B263-71205DD3981D}" destId="{3F0E6564-5384-4F08-8D1C-07D5A8A51F8F}" srcOrd="0" destOrd="0" parTransId="{C8F263C6-1C57-4271-9A07-191A7FC698F3}" sibTransId="{93E11C32-D2B0-4F5A-9E70-54510F8F44C6}"/>
    <dgm:cxn modelId="{F3659E38-C88F-4C10-9B9F-680062BD03C8}" srcId="{7B4B2824-2BD5-41A0-8A03-665627DCF18A}" destId="{30463752-0AC7-4BB4-B64A-81615BF648B8}" srcOrd="0" destOrd="0" parTransId="{06DC2BF9-574A-4D1D-8B6E-02604738B685}" sibTransId="{91C2DAAB-5045-4CFA-8A6E-05743D788871}"/>
    <dgm:cxn modelId="{F24C564D-87F1-4AF8-B677-6D0403BACE9E}" srcId="{A9374E30-3E39-4EBC-AF3B-69C44013A922}" destId="{4020CD14-B434-4463-B58E-2BD22FC3DC82}" srcOrd="0" destOrd="0" parTransId="{5E5D6520-44F2-42EC-9D12-10F175EF66E2}" sibTransId="{92F236AE-1B4E-48FC-8A91-764A8C3251EC}"/>
    <dgm:cxn modelId="{0F11EF68-2A18-43A7-A48D-DAB75BBC0857}" srcId="{5D414F03-197B-4F96-91CA-6BFA88AC85AB}" destId="{AE59136A-2038-4979-8A2A-1F4297E70069}" srcOrd="0" destOrd="0" parTransId="{BC9D080D-D4FA-4A4C-9E4C-489489ED5DDB}" sibTransId="{5438BD92-AF0A-4321-B42D-C4EF0818B6FB}"/>
    <dgm:cxn modelId="{9EE495C7-B14D-4751-A333-459D40C1A9E5}" type="presOf" srcId="{F1521535-4D99-4A78-9583-DFD57F502531}" destId="{399EA1DF-AAB5-469F-B3BC-544D020A8B48}" srcOrd="0" destOrd="0" presId="urn:microsoft.com/office/officeart/2008/layout/HorizontalMultiLevelHierarchy"/>
    <dgm:cxn modelId="{3A807312-5E3D-4092-AE6A-EE2D75D83FAF}" srcId="{D3006CD5-C447-418E-9DB7-509F654DB655}" destId="{7165A0D5-03CA-42F3-A3A3-B2B0607B2CA5}" srcOrd="3" destOrd="0" parTransId="{2A121A04-8D53-4B6A-911F-93CED625D1C0}" sibTransId="{394F004E-5EF7-4D5D-B81C-9F3CF8A6701A}"/>
    <dgm:cxn modelId="{E6BA637E-F6AF-4308-973E-2FF4726E11E0}" type="presOf" srcId="{D850FFC6-734A-4FBB-80E2-BC4E3EDFB678}" destId="{ECAC2B25-9063-4FDF-A653-7EE414958447}" srcOrd="0" destOrd="0" presId="urn:microsoft.com/office/officeart/2008/layout/HorizontalMultiLevelHierarchy"/>
    <dgm:cxn modelId="{0B520B24-6835-4D52-A7DD-B7A5DC6F1B4E}" type="presOf" srcId="{E87FE9C2-6DA0-49F3-8F2C-2EAF1F70B163}" destId="{C9E81F6E-439B-47B0-835F-404CDF497FA4}" srcOrd="0" destOrd="0" presId="urn:microsoft.com/office/officeart/2008/layout/HorizontalMultiLevelHierarchy"/>
    <dgm:cxn modelId="{43E40F9F-B96A-43E9-AD16-12C43AFF9BE5}" srcId="{4C115627-8239-4258-80BE-506842FD60F4}" destId="{C0154D4F-3E94-4160-A80C-CB4558E0346A}" srcOrd="0" destOrd="0" parTransId="{BF3B2B52-2680-45D5-AF18-85B68C3B8D0B}" sibTransId="{2EF2BA41-905C-48B5-8BB9-02D6ECBEA8E2}"/>
    <dgm:cxn modelId="{84FB7F47-D26F-4F7B-B4A8-042E7924011A}" type="presOf" srcId="{AE59136A-2038-4979-8A2A-1F4297E70069}" destId="{4B17EC3E-C2B9-4C24-8F75-9C82F5119286}" srcOrd="0" destOrd="0" presId="urn:microsoft.com/office/officeart/2008/layout/HorizontalMultiLevelHierarchy"/>
    <dgm:cxn modelId="{9895361C-367C-4279-9082-10B7B41B0872}" type="presOf" srcId="{DE5A9432-3C73-40C8-9F95-9590639F7D1B}" destId="{8973E4C9-E367-4AEC-A50C-534D7D1FF468}" srcOrd="0" destOrd="0" presId="urn:microsoft.com/office/officeart/2008/layout/HorizontalMultiLevelHierarchy"/>
    <dgm:cxn modelId="{B572BBC8-6C38-423B-8C9C-B8451BE9B4D8}" type="presOf" srcId="{8D1392DC-4E54-4E46-9695-58DFCB51DBFB}" destId="{1CB7A078-ECD9-4CD4-B5EF-DFE274384750}" srcOrd="0" destOrd="0" presId="urn:microsoft.com/office/officeart/2008/layout/HorizontalMultiLevelHierarchy"/>
    <dgm:cxn modelId="{9284E9E2-E8B6-4C19-828A-12EBDE6B47B5}" srcId="{7165A0D5-03CA-42F3-A3A3-B2B0607B2CA5}" destId="{7B4B2824-2BD5-41A0-8A03-665627DCF18A}" srcOrd="0" destOrd="0" parTransId="{1A689C84-45AB-41D1-AB84-94887410B06A}" sibTransId="{1CCF1635-076D-4DBB-82DC-44C256D5886A}"/>
    <dgm:cxn modelId="{075CBFC1-01E2-48DE-AF10-20DD93CEC0B6}" type="presOf" srcId="{B1E3F2A6-DBC1-4C17-9182-10495558AAC0}" destId="{7A7DB7C5-F366-4CB5-9FD4-8DCB4C5AD553}" srcOrd="1" destOrd="0" presId="urn:microsoft.com/office/officeart/2008/layout/HorizontalMultiLevelHierarchy"/>
    <dgm:cxn modelId="{D7BB93A7-CF6E-4D3C-A0EB-B7D2D72B8FBA}" srcId="{79358947-11EE-4086-830D-91E350DCE9D4}" destId="{F25115EF-9333-43C0-BC4A-F2FAC5CCAAF9}" srcOrd="0" destOrd="0" parTransId="{E87FE9C2-6DA0-49F3-8F2C-2EAF1F70B163}" sibTransId="{87276E58-17F2-455C-86D6-6F3A5CFCDA71}"/>
    <dgm:cxn modelId="{578C4AA6-DDEF-4307-A864-074871558079}" type="presOf" srcId="{9089E010-70FB-45D1-8B82-4B6407C3928F}" destId="{5D847DB9-7A6E-4839-BF35-A1094B7CE176}" srcOrd="1" destOrd="0" presId="urn:microsoft.com/office/officeart/2008/layout/HorizontalMultiLevelHierarchy"/>
    <dgm:cxn modelId="{90965EDB-ED71-401A-A860-00A8B99A61FC}" type="presOf" srcId="{B1E3F2A6-DBC1-4C17-9182-10495558AAC0}" destId="{E4ACCA7F-9AE2-4B8B-B4F1-13DB665E1975}" srcOrd="0" destOrd="0" presId="urn:microsoft.com/office/officeart/2008/layout/HorizontalMultiLevelHierarchy"/>
    <dgm:cxn modelId="{FA40A1C0-1C77-4455-A9B2-39D844B30418}" type="presOf" srcId="{7165A0D5-03CA-42F3-A3A3-B2B0607B2CA5}" destId="{28F98BF2-CE9D-45F6-BB5D-C0BBF7952313}" srcOrd="0" destOrd="0" presId="urn:microsoft.com/office/officeart/2008/layout/HorizontalMultiLevelHierarchy"/>
    <dgm:cxn modelId="{CF9C3A3D-3BE7-4587-8CC1-07F7FAE71E51}" type="presOf" srcId="{2AEEC3B9-76BD-4396-AE70-D62BA4D2BBE8}" destId="{CF799D76-50BF-424A-8034-255CC15E1912}" srcOrd="0" destOrd="0" presId="urn:microsoft.com/office/officeart/2008/layout/HorizontalMultiLevelHierarchy"/>
    <dgm:cxn modelId="{A85E9BAC-D85B-45DF-BDEB-A3527C625AB0}" srcId="{D3006CD5-C447-418E-9DB7-509F654DB655}" destId="{F83613ED-09C6-49BB-863A-80878B298B3D}" srcOrd="1" destOrd="0" parTransId="{60771B2B-7914-4F26-81B1-41932CC1F8DF}" sibTransId="{22E23D89-CD5C-4F14-A201-A09A58EB512E}"/>
    <dgm:cxn modelId="{77964F44-93CD-4E0A-94AC-17A4B62BE26B}" type="presOf" srcId="{5E5D6520-44F2-42EC-9D12-10F175EF66E2}" destId="{BC00B976-8169-4693-90B3-F19843AF2D10}" srcOrd="0" destOrd="0" presId="urn:microsoft.com/office/officeart/2008/layout/HorizontalMultiLevelHierarchy"/>
    <dgm:cxn modelId="{19D1DAF3-F0CE-4FB1-ACC3-EE31D67D7AC3}" type="presOf" srcId="{394DF27E-CCE8-487A-A108-7C6CBE0747BE}" destId="{B5E7C365-D454-47DE-BA38-30906DEEC676}" srcOrd="0" destOrd="0" presId="urn:microsoft.com/office/officeart/2008/layout/HorizontalMultiLevelHierarchy"/>
    <dgm:cxn modelId="{0395D497-9F6D-4836-BFBE-50472865BD71}" type="presOf" srcId="{287DFA3B-D8B0-4909-BFCF-492F8DC6D9F0}" destId="{D21FDD9C-C40E-4878-9637-D86907400334}" srcOrd="1" destOrd="0" presId="urn:microsoft.com/office/officeart/2008/layout/HorizontalMultiLevelHierarchy"/>
    <dgm:cxn modelId="{1F65F771-2834-4588-86DC-6FCFBC71EF30}" srcId="{79358947-11EE-4086-830D-91E350DCE9D4}" destId="{F1521535-4D99-4A78-9583-DFD57F502531}" srcOrd="1" destOrd="0" parTransId="{2BF87373-FB1A-4975-8F1B-9C008C705303}" sibTransId="{95EF5458-6DD1-4B03-BE83-172D4BAB9B4E}"/>
    <dgm:cxn modelId="{65CB093A-936D-4F87-922A-873D2F84E00F}" type="presOf" srcId="{5E5D6520-44F2-42EC-9D12-10F175EF66E2}" destId="{9B91BE10-F07F-4B9C-AFAB-2409B8CBBC1A}" srcOrd="1" destOrd="0" presId="urn:microsoft.com/office/officeart/2008/layout/HorizontalMultiLevelHierarchy"/>
    <dgm:cxn modelId="{DBA2B490-AFC7-4F5A-8A44-1F9F30AF9FAA}" type="presOf" srcId="{68127CD3-5DEC-43CE-94E5-CDF4AA8C2BC6}" destId="{B411868B-572C-46F1-A234-9C5E29DA50D7}" srcOrd="1" destOrd="0" presId="urn:microsoft.com/office/officeart/2008/layout/HorizontalMultiLevelHierarchy"/>
    <dgm:cxn modelId="{0F3EF38F-0ED2-4CA6-9AEE-8EBB257F10DF}" type="presOf" srcId="{DE087530-5060-4E05-A99A-262EE6A47F51}" destId="{8BC03B40-2C5D-4A40-8590-6FA1121BEA33}" srcOrd="0" destOrd="0" presId="urn:microsoft.com/office/officeart/2008/layout/HorizontalMultiLevelHierarchy"/>
    <dgm:cxn modelId="{7F6AFCDB-3568-42D5-9DC2-E18653B72A57}" srcId="{3F0E6564-5384-4F08-8D1C-07D5A8A51F8F}" destId="{E33FB543-B6F9-424F-9222-60D617B2F193}" srcOrd="1" destOrd="0" parTransId="{FB0453EF-AFFE-4BDB-87C9-47C5947E08E1}" sibTransId="{54EDED90-5F48-4E04-844B-AC3386E42386}"/>
    <dgm:cxn modelId="{BD0BB981-2AA7-419C-95BE-736657917DED}" type="presOf" srcId="{2A121A04-8D53-4B6A-911F-93CED625D1C0}" destId="{AD07B52F-0DDC-40F4-9866-03409C47BD6B}" srcOrd="0" destOrd="0" presId="urn:microsoft.com/office/officeart/2008/layout/HorizontalMultiLevelHierarchy"/>
    <dgm:cxn modelId="{5D92E445-3813-4CA3-96B9-4380680BFB20}" type="presOf" srcId="{2AEEC3B9-76BD-4396-AE70-D62BA4D2BBE8}" destId="{9FAC0198-D9E2-464F-B4C4-049E74AE701C}" srcOrd="1" destOrd="0" presId="urn:microsoft.com/office/officeart/2008/layout/HorizontalMultiLevelHierarchy"/>
    <dgm:cxn modelId="{138DA577-AF44-4E39-97F3-A29E409B40A3}" type="presOf" srcId="{125A71BE-1A2E-4731-8128-CC010321D366}" destId="{8204EEE2-37D0-4AB7-8431-CE02CEB1A99B}" srcOrd="0" destOrd="0" presId="urn:microsoft.com/office/officeart/2008/layout/HorizontalMultiLevelHierarchy"/>
    <dgm:cxn modelId="{8DA64970-F4F6-4EE9-87F7-6A1E2D497CEA}" type="presOf" srcId="{70A33D11-6D1F-4777-9CF0-EDAD96678404}" destId="{758B8DA1-1B27-47D5-87A7-8E5AA4517AC3}" srcOrd="0" destOrd="0" presId="urn:microsoft.com/office/officeart/2008/layout/HorizontalMultiLevelHierarchy"/>
    <dgm:cxn modelId="{2756B5B3-6E41-474E-A9B2-CD21B1A835EF}" type="presOf" srcId="{F993E0BC-FA82-4394-9B27-1F4FBF95CF56}" destId="{8B739B25-A65C-4FCE-A4D2-6BB9E73A1228}" srcOrd="1" destOrd="0" presId="urn:microsoft.com/office/officeart/2008/layout/HorizontalMultiLevelHierarchy"/>
    <dgm:cxn modelId="{7254FBCB-5B7E-4481-860B-B587A27418B6}" type="presOf" srcId="{FB0453EF-AFFE-4BDB-87C9-47C5947E08E1}" destId="{35FBDBB1-FD7E-4A96-A374-AF99D133815F}" srcOrd="0" destOrd="0" presId="urn:microsoft.com/office/officeart/2008/layout/HorizontalMultiLevelHierarchy"/>
    <dgm:cxn modelId="{13A6629C-5C2A-47B7-A059-865722102455}" type="presOf" srcId="{8A546F35-92C6-44DB-BCFA-D356DC1A7B52}" destId="{C8C96472-E7A5-46BC-9B44-A6C6778E0E42}" srcOrd="0" destOrd="0" presId="urn:microsoft.com/office/officeart/2008/layout/HorizontalMultiLevelHierarchy"/>
    <dgm:cxn modelId="{C408C9B0-7521-4BD9-A4DE-369025BD37F6}" type="presOf" srcId="{F993E0BC-FA82-4394-9B27-1F4FBF95CF56}" destId="{40CC4993-DCAF-4AC9-BB18-A07F24331553}" srcOrd="0" destOrd="0" presId="urn:microsoft.com/office/officeart/2008/layout/HorizontalMultiLevelHierarchy"/>
    <dgm:cxn modelId="{DFDC1357-5405-4C4D-85E3-B58AC5F1EB53}" type="presOf" srcId="{E6BA5B7A-078A-4C7A-B5EE-26F5BC43E881}" destId="{38BB5DCF-F832-427C-97F6-EBDACE95956A}" srcOrd="1" destOrd="0" presId="urn:microsoft.com/office/officeart/2008/layout/HorizontalMultiLevelHierarchy"/>
    <dgm:cxn modelId="{14AEADCD-853E-4423-A8C5-0771FE0099DE}" type="presOf" srcId="{8A546F35-92C6-44DB-BCFA-D356DC1A7B52}" destId="{05625D9F-AAA5-470E-A34E-11D8C0A640B9}" srcOrd="1" destOrd="0" presId="urn:microsoft.com/office/officeart/2008/layout/HorizontalMultiLevelHierarchy"/>
    <dgm:cxn modelId="{2D812501-CDC5-4413-AB51-F3B8350BCE14}" type="presOf" srcId="{58AB9F38-AC68-4844-B1BF-233B8D2D34F7}" destId="{795CC9E1-B621-40E5-87F4-B28FBFEAFDB8}" srcOrd="1" destOrd="0" presId="urn:microsoft.com/office/officeart/2008/layout/HorizontalMultiLevelHierarchy"/>
    <dgm:cxn modelId="{9232C76B-C414-4A49-B89B-4F9A3CF8B181}" type="presOf" srcId="{06DC2BF9-574A-4D1D-8B6E-02604738B685}" destId="{C0614E75-87C4-4A13-A387-37D54EB2B872}" srcOrd="1" destOrd="0" presId="urn:microsoft.com/office/officeart/2008/layout/HorizontalMultiLevelHierarchy"/>
    <dgm:cxn modelId="{9D2CB4F5-C4F3-4A42-8406-75E518437482}" type="presOf" srcId="{7BFCC923-B93F-4F45-9AE6-F3B05D682810}" destId="{B9628240-CC76-4476-894A-DEF44B5F60DC}" srcOrd="1" destOrd="0" presId="urn:microsoft.com/office/officeart/2008/layout/HorizontalMultiLevelHierarchy"/>
    <dgm:cxn modelId="{177FF3CB-09EB-45E0-A9B0-10DF93C4A657}" type="presOf" srcId="{2D54BCC1-D934-4912-99C2-00FE919D9E9B}" destId="{F240A007-3B4E-48EB-B600-C296DA2AC8A7}" srcOrd="1" destOrd="0" presId="urn:microsoft.com/office/officeart/2008/layout/HorizontalMultiLevelHierarchy"/>
    <dgm:cxn modelId="{40A14E56-F8F3-4B78-9A46-A8C7B92C892A}" type="presOf" srcId="{2A121A04-8D53-4B6A-911F-93CED625D1C0}" destId="{86337582-EAB1-47DA-8432-81CDC2A420DF}" srcOrd="1" destOrd="0" presId="urn:microsoft.com/office/officeart/2008/layout/HorizontalMultiLevelHierarchy"/>
    <dgm:cxn modelId="{51D3A443-57BB-4DE6-B31D-6FDC5FDAC12C}" srcId="{1A3DAF73-B195-44DB-8F76-FBCD6C892E0B}" destId="{063A2F18-6EE0-440D-972A-4B5BFC1A28F1}" srcOrd="0" destOrd="0" parTransId="{E6BA5B7A-078A-4C7A-B5EE-26F5BC43E881}" sibTransId="{28234805-6D2C-4AA1-9733-97DDBC7A5B49}"/>
    <dgm:cxn modelId="{BCD06E67-D495-4026-9A9B-E7F168FA5E50}" type="presOf" srcId="{287DFA3B-D8B0-4909-BFCF-492F8DC6D9F0}" destId="{83A881D2-13AF-42F2-98D8-7C925B80DC95}" srcOrd="0" destOrd="0" presId="urn:microsoft.com/office/officeart/2008/layout/HorizontalMultiLevelHierarchy"/>
    <dgm:cxn modelId="{EE200803-C104-45B3-BD08-08062E4F5457}" srcId="{DA3E39F0-8C14-4261-9D5D-2A81B72BEE46}" destId="{76EE4D5E-CD5C-4B5E-9A15-0669883223D7}" srcOrd="1" destOrd="0" parTransId="{4A3EBD53-BE7E-4555-A304-9571A9854B66}" sibTransId="{20BA6345-49AB-48F0-9A7E-4C17475B5929}"/>
    <dgm:cxn modelId="{02A73B48-3C79-42BA-898B-966B8915B4C2}" type="presOf" srcId="{72CC90EF-82C4-4343-8C0E-4F8C4FB750D7}" destId="{9BC00801-B1E7-46BC-816E-9960238CC5E8}" srcOrd="1" destOrd="0" presId="urn:microsoft.com/office/officeart/2008/layout/HorizontalMultiLevelHierarchy"/>
    <dgm:cxn modelId="{53568FC9-BD7A-40EA-9187-338613EAEBA9}" type="presOf" srcId="{D3006CD5-C447-418E-9DB7-509F654DB655}" destId="{F50FE38C-BCF7-4491-B6EB-F98DD9486BDC}" srcOrd="0" destOrd="0" presId="urn:microsoft.com/office/officeart/2008/layout/HorizontalMultiLevelHierarchy"/>
    <dgm:cxn modelId="{13B7713C-E2D9-4463-B3AE-6364153B5680}" srcId="{F1521535-4D99-4A78-9583-DFD57F502531}" destId="{030E9D8C-5F87-4F6A-8572-290AC86ECACB}" srcOrd="0" destOrd="0" parTransId="{8A546F35-92C6-44DB-BCFA-D356DC1A7B52}" sibTransId="{1450533E-523E-4A13-B464-30BE0EAA8D66}"/>
    <dgm:cxn modelId="{BE0741C6-333D-470B-B04B-4E3A04D2283E}" type="presOf" srcId="{4A3EBD53-BE7E-4555-A304-9571A9854B66}" destId="{AE3D9895-2FC7-4DFF-9E69-36BE4750A30C}" srcOrd="0" destOrd="0" presId="urn:microsoft.com/office/officeart/2008/layout/HorizontalMultiLevelHierarchy"/>
    <dgm:cxn modelId="{0A1EDBDD-C23B-4038-9D26-47D885795255}" type="presOf" srcId="{30463752-0AC7-4BB4-B64A-81615BF648B8}" destId="{0B4FAB62-341D-4055-8840-C40856509692}" srcOrd="0" destOrd="0" presId="urn:microsoft.com/office/officeart/2008/layout/HorizontalMultiLevelHierarchy"/>
    <dgm:cxn modelId="{43AA291F-9A9C-4AFA-A3DE-116380DB1C54}" type="presOf" srcId="{C8F263C6-1C57-4271-9A07-191A7FC698F3}" destId="{A5A90BD4-1907-4A65-A3F4-0DD153FB77AC}" srcOrd="0" destOrd="0" presId="urn:microsoft.com/office/officeart/2008/layout/HorizontalMultiLevelHierarchy"/>
    <dgm:cxn modelId="{53A53A54-1099-4F10-8001-2520E9AFB2A8}" srcId="{5D414F03-197B-4F96-91CA-6BFA88AC85AB}" destId="{7C5F061C-C2C3-49D6-A785-D3F4CD6C82EE}" srcOrd="1" destOrd="0" parTransId="{2D54BCC1-D934-4912-99C2-00FE919D9E9B}" sibTransId="{13C1107F-841F-41A6-9D15-AAE2EF8C189E}"/>
    <dgm:cxn modelId="{A784C44B-58AA-4E81-95D2-AD3292114575}" srcId="{79358947-11EE-4086-830D-91E350DCE9D4}" destId="{A9374E30-3E39-4EBC-AF3B-69C44013A922}" srcOrd="2" destOrd="0" parTransId="{DE5A9432-3C73-40C8-9F95-9590639F7D1B}" sibTransId="{7A760919-8636-4CE6-9A5A-97FC85C5E7F6}"/>
    <dgm:cxn modelId="{70A71BF6-7AB3-45E0-A5BD-364F5FA9092E}" type="presOf" srcId="{4020CD14-B434-4463-B58E-2BD22FC3DC82}" destId="{23C1D84B-8A50-4FBF-8C4E-7083BCD3C4D9}" srcOrd="0" destOrd="0" presId="urn:microsoft.com/office/officeart/2008/layout/HorizontalMultiLevelHierarchy"/>
    <dgm:cxn modelId="{446250CF-6C7B-4D09-8570-C4EAFDDC2EC5}" type="presOf" srcId="{6DAF87E2-A7A5-4743-930E-BC77D25A68E8}" destId="{4D5E78D7-C6F7-4CFB-BD44-53C272A5066B}" srcOrd="0" destOrd="0" presId="urn:microsoft.com/office/officeart/2008/layout/HorizontalMultiLevelHierarchy"/>
    <dgm:cxn modelId="{294BF69C-AE0C-4F85-BF41-0798348F0741}" srcId="{8D1392DC-4E54-4E46-9695-58DFCB51DBFB}" destId="{A82746DB-AC89-401C-AE32-DBF0E86CB80F}" srcOrd="1" destOrd="0" parTransId="{2AEEC3B9-76BD-4396-AE70-D62BA4D2BBE8}" sibTransId="{6896A7AF-B104-45DE-BAB4-5CC8943441F7}"/>
    <dgm:cxn modelId="{34E9C034-E135-406F-9120-A06E6972F16B}" srcId="{7165A0D5-03CA-42F3-A3A3-B2B0607B2CA5}" destId="{641D378B-3B33-4D82-B263-71205DD3981D}" srcOrd="1" destOrd="0" parTransId="{B1E3F2A6-DBC1-4C17-9182-10495558AAC0}" sibTransId="{6192EF3E-4599-4EAD-9E8D-ABEC4A0918B2}"/>
    <dgm:cxn modelId="{B1B4743F-801C-4BEF-AFD5-10401C876BF4}" type="presOf" srcId="{7BFCC923-B93F-4F45-9AE6-F3B05D682810}" destId="{7DE59E67-8EF0-4DD5-9B4C-902F67372C3E}" srcOrd="0" destOrd="0" presId="urn:microsoft.com/office/officeart/2008/layout/HorizontalMultiLevelHierarchy"/>
    <dgm:cxn modelId="{E9054FBE-578E-4B44-9446-B757F640258F}" type="presOf" srcId="{06DC2BF9-574A-4D1D-8B6E-02604738B685}" destId="{53A33758-15EC-46BF-A3A9-88A01AA4F3BA}" srcOrd="0" destOrd="0" presId="urn:microsoft.com/office/officeart/2008/layout/HorizontalMultiLevelHierarchy"/>
    <dgm:cxn modelId="{61B249F0-5D43-4AF0-A85C-733AEE474C2E}" type="presOf" srcId="{2D54BCC1-D934-4912-99C2-00FE919D9E9B}" destId="{1C4C012D-ACAE-4A46-BF0C-7523AEE34899}" srcOrd="0" destOrd="0" presId="urn:microsoft.com/office/officeart/2008/layout/HorizontalMultiLevelHierarchy"/>
    <dgm:cxn modelId="{CF059B4F-3E3D-4560-B554-15069A388FED}" srcId="{DA3E39F0-8C14-4261-9D5D-2A81B72BEE46}" destId="{4C115627-8239-4258-80BE-506842FD60F4}" srcOrd="0" destOrd="0" parTransId="{F993E0BC-FA82-4394-9B27-1F4FBF95CF56}" sibTransId="{2E728755-722F-4E8E-B1DA-A8DDFD01840A}"/>
    <dgm:cxn modelId="{1AAB81BA-F3AC-44AF-B4D5-B9A92624378D}" type="presOf" srcId="{2BF87373-FB1A-4975-8F1B-9C008C705303}" destId="{2CF891B3-702C-4C60-88E5-DC2EE55C43A3}" srcOrd="0" destOrd="0" presId="urn:microsoft.com/office/officeart/2008/layout/HorizontalMultiLevelHierarchy"/>
    <dgm:cxn modelId="{6CEF5B1C-3238-4B1B-90BF-6E3DE1E39827}" type="presOf" srcId="{063A2F18-6EE0-440D-972A-4B5BFC1A28F1}" destId="{0AD34151-7E0D-40E0-BBC0-35200A0AF03E}" srcOrd="0" destOrd="0" presId="urn:microsoft.com/office/officeart/2008/layout/HorizontalMultiLevelHierarchy"/>
    <dgm:cxn modelId="{F0E01973-DFA9-420D-8CA3-5895B2562678}" type="presOf" srcId="{F25115EF-9333-43C0-BC4A-F2FAC5CCAAF9}" destId="{72F0AB69-3B09-47A9-B839-63DCABD46A45}" srcOrd="0" destOrd="0" presId="urn:microsoft.com/office/officeart/2008/layout/HorizontalMultiLevelHierarchy"/>
    <dgm:cxn modelId="{66BC48BC-EF9E-4E61-9988-10EE494E2051}" type="presOf" srcId="{36D9AF62-5620-4381-995C-678E88D43DBC}" destId="{D74A096D-9671-41EC-BFBE-881229874241}" srcOrd="0" destOrd="0" presId="urn:microsoft.com/office/officeart/2008/layout/HorizontalMultiLevelHierarchy"/>
    <dgm:cxn modelId="{B4343F3D-C612-4038-B25D-452F01000B8E}" srcId="{8D1392DC-4E54-4E46-9695-58DFCB51DBFB}" destId="{5D414F03-197B-4F96-91CA-6BFA88AC85AB}" srcOrd="0" destOrd="0" parTransId="{287DFA3B-D8B0-4909-BFCF-492F8DC6D9F0}" sibTransId="{E26C3A3C-4206-4AE7-818F-72C80A934D56}"/>
    <dgm:cxn modelId="{5FDBCAB6-212F-43C8-B037-76F3091090F8}" srcId="{3F0E6564-5384-4F08-8D1C-07D5A8A51F8F}" destId="{125A71BE-1A2E-4731-8128-CC010321D366}" srcOrd="0" destOrd="0" parTransId="{E7475F71-7D24-43E8-815C-E7FF0838B37B}" sibTransId="{E2C12409-0BDF-471E-937B-9238959DD780}"/>
    <dgm:cxn modelId="{CD1D0E0D-D948-4161-9D1F-4B525110428B}" type="presOf" srcId="{09809095-0C0E-41DF-A1B4-39A1090DEBBA}" destId="{3A94A8E5-B962-4243-9025-43D0D3FEDFC6}" srcOrd="0" destOrd="0" presId="urn:microsoft.com/office/officeart/2008/layout/HorizontalMultiLevelHierarchy"/>
    <dgm:cxn modelId="{2C4D0451-18E2-4DF2-8CB7-743276036E9B}" srcId="{70A33D11-6D1F-4777-9CF0-EDAD96678404}" destId="{DE087530-5060-4E05-A99A-262EE6A47F51}" srcOrd="0" destOrd="0" parTransId="{FC3B213E-8FC9-4714-A25D-53F77714D6A9}" sibTransId="{587EFBDE-8243-43EF-8E6B-88D7837CBD8A}"/>
    <dgm:cxn modelId="{AE1F3CD4-186B-453F-B118-8C0CEBAF2C5F}" type="presOf" srcId="{DE5A9432-3C73-40C8-9F95-9590639F7D1B}" destId="{93472262-08F1-4AB9-ADA8-04864B2C6595}" srcOrd="1" destOrd="0" presId="urn:microsoft.com/office/officeart/2008/layout/HorizontalMultiLevelHierarchy"/>
    <dgm:cxn modelId="{CE5256BB-E822-4B74-8FC7-E55C5468FE08}" srcId="{DA3E39F0-8C14-4261-9D5D-2A81B72BEE46}" destId="{D850FFC6-734A-4FBB-80E2-BC4E3EDFB678}" srcOrd="2" destOrd="0" parTransId="{8FF4372E-50BF-468E-ABF6-45E0E8540408}" sibTransId="{C6C2D9D9-8FD6-4ABD-9B17-618DDFD91A89}"/>
    <dgm:cxn modelId="{D1DAAFE9-03A9-4DF8-AB9F-E39790BFDAE1}" type="presOf" srcId="{E7475F71-7D24-43E8-815C-E7FF0838B37B}" destId="{1628ECDD-B160-4B36-943D-EEDBFE22365D}" srcOrd="0" destOrd="0" presId="urn:microsoft.com/office/officeart/2008/layout/HorizontalMultiLevelHierarchy"/>
    <dgm:cxn modelId="{FF551206-184C-40DC-B4CF-76B079495F71}" type="presOf" srcId="{641D378B-3B33-4D82-B263-71205DD3981D}" destId="{6E1F9F23-F07B-4CCD-A87F-19CCE3F460B2}" srcOrd="0" destOrd="0" presId="urn:microsoft.com/office/officeart/2008/layout/HorizontalMultiLevelHierarchy"/>
    <dgm:cxn modelId="{AE0CC233-15BA-49DD-BF39-BC4C663A52A7}" srcId="{5D414F03-197B-4F96-91CA-6BFA88AC85AB}" destId="{70A33D11-6D1F-4777-9CF0-EDAD96678404}" srcOrd="2" destOrd="0" parTransId="{9089E010-70FB-45D1-8B82-4B6407C3928F}" sibTransId="{2BB7EF6B-E1A4-4001-932E-008E1668BFFC}"/>
    <dgm:cxn modelId="{0B0FAB44-155B-4F45-B737-D9B26287888D}" type="presOf" srcId="{FB6BE362-A138-494A-AA77-1293C67966EF}" destId="{7B49004F-4F6C-4E42-8E78-3169C65DCE7A}" srcOrd="0" destOrd="0" presId="urn:microsoft.com/office/officeart/2008/layout/HorizontalMultiLevelHierarchy"/>
    <dgm:cxn modelId="{C62AE051-683D-4E8A-BB22-A8E05D789DA6}" type="presOf" srcId="{4629A98C-5E09-44AE-9623-127C7217E58D}" destId="{2E97E248-628A-4DE0-8D7E-1BD8930AE20C}" srcOrd="1" destOrd="0" presId="urn:microsoft.com/office/officeart/2008/layout/HorizontalMultiLevelHierarchy"/>
    <dgm:cxn modelId="{D46264B4-1A84-4466-B28F-11CF88BE67F8}" type="presOf" srcId="{5D414F03-197B-4F96-91CA-6BFA88AC85AB}" destId="{EB571FA8-B193-4869-B85A-1E31ACFA8722}" srcOrd="0" destOrd="0" presId="urn:microsoft.com/office/officeart/2008/layout/HorizontalMultiLevelHierarchy"/>
    <dgm:cxn modelId="{66FE3B49-70B1-4DCD-BFA8-931426878775}" type="presOf" srcId="{BC9D080D-D4FA-4A4C-9E4C-489489ED5DDB}" destId="{9A35E99F-0F20-42A5-9B41-41726B9B7E1A}" srcOrd="0" destOrd="0" presId="urn:microsoft.com/office/officeart/2008/layout/HorizontalMultiLevelHierarchy"/>
    <dgm:cxn modelId="{E47F7C59-0CCA-41F6-8374-13DB294808EB}" type="presOf" srcId="{09809095-0C0E-41DF-A1B4-39A1090DEBBA}" destId="{C056707C-7ADF-4377-B7B2-381EA357EE56}" srcOrd="1" destOrd="0" presId="urn:microsoft.com/office/officeart/2008/layout/HorizontalMultiLevelHierarchy"/>
    <dgm:cxn modelId="{7740F4D3-A2E9-41EB-9445-C772FD79F86D}" srcId="{FB6BE362-A138-494A-AA77-1293C67966EF}" destId="{D3006CD5-C447-418E-9DB7-509F654DB655}" srcOrd="0" destOrd="0" parTransId="{EEB3C9B9-074D-4F51-A031-841F1861C3D3}" sibTransId="{05359753-0B59-4D38-9BC0-B1C838431EE2}"/>
    <dgm:cxn modelId="{61955D0A-7292-483E-A8C1-36C261A6CD74}" srcId="{70A33D11-6D1F-4777-9CF0-EDAD96678404}" destId="{16C1FA0E-53D3-4534-BB8F-494CBA8F5BF2}" srcOrd="1" destOrd="0" parTransId="{72CC90EF-82C4-4343-8C0E-4F8C4FB750D7}" sibTransId="{1ECF3C69-E9F1-4A29-B831-F073B02C1F11}"/>
    <dgm:cxn modelId="{E660B7B4-D282-4450-8055-CC9EBEF98506}" type="presOf" srcId="{F83613ED-09C6-49BB-863A-80878B298B3D}" destId="{61AC4B5C-A148-4604-86DC-A49F4C7A407A}" srcOrd="0" destOrd="0" presId="urn:microsoft.com/office/officeart/2008/layout/HorizontalMultiLevelHierarchy"/>
    <dgm:cxn modelId="{15E1168C-1EA3-4087-9B68-B0A946304FAE}" type="presOf" srcId="{60771B2B-7914-4F26-81B1-41932CC1F8DF}" destId="{85117409-A02D-4A5A-8A09-BD862D7987D6}" srcOrd="0" destOrd="0" presId="urn:microsoft.com/office/officeart/2008/layout/HorizontalMultiLevelHierarchy"/>
    <dgm:cxn modelId="{1C0AB2E2-E478-4A1D-82E8-0B3614B3BFD6}" type="presOf" srcId="{6DAF87E2-A7A5-4743-930E-BC77D25A68E8}" destId="{2F53B8E0-64CC-47FC-8338-AD78632CB5EF}" srcOrd="1" destOrd="0" presId="urn:microsoft.com/office/officeart/2008/layout/HorizontalMultiLevelHierarchy"/>
    <dgm:cxn modelId="{C3869809-7ABB-43D4-87CF-B06BD4618479}" type="presOf" srcId="{BF3B2B52-2680-45D5-AF18-85B68C3B8D0B}" destId="{798DF151-841E-49D0-BE30-D4B8A24E78A6}" srcOrd="0" destOrd="0" presId="urn:microsoft.com/office/officeart/2008/layout/HorizontalMultiLevelHierarchy"/>
    <dgm:cxn modelId="{E291D5DF-DD3A-40C2-BE55-8455204F57CE}" type="presOf" srcId="{76EE4D5E-CD5C-4B5E-9A15-0669883223D7}" destId="{36680DBB-5AD1-4A0B-9705-19DE2ADA3A52}" srcOrd="0" destOrd="0" presId="urn:microsoft.com/office/officeart/2008/layout/HorizontalMultiLevelHierarchy"/>
    <dgm:cxn modelId="{B2F50DC6-FB15-43B6-8F94-18A071E6F48E}" type="presOf" srcId="{9089E010-70FB-45D1-8B82-4B6407C3928F}" destId="{7575C863-0AA8-4D37-BCBD-D3607D085A77}" srcOrd="0" destOrd="0" presId="urn:microsoft.com/office/officeart/2008/layout/HorizontalMultiLevelHierarchy"/>
    <dgm:cxn modelId="{F064981D-93CB-4906-A120-E8B86BD33D46}" type="presOf" srcId="{FC3B213E-8FC9-4714-A25D-53F77714D6A9}" destId="{F2C0FE6E-12C1-4024-B139-AB9F6A103DF6}" srcOrd="0" destOrd="0" presId="urn:microsoft.com/office/officeart/2008/layout/HorizontalMultiLevelHierarchy"/>
    <dgm:cxn modelId="{13521963-BE51-4E42-AE45-6CCED1772393}" type="presOf" srcId="{4A3EBD53-BE7E-4555-A304-9571A9854B66}" destId="{4D42ED36-A9CF-43C0-B46D-12FF1A7E326E}" srcOrd="1" destOrd="0" presId="urn:microsoft.com/office/officeart/2008/layout/HorizontalMultiLevelHierarchy"/>
    <dgm:cxn modelId="{C9F51A95-AF82-491E-B7E2-A60EEC5D5D03}" type="presOf" srcId="{FB0453EF-AFFE-4BDB-87C9-47C5947E08E1}" destId="{76D017A6-4EA9-4A61-9A86-99EA0F4F4FD9}" srcOrd="1" destOrd="0" presId="urn:microsoft.com/office/officeart/2008/layout/HorizontalMultiLevelHierarchy"/>
    <dgm:cxn modelId="{5300BD66-6078-4463-B896-2F824EA6BD65}" srcId="{30463752-0AC7-4BB4-B64A-81615BF648B8}" destId="{394DF27E-CCE8-487A-A108-7C6CBE0747BE}" srcOrd="0" destOrd="0" parTransId="{6DAF87E2-A7A5-4743-930E-BC77D25A68E8}" sibTransId="{6043C324-1B40-443E-99B0-6798D195B223}"/>
    <dgm:cxn modelId="{F4F0917A-7905-4F2F-B144-CDF9B0ACFDC5}" type="presOf" srcId="{E87FE9C2-6DA0-49F3-8F2C-2EAF1F70B163}" destId="{4F67A733-5925-4F9F-8C05-20C4AC237A86}" srcOrd="1" destOrd="0" presId="urn:microsoft.com/office/officeart/2008/layout/HorizontalMultiLevelHierarchy"/>
    <dgm:cxn modelId="{88071531-A87B-4AF2-81D3-83798BCCA42A}" type="presOf" srcId="{4C115627-8239-4258-80BE-506842FD60F4}" destId="{399EEEA7-A9A4-480F-A421-9310D12DBC32}" srcOrd="0" destOrd="0" presId="urn:microsoft.com/office/officeart/2008/layout/HorizontalMultiLevelHierarchy"/>
    <dgm:cxn modelId="{F9025F10-88C0-4F7D-A9BA-2122B84F0571}" type="presOf" srcId="{BF3B2B52-2680-45D5-AF18-85B68C3B8D0B}" destId="{F7F0044B-838F-4B92-89F1-BF184149FABB}" srcOrd="1" destOrd="0" presId="urn:microsoft.com/office/officeart/2008/layout/HorizontalMultiLevelHierarchy"/>
    <dgm:cxn modelId="{C7AA9228-40AE-463E-AB5F-738F64121CAD}" type="presOf" srcId="{68127CD3-5DEC-43CE-94E5-CDF4AA8C2BC6}" destId="{DB68AF44-11F8-4246-9DEB-A165810AFE71}" srcOrd="0" destOrd="0" presId="urn:microsoft.com/office/officeart/2008/layout/HorizontalMultiLevelHierarchy"/>
    <dgm:cxn modelId="{4382DBAD-A869-45EA-A1C0-3A842779D2E3}" type="presOf" srcId="{E6BA5B7A-078A-4C7A-B5EE-26F5BC43E881}" destId="{76EFAEBD-2F99-4733-B78D-63C3683CDED8}" srcOrd="0" destOrd="0" presId="urn:microsoft.com/office/officeart/2008/layout/HorizontalMultiLevelHierarchy"/>
    <dgm:cxn modelId="{3CEA5C32-BC25-460A-B886-8510B91D3085}" type="presOf" srcId="{8FF4372E-50BF-468E-ABF6-45E0E8540408}" destId="{97ADC88D-64E8-4CDC-8D88-E6AAD285141C}" srcOrd="0" destOrd="0" presId="urn:microsoft.com/office/officeart/2008/layout/HorizontalMultiLevelHierarchy"/>
    <dgm:cxn modelId="{5C3B77CD-ACA7-4FD9-B885-9B04E3EF0E1A}" type="presOf" srcId="{1A3DAF73-B195-44DB-8F76-FBCD6C892E0B}" destId="{66F52142-FBBE-4DB2-BF35-42CAA8060FE8}" srcOrd="0" destOrd="0" presId="urn:microsoft.com/office/officeart/2008/layout/HorizontalMultiLevelHierarchy"/>
    <dgm:cxn modelId="{DE343D02-E2CE-44D4-904E-2D2D094A2FF6}" type="presOf" srcId="{030E9D8C-5F87-4F6A-8572-290AC86ECACB}" destId="{57EA6B3D-C115-4F7F-8BE6-4A62DE96F5CE}" srcOrd="0" destOrd="0" presId="urn:microsoft.com/office/officeart/2008/layout/HorizontalMultiLevelHierarchy"/>
    <dgm:cxn modelId="{0E2FDBF3-192B-45B4-9D3A-AF8E48EE5588}" type="presOf" srcId="{A82746DB-AC89-401C-AE32-DBF0E86CB80F}" destId="{A85530D3-AF8E-4B3F-9FF5-97AB1EBB02D5}" srcOrd="0" destOrd="0" presId="urn:microsoft.com/office/officeart/2008/layout/HorizontalMultiLevelHierarchy"/>
    <dgm:cxn modelId="{B448EE5B-3264-4E4A-9D47-CBB0BAF9484C}" type="presOf" srcId="{3F0E6564-5384-4F08-8D1C-07D5A8A51F8F}" destId="{85EB61A5-69BC-49DB-84D5-6BD784341829}" srcOrd="0" destOrd="0" presId="urn:microsoft.com/office/officeart/2008/layout/HorizontalMultiLevelHierarchy"/>
    <dgm:cxn modelId="{7014E9E6-98F9-41A1-9DFD-C79384F0714C}" type="presOf" srcId="{FC3B213E-8FC9-4714-A25D-53F77714D6A9}" destId="{1E36ABB1-9A51-4EED-B2A3-6F9A3403334F}" srcOrd="1" destOrd="0" presId="urn:microsoft.com/office/officeart/2008/layout/HorizontalMultiLevelHierarchy"/>
    <dgm:cxn modelId="{849B961B-7244-49D0-9B7E-AC8CD752CF9F}" srcId="{F83613ED-09C6-49BB-863A-80878B298B3D}" destId="{79358947-11EE-4086-830D-91E350DCE9D4}" srcOrd="0" destOrd="0" parTransId="{7BFCC923-B93F-4F45-9AE6-F3B05D682810}" sibTransId="{4E338ABC-CD9B-45DF-A7AB-36ADB529709C}"/>
    <dgm:cxn modelId="{2AC348AE-F488-46DF-BE95-0BAFABEA3B1C}" type="presOf" srcId="{8FF4372E-50BF-468E-ABF6-45E0E8540408}" destId="{0FD67B93-434C-45DE-8FCB-272F03F1C1BE}" srcOrd="1" destOrd="0" presId="urn:microsoft.com/office/officeart/2008/layout/HorizontalMultiLevelHierarchy"/>
    <dgm:cxn modelId="{C2F13ED0-E9A3-40DD-8420-10F147BE13CA}" srcId="{7B4B2824-2BD5-41A0-8A03-665627DCF18A}" destId="{1A3DAF73-B195-44DB-8F76-FBCD6C892E0B}" srcOrd="1" destOrd="0" parTransId="{09809095-0C0E-41DF-A1B4-39A1090DEBBA}" sibTransId="{279CF241-73D9-437E-9D1B-9F1C92273A9A}"/>
    <dgm:cxn modelId="{E260EBB6-C8A0-4F22-A995-9BD2D1AB6C4C}" type="presOf" srcId="{1A689C84-45AB-41D1-AB84-94887410B06A}" destId="{4F768353-3A46-4799-AF43-53C27962FB05}" srcOrd="0" destOrd="0" presId="urn:microsoft.com/office/officeart/2008/layout/HorizontalMultiLevelHierarchy"/>
    <dgm:cxn modelId="{F215A429-2F2A-46A7-81E1-BC65338D18E9}" type="presOf" srcId="{BC9D080D-D4FA-4A4C-9E4C-489489ED5DDB}" destId="{07F0863C-7272-4EB4-BF0E-70B41036337C}" srcOrd="1" destOrd="0" presId="urn:microsoft.com/office/officeart/2008/layout/HorizontalMultiLevelHierarchy"/>
    <dgm:cxn modelId="{D06BEA2B-083A-4756-B64B-D5B2ED4764B5}" type="presOf" srcId="{72CC90EF-82C4-4343-8C0E-4F8C4FB750D7}" destId="{37BD680A-5232-4CBA-91E9-8BCE4997D5E8}" srcOrd="0" destOrd="0" presId="urn:microsoft.com/office/officeart/2008/layout/HorizontalMultiLevelHierarchy"/>
    <dgm:cxn modelId="{7496C570-A395-4B74-9374-71E1C2E7C7DE}" type="presOf" srcId="{DA3E39F0-8C14-4261-9D5D-2A81B72BEE46}" destId="{723E521C-036F-414C-A400-526B25753E7D}" srcOrd="0" destOrd="0" presId="urn:microsoft.com/office/officeart/2008/layout/HorizontalMultiLevelHierarchy"/>
    <dgm:cxn modelId="{478525C2-DB39-4F4A-A730-49AE154FD763}" type="presParOf" srcId="{7B49004F-4F6C-4E42-8E78-3169C65DCE7A}" destId="{29845597-E47F-47D0-9E0E-02B522FA9B81}" srcOrd="0" destOrd="0" presId="urn:microsoft.com/office/officeart/2008/layout/HorizontalMultiLevelHierarchy"/>
    <dgm:cxn modelId="{9F12D204-9918-4A55-8BD4-036B2248AF84}" type="presParOf" srcId="{29845597-E47F-47D0-9E0E-02B522FA9B81}" destId="{F50FE38C-BCF7-4491-B6EB-F98DD9486BDC}" srcOrd="0" destOrd="0" presId="urn:microsoft.com/office/officeart/2008/layout/HorizontalMultiLevelHierarchy"/>
    <dgm:cxn modelId="{0480C72C-C369-4360-8CCF-74632949D6B5}" type="presParOf" srcId="{29845597-E47F-47D0-9E0E-02B522FA9B81}" destId="{BE40717D-FA14-421B-894F-0E49FD430034}" srcOrd="1" destOrd="0" presId="urn:microsoft.com/office/officeart/2008/layout/HorizontalMultiLevelHierarchy"/>
    <dgm:cxn modelId="{A3BB0AE8-EEF2-49F6-B1CB-6939F8902942}" type="presParOf" srcId="{BE40717D-FA14-421B-894F-0E49FD430034}" destId="{DB68AF44-11F8-4246-9DEB-A165810AFE71}" srcOrd="0" destOrd="0" presId="urn:microsoft.com/office/officeart/2008/layout/HorizontalMultiLevelHierarchy"/>
    <dgm:cxn modelId="{F5E4FB32-7D5F-4A65-BAC2-3B8CFCA4DA42}" type="presParOf" srcId="{DB68AF44-11F8-4246-9DEB-A165810AFE71}" destId="{B411868B-572C-46F1-A234-9C5E29DA50D7}" srcOrd="0" destOrd="0" presId="urn:microsoft.com/office/officeart/2008/layout/HorizontalMultiLevelHierarchy"/>
    <dgm:cxn modelId="{8C2CD66B-0709-4C96-B669-CCE6E4772145}" type="presParOf" srcId="{BE40717D-FA14-421B-894F-0E49FD430034}" destId="{A10CCB13-A682-421F-93A2-371B9E22802B}" srcOrd="1" destOrd="0" presId="urn:microsoft.com/office/officeart/2008/layout/HorizontalMultiLevelHierarchy"/>
    <dgm:cxn modelId="{0F8EED9D-3127-4927-A3A2-867B57B8324F}" type="presParOf" srcId="{A10CCB13-A682-421F-93A2-371B9E22802B}" destId="{1CB7A078-ECD9-4CD4-B5EF-DFE274384750}" srcOrd="0" destOrd="0" presId="urn:microsoft.com/office/officeart/2008/layout/HorizontalMultiLevelHierarchy"/>
    <dgm:cxn modelId="{D437A235-E633-430B-9384-ECFF062302F7}" type="presParOf" srcId="{A10CCB13-A682-421F-93A2-371B9E22802B}" destId="{118E0C71-6793-40B7-92FA-53F1FC9C3E35}" srcOrd="1" destOrd="0" presId="urn:microsoft.com/office/officeart/2008/layout/HorizontalMultiLevelHierarchy"/>
    <dgm:cxn modelId="{22798431-768E-4067-8D8C-0D6FB26EF42E}" type="presParOf" srcId="{118E0C71-6793-40B7-92FA-53F1FC9C3E35}" destId="{83A881D2-13AF-42F2-98D8-7C925B80DC95}" srcOrd="0" destOrd="0" presId="urn:microsoft.com/office/officeart/2008/layout/HorizontalMultiLevelHierarchy"/>
    <dgm:cxn modelId="{F3F5CDDA-5120-4051-8ED4-08B4E11A5065}" type="presParOf" srcId="{83A881D2-13AF-42F2-98D8-7C925B80DC95}" destId="{D21FDD9C-C40E-4878-9637-D86907400334}" srcOrd="0" destOrd="0" presId="urn:microsoft.com/office/officeart/2008/layout/HorizontalMultiLevelHierarchy"/>
    <dgm:cxn modelId="{6E6D9AFC-F409-4807-91C5-8248D9235900}" type="presParOf" srcId="{118E0C71-6793-40B7-92FA-53F1FC9C3E35}" destId="{A35F0CE5-B13D-4A8A-83C6-A39E01F17A8B}" srcOrd="1" destOrd="0" presId="urn:microsoft.com/office/officeart/2008/layout/HorizontalMultiLevelHierarchy"/>
    <dgm:cxn modelId="{1F68DA0B-9F82-4980-91F6-5286902A74D7}" type="presParOf" srcId="{A35F0CE5-B13D-4A8A-83C6-A39E01F17A8B}" destId="{EB571FA8-B193-4869-B85A-1E31ACFA8722}" srcOrd="0" destOrd="0" presId="urn:microsoft.com/office/officeart/2008/layout/HorizontalMultiLevelHierarchy"/>
    <dgm:cxn modelId="{7E89A5DC-71DB-4BC3-9CA0-E91FC78D10AC}" type="presParOf" srcId="{A35F0CE5-B13D-4A8A-83C6-A39E01F17A8B}" destId="{D794309A-0B2A-41CB-AD92-99DDBD54889F}" srcOrd="1" destOrd="0" presId="urn:microsoft.com/office/officeart/2008/layout/HorizontalMultiLevelHierarchy"/>
    <dgm:cxn modelId="{0F7CC1B4-2B8E-452F-ABA7-27FD528A474F}" type="presParOf" srcId="{D794309A-0B2A-41CB-AD92-99DDBD54889F}" destId="{9A35E99F-0F20-42A5-9B41-41726B9B7E1A}" srcOrd="0" destOrd="0" presId="urn:microsoft.com/office/officeart/2008/layout/HorizontalMultiLevelHierarchy"/>
    <dgm:cxn modelId="{E8E11F77-05BF-4B78-8928-957248BA1955}" type="presParOf" srcId="{9A35E99F-0F20-42A5-9B41-41726B9B7E1A}" destId="{07F0863C-7272-4EB4-BF0E-70B41036337C}" srcOrd="0" destOrd="0" presId="urn:microsoft.com/office/officeart/2008/layout/HorizontalMultiLevelHierarchy"/>
    <dgm:cxn modelId="{EEC0165C-9DD1-460F-BE74-EDA293F797D2}" type="presParOf" srcId="{D794309A-0B2A-41CB-AD92-99DDBD54889F}" destId="{31DC245F-2C5F-4FBB-8EF9-B523FF1788E0}" srcOrd="1" destOrd="0" presId="urn:microsoft.com/office/officeart/2008/layout/HorizontalMultiLevelHierarchy"/>
    <dgm:cxn modelId="{F1D2740E-64FA-4D04-8E43-83A29B4C0AAF}" type="presParOf" srcId="{31DC245F-2C5F-4FBB-8EF9-B523FF1788E0}" destId="{4B17EC3E-C2B9-4C24-8F75-9C82F5119286}" srcOrd="0" destOrd="0" presId="urn:microsoft.com/office/officeart/2008/layout/HorizontalMultiLevelHierarchy"/>
    <dgm:cxn modelId="{6233174C-E01F-4361-97CA-10F98C7280C4}" type="presParOf" srcId="{31DC245F-2C5F-4FBB-8EF9-B523FF1788E0}" destId="{1EFC3F8A-386F-40B6-8D4D-4C467D174623}" srcOrd="1" destOrd="0" presId="urn:microsoft.com/office/officeart/2008/layout/HorizontalMultiLevelHierarchy"/>
    <dgm:cxn modelId="{A8EA8B5A-215B-4082-8D58-94A33709C4DB}" type="presParOf" srcId="{D794309A-0B2A-41CB-AD92-99DDBD54889F}" destId="{1C4C012D-ACAE-4A46-BF0C-7523AEE34899}" srcOrd="2" destOrd="0" presId="urn:microsoft.com/office/officeart/2008/layout/HorizontalMultiLevelHierarchy"/>
    <dgm:cxn modelId="{9924AD1B-92B6-44BE-BBBF-160E7EE824F9}" type="presParOf" srcId="{1C4C012D-ACAE-4A46-BF0C-7523AEE34899}" destId="{F240A007-3B4E-48EB-B600-C296DA2AC8A7}" srcOrd="0" destOrd="0" presId="urn:microsoft.com/office/officeart/2008/layout/HorizontalMultiLevelHierarchy"/>
    <dgm:cxn modelId="{B3303A3B-66D4-432F-9346-7ADB21A13FB8}" type="presParOf" srcId="{D794309A-0B2A-41CB-AD92-99DDBD54889F}" destId="{2260F4C5-149F-4CEF-9520-BADBD67F806C}" srcOrd="3" destOrd="0" presId="urn:microsoft.com/office/officeart/2008/layout/HorizontalMultiLevelHierarchy"/>
    <dgm:cxn modelId="{BC0C8B56-E155-4787-B193-959DFF48BD10}" type="presParOf" srcId="{2260F4C5-149F-4CEF-9520-BADBD67F806C}" destId="{03A232FF-29B8-46B3-AAAD-F5A5BCC5A543}" srcOrd="0" destOrd="0" presId="urn:microsoft.com/office/officeart/2008/layout/HorizontalMultiLevelHierarchy"/>
    <dgm:cxn modelId="{2596254B-0B82-43C8-B7F3-B5E679355188}" type="presParOf" srcId="{2260F4C5-149F-4CEF-9520-BADBD67F806C}" destId="{6212E31F-1483-45CB-A991-0CE78B48E4BD}" srcOrd="1" destOrd="0" presId="urn:microsoft.com/office/officeart/2008/layout/HorizontalMultiLevelHierarchy"/>
    <dgm:cxn modelId="{FE26B573-C234-4B00-A7DF-7D5D78146C31}" type="presParOf" srcId="{D794309A-0B2A-41CB-AD92-99DDBD54889F}" destId="{7575C863-0AA8-4D37-BCBD-D3607D085A77}" srcOrd="4" destOrd="0" presId="urn:microsoft.com/office/officeart/2008/layout/HorizontalMultiLevelHierarchy"/>
    <dgm:cxn modelId="{A2EEFD73-2F20-4D84-A8D2-B291F963D753}" type="presParOf" srcId="{7575C863-0AA8-4D37-BCBD-D3607D085A77}" destId="{5D847DB9-7A6E-4839-BF35-A1094B7CE176}" srcOrd="0" destOrd="0" presId="urn:microsoft.com/office/officeart/2008/layout/HorizontalMultiLevelHierarchy"/>
    <dgm:cxn modelId="{6FD81A35-9240-4AA4-8410-B216F6524F21}" type="presParOf" srcId="{D794309A-0B2A-41CB-AD92-99DDBD54889F}" destId="{4F12E256-8540-4E62-98A3-54B6E506954F}" srcOrd="5" destOrd="0" presId="urn:microsoft.com/office/officeart/2008/layout/HorizontalMultiLevelHierarchy"/>
    <dgm:cxn modelId="{A284DB05-FC80-4713-BC2D-35418EF38657}" type="presParOf" srcId="{4F12E256-8540-4E62-98A3-54B6E506954F}" destId="{758B8DA1-1B27-47D5-87A7-8E5AA4517AC3}" srcOrd="0" destOrd="0" presId="urn:microsoft.com/office/officeart/2008/layout/HorizontalMultiLevelHierarchy"/>
    <dgm:cxn modelId="{78F58AF0-D6A4-4C9E-89D3-05B8EF2A655C}" type="presParOf" srcId="{4F12E256-8540-4E62-98A3-54B6E506954F}" destId="{02ACF85E-63F2-4025-BDBB-96B2E78DA5BE}" srcOrd="1" destOrd="0" presId="urn:microsoft.com/office/officeart/2008/layout/HorizontalMultiLevelHierarchy"/>
    <dgm:cxn modelId="{423DA9BA-95E5-4AF5-853F-29FB24CB0D14}" type="presParOf" srcId="{02ACF85E-63F2-4025-BDBB-96B2E78DA5BE}" destId="{F2C0FE6E-12C1-4024-B139-AB9F6A103DF6}" srcOrd="0" destOrd="0" presId="urn:microsoft.com/office/officeart/2008/layout/HorizontalMultiLevelHierarchy"/>
    <dgm:cxn modelId="{D4120A72-07B8-4F82-A0C4-7E10F8A7433C}" type="presParOf" srcId="{F2C0FE6E-12C1-4024-B139-AB9F6A103DF6}" destId="{1E36ABB1-9A51-4EED-B2A3-6F9A3403334F}" srcOrd="0" destOrd="0" presId="urn:microsoft.com/office/officeart/2008/layout/HorizontalMultiLevelHierarchy"/>
    <dgm:cxn modelId="{BB40C5A0-718C-45D4-B2A0-CBA2882BD74D}" type="presParOf" srcId="{02ACF85E-63F2-4025-BDBB-96B2E78DA5BE}" destId="{2CEF118E-F767-457B-8971-1C3D8EC1E600}" srcOrd="1" destOrd="0" presId="urn:microsoft.com/office/officeart/2008/layout/HorizontalMultiLevelHierarchy"/>
    <dgm:cxn modelId="{6666838D-2127-43C7-916F-88E743781CDF}" type="presParOf" srcId="{2CEF118E-F767-457B-8971-1C3D8EC1E600}" destId="{8BC03B40-2C5D-4A40-8590-6FA1121BEA33}" srcOrd="0" destOrd="0" presId="urn:microsoft.com/office/officeart/2008/layout/HorizontalMultiLevelHierarchy"/>
    <dgm:cxn modelId="{87B6E4B1-AFD2-4427-905B-11AE7FDBC9C8}" type="presParOf" srcId="{2CEF118E-F767-457B-8971-1C3D8EC1E600}" destId="{3161CE1E-A249-42B9-878D-4F1A55039964}" srcOrd="1" destOrd="0" presId="urn:microsoft.com/office/officeart/2008/layout/HorizontalMultiLevelHierarchy"/>
    <dgm:cxn modelId="{E085BF1A-DE2C-414B-927F-66E45CFFE972}" type="presParOf" srcId="{02ACF85E-63F2-4025-BDBB-96B2E78DA5BE}" destId="{37BD680A-5232-4CBA-91E9-8BCE4997D5E8}" srcOrd="2" destOrd="0" presId="urn:microsoft.com/office/officeart/2008/layout/HorizontalMultiLevelHierarchy"/>
    <dgm:cxn modelId="{B49C16D6-D4EF-4AD1-9988-DCD9AD26E5D9}" type="presParOf" srcId="{37BD680A-5232-4CBA-91E9-8BCE4997D5E8}" destId="{9BC00801-B1E7-46BC-816E-9960238CC5E8}" srcOrd="0" destOrd="0" presId="urn:microsoft.com/office/officeart/2008/layout/HorizontalMultiLevelHierarchy"/>
    <dgm:cxn modelId="{D0E599E9-1C73-44F0-9306-C4752C2D91E9}" type="presParOf" srcId="{02ACF85E-63F2-4025-BDBB-96B2E78DA5BE}" destId="{23DBC534-17EF-4343-AC83-4CDD47694F62}" srcOrd="3" destOrd="0" presId="urn:microsoft.com/office/officeart/2008/layout/HorizontalMultiLevelHierarchy"/>
    <dgm:cxn modelId="{7A39C9EB-35E4-46D0-B794-81F6FB91BDC3}" type="presParOf" srcId="{23DBC534-17EF-4343-AC83-4CDD47694F62}" destId="{8B747DFF-B956-4588-9817-7E502E7D447A}" srcOrd="0" destOrd="0" presId="urn:microsoft.com/office/officeart/2008/layout/HorizontalMultiLevelHierarchy"/>
    <dgm:cxn modelId="{F35A8282-F1B4-4C44-95FB-F82537D25351}" type="presParOf" srcId="{23DBC534-17EF-4343-AC83-4CDD47694F62}" destId="{B9D10282-6F9C-42CE-A349-DBF077F6663F}" srcOrd="1" destOrd="0" presId="urn:microsoft.com/office/officeart/2008/layout/HorizontalMultiLevelHierarchy"/>
    <dgm:cxn modelId="{EECEE4BA-B937-411F-BC25-BC883EB29CAD}" type="presParOf" srcId="{118E0C71-6793-40B7-92FA-53F1FC9C3E35}" destId="{CF799D76-50BF-424A-8034-255CC15E1912}" srcOrd="2" destOrd="0" presId="urn:microsoft.com/office/officeart/2008/layout/HorizontalMultiLevelHierarchy"/>
    <dgm:cxn modelId="{A76E7B0C-7F3E-44CD-B4D9-C34E7CC05ADE}" type="presParOf" srcId="{CF799D76-50BF-424A-8034-255CC15E1912}" destId="{9FAC0198-D9E2-464F-B4C4-049E74AE701C}" srcOrd="0" destOrd="0" presId="urn:microsoft.com/office/officeart/2008/layout/HorizontalMultiLevelHierarchy"/>
    <dgm:cxn modelId="{5C5B5030-6C59-434C-A0D6-0F780C30FB1F}" type="presParOf" srcId="{118E0C71-6793-40B7-92FA-53F1FC9C3E35}" destId="{2F0ADAA3-F64B-4E9B-A5CF-1624EDB7464A}" srcOrd="3" destOrd="0" presId="urn:microsoft.com/office/officeart/2008/layout/HorizontalMultiLevelHierarchy"/>
    <dgm:cxn modelId="{1CFCEE9D-4519-4C86-9E42-9212E3E5C777}" type="presParOf" srcId="{2F0ADAA3-F64B-4E9B-A5CF-1624EDB7464A}" destId="{A85530D3-AF8E-4B3F-9FF5-97AB1EBB02D5}" srcOrd="0" destOrd="0" presId="urn:microsoft.com/office/officeart/2008/layout/HorizontalMultiLevelHierarchy"/>
    <dgm:cxn modelId="{3E4BA8F8-68FB-4FB7-B0A0-2F3D76636E6C}" type="presParOf" srcId="{2F0ADAA3-F64B-4E9B-A5CF-1624EDB7464A}" destId="{D7590F66-F4AF-4B91-B4AF-D6010085CFB3}" srcOrd="1" destOrd="0" presId="urn:microsoft.com/office/officeart/2008/layout/HorizontalMultiLevelHierarchy"/>
    <dgm:cxn modelId="{A7E521A2-4CC9-464B-B221-40B5F5D18A5B}" type="presParOf" srcId="{BE40717D-FA14-421B-894F-0E49FD430034}" destId="{85117409-A02D-4A5A-8A09-BD862D7987D6}" srcOrd="2" destOrd="0" presId="urn:microsoft.com/office/officeart/2008/layout/HorizontalMultiLevelHierarchy"/>
    <dgm:cxn modelId="{06F17EA6-37DA-41BC-BB39-B0CCAFF42FC7}" type="presParOf" srcId="{85117409-A02D-4A5A-8A09-BD862D7987D6}" destId="{570176E1-D87E-4142-A50A-9FB0BBCF800B}" srcOrd="0" destOrd="0" presId="urn:microsoft.com/office/officeart/2008/layout/HorizontalMultiLevelHierarchy"/>
    <dgm:cxn modelId="{3AB91FCD-BF27-4F15-AD9A-EF78C4AB2A79}" type="presParOf" srcId="{BE40717D-FA14-421B-894F-0E49FD430034}" destId="{1B26BDFA-90C5-43C1-9273-8D5899DA43BD}" srcOrd="3" destOrd="0" presId="urn:microsoft.com/office/officeart/2008/layout/HorizontalMultiLevelHierarchy"/>
    <dgm:cxn modelId="{C5835804-60B6-431B-9E2F-EB1C8815A4AD}" type="presParOf" srcId="{1B26BDFA-90C5-43C1-9273-8D5899DA43BD}" destId="{61AC4B5C-A148-4604-86DC-A49F4C7A407A}" srcOrd="0" destOrd="0" presId="urn:microsoft.com/office/officeart/2008/layout/HorizontalMultiLevelHierarchy"/>
    <dgm:cxn modelId="{B4F8AB57-28D8-45D7-8F1F-F836BECF678B}" type="presParOf" srcId="{1B26BDFA-90C5-43C1-9273-8D5899DA43BD}" destId="{4331B11A-FDAA-4B92-9826-86523F90A184}" srcOrd="1" destOrd="0" presId="urn:microsoft.com/office/officeart/2008/layout/HorizontalMultiLevelHierarchy"/>
    <dgm:cxn modelId="{2BD1E610-C858-4C98-B82E-587132D07E3C}" type="presParOf" srcId="{4331B11A-FDAA-4B92-9826-86523F90A184}" destId="{7DE59E67-8EF0-4DD5-9B4C-902F67372C3E}" srcOrd="0" destOrd="0" presId="urn:microsoft.com/office/officeart/2008/layout/HorizontalMultiLevelHierarchy"/>
    <dgm:cxn modelId="{DCC0F555-9492-40B3-B5D7-3413E0109438}" type="presParOf" srcId="{7DE59E67-8EF0-4DD5-9B4C-902F67372C3E}" destId="{B9628240-CC76-4476-894A-DEF44B5F60DC}" srcOrd="0" destOrd="0" presId="urn:microsoft.com/office/officeart/2008/layout/HorizontalMultiLevelHierarchy"/>
    <dgm:cxn modelId="{6DE0CDE7-0CC3-4BF1-8A32-25C4AB8F4F0D}" type="presParOf" srcId="{4331B11A-FDAA-4B92-9826-86523F90A184}" destId="{B8EA37B6-D3BA-45E2-A665-CC15E3492DE8}" srcOrd="1" destOrd="0" presId="urn:microsoft.com/office/officeart/2008/layout/HorizontalMultiLevelHierarchy"/>
    <dgm:cxn modelId="{7B047F4A-64F8-4885-A217-99774DABFDD7}" type="presParOf" srcId="{B8EA37B6-D3BA-45E2-A665-CC15E3492DE8}" destId="{B0209DBD-7576-4AC0-9C03-539F89C52DE8}" srcOrd="0" destOrd="0" presId="urn:microsoft.com/office/officeart/2008/layout/HorizontalMultiLevelHierarchy"/>
    <dgm:cxn modelId="{62BFD7C1-92DD-46D4-903B-5A0DCE75A80D}" type="presParOf" srcId="{B8EA37B6-D3BA-45E2-A665-CC15E3492DE8}" destId="{2C48AE0E-0174-43D8-A0CD-1A8F0EE4375A}" srcOrd="1" destOrd="0" presId="urn:microsoft.com/office/officeart/2008/layout/HorizontalMultiLevelHierarchy"/>
    <dgm:cxn modelId="{0FEB7FA3-DF7C-43E9-BC08-7A534D747845}" type="presParOf" srcId="{2C48AE0E-0174-43D8-A0CD-1A8F0EE4375A}" destId="{C9E81F6E-439B-47B0-835F-404CDF497FA4}" srcOrd="0" destOrd="0" presId="urn:microsoft.com/office/officeart/2008/layout/HorizontalMultiLevelHierarchy"/>
    <dgm:cxn modelId="{5D86694C-742D-4586-929C-565FB2199AAC}" type="presParOf" srcId="{C9E81F6E-439B-47B0-835F-404CDF497FA4}" destId="{4F67A733-5925-4F9F-8C05-20C4AC237A86}" srcOrd="0" destOrd="0" presId="urn:microsoft.com/office/officeart/2008/layout/HorizontalMultiLevelHierarchy"/>
    <dgm:cxn modelId="{9F1F29B0-15B8-4FBB-85F7-E4714CB48C81}" type="presParOf" srcId="{2C48AE0E-0174-43D8-A0CD-1A8F0EE4375A}" destId="{0283E601-B362-481E-9279-8497190F6EF5}" srcOrd="1" destOrd="0" presId="urn:microsoft.com/office/officeart/2008/layout/HorizontalMultiLevelHierarchy"/>
    <dgm:cxn modelId="{22439436-2A8C-4C41-B23B-583017AE0331}" type="presParOf" srcId="{0283E601-B362-481E-9279-8497190F6EF5}" destId="{72F0AB69-3B09-47A9-B839-63DCABD46A45}" srcOrd="0" destOrd="0" presId="urn:microsoft.com/office/officeart/2008/layout/HorizontalMultiLevelHierarchy"/>
    <dgm:cxn modelId="{7F2FE05C-56C7-4119-91B1-6A3F5E4BA333}" type="presParOf" srcId="{0283E601-B362-481E-9279-8497190F6EF5}" destId="{AF0F5DC6-D051-4F94-8476-B0539B4A720C}" srcOrd="1" destOrd="0" presId="urn:microsoft.com/office/officeart/2008/layout/HorizontalMultiLevelHierarchy"/>
    <dgm:cxn modelId="{DE727915-DA80-4157-BE47-C9F6B3B9324D}" type="presParOf" srcId="{2C48AE0E-0174-43D8-A0CD-1A8F0EE4375A}" destId="{2CF891B3-702C-4C60-88E5-DC2EE55C43A3}" srcOrd="2" destOrd="0" presId="urn:microsoft.com/office/officeart/2008/layout/HorizontalMultiLevelHierarchy"/>
    <dgm:cxn modelId="{E938E59B-CA63-473B-86D6-FF1AB8228744}" type="presParOf" srcId="{2CF891B3-702C-4C60-88E5-DC2EE55C43A3}" destId="{3096D123-9845-418A-A614-E382715BCC5C}" srcOrd="0" destOrd="0" presId="urn:microsoft.com/office/officeart/2008/layout/HorizontalMultiLevelHierarchy"/>
    <dgm:cxn modelId="{40653533-5E1C-4045-9B1B-2A01109B8E8B}" type="presParOf" srcId="{2C48AE0E-0174-43D8-A0CD-1A8F0EE4375A}" destId="{99C1CB42-C394-48B1-B8C3-1A2B63F8FDA8}" srcOrd="3" destOrd="0" presId="urn:microsoft.com/office/officeart/2008/layout/HorizontalMultiLevelHierarchy"/>
    <dgm:cxn modelId="{62E205BE-CE88-4F28-AEED-805D95E7C88A}" type="presParOf" srcId="{99C1CB42-C394-48B1-B8C3-1A2B63F8FDA8}" destId="{399EA1DF-AAB5-469F-B3BC-544D020A8B48}" srcOrd="0" destOrd="0" presId="urn:microsoft.com/office/officeart/2008/layout/HorizontalMultiLevelHierarchy"/>
    <dgm:cxn modelId="{F057338E-C266-4B68-B84E-08567DF5E1BE}" type="presParOf" srcId="{99C1CB42-C394-48B1-B8C3-1A2B63F8FDA8}" destId="{63CCEB53-FE72-41F1-82DE-4090B8E9ADF8}" srcOrd="1" destOrd="0" presId="urn:microsoft.com/office/officeart/2008/layout/HorizontalMultiLevelHierarchy"/>
    <dgm:cxn modelId="{11F99E0B-8A7F-490A-BFFF-8B373186AAE5}" type="presParOf" srcId="{63CCEB53-FE72-41F1-82DE-4090B8E9ADF8}" destId="{C8C96472-E7A5-46BC-9B44-A6C6778E0E42}" srcOrd="0" destOrd="0" presId="urn:microsoft.com/office/officeart/2008/layout/HorizontalMultiLevelHierarchy"/>
    <dgm:cxn modelId="{F1715AE0-7F99-4C0B-AE64-FBD56D83FFEF}" type="presParOf" srcId="{C8C96472-E7A5-46BC-9B44-A6C6778E0E42}" destId="{05625D9F-AAA5-470E-A34E-11D8C0A640B9}" srcOrd="0" destOrd="0" presId="urn:microsoft.com/office/officeart/2008/layout/HorizontalMultiLevelHierarchy"/>
    <dgm:cxn modelId="{BB14930A-B597-4C7D-A402-6F05EE4385DA}" type="presParOf" srcId="{63CCEB53-FE72-41F1-82DE-4090B8E9ADF8}" destId="{61B97287-10EA-475E-96F4-451939A8BAB8}" srcOrd="1" destOrd="0" presId="urn:microsoft.com/office/officeart/2008/layout/HorizontalMultiLevelHierarchy"/>
    <dgm:cxn modelId="{097860F5-C0AB-4EDE-9347-346227AF1922}" type="presParOf" srcId="{61B97287-10EA-475E-96F4-451939A8BAB8}" destId="{57EA6B3D-C115-4F7F-8BE6-4A62DE96F5CE}" srcOrd="0" destOrd="0" presId="urn:microsoft.com/office/officeart/2008/layout/HorizontalMultiLevelHierarchy"/>
    <dgm:cxn modelId="{C068B532-0FD9-4FFC-AB3F-D72F5CB4B462}" type="presParOf" srcId="{61B97287-10EA-475E-96F4-451939A8BAB8}" destId="{318368E1-6D09-4AB8-95E2-997E4365F0B8}" srcOrd="1" destOrd="0" presId="urn:microsoft.com/office/officeart/2008/layout/HorizontalMultiLevelHierarchy"/>
    <dgm:cxn modelId="{224BC78E-F7C4-4B23-9C38-21FB35E2D85C}" type="presParOf" srcId="{2C48AE0E-0174-43D8-A0CD-1A8F0EE4375A}" destId="{8973E4C9-E367-4AEC-A50C-534D7D1FF468}" srcOrd="4" destOrd="0" presId="urn:microsoft.com/office/officeart/2008/layout/HorizontalMultiLevelHierarchy"/>
    <dgm:cxn modelId="{5B8182B4-775D-484D-9AA7-E4B8E358E99F}" type="presParOf" srcId="{8973E4C9-E367-4AEC-A50C-534D7D1FF468}" destId="{93472262-08F1-4AB9-ADA8-04864B2C6595}" srcOrd="0" destOrd="0" presId="urn:microsoft.com/office/officeart/2008/layout/HorizontalMultiLevelHierarchy"/>
    <dgm:cxn modelId="{E1CC3968-36FA-46B7-9529-60FE774EA6DE}" type="presParOf" srcId="{2C48AE0E-0174-43D8-A0CD-1A8F0EE4375A}" destId="{22CEFF75-3AB4-4DCD-8578-052C324D7FAC}" srcOrd="5" destOrd="0" presId="urn:microsoft.com/office/officeart/2008/layout/HorizontalMultiLevelHierarchy"/>
    <dgm:cxn modelId="{935415A1-2BE9-4802-B627-D0105471CD7B}" type="presParOf" srcId="{22CEFF75-3AB4-4DCD-8578-052C324D7FAC}" destId="{15ECCC39-18C9-4952-B63B-89F9B8A02697}" srcOrd="0" destOrd="0" presId="urn:microsoft.com/office/officeart/2008/layout/HorizontalMultiLevelHierarchy"/>
    <dgm:cxn modelId="{FB0ADB29-25D5-4F36-9A49-6D9321A394B3}" type="presParOf" srcId="{22CEFF75-3AB4-4DCD-8578-052C324D7FAC}" destId="{59C58FA1-2E06-4FC8-AC5B-83E6A9017150}" srcOrd="1" destOrd="0" presId="urn:microsoft.com/office/officeart/2008/layout/HorizontalMultiLevelHierarchy"/>
    <dgm:cxn modelId="{70104C3F-52EC-48AC-B626-1B5B357E5530}" type="presParOf" srcId="{59C58FA1-2E06-4FC8-AC5B-83E6A9017150}" destId="{BC00B976-8169-4693-90B3-F19843AF2D10}" srcOrd="0" destOrd="0" presId="urn:microsoft.com/office/officeart/2008/layout/HorizontalMultiLevelHierarchy"/>
    <dgm:cxn modelId="{B51D3418-3CA9-4938-8744-4A2943CAC256}" type="presParOf" srcId="{BC00B976-8169-4693-90B3-F19843AF2D10}" destId="{9B91BE10-F07F-4B9C-AFAB-2409B8CBBC1A}" srcOrd="0" destOrd="0" presId="urn:microsoft.com/office/officeart/2008/layout/HorizontalMultiLevelHierarchy"/>
    <dgm:cxn modelId="{7CE20517-6519-4EFB-B9B9-28FC79D9A34F}" type="presParOf" srcId="{59C58FA1-2E06-4FC8-AC5B-83E6A9017150}" destId="{540F60C0-B102-4E15-AAAC-EEA1AA0F1632}" srcOrd="1" destOrd="0" presId="urn:microsoft.com/office/officeart/2008/layout/HorizontalMultiLevelHierarchy"/>
    <dgm:cxn modelId="{170FC38A-D968-40B0-9C18-43A39C09CE8E}" type="presParOf" srcId="{540F60C0-B102-4E15-AAAC-EEA1AA0F1632}" destId="{23C1D84B-8A50-4FBF-8C4E-7083BCD3C4D9}" srcOrd="0" destOrd="0" presId="urn:microsoft.com/office/officeart/2008/layout/HorizontalMultiLevelHierarchy"/>
    <dgm:cxn modelId="{54FDD835-F7F6-4EB6-BD12-D15DEC4FDCF9}" type="presParOf" srcId="{540F60C0-B102-4E15-AAAC-EEA1AA0F1632}" destId="{B9C2EA50-A4F6-43DB-9406-BAE88CFCCD59}" srcOrd="1" destOrd="0" presId="urn:microsoft.com/office/officeart/2008/layout/HorizontalMultiLevelHierarchy"/>
    <dgm:cxn modelId="{22CB99CF-153D-4F4E-818B-2A27C10CAFAA}" type="presParOf" srcId="{59C58FA1-2E06-4FC8-AC5B-83E6A9017150}" destId="{5AF12A70-9141-4A05-A597-52CCFBFB3A99}" srcOrd="2" destOrd="0" presId="urn:microsoft.com/office/officeart/2008/layout/HorizontalMultiLevelHierarchy"/>
    <dgm:cxn modelId="{95CEBF1D-55EE-437A-B02B-982E7C13E5DA}" type="presParOf" srcId="{5AF12A70-9141-4A05-A597-52CCFBFB3A99}" destId="{2E97E248-628A-4DE0-8D7E-1BD8930AE20C}" srcOrd="0" destOrd="0" presId="urn:microsoft.com/office/officeart/2008/layout/HorizontalMultiLevelHierarchy"/>
    <dgm:cxn modelId="{ACA5E71F-61FD-42CA-9848-C085AC798F78}" type="presParOf" srcId="{59C58FA1-2E06-4FC8-AC5B-83E6A9017150}" destId="{D51698C1-8780-4FFB-8F36-8C92DA0CA21B}" srcOrd="3" destOrd="0" presId="urn:microsoft.com/office/officeart/2008/layout/HorizontalMultiLevelHierarchy"/>
    <dgm:cxn modelId="{1C8ADB73-ABA4-43C3-ABA0-D22D3D00D123}" type="presParOf" srcId="{D51698C1-8780-4FFB-8F36-8C92DA0CA21B}" destId="{D74A096D-9671-41EC-BFBE-881229874241}" srcOrd="0" destOrd="0" presId="urn:microsoft.com/office/officeart/2008/layout/HorizontalMultiLevelHierarchy"/>
    <dgm:cxn modelId="{2BDEA7F0-5FE9-4B25-9BB0-6BA3C4B6559C}" type="presParOf" srcId="{D51698C1-8780-4FFB-8F36-8C92DA0CA21B}" destId="{37D1D43A-4865-4512-8456-4894044ACD61}" srcOrd="1" destOrd="0" presId="urn:microsoft.com/office/officeart/2008/layout/HorizontalMultiLevelHierarchy"/>
    <dgm:cxn modelId="{D4BBDE48-785B-40CE-98A1-9C4BED3709EB}" type="presParOf" srcId="{BE40717D-FA14-421B-894F-0E49FD430034}" destId="{ABE8E5F4-B851-446E-95DD-1185F6310123}" srcOrd="4" destOrd="0" presId="urn:microsoft.com/office/officeart/2008/layout/HorizontalMultiLevelHierarchy"/>
    <dgm:cxn modelId="{79BDE24B-718D-438A-9150-962B9F93B2FB}" type="presParOf" srcId="{ABE8E5F4-B851-446E-95DD-1185F6310123}" destId="{795CC9E1-B621-40E5-87F4-B28FBFEAFDB8}" srcOrd="0" destOrd="0" presId="urn:microsoft.com/office/officeart/2008/layout/HorizontalMultiLevelHierarchy"/>
    <dgm:cxn modelId="{1F337CFE-6017-46DF-B6AC-9AC9888C0ED9}" type="presParOf" srcId="{BE40717D-FA14-421B-894F-0E49FD430034}" destId="{3334D5AF-EDA3-4E17-91B6-CF9CCF8DC7F2}" srcOrd="5" destOrd="0" presId="urn:microsoft.com/office/officeart/2008/layout/HorizontalMultiLevelHierarchy"/>
    <dgm:cxn modelId="{23655EB4-BE67-4D25-B0D1-C929071B3D5B}" type="presParOf" srcId="{3334D5AF-EDA3-4E17-91B6-CF9CCF8DC7F2}" destId="{723E521C-036F-414C-A400-526B25753E7D}" srcOrd="0" destOrd="0" presId="urn:microsoft.com/office/officeart/2008/layout/HorizontalMultiLevelHierarchy"/>
    <dgm:cxn modelId="{8168D733-180A-4B2B-AC18-C6ABFA07DF00}" type="presParOf" srcId="{3334D5AF-EDA3-4E17-91B6-CF9CCF8DC7F2}" destId="{914ED880-6D4A-405B-82FD-AC01CFD61E05}" srcOrd="1" destOrd="0" presId="urn:microsoft.com/office/officeart/2008/layout/HorizontalMultiLevelHierarchy"/>
    <dgm:cxn modelId="{F331BEA5-DF52-4F26-8833-EA84C88C8B9D}" type="presParOf" srcId="{914ED880-6D4A-405B-82FD-AC01CFD61E05}" destId="{40CC4993-DCAF-4AC9-BB18-A07F24331553}" srcOrd="0" destOrd="0" presId="urn:microsoft.com/office/officeart/2008/layout/HorizontalMultiLevelHierarchy"/>
    <dgm:cxn modelId="{243F4141-C3E6-44A0-9203-39BD55A4B1EF}" type="presParOf" srcId="{40CC4993-DCAF-4AC9-BB18-A07F24331553}" destId="{8B739B25-A65C-4FCE-A4D2-6BB9E73A1228}" srcOrd="0" destOrd="0" presId="urn:microsoft.com/office/officeart/2008/layout/HorizontalMultiLevelHierarchy"/>
    <dgm:cxn modelId="{DFE7CB1B-326F-4213-8621-695CB2FDA2A3}" type="presParOf" srcId="{914ED880-6D4A-405B-82FD-AC01CFD61E05}" destId="{AEB09CB3-7C0A-46CC-B206-8313F5FB509B}" srcOrd="1" destOrd="0" presId="urn:microsoft.com/office/officeart/2008/layout/HorizontalMultiLevelHierarchy"/>
    <dgm:cxn modelId="{29E8A921-AC7C-4274-992F-CA637D29303E}" type="presParOf" srcId="{AEB09CB3-7C0A-46CC-B206-8313F5FB509B}" destId="{399EEEA7-A9A4-480F-A421-9310D12DBC32}" srcOrd="0" destOrd="0" presId="urn:microsoft.com/office/officeart/2008/layout/HorizontalMultiLevelHierarchy"/>
    <dgm:cxn modelId="{1D39A3AC-B143-4C97-AFFC-A860A21F524D}" type="presParOf" srcId="{AEB09CB3-7C0A-46CC-B206-8313F5FB509B}" destId="{A634C21C-C8EC-446F-857C-52BD81155D68}" srcOrd="1" destOrd="0" presId="urn:microsoft.com/office/officeart/2008/layout/HorizontalMultiLevelHierarchy"/>
    <dgm:cxn modelId="{771708E0-3809-4CC6-A0E0-A0D4B04BB058}" type="presParOf" srcId="{A634C21C-C8EC-446F-857C-52BD81155D68}" destId="{798DF151-841E-49D0-BE30-D4B8A24E78A6}" srcOrd="0" destOrd="0" presId="urn:microsoft.com/office/officeart/2008/layout/HorizontalMultiLevelHierarchy"/>
    <dgm:cxn modelId="{A876554C-05C5-4A6B-81D8-133B3F7FA79A}" type="presParOf" srcId="{798DF151-841E-49D0-BE30-D4B8A24E78A6}" destId="{F7F0044B-838F-4B92-89F1-BF184149FABB}" srcOrd="0" destOrd="0" presId="urn:microsoft.com/office/officeart/2008/layout/HorizontalMultiLevelHierarchy"/>
    <dgm:cxn modelId="{05BEF395-C8E0-48AD-8E0E-80E9B78DAFD8}" type="presParOf" srcId="{A634C21C-C8EC-446F-857C-52BD81155D68}" destId="{1433E363-B2F3-4C99-B5BC-105558381187}" srcOrd="1" destOrd="0" presId="urn:microsoft.com/office/officeart/2008/layout/HorizontalMultiLevelHierarchy"/>
    <dgm:cxn modelId="{0EE2E62E-57CF-4594-8664-7AA60F0854AA}" type="presParOf" srcId="{1433E363-B2F3-4C99-B5BC-105558381187}" destId="{A106E5BE-6910-4B0D-9708-349B2812A96F}" srcOrd="0" destOrd="0" presId="urn:microsoft.com/office/officeart/2008/layout/HorizontalMultiLevelHierarchy"/>
    <dgm:cxn modelId="{E148056D-E15C-496F-ADDE-8511EDF6F9DC}" type="presParOf" srcId="{1433E363-B2F3-4C99-B5BC-105558381187}" destId="{F1288646-0422-4C94-97EB-1FF18278F542}" srcOrd="1" destOrd="0" presId="urn:microsoft.com/office/officeart/2008/layout/HorizontalMultiLevelHierarchy"/>
    <dgm:cxn modelId="{1A76D315-F34F-40DC-BB47-DD2F41F9E9DB}" type="presParOf" srcId="{914ED880-6D4A-405B-82FD-AC01CFD61E05}" destId="{AE3D9895-2FC7-4DFF-9E69-36BE4750A30C}" srcOrd="2" destOrd="0" presId="urn:microsoft.com/office/officeart/2008/layout/HorizontalMultiLevelHierarchy"/>
    <dgm:cxn modelId="{E7396159-F6DD-42DE-B662-1BEDF8141043}" type="presParOf" srcId="{AE3D9895-2FC7-4DFF-9E69-36BE4750A30C}" destId="{4D42ED36-A9CF-43C0-B46D-12FF1A7E326E}" srcOrd="0" destOrd="0" presId="urn:microsoft.com/office/officeart/2008/layout/HorizontalMultiLevelHierarchy"/>
    <dgm:cxn modelId="{DCB066A4-85B2-4FC7-8A1E-23EE90064CED}" type="presParOf" srcId="{914ED880-6D4A-405B-82FD-AC01CFD61E05}" destId="{4A9D9A19-2051-4E8D-9C51-A6B7F005D162}" srcOrd="3" destOrd="0" presId="urn:microsoft.com/office/officeart/2008/layout/HorizontalMultiLevelHierarchy"/>
    <dgm:cxn modelId="{01EF91D5-D429-46F9-9E8E-D1D6B74A072B}" type="presParOf" srcId="{4A9D9A19-2051-4E8D-9C51-A6B7F005D162}" destId="{36680DBB-5AD1-4A0B-9705-19DE2ADA3A52}" srcOrd="0" destOrd="0" presId="urn:microsoft.com/office/officeart/2008/layout/HorizontalMultiLevelHierarchy"/>
    <dgm:cxn modelId="{362353A2-6C4F-4BD6-89D7-9D4976975EC4}" type="presParOf" srcId="{4A9D9A19-2051-4E8D-9C51-A6B7F005D162}" destId="{6BCB2556-2022-4F45-A480-474F8BBE0088}" srcOrd="1" destOrd="0" presId="urn:microsoft.com/office/officeart/2008/layout/HorizontalMultiLevelHierarchy"/>
    <dgm:cxn modelId="{C654EDF4-FC4C-40F1-93EF-1CC6089F47F2}" type="presParOf" srcId="{914ED880-6D4A-405B-82FD-AC01CFD61E05}" destId="{97ADC88D-64E8-4CDC-8D88-E6AAD285141C}" srcOrd="4" destOrd="0" presId="urn:microsoft.com/office/officeart/2008/layout/HorizontalMultiLevelHierarchy"/>
    <dgm:cxn modelId="{3C24C65E-CF34-4C06-BF5B-2C0EBCB9198A}" type="presParOf" srcId="{97ADC88D-64E8-4CDC-8D88-E6AAD285141C}" destId="{0FD67B93-434C-45DE-8FCB-272F03F1C1BE}" srcOrd="0" destOrd="0" presId="urn:microsoft.com/office/officeart/2008/layout/HorizontalMultiLevelHierarchy"/>
    <dgm:cxn modelId="{538FD6E8-E2C4-4449-8DE4-880E82A02E8F}" type="presParOf" srcId="{914ED880-6D4A-405B-82FD-AC01CFD61E05}" destId="{31E977BA-AA92-478D-AA8E-2A1CB3FA02EB}" srcOrd="5" destOrd="0" presId="urn:microsoft.com/office/officeart/2008/layout/HorizontalMultiLevelHierarchy"/>
    <dgm:cxn modelId="{158C8112-60E7-4272-B426-68190D050291}" type="presParOf" srcId="{31E977BA-AA92-478D-AA8E-2A1CB3FA02EB}" destId="{ECAC2B25-9063-4FDF-A653-7EE414958447}" srcOrd="0" destOrd="0" presId="urn:microsoft.com/office/officeart/2008/layout/HorizontalMultiLevelHierarchy"/>
    <dgm:cxn modelId="{9922BA0E-8EF4-46D7-8339-C7771C8B885C}" type="presParOf" srcId="{31E977BA-AA92-478D-AA8E-2A1CB3FA02EB}" destId="{69F424A2-4F13-4C2A-A403-5B407F19DEB1}" srcOrd="1" destOrd="0" presId="urn:microsoft.com/office/officeart/2008/layout/HorizontalMultiLevelHierarchy"/>
    <dgm:cxn modelId="{4008318A-EA8A-4AA6-8751-0153CAD08DAD}" type="presParOf" srcId="{BE40717D-FA14-421B-894F-0E49FD430034}" destId="{AD07B52F-0DDC-40F4-9866-03409C47BD6B}" srcOrd="6" destOrd="0" presId="urn:microsoft.com/office/officeart/2008/layout/HorizontalMultiLevelHierarchy"/>
    <dgm:cxn modelId="{D0542024-175B-442D-8B6A-E8D011B58BFD}" type="presParOf" srcId="{AD07B52F-0DDC-40F4-9866-03409C47BD6B}" destId="{86337582-EAB1-47DA-8432-81CDC2A420DF}" srcOrd="0" destOrd="0" presId="urn:microsoft.com/office/officeart/2008/layout/HorizontalMultiLevelHierarchy"/>
    <dgm:cxn modelId="{E40E209C-5447-4DC8-AD1C-85D5F7774700}" type="presParOf" srcId="{BE40717D-FA14-421B-894F-0E49FD430034}" destId="{E8CBD634-6B6C-4050-9E4B-860437697CF0}" srcOrd="7" destOrd="0" presId="urn:microsoft.com/office/officeart/2008/layout/HorizontalMultiLevelHierarchy"/>
    <dgm:cxn modelId="{BAFDEB08-CB97-404C-88D8-E164D7048829}" type="presParOf" srcId="{E8CBD634-6B6C-4050-9E4B-860437697CF0}" destId="{28F98BF2-CE9D-45F6-BB5D-C0BBF7952313}" srcOrd="0" destOrd="0" presId="urn:microsoft.com/office/officeart/2008/layout/HorizontalMultiLevelHierarchy"/>
    <dgm:cxn modelId="{489F6B69-1C8A-4ED9-99FF-427444EB1324}" type="presParOf" srcId="{E8CBD634-6B6C-4050-9E4B-860437697CF0}" destId="{781923AA-A353-422F-B4B9-2D5E4399A5CC}" srcOrd="1" destOrd="0" presId="urn:microsoft.com/office/officeart/2008/layout/HorizontalMultiLevelHierarchy"/>
    <dgm:cxn modelId="{EF2D401E-87D2-4D71-8E1F-54A8FD426CBF}" type="presParOf" srcId="{781923AA-A353-422F-B4B9-2D5E4399A5CC}" destId="{4F768353-3A46-4799-AF43-53C27962FB05}" srcOrd="0" destOrd="0" presId="urn:microsoft.com/office/officeart/2008/layout/HorizontalMultiLevelHierarchy"/>
    <dgm:cxn modelId="{170F2499-3102-45FD-9B81-E7EFACAC8D5E}" type="presParOf" srcId="{4F768353-3A46-4799-AF43-53C27962FB05}" destId="{00F13921-05AF-430E-8CF4-68A3F96FA89C}" srcOrd="0" destOrd="0" presId="urn:microsoft.com/office/officeart/2008/layout/HorizontalMultiLevelHierarchy"/>
    <dgm:cxn modelId="{0840394F-C761-4363-BB37-5428DA351F38}" type="presParOf" srcId="{781923AA-A353-422F-B4B9-2D5E4399A5CC}" destId="{443D3A3C-21A1-4CDE-BA6A-5A4629211970}" srcOrd="1" destOrd="0" presId="urn:microsoft.com/office/officeart/2008/layout/HorizontalMultiLevelHierarchy"/>
    <dgm:cxn modelId="{5540C912-1E2C-4DDE-A77B-68B43CCC5EB2}" type="presParOf" srcId="{443D3A3C-21A1-4CDE-BA6A-5A4629211970}" destId="{252DF11F-F7D9-47B7-A74C-37C43E8098A5}" srcOrd="0" destOrd="0" presId="urn:microsoft.com/office/officeart/2008/layout/HorizontalMultiLevelHierarchy"/>
    <dgm:cxn modelId="{9F32733D-46D2-4548-992F-FA6822F24C1D}" type="presParOf" srcId="{443D3A3C-21A1-4CDE-BA6A-5A4629211970}" destId="{4EF00454-B746-4F1D-A3D7-6F982BF66DDA}" srcOrd="1" destOrd="0" presId="urn:microsoft.com/office/officeart/2008/layout/HorizontalMultiLevelHierarchy"/>
    <dgm:cxn modelId="{84EF8B89-46A4-48CF-9605-0419679A7394}" type="presParOf" srcId="{4EF00454-B746-4F1D-A3D7-6F982BF66DDA}" destId="{53A33758-15EC-46BF-A3A9-88A01AA4F3BA}" srcOrd="0" destOrd="0" presId="urn:microsoft.com/office/officeart/2008/layout/HorizontalMultiLevelHierarchy"/>
    <dgm:cxn modelId="{6D481511-3785-4F97-A857-8F845037BB06}" type="presParOf" srcId="{53A33758-15EC-46BF-A3A9-88A01AA4F3BA}" destId="{C0614E75-87C4-4A13-A387-37D54EB2B872}" srcOrd="0" destOrd="0" presId="urn:microsoft.com/office/officeart/2008/layout/HorizontalMultiLevelHierarchy"/>
    <dgm:cxn modelId="{4811F14F-15B2-4C18-813E-1EBD0CC23BCD}" type="presParOf" srcId="{4EF00454-B746-4F1D-A3D7-6F982BF66DDA}" destId="{2D3BFF9E-1014-489C-996B-74B75EA90138}" srcOrd="1" destOrd="0" presId="urn:microsoft.com/office/officeart/2008/layout/HorizontalMultiLevelHierarchy"/>
    <dgm:cxn modelId="{7516008F-72EA-4292-BB34-4B8BDE34B87C}" type="presParOf" srcId="{2D3BFF9E-1014-489C-996B-74B75EA90138}" destId="{0B4FAB62-341D-4055-8840-C40856509692}" srcOrd="0" destOrd="0" presId="urn:microsoft.com/office/officeart/2008/layout/HorizontalMultiLevelHierarchy"/>
    <dgm:cxn modelId="{1B5C116F-763A-441B-9D89-65413C6B66D9}" type="presParOf" srcId="{2D3BFF9E-1014-489C-996B-74B75EA90138}" destId="{BF4B1EFA-D2D3-4595-91FD-8B3FAB4424DB}" srcOrd="1" destOrd="0" presId="urn:microsoft.com/office/officeart/2008/layout/HorizontalMultiLevelHierarchy"/>
    <dgm:cxn modelId="{EDCB0631-5D73-4DB1-910B-EF3B2C959E67}" type="presParOf" srcId="{BF4B1EFA-D2D3-4595-91FD-8B3FAB4424DB}" destId="{4D5E78D7-C6F7-4CFB-BD44-53C272A5066B}" srcOrd="0" destOrd="0" presId="urn:microsoft.com/office/officeart/2008/layout/HorizontalMultiLevelHierarchy"/>
    <dgm:cxn modelId="{9EF81501-E5B6-4A8E-A5B8-1C47A243D5B2}" type="presParOf" srcId="{4D5E78D7-C6F7-4CFB-BD44-53C272A5066B}" destId="{2F53B8E0-64CC-47FC-8338-AD78632CB5EF}" srcOrd="0" destOrd="0" presId="urn:microsoft.com/office/officeart/2008/layout/HorizontalMultiLevelHierarchy"/>
    <dgm:cxn modelId="{D08565AF-DFF3-4DDE-B9B2-8C01E39C8716}" type="presParOf" srcId="{BF4B1EFA-D2D3-4595-91FD-8B3FAB4424DB}" destId="{76706478-D5C9-4C95-80D2-ABC946A03EDA}" srcOrd="1" destOrd="0" presId="urn:microsoft.com/office/officeart/2008/layout/HorizontalMultiLevelHierarchy"/>
    <dgm:cxn modelId="{696734F6-C8AE-4421-BECF-92EF72EDF7FD}" type="presParOf" srcId="{76706478-D5C9-4C95-80D2-ABC946A03EDA}" destId="{B5E7C365-D454-47DE-BA38-30906DEEC676}" srcOrd="0" destOrd="0" presId="urn:microsoft.com/office/officeart/2008/layout/HorizontalMultiLevelHierarchy"/>
    <dgm:cxn modelId="{800F67BE-2F3A-4147-865F-0C9628647EB3}" type="presParOf" srcId="{76706478-D5C9-4C95-80D2-ABC946A03EDA}" destId="{71BE3BC7-FDF0-4A86-B3FC-8FCD7892395A}" srcOrd="1" destOrd="0" presId="urn:microsoft.com/office/officeart/2008/layout/HorizontalMultiLevelHierarchy"/>
    <dgm:cxn modelId="{EC1C915D-0B63-4BCB-B936-1C0502E89F17}" type="presParOf" srcId="{4EF00454-B746-4F1D-A3D7-6F982BF66DDA}" destId="{3A94A8E5-B962-4243-9025-43D0D3FEDFC6}" srcOrd="2" destOrd="0" presId="urn:microsoft.com/office/officeart/2008/layout/HorizontalMultiLevelHierarchy"/>
    <dgm:cxn modelId="{206B7083-D7D1-48C7-93C5-AEDF236BB2F1}" type="presParOf" srcId="{3A94A8E5-B962-4243-9025-43D0D3FEDFC6}" destId="{C056707C-7ADF-4377-B7B2-381EA357EE56}" srcOrd="0" destOrd="0" presId="urn:microsoft.com/office/officeart/2008/layout/HorizontalMultiLevelHierarchy"/>
    <dgm:cxn modelId="{23C99303-6BC6-4800-A31C-6C9D60D0B57C}" type="presParOf" srcId="{4EF00454-B746-4F1D-A3D7-6F982BF66DDA}" destId="{E042EA15-FA89-4B0F-8BFC-F5077FA7B469}" srcOrd="3" destOrd="0" presId="urn:microsoft.com/office/officeart/2008/layout/HorizontalMultiLevelHierarchy"/>
    <dgm:cxn modelId="{7C26A1EB-956B-4C4F-B47B-80C7A092866B}" type="presParOf" srcId="{E042EA15-FA89-4B0F-8BFC-F5077FA7B469}" destId="{66F52142-FBBE-4DB2-BF35-42CAA8060FE8}" srcOrd="0" destOrd="0" presId="urn:microsoft.com/office/officeart/2008/layout/HorizontalMultiLevelHierarchy"/>
    <dgm:cxn modelId="{98F1CF16-F800-4BF8-8E5F-083C08143741}" type="presParOf" srcId="{E042EA15-FA89-4B0F-8BFC-F5077FA7B469}" destId="{1CFAD976-828D-4F70-874F-DAB35AABED5D}" srcOrd="1" destOrd="0" presId="urn:microsoft.com/office/officeart/2008/layout/HorizontalMultiLevelHierarchy"/>
    <dgm:cxn modelId="{CB817AE0-672B-4C41-AD58-9A13843D5663}" type="presParOf" srcId="{1CFAD976-828D-4F70-874F-DAB35AABED5D}" destId="{76EFAEBD-2F99-4733-B78D-63C3683CDED8}" srcOrd="0" destOrd="0" presId="urn:microsoft.com/office/officeart/2008/layout/HorizontalMultiLevelHierarchy"/>
    <dgm:cxn modelId="{74E5DDAB-0D1A-4BAB-9467-4092CDFEB9E4}" type="presParOf" srcId="{76EFAEBD-2F99-4733-B78D-63C3683CDED8}" destId="{38BB5DCF-F832-427C-97F6-EBDACE95956A}" srcOrd="0" destOrd="0" presId="urn:microsoft.com/office/officeart/2008/layout/HorizontalMultiLevelHierarchy"/>
    <dgm:cxn modelId="{2C3570A3-1260-4E83-8082-2E68682C2565}" type="presParOf" srcId="{1CFAD976-828D-4F70-874F-DAB35AABED5D}" destId="{00B7E7A5-5534-4BCE-BD40-66CDC880FFFD}" srcOrd="1" destOrd="0" presId="urn:microsoft.com/office/officeart/2008/layout/HorizontalMultiLevelHierarchy"/>
    <dgm:cxn modelId="{02396C80-F9AE-459E-BC2D-F1400339196E}" type="presParOf" srcId="{00B7E7A5-5534-4BCE-BD40-66CDC880FFFD}" destId="{0AD34151-7E0D-40E0-BBC0-35200A0AF03E}" srcOrd="0" destOrd="0" presId="urn:microsoft.com/office/officeart/2008/layout/HorizontalMultiLevelHierarchy"/>
    <dgm:cxn modelId="{B2BF28CF-7D75-474B-9CD0-A48C7BC1B07E}" type="presParOf" srcId="{00B7E7A5-5534-4BCE-BD40-66CDC880FFFD}" destId="{FBC55DF3-84E8-4E0C-84C8-31B5C283349D}" srcOrd="1" destOrd="0" presId="urn:microsoft.com/office/officeart/2008/layout/HorizontalMultiLevelHierarchy"/>
    <dgm:cxn modelId="{78847AB3-E74F-4275-BC5C-DA3FD72C2104}" type="presParOf" srcId="{781923AA-A353-422F-B4B9-2D5E4399A5CC}" destId="{E4ACCA7F-9AE2-4B8B-B4F1-13DB665E1975}" srcOrd="2" destOrd="0" presId="urn:microsoft.com/office/officeart/2008/layout/HorizontalMultiLevelHierarchy"/>
    <dgm:cxn modelId="{BF7E03BA-B3A5-48EE-AE4D-472E31E72A09}" type="presParOf" srcId="{E4ACCA7F-9AE2-4B8B-B4F1-13DB665E1975}" destId="{7A7DB7C5-F366-4CB5-9FD4-8DCB4C5AD553}" srcOrd="0" destOrd="0" presId="urn:microsoft.com/office/officeart/2008/layout/HorizontalMultiLevelHierarchy"/>
    <dgm:cxn modelId="{BC25EC34-B07B-4EC0-B6BE-85657F2F6F59}" type="presParOf" srcId="{781923AA-A353-422F-B4B9-2D5E4399A5CC}" destId="{84CC7C7B-6DDD-487B-B964-E289CC2FF829}" srcOrd="3" destOrd="0" presId="urn:microsoft.com/office/officeart/2008/layout/HorizontalMultiLevelHierarchy"/>
    <dgm:cxn modelId="{2A000036-7BC5-457C-A88F-137812FEB48B}" type="presParOf" srcId="{84CC7C7B-6DDD-487B-B964-E289CC2FF829}" destId="{6E1F9F23-F07B-4CCD-A87F-19CCE3F460B2}" srcOrd="0" destOrd="0" presId="urn:microsoft.com/office/officeart/2008/layout/HorizontalMultiLevelHierarchy"/>
    <dgm:cxn modelId="{3AF21FAF-881E-4483-AFEC-71E5E06B52B8}" type="presParOf" srcId="{84CC7C7B-6DDD-487B-B964-E289CC2FF829}" destId="{662BDB78-2C90-4452-8122-67EF160E60E5}" srcOrd="1" destOrd="0" presId="urn:microsoft.com/office/officeart/2008/layout/HorizontalMultiLevelHierarchy"/>
    <dgm:cxn modelId="{FFC8951D-3ED6-4EED-B6A6-B28A26A985A8}" type="presParOf" srcId="{662BDB78-2C90-4452-8122-67EF160E60E5}" destId="{A5A90BD4-1907-4A65-A3F4-0DD153FB77AC}" srcOrd="0" destOrd="0" presId="urn:microsoft.com/office/officeart/2008/layout/HorizontalMultiLevelHierarchy"/>
    <dgm:cxn modelId="{973A7166-689E-4617-A133-58AC1CD087BD}" type="presParOf" srcId="{A5A90BD4-1907-4A65-A3F4-0DD153FB77AC}" destId="{3D9FA810-31F5-4EF9-8509-48D884364FAB}" srcOrd="0" destOrd="0" presId="urn:microsoft.com/office/officeart/2008/layout/HorizontalMultiLevelHierarchy"/>
    <dgm:cxn modelId="{1E0629AC-BCF5-4942-B3FD-7E6993FA610A}" type="presParOf" srcId="{662BDB78-2C90-4452-8122-67EF160E60E5}" destId="{DCEE7BD0-631E-47AA-B7F1-CE1EE06D84D0}" srcOrd="1" destOrd="0" presId="urn:microsoft.com/office/officeart/2008/layout/HorizontalMultiLevelHierarchy"/>
    <dgm:cxn modelId="{50DE3D2F-DFE6-4E5E-AEED-3F86DBA38C48}" type="presParOf" srcId="{DCEE7BD0-631E-47AA-B7F1-CE1EE06D84D0}" destId="{85EB61A5-69BC-49DB-84D5-6BD784341829}" srcOrd="0" destOrd="0" presId="urn:microsoft.com/office/officeart/2008/layout/HorizontalMultiLevelHierarchy"/>
    <dgm:cxn modelId="{E996933F-DD37-4A1F-9EE7-FEC6151B73C3}" type="presParOf" srcId="{DCEE7BD0-631E-47AA-B7F1-CE1EE06D84D0}" destId="{E319415E-5335-4D09-9EA0-465515C63A82}" srcOrd="1" destOrd="0" presId="urn:microsoft.com/office/officeart/2008/layout/HorizontalMultiLevelHierarchy"/>
    <dgm:cxn modelId="{6BE39A90-1C0D-4C64-B279-E5ED3016473F}" type="presParOf" srcId="{E319415E-5335-4D09-9EA0-465515C63A82}" destId="{1628ECDD-B160-4B36-943D-EEDBFE22365D}" srcOrd="0" destOrd="0" presId="urn:microsoft.com/office/officeart/2008/layout/HorizontalMultiLevelHierarchy"/>
    <dgm:cxn modelId="{6054AEE7-0C6F-4B2E-9FC7-A93BB4A45142}" type="presParOf" srcId="{1628ECDD-B160-4B36-943D-EEDBFE22365D}" destId="{72461F9B-94DB-4ACD-A662-CB52878E6C21}" srcOrd="0" destOrd="0" presId="urn:microsoft.com/office/officeart/2008/layout/HorizontalMultiLevelHierarchy"/>
    <dgm:cxn modelId="{27AD808E-FF1A-47D4-8FE2-A40CD5A6DA24}" type="presParOf" srcId="{E319415E-5335-4D09-9EA0-465515C63A82}" destId="{851A208D-383F-4034-B0BE-E73058111988}" srcOrd="1" destOrd="0" presId="urn:microsoft.com/office/officeart/2008/layout/HorizontalMultiLevelHierarchy"/>
    <dgm:cxn modelId="{1321B5B5-EFC4-49E5-9A56-732EB7350627}" type="presParOf" srcId="{851A208D-383F-4034-B0BE-E73058111988}" destId="{8204EEE2-37D0-4AB7-8431-CE02CEB1A99B}" srcOrd="0" destOrd="0" presId="urn:microsoft.com/office/officeart/2008/layout/HorizontalMultiLevelHierarchy"/>
    <dgm:cxn modelId="{5C508DDB-6653-478B-A023-34F62DAC5D57}" type="presParOf" srcId="{851A208D-383F-4034-B0BE-E73058111988}" destId="{25D6C3A8-06C5-4842-BEBF-B3F2853DC327}" srcOrd="1" destOrd="0" presId="urn:microsoft.com/office/officeart/2008/layout/HorizontalMultiLevelHierarchy"/>
    <dgm:cxn modelId="{AD23FED8-FD38-4643-AFB5-7FD5389D2385}" type="presParOf" srcId="{E319415E-5335-4D09-9EA0-465515C63A82}" destId="{35FBDBB1-FD7E-4A96-A374-AF99D133815F}" srcOrd="2" destOrd="0" presId="urn:microsoft.com/office/officeart/2008/layout/HorizontalMultiLevelHierarchy"/>
    <dgm:cxn modelId="{4CA063D5-3CAC-41DD-8D43-DB46CDA3ABEE}" type="presParOf" srcId="{35FBDBB1-FD7E-4A96-A374-AF99D133815F}" destId="{76D017A6-4EA9-4A61-9A86-99EA0F4F4FD9}" srcOrd="0" destOrd="0" presId="urn:microsoft.com/office/officeart/2008/layout/HorizontalMultiLevelHierarchy"/>
    <dgm:cxn modelId="{CF69544C-848D-4152-9E51-C5649B5677E7}" type="presParOf" srcId="{E319415E-5335-4D09-9EA0-465515C63A82}" destId="{2A0C432C-98E3-4E8C-A45B-05877753DD44}" srcOrd="3" destOrd="0" presId="urn:microsoft.com/office/officeart/2008/layout/HorizontalMultiLevelHierarchy"/>
    <dgm:cxn modelId="{8F8712D1-50C5-455A-9A60-CE2F9A42F6BF}" type="presParOf" srcId="{2A0C432C-98E3-4E8C-A45B-05877753DD44}" destId="{51D9164E-D172-4110-B151-AA2F5C92664D}" srcOrd="0" destOrd="0" presId="urn:microsoft.com/office/officeart/2008/layout/HorizontalMultiLevelHierarchy"/>
    <dgm:cxn modelId="{53081323-F4A3-40A3-B1F0-BD706467E27D}" type="presParOf" srcId="{2A0C432C-98E3-4E8C-A45B-05877753DD44}" destId="{9FD27B2F-5A8A-4D6D-A7D3-736E54905FB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364159E4-90DC-4278-A03A-E3F2AB4BFDE8}">
      <dgm:prSet phldrT="[Text]"/>
      <dgm:spPr/>
      <dgm:t>
        <a:bodyPr/>
        <a:lstStyle/>
        <a:p>
          <a:pPr rtl="1"/>
          <a:r>
            <a:rPr lang="fa-IR" b="1" smtClean="0">
              <a:solidFill>
                <a:schemeClr val="bg1"/>
              </a:solidFill>
              <a:cs typeface="B Badr" panose="00000400000000000000" pitchFamily="2" charset="-78"/>
            </a:rPr>
            <a:t>تأخير المسند إليه: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E4C8747-C555-4D44-AF54-18E651C80D62}" type="parTrans" cxnId="{97D06032-2673-48E2-8CBB-9DB80DF4C232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323883-3820-40CA-AA04-B794ED5D07F0}" type="sibTrans" cxnId="{97D06032-2673-48E2-8CBB-9DB80DF4C232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32D0142-4923-47EF-A2CE-E341CE076084}">
      <dgm:prSet/>
      <dgm:spPr/>
      <dgm:t>
        <a:bodyPr/>
        <a:lstStyle/>
        <a:p>
          <a:pPr rtl="1"/>
          <a:r>
            <a:rPr lang="fa-IR" b="1" smtClean="0">
              <a:solidFill>
                <a:schemeClr val="bg1"/>
              </a:solidFill>
              <a:cs typeface="B Badr" panose="00000400000000000000" pitchFamily="2" charset="-78"/>
            </a:rPr>
            <a:t>و أما تأخيره: فـ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E9B1C24-A3EE-4B76-B42D-662B4BC2297A}" type="parTrans" cxnId="{55C1751B-82D4-44BD-A725-C5CB36A43119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1DD2C10-2AA1-4974-8C88-59D01A891DE0}" type="sibTrans" cxnId="{55C1751B-82D4-44BD-A725-C5CB36A43119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C586DE-A915-4825-9ED3-E972AFCC8601}">
      <dgm:prSet/>
      <dgm:spPr/>
      <dgm:t>
        <a:bodyPr/>
        <a:lstStyle/>
        <a:p>
          <a:pPr rtl="1"/>
          <a:r>
            <a:rPr lang="fa-IR" b="1" smtClean="0">
              <a:solidFill>
                <a:schemeClr val="bg1"/>
              </a:solidFill>
              <a:cs typeface="B Badr" panose="00000400000000000000" pitchFamily="2" charset="-78"/>
            </a:rPr>
            <a:t>لاقتضاء المقام تقديم المسند.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1948F06-B398-42D9-AD39-A2DD7E4B482D}" type="parTrans" cxnId="{232A6F81-6BAE-4CB7-993C-BA0FE0782239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A6DFA9E-EA28-4B7B-805C-49F438B0B343}" type="sibTrans" cxnId="{232A6F81-6BAE-4CB7-993C-BA0FE0782239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1D5FE28-B59D-4947-AF8D-EB242B27D940}" type="pres">
      <dgm:prSet presAssocID="{364159E4-90DC-4278-A03A-E3F2AB4BFDE8}" presName="root1" presStyleCnt="0"/>
      <dgm:spPr/>
    </dgm:pt>
    <dgm:pt modelId="{C5B37CB0-9F11-4DFD-B386-CC53B1516070}" type="pres">
      <dgm:prSet presAssocID="{364159E4-90DC-4278-A03A-E3F2AB4BFD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B429576-CD0A-4A3A-834F-BE9F94148FFC}" type="pres">
      <dgm:prSet presAssocID="{364159E4-90DC-4278-A03A-E3F2AB4BFDE8}" presName="level2hierChild" presStyleCnt="0"/>
      <dgm:spPr/>
    </dgm:pt>
    <dgm:pt modelId="{CCB681F6-B0AA-4A2E-BAFC-9B621B0F1780}" type="pres">
      <dgm:prSet presAssocID="{BE9B1C24-A3EE-4B76-B42D-662B4BC2297A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A2D1E51C-35AB-46D2-A2CE-FA78373AB20B}" type="pres">
      <dgm:prSet presAssocID="{BE9B1C24-A3EE-4B76-B42D-662B4BC2297A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F6096DC3-4151-46A9-BAAA-14BE5F20098A}" type="pres">
      <dgm:prSet presAssocID="{B32D0142-4923-47EF-A2CE-E341CE076084}" presName="root2" presStyleCnt="0"/>
      <dgm:spPr/>
    </dgm:pt>
    <dgm:pt modelId="{9F4D7FA8-FE50-4615-A534-2D2580265090}" type="pres">
      <dgm:prSet presAssocID="{B32D0142-4923-47EF-A2CE-E341CE076084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AD90A81-AADD-4049-A5B5-D80516A24F9B}" type="pres">
      <dgm:prSet presAssocID="{B32D0142-4923-47EF-A2CE-E341CE076084}" presName="level3hierChild" presStyleCnt="0"/>
      <dgm:spPr/>
    </dgm:pt>
    <dgm:pt modelId="{37AB3842-897E-42A1-8EC7-B504DACC4C8C}" type="pres">
      <dgm:prSet presAssocID="{51948F06-B398-42D9-AD39-A2DD7E4B482D}" presName="conn2-1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F41719F4-281E-4215-BAA8-A7B133C1BB2A}" type="pres">
      <dgm:prSet presAssocID="{51948F06-B398-42D9-AD39-A2DD7E4B482D}" presName="connTx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6CDF2C4B-4898-4258-8D2C-EBA56C5ABC5D}" type="pres">
      <dgm:prSet presAssocID="{09C586DE-A915-4825-9ED3-E972AFCC8601}" presName="root2" presStyleCnt="0"/>
      <dgm:spPr/>
    </dgm:pt>
    <dgm:pt modelId="{55513D2A-91D0-4913-993C-B7CD95E6016B}" type="pres">
      <dgm:prSet presAssocID="{09C586DE-A915-4825-9ED3-E972AFCC8601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6162B53-D552-4EC6-8AEF-104409AC9AD1}" type="pres">
      <dgm:prSet presAssocID="{09C586DE-A915-4825-9ED3-E972AFCC8601}" presName="level3hierChild" presStyleCnt="0"/>
      <dgm:spPr/>
    </dgm:pt>
  </dgm:ptLst>
  <dgm:cxnLst>
    <dgm:cxn modelId="{0A43E80A-0AD1-4246-9F5D-AC3A7CC49C59}" type="presOf" srcId="{364159E4-90DC-4278-A03A-E3F2AB4BFDE8}" destId="{C5B37CB0-9F11-4DFD-B386-CC53B1516070}" srcOrd="0" destOrd="0" presId="urn:microsoft.com/office/officeart/2008/layout/HorizontalMultiLevelHierarchy"/>
    <dgm:cxn modelId="{18358C5A-F987-42E0-AE2D-F44CF22AE54A}" type="presOf" srcId="{BE9B1C24-A3EE-4B76-B42D-662B4BC2297A}" destId="{A2D1E51C-35AB-46D2-A2CE-FA78373AB20B}" srcOrd="1" destOrd="0" presId="urn:microsoft.com/office/officeart/2008/layout/HorizontalMultiLevelHierarchy"/>
    <dgm:cxn modelId="{338447A0-459C-4E02-B2F8-30B190C28EBB}" type="presOf" srcId="{51948F06-B398-42D9-AD39-A2DD7E4B482D}" destId="{F41719F4-281E-4215-BAA8-A7B133C1BB2A}" srcOrd="1" destOrd="0" presId="urn:microsoft.com/office/officeart/2008/layout/HorizontalMultiLevelHierarchy"/>
    <dgm:cxn modelId="{F02A6A8E-B287-4A10-BE47-73419628A02C}" type="presOf" srcId="{96A18569-2886-45B2-831B-7A59992CEA45}" destId="{4ACF6C40-AF31-40A3-852C-537D413AE24D}" srcOrd="0" destOrd="0" presId="urn:microsoft.com/office/officeart/2008/layout/HorizontalMultiLevelHierarchy"/>
    <dgm:cxn modelId="{4820034D-9A88-4F7F-AF4E-D855B1B86E47}" type="presOf" srcId="{51948F06-B398-42D9-AD39-A2DD7E4B482D}" destId="{37AB3842-897E-42A1-8EC7-B504DACC4C8C}" srcOrd="0" destOrd="0" presId="urn:microsoft.com/office/officeart/2008/layout/HorizontalMultiLevelHierarchy"/>
    <dgm:cxn modelId="{97D06032-2673-48E2-8CBB-9DB80DF4C232}" srcId="{96A18569-2886-45B2-831B-7A59992CEA45}" destId="{364159E4-90DC-4278-A03A-E3F2AB4BFDE8}" srcOrd="0" destOrd="0" parTransId="{CE4C8747-C555-4D44-AF54-18E651C80D62}" sibTransId="{AB323883-3820-40CA-AA04-B794ED5D07F0}"/>
    <dgm:cxn modelId="{B76FC962-1513-4829-9ECF-278BAA6C5DA1}" type="presOf" srcId="{B32D0142-4923-47EF-A2CE-E341CE076084}" destId="{9F4D7FA8-FE50-4615-A534-2D2580265090}" srcOrd="0" destOrd="0" presId="urn:microsoft.com/office/officeart/2008/layout/HorizontalMultiLevelHierarchy"/>
    <dgm:cxn modelId="{232A6F81-6BAE-4CB7-993C-BA0FE0782239}" srcId="{B32D0142-4923-47EF-A2CE-E341CE076084}" destId="{09C586DE-A915-4825-9ED3-E972AFCC8601}" srcOrd="0" destOrd="0" parTransId="{51948F06-B398-42D9-AD39-A2DD7E4B482D}" sibTransId="{5A6DFA9E-EA28-4B7B-805C-49F438B0B343}"/>
    <dgm:cxn modelId="{55C1751B-82D4-44BD-A725-C5CB36A43119}" srcId="{364159E4-90DC-4278-A03A-E3F2AB4BFDE8}" destId="{B32D0142-4923-47EF-A2CE-E341CE076084}" srcOrd="0" destOrd="0" parTransId="{BE9B1C24-A3EE-4B76-B42D-662B4BC2297A}" sibTransId="{41DD2C10-2AA1-4974-8C88-59D01A891DE0}"/>
    <dgm:cxn modelId="{58E9AE7A-68EB-474B-9CE1-A23A9EBEDB19}" type="presOf" srcId="{09C586DE-A915-4825-9ED3-E972AFCC8601}" destId="{55513D2A-91D0-4913-993C-B7CD95E6016B}" srcOrd="0" destOrd="0" presId="urn:microsoft.com/office/officeart/2008/layout/HorizontalMultiLevelHierarchy"/>
    <dgm:cxn modelId="{84CCA116-9ED3-441A-8135-44256AAD4581}" type="presOf" srcId="{BE9B1C24-A3EE-4B76-B42D-662B4BC2297A}" destId="{CCB681F6-B0AA-4A2E-BAFC-9B621B0F1780}" srcOrd="0" destOrd="0" presId="urn:microsoft.com/office/officeart/2008/layout/HorizontalMultiLevelHierarchy"/>
    <dgm:cxn modelId="{5BC7071A-93A7-4489-9A57-3AFB66DE63B2}" type="presParOf" srcId="{4ACF6C40-AF31-40A3-852C-537D413AE24D}" destId="{51D5FE28-B59D-4947-AF8D-EB242B27D940}" srcOrd="0" destOrd="0" presId="urn:microsoft.com/office/officeart/2008/layout/HorizontalMultiLevelHierarchy"/>
    <dgm:cxn modelId="{E81ABDD4-B664-4C67-BFE4-9655D405104A}" type="presParOf" srcId="{51D5FE28-B59D-4947-AF8D-EB242B27D940}" destId="{C5B37CB0-9F11-4DFD-B386-CC53B1516070}" srcOrd="0" destOrd="0" presId="urn:microsoft.com/office/officeart/2008/layout/HorizontalMultiLevelHierarchy"/>
    <dgm:cxn modelId="{B5226947-CDB2-4BC4-A528-7926B5B073CA}" type="presParOf" srcId="{51D5FE28-B59D-4947-AF8D-EB242B27D940}" destId="{EB429576-CD0A-4A3A-834F-BE9F94148FFC}" srcOrd="1" destOrd="0" presId="urn:microsoft.com/office/officeart/2008/layout/HorizontalMultiLevelHierarchy"/>
    <dgm:cxn modelId="{3A4D4F2D-E4B0-49AE-97C0-975871EF26D2}" type="presParOf" srcId="{EB429576-CD0A-4A3A-834F-BE9F94148FFC}" destId="{CCB681F6-B0AA-4A2E-BAFC-9B621B0F1780}" srcOrd="0" destOrd="0" presId="urn:microsoft.com/office/officeart/2008/layout/HorizontalMultiLevelHierarchy"/>
    <dgm:cxn modelId="{29C929FB-917C-46AB-8208-9532E237BB5F}" type="presParOf" srcId="{CCB681F6-B0AA-4A2E-BAFC-9B621B0F1780}" destId="{A2D1E51C-35AB-46D2-A2CE-FA78373AB20B}" srcOrd="0" destOrd="0" presId="urn:microsoft.com/office/officeart/2008/layout/HorizontalMultiLevelHierarchy"/>
    <dgm:cxn modelId="{50FBEA52-181B-48B2-95F7-53BD4AF80B4F}" type="presParOf" srcId="{EB429576-CD0A-4A3A-834F-BE9F94148FFC}" destId="{F6096DC3-4151-46A9-BAAA-14BE5F20098A}" srcOrd="1" destOrd="0" presId="urn:microsoft.com/office/officeart/2008/layout/HorizontalMultiLevelHierarchy"/>
    <dgm:cxn modelId="{0F8F0607-28C0-4898-B048-AFB3F8986D12}" type="presParOf" srcId="{F6096DC3-4151-46A9-BAAA-14BE5F20098A}" destId="{9F4D7FA8-FE50-4615-A534-2D2580265090}" srcOrd="0" destOrd="0" presId="urn:microsoft.com/office/officeart/2008/layout/HorizontalMultiLevelHierarchy"/>
    <dgm:cxn modelId="{0F4DAA3B-76FA-4623-9CB7-42B06D64155D}" type="presParOf" srcId="{F6096DC3-4151-46A9-BAAA-14BE5F20098A}" destId="{BAD90A81-AADD-4049-A5B5-D80516A24F9B}" srcOrd="1" destOrd="0" presId="urn:microsoft.com/office/officeart/2008/layout/HorizontalMultiLevelHierarchy"/>
    <dgm:cxn modelId="{0343A897-2CC5-4637-B3EB-E846B881160E}" type="presParOf" srcId="{BAD90A81-AADD-4049-A5B5-D80516A24F9B}" destId="{37AB3842-897E-42A1-8EC7-B504DACC4C8C}" srcOrd="0" destOrd="0" presId="urn:microsoft.com/office/officeart/2008/layout/HorizontalMultiLevelHierarchy"/>
    <dgm:cxn modelId="{B2AD30D4-BF13-42F9-A7DF-77519FAE5064}" type="presParOf" srcId="{37AB3842-897E-42A1-8EC7-B504DACC4C8C}" destId="{F41719F4-281E-4215-BAA8-A7B133C1BB2A}" srcOrd="0" destOrd="0" presId="urn:microsoft.com/office/officeart/2008/layout/HorizontalMultiLevelHierarchy"/>
    <dgm:cxn modelId="{68A0AEAE-AC39-4C85-843A-B7300F3E040B}" type="presParOf" srcId="{BAD90A81-AADD-4049-A5B5-D80516A24F9B}" destId="{6CDF2C4B-4898-4258-8D2C-EBA56C5ABC5D}" srcOrd="1" destOrd="0" presId="urn:microsoft.com/office/officeart/2008/layout/HorizontalMultiLevelHierarchy"/>
    <dgm:cxn modelId="{D4BB8765-C493-434E-967E-EE23D1016BC2}" type="presParOf" srcId="{6CDF2C4B-4898-4258-8D2C-EBA56C5ABC5D}" destId="{55513D2A-91D0-4913-993C-B7CD95E6016B}" srcOrd="0" destOrd="0" presId="urn:microsoft.com/office/officeart/2008/layout/HorizontalMultiLevelHierarchy"/>
    <dgm:cxn modelId="{68E5D6F0-C9DB-440C-A91F-BA8A2E91C30F}" type="presParOf" srcId="{6CDF2C4B-4898-4258-8D2C-EBA56C5ABC5D}" destId="{16162B53-D552-4EC6-8AEF-104409AC9A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364159E4-90DC-4278-A03A-E3F2AB4BFDE8}">
      <dgm:prSet phldrT="[Text]" custT="1"/>
      <dgm:spPr/>
      <dgm:t>
        <a:bodyPr/>
        <a:lstStyle/>
        <a:p>
          <a:pPr rtl="1"/>
          <a:r>
            <a:rPr lang="fa-IR" sz="2400" b="1" smtClean="0">
              <a:solidFill>
                <a:schemeClr val="bg1"/>
              </a:solidFill>
              <a:cs typeface="B Badr" panose="00000400000000000000" pitchFamily="2" charset="-78"/>
            </a:rPr>
            <a:t>إخراج الكلام على خلاف مقتضى الظاهر: هذا كله مقتضى الظاهر؛ و قد يخرج الكلام على خلافه:</a:t>
          </a:r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E4C8747-C555-4D44-AF54-18E651C80D62}" type="parTrans" cxnId="{97D06032-2673-48E2-8CBB-9DB80DF4C232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323883-3820-40CA-AA04-B794ED5D07F0}" type="sibTrans" cxnId="{97D06032-2673-48E2-8CBB-9DB80DF4C232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E680F5C-E430-4E1B-B799-CD0D812CDCC3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أ- فيوضع المضمر موضع المظهر؛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DDEA24-8946-494F-A5B4-930AC9B665FD}" type="parTrans" cxnId="{56DACA1A-C24B-45BB-9C5B-7550FA616D0E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10A7838-329C-415E-A4B7-4EB5BD894837}" type="sibTrans" cxnId="{56DACA1A-C24B-45BB-9C5B-7550FA616D0E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2473925-9DDF-4572-8079-4AC9BDF21DD4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ك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6340D0-1113-4EB9-B8A2-14C75A6D3028}" type="parTrans" cxnId="{D6F6138A-2D9F-4D8A-966A-ED6A7C82C02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043A5D6-6C86-45C0-9BF1-870CA1E65ADC}" type="sibTrans" cxnId="{D6F6138A-2D9F-4D8A-966A-ED6A7C82C02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8060FD-7659-4709-8DE3-296C1DE0329E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ب- و قد يعكس: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4B9A547-E782-4F51-AE0E-F50D9BF9F466}" type="parTrans" cxnId="{2EF6ED87-E7B7-4892-A983-8B367585A061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2506D8E-5345-44E5-91E3-D02B159F5015}" type="sibTrans" cxnId="{2EF6ED87-E7B7-4892-A983-8B367585A061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30932D-8AE4-4736-B455-CAF903C4A26A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أ- فإن كان‏ اسم إشارة:، ف: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D4743E-AFFF-47C2-9FAF-8B0D83CFFCDC}" type="parTrans" cxnId="{EC839ACB-CEDC-4C8A-8702-0C13E28EC2D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7709357-FA70-44DB-BA32-37C9F9C75388}" type="sibTrans" cxnId="{EC839ACB-CEDC-4C8A-8702-0C13E28EC2D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D24569-9C00-4803-BAF9-FC633AB7D26D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1- لكمال العناية بتمييزه؛ لاختصاصه بحكم بديع؛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41274A7-0F1F-4138-938A-16C0EFA55C69}" type="parTrans" cxnId="{A648DB15-6116-49AF-8642-2E8BD6BF5F4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DA4D0FD-F616-4235-A1CD-DF243DFCCF2B}" type="sibTrans" cxnId="{A648DB15-6116-49AF-8642-2E8BD6BF5F4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355E34A-F9A5-47B1-A8A7-E8A8DFE989D4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كقوله‏: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4CCC9E-06A4-419F-A1C8-297DC5461CA6}" type="parTrans" cxnId="{17150442-1474-4F89-B112-81C48D1EFBB6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F0B805A-D927-416F-913D-78EA7A1A6DA4}" type="sibTrans" cxnId="{17150442-1474-4F89-B112-81C48D1EFBB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424BBEC-8876-498F-AE4A-70B095EB0256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كم عاقل عاقل أعيت مذاهبه‏***  و جاهل جاهل تلقاه مرزوقا! </a:t>
          </a:r>
          <a:b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</a:br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هذا الذى ترك الأوهام حائرة*** و صير العالم النحرير زنديقا!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98E4416-F3F2-4B63-B57E-8FB305295BFD}" type="parTrans" cxnId="{023741A5-729D-47C7-B2BC-5AB676C83BBE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8FCABB-CC0C-4751-9BBC-C403A9B1060C}" type="sibTrans" cxnId="{023741A5-729D-47C7-B2BC-5AB676C83BBE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F74FEEA-EE33-4BE3-8F78-5A6A7CB4F68E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2- أو التهكم بالسامع، كما إذا كان فاقد البصر.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1C0C0A-8DE1-4616-A48A-F834A29E11B3}" type="parTrans" cxnId="{CC44DE71-B923-4853-8479-F30C136C0CF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1F03D3-0461-4B45-B061-42F7A2844FF4}" type="sibTrans" cxnId="{CC44DE71-B923-4853-8479-F30C136C0CF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528E27-CB8A-4858-84A6-85F926E0BE7E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3- أو النداء على كمال بلادته.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B2B0D2B-D4E1-4EB0-92DE-50A2E9DCCB44}" type="parTrans" cxnId="{8BF895D1-624E-488B-BC78-CA70CE1E596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708BE5D-43D7-4360-BDA9-B4919DC09515}" type="sibTrans" cxnId="{8BF895D1-624E-488B-BC78-CA70CE1E596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0EB6ECC-A4CF-440A-867A-F76685B18CA5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4- أو فطانته.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1598DAB-5849-40E5-B8FF-C11B4BC374FA}" type="parTrans" cxnId="{C4E29B0D-7EC7-4317-B408-D11CB503A266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CDBB806-3625-46F4-B25B-8F67A92AC388}" type="sibTrans" cxnId="{C4E29B0D-7EC7-4317-B408-D11CB503A26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1BEDB71-4169-4218-99F7-F0DD25D589AE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5- أو ادعاء كمال ظهوره؛ و عليه من غير هذا الباب :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407B563-8D35-4682-B86B-DAA2C294F18D}" type="parTrans" cxnId="{F42E7DA8-EB82-4773-B8B0-8BFC5F5A02CD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735BB99-DABE-428E-B105-E612260A4087}" type="sibTrans" cxnId="{F42E7DA8-EB82-4773-B8B0-8BFC5F5A02CD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F2FE02-2DDB-414D-BA26-9D38F7AE8575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تعاللت كى أشجى و ما بك علة *** تريدين قتلى قد ظفرت بذلك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A6080F-E88C-426D-AF18-23CBA380F7E2}" type="parTrans" cxnId="{4FB45D3B-34A9-490F-880F-32F8AFB5D21F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096944-7684-4908-934C-35D340966506}" type="sibTrans" cxnId="{4FB45D3B-34A9-490F-880F-32F8AFB5D21F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CD2CD9A-FCC2-4ABE-83A6-4CF95D586069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ب- و إن كان غيره، ف: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ACCAA-3506-44A1-9419-61859E554C70}" type="parTrans" cxnId="{3DD5AD45-C5E1-40B1-9B56-3EA702D912E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89CBF40-EB0D-4CF1-81CF-B0679218085D}" type="sibTrans" cxnId="{3DD5AD45-C5E1-40B1-9B56-3EA702D912E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FC1871E-B9B7-4771-8B53-858A540AC7C9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1- لزيادة التمكن، نحو: قل هو الله أحد الله الصمد، و نظيره من غيره: و بالحق أنزلناه و بالحق نزل.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D8EBCF-B834-4A55-9C83-D760BA42FB3F}" type="parTrans" cxnId="{B049E1CD-3535-4CFC-ADEC-7B28A13F237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A100D50-A991-4D3D-AE2A-84F772944839}" type="sibTrans" cxnId="{B049E1CD-3535-4CFC-ADEC-7B28A13F237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90A2E61-6433-44C9-B724-CDDE314E8FC2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2- أو إدخال الروع فى ضمير السامع و تربية المهابة.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EE21BF2-D366-4BC3-BD24-9103B6F0FCFA}" type="parTrans" cxnId="{E7B4A0E6-746D-4D4F-AD42-FD17F568BA86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376725F-36C5-47AC-A35C-4FB6775B571C}" type="sibTrans" cxnId="{E7B4A0E6-746D-4D4F-AD42-FD17F568BA8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FD312FB-D6AF-458E-A3EC-6465A6E0C410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3- أو تقوية داعى المأمور.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B538FA-79EC-4EB7-94F3-54F7D4970A8C}" type="parTrans" cxnId="{3556A611-67B1-474C-B3B0-34B4C856A2B4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7A74D6C-75C6-40A2-B884-B1379FDE83A5}" type="sibTrans" cxnId="{3556A611-67B1-474C-B3B0-34B4C856A2B4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AAF9C6F-2E7A-494F-9820-AD8A39FF05A5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مثالهما: قول الخلفاء: أمير المؤمنين يأمرك بكذا، و عليه من غيره: فإذا عزمت فتوكل على الله.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7A9A57-977A-4F21-A7F8-377C01D4A9BB}" type="parTrans" cxnId="{C6395A12-6A9D-4687-ACCD-09073D69B114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3DB2FA-CA34-469F-9C04-B6CA6C9C6FA5}" type="sibTrans" cxnId="{C6395A12-6A9D-4687-ACCD-09073D69B114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D71DF15-BC20-4053-BF44-E2D4DF3C76CB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4- أو الاستعطاف؛ كقوله‏: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6111C0B-77A0-4FCC-B414-1D1A77D39EE3}" type="parTrans" cxnId="{9B460B1E-7949-4F49-94DA-4614F794516F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3D473D6-5970-4041-AF6D-992BBD7BCCE4}" type="sibTrans" cxnId="{9B460B1E-7949-4F49-94DA-4614F794516F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45CD5D-096D-416B-A125-3BD3690EA27F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إلهى عبدك العاصى أتاكا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26CC1E-A0D1-45C0-B24E-453367976E2F}" type="parTrans" cxnId="{E7B5D6D1-FF8B-4F3B-B2A9-978E300994EA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F0F1B53-D486-4A5A-898A-05A0EB2D2CE3}" type="sibTrans" cxnId="{E7B5D6D1-FF8B-4F3B-B2A9-978E300994EA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D840B1-104D-4978-816B-CD66A162F7E0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قولهم: (نعم رجلا) مكان: (نعم الرجل زيد) فى أحد القولين‏،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AD86F51-5783-45A8-A84B-29BBDBE0A3AA}" type="parTrans" cxnId="{2FC12A11-DE87-4F10-9B6D-FE6B38E3FA3A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</a:endParaRPr>
        </a:p>
      </dgm:t>
    </dgm:pt>
    <dgm:pt modelId="{07D35A49-2376-452F-9620-DD3D870DFDBF}" type="sibTrans" cxnId="{2FC12A11-DE87-4F10-9B6D-FE6B38E3FA3A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</a:endParaRPr>
        </a:p>
      </dgm:t>
    </dgm:pt>
    <dgm:pt modelId="{9BD8BAA8-E3D4-447D-B642-E784B1837AA5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و قولهم: (هو أو هى زيد عالم) مكان الشأن أو القصة؛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02F570-79E1-4651-9D89-B4E6240794B9}" type="parTrans" cxnId="{979F701E-8781-4095-9D46-479DA60CA36A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</a:endParaRPr>
        </a:p>
      </dgm:t>
    </dgm:pt>
    <dgm:pt modelId="{F8C4DC85-5AD2-447B-9CC3-D51BBF1EFFBA}" type="sibTrans" cxnId="{979F701E-8781-4095-9D46-479DA60CA36A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</a:endParaRPr>
        </a:p>
      </dgm:t>
    </dgm:pt>
    <dgm:pt modelId="{0179BCB6-AC56-4043-A38A-4EA7E1026293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ليتمكن ما يعقبه فى ذهن السامع؛ لأنه إذا لم يفهم منه معنى، انتظره.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4331930-CF00-429F-A5E6-86DDA1A9F0C4}" type="parTrans" cxnId="{D079D7D2-11AB-4A1B-A50E-3D914941A0D7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</a:endParaRPr>
        </a:p>
      </dgm:t>
    </dgm:pt>
    <dgm:pt modelId="{964C3D78-BCF4-44AC-B2CA-2A02793AC34A}" type="sibTrans" cxnId="{D079D7D2-11AB-4A1B-A50E-3D914941A0D7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1D5FE28-B59D-4947-AF8D-EB242B27D940}" type="pres">
      <dgm:prSet presAssocID="{364159E4-90DC-4278-A03A-E3F2AB4BFDE8}" presName="root1" presStyleCnt="0"/>
      <dgm:spPr/>
      <dgm:t>
        <a:bodyPr/>
        <a:lstStyle/>
        <a:p>
          <a:pPr rtl="1"/>
          <a:endParaRPr lang="fa-IR"/>
        </a:p>
      </dgm:t>
    </dgm:pt>
    <dgm:pt modelId="{C5B37CB0-9F11-4DFD-B386-CC53B1516070}" type="pres">
      <dgm:prSet presAssocID="{364159E4-90DC-4278-A03A-E3F2AB4BFDE8}" presName="LevelOneTextNode" presStyleLbl="node0" presStyleIdx="0" presStyleCnt="1" custScaleX="200450" custScaleY="1666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B429576-CD0A-4A3A-834F-BE9F94148FFC}" type="pres">
      <dgm:prSet presAssocID="{364159E4-90DC-4278-A03A-E3F2AB4BFDE8}" presName="level2hierChild" presStyleCnt="0"/>
      <dgm:spPr/>
      <dgm:t>
        <a:bodyPr/>
        <a:lstStyle/>
        <a:p>
          <a:pPr rtl="1"/>
          <a:endParaRPr lang="fa-IR"/>
        </a:p>
      </dgm:t>
    </dgm:pt>
    <dgm:pt modelId="{FC5FBAFB-1064-4EDD-A8A7-78FC20778AFB}" type="pres">
      <dgm:prSet presAssocID="{8EDDEA24-8946-494F-A5B4-930AC9B665FD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6E1CF021-6CB6-46EB-AE7E-6631871FA841}" type="pres">
      <dgm:prSet presAssocID="{8EDDEA24-8946-494F-A5B4-930AC9B665FD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810F55FA-417C-4D2B-9DE3-8DE2F5373FA2}" type="pres">
      <dgm:prSet presAssocID="{1E680F5C-E430-4E1B-B799-CD0D812CDCC3}" presName="root2" presStyleCnt="0"/>
      <dgm:spPr/>
      <dgm:t>
        <a:bodyPr/>
        <a:lstStyle/>
        <a:p>
          <a:pPr rtl="1"/>
          <a:endParaRPr lang="fa-IR"/>
        </a:p>
      </dgm:t>
    </dgm:pt>
    <dgm:pt modelId="{2254325F-8108-44D3-A89D-7AE47F40E859}" type="pres">
      <dgm:prSet presAssocID="{1E680F5C-E430-4E1B-B799-CD0D812CDCC3}" presName="LevelTwoTextNode" presStyleLbl="node2" presStyleIdx="0" presStyleCnt="2" custScaleX="652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CA37A3C-C6E0-40C0-885F-8F19A39EAED4}" type="pres">
      <dgm:prSet presAssocID="{1E680F5C-E430-4E1B-B799-CD0D812CDCC3}" presName="level3hierChild" presStyleCnt="0"/>
      <dgm:spPr/>
      <dgm:t>
        <a:bodyPr/>
        <a:lstStyle/>
        <a:p>
          <a:pPr rtl="1"/>
          <a:endParaRPr lang="fa-IR"/>
        </a:p>
      </dgm:t>
    </dgm:pt>
    <dgm:pt modelId="{944F41EF-77FD-48EB-A771-04AE78059483}" type="pres">
      <dgm:prSet presAssocID="{126340D0-1113-4EB9-B8A2-14C75A6D3028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FBA9E52A-329F-4FFC-8E28-CAE8375A602A}" type="pres">
      <dgm:prSet presAssocID="{126340D0-1113-4EB9-B8A2-14C75A6D3028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7AA5E631-30B8-4369-8959-38F4EA8D6B59}" type="pres">
      <dgm:prSet presAssocID="{02473925-9DDF-4572-8079-4AC9BDF21DD4}" presName="root2" presStyleCnt="0"/>
      <dgm:spPr/>
      <dgm:t>
        <a:bodyPr/>
        <a:lstStyle/>
        <a:p>
          <a:pPr rtl="1"/>
          <a:endParaRPr lang="fa-IR"/>
        </a:p>
      </dgm:t>
    </dgm:pt>
    <dgm:pt modelId="{B56EB6A2-55BF-422D-B5F9-59F2175B934E}" type="pres">
      <dgm:prSet presAssocID="{02473925-9DDF-4572-8079-4AC9BDF21DD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1E40262-3A4E-4258-BD5A-073AB7362CF6}" type="pres">
      <dgm:prSet presAssocID="{02473925-9DDF-4572-8079-4AC9BDF21DD4}" presName="level3hierChild" presStyleCnt="0"/>
      <dgm:spPr/>
      <dgm:t>
        <a:bodyPr/>
        <a:lstStyle/>
        <a:p>
          <a:pPr rtl="1"/>
          <a:endParaRPr lang="fa-IR"/>
        </a:p>
      </dgm:t>
    </dgm:pt>
    <dgm:pt modelId="{3C5608AC-6256-427D-B37A-C88AE9DDB734}" type="pres">
      <dgm:prSet presAssocID="{3AD86F51-5783-45A8-A84B-29BBDBE0A3AA}" presName="conn2-1" presStyleLbl="parChTrans1D4" presStyleIdx="0" presStyleCnt="16"/>
      <dgm:spPr/>
      <dgm:t>
        <a:bodyPr/>
        <a:lstStyle/>
        <a:p>
          <a:pPr rtl="1"/>
          <a:endParaRPr lang="fa-IR"/>
        </a:p>
      </dgm:t>
    </dgm:pt>
    <dgm:pt modelId="{0B8017A1-EF6E-48DD-A9D9-E0B801CD844F}" type="pres">
      <dgm:prSet presAssocID="{3AD86F51-5783-45A8-A84B-29BBDBE0A3AA}" presName="connTx" presStyleLbl="parChTrans1D4" presStyleIdx="0" presStyleCnt="16"/>
      <dgm:spPr/>
      <dgm:t>
        <a:bodyPr/>
        <a:lstStyle/>
        <a:p>
          <a:pPr rtl="1"/>
          <a:endParaRPr lang="fa-IR"/>
        </a:p>
      </dgm:t>
    </dgm:pt>
    <dgm:pt modelId="{883B4691-FD5F-48F2-A219-3DE5EB8FC177}" type="pres">
      <dgm:prSet presAssocID="{DAD840B1-104D-4978-816B-CD66A162F7E0}" presName="root2" presStyleCnt="0"/>
      <dgm:spPr/>
      <dgm:t>
        <a:bodyPr/>
        <a:lstStyle/>
        <a:p>
          <a:pPr rtl="1"/>
          <a:endParaRPr lang="fa-IR"/>
        </a:p>
      </dgm:t>
    </dgm:pt>
    <dgm:pt modelId="{C7BB28EF-AA77-4E8F-ABDD-37D6D03F36B8}" type="pres">
      <dgm:prSet presAssocID="{DAD840B1-104D-4978-816B-CD66A162F7E0}" presName="LevelTwoTextNode" presStyleLbl="node4" presStyleIdx="0" presStyleCnt="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C751CA4-EAE7-498B-8B8F-0EB856C8A1FA}" type="pres">
      <dgm:prSet presAssocID="{DAD840B1-104D-4978-816B-CD66A162F7E0}" presName="level3hierChild" presStyleCnt="0"/>
      <dgm:spPr/>
      <dgm:t>
        <a:bodyPr/>
        <a:lstStyle/>
        <a:p>
          <a:pPr rtl="1"/>
          <a:endParaRPr lang="fa-IR"/>
        </a:p>
      </dgm:t>
    </dgm:pt>
    <dgm:pt modelId="{17F52BCC-B325-45A3-BA33-6863B13D64EC}" type="pres">
      <dgm:prSet presAssocID="{5602F570-79E1-4651-9D89-B4E6240794B9}" presName="conn2-1" presStyleLbl="parChTrans1D4" presStyleIdx="1" presStyleCnt="16"/>
      <dgm:spPr/>
      <dgm:t>
        <a:bodyPr/>
        <a:lstStyle/>
        <a:p>
          <a:pPr rtl="1"/>
          <a:endParaRPr lang="fa-IR"/>
        </a:p>
      </dgm:t>
    </dgm:pt>
    <dgm:pt modelId="{7A127EC8-4B2D-4496-A6F8-0B9F76182918}" type="pres">
      <dgm:prSet presAssocID="{5602F570-79E1-4651-9D89-B4E6240794B9}" presName="connTx" presStyleLbl="parChTrans1D4" presStyleIdx="1" presStyleCnt="16"/>
      <dgm:spPr/>
      <dgm:t>
        <a:bodyPr/>
        <a:lstStyle/>
        <a:p>
          <a:pPr rtl="1"/>
          <a:endParaRPr lang="fa-IR"/>
        </a:p>
      </dgm:t>
    </dgm:pt>
    <dgm:pt modelId="{09C488DB-DBBD-42A6-918F-6F0FC93E6F02}" type="pres">
      <dgm:prSet presAssocID="{9BD8BAA8-E3D4-447D-B642-E784B1837AA5}" presName="root2" presStyleCnt="0"/>
      <dgm:spPr/>
      <dgm:t>
        <a:bodyPr/>
        <a:lstStyle/>
        <a:p>
          <a:pPr rtl="1"/>
          <a:endParaRPr lang="fa-IR"/>
        </a:p>
      </dgm:t>
    </dgm:pt>
    <dgm:pt modelId="{BA270329-F729-494C-9CED-C1F19D0C927A}" type="pres">
      <dgm:prSet presAssocID="{9BD8BAA8-E3D4-447D-B642-E784B1837AA5}" presName="LevelTwoTextNode" presStyleLbl="node4" presStyleIdx="1" presStyleCnt="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E5F8654-99F2-429A-AC82-689951DE4C53}" type="pres">
      <dgm:prSet presAssocID="{9BD8BAA8-E3D4-447D-B642-E784B1837AA5}" presName="level3hierChild" presStyleCnt="0"/>
      <dgm:spPr/>
      <dgm:t>
        <a:bodyPr/>
        <a:lstStyle/>
        <a:p>
          <a:pPr rtl="1"/>
          <a:endParaRPr lang="fa-IR"/>
        </a:p>
      </dgm:t>
    </dgm:pt>
    <dgm:pt modelId="{FB1CA598-F7E0-4849-BB5B-372782BC5977}" type="pres">
      <dgm:prSet presAssocID="{44331930-CF00-429F-A5E6-86DDA1A9F0C4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55906FD7-AFEF-441A-B985-3E9E78118CDF}" type="pres">
      <dgm:prSet presAssocID="{44331930-CF00-429F-A5E6-86DDA1A9F0C4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2DCEFE57-1496-4404-9C0D-A0B5FCF01A72}" type="pres">
      <dgm:prSet presAssocID="{0179BCB6-AC56-4043-A38A-4EA7E1026293}" presName="root2" presStyleCnt="0"/>
      <dgm:spPr/>
      <dgm:t>
        <a:bodyPr/>
        <a:lstStyle/>
        <a:p>
          <a:pPr rtl="1"/>
          <a:endParaRPr lang="fa-IR"/>
        </a:p>
      </dgm:t>
    </dgm:pt>
    <dgm:pt modelId="{01B19FCB-0ED5-4ACF-8135-75FB8C5C1C50}" type="pres">
      <dgm:prSet presAssocID="{0179BCB6-AC56-4043-A38A-4EA7E1026293}" presName="LevelTwoTextNode" presStyleLbl="node3" presStyleIdx="1" presStyleCnt="4" custScaleY="1599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88ABE8B-439B-40B5-99DA-74AABB638BF4}" type="pres">
      <dgm:prSet presAssocID="{0179BCB6-AC56-4043-A38A-4EA7E1026293}" presName="level3hierChild" presStyleCnt="0"/>
      <dgm:spPr/>
      <dgm:t>
        <a:bodyPr/>
        <a:lstStyle/>
        <a:p>
          <a:pPr rtl="1"/>
          <a:endParaRPr lang="fa-IR"/>
        </a:p>
      </dgm:t>
    </dgm:pt>
    <dgm:pt modelId="{CD945A28-A10B-45C0-BC0F-3DB9DEA48836}" type="pres">
      <dgm:prSet presAssocID="{54B9A547-E782-4F51-AE0E-F50D9BF9F466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98F3DC86-00B9-4837-929C-018947495091}" type="pres">
      <dgm:prSet presAssocID="{54B9A547-E782-4F51-AE0E-F50D9BF9F466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48B44EA0-061B-4490-9EA1-6A6C091BB669}" type="pres">
      <dgm:prSet presAssocID="{688060FD-7659-4709-8DE3-296C1DE0329E}" presName="root2" presStyleCnt="0"/>
      <dgm:spPr/>
      <dgm:t>
        <a:bodyPr/>
        <a:lstStyle/>
        <a:p>
          <a:pPr rtl="1"/>
          <a:endParaRPr lang="fa-IR"/>
        </a:p>
      </dgm:t>
    </dgm:pt>
    <dgm:pt modelId="{0A8347B2-548E-4652-A5F0-8EEA0B182F84}" type="pres">
      <dgm:prSet presAssocID="{688060FD-7659-4709-8DE3-296C1DE0329E}" presName="LevelTwoTextNode" presStyleLbl="node2" presStyleIdx="1" presStyleCnt="2" custScaleX="1846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B1C5EC-E315-4701-B628-E4500B89E885}" type="pres">
      <dgm:prSet presAssocID="{688060FD-7659-4709-8DE3-296C1DE0329E}" presName="level3hierChild" presStyleCnt="0"/>
      <dgm:spPr/>
      <dgm:t>
        <a:bodyPr/>
        <a:lstStyle/>
        <a:p>
          <a:pPr rtl="1"/>
          <a:endParaRPr lang="fa-IR"/>
        </a:p>
      </dgm:t>
    </dgm:pt>
    <dgm:pt modelId="{84E5D7B6-06E6-4CA2-B1D9-B08019F06008}" type="pres">
      <dgm:prSet presAssocID="{09D4743E-AFFF-47C2-9FAF-8B0D83CFFCDC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61A2C0C8-A177-484D-9B64-71F847AF96BE}" type="pres">
      <dgm:prSet presAssocID="{09D4743E-AFFF-47C2-9FAF-8B0D83CFFCDC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3456A7A8-7FA1-4EE9-B9BF-51E9EB4852F4}" type="pres">
      <dgm:prSet presAssocID="{4A30932D-8AE4-4736-B455-CAF903C4A26A}" presName="root2" presStyleCnt="0"/>
      <dgm:spPr/>
      <dgm:t>
        <a:bodyPr/>
        <a:lstStyle/>
        <a:p>
          <a:pPr rtl="1"/>
          <a:endParaRPr lang="fa-IR"/>
        </a:p>
      </dgm:t>
    </dgm:pt>
    <dgm:pt modelId="{C99E1A91-DE3F-4578-8468-BAD71DC47169}" type="pres">
      <dgm:prSet presAssocID="{4A30932D-8AE4-4736-B455-CAF903C4A26A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41F4A88-AD33-4CB7-B584-CEA9FE856113}" type="pres">
      <dgm:prSet presAssocID="{4A30932D-8AE4-4736-B455-CAF903C4A26A}" presName="level3hierChild" presStyleCnt="0"/>
      <dgm:spPr/>
      <dgm:t>
        <a:bodyPr/>
        <a:lstStyle/>
        <a:p>
          <a:pPr rtl="1"/>
          <a:endParaRPr lang="fa-IR"/>
        </a:p>
      </dgm:t>
    </dgm:pt>
    <dgm:pt modelId="{24B59FA6-738E-41BD-94A1-7712319FCA55}" type="pres">
      <dgm:prSet presAssocID="{941274A7-0F1F-4138-938A-16C0EFA55C69}" presName="conn2-1" presStyleLbl="parChTrans1D4" presStyleIdx="2" presStyleCnt="16"/>
      <dgm:spPr/>
      <dgm:t>
        <a:bodyPr/>
        <a:lstStyle/>
        <a:p>
          <a:pPr rtl="1"/>
          <a:endParaRPr lang="fa-IR"/>
        </a:p>
      </dgm:t>
    </dgm:pt>
    <dgm:pt modelId="{2343DC45-BC54-4DC8-B62F-8D5E556747AC}" type="pres">
      <dgm:prSet presAssocID="{941274A7-0F1F-4138-938A-16C0EFA55C69}" presName="connTx" presStyleLbl="parChTrans1D4" presStyleIdx="2" presStyleCnt="16"/>
      <dgm:spPr/>
      <dgm:t>
        <a:bodyPr/>
        <a:lstStyle/>
        <a:p>
          <a:pPr rtl="1"/>
          <a:endParaRPr lang="fa-IR"/>
        </a:p>
      </dgm:t>
    </dgm:pt>
    <dgm:pt modelId="{00D3B037-4005-422F-A4E7-69943ED34879}" type="pres">
      <dgm:prSet presAssocID="{C0D24569-9C00-4803-BAF9-FC633AB7D26D}" presName="root2" presStyleCnt="0"/>
      <dgm:spPr/>
      <dgm:t>
        <a:bodyPr/>
        <a:lstStyle/>
        <a:p>
          <a:pPr rtl="1"/>
          <a:endParaRPr lang="fa-IR"/>
        </a:p>
      </dgm:t>
    </dgm:pt>
    <dgm:pt modelId="{F7E36EE8-F130-4D81-A465-2A896F5BAABC}" type="pres">
      <dgm:prSet presAssocID="{C0D24569-9C00-4803-BAF9-FC633AB7D26D}" presName="LevelTwoTextNode" presStyleLbl="node4" presStyleIdx="2" presStyleCnt="16" custScaleX="10913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DE52D5-6AC0-4480-BE83-F20F215CF395}" type="pres">
      <dgm:prSet presAssocID="{C0D24569-9C00-4803-BAF9-FC633AB7D26D}" presName="level3hierChild" presStyleCnt="0"/>
      <dgm:spPr/>
      <dgm:t>
        <a:bodyPr/>
        <a:lstStyle/>
        <a:p>
          <a:pPr rtl="1"/>
          <a:endParaRPr lang="fa-IR"/>
        </a:p>
      </dgm:t>
    </dgm:pt>
    <dgm:pt modelId="{09BE6A4A-66FC-45B4-B9E9-8D3C66DE3F25}" type="pres">
      <dgm:prSet presAssocID="{F54CCC9E-06A4-419F-A1C8-297DC5461CA6}" presName="conn2-1" presStyleLbl="parChTrans1D4" presStyleIdx="3" presStyleCnt="16"/>
      <dgm:spPr/>
      <dgm:t>
        <a:bodyPr/>
        <a:lstStyle/>
        <a:p>
          <a:pPr rtl="1"/>
          <a:endParaRPr lang="fa-IR"/>
        </a:p>
      </dgm:t>
    </dgm:pt>
    <dgm:pt modelId="{4CB2E2D1-157E-4022-80AE-6EE998345EE8}" type="pres">
      <dgm:prSet presAssocID="{F54CCC9E-06A4-419F-A1C8-297DC5461CA6}" presName="connTx" presStyleLbl="parChTrans1D4" presStyleIdx="3" presStyleCnt="16"/>
      <dgm:spPr/>
      <dgm:t>
        <a:bodyPr/>
        <a:lstStyle/>
        <a:p>
          <a:pPr rtl="1"/>
          <a:endParaRPr lang="fa-IR"/>
        </a:p>
      </dgm:t>
    </dgm:pt>
    <dgm:pt modelId="{C0B05528-EA2C-4953-8799-03CB4F8DB38B}" type="pres">
      <dgm:prSet presAssocID="{6355E34A-F9A5-47B1-A8A7-E8A8DFE989D4}" presName="root2" presStyleCnt="0"/>
      <dgm:spPr/>
      <dgm:t>
        <a:bodyPr/>
        <a:lstStyle/>
        <a:p>
          <a:pPr rtl="1"/>
          <a:endParaRPr lang="fa-IR"/>
        </a:p>
      </dgm:t>
    </dgm:pt>
    <dgm:pt modelId="{EAA02FD1-7D6C-4C16-8313-1CCA5D7DE478}" type="pres">
      <dgm:prSet presAssocID="{6355E34A-F9A5-47B1-A8A7-E8A8DFE989D4}" presName="LevelTwoTextNode" presStyleLbl="node4" presStyleIdx="3" presStyleCnt="16" custScaleX="2936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FFBD5AC-E160-4673-9BBA-209B93E8D25E}" type="pres">
      <dgm:prSet presAssocID="{6355E34A-F9A5-47B1-A8A7-E8A8DFE989D4}" presName="level3hierChild" presStyleCnt="0"/>
      <dgm:spPr/>
      <dgm:t>
        <a:bodyPr/>
        <a:lstStyle/>
        <a:p>
          <a:pPr rtl="1"/>
          <a:endParaRPr lang="fa-IR"/>
        </a:p>
      </dgm:t>
    </dgm:pt>
    <dgm:pt modelId="{D121D8F2-F006-4870-9458-24A4336B8053}" type="pres">
      <dgm:prSet presAssocID="{F98E4416-F3F2-4B63-B57E-8FB305295BFD}" presName="conn2-1" presStyleLbl="parChTrans1D4" presStyleIdx="4" presStyleCnt="16"/>
      <dgm:spPr/>
      <dgm:t>
        <a:bodyPr/>
        <a:lstStyle/>
        <a:p>
          <a:pPr rtl="1"/>
          <a:endParaRPr lang="fa-IR"/>
        </a:p>
      </dgm:t>
    </dgm:pt>
    <dgm:pt modelId="{D73FF0E5-7993-4B9E-ABBA-32706002EC18}" type="pres">
      <dgm:prSet presAssocID="{F98E4416-F3F2-4B63-B57E-8FB305295BFD}" presName="connTx" presStyleLbl="parChTrans1D4" presStyleIdx="4" presStyleCnt="16"/>
      <dgm:spPr/>
      <dgm:t>
        <a:bodyPr/>
        <a:lstStyle/>
        <a:p>
          <a:pPr rtl="1"/>
          <a:endParaRPr lang="fa-IR"/>
        </a:p>
      </dgm:t>
    </dgm:pt>
    <dgm:pt modelId="{87548122-F180-47AD-AC11-D39010061ABE}" type="pres">
      <dgm:prSet presAssocID="{D424BBEC-8876-498F-AE4A-70B095EB0256}" presName="root2" presStyleCnt="0"/>
      <dgm:spPr/>
      <dgm:t>
        <a:bodyPr/>
        <a:lstStyle/>
        <a:p>
          <a:pPr rtl="1"/>
          <a:endParaRPr lang="fa-IR"/>
        </a:p>
      </dgm:t>
    </dgm:pt>
    <dgm:pt modelId="{2655F9E7-01B8-47F1-9AAE-38323CB48092}" type="pres">
      <dgm:prSet presAssocID="{D424BBEC-8876-498F-AE4A-70B095EB0256}" presName="LevelTwoTextNode" presStyleLbl="node4" presStyleIdx="4" presStyleCnt="16" custScaleX="112703" custScaleY="2105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7BEE032-2014-4319-9B8F-CB267BC05415}" type="pres">
      <dgm:prSet presAssocID="{D424BBEC-8876-498F-AE4A-70B095EB0256}" presName="level3hierChild" presStyleCnt="0"/>
      <dgm:spPr/>
      <dgm:t>
        <a:bodyPr/>
        <a:lstStyle/>
        <a:p>
          <a:pPr rtl="1"/>
          <a:endParaRPr lang="fa-IR"/>
        </a:p>
      </dgm:t>
    </dgm:pt>
    <dgm:pt modelId="{29351A6E-933A-4C46-AC98-DBDDBA35CBA1}" type="pres">
      <dgm:prSet presAssocID="{5E1C0C0A-8DE1-4616-A48A-F834A29E11B3}" presName="conn2-1" presStyleLbl="parChTrans1D4" presStyleIdx="5" presStyleCnt="16"/>
      <dgm:spPr/>
      <dgm:t>
        <a:bodyPr/>
        <a:lstStyle/>
        <a:p>
          <a:pPr rtl="1"/>
          <a:endParaRPr lang="fa-IR"/>
        </a:p>
      </dgm:t>
    </dgm:pt>
    <dgm:pt modelId="{6B8860E7-93AD-4299-8EDB-73F8C08593CE}" type="pres">
      <dgm:prSet presAssocID="{5E1C0C0A-8DE1-4616-A48A-F834A29E11B3}" presName="connTx" presStyleLbl="parChTrans1D4" presStyleIdx="5" presStyleCnt="16"/>
      <dgm:spPr/>
      <dgm:t>
        <a:bodyPr/>
        <a:lstStyle/>
        <a:p>
          <a:pPr rtl="1"/>
          <a:endParaRPr lang="fa-IR"/>
        </a:p>
      </dgm:t>
    </dgm:pt>
    <dgm:pt modelId="{24688A0F-8071-41AB-876D-4CFCFEC5FA86}" type="pres">
      <dgm:prSet presAssocID="{CF74FEEA-EE33-4BE3-8F78-5A6A7CB4F68E}" presName="root2" presStyleCnt="0"/>
      <dgm:spPr/>
      <dgm:t>
        <a:bodyPr/>
        <a:lstStyle/>
        <a:p>
          <a:pPr rtl="1"/>
          <a:endParaRPr lang="fa-IR"/>
        </a:p>
      </dgm:t>
    </dgm:pt>
    <dgm:pt modelId="{1B53601C-4C09-4277-B6C4-3A4DF97019AD}" type="pres">
      <dgm:prSet presAssocID="{CF74FEEA-EE33-4BE3-8F78-5A6A7CB4F68E}" presName="LevelTwoTextNode" presStyleLbl="node4" presStyleIdx="5" presStyleCnt="16" custScaleX="10913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0AD9D7E-0BF9-415E-B9F4-B3C56F61CDE2}" type="pres">
      <dgm:prSet presAssocID="{CF74FEEA-EE33-4BE3-8F78-5A6A7CB4F68E}" presName="level3hierChild" presStyleCnt="0"/>
      <dgm:spPr/>
      <dgm:t>
        <a:bodyPr/>
        <a:lstStyle/>
        <a:p>
          <a:pPr rtl="1"/>
          <a:endParaRPr lang="fa-IR"/>
        </a:p>
      </dgm:t>
    </dgm:pt>
    <dgm:pt modelId="{92C5EEE8-F118-445B-80F0-158FB3D7D450}" type="pres">
      <dgm:prSet presAssocID="{7B2B0D2B-D4E1-4EB0-92DE-50A2E9DCCB44}" presName="conn2-1" presStyleLbl="parChTrans1D4" presStyleIdx="6" presStyleCnt="16"/>
      <dgm:spPr/>
      <dgm:t>
        <a:bodyPr/>
        <a:lstStyle/>
        <a:p>
          <a:pPr rtl="1"/>
          <a:endParaRPr lang="fa-IR"/>
        </a:p>
      </dgm:t>
    </dgm:pt>
    <dgm:pt modelId="{ABA3998F-94CA-4BEF-BAD6-ACFED7A1E237}" type="pres">
      <dgm:prSet presAssocID="{7B2B0D2B-D4E1-4EB0-92DE-50A2E9DCCB44}" presName="connTx" presStyleLbl="parChTrans1D4" presStyleIdx="6" presStyleCnt="16"/>
      <dgm:spPr/>
      <dgm:t>
        <a:bodyPr/>
        <a:lstStyle/>
        <a:p>
          <a:pPr rtl="1"/>
          <a:endParaRPr lang="fa-IR"/>
        </a:p>
      </dgm:t>
    </dgm:pt>
    <dgm:pt modelId="{FA4E8B95-CBA2-495E-862D-151BCF088476}" type="pres">
      <dgm:prSet presAssocID="{C4528E27-CB8A-4858-84A6-85F926E0BE7E}" presName="root2" presStyleCnt="0"/>
      <dgm:spPr/>
      <dgm:t>
        <a:bodyPr/>
        <a:lstStyle/>
        <a:p>
          <a:pPr rtl="1"/>
          <a:endParaRPr lang="fa-IR"/>
        </a:p>
      </dgm:t>
    </dgm:pt>
    <dgm:pt modelId="{B307EB35-A02E-45B0-8F53-A525F2841D6D}" type="pres">
      <dgm:prSet presAssocID="{C4528E27-CB8A-4858-84A6-85F926E0BE7E}" presName="LevelTwoTextNode" presStyleLbl="node4" presStyleIdx="6" presStyleCnt="16" custScaleX="10913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238EE7E-96D9-4988-9A7E-DA8CE220073A}" type="pres">
      <dgm:prSet presAssocID="{C4528E27-CB8A-4858-84A6-85F926E0BE7E}" presName="level3hierChild" presStyleCnt="0"/>
      <dgm:spPr/>
      <dgm:t>
        <a:bodyPr/>
        <a:lstStyle/>
        <a:p>
          <a:pPr rtl="1"/>
          <a:endParaRPr lang="fa-IR"/>
        </a:p>
      </dgm:t>
    </dgm:pt>
    <dgm:pt modelId="{B01AFDFE-268E-4E70-8C7A-E5FF3EB46AAF}" type="pres">
      <dgm:prSet presAssocID="{B1598DAB-5849-40E5-B8FF-C11B4BC374FA}" presName="conn2-1" presStyleLbl="parChTrans1D4" presStyleIdx="7" presStyleCnt="16"/>
      <dgm:spPr/>
      <dgm:t>
        <a:bodyPr/>
        <a:lstStyle/>
        <a:p>
          <a:pPr rtl="1"/>
          <a:endParaRPr lang="fa-IR"/>
        </a:p>
      </dgm:t>
    </dgm:pt>
    <dgm:pt modelId="{8D0B55AB-C980-479B-9A9B-89135712F648}" type="pres">
      <dgm:prSet presAssocID="{B1598DAB-5849-40E5-B8FF-C11B4BC374FA}" presName="connTx" presStyleLbl="parChTrans1D4" presStyleIdx="7" presStyleCnt="16"/>
      <dgm:spPr/>
      <dgm:t>
        <a:bodyPr/>
        <a:lstStyle/>
        <a:p>
          <a:pPr rtl="1"/>
          <a:endParaRPr lang="fa-IR"/>
        </a:p>
      </dgm:t>
    </dgm:pt>
    <dgm:pt modelId="{CD9E9B2E-D1D0-4BDB-B3F6-3299B8AB5299}" type="pres">
      <dgm:prSet presAssocID="{F0EB6ECC-A4CF-440A-867A-F76685B18CA5}" presName="root2" presStyleCnt="0"/>
      <dgm:spPr/>
      <dgm:t>
        <a:bodyPr/>
        <a:lstStyle/>
        <a:p>
          <a:pPr rtl="1"/>
          <a:endParaRPr lang="fa-IR"/>
        </a:p>
      </dgm:t>
    </dgm:pt>
    <dgm:pt modelId="{750EDE5F-1AF8-4686-A4D7-988C66A3CED1}" type="pres">
      <dgm:prSet presAssocID="{F0EB6ECC-A4CF-440A-867A-F76685B18CA5}" presName="LevelTwoTextNode" presStyleLbl="node4" presStyleIdx="7" presStyleCnt="16" custScaleX="10913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06C0AE8-183A-4D5C-8393-BC6DD57E68D5}" type="pres">
      <dgm:prSet presAssocID="{F0EB6ECC-A4CF-440A-867A-F76685B18CA5}" presName="level3hierChild" presStyleCnt="0"/>
      <dgm:spPr/>
      <dgm:t>
        <a:bodyPr/>
        <a:lstStyle/>
        <a:p>
          <a:pPr rtl="1"/>
          <a:endParaRPr lang="fa-IR"/>
        </a:p>
      </dgm:t>
    </dgm:pt>
    <dgm:pt modelId="{B031DB99-9AB4-4B21-95C7-12A1E9ACA4E8}" type="pres">
      <dgm:prSet presAssocID="{3407B563-8D35-4682-B86B-DAA2C294F18D}" presName="conn2-1" presStyleLbl="parChTrans1D4" presStyleIdx="8" presStyleCnt="16"/>
      <dgm:spPr/>
      <dgm:t>
        <a:bodyPr/>
        <a:lstStyle/>
        <a:p>
          <a:pPr rtl="1"/>
          <a:endParaRPr lang="fa-IR"/>
        </a:p>
      </dgm:t>
    </dgm:pt>
    <dgm:pt modelId="{8782CF8D-A1DF-49C4-A85A-0D3E989D1CA6}" type="pres">
      <dgm:prSet presAssocID="{3407B563-8D35-4682-B86B-DAA2C294F18D}" presName="connTx" presStyleLbl="parChTrans1D4" presStyleIdx="8" presStyleCnt="16"/>
      <dgm:spPr/>
      <dgm:t>
        <a:bodyPr/>
        <a:lstStyle/>
        <a:p>
          <a:pPr rtl="1"/>
          <a:endParaRPr lang="fa-IR"/>
        </a:p>
      </dgm:t>
    </dgm:pt>
    <dgm:pt modelId="{81ACD36B-02DC-478D-B526-7FCD4BD36802}" type="pres">
      <dgm:prSet presAssocID="{51BEDB71-4169-4218-99F7-F0DD25D589AE}" presName="root2" presStyleCnt="0"/>
      <dgm:spPr/>
      <dgm:t>
        <a:bodyPr/>
        <a:lstStyle/>
        <a:p>
          <a:pPr rtl="1"/>
          <a:endParaRPr lang="fa-IR"/>
        </a:p>
      </dgm:t>
    </dgm:pt>
    <dgm:pt modelId="{A3D314C4-D5C0-40E1-84A4-A649E0245B46}" type="pres">
      <dgm:prSet presAssocID="{51BEDB71-4169-4218-99F7-F0DD25D589AE}" presName="LevelTwoTextNode" presStyleLbl="node4" presStyleIdx="8" presStyleCnt="16" custScaleX="10913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32B5B2D-C568-40CF-B395-874711307799}" type="pres">
      <dgm:prSet presAssocID="{51BEDB71-4169-4218-99F7-F0DD25D589AE}" presName="level3hierChild" presStyleCnt="0"/>
      <dgm:spPr/>
      <dgm:t>
        <a:bodyPr/>
        <a:lstStyle/>
        <a:p>
          <a:pPr rtl="1"/>
          <a:endParaRPr lang="fa-IR"/>
        </a:p>
      </dgm:t>
    </dgm:pt>
    <dgm:pt modelId="{A16B19C0-DE64-4EAF-B676-504C81F55F85}" type="pres">
      <dgm:prSet presAssocID="{60A6080F-E88C-426D-AF18-23CBA380F7E2}" presName="conn2-1" presStyleLbl="parChTrans1D4" presStyleIdx="9" presStyleCnt="16"/>
      <dgm:spPr/>
      <dgm:t>
        <a:bodyPr/>
        <a:lstStyle/>
        <a:p>
          <a:pPr rtl="1"/>
          <a:endParaRPr lang="fa-IR"/>
        </a:p>
      </dgm:t>
    </dgm:pt>
    <dgm:pt modelId="{368B3A20-B173-41A6-ADD2-AB83C5AE7E45}" type="pres">
      <dgm:prSet presAssocID="{60A6080F-E88C-426D-AF18-23CBA380F7E2}" presName="connTx" presStyleLbl="parChTrans1D4" presStyleIdx="9" presStyleCnt="16"/>
      <dgm:spPr/>
      <dgm:t>
        <a:bodyPr/>
        <a:lstStyle/>
        <a:p>
          <a:pPr rtl="1"/>
          <a:endParaRPr lang="fa-IR"/>
        </a:p>
      </dgm:t>
    </dgm:pt>
    <dgm:pt modelId="{F0CA49F0-A0AC-48C6-B192-F7A7AF1AF72B}" type="pres">
      <dgm:prSet presAssocID="{84F2FE02-2DDB-414D-BA26-9D38F7AE8575}" presName="root2" presStyleCnt="0"/>
      <dgm:spPr/>
      <dgm:t>
        <a:bodyPr/>
        <a:lstStyle/>
        <a:p>
          <a:pPr rtl="1"/>
          <a:endParaRPr lang="fa-IR"/>
        </a:p>
      </dgm:t>
    </dgm:pt>
    <dgm:pt modelId="{CD53D1FE-ED14-4938-8760-4874F92E649F}" type="pres">
      <dgm:prSet presAssocID="{84F2FE02-2DDB-414D-BA26-9D38F7AE8575}" presName="LevelTwoTextNode" presStyleLbl="node4" presStyleIdx="9" presStyleCnt="16" custScaleX="159002" custScaleY="15304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308D2BC-BC47-42B1-9D19-4926D330054B}" type="pres">
      <dgm:prSet presAssocID="{84F2FE02-2DDB-414D-BA26-9D38F7AE8575}" presName="level3hierChild" presStyleCnt="0"/>
      <dgm:spPr/>
      <dgm:t>
        <a:bodyPr/>
        <a:lstStyle/>
        <a:p>
          <a:pPr rtl="1"/>
          <a:endParaRPr lang="fa-IR"/>
        </a:p>
      </dgm:t>
    </dgm:pt>
    <dgm:pt modelId="{937CAC9D-A1A6-44E4-8D92-F159394CD987}" type="pres">
      <dgm:prSet presAssocID="{4ACACCAA-3506-44A1-9419-61859E554C70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1D06E621-FCA1-40C3-B85B-F654752DC189}" type="pres">
      <dgm:prSet presAssocID="{4ACACCAA-3506-44A1-9419-61859E554C70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7C9A5998-3BCA-49F5-A460-67C0B6B72DA9}" type="pres">
      <dgm:prSet presAssocID="{4CD2CD9A-FCC2-4ABE-83A6-4CF95D586069}" presName="root2" presStyleCnt="0"/>
      <dgm:spPr/>
      <dgm:t>
        <a:bodyPr/>
        <a:lstStyle/>
        <a:p>
          <a:pPr rtl="1"/>
          <a:endParaRPr lang="fa-IR"/>
        </a:p>
      </dgm:t>
    </dgm:pt>
    <dgm:pt modelId="{CFF5C17E-00D2-4140-A0DF-7FBEC4155503}" type="pres">
      <dgm:prSet presAssocID="{4CD2CD9A-FCC2-4ABE-83A6-4CF95D58606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FABEBF-4FE5-47E2-8474-8E8F45B42D8E}" type="pres">
      <dgm:prSet presAssocID="{4CD2CD9A-FCC2-4ABE-83A6-4CF95D586069}" presName="level3hierChild" presStyleCnt="0"/>
      <dgm:spPr/>
      <dgm:t>
        <a:bodyPr/>
        <a:lstStyle/>
        <a:p>
          <a:pPr rtl="1"/>
          <a:endParaRPr lang="fa-IR"/>
        </a:p>
      </dgm:t>
    </dgm:pt>
    <dgm:pt modelId="{BD622633-A049-426B-A04D-6D61A6877037}" type="pres">
      <dgm:prSet presAssocID="{96D8EBCF-B834-4A55-9C83-D760BA42FB3F}" presName="conn2-1" presStyleLbl="parChTrans1D4" presStyleIdx="10" presStyleCnt="16"/>
      <dgm:spPr/>
      <dgm:t>
        <a:bodyPr/>
        <a:lstStyle/>
        <a:p>
          <a:pPr rtl="1"/>
          <a:endParaRPr lang="fa-IR"/>
        </a:p>
      </dgm:t>
    </dgm:pt>
    <dgm:pt modelId="{3A0B7D2C-34D2-4580-814E-6806B274E78B}" type="pres">
      <dgm:prSet presAssocID="{96D8EBCF-B834-4A55-9C83-D760BA42FB3F}" presName="connTx" presStyleLbl="parChTrans1D4" presStyleIdx="10" presStyleCnt="16"/>
      <dgm:spPr/>
      <dgm:t>
        <a:bodyPr/>
        <a:lstStyle/>
        <a:p>
          <a:pPr rtl="1"/>
          <a:endParaRPr lang="fa-IR"/>
        </a:p>
      </dgm:t>
    </dgm:pt>
    <dgm:pt modelId="{E8194E6C-F0BF-4FF5-8551-898060A54CE6}" type="pres">
      <dgm:prSet presAssocID="{AFC1871E-B9B7-4771-8B53-858A540AC7C9}" presName="root2" presStyleCnt="0"/>
      <dgm:spPr/>
      <dgm:t>
        <a:bodyPr/>
        <a:lstStyle/>
        <a:p>
          <a:pPr rtl="1"/>
          <a:endParaRPr lang="fa-IR"/>
        </a:p>
      </dgm:t>
    </dgm:pt>
    <dgm:pt modelId="{3D00C901-578A-417E-AE1D-D08E6FF8BEE1}" type="pres">
      <dgm:prSet presAssocID="{AFC1871E-B9B7-4771-8B53-858A540AC7C9}" presName="LevelTwoTextNode" presStyleLbl="node4" presStyleIdx="10" presStyleCnt="16" custScaleX="109133" custScaleY="15556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BAC82D-9C49-46D3-BEDB-066B714148EA}" type="pres">
      <dgm:prSet presAssocID="{AFC1871E-B9B7-4771-8B53-858A540AC7C9}" presName="level3hierChild" presStyleCnt="0"/>
      <dgm:spPr/>
      <dgm:t>
        <a:bodyPr/>
        <a:lstStyle/>
        <a:p>
          <a:pPr rtl="1"/>
          <a:endParaRPr lang="fa-IR"/>
        </a:p>
      </dgm:t>
    </dgm:pt>
    <dgm:pt modelId="{FA3186B0-0F27-4FC9-9351-231137B6DB97}" type="pres">
      <dgm:prSet presAssocID="{AEE21BF2-D366-4BC3-BD24-9103B6F0FCFA}" presName="conn2-1" presStyleLbl="parChTrans1D4" presStyleIdx="11" presStyleCnt="16"/>
      <dgm:spPr/>
      <dgm:t>
        <a:bodyPr/>
        <a:lstStyle/>
        <a:p>
          <a:pPr rtl="1"/>
          <a:endParaRPr lang="fa-IR"/>
        </a:p>
      </dgm:t>
    </dgm:pt>
    <dgm:pt modelId="{3346C148-0D47-41FB-99FE-A4D4E2BC126C}" type="pres">
      <dgm:prSet presAssocID="{AEE21BF2-D366-4BC3-BD24-9103B6F0FCFA}" presName="connTx" presStyleLbl="parChTrans1D4" presStyleIdx="11" presStyleCnt="16"/>
      <dgm:spPr/>
      <dgm:t>
        <a:bodyPr/>
        <a:lstStyle/>
        <a:p>
          <a:pPr rtl="1"/>
          <a:endParaRPr lang="fa-IR"/>
        </a:p>
      </dgm:t>
    </dgm:pt>
    <dgm:pt modelId="{479F0CE6-9A63-4341-81E5-A812A18F9E80}" type="pres">
      <dgm:prSet presAssocID="{990A2E61-6433-44C9-B724-CDDE314E8FC2}" presName="root2" presStyleCnt="0"/>
      <dgm:spPr/>
      <dgm:t>
        <a:bodyPr/>
        <a:lstStyle/>
        <a:p>
          <a:pPr rtl="1"/>
          <a:endParaRPr lang="fa-IR"/>
        </a:p>
      </dgm:t>
    </dgm:pt>
    <dgm:pt modelId="{CA443647-8100-4DAD-9E42-B36DA92E4F55}" type="pres">
      <dgm:prSet presAssocID="{990A2E61-6433-44C9-B724-CDDE314E8FC2}" presName="LevelTwoTextNode" presStyleLbl="node4" presStyleIdx="11" presStyleCnt="16" custScaleX="10913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A4997B8-3EAD-42B4-A103-586DBA56E3CA}" type="pres">
      <dgm:prSet presAssocID="{990A2E61-6433-44C9-B724-CDDE314E8FC2}" presName="level3hierChild" presStyleCnt="0"/>
      <dgm:spPr/>
      <dgm:t>
        <a:bodyPr/>
        <a:lstStyle/>
        <a:p>
          <a:pPr rtl="1"/>
          <a:endParaRPr lang="fa-IR"/>
        </a:p>
      </dgm:t>
    </dgm:pt>
    <dgm:pt modelId="{FA5113E8-8242-42DA-8A14-C19EFFFE27AE}" type="pres">
      <dgm:prSet presAssocID="{09B538FA-79EC-4EB7-94F3-54F7D4970A8C}" presName="conn2-1" presStyleLbl="parChTrans1D4" presStyleIdx="12" presStyleCnt="16"/>
      <dgm:spPr/>
      <dgm:t>
        <a:bodyPr/>
        <a:lstStyle/>
        <a:p>
          <a:pPr rtl="1"/>
          <a:endParaRPr lang="fa-IR"/>
        </a:p>
      </dgm:t>
    </dgm:pt>
    <dgm:pt modelId="{A38D840E-8C8C-4991-858C-E3A020C7ECEB}" type="pres">
      <dgm:prSet presAssocID="{09B538FA-79EC-4EB7-94F3-54F7D4970A8C}" presName="connTx" presStyleLbl="parChTrans1D4" presStyleIdx="12" presStyleCnt="16"/>
      <dgm:spPr/>
      <dgm:t>
        <a:bodyPr/>
        <a:lstStyle/>
        <a:p>
          <a:pPr rtl="1"/>
          <a:endParaRPr lang="fa-IR"/>
        </a:p>
      </dgm:t>
    </dgm:pt>
    <dgm:pt modelId="{DB244ADC-5ABA-4F9D-A555-B08B59401DDB}" type="pres">
      <dgm:prSet presAssocID="{2FD312FB-D6AF-458E-A3EC-6465A6E0C410}" presName="root2" presStyleCnt="0"/>
      <dgm:spPr/>
      <dgm:t>
        <a:bodyPr/>
        <a:lstStyle/>
        <a:p>
          <a:pPr rtl="1"/>
          <a:endParaRPr lang="fa-IR"/>
        </a:p>
      </dgm:t>
    </dgm:pt>
    <dgm:pt modelId="{6EDBF7DA-FC44-4B16-B1EB-EC4C03EC7283}" type="pres">
      <dgm:prSet presAssocID="{2FD312FB-D6AF-458E-A3EC-6465A6E0C410}" presName="LevelTwoTextNode" presStyleLbl="node4" presStyleIdx="12" presStyleCnt="16" custScaleX="10913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98CCB6F-D131-459E-94A6-8EA2C29D3D31}" type="pres">
      <dgm:prSet presAssocID="{2FD312FB-D6AF-458E-A3EC-6465A6E0C410}" presName="level3hierChild" presStyleCnt="0"/>
      <dgm:spPr/>
      <dgm:t>
        <a:bodyPr/>
        <a:lstStyle/>
        <a:p>
          <a:pPr rtl="1"/>
          <a:endParaRPr lang="fa-IR"/>
        </a:p>
      </dgm:t>
    </dgm:pt>
    <dgm:pt modelId="{8F1EB920-42F0-4517-AB57-A18C6D97DC8C}" type="pres">
      <dgm:prSet presAssocID="{697A9A57-977A-4F21-A7F8-377C01D4A9BB}" presName="conn2-1" presStyleLbl="parChTrans1D4" presStyleIdx="13" presStyleCnt="16"/>
      <dgm:spPr/>
      <dgm:t>
        <a:bodyPr/>
        <a:lstStyle/>
        <a:p>
          <a:pPr rtl="1"/>
          <a:endParaRPr lang="fa-IR"/>
        </a:p>
      </dgm:t>
    </dgm:pt>
    <dgm:pt modelId="{858AB2D6-5D58-49EF-BF73-1F51BA3ACA05}" type="pres">
      <dgm:prSet presAssocID="{697A9A57-977A-4F21-A7F8-377C01D4A9BB}" presName="connTx" presStyleLbl="parChTrans1D4" presStyleIdx="13" presStyleCnt="16"/>
      <dgm:spPr/>
      <dgm:t>
        <a:bodyPr/>
        <a:lstStyle/>
        <a:p>
          <a:pPr rtl="1"/>
          <a:endParaRPr lang="fa-IR"/>
        </a:p>
      </dgm:t>
    </dgm:pt>
    <dgm:pt modelId="{656D09E0-73B0-46F5-A1EE-904CB69FA947}" type="pres">
      <dgm:prSet presAssocID="{1AAF9C6F-2E7A-494F-9820-AD8A39FF05A5}" presName="root2" presStyleCnt="0"/>
      <dgm:spPr/>
      <dgm:t>
        <a:bodyPr/>
        <a:lstStyle/>
        <a:p>
          <a:pPr rtl="1"/>
          <a:endParaRPr lang="fa-IR"/>
        </a:p>
      </dgm:t>
    </dgm:pt>
    <dgm:pt modelId="{F055818B-61B7-4F5F-A5CF-314944F66C4D}" type="pres">
      <dgm:prSet presAssocID="{1AAF9C6F-2E7A-494F-9820-AD8A39FF05A5}" presName="LevelTwoTextNode" presStyleLbl="node4" presStyleIdx="13" presStyleCnt="16" custScaleX="159002" custScaleY="1710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AD2BCC7-2FEE-4F6A-80E2-3A52DF6111A4}" type="pres">
      <dgm:prSet presAssocID="{1AAF9C6F-2E7A-494F-9820-AD8A39FF05A5}" presName="level3hierChild" presStyleCnt="0"/>
      <dgm:spPr/>
      <dgm:t>
        <a:bodyPr/>
        <a:lstStyle/>
        <a:p>
          <a:pPr rtl="1"/>
          <a:endParaRPr lang="fa-IR"/>
        </a:p>
      </dgm:t>
    </dgm:pt>
    <dgm:pt modelId="{2F189A82-AD2C-42B4-ABEB-7BED5B117650}" type="pres">
      <dgm:prSet presAssocID="{76111C0B-77A0-4FCC-B414-1D1A77D39EE3}" presName="conn2-1" presStyleLbl="parChTrans1D4" presStyleIdx="14" presStyleCnt="16"/>
      <dgm:spPr/>
      <dgm:t>
        <a:bodyPr/>
        <a:lstStyle/>
        <a:p>
          <a:pPr rtl="1"/>
          <a:endParaRPr lang="fa-IR"/>
        </a:p>
      </dgm:t>
    </dgm:pt>
    <dgm:pt modelId="{DFABAB83-4195-4DFA-8963-14D80B625E8E}" type="pres">
      <dgm:prSet presAssocID="{76111C0B-77A0-4FCC-B414-1D1A77D39EE3}" presName="connTx" presStyleLbl="parChTrans1D4" presStyleIdx="14" presStyleCnt="16"/>
      <dgm:spPr/>
      <dgm:t>
        <a:bodyPr/>
        <a:lstStyle/>
        <a:p>
          <a:pPr rtl="1"/>
          <a:endParaRPr lang="fa-IR"/>
        </a:p>
      </dgm:t>
    </dgm:pt>
    <dgm:pt modelId="{E50B4B97-13AB-418C-99E8-528974CA24CA}" type="pres">
      <dgm:prSet presAssocID="{DD71DF15-BC20-4053-BF44-E2D4DF3C76CB}" presName="root2" presStyleCnt="0"/>
      <dgm:spPr/>
      <dgm:t>
        <a:bodyPr/>
        <a:lstStyle/>
        <a:p>
          <a:pPr rtl="1"/>
          <a:endParaRPr lang="fa-IR"/>
        </a:p>
      </dgm:t>
    </dgm:pt>
    <dgm:pt modelId="{609429B0-337F-470F-892A-183B22B500D9}" type="pres">
      <dgm:prSet presAssocID="{DD71DF15-BC20-4053-BF44-E2D4DF3C76CB}" presName="LevelTwoTextNode" presStyleLbl="node4" presStyleIdx="14" presStyleCnt="16" custScaleX="10913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3600AC-38DA-4425-8B97-28FF23133296}" type="pres">
      <dgm:prSet presAssocID="{DD71DF15-BC20-4053-BF44-E2D4DF3C76CB}" presName="level3hierChild" presStyleCnt="0"/>
      <dgm:spPr/>
      <dgm:t>
        <a:bodyPr/>
        <a:lstStyle/>
        <a:p>
          <a:pPr rtl="1"/>
          <a:endParaRPr lang="fa-IR"/>
        </a:p>
      </dgm:t>
    </dgm:pt>
    <dgm:pt modelId="{8A8CB43B-9EC0-4A3E-854B-EB9C9E04E47F}" type="pres">
      <dgm:prSet presAssocID="{DB26CC1E-A0D1-45C0-B24E-453367976E2F}" presName="conn2-1" presStyleLbl="parChTrans1D4" presStyleIdx="15" presStyleCnt="16"/>
      <dgm:spPr/>
      <dgm:t>
        <a:bodyPr/>
        <a:lstStyle/>
        <a:p>
          <a:pPr rtl="1"/>
          <a:endParaRPr lang="fa-IR"/>
        </a:p>
      </dgm:t>
    </dgm:pt>
    <dgm:pt modelId="{7881777A-8A95-498B-BA7A-CD9CD914431B}" type="pres">
      <dgm:prSet presAssocID="{DB26CC1E-A0D1-45C0-B24E-453367976E2F}" presName="connTx" presStyleLbl="parChTrans1D4" presStyleIdx="15" presStyleCnt="16"/>
      <dgm:spPr/>
      <dgm:t>
        <a:bodyPr/>
        <a:lstStyle/>
        <a:p>
          <a:pPr rtl="1"/>
          <a:endParaRPr lang="fa-IR"/>
        </a:p>
      </dgm:t>
    </dgm:pt>
    <dgm:pt modelId="{EAE5AE11-2DF5-4151-938D-2D6B55E0576A}" type="pres">
      <dgm:prSet presAssocID="{D345CD5D-096D-416B-A125-3BD3690EA27F}" presName="root2" presStyleCnt="0"/>
      <dgm:spPr/>
      <dgm:t>
        <a:bodyPr/>
        <a:lstStyle/>
        <a:p>
          <a:pPr rtl="1"/>
          <a:endParaRPr lang="fa-IR"/>
        </a:p>
      </dgm:t>
    </dgm:pt>
    <dgm:pt modelId="{6FCC49F1-FC02-423E-8D3A-9CCD11E28D85}" type="pres">
      <dgm:prSet presAssocID="{D345CD5D-096D-416B-A125-3BD3690EA27F}" presName="LevelTwoTextNode" presStyleLbl="node4" presStyleIdx="15" presStyleCnt="16" custScaleX="15900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EE1306A-9916-4B3E-93D4-576C2E7E60B1}" type="pres">
      <dgm:prSet presAssocID="{D345CD5D-096D-416B-A125-3BD3690EA27F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F42E7DA8-EB82-4773-B8B0-8BFC5F5A02CD}" srcId="{4A30932D-8AE4-4736-B455-CAF903C4A26A}" destId="{51BEDB71-4169-4218-99F7-F0DD25D589AE}" srcOrd="4" destOrd="0" parTransId="{3407B563-8D35-4682-B86B-DAA2C294F18D}" sibTransId="{9735BB99-DABE-428E-B105-E612260A4087}"/>
    <dgm:cxn modelId="{80A853E8-38BB-449A-A139-587A7CF92141}" type="presOf" srcId="{09D4743E-AFFF-47C2-9FAF-8B0D83CFFCDC}" destId="{61A2C0C8-A177-484D-9B64-71F847AF96BE}" srcOrd="1" destOrd="0" presId="urn:microsoft.com/office/officeart/2008/layout/HorizontalMultiLevelHierarchy"/>
    <dgm:cxn modelId="{240A31CB-94C3-4678-A2E0-B88BBC0CE134}" type="presOf" srcId="{697A9A57-977A-4F21-A7F8-377C01D4A9BB}" destId="{8F1EB920-42F0-4517-AB57-A18C6D97DC8C}" srcOrd="0" destOrd="0" presId="urn:microsoft.com/office/officeart/2008/layout/HorizontalMultiLevelHierarchy"/>
    <dgm:cxn modelId="{87AE5016-B6A9-4E87-A668-B4EF942A5A33}" type="presOf" srcId="{DD71DF15-BC20-4053-BF44-E2D4DF3C76CB}" destId="{609429B0-337F-470F-892A-183B22B500D9}" srcOrd="0" destOrd="0" presId="urn:microsoft.com/office/officeart/2008/layout/HorizontalMultiLevelHierarchy"/>
    <dgm:cxn modelId="{A648DB15-6116-49AF-8642-2E8BD6BF5F48}" srcId="{4A30932D-8AE4-4736-B455-CAF903C4A26A}" destId="{C0D24569-9C00-4803-BAF9-FC633AB7D26D}" srcOrd="0" destOrd="0" parTransId="{941274A7-0F1F-4138-938A-16C0EFA55C69}" sibTransId="{6DA4D0FD-F616-4235-A1CD-DF243DFCCF2B}"/>
    <dgm:cxn modelId="{F53858F9-CCF6-44F2-AE2B-949E32D76215}" type="presOf" srcId="{8EDDEA24-8946-494F-A5B4-930AC9B665FD}" destId="{6E1CF021-6CB6-46EB-AE7E-6631871FA841}" srcOrd="1" destOrd="0" presId="urn:microsoft.com/office/officeart/2008/layout/HorizontalMultiLevelHierarchy"/>
    <dgm:cxn modelId="{2FC12A11-DE87-4F10-9B6D-FE6B38E3FA3A}" srcId="{02473925-9DDF-4572-8079-4AC9BDF21DD4}" destId="{DAD840B1-104D-4978-816B-CD66A162F7E0}" srcOrd="0" destOrd="0" parTransId="{3AD86F51-5783-45A8-A84B-29BBDBE0A3AA}" sibTransId="{07D35A49-2376-452F-9620-DD3D870DFDBF}"/>
    <dgm:cxn modelId="{C31BB94E-B653-40AC-88F4-88B180B58E64}" type="presOf" srcId="{D345CD5D-096D-416B-A125-3BD3690EA27F}" destId="{6FCC49F1-FC02-423E-8D3A-9CCD11E28D85}" srcOrd="0" destOrd="0" presId="urn:microsoft.com/office/officeart/2008/layout/HorizontalMultiLevelHierarchy"/>
    <dgm:cxn modelId="{C72DEB80-5832-4021-9EBF-8C0B3BCB4A2A}" type="presOf" srcId="{02473925-9DDF-4572-8079-4AC9BDF21DD4}" destId="{B56EB6A2-55BF-422D-B5F9-59F2175B934E}" srcOrd="0" destOrd="0" presId="urn:microsoft.com/office/officeart/2008/layout/HorizontalMultiLevelHierarchy"/>
    <dgm:cxn modelId="{6654F9F5-7617-431D-8CAD-53F712A9676A}" type="presOf" srcId="{96D8EBCF-B834-4A55-9C83-D760BA42FB3F}" destId="{3A0B7D2C-34D2-4580-814E-6806B274E78B}" srcOrd="1" destOrd="0" presId="urn:microsoft.com/office/officeart/2008/layout/HorizontalMultiLevelHierarchy"/>
    <dgm:cxn modelId="{47CC3601-CCE7-4635-B733-0FCEE5C2C86F}" type="presOf" srcId="{941274A7-0F1F-4138-938A-16C0EFA55C69}" destId="{24B59FA6-738E-41BD-94A1-7712319FCA55}" srcOrd="0" destOrd="0" presId="urn:microsoft.com/office/officeart/2008/layout/HorizontalMultiLevelHierarchy"/>
    <dgm:cxn modelId="{6CDB196D-1BE6-4F6C-8BD1-E2F898C5BD93}" type="presOf" srcId="{990A2E61-6433-44C9-B724-CDDE314E8FC2}" destId="{CA443647-8100-4DAD-9E42-B36DA92E4F55}" srcOrd="0" destOrd="0" presId="urn:microsoft.com/office/officeart/2008/layout/HorizontalMultiLevelHierarchy"/>
    <dgm:cxn modelId="{196F41DC-8FC5-4685-B5D3-D71E26D895BB}" type="presOf" srcId="{DB26CC1E-A0D1-45C0-B24E-453367976E2F}" destId="{8A8CB43B-9EC0-4A3E-854B-EB9C9E04E47F}" srcOrd="0" destOrd="0" presId="urn:microsoft.com/office/officeart/2008/layout/HorizontalMultiLevelHierarchy"/>
    <dgm:cxn modelId="{40EE7131-E071-4664-B187-CD921158EC1C}" type="presOf" srcId="{1E680F5C-E430-4E1B-B799-CD0D812CDCC3}" destId="{2254325F-8108-44D3-A89D-7AE47F40E859}" srcOrd="0" destOrd="0" presId="urn:microsoft.com/office/officeart/2008/layout/HorizontalMultiLevelHierarchy"/>
    <dgm:cxn modelId="{97D06032-2673-48E2-8CBB-9DB80DF4C232}" srcId="{96A18569-2886-45B2-831B-7A59992CEA45}" destId="{364159E4-90DC-4278-A03A-E3F2AB4BFDE8}" srcOrd="0" destOrd="0" parTransId="{CE4C8747-C555-4D44-AF54-18E651C80D62}" sibTransId="{AB323883-3820-40CA-AA04-B794ED5D07F0}"/>
    <dgm:cxn modelId="{EC839ACB-CEDC-4C8A-8702-0C13E28EC2DC}" srcId="{688060FD-7659-4709-8DE3-296C1DE0329E}" destId="{4A30932D-8AE4-4736-B455-CAF903C4A26A}" srcOrd="0" destOrd="0" parTransId="{09D4743E-AFFF-47C2-9FAF-8B0D83CFFCDC}" sibTransId="{B7709357-FA70-44DB-BA32-37C9F9C75388}"/>
    <dgm:cxn modelId="{46853DCF-D69B-415F-B76B-74F0BED1178F}" type="presOf" srcId="{AFC1871E-B9B7-4771-8B53-858A540AC7C9}" destId="{3D00C901-578A-417E-AE1D-D08E6FF8BEE1}" srcOrd="0" destOrd="0" presId="urn:microsoft.com/office/officeart/2008/layout/HorizontalMultiLevelHierarchy"/>
    <dgm:cxn modelId="{90805472-E2EA-4D25-AD16-2881BA5AEF28}" type="presOf" srcId="{F98E4416-F3F2-4B63-B57E-8FB305295BFD}" destId="{D121D8F2-F006-4870-9458-24A4336B8053}" srcOrd="0" destOrd="0" presId="urn:microsoft.com/office/officeart/2008/layout/HorizontalMultiLevelHierarchy"/>
    <dgm:cxn modelId="{2EF6ED87-E7B7-4892-A983-8B367585A061}" srcId="{364159E4-90DC-4278-A03A-E3F2AB4BFDE8}" destId="{688060FD-7659-4709-8DE3-296C1DE0329E}" srcOrd="1" destOrd="0" parTransId="{54B9A547-E782-4F51-AE0E-F50D9BF9F466}" sibTransId="{52506D8E-5345-44E5-91E3-D02B159F5015}"/>
    <dgm:cxn modelId="{1E744E09-8C1D-4A40-B037-23ACBC70F096}" type="presOf" srcId="{76111C0B-77A0-4FCC-B414-1D1A77D39EE3}" destId="{2F189A82-AD2C-42B4-ABEB-7BED5B117650}" srcOrd="0" destOrd="0" presId="urn:microsoft.com/office/officeart/2008/layout/HorizontalMultiLevelHierarchy"/>
    <dgm:cxn modelId="{CBA957EB-092C-488E-9CF5-2D7988366EBD}" type="presOf" srcId="{51BEDB71-4169-4218-99F7-F0DD25D589AE}" destId="{A3D314C4-D5C0-40E1-84A4-A649E0245B46}" srcOrd="0" destOrd="0" presId="urn:microsoft.com/office/officeart/2008/layout/HorizontalMultiLevelHierarchy"/>
    <dgm:cxn modelId="{B049E1CD-3535-4CFC-ADEC-7B28A13F2375}" srcId="{4CD2CD9A-FCC2-4ABE-83A6-4CF95D586069}" destId="{AFC1871E-B9B7-4771-8B53-858A540AC7C9}" srcOrd="0" destOrd="0" parTransId="{96D8EBCF-B834-4A55-9C83-D760BA42FB3F}" sibTransId="{3A100D50-A991-4D3D-AE2A-84F772944839}"/>
    <dgm:cxn modelId="{E7B5D6D1-FF8B-4F3B-B2A9-978E300994EA}" srcId="{DD71DF15-BC20-4053-BF44-E2D4DF3C76CB}" destId="{D345CD5D-096D-416B-A125-3BD3690EA27F}" srcOrd="0" destOrd="0" parTransId="{DB26CC1E-A0D1-45C0-B24E-453367976E2F}" sibTransId="{0F0F1B53-D486-4A5A-898A-05A0EB2D2CE3}"/>
    <dgm:cxn modelId="{FC15FA1A-0E30-44AF-9A9F-B9D68454638F}" type="presOf" srcId="{AEE21BF2-D366-4BC3-BD24-9103B6F0FCFA}" destId="{FA3186B0-0F27-4FC9-9351-231137B6DB97}" srcOrd="0" destOrd="0" presId="urn:microsoft.com/office/officeart/2008/layout/HorizontalMultiLevelHierarchy"/>
    <dgm:cxn modelId="{979F701E-8781-4095-9D46-479DA60CA36A}" srcId="{02473925-9DDF-4572-8079-4AC9BDF21DD4}" destId="{9BD8BAA8-E3D4-447D-B642-E784B1837AA5}" srcOrd="1" destOrd="0" parTransId="{5602F570-79E1-4651-9D89-B4E6240794B9}" sibTransId="{F8C4DC85-5AD2-447B-9CC3-D51BBF1EFFBA}"/>
    <dgm:cxn modelId="{C18CA47D-BE2F-4AEE-8E26-8FADC27F1459}" type="presOf" srcId="{4A30932D-8AE4-4736-B455-CAF903C4A26A}" destId="{C99E1A91-DE3F-4578-8468-BAD71DC47169}" srcOrd="0" destOrd="0" presId="urn:microsoft.com/office/officeart/2008/layout/HorizontalMultiLevelHierarchy"/>
    <dgm:cxn modelId="{F796CD4C-69BB-41C0-9926-7A73039F801A}" type="presOf" srcId="{DB26CC1E-A0D1-45C0-B24E-453367976E2F}" destId="{7881777A-8A95-498B-BA7A-CD9CD914431B}" srcOrd="1" destOrd="0" presId="urn:microsoft.com/office/officeart/2008/layout/HorizontalMultiLevelHierarchy"/>
    <dgm:cxn modelId="{573A2AAB-8921-4AA1-95AD-2A8EE44DD51D}" type="presOf" srcId="{126340D0-1113-4EB9-B8A2-14C75A6D3028}" destId="{FBA9E52A-329F-4FFC-8E28-CAE8375A602A}" srcOrd="1" destOrd="0" presId="urn:microsoft.com/office/officeart/2008/layout/HorizontalMultiLevelHierarchy"/>
    <dgm:cxn modelId="{A4C4ACE7-262B-434E-B841-FB00BEFE33F1}" type="presOf" srcId="{B1598DAB-5849-40E5-B8FF-C11B4BC374FA}" destId="{8D0B55AB-C980-479B-9A9B-89135712F648}" srcOrd="1" destOrd="0" presId="urn:microsoft.com/office/officeart/2008/layout/HorizontalMultiLevelHierarchy"/>
    <dgm:cxn modelId="{2012E10E-5378-4034-8237-C1D99ABFB36F}" type="presOf" srcId="{B1598DAB-5849-40E5-B8FF-C11B4BC374FA}" destId="{B01AFDFE-268E-4E70-8C7A-E5FF3EB46AAF}" srcOrd="0" destOrd="0" presId="urn:microsoft.com/office/officeart/2008/layout/HorizontalMultiLevelHierarchy"/>
    <dgm:cxn modelId="{B7997826-F966-47C3-BB8E-CFFB0F3AA794}" type="presOf" srcId="{AEE21BF2-D366-4BC3-BD24-9103B6F0FCFA}" destId="{3346C148-0D47-41FB-99FE-A4D4E2BC126C}" srcOrd="1" destOrd="0" presId="urn:microsoft.com/office/officeart/2008/layout/HorizontalMultiLevelHierarchy"/>
    <dgm:cxn modelId="{F1E5CC5D-DF5F-4BB0-8277-9582993C8510}" type="presOf" srcId="{941274A7-0F1F-4138-938A-16C0EFA55C69}" destId="{2343DC45-BC54-4DC8-B62F-8D5E556747AC}" srcOrd="1" destOrd="0" presId="urn:microsoft.com/office/officeart/2008/layout/HorizontalMultiLevelHierarchy"/>
    <dgm:cxn modelId="{4B999595-2DC4-4182-8A35-9F627C7A10DA}" type="presOf" srcId="{F54CCC9E-06A4-419F-A1C8-297DC5461CA6}" destId="{4CB2E2D1-157E-4022-80AE-6EE998345EE8}" srcOrd="1" destOrd="0" presId="urn:microsoft.com/office/officeart/2008/layout/HorizontalMultiLevelHierarchy"/>
    <dgm:cxn modelId="{2D8CCD5A-635C-4499-8007-B2AD4FEDEB9D}" type="presOf" srcId="{09B538FA-79EC-4EB7-94F3-54F7D4970A8C}" destId="{A38D840E-8C8C-4991-858C-E3A020C7ECEB}" srcOrd="1" destOrd="0" presId="urn:microsoft.com/office/officeart/2008/layout/HorizontalMultiLevelHierarchy"/>
    <dgm:cxn modelId="{64D7D175-97BF-4BD8-88DD-97EBCF41DEC0}" type="presOf" srcId="{96D8EBCF-B834-4A55-9C83-D760BA42FB3F}" destId="{BD622633-A049-426B-A04D-6D61A6877037}" srcOrd="0" destOrd="0" presId="urn:microsoft.com/office/officeart/2008/layout/HorizontalMultiLevelHierarchy"/>
    <dgm:cxn modelId="{1F918250-0E3D-4A31-A154-72B31DCACF73}" type="presOf" srcId="{3407B563-8D35-4682-B86B-DAA2C294F18D}" destId="{B031DB99-9AB4-4B21-95C7-12A1E9ACA4E8}" srcOrd="0" destOrd="0" presId="urn:microsoft.com/office/officeart/2008/layout/HorizontalMultiLevelHierarchy"/>
    <dgm:cxn modelId="{49061202-6FBE-4FAA-9E25-98C822E7BC50}" type="presOf" srcId="{C4528E27-CB8A-4858-84A6-85F926E0BE7E}" destId="{B307EB35-A02E-45B0-8F53-A525F2841D6D}" srcOrd="0" destOrd="0" presId="urn:microsoft.com/office/officeart/2008/layout/HorizontalMultiLevelHierarchy"/>
    <dgm:cxn modelId="{902F2EA7-94B1-49D9-9F05-E7D74F46A161}" type="presOf" srcId="{F54CCC9E-06A4-419F-A1C8-297DC5461CA6}" destId="{09BE6A4A-66FC-45B4-B9E9-8D3C66DE3F25}" srcOrd="0" destOrd="0" presId="urn:microsoft.com/office/officeart/2008/layout/HorizontalMultiLevelHierarchy"/>
    <dgm:cxn modelId="{3556A611-67B1-474C-B3B0-34B4C856A2B4}" srcId="{4CD2CD9A-FCC2-4ABE-83A6-4CF95D586069}" destId="{2FD312FB-D6AF-458E-A3EC-6465A6E0C410}" srcOrd="2" destOrd="0" parTransId="{09B538FA-79EC-4EB7-94F3-54F7D4970A8C}" sibTransId="{C7A74D6C-75C6-40A2-B884-B1379FDE83A5}"/>
    <dgm:cxn modelId="{484F38EA-E160-40DF-94BE-85F630ECE480}" type="presOf" srcId="{4ACACCAA-3506-44A1-9419-61859E554C70}" destId="{1D06E621-FCA1-40C3-B85B-F654752DC189}" srcOrd="1" destOrd="0" presId="urn:microsoft.com/office/officeart/2008/layout/HorizontalMultiLevelHierarchy"/>
    <dgm:cxn modelId="{7BF8BED3-6C92-4E66-8FB1-D94A4A7CCA52}" type="presOf" srcId="{697A9A57-977A-4F21-A7F8-377C01D4A9BB}" destId="{858AB2D6-5D58-49EF-BF73-1F51BA3ACA05}" srcOrd="1" destOrd="0" presId="urn:microsoft.com/office/officeart/2008/layout/HorizontalMultiLevelHierarchy"/>
    <dgm:cxn modelId="{17150442-1474-4F89-B112-81C48D1EFBB6}" srcId="{C0D24569-9C00-4803-BAF9-FC633AB7D26D}" destId="{6355E34A-F9A5-47B1-A8A7-E8A8DFE989D4}" srcOrd="0" destOrd="0" parTransId="{F54CCC9E-06A4-419F-A1C8-297DC5461CA6}" sibTransId="{BF0B805A-D927-416F-913D-78EA7A1A6DA4}"/>
    <dgm:cxn modelId="{9C4F28A5-016D-4B95-B288-C54B959BF6BE}" type="presOf" srcId="{5E1C0C0A-8DE1-4616-A48A-F834A29E11B3}" destId="{29351A6E-933A-4C46-AC98-DBDDBA35CBA1}" srcOrd="0" destOrd="0" presId="urn:microsoft.com/office/officeart/2008/layout/HorizontalMultiLevelHierarchy"/>
    <dgm:cxn modelId="{B3727E64-E6B0-4C7D-901D-64925635F172}" type="presOf" srcId="{364159E4-90DC-4278-A03A-E3F2AB4BFDE8}" destId="{C5B37CB0-9F11-4DFD-B386-CC53B1516070}" srcOrd="0" destOrd="0" presId="urn:microsoft.com/office/officeart/2008/layout/HorizontalMultiLevelHierarchy"/>
    <dgm:cxn modelId="{6A770458-DCB0-44F4-B18A-62C6F58805C6}" type="presOf" srcId="{F0EB6ECC-A4CF-440A-867A-F76685B18CA5}" destId="{750EDE5F-1AF8-4686-A4D7-988C66A3CED1}" srcOrd="0" destOrd="0" presId="urn:microsoft.com/office/officeart/2008/layout/HorizontalMultiLevelHierarchy"/>
    <dgm:cxn modelId="{6F2813A5-FB86-4F5E-8E1E-5943D14DE3C2}" type="presOf" srcId="{F98E4416-F3F2-4B63-B57E-8FB305295BFD}" destId="{D73FF0E5-7993-4B9E-ABBA-32706002EC18}" srcOrd="1" destOrd="0" presId="urn:microsoft.com/office/officeart/2008/layout/HorizontalMultiLevelHierarchy"/>
    <dgm:cxn modelId="{023741A5-729D-47C7-B2BC-5AB676C83BBE}" srcId="{6355E34A-F9A5-47B1-A8A7-E8A8DFE989D4}" destId="{D424BBEC-8876-498F-AE4A-70B095EB0256}" srcOrd="0" destOrd="0" parTransId="{F98E4416-F3F2-4B63-B57E-8FB305295BFD}" sibTransId="{F88FCABB-CC0C-4751-9BBC-C403A9B1060C}"/>
    <dgm:cxn modelId="{D56E87EE-408A-45FB-8C47-E967B69DB3CC}" type="presOf" srcId="{54B9A547-E782-4F51-AE0E-F50D9BF9F466}" destId="{98F3DC86-00B9-4837-929C-018947495091}" srcOrd="1" destOrd="0" presId="urn:microsoft.com/office/officeart/2008/layout/HorizontalMultiLevelHierarchy"/>
    <dgm:cxn modelId="{E46287EC-A21A-4575-B2FB-8D37654992C1}" type="presOf" srcId="{5602F570-79E1-4651-9D89-B4E6240794B9}" destId="{17F52BCC-B325-45A3-BA33-6863B13D64EC}" srcOrd="0" destOrd="0" presId="urn:microsoft.com/office/officeart/2008/layout/HorizontalMultiLevelHierarchy"/>
    <dgm:cxn modelId="{6A95BF50-FBC9-4510-84F8-B5B0E98AB457}" type="presOf" srcId="{4ACACCAA-3506-44A1-9419-61859E554C70}" destId="{937CAC9D-A1A6-44E4-8D92-F159394CD987}" srcOrd="0" destOrd="0" presId="urn:microsoft.com/office/officeart/2008/layout/HorizontalMultiLevelHierarchy"/>
    <dgm:cxn modelId="{FF85D6EB-2069-44C0-9660-331B36D1ABE0}" type="presOf" srcId="{76111C0B-77A0-4FCC-B414-1D1A77D39EE3}" destId="{DFABAB83-4195-4DFA-8963-14D80B625E8E}" srcOrd="1" destOrd="0" presId="urn:microsoft.com/office/officeart/2008/layout/HorizontalMultiLevelHierarchy"/>
    <dgm:cxn modelId="{9D8EC2B0-7135-4734-A55E-3C765D6250B1}" type="presOf" srcId="{1AAF9C6F-2E7A-494F-9820-AD8A39FF05A5}" destId="{F055818B-61B7-4F5F-A5CF-314944F66C4D}" srcOrd="0" destOrd="0" presId="urn:microsoft.com/office/officeart/2008/layout/HorizontalMultiLevelHierarchy"/>
    <dgm:cxn modelId="{F47CD4DD-6AC2-43B7-833C-C1537627DAF2}" type="presOf" srcId="{6355E34A-F9A5-47B1-A8A7-E8A8DFE989D4}" destId="{EAA02FD1-7D6C-4C16-8313-1CCA5D7DE478}" srcOrd="0" destOrd="0" presId="urn:microsoft.com/office/officeart/2008/layout/HorizontalMultiLevelHierarchy"/>
    <dgm:cxn modelId="{C6395A12-6A9D-4687-ACCD-09073D69B114}" srcId="{2FD312FB-D6AF-458E-A3EC-6465A6E0C410}" destId="{1AAF9C6F-2E7A-494F-9820-AD8A39FF05A5}" srcOrd="0" destOrd="0" parTransId="{697A9A57-977A-4F21-A7F8-377C01D4A9BB}" sibTransId="{A13DB2FA-CA34-469F-9C04-B6CA6C9C6FA5}"/>
    <dgm:cxn modelId="{D6F6138A-2D9F-4D8A-966A-ED6A7C82C02C}" srcId="{1E680F5C-E430-4E1B-B799-CD0D812CDCC3}" destId="{02473925-9DDF-4572-8079-4AC9BDF21DD4}" srcOrd="0" destOrd="0" parTransId="{126340D0-1113-4EB9-B8A2-14C75A6D3028}" sibTransId="{5043A5D6-6C86-45C0-9BF1-870CA1E65ADC}"/>
    <dgm:cxn modelId="{CC44DE71-B923-4853-8479-F30C136C0CF8}" srcId="{4A30932D-8AE4-4736-B455-CAF903C4A26A}" destId="{CF74FEEA-EE33-4BE3-8F78-5A6A7CB4F68E}" srcOrd="1" destOrd="0" parTransId="{5E1C0C0A-8DE1-4616-A48A-F834A29E11B3}" sibTransId="{3C1F03D3-0461-4B45-B061-42F7A2844FF4}"/>
    <dgm:cxn modelId="{BB737A14-6BF9-470A-BC83-DD2FF4392FD7}" type="presOf" srcId="{60A6080F-E88C-426D-AF18-23CBA380F7E2}" destId="{368B3A20-B173-41A6-ADD2-AB83C5AE7E45}" srcOrd="1" destOrd="0" presId="urn:microsoft.com/office/officeart/2008/layout/HorizontalMultiLevelHierarchy"/>
    <dgm:cxn modelId="{9477BBA8-A99E-457B-B4EB-5EB1451EA982}" type="presOf" srcId="{5602F570-79E1-4651-9D89-B4E6240794B9}" destId="{7A127EC8-4B2D-4496-A6F8-0B9F76182918}" srcOrd="1" destOrd="0" presId="urn:microsoft.com/office/officeart/2008/layout/HorizontalMultiLevelHierarchy"/>
    <dgm:cxn modelId="{02DE698C-B01F-46E0-A37C-3EAFD5CDCF62}" type="presOf" srcId="{44331930-CF00-429F-A5E6-86DDA1A9F0C4}" destId="{55906FD7-AFEF-441A-B985-3E9E78118CDF}" srcOrd="1" destOrd="0" presId="urn:microsoft.com/office/officeart/2008/layout/HorizontalMultiLevelHierarchy"/>
    <dgm:cxn modelId="{9B460B1E-7949-4F49-94DA-4614F794516F}" srcId="{4CD2CD9A-FCC2-4ABE-83A6-4CF95D586069}" destId="{DD71DF15-BC20-4053-BF44-E2D4DF3C76CB}" srcOrd="3" destOrd="0" parTransId="{76111C0B-77A0-4FCC-B414-1D1A77D39EE3}" sibTransId="{83D473D6-5970-4041-AF6D-992BBD7BCCE4}"/>
    <dgm:cxn modelId="{C7EDBB65-B31E-4FD4-83A0-ACE3E44ADCF0}" type="presOf" srcId="{09D4743E-AFFF-47C2-9FAF-8B0D83CFFCDC}" destId="{84E5D7B6-06E6-4CA2-B1D9-B08019F06008}" srcOrd="0" destOrd="0" presId="urn:microsoft.com/office/officeart/2008/layout/HorizontalMultiLevelHierarchy"/>
    <dgm:cxn modelId="{3DD5AD45-C5E1-40B1-9B56-3EA702D912E7}" srcId="{688060FD-7659-4709-8DE3-296C1DE0329E}" destId="{4CD2CD9A-FCC2-4ABE-83A6-4CF95D586069}" srcOrd="1" destOrd="0" parTransId="{4ACACCAA-3506-44A1-9419-61859E554C70}" sibTransId="{889CBF40-EB0D-4CF1-81CF-B0679218085D}"/>
    <dgm:cxn modelId="{ECC19D7D-1D5C-4358-9D1D-9D04D3701938}" type="presOf" srcId="{3AD86F51-5783-45A8-A84B-29BBDBE0A3AA}" destId="{0B8017A1-EF6E-48DD-A9D9-E0B801CD844F}" srcOrd="1" destOrd="0" presId="urn:microsoft.com/office/officeart/2008/layout/HorizontalMultiLevelHierarchy"/>
    <dgm:cxn modelId="{C734DEA9-40F7-4FDF-8D41-C6825C41F7D5}" type="presOf" srcId="{C0D24569-9C00-4803-BAF9-FC633AB7D26D}" destId="{F7E36EE8-F130-4D81-A465-2A896F5BAABC}" srcOrd="0" destOrd="0" presId="urn:microsoft.com/office/officeart/2008/layout/HorizontalMultiLevelHierarchy"/>
    <dgm:cxn modelId="{E8E2F786-65C7-481C-A10B-CD37E02F1A08}" type="presOf" srcId="{60A6080F-E88C-426D-AF18-23CBA380F7E2}" destId="{A16B19C0-DE64-4EAF-B676-504C81F55F85}" srcOrd="0" destOrd="0" presId="urn:microsoft.com/office/officeart/2008/layout/HorizontalMultiLevelHierarchy"/>
    <dgm:cxn modelId="{95D24D94-1FF0-4699-A50A-06D2D6D0F990}" type="presOf" srcId="{7B2B0D2B-D4E1-4EB0-92DE-50A2E9DCCB44}" destId="{ABA3998F-94CA-4BEF-BAD6-ACFED7A1E237}" srcOrd="1" destOrd="0" presId="urn:microsoft.com/office/officeart/2008/layout/HorizontalMultiLevelHierarchy"/>
    <dgm:cxn modelId="{D9379A8F-404C-410D-8E2F-AF2F30BCFA1E}" type="presOf" srcId="{2FD312FB-D6AF-458E-A3EC-6465A6E0C410}" destId="{6EDBF7DA-FC44-4B16-B1EB-EC4C03EC7283}" srcOrd="0" destOrd="0" presId="urn:microsoft.com/office/officeart/2008/layout/HorizontalMultiLevelHierarchy"/>
    <dgm:cxn modelId="{720A087D-8F6D-47F2-86BE-1C1C4BFE223B}" type="presOf" srcId="{DAD840B1-104D-4978-816B-CD66A162F7E0}" destId="{C7BB28EF-AA77-4E8F-ABDD-37D6D03F36B8}" srcOrd="0" destOrd="0" presId="urn:microsoft.com/office/officeart/2008/layout/HorizontalMultiLevelHierarchy"/>
    <dgm:cxn modelId="{6CB0CFA9-516F-43A1-861F-33B4128166E0}" type="presOf" srcId="{8EDDEA24-8946-494F-A5B4-930AC9B665FD}" destId="{FC5FBAFB-1064-4EDD-A8A7-78FC20778AFB}" srcOrd="0" destOrd="0" presId="urn:microsoft.com/office/officeart/2008/layout/HorizontalMultiLevelHierarchy"/>
    <dgm:cxn modelId="{C4E29B0D-7EC7-4317-B408-D11CB503A266}" srcId="{4A30932D-8AE4-4736-B455-CAF903C4A26A}" destId="{F0EB6ECC-A4CF-440A-867A-F76685B18CA5}" srcOrd="3" destOrd="0" parTransId="{B1598DAB-5849-40E5-B8FF-C11B4BC374FA}" sibTransId="{ECDBB806-3625-46F4-B25B-8F67A92AC388}"/>
    <dgm:cxn modelId="{4FB45D3B-34A9-490F-880F-32F8AFB5D21F}" srcId="{51BEDB71-4169-4218-99F7-F0DD25D589AE}" destId="{84F2FE02-2DDB-414D-BA26-9D38F7AE8575}" srcOrd="0" destOrd="0" parTransId="{60A6080F-E88C-426D-AF18-23CBA380F7E2}" sibTransId="{BC096944-7684-4908-934C-35D340966506}"/>
    <dgm:cxn modelId="{D079D7D2-11AB-4A1B-A50E-3D914941A0D7}" srcId="{1E680F5C-E430-4E1B-B799-CD0D812CDCC3}" destId="{0179BCB6-AC56-4043-A38A-4EA7E1026293}" srcOrd="1" destOrd="0" parTransId="{44331930-CF00-429F-A5E6-86DDA1A9F0C4}" sibTransId="{964C3D78-BCF4-44AC-B2CA-2A02793AC34A}"/>
    <dgm:cxn modelId="{94CDDDE0-745D-4918-A024-D9751B6227AF}" type="presOf" srcId="{7B2B0D2B-D4E1-4EB0-92DE-50A2E9DCCB44}" destId="{92C5EEE8-F118-445B-80F0-158FB3D7D450}" srcOrd="0" destOrd="0" presId="urn:microsoft.com/office/officeart/2008/layout/HorizontalMultiLevelHierarchy"/>
    <dgm:cxn modelId="{8AB84207-B73C-42E1-AEF3-40FCC5F7C13E}" type="presOf" srcId="{D424BBEC-8876-498F-AE4A-70B095EB0256}" destId="{2655F9E7-01B8-47F1-9AAE-38323CB48092}" srcOrd="0" destOrd="0" presId="urn:microsoft.com/office/officeart/2008/layout/HorizontalMultiLevelHierarchy"/>
    <dgm:cxn modelId="{8BF895D1-624E-488B-BC78-CA70CE1E5965}" srcId="{4A30932D-8AE4-4736-B455-CAF903C4A26A}" destId="{C4528E27-CB8A-4858-84A6-85F926E0BE7E}" srcOrd="2" destOrd="0" parTransId="{7B2B0D2B-D4E1-4EB0-92DE-50A2E9DCCB44}" sibTransId="{5708BE5D-43D7-4360-BDA9-B4919DC09515}"/>
    <dgm:cxn modelId="{069CCCB1-DCF8-4C0D-8947-66477F154A79}" type="presOf" srcId="{126340D0-1113-4EB9-B8A2-14C75A6D3028}" destId="{944F41EF-77FD-48EB-A771-04AE78059483}" srcOrd="0" destOrd="0" presId="urn:microsoft.com/office/officeart/2008/layout/HorizontalMultiLevelHierarchy"/>
    <dgm:cxn modelId="{C8272D96-43AC-4974-9459-B1A3B154DD91}" type="presOf" srcId="{0179BCB6-AC56-4043-A38A-4EA7E1026293}" destId="{01B19FCB-0ED5-4ACF-8135-75FB8C5C1C50}" srcOrd="0" destOrd="0" presId="urn:microsoft.com/office/officeart/2008/layout/HorizontalMultiLevelHierarchy"/>
    <dgm:cxn modelId="{2FB1559A-3577-4C5D-A17D-2017C54A076C}" type="presOf" srcId="{44331930-CF00-429F-A5E6-86DDA1A9F0C4}" destId="{FB1CA598-F7E0-4849-BB5B-372782BC5977}" srcOrd="0" destOrd="0" presId="urn:microsoft.com/office/officeart/2008/layout/HorizontalMultiLevelHierarchy"/>
    <dgm:cxn modelId="{99E24773-D3D3-4402-B922-EE733038B881}" type="presOf" srcId="{3407B563-8D35-4682-B86B-DAA2C294F18D}" destId="{8782CF8D-A1DF-49C4-A85A-0D3E989D1CA6}" srcOrd="1" destOrd="0" presId="urn:microsoft.com/office/officeart/2008/layout/HorizontalMultiLevelHierarchy"/>
    <dgm:cxn modelId="{C2265520-B798-4E52-88C9-967170B3B770}" type="presOf" srcId="{54B9A547-E782-4F51-AE0E-F50D9BF9F466}" destId="{CD945A28-A10B-45C0-BC0F-3DB9DEA48836}" srcOrd="0" destOrd="0" presId="urn:microsoft.com/office/officeart/2008/layout/HorizontalMultiLevelHierarchy"/>
    <dgm:cxn modelId="{E7B4A0E6-746D-4D4F-AD42-FD17F568BA86}" srcId="{4CD2CD9A-FCC2-4ABE-83A6-4CF95D586069}" destId="{990A2E61-6433-44C9-B724-CDDE314E8FC2}" srcOrd="1" destOrd="0" parTransId="{AEE21BF2-D366-4BC3-BD24-9103B6F0FCFA}" sibTransId="{A376725F-36C5-47AC-A35C-4FB6775B571C}"/>
    <dgm:cxn modelId="{7A79A73D-15B9-49D8-9ACB-7071F08BA33A}" type="presOf" srcId="{09B538FA-79EC-4EB7-94F3-54F7D4970A8C}" destId="{FA5113E8-8242-42DA-8A14-C19EFFFE27AE}" srcOrd="0" destOrd="0" presId="urn:microsoft.com/office/officeart/2008/layout/HorizontalMultiLevelHierarchy"/>
    <dgm:cxn modelId="{3C2DDEF2-3236-4A78-A9BC-BE48212B83F8}" type="presOf" srcId="{CF74FEEA-EE33-4BE3-8F78-5A6A7CB4F68E}" destId="{1B53601C-4C09-4277-B6C4-3A4DF97019AD}" srcOrd="0" destOrd="0" presId="urn:microsoft.com/office/officeart/2008/layout/HorizontalMultiLevelHierarchy"/>
    <dgm:cxn modelId="{D5E2F480-FBB8-407B-8DA5-C5DAA889A202}" type="presOf" srcId="{688060FD-7659-4709-8DE3-296C1DE0329E}" destId="{0A8347B2-548E-4652-A5F0-8EEA0B182F84}" srcOrd="0" destOrd="0" presId="urn:microsoft.com/office/officeart/2008/layout/HorizontalMultiLevelHierarchy"/>
    <dgm:cxn modelId="{B925BABA-C800-4812-AADE-E32B201DA20C}" type="presOf" srcId="{5E1C0C0A-8DE1-4616-A48A-F834A29E11B3}" destId="{6B8860E7-93AD-4299-8EDB-73F8C08593CE}" srcOrd="1" destOrd="0" presId="urn:microsoft.com/office/officeart/2008/layout/HorizontalMultiLevelHierarchy"/>
    <dgm:cxn modelId="{3E9E9A68-3E6B-495B-B97E-103BAE803465}" type="presOf" srcId="{96A18569-2886-45B2-831B-7A59992CEA45}" destId="{4ACF6C40-AF31-40A3-852C-537D413AE24D}" srcOrd="0" destOrd="0" presId="urn:microsoft.com/office/officeart/2008/layout/HorizontalMultiLevelHierarchy"/>
    <dgm:cxn modelId="{56DACA1A-C24B-45BB-9C5B-7550FA616D0E}" srcId="{364159E4-90DC-4278-A03A-E3F2AB4BFDE8}" destId="{1E680F5C-E430-4E1B-B799-CD0D812CDCC3}" srcOrd="0" destOrd="0" parTransId="{8EDDEA24-8946-494F-A5B4-930AC9B665FD}" sibTransId="{B10A7838-329C-415E-A4B7-4EB5BD894837}"/>
    <dgm:cxn modelId="{F85C4F83-1ED9-4954-8276-4FD8FDD108D5}" type="presOf" srcId="{84F2FE02-2DDB-414D-BA26-9D38F7AE8575}" destId="{CD53D1FE-ED14-4938-8760-4874F92E649F}" srcOrd="0" destOrd="0" presId="urn:microsoft.com/office/officeart/2008/layout/HorizontalMultiLevelHierarchy"/>
    <dgm:cxn modelId="{C4087D3E-ADDD-46F9-8605-F0569A60D15C}" type="presOf" srcId="{9BD8BAA8-E3D4-447D-B642-E784B1837AA5}" destId="{BA270329-F729-494C-9CED-C1F19D0C927A}" srcOrd="0" destOrd="0" presId="urn:microsoft.com/office/officeart/2008/layout/HorizontalMultiLevelHierarchy"/>
    <dgm:cxn modelId="{7B619BE3-3BC8-4677-9B96-F976B350E883}" type="presOf" srcId="{3AD86F51-5783-45A8-A84B-29BBDBE0A3AA}" destId="{3C5608AC-6256-427D-B37A-C88AE9DDB734}" srcOrd="0" destOrd="0" presId="urn:microsoft.com/office/officeart/2008/layout/HorizontalMultiLevelHierarchy"/>
    <dgm:cxn modelId="{C18B3FF0-DA9E-4034-9745-CFDB2376A2F5}" type="presOf" srcId="{4CD2CD9A-FCC2-4ABE-83A6-4CF95D586069}" destId="{CFF5C17E-00D2-4140-A0DF-7FBEC4155503}" srcOrd="0" destOrd="0" presId="urn:microsoft.com/office/officeart/2008/layout/HorizontalMultiLevelHierarchy"/>
    <dgm:cxn modelId="{D5332AE7-CEBD-4304-AADE-52C86B750E55}" type="presParOf" srcId="{4ACF6C40-AF31-40A3-852C-537D413AE24D}" destId="{51D5FE28-B59D-4947-AF8D-EB242B27D940}" srcOrd="0" destOrd="0" presId="urn:microsoft.com/office/officeart/2008/layout/HorizontalMultiLevelHierarchy"/>
    <dgm:cxn modelId="{5918AD11-B51D-44A7-B290-C327EC36E296}" type="presParOf" srcId="{51D5FE28-B59D-4947-AF8D-EB242B27D940}" destId="{C5B37CB0-9F11-4DFD-B386-CC53B1516070}" srcOrd="0" destOrd="0" presId="urn:microsoft.com/office/officeart/2008/layout/HorizontalMultiLevelHierarchy"/>
    <dgm:cxn modelId="{4F5B216A-EB68-484C-9475-86850A32349F}" type="presParOf" srcId="{51D5FE28-B59D-4947-AF8D-EB242B27D940}" destId="{EB429576-CD0A-4A3A-834F-BE9F94148FFC}" srcOrd="1" destOrd="0" presId="urn:microsoft.com/office/officeart/2008/layout/HorizontalMultiLevelHierarchy"/>
    <dgm:cxn modelId="{8BF9A2E4-3D05-4F01-BA6A-18A8B89BBF9C}" type="presParOf" srcId="{EB429576-CD0A-4A3A-834F-BE9F94148FFC}" destId="{FC5FBAFB-1064-4EDD-A8A7-78FC20778AFB}" srcOrd="0" destOrd="0" presId="urn:microsoft.com/office/officeart/2008/layout/HorizontalMultiLevelHierarchy"/>
    <dgm:cxn modelId="{00CF62B6-4CA4-421B-B9CE-D512FC108290}" type="presParOf" srcId="{FC5FBAFB-1064-4EDD-A8A7-78FC20778AFB}" destId="{6E1CF021-6CB6-46EB-AE7E-6631871FA841}" srcOrd="0" destOrd="0" presId="urn:microsoft.com/office/officeart/2008/layout/HorizontalMultiLevelHierarchy"/>
    <dgm:cxn modelId="{1DDFAC1C-9096-40AF-99E9-64481A589CE2}" type="presParOf" srcId="{EB429576-CD0A-4A3A-834F-BE9F94148FFC}" destId="{810F55FA-417C-4D2B-9DE3-8DE2F5373FA2}" srcOrd="1" destOrd="0" presId="urn:microsoft.com/office/officeart/2008/layout/HorizontalMultiLevelHierarchy"/>
    <dgm:cxn modelId="{6724B8B9-55F8-4D4D-A368-EE7A5E7EF6CF}" type="presParOf" srcId="{810F55FA-417C-4D2B-9DE3-8DE2F5373FA2}" destId="{2254325F-8108-44D3-A89D-7AE47F40E859}" srcOrd="0" destOrd="0" presId="urn:microsoft.com/office/officeart/2008/layout/HorizontalMultiLevelHierarchy"/>
    <dgm:cxn modelId="{B832E74A-F9A7-4946-8E65-C4EEF11145CE}" type="presParOf" srcId="{810F55FA-417C-4D2B-9DE3-8DE2F5373FA2}" destId="{ECA37A3C-C6E0-40C0-885F-8F19A39EAED4}" srcOrd="1" destOrd="0" presId="urn:microsoft.com/office/officeart/2008/layout/HorizontalMultiLevelHierarchy"/>
    <dgm:cxn modelId="{366D9CE1-C4C0-43E3-B073-D32435B8B7C3}" type="presParOf" srcId="{ECA37A3C-C6E0-40C0-885F-8F19A39EAED4}" destId="{944F41EF-77FD-48EB-A771-04AE78059483}" srcOrd="0" destOrd="0" presId="urn:microsoft.com/office/officeart/2008/layout/HorizontalMultiLevelHierarchy"/>
    <dgm:cxn modelId="{5044879E-955E-45B0-9C10-FFD3A519920F}" type="presParOf" srcId="{944F41EF-77FD-48EB-A771-04AE78059483}" destId="{FBA9E52A-329F-4FFC-8E28-CAE8375A602A}" srcOrd="0" destOrd="0" presId="urn:microsoft.com/office/officeart/2008/layout/HorizontalMultiLevelHierarchy"/>
    <dgm:cxn modelId="{E159CBB6-9D5D-456A-82D3-3DA752D66852}" type="presParOf" srcId="{ECA37A3C-C6E0-40C0-885F-8F19A39EAED4}" destId="{7AA5E631-30B8-4369-8959-38F4EA8D6B59}" srcOrd="1" destOrd="0" presId="urn:microsoft.com/office/officeart/2008/layout/HorizontalMultiLevelHierarchy"/>
    <dgm:cxn modelId="{4C65CE82-B594-4CE7-9220-D352A0AD9D76}" type="presParOf" srcId="{7AA5E631-30B8-4369-8959-38F4EA8D6B59}" destId="{B56EB6A2-55BF-422D-B5F9-59F2175B934E}" srcOrd="0" destOrd="0" presId="urn:microsoft.com/office/officeart/2008/layout/HorizontalMultiLevelHierarchy"/>
    <dgm:cxn modelId="{C58B44C2-BD8C-4CAA-B04A-6DD27D3C5A65}" type="presParOf" srcId="{7AA5E631-30B8-4369-8959-38F4EA8D6B59}" destId="{31E40262-3A4E-4258-BD5A-073AB7362CF6}" srcOrd="1" destOrd="0" presId="urn:microsoft.com/office/officeart/2008/layout/HorizontalMultiLevelHierarchy"/>
    <dgm:cxn modelId="{C9413C82-164F-4382-B2EB-62CCABF59CA7}" type="presParOf" srcId="{31E40262-3A4E-4258-BD5A-073AB7362CF6}" destId="{3C5608AC-6256-427D-B37A-C88AE9DDB734}" srcOrd="0" destOrd="0" presId="urn:microsoft.com/office/officeart/2008/layout/HorizontalMultiLevelHierarchy"/>
    <dgm:cxn modelId="{6B6703C8-93BF-47B8-B902-18AAD53CC889}" type="presParOf" srcId="{3C5608AC-6256-427D-B37A-C88AE9DDB734}" destId="{0B8017A1-EF6E-48DD-A9D9-E0B801CD844F}" srcOrd="0" destOrd="0" presId="urn:microsoft.com/office/officeart/2008/layout/HorizontalMultiLevelHierarchy"/>
    <dgm:cxn modelId="{4F9DE894-BF97-4EF2-97B5-7CFF0E9D877C}" type="presParOf" srcId="{31E40262-3A4E-4258-BD5A-073AB7362CF6}" destId="{883B4691-FD5F-48F2-A219-3DE5EB8FC177}" srcOrd="1" destOrd="0" presId="urn:microsoft.com/office/officeart/2008/layout/HorizontalMultiLevelHierarchy"/>
    <dgm:cxn modelId="{67F7832F-88DD-44AD-88BC-BBFF5D09A811}" type="presParOf" srcId="{883B4691-FD5F-48F2-A219-3DE5EB8FC177}" destId="{C7BB28EF-AA77-4E8F-ABDD-37D6D03F36B8}" srcOrd="0" destOrd="0" presId="urn:microsoft.com/office/officeart/2008/layout/HorizontalMultiLevelHierarchy"/>
    <dgm:cxn modelId="{390E62E7-9501-4D5D-9805-EB5C33957AC0}" type="presParOf" srcId="{883B4691-FD5F-48F2-A219-3DE5EB8FC177}" destId="{6C751CA4-EAE7-498B-8B8F-0EB856C8A1FA}" srcOrd="1" destOrd="0" presId="urn:microsoft.com/office/officeart/2008/layout/HorizontalMultiLevelHierarchy"/>
    <dgm:cxn modelId="{87C17468-9072-46FF-83E7-C6225366DC52}" type="presParOf" srcId="{31E40262-3A4E-4258-BD5A-073AB7362CF6}" destId="{17F52BCC-B325-45A3-BA33-6863B13D64EC}" srcOrd="2" destOrd="0" presId="urn:microsoft.com/office/officeart/2008/layout/HorizontalMultiLevelHierarchy"/>
    <dgm:cxn modelId="{FB60E25D-BF63-4804-BE90-57BE66EA0B2F}" type="presParOf" srcId="{17F52BCC-B325-45A3-BA33-6863B13D64EC}" destId="{7A127EC8-4B2D-4496-A6F8-0B9F76182918}" srcOrd="0" destOrd="0" presId="urn:microsoft.com/office/officeart/2008/layout/HorizontalMultiLevelHierarchy"/>
    <dgm:cxn modelId="{DF1228BB-2CFA-486E-BB3B-192F9171665B}" type="presParOf" srcId="{31E40262-3A4E-4258-BD5A-073AB7362CF6}" destId="{09C488DB-DBBD-42A6-918F-6F0FC93E6F02}" srcOrd="3" destOrd="0" presId="urn:microsoft.com/office/officeart/2008/layout/HorizontalMultiLevelHierarchy"/>
    <dgm:cxn modelId="{0AD4B2FE-D56B-4856-9A2E-F341CF0EF97F}" type="presParOf" srcId="{09C488DB-DBBD-42A6-918F-6F0FC93E6F02}" destId="{BA270329-F729-494C-9CED-C1F19D0C927A}" srcOrd="0" destOrd="0" presId="urn:microsoft.com/office/officeart/2008/layout/HorizontalMultiLevelHierarchy"/>
    <dgm:cxn modelId="{0BCD0026-6655-4F8E-A540-F7D0FA968B95}" type="presParOf" srcId="{09C488DB-DBBD-42A6-918F-6F0FC93E6F02}" destId="{2E5F8654-99F2-429A-AC82-689951DE4C53}" srcOrd="1" destOrd="0" presId="urn:microsoft.com/office/officeart/2008/layout/HorizontalMultiLevelHierarchy"/>
    <dgm:cxn modelId="{6133EB72-F894-4309-9337-1CB7740F1388}" type="presParOf" srcId="{ECA37A3C-C6E0-40C0-885F-8F19A39EAED4}" destId="{FB1CA598-F7E0-4849-BB5B-372782BC5977}" srcOrd="2" destOrd="0" presId="urn:microsoft.com/office/officeart/2008/layout/HorizontalMultiLevelHierarchy"/>
    <dgm:cxn modelId="{8C07D79E-7CE9-4C02-A31B-64EFCD285468}" type="presParOf" srcId="{FB1CA598-F7E0-4849-BB5B-372782BC5977}" destId="{55906FD7-AFEF-441A-B985-3E9E78118CDF}" srcOrd="0" destOrd="0" presId="urn:microsoft.com/office/officeart/2008/layout/HorizontalMultiLevelHierarchy"/>
    <dgm:cxn modelId="{A60E84CD-124A-4ED3-A147-C497CBC6A4C2}" type="presParOf" srcId="{ECA37A3C-C6E0-40C0-885F-8F19A39EAED4}" destId="{2DCEFE57-1496-4404-9C0D-A0B5FCF01A72}" srcOrd="3" destOrd="0" presId="urn:microsoft.com/office/officeart/2008/layout/HorizontalMultiLevelHierarchy"/>
    <dgm:cxn modelId="{CAF51AB7-6884-419E-98AB-16C2E94A2557}" type="presParOf" srcId="{2DCEFE57-1496-4404-9C0D-A0B5FCF01A72}" destId="{01B19FCB-0ED5-4ACF-8135-75FB8C5C1C50}" srcOrd="0" destOrd="0" presId="urn:microsoft.com/office/officeart/2008/layout/HorizontalMultiLevelHierarchy"/>
    <dgm:cxn modelId="{B736EEB2-AE34-43EC-9C65-A733554FAB16}" type="presParOf" srcId="{2DCEFE57-1496-4404-9C0D-A0B5FCF01A72}" destId="{288ABE8B-439B-40B5-99DA-74AABB638BF4}" srcOrd="1" destOrd="0" presId="urn:microsoft.com/office/officeart/2008/layout/HorizontalMultiLevelHierarchy"/>
    <dgm:cxn modelId="{5A82754D-845A-4EF8-9E0D-06EA8495CCBB}" type="presParOf" srcId="{EB429576-CD0A-4A3A-834F-BE9F94148FFC}" destId="{CD945A28-A10B-45C0-BC0F-3DB9DEA48836}" srcOrd="2" destOrd="0" presId="urn:microsoft.com/office/officeart/2008/layout/HorizontalMultiLevelHierarchy"/>
    <dgm:cxn modelId="{FAF5B7CE-8490-402D-B779-0AC383364BD3}" type="presParOf" srcId="{CD945A28-A10B-45C0-BC0F-3DB9DEA48836}" destId="{98F3DC86-00B9-4837-929C-018947495091}" srcOrd="0" destOrd="0" presId="urn:microsoft.com/office/officeart/2008/layout/HorizontalMultiLevelHierarchy"/>
    <dgm:cxn modelId="{F05B4179-0E7C-4174-94BB-541BD82BD422}" type="presParOf" srcId="{EB429576-CD0A-4A3A-834F-BE9F94148FFC}" destId="{48B44EA0-061B-4490-9EA1-6A6C091BB669}" srcOrd="3" destOrd="0" presId="urn:microsoft.com/office/officeart/2008/layout/HorizontalMultiLevelHierarchy"/>
    <dgm:cxn modelId="{3E492B50-7A89-4186-99FC-ECB8CA117D2A}" type="presParOf" srcId="{48B44EA0-061B-4490-9EA1-6A6C091BB669}" destId="{0A8347B2-548E-4652-A5F0-8EEA0B182F84}" srcOrd="0" destOrd="0" presId="urn:microsoft.com/office/officeart/2008/layout/HorizontalMultiLevelHierarchy"/>
    <dgm:cxn modelId="{E5A456E5-AFC6-45DE-806E-A8AF4C615E88}" type="presParOf" srcId="{48B44EA0-061B-4490-9EA1-6A6C091BB669}" destId="{96B1C5EC-E315-4701-B628-E4500B89E885}" srcOrd="1" destOrd="0" presId="urn:microsoft.com/office/officeart/2008/layout/HorizontalMultiLevelHierarchy"/>
    <dgm:cxn modelId="{EAD83D26-ED3F-42DE-B91F-B5281A064495}" type="presParOf" srcId="{96B1C5EC-E315-4701-B628-E4500B89E885}" destId="{84E5D7B6-06E6-4CA2-B1D9-B08019F06008}" srcOrd="0" destOrd="0" presId="urn:microsoft.com/office/officeart/2008/layout/HorizontalMultiLevelHierarchy"/>
    <dgm:cxn modelId="{05A6696C-817E-41DA-BFD6-6CF1B47C9B0B}" type="presParOf" srcId="{84E5D7B6-06E6-4CA2-B1D9-B08019F06008}" destId="{61A2C0C8-A177-484D-9B64-71F847AF96BE}" srcOrd="0" destOrd="0" presId="urn:microsoft.com/office/officeart/2008/layout/HorizontalMultiLevelHierarchy"/>
    <dgm:cxn modelId="{C505D064-4A17-493F-825F-BD80A3A066DB}" type="presParOf" srcId="{96B1C5EC-E315-4701-B628-E4500B89E885}" destId="{3456A7A8-7FA1-4EE9-B9BF-51E9EB4852F4}" srcOrd="1" destOrd="0" presId="urn:microsoft.com/office/officeart/2008/layout/HorizontalMultiLevelHierarchy"/>
    <dgm:cxn modelId="{F90F5442-C263-43F2-8BDA-445DE1F3475B}" type="presParOf" srcId="{3456A7A8-7FA1-4EE9-B9BF-51E9EB4852F4}" destId="{C99E1A91-DE3F-4578-8468-BAD71DC47169}" srcOrd="0" destOrd="0" presId="urn:microsoft.com/office/officeart/2008/layout/HorizontalMultiLevelHierarchy"/>
    <dgm:cxn modelId="{FF49857E-C257-4BDD-9449-65D192DD1A70}" type="presParOf" srcId="{3456A7A8-7FA1-4EE9-B9BF-51E9EB4852F4}" destId="{E41F4A88-AD33-4CB7-B584-CEA9FE856113}" srcOrd="1" destOrd="0" presId="urn:microsoft.com/office/officeart/2008/layout/HorizontalMultiLevelHierarchy"/>
    <dgm:cxn modelId="{399517D2-BD34-4560-878B-378B7635AAF7}" type="presParOf" srcId="{E41F4A88-AD33-4CB7-B584-CEA9FE856113}" destId="{24B59FA6-738E-41BD-94A1-7712319FCA55}" srcOrd="0" destOrd="0" presId="urn:microsoft.com/office/officeart/2008/layout/HorizontalMultiLevelHierarchy"/>
    <dgm:cxn modelId="{BE0C89AF-9352-4E03-9F6E-F98664B90E6D}" type="presParOf" srcId="{24B59FA6-738E-41BD-94A1-7712319FCA55}" destId="{2343DC45-BC54-4DC8-B62F-8D5E556747AC}" srcOrd="0" destOrd="0" presId="urn:microsoft.com/office/officeart/2008/layout/HorizontalMultiLevelHierarchy"/>
    <dgm:cxn modelId="{5AF1E9B6-2AA1-44EB-B6AC-792B2109C8C3}" type="presParOf" srcId="{E41F4A88-AD33-4CB7-B584-CEA9FE856113}" destId="{00D3B037-4005-422F-A4E7-69943ED34879}" srcOrd="1" destOrd="0" presId="urn:microsoft.com/office/officeart/2008/layout/HorizontalMultiLevelHierarchy"/>
    <dgm:cxn modelId="{ADF20660-C928-4994-9571-CB4D15AD3E72}" type="presParOf" srcId="{00D3B037-4005-422F-A4E7-69943ED34879}" destId="{F7E36EE8-F130-4D81-A465-2A896F5BAABC}" srcOrd="0" destOrd="0" presId="urn:microsoft.com/office/officeart/2008/layout/HorizontalMultiLevelHierarchy"/>
    <dgm:cxn modelId="{89479FFB-669B-4EC1-BAB7-185E429EB1E6}" type="presParOf" srcId="{00D3B037-4005-422F-A4E7-69943ED34879}" destId="{96DE52D5-6AC0-4480-BE83-F20F215CF395}" srcOrd="1" destOrd="0" presId="urn:microsoft.com/office/officeart/2008/layout/HorizontalMultiLevelHierarchy"/>
    <dgm:cxn modelId="{139667A2-DE61-411D-82D3-851D9479521B}" type="presParOf" srcId="{96DE52D5-6AC0-4480-BE83-F20F215CF395}" destId="{09BE6A4A-66FC-45B4-B9E9-8D3C66DE3F25}" srcOrd="0" destOrd="0" presId="urn:microsoft.com/office/officeart/2008/layout/HorizontalMultiLevelHierarchy"/>
    <dgm:cxn modelId="{F6BABDAA-573B-414F-840E-67DA26A1862B}" type="presParOf" srcId="{09BE6A4A-66FC-45B4-B9E9-8D3C66DE3F25}" destId="{4CB2E2D1-157E-4022-80AE-6EE998345EE8}" srcOrd="0" destOrd="0" presId="urn:microsoft.com/office/officeart/2008/layout/HorizontalMultiLevelHierarchy"/>
    <dgm:cxn modelId="{D5D89C1D-167D-4F11-AF8F-8D52BCDC8AD0}" type="presParOf" srcId="{96DE52D5-6AC0-4480-BE83-F20F215CF395}" destId="{C0B05528-EA2C-4953-8799-03CB4F8DB38B}" srcOrd="1" destOrd="0" presId="urn:microsoft.com/office/officeart/2008/layout/HorizontalMultiLevelHierarchy"/>
    <dgm:cxn modelId="{138DB8A9-556C-45CF-AA3F-4958CBC1B124}" type="presParOf" srcId="{C0B05528-EA2C-4953-8799-03CB4F8DB38B}" destId="{EAA02FD1-7D6C-4C16-8313-1CCA5D7DE478}" srcOrd="0" destOrd="0" presId="urn:microsoft.com/office/officeart/2008/layout/HorizontalMultiLevelHierarchy"/>
    <dgm:cxn modelId="{68B49B23-DAFA-49A4-B832-0FA715B0B35F}" type="presParOf" srcId="{C0B05528-EA2C-4953-8799-03CB4F8DB38B}" destId="{EFFBD5AC-E160-4673-9BBA-209B93E8D25E}" srcOrd="1" destOrd="0" presId="urn:microsoft.com/office/officeart/2008/layout/HorizontalMultiLevelHierarchy"/>
    <dgm:cxn modelId="{16F007B5-BCD6-47E3-B200-6B57E4635643}" type="presParOf" srcId="{EFFBD5AC-E160-4673-9BBA-209B93E8D25E}" destId="{D121D8F2-F006-4870-9458-24A4336B8053}" srcOrd="0" destOrd="0" presId="urn:microsoft.com/office/officeart/2008/layout/HorizontalMultiLevelHierarchy"/>
    <dgm:cxn modelId="{9375A859-670D-40CF-81A3-042500C0E87D}" type="presParOf" srcId="{D121D8F2-F006-4870-9458-24A4336B8053}" destId="{D73FF0E5-7993-4B9E-ABBA-32706002EC18}" srcOrd="0" destOrd="0" presId="urn:microsoft.com/office/officeart/2008/layout/HorizontalMultiLevelHierarchy"/>
    <dgm:cxn modelId="{D0BB7EF0-4DB6-4DC3-BE55-8A443C925980}" type="presParOf" srcId="{EFFBD5AC-E160-4673-9BBA-209B93E8D25E}" destId="{87548122-F180-47AD-AC11-D39010061ABE}" srcOrd="1" destOrd="0" presId="urn:microsoft.com/office/officeart/2008/layout/HorizontalMultiLevelHierarchy"/>
    <dgm:cxn modelId="{DCAB8F69-F647-4AAC-8FB6-3CA9F4726D83}" type="presParOf" srcId="{87548122-F180-47AD-AC11-D39010061ABE}" destId="{2655F9E7-01B8-47F1-9AAE-38323CB48092}" srcOrd="0" destOrd="0" presId="urn:microsoft.com/office/officeart/2008/layout/HorizontalMultiLevelHierarchy"/>
    <dgm:cxn modelId="{8C56808B-027C-4A06-ABF0-6DF78A616B88}" type="presParOf" srcId="{87548122-F180-47AD-AC11-D39010061ABE}" destId="{07BEE032-2014-4319-9B8F-CB267BC05415}" srcOrd="1" destOrd="0" presId="urn:microsoft.com/office/officeart/2008/layout/HorizontalMultiLevelHierarchy"/>
    <dgm:cxn modelId="{9F942B0F-E5AA-42DB-B7D9-BE3B258B8BCF}" type="presParOf" srcId="{E41F4A88-AD33-4CB7-B584-CEA9FE856113}" destId="{29351A6E-933A-4C46-AC98-DBDDBA35CBA1}" srcOrd="2" destOrd="0" presId="urn:microsoft.com/office/officeart/2008/layout/HorizontalMultiLevelHierarchy"/>
    <dgm:cxn modelId="{7EEEF7A9-6BF2-40DC-A7D8-2C85D0587B8D}" type="presParOf" srcId="{29351A6E-933A-4C46-AC98-DBDDBA35CBA1}" destId="{6B8860E7-93AD-4299-8EDB-73F8C08593CE}" srcOrd="0" destOrd="0" presId="urn:microsoft.com/office/officeart/2008/layout/HorizontalMultiLevelHierarchy"/>
    <dgm:cxn modelId="{D2C5F707-4AD0-4653-855F-94EC1A30628B}" type="presParOf" srcId="{E41F4A88-AD33-4CB7-B584-CEA9FE856113}" destId="{24688A0F-8071-41AB-876D-4CFCFEC5FA86}" srcOrd="3" destOrd="0" presId="urn:microsoft.com/office/officeart/2008/layout/HorizontalMultiLevelHierarchy"/>
    <dgm:cxn modelId="{81C06AE0-6987-4085-9BA5-E67ECDFF72EE}" type="presParOf" srcId="{24688A0F-8071-41AB-876D-4CFCFEC5FA86}" destId="{1B53601C-4C09-4277-B6C4-3A4DF97019AD}" srcOrd="0" destOrd="0" presId="urn:microsoft.com/office/officeart/2008/layout/HorizontalMultiLevelHierarchy"/>
    <dgm:cxn modelId="{89B03090-68BA-4FA5-AC49-6C235E49A625}" type="presParOf" srcId="{24688A0F-8071-41AB-876D-4CFCFEC5FA86}" destId="{E0AD9D7E-0BF9-415E-B9F4-B3C56F61CDE2}" srcOrd="1" destOrd="0" presId="urn:microsoft.com/office/officeart/2008/layout/HorizontalMultiLevelHierarchy"/>
    <dgm:cxn modelId="{2F6445E9-7590-4CA7-A34C-B1CC69BF8D73}" type="presParOf" srcId="{E41F4A88-AD33-4CB7-B584-CEA9FE856113}" destId="{92C5EEE8-F118-445B-80F0-158FB3D7D450}" srcOrd="4" destOrd="0" presId="urn:microsoft.com/office/officeart/2008/layout/HorizontalMultiLevelHierarchy"/>
    <dgm:cxn modelId="{9715637B-1FDD-481E-9A87-E1CED970EEB5}" type="presParOf" srcId="{92C5EEE8-F118-445B-80F0-158FB3D7D450}" destId="{ABA3998F-94CA-4BEF-BAD6-ACFED7A1E237}" srcOrd="0" destOrd="0" presId="urn:microsoft.com/office/officeart/2008/layout/HorizontalMultiLevelHierarchy"/>
    <dgm:cxn modelId="{4880DE97-FAAF-4069-AFE3-2F5CAC16E6D7}" type="presParOf" srcId="{E41F4A88-AD33-4CB7-B584-CEA9FE856113}" destId="{FA4E8B95-CBA2-495E-862D-151BCF088476}" srcOrd="5" destOrd="0" presId="urn:microsoft.com/office/officeart/2008/layout/HorizontalMultiLevelHierarchy"/>
    <dgm:cxn modelId="{09282471-38AB-4F3A-8D50-2339D7A5B5B0}" type="presParOf" srcId="{FA4E8B95-CBA2-495E-862D-151BCF088476}" destId="{B307EB35-A02E-45B0-8F53-A525F2841D6D}" srcOrd="0" destOrd="0" presId="urn:microsoft.com/office/officeart/2008/layout/HorizontalMultiLevelHierarchy"/>
    <dgm:cxn modelId="{982B90FA-BF24-4C13-B7E1-645F1C797EA4}" type="presParOf" srcId="{FA4E8B95-CBA2-495E-862D-151BCF088476}" destId="{7238EE7E-96D9-4988-9A7E-DA8CE220073A}" srcOrd="1" destOrd="0" presId="urn:microsoft.com/office/officeart/2008/layout/HorizontalMultiLevelHierarchy"/>
    <dgm:cxn modelId="{AA76E510-B469-4746-BBB1-F9F438E64263}" type="presParOf" srcId="{E41F4A88-AD33-4CB7-B584-CEA9FE856113}" destId="{B01AFDFE-268E-4E70-8C7A-E5FF3EB46AAF}" srcOrd="6" destOrd="0" presId="urn:microsoft.com/office/officeart/2008/layout/HorizontalMultiLevelHierarchy"/>
    <dgm:cxn modelId="{B7B738C7-A3AB-46F5-91C7-C5EED0CACBE9}" type="presParOf" srcId="{B01AFDFE-268E-4E70-8C7A-E5FF3EB46AAF}" destId="{8D0B55AB-C980-479B-9A9B-89135712F648}" srcOrd="0" destOrd="0" presId="urn:microsoft.com/office/officeart/2008/layout/HorizontalMultiLevelHierarchy"/>
    <dgm:cxn modelId="{D84858D4-E90B-499F-849F-85B414A02C7C}" type="presParOf" srcId="{E41F4A88-AD33-4CB7-B584-CEA9FE856113}" destId="{CD9E9B2E-D1D0-4BDB-B3F6-3299B8AB5299}" srcOrd="7" destOrd="0" presId="urn:microsoft.com/office/officeart/2008/layout/HorizontalMultiLevelHierarchy"/>
    <dgm:cxn modelId="{13F995AE-8196-4FE4-A00E-E3A9AC6A5E44}" type="presParOf" srcId="{CD9E9B2E-D1D0-4BDB-B3F6-3299B8AB5299}" destId="{750EDE5F-1AF8-4686-A4D7-988C66A3CED1}" srcOrd="0" destOrd="0" presId="urn:microsoft.com/office/officeart/2008/layout/HorizontalMultiLevelHierarchy"/>
    <dgm:cxn modelId="{D4DF709F-7060-40E7-998E-81C3094BED4E}" type="presParOf" srcId="{CD9E9B2E-D1D0-4BDB-B3F6-3299B8AB5299}" destId="{A06C0AE8-183A-4D5C-8393-BC6DD57E68D5}" srcOrd="1" destOrd="0" presId="urn:microsoft.com/office/officeart/2008/layout/HorizontalMultiLevelHierarchy"/>
    <dgm:cxn modelId="{B018DE06-C6CD-471C-A7E9-24032AFF6EA8}" type="presParOf" srcId="{E41F4A88-AD33-4CB7-B584-CEA9FE856113}" destId="{B031DB99-9AB4-4B21-95C7-12A1E9ACA4E8}" srcOrd="8" destOrd="0" presId="urn:microsoft.com/office/officeart/2008/layout/HorizontalMultiLevelHierarchy"/>
    <dgm:cxn modelId="{3D2B8F42-DED7-4599-AF63-7C01FC4697C2}" type="presParOf" srcId="{B031DB99-9AB4-4B21-95C7-12A1E9ACA4E8}" destId="{8782CF8D-A1DF-49C4-A85A-0D3E989D1CA6}" srcOrd="0" destOrd="0" presId="urn:microsoft.com/office/officeart/2008/layout/HorizontalMultiLevelHierarchy"/>
    <dgm:cxn modelId="{E67A428D-B654-42E8-B59F-233A599E82F6}" type="presParOf" srcId="{E41F4A88-AD33-4CB7-B584-CEA9FE856113}" destId="{81ACD36B-02DC-478D-B526-7FCD4BD36802}" srcOrd="9" destOrd="0" presId="urn:microsoft.com/office/officeart/2008/layout/HorizontalMultiLevelHierarchy"/>
    <dgm:cxn modelId="{62021E62-B349-4004-BAC4-A06C987B35CD}" type="presParOf" srcId="{81ACD36B-02DC-478D-B526-7FCD4BD36802}" destId="{A3D314C4-D5C0-40E1-84A4-A649E0245B46}" srcOrd="0" destOrd="0" presId="urn:microsoft.com/office/officeart/2008/layout/HorizontalMultiLevelHierarchy"/>
    <dgm:cxn modelId="{D5B1B935-A998-4408-96CC-0AD05E20B647}" type="presParOf" srcId="{81ACD36B-02DC-478D-B526-7FCD4BD36802}" destId="{332B5B2D-C568-40CF-B395-874711307799}" srcOrd="1" destOrd="0" presId="urn:microsoft.com/office/officeart/2008/layout/HorizontalMultiLevelHierarchy"/>
    <dgm:cxn modelId="{CD233C1F-4AE2-494B-AE82-C261D35E205F}" type="presParOf" srcId="{332B5B2D-C568-40CF-B395-874711307799}" destId="{A16B19C0-DE64-4EAF-B676-504C81F55F85}" srcOrd="0" destOrd="0" presId="urn:microsoft.com/office/officeart/2008/layout/HorizontalMultiLevelHierarchy"/>
    <dgm:cxn modelId="{06B05410-AB46-4C13-84A9-BE719ABCE5C7}" type="presParOf" srcId="{A16B19C0-DE64-4EAF-B676-504C81F55F85}" destId="{368B3A20-B173-41A6-ADD2-AB83C5AE7E45}" srcOrd="0" destOrd="0" presId="urn:microsoft.com/office/officeart/2008/layout/HorizontalMultiLevelHierarchy"/>
    <dgm:cxn modelId="{451ED20F-BA8E-411D-9729-7AD6C3011AF9}" type="presParOf" srcId="{332B5B2D-C568-40CF-B395-874711307799}" destId="{F0CA49F0-A0AC-48C6-B192-F7A7AF1AF72B}" srcOrd="1" destOrd="0" presId="urn:microsoft.com/office/officeart/2008/layout/HorizontalMultiLevelHierarchy"/>
    <dgm:cxn modelId="{ED2FA040-5840-4B8D-86B9-DAA8A38C3C5B}" type="presParOf" srcId="{F0CA49F0-A0AC-48C6-B192-F7A7AF1AF72B}" destId="{CD53D1FE-ED14-4938-8760-4874F92E649F}" srcOrd="0" destOrd="0" presId="urn:microsoft.com/office/officeart/2008/layout/HorizontalMultiLevelHierarchy"/>
    <dgm:cxn modelId="{14915C42-AE52-4FF1-B024-7E1C437A5467}" type="presParOf" srcId="{F0CA49F0-A0AC-48C6-B192-F7A7AF1AF72B}" destId="{D308D2BC-BC47-42B1-9D19-4926D330054B}" srcOrd="1" destOrd="0" presId="urn:microsoft.com/office/officeart/2008/layout/HorizontalMultiLevelHierarchy"/>
    <dgm:cxn modelId="{7AE8D5E4-0C3F-4F91-ADD4-D3D81A9A34F7}" type="presParOf" srcId="{96B1C5EC-E315-4701-B628-E4500B89E885}" destId="{937CAC9D-A1A6-44E4-8D92-F159394CD987}" srcOrd="2" destOrd="0" presId="urn:microsoft.com/office/officeart/2008/layout/HorizontalMultiLevelHierarchy"/>
    <dgm:cxn modelId="{900394DF-EB88-4FEF-BE0C-F2828B3D49A4}" type="presParOf" srcId="{937CAC9D-A1A6-44E4-8D92-F159394CD987}" destId="{1D06E621-FCA1-40C3-B85B-F654752DC189}" srcOrd="0" destOrd="0" presId="urn:microsoft.com/office/officeart/2008/layout/HorizontalMultiLevelHierarchy"/>
    <dgm:cxn modelId="{27068F6A-F910-4351-9B2E-645C5C47F25A}" type="presParOf" srcId="{96B1C5EC-E315-4701-B628-E4500B89E885}" destId="{7C9A5998-3BCA-49F5-A460-67C0B6B72DA9}" srcOrd="3" destOrd="0" presId="urn:microsoft.com/office/officeart/2008/layout/HorizontalMultiLevelHierarchy"/>
    <dgm:cxn modelId="{054D87F5-847B-4B5C-B738-A7931F3BF7ED}" type="presParOf" srcId="{7C9A5998-3BCA-49F5-A460-67C0B6B72DA9}" destId="{CFF5C17E-00D2-4140-A0DF-7FBEC4155503}" srcOrd="0" destOrd="0" presId="urn:microsoft.com/office/officeart/2008/layout/HorizontalMultiLevelHierarchy"/>
    <dgm:cxn modelId="{D19F181C-C4EA-499A-B50D-FEAAD874D279}" type="presParOf" srcId="{7C9A5998-3BCA-49F5-A460-67C0B6B72DA9}" destId="{D1FABEBF-4FE5-47E2-8474-8E8F45B42D8E}" srcOrd="1" destOrd="0" presId="urn:microsoft.com/office/officeart/2008/layout/HorizontalMultiLevelHierarchy"/>
    <dgm:cxn modelId="{AD8C0B75-20E4-47F8-9939-67FEC4AAB921}" type="presParOf" srcId="{D1FABEBF-4FE5-47E2-8474-8E8F45B42D8E}" destId="{BD622633-A049-426B-A04D-6D61A6877037}" srcOrd="0" destOrd="0" presId="urn:microsoft.com/office/officeart/2008/layout/HorizontalMultiLevelHierarchy"/>
    <dgm:cxn modelId="{EB5F6198-3C8E-4EDE-8250-A4B4F509D54D}" type="presParOf" srcId="{BD622633-A049-426B-A04D-6D61A6877037}" destId="{3A0B7D2C-34D2-4580-814E-6806B274E78B}" srcOrd="0" destOrd="0" presId="urn:microsoft.com/office/officeart/2008/layout/HorizontalMultiLevelHierarchy"/>
    <dgm:cxn modelId="{C8ECB9E9-C3F0-4E3F-8E71-70E636E615B2}" type="presParOf" srcId="{D1FABEBF-4FE5-47E2-8474-8E8F45B42D8E}" destId="{E8194E6C-F0BF-4FF5-8551-898060A54CE6}" srcOrd="1" destOrd="0" presId="urn:microsoft.com/office/officeart/2008/layout/HorizontalMultiLevelHierarchy"/>
    <dgm:cxn modelId="{014A272E-3733-46D6-B53F-78AF2E526FDD}" type="presParOf" srcId="{E8194E6C-F0BF-4FF5-8551-898060A54CE6}" destId="{3D00C901-578A-417E-AE1D-D08E6FF8BEE1}" srcOrd="0" destOrd="0" presId="urn:microsoft.com/office/officeart/2008/layout/HorizontalMultiLevelHierarchy"/>
    <dgm:cxn modelId="{DEEEC6CB-B2AE-443F-9A6F-9984EE3FB830}" type="presParOf" srcId="{E8194E6C-F0BF-4FF5-8551-898060A54CE6}" destId="{17BAC82D-9C49-46D3-BEDB-066B714148EA}" srcOrd="1" destOrd="0" presId="urn:microsoft.com/office/officeart/2008/layout/HorizontalMultiLevelHierarchy"/>
    <dgm:cxn modelId="{B620E93E-96EA-4F30-BFDD-819B4C212010}" type="presParOf" srcId="{D1FABEBF-4FE5-47E2-8474-8E8F45B42D8E}" destId="{FA3186B0-0F27-4FC9-9351-231137B6DB97}" srcOrd="2" destOrd="0" presId="urn:microsoft.com/office/officeart/2008/layout/HorizontalMultiLevelHierarchy"/>
    <dgm:cxn modelId="{075BC791-1486-43CF-9BF9-F803D503FD44}" type="presParOf" srcId="{FA3186B0-0F27-4FC9-9351-231137B6DB97}" destId="{3346C148-0D47-41FB-99FE-A4D4E2BC126C}" srcOrd="0" destOrd="0" presId="urn:microsoft.com/office/officeart/2008/layout/HorizontalMultiLevelHierarchy"/>
    <dgm:cxn modelId="{9455B0CF-1EBC-4877-ABB0-5A5E9CEEA89D}" type="presParOf" srcId="{D1FABEBF-4FE5-47E2-8474-8E8F45B42D8E}" destId="{479F0CE6-9A63-4341-81E5-A812A18F9E80}" srcOrd="3" destOrd="0" presId="urn:microsoft.com/office/officeart/2008/layout/HorizontalMultiLevelHierarchy"/>
    <dgm:cxn modelId="{3D637E5E-6425-4F71-BB44-01C5E82BF64F}" type="presParOf" srcId="{479F0CE6-9A63-4341-81E5-A812A18F9E80}" destId="{CA443647-8100-4DAD-9E42-B36DA92E4F55}" srcOrd="0" destOrd="0" presId="urn:microsoft.com/office/officeart/2008/layout/HorizontalMultiLevelHierarchy"/>
    <dgm:cxn modelId="{1417982A-5D3E-47B3-BE77-343696E8D602}" type="presParOf" srcId="{479F0CE6-9A63-4341-81E5-A812A18F9E80}" destId="{0A4997B8-3EAD-42B4-A103-586DBA56E3CA}" srcOrd="1" destOrd="0" presId="urn:microsoft.com/office/officeart/2008/layout/HorizontalMultiLevelHierarchy"/>
    <dgm:cxn modelId="{7A2AB67A-D19E-4B87-9E78-127EC020019F}" type="presParOf" srcId="{D1FABEBF-4FE5-47E2-8474-8E8F45B42D8E}" destId="{FA5113E8-8242-42DA-8A14-C19EFFFE27AE}" srcOrd="4" destOrd="0" presId="urn:microsoft.com/office/officeart/2008/layout/HorizontalMultiLevelHierarchy"/>
    <dgm:cxn modelId="{79DDEB2F-DAF1-432E-85F2-57EF3B2DE3F1}" type="presParOf" srcId="{FA5113E8-8242-42DA-8A14-C19EFFFE27AE}" destId="{A38D840E-8C8C-4991-858C-E3A020C7ECEB}" srcOrd="0" destOrd="0" presId="urn:microsoft.com/office/officeart/2008/layout/HorizontalMultiLevelHierarchy"/>
    <dgm:cxn modelId="{43B01C9E-D8A4-46FB-9DF1-701E0965E63B}" type="presParOf" srcId="{D1FABEBF-4FE5-47E2-8474-8E8F45B42D8E}" destId="{DB244ADC-5ABA-4F9D-A555-B08B59401DDB}" srcOrd="5" destOrd="0" presId="urn:microsoft.com/office/officeart/2008/layout/HorizontalMultiLevelHierarchy"/>
    <dgm:cxn modelId="{16D98015-9732-45DA-82F6-0508EB190271}" type="presParOf" srcId="{DB244ADC-5ABA-4F9D-A555-B08B59401DDB}" destId="{6EDBF7DA-FC44-4B16-B1EB-EC4C03EC7283}" srcOrd="0" destOrd="0" presId="urn:microsoft.com/office/officeart/2008/layout/HorizontalMultiLevelHierarchy"/>
    <dgm:cxn modelId="{E63F00CD-7872-45A3-8253-8DEC60E940AA}" type="presParOf" srcId="{DB244ADC-5ABA-4F9D-A555-B08B59401DDB}" destId="{098CCB6F-D131-459E-94A6-8EA2C29D3D31}" srcOrd="1" destOrd="0" presId="urn:microsoft.com/office/officeart/2008/layout/HorizontalMultiLevelHierarchy"/>
    <dgm:cxn modelId="{20E83C37-7A1C-4C5D-B60C-1258B0117990}" type="presParOf" srcId="{098CCB6F-D131-459E-94A6-8EA2C29D3D31}" destId="{8F1EB920-42F0-4517-AB57-A18C6D97DC8C}" srcOrd="0" destOrd="0" presId="urn:microsoft.com/office/officeart/2008/layout/HorizontalMultiLevelHierarchy"/>
    <dgm:cxn modelId="{898FBDD8-3A16-46AA-AE82-040F70FDFA03}" type="presParOf" srcId="{8F1EB920-42F0-4517-AB57-A18C6D97DC8C}" destId="{858AB2D6-5D58-49EF-BF73-1F51BA3ACA05}" srcOrd="0" destOrd="0" presId="urn:microsoft.com/office/officeart/2008/layout/HorizontalMultiLevelHierarchy"/>
    <dgm:cxn modelId="{3E7C9836-AD07-4BF4-B06E-9202EBAC32C8}" type="presParOf" srcId="{098CCB6F-D131-459E-94A6-8EA2C29D3D31}" destId="{656D09E0-73B0-46F5-A1EE-904CB69FA947}" srcOrd="1" destOrd="0" presId="urn:microsoft.com/office/officeart/2008/layout/HorizontalMultiLevelHierarchy"/>
    <dgm:cxn modelId="{86AACC54-80B6-46E6-93C0-B511A47A081B}" type="presParOf" srcId="{656D09E0-73B0-46F5-A1EE-904CB69FA947}" destId="{F055818B-61B7-4F5F-A5CF-314944F66C4D}" srcOrd="0" destOrd="0" presId="urn:microsoft.com/office/officeart/2008/layout/HorizontalMultiLevelHierarchy"/>
    <dgm:cxn modelId="{7D4550AE-526C-4870-AD3C-287682848F88}" type="presParOf" srcId="{656D09E0-73B0-46F5-A1EE-904CB69FA947}" destId="{9AD2BCC7-2FEE-4F6A-80E2-3A52DF6111A4}" srcOrd="1" destOrd="0" presId="urn:microsoft.com/office/officeart/2008/layout/HorizontalMultiLevelHierarchy"/>
    <dgm:cxn modelId="{B359FD1F-E9D1-410F-98DC-D2C578362B6B}" type="presParOf" srcId="{D1FABEBF-4FE5-47E2-8474-8E8F45B42D8E}" destId="{2F189A82-AD2C-42B4-ABEB-7BED5B117650}" srcOrd="6" destOrd="0" presId="urn:microsoft.com/office/officeart/2008/layout/HorizontalMultiLevelHierarchy"/>
    <dgm:cxn modelId="{E89DFB7C-6449-4980-9552-72BD7405CA62}" type="presParOf" srcId="{2F189A82-AD2C-42B4-ABEB-7BED5B117650}" destId="{DFABAB83-4195-4DFA-8963-14D80B625E8E}" srcOrd="0" destOrd="0" presId="urn:microsoft.com/office/officeart/2008/layout/HorizontalMultiLevelHierarchy"/>
    <dgm:cxn modelId="{927F58CC-24D7-4A59-A13A-758B71357665}" type="presParOf" srcId="{D1FABEBF-4FE5-47E2-8474-8E8F45B42D8E}" destId="{E50B4B97-13AB-418C-99E8-528974CA24CA}" srcOrd="7" destOrd="0" presId="urn:microsoft.com/office/officeart/2008/layout/HorizontalMultiLevelHierarchy"/>
    <dgm:cxn modelId="{E915CC19-D3E2-4DF2-BF94-69CDB9DEBB03}" type="presParOf" srcId="{E50B4B97-13AB-418C-99E8-528974CA24CA}" destId="{609429B0-337F-470F-892A-183B22B500D9}" srcOrd="0" destOrd="0" presId="urn:microsoft.com/office/officeart/2008/layout/HorizontalMultiLevelHierarchy"/>
    <dgm:cxn modelId="{4836BFE2-CD5B-436D-9018-F5FFC94A040E}" type="presParOf" srcId="{E50B4B97-13AB-418C-99E8-528974CA24CA}" destId="{843600AC-38DA-4425-8B97-28FF23133296}" srcOrd="1" destOrd="0" presId="urn:microsoft.com/office/officeart/2008/layout/HorizontalMultiLevelHierarchy"/>
    <dgm:cxn modelId="{7F9DF418-778A-4558-A69A-328DE5C49AA3}" type="presParOf" srcId="{843600AC-38DA-4425-8B97-28FF23133296}" destId="{8A8CB43B-9EC0-4A3E-854B-EB9C9E04E47F}" srcOrd="0" destOrd="0" presId="urn:microsoft.com/office/officeart/2008/layout/HorizontalMultiLevelHierarchy"/>
    <dgm:cxn modelId="{4285A322-D236-48DF-9CC3-DAD82A41D317}" type="presParOf" srcId="{8A8CB43B-9EC0-4A3E-854B-EB9C9E04E47F}" destId="{7881777A-8A95-498B-BA7A-CD9CD914431B}" srcOrd="0" destOrd="0" presId="urn:microsoft.com/office/officeart/2008/layout/HorizontalMultiLevelHierarchy"/>
    <dgm:cxn modelId="{71C4CF44-BCBD-437B-88DB-EA5C36C0ED0A}" type="presParOf" srcId="{843600AC-38DA-4425-8B97-28FF23133296}" destId="{EAE5AE11-2DF5-4151-938D-2D6B55E0576A}" srcOrd="1" destOrd="0" presId="urn:microsoft.com/office/officeart/2008/layout/HorizontalMultiLevelHierarchy"/>
    <dgm:cxn modelId="{E8ECF9CD-F3E3-4710-B6A8-83FBB844BF30}" type="presParOf" srcId="{EAE5AE11-2DF5-4151-938D-2D6B55E0576A}" destId="{6FCC49F1-FC02-423E-8D3A-9CCD11E28D85}" srcOrd="0" destOrd="0" presId="urn:microsoft.com/office/officeart/2008/layout/HorizontalMultiLevelHierarchy"/>
    <dgm:cxn modelId="{76667198-5ED0-4979-9A03-63541E2B762C}" type="presParOf" srcId="{EAE5AE11-2DF5-4151-938D-2D6B55E0576A}" destId="{4EE1306A-9916-4B3E-93D4-576C2E7E60B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377504F1-74D5-453C-AEF4-64EDD7AABAC8}">
      <dgm:prSet custT="1"/>
      <dgm:spPr/>
      <dgm:t>
        <a:bodyPr/>
        <a:lstStyle/>
        <a:p>
          <a:pPr rtl="1"/>
          <a:r>
            <a:rPr lang="fa-IR" sz="4000" b="1" smtClean="0">
              <a:solidFill>
                <a:schemeClr val="bg1"/>
              </a:solidFill>
              <a:cs typeface="B Badr" panose="00000400000000000000" pitchFamily="2" charset="-78"/>
            </a:rPr>
            <a:t>و من خلاف المقتضی: التفات</a:t>
          </a:r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35D8CF-78CA-4E66-A2AD-6A5DB195B007}" type="parTrans" cxnId="{AF62A5A1-0F1A-4238-93B4-5DAD1E67F1C0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46D6962-CF44-49B8-8A28-E2713252571C}" type="sibTrans" cxnId="{AF62A5A1-0F1A-4238-93B4-5DAD1E67F1C0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6EA2075-F7D4-44F3-99B0-C970DADB5FB7}">
      <dgm:prSet custT="1"/>
      <dgm:spPr/>
      <dgm:t>
        <a:bodyPr/>
        <a:lstStyle/>
        <a:p>
          <a:pPr rtl="1"/>
          <a:r>
            <a:rPr lang="fa-IR" sz="1400" b="1" smtClean="0">
              <a:solidFill>
                <a:srgbClr val="FF0000"/>
              </a:solidFill>
              <a:cs typeface="B Badr" panose="00000400000000000000" pitchFamily="2" charset="-78"/>
            </a:rPr>
            <a:t>تعریف</a:t>
          </a:r>
          <a:endParaRPr lang="fa-IR" sz="1400">
            <a:solidFill>
              <a:srgbClr val="FF0000"/>
            </a:solidFill>
            <a:cs typeface="B Badr" panose="00000400000000000000" pitchFamily="2" charset="-78"/>
          </a:endParaRPr>
        </a:p>
      </dgm:t>
    </dgm:pt>
    <dgm:pt modelId="{ED03470B-74A9-417E-9D8C-1B16B815DD6C}" type="parTrans" cxnId="{A4797D48-8E7B-4F07-AB11-413DD75734CC}">
      <dgm:prSet custT="1"/>
      <dgm:spPr/>
      <dgm:t>
        <a:bodyPr/>
        <a:lstStyle/>
        <a:p>
          <a:pPr rtl="1"/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9F23B2B-D51E-4114-B680-9B2DE4C9B330}" type="sibTrans" cxnId="{A4797D48-8E7B-4F07-AB11-413DD75734C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92994A-5C2B-4809-864C-37AA1B8D96D1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السكاكى: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01C39B3-12C1-4C29-9EE3-77F12B2741D5}" type="parTrans" cxnId="{FA188827-D073-4A37-A910-DE5BFC853B60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898FC4F-9A36-4791-80FB-EEE75E57D353}" type="sibTrans" cxnId="{FA188827-D073-4A37-A910-DE5BFC853B60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7145386-4277-4CF8-8C1D-C96CD5ACC440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هذا غير مختص بالمسند إليه، و لا بهذا القدر، بل كل من التكلم و الخطاب و الغيبة مطلقا: ينقل إلى الآخر، و يسمى هذا النقل التفاتا؛ كقوله: تطاول ليلك بالأثمد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8BB194B-88BA-4F6A-B9B0-CAE2DEDA856C}" type="parTrans" cxnId="{963D966F-7242-4879-B2C3-D7EDAFADA34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4A3401-90EE-4C67-B979-9C1B23311D35}" type="sibTrans" cxnId="{963D966F-7242-4879-B2C3-D7EDAFADA34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E66708-06A1-4A6D-8BFC-4697B6A80A75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و المشهور: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F6BA50-FC72-4CCC-9AD8-B6246EC18A30}" type="parTrans" cxnId="{B6AC6FB8-6C9C-43E6-8B61-447F92977456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742EBF6-67AA-497F-A07C-061B5EAEEDC3}" type="sibTrans" cxnId="{B6AC6FB8-6C9C-43E6-8B61-447F9297745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5A66669-8E6E-4F94-986A-D7051E5D51B6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أن الالتفات هو التعبير عن معنى بطريق من الثلاثة بعد التعبير عنه بآخر منها، و هذا أخص.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F09CB3-A9D5-4EC2-9528-A128FD74A34D}" type="parTrans" cxnId="{AC555E1F-99B4-4DA2-BDB0-9700E1E59EFE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8A08CC-0BAA-40DF-889E-773917C7EA27}" type="sibTrans" cxnId="{AC555E1F-99B4-4DA2-BDB0-9700E1E59EFE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B81ABE6-F1FE-4765-A11C-970198889C75}">
      <dgm:prSet custT="1"/>
      <dgm:spPr/>
      <dgm:t>
        <a:bodyPr/>
        <a:lstStyle/>
        <a:p>
          <a:pPr rtl="1"/>
          <a:r>
            <a:rPr lang="fa-IR" sz="1400" b="1" smtClean="0">
              <a:solidFill>
                <a:srgbClr val="FF0000"/>
              </a:solidFill>
              <a:cs typeface="B Badr" panose="00000400000000000000" pitchFamily="2" charset="-78"/>
            </a:rPr>
            <a:t>مثال الالتفات </a:t>
          </a:r>
          <a:endParaRPr lang="fa-IR" sz="1400">
            <a:solidFill>
              <a:srgbClr val="FF0000"/>
            </a:solidFill>
            <a:cs typeface="B Badr" panose="00000400000000000000" pitchFamily="2" charset="-78"/>
          </a:endParaRPr>
        </a:p>
      </dgm:t>
    </dgm:pt>
    <dgm:pt modelId="{332660A5-A34A-4AC4-945F-F154C8F9212B}" type="parTrans" cxnId="{E1F58840-5DC6-4742-B41A-67504DB49BA2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A91792-E995-4A7D-A6B1-D22FF7A81F67}" type="sibTrans" cxnId="{E1F58840-5DC6-4742-B41A-67504DB49BA2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A3A5AE1-62B5-4135-A93C-D857DAFC088C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من التكلم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828DB8A-C4B6-471D-BC52-1588A7B46759}" type="parTrans" cxnId="{085B5ECD-C42D-4BAA-B139-A6E2C1CB6BF9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6A22E0-AF5C-4468-A7D5-0305B89DE191}" type="sibTrans" cxnId="{085B5ECD-C42D-4BAA-B139-A6E2C1CB6BF9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2D177DD-D295-46BA-B901-A3D44B51FB0E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إلى الخطاب: و ما لي لا أعبد الذي فطرني و إليه ترجعون.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BC529DD-1A63-4BB8-B534-FA4E8DBA21CE}" type="parTrans" cxnId="{3FE915D9-EDC8-4701-BF98-5C94D030504E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25B7587-DCA8-4366-BEEF-F50FB1012BBE}" type="sibTrans" cxnId="{3FE915D9-EDC8-4701-BF98-5C94D030504E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1D3EA3-E872-4199-90D1-575FDE4F3DB0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و إلى الغيبة: إنا أعطيناك الكوثر فصل لربك و انحر.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2CB3054-3ABE-460F-ABE0-DBF408E1D173}" type="parTrans" cxnId="{3D13B99A-8141-46AC-B822-64E552695E7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99EF575-4AC0-4402-B655-3E5C40AFA82E}" type="sibTrans" cxnId="{3D13B99A-8141-46AC-B822-64E552695E7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15940C3-3343-47D7-897F-99ACB9459124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و من الخطاب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38947E8-90E0-4815-B6B1-534B67D405E4}" type="parTrans" cxnId="{A4948B3C-943A-4CB0-8398-773AA1DC5806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B4333C-AF75-4FFF-847A-26E3EA1A08DD}" type="sibTrans" cxnId="{A4948B3C-943A-4CB0-8398-773AA1DC580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EB0C9F-111D-4C34-8D95-C7F1D0EEFDB3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إلى التكلم :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63C782B-47DB-4B56-84EF-3CBDA19F1568}" type="parTrans" cxnId="{8A870168-2BCA-4899-AE8E-B33D78B960F6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74F9380-35A5-4505-A6BD-4F4857F8C68E}" type="sibTrans" cxnId="{8A870168-2BCA-4899-AE8E-B33D78B960F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F696198-FE4C-4BDF-A7C2-BACDDEAB4BFF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طحا بك قلب فى الحسان طروب‏ *** بعيد الشباب عصر حان مشيب‏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785D1F8-DB1C-4A95-8282-E7C28D87D9B0}" type="parTrans" cxnId="{8B8C0879-F91D-4DD1-BEAA-13E26CDC491D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02AA66E-DFB5-4B5A-A041-09C7A9591227}" type="sibTrans" cxnId="{8B8C0879-F91D-4DD1-BEAA-13E26CDC491D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9C666F5-6592-4767-A791-D7211F919D9E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تكلفنى ليلى و قد شط وليها *** و عادت عواد بيننا و خطوب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14DDCE7-6595-4F3F-A90A-524E2DCD6673}" type="parTrans" cxnId="{0FD8B679-5769-4B60-8214-DA4FF1CF91E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26EF74C-1D12-4B79-8543-14CA8E051775}" type="sibTrans" cxnId="{0FD8B679-5769-4B60-8214-DA4FF1CF91E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B78573-3232-40DA-BA00-E1929C261DC6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و إلى الغيبة: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6AE6CCC-EA85-4DF5-ABED-01617233DF06}" type="parTrans" cxnId="{1A37CDF2-616C-4ACA-AC56-470121235E9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F28A8AD-0227-4C4D-8BC9-2C4E947F1278}" type="sibTrans" cxnId="{1A37CDF2-616C-4ACA-AC56-470121235E9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14FAA58-7842-446F-B366-FF8B69034915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حتى إذا كنتم في الفلك و جرين بهم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5BF41A-4CF9-4B14-BCB0-BBEB23FED82B}" type="parTrans" cxnId="{CAA7FD8F-64D7-4F5A-B238-306C8478625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DE7D62-62B0-47F9-9A0B-D2CF074244EF}" type="sibTrans" cxnId="{CAA7FD8F-64D7-4F5A-B238-306C8478625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854F3F9-43BD-4EB6-A2E6-FAB175E544C3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و من الغيبة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BC4267D-D211-4B67-97B1-A39FC4D0900D}" type="parTrans" cxnId="{5179FFC9-02D0-419F-8C60-2175F255C403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B5515A-A148-4932-AEBD-8D81BECB4E3C}" type="sibTrans" cxnId="{5179FFC9-02D0-419F-8C60-2175F255C403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8D07647-F331-4E47-B4C6-90B2670FCF59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إلى التكلم‏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E9D1993-DE40-4C49-9CE5-1D2447F7FDB1}" type="parTrans" cxnId="{B7D3F05E-7013-40F7-BB99-410F77D02773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0F3E26B-EF62-4AE1-A08E-7BA12ECAA866}" type="sibTrans" cxnId="{B7D3F05E-7013-40F7-BB99-410F77D02773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6C42E38-3877-4017-8791-626743ACF318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و الله الذي أرسل الرياح فتثير سحابا فسقناه‏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3BC668-8E12-477A-B114-F85860BC139E}" type="parTrans" cxnId="{145912AC-902B-4CD3-891D-2DB6C56E2B8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1324426-C500-42C5-AF71-58D252A02220}" type="sibTrans" cxnId="{145912AC-902B-4CD3-891D-2DB6C56E2B8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D7D633A-7692-46D4-A4A4-0F4BFD060126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و إلى الخطاب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E2A404E-DB12-4294-BDD8-FF664C5EC0E2}" type="parTrans" cxnId="{045212DF-9FA6-42F7-AA5A-639556DE809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B9DEC6-5833-44F7-A562-5EEA43F95D8D}" type="sibTrans" cxnId="{045212DF-9FA6-42F7-AA5A-639556DE809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E4B8C6-5834-46BC-8B99-0227A53AB4CD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مالك يوم الدين إياك نعبد.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7B5CFA1-DCF5-451A-95F7-BFB80431D71F}" type="parTrans" cxnId="{C7041147-B81E-4B0B-9A97-94044A4563C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7D43434-2C40-428B-BA4C-F821DC5AE095}" type="sibTrans" cxnId="{C7041147-B81E-4B0B-9A97-94044A4563C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9948BA-114B-49BF-A519-45FCB216EFD5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و وجهه: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6A2E66D-E374-4B86-A9A0-558A748DAC49}" type="parTrans" cxnId="{0235E573-E3C8-4AEE-AAE0-165F1B8110CC}">
      <dgm:prSet custT="1"/>
      <dgm:spPr/>
      <dgm:t>
        <a:bodyPr/>
        <a:lstStyle/>
        <a:p>
          <a:pPr rtl="1"/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2D9220A-06BC-461C-8781-AF904BD69D02}" type="sibTrans" cxnId="{0235E573-E3C8-4AEE-AAE0-165F1B8110C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AF97D17-8909-4A4F-BBD4-BD5D8A0EE60C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أن الكلام إذا نقل من أسلوب إلى أسلوب: كان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3AB99D3-6B17-4D5F-B194-B60F48C24ECA}" type="parTrans" cxnId="{6C929A9C-2A3F-4513-A202-034073881C4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274E204-5E36-4493-AAED-ABD1A6F3EDD5}" type="sibTrans" cxnId="{6C929A9C-2A3F-4513-A202-034073881C4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DC760D-60E3-4878-939F-999E9B38A04E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أحسن تطرية لنشاط السامع،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FC1AD0-6820-4BBA-9FFE-2B11F4248B1E}" type="parTrans" cxnId="{06CE3258-112B-4596-9C4D-22C1ED50EB0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871D2C4-8B78-4BB8-B82B-5C08153B81E8}" type="sibTrans" cxnId="{06CE3258-112B-4596-9C4D-22C1ED50EB0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6832DC-0057-483E-808D-FAB5214B86CC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و أكثر إيقاظا للإصغاء إليه؛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319DB44-1760-4C57-AA26-355B3960BADA}" type="parTrans" cxnId="{44CA5E13-FF1F-45F0-B0D3-DDA87A8338E4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014F0A-27C2-4EE2-B7C3-00C0B7D78D8D}" type="sibTrans" cxnId="{44CA5E13-FF1F-45F0-B0D3-DDA87A8338E4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EAD727-14BB-419F-B289-116DDEC608BD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و قد تختص مواقعه بلطائف كما فى الفاتحة؛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ABB79A-73B5-498A-8ED3-98D9D9040A80}" type="parTrans" cxnId="{D84BBAF9-7F4B-4593-9205-EB02378EDEB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9F3CCB0-EFF5-446D-BBD2-1F40CE703F2C}" type="sibTrans" cxnId="{D84BBAF9-7F4B-4593-9205-EB02378EDEB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74AA63-4459-448A-A1EE-A4FBCB0592A3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فإن العبد إذا ذكر الحقيق بالحمد عن قلب حاضر، يجد من نفسه محركا للإقبال عليه، و كلما أجرى عليه صفة من تلك الصفات العظام، قوى ذلك المحرك إلى أن يئول الأمر إلى خاتمتها المفيدة: أنه مالك الأمر كله فى يوم الجزاء، فحينئذ: يوجب الإقبال عليه، و الخطاب بتخصيصه بغاية الخضوع، و الاستعانة فى المهمات.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7AC0A0C-B3B0-4E7B-A496-4DFE5FAA8C8B}" type="parTrans" cxnId="{3D6CAFCA-29E8-4833-B757-E31FA7FA4BE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E5F6F4E-D538-43B1-AFC7-D643C73D654E}" type="sibTrans" cxnId="{3D6CAFCA-29E8-4833-B757-E31FA7FA4BE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B517062-54D1-4C8C-B939-FF368914174D}" type="pres">
      <dgm:prSet presAssocID="{377504F1-74D5-453C-AEF4-64EDD7AABAC8}" presName="root1" presStyleCnt="0"/>
      <dgm:spPr/>
    </dgm:pt>
    <dgm:pt modelId="{2D567E1C-790C-445B-8285-2B3F61E9D599}" type="pres">
      <dgm:prSet presAssocID="{377504F1-74D5-453C-AEF4-64EDD7AABAC8}" presName="LevelOneTextNode" presStyleLbl="node0" presStyleIdx="0" presStyleCnt="1" custScaleX="177746" custScaleY="2239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68248C-44AF-4FB4-BC4A-3F6D19BE3AD9}" type="pres">
      <dgm:prSet presAssocID="{377504F1-74D5-453C-AEF4-64EDD7AABAC8}" presName="level2hierChild" presStyleCnt="0"/>
      <dgm:spPr/>
    </dgm:pt>
    <dgm:pt modelId="{181D85D7-C863-447A-BC0A-F62583B06E24}" type="pres">
      <dgm:prSet presAssocID="{ED03470B-74A9-417E-9D8C-1B16B815DD6C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B1C9DEB2-5DE0-4DAB-B348-3E065D7FBA44}" type="pres">
      <dgm:prSet presAssocID="{ED03470B-74A9-417E-9D8C-1B16B815DD6C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30F586EF-F45E-4473-A528-C46371CBC3C5}" type="pres">
      <dgm:prSet presAssocID="{C6EA2075-F7D4-44F3-99B0-C970DADB5FB7}" presName="root2" presStyleCnt="0"/>
      <dgm:spPr/>
    </dgm:pt>
    <dgm:pt modelId="{80648985-A532-47A6-94C4-A7A531B8A3A4}" type="pres">
      <dgm:prSet presAssocID="{C6EA2075-F7D4-44F3-99B0-C970DADB5FB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40F23A4-F9C6-40AF-8B76-76D56AA7D80B}" type="pres">
      <dgm:prSet presAssocID="{C6EA2075-F7D4-44F3-99B0-C970DADB5FB7}" presName="level3hierChild" presStyleCnt="0"/>
      <dgm:spPr/>
    </dgm:pt>
    <dgm:pt modelId="{D9AD2A83-63A7-48A2-A9FE-1EEBCF06613D}" type="pres">
      <dgm:prSet presAssocID="{201C39B3-12C1-4C29-9EE3-77F12B2741D5}" presName="conn2-1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FF10D795-E2FC-464C-A1AC-CA3C9E566EAE}" type="pres">
      <dgm:prSet presAssocID="{201C39B3-12C1-4C29-9EE3-77F12B2741D5}" presName="connTx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09299003-47D9-4755-813D-4C369340531C}" type="pres">
      <dgm:prSet presAssocID="{5E92994A-5C2B-4809-864C-37AA1B8D96D1}" presName="root2" presStyleCnt="0"/>
      <dgm:spPr/>
    </dgm:pt>
    <dgm:pt modelId="{0FCF44E7-6539-4F90-98CB-D1A77FBE8832}" type="pres">
      <dgm:prSet presAssocID="{5E92994A-5C2B-4809-864C-37AA1B8D96D1}" presName="LevelTwoTextNode" presStyleLbl="node3" presStyleIdx="0" presStyleCnt="6" custScaleX="605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0B69D2E-620A-4BBD-92A8-6791921EA890}" type="pres">
      <dgm:prSet presAssocID="{5E92994A-5C2B-4809-864C-37AA1B8D96D1}" presName="level3hierChild" presStyleCnt="0"/>
      <dgm:spPr/>
    </dgm:pt>
    <dgm:pt modelId="{5CB09F5B-6F6A-40EC-9647-22B4DC8D5E2C}" type="pres">
      <dgm:prSet presAssocID="{18BB194B-88BA-4F6A-B9B0-CAE2DEDA856C}" presName="conn2-1" presStyleLbl="parChTrans1D4" presStyleIdx="0" presStyleCnt="17"/>
      <dgm:spPr/>
      <dgm:t>
        <a:bodyPr/>
        <a:lstStyle/>
        <a:p>
          <a:pPr rtl="1"/>
          <a:endParaRPr lang="fa-IR"/>
        </a:p>
      </dgm:t>
    </dgm:pt>
    <dgm:pt modelId="{4EA07A24-F504-413B-BD41-E2A0EB35C9E8}" type="pres">
      <dgm:prSet presAssocID="{18BB194B-88BA-4F6A-B9B0-CAE2DEDA856C}" presName="connTx" presStyleLbl="parChTrans1D4" presStyleIdx="0" presStyleCnt="17"/>
      <dgm:spPr/>
      <dgm:t>
        <a:bodyPr/>
        <a:lstStyle/>
        <a:p>
          <a:pPr rtl="1"/>
          <a:endParaRPr lang="fa-IR"/>
        </a:p>
      </dgm:t>
    </dgm:pt>
    <dgm:pt modelId="{421F3844-58AA-44FF-AA45-63B45E00A8A0}" type="pres">
      <dgm:prSet presAssocID="{37145386-4277-4CF8-8C1D-C96CD5ACC440}" presName="root2" presStyleCnt="0"/>
      <dgm:spPr/>
    </dgm:pt>
    <dgm:pt modelId="{A99E3D29-D938-4502-B383-6659B1A59132}" type="pres">
      <dgm:prSet presAssocID="{37145386-4277-4CF8-8C1D-C96CD5ACC440}" presName="LevelTwoTextNode" presStyleLbl="node4" presStyleIdx="0" presStyleCnt="17" custScaleX="354029" custScaleY="1296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6D7C578-1BC7-4C18-991A-875F6F2AC594}" type="pres">
      <dgm:prSet presAssocID="{37145386-4277-4CF8-8C1D-C96CD5ACC440}" presName="level3hierChild" presStyleCnt="0"/>
      <dgm:spPr/>
    </dgm:pt>
    <dgm:pt modelId="{FE65FC3B-E025-495A-86A0-31C72C86B58A}" type="pres">
      <dgm:prSet presAssocID="{DBF6BA50-FC72-4CCC-9AD8-B6246EC18A30}" presName="conn2-1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6C21E242-0141-466A-8164-3EF8D6633B65}" type="pres">
      <dgm:prSet presAssocID="{DBF6BA50-FC72-4CCC-9AD8-B6246EC18A30}" presName="connTx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A636F888-33D2-432C-9786-07A823E60635}" type="pres">
      <dgm:prSet presAssocID="{69E66708-06A1-4A6D-8BFC-4697B6A80A75}" presName="root2" presStyleCnt="0"/>
      <dgm:spPr/>
    </dgm:pt>
    <dgm:pt modelId="{B58BBEF0-3C7A-4195-A972-61BB284E1B3C}" type="pres">
      <dgm:prSet presAssocID="{69E66708-06A1-4A6D-8BFC-4697B6A80A75}" presName="LevelTwoTextNode" presStyleLbl="node3" presStyleIdx="1" presStyleCnt="6" custScaleX="605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87792F-B587-4E78-BB50-91591E40652D}" type="pres">
      <dgm:prSet presAssocID="{69E66708-06A1-4A6D-8BFC-4697B6A80A75}" presName="level3hierChild" presStyleCnt="0"/>
      <dgm:spPr/>
    </dgm:pt>
    <dgm:pt modelId="{00BE9B63-6900-4050-813B-73B55A34FE0F}" type="pres">
      <dgm:prSet presAssocID="{91F09CB3-A9D5-4EC2-9528-A128FD74A34D}" presName="conn2-1" presStyleLbl="parChTrans1D4" presStyleIdx="1" presStyleCnt="17"/>
      <dgm:spPr/>
      <dgm:t>
        <a:bodyPr/>
        <a:lstStyle/>
        <a:p>
          <a:pPr rtl="1"/>
          <a:endParaRPr lang="fa-IR"/>
        </a:p>
      </dgm:t>
    </dgm:pt>
    <dgm:pt modelId="{6D17FFF3-4DF6-48B0-826B-0091A18E3740}" type="pres">
      <dgm:prSet presAssocID="{91F09CB3-A9D5-4EC2-9528-A128FD74A34D}" presName="connTx" presStyleLbl="parChTrans1D4" presStyleIdx="1" presStyleCnt="17"/>
      <dgm:spPr/>
      <dgm:t>
        <a:bodyPr/>
        <a:lstStyle/>
        <a:p>
          <a:pPr rtl="1"/>
          <a:endParaRPr lang="fa-IR"/>
        </a:p>
      </dgm:t>
    </dgm:pt>
    <dgm:pt modelId="{C4977341-B98B-44CA-867B-5FB3EE398C45}" type="pres">
      <dgm:prSet presAssocID="{85A66669-8E6E-4F94-986A-D7051E5D51B6}" presName="root2" presStyleCnt="0"/>
      <dgm:spPr/>
    </dgm:pt>
    <dgm:pt modelId="{CCB20839-D98B-4CC2-88E7-FB954E12D7D9}" type="pres">
      <dgm:prSet presAssocID="{85A66669-8E6E-4F94-986A-D7051E5D51B6}" presName="LevelTwoTextNode" presStyleLbl="node4" presStyleIdx="1" presStyleCnt="17" custScaleX="3540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6E32FB6-B2FC-4AB5-ADD7-ABA41EB81E68}" type="pres">
      <dgm:prSet presAssocID="{85A66669-8E6E-4F94-986A-D7051E5D51B6}" presName="level3hierChild" presStyleCnt="0"/>
      <dgm:spPr/>
    </dgm:pt>
    <dgm:pt modelId="{4681E7EE-B305-4F38-B9C4-63DE7A666731}" type="pres">
      <dgm:prSet presAssocID="{332660A5-A34A-4AC4-945F-F154C8F9212B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415DCB72-417D-4762-B99A-1BA86F9D5955}" type="pres">
      <dgm:prSet presAssocID="{332660A5-A34A-4AC4-945F-F154C8F9212B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3F93F96B-60AE-4DA9-BF46-1B4C511BE4E9}" type="pres">
      <dgm:prSet presAssocID="{2B81ABE6-F1FE-4765-A11C-970198889C75}" presName="root2" presStyleCnt="0"/>
      <dgm:spPr/>
    </dgm:pt>
    <dgm:pt modelId="{6E20DF74-8D4D-4CF2-A9F8-ED8E0FDF4DAF}" type="pres">
      <dgm:prSet presAssocID="{2B81ABE6-F1FE-4765-A11C-970198889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F151A1A-3712-438F-BBA1-BE117F1696A1}" type="pres">
      <dgm:prSet presAssocID="{2B81ABE6-F1FE-4765-A11C-970198889C75}" presName="level3hierChild" presStyleCnt="0"/>
      <dgm:spPr/>
    </dgm:pt>
    <dgm:pt modelId="{2B0E5A59-C346-4AF0-ACA9-B5F2CA9DBAE8}" type="pres">
      <dgm:prSet presAssocID="{3828DB8A-C4B6-471D-BC52-1588A7B46759}" presName="conn2-1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6A056545-CEB8-4D26-9C47-0C734CBFBA8F}" type="pres">
      <dgm:prSet presAssocID="{3828DB8A-C4B6-471D-BC52-1588A7B46759}" presName="connTx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8E932606-41D0-43DD-9BB4-C9508EB54C04}" type="pres">
      <dgm:prSet presAssocID="{7A3A5AE1-62B5-4135-A93C-D857DAFC088C}" presName="root2" presStyleCnt="0"/>
      <dgm:spPr/>
    </dgm:pt>
    <dgm:pt modelId="{80AA35A3-8CAF-4A8C-95D1-6E474874EEB8}" type="pres">
      <dgm:prSet presAssocID="{7A3A5AE1-62B5-4135-A93C-D857DAFC088C}" presName="LevelTwoTextNode" presStyleLbl="node3" presStyleIdx="2" presStyleCnt="6" custScaleX="605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D75573-EA2B-447B-80A9-C0E00B79CD50}" type="pres">
      <dgm:prSet presAssocID="{7A3A5AE1-62B5-4135-A93C-D857DAFC088C}" presName="level3hierChild" presStyleCnt="0"/>
      <dgm:spPr/>
    </dgm:pt>
    <dgm:pt modelId="{49C2FD85-E516-4F2D-8AB5-3D6908446097}" type="pres">
      <dgm:prSet presAssocID="{5BC529DD-1A63-4BB8-B534-FA4E8DBA21CE}" presName="conn2-1" presStyleLbl="parChTrans1D4" presStyleIdx="2" presStyleCnt="17"/>
      <dgm:spPr/>
      <dgm:t>
        <a:bodyPr/>
        <a:lstStyle/>
        <a:p>
          <a:pPr rtl="1"/>
          <a:endParaRPr lang="fa-IR"/>
        </a:p>
      </dgm:t>
    </dgm:pt>
    <dgm:pt modelId="{F4355E3A-A2DC-485A-874D-7F8E562183C3}" type="pres">
      <dgm:prSet presAssocID="{5BC529DD-1A63-4BB8-B534-FA4E8DBA21CE}" presName="connTx" presStyleLbl="parChTrans1D4" presStyleIdx="2" presStyleCnt="17"/>
      <dgm:spPr/>
      <dgm:t>
        <a:bodyPr/>
        <a:lstStyle/>
        <a:p>
          <a:pPr rtl="1"/>
          <a:endParaRPr lang="fa-IR"/>
        </a:p>
      </dgm:t>
    </dgm:pt>
    <dgm:pt modelId="{E29ACD19-0141-416C-B1AD-673099173C4B}" type="pres">
      <dgm:prSet presAssocID="{62D177DD-D295-46BA-B901-A3D44B51FB0E}" presName="root2" presStyleCnt="0"/>
      <dgm:spPr/>
    </dgm:pt>
    <dgm:pt modelId="{2F05233D-F899-4593-9D57-FD69F0E3100A}" type="pres">
      <dgm:prSet presAssocID="{62D177DD-D295-46BA-B901-A3D44B51FB0E}" presName="LevelTwoTextNode" presStyleLbl="node4" presStyleIdx="2" presStyleCnt="17" custScaleX="3540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598CA8-04F9-4EEF-9BD9-0BF2BD8315E8}" type="pres">
      <dgm:prSet presAssocID="{62D177DD-D295-46BA-B901-A3D44B51FB0E}" presName="level3hierChild" presStyleCnt="0"/>
      <dgm:spPr/>
    </dgm:pt>
    <dgm:pt modelId="{F07F22B0-828E-482C-9585-F737B7B9A86F}" type="pres">
      <dgm:prSet presAssocID="{42CB3054-3ABE-460F-ABE0-DBF408E1D173}" presName="conn2-1" presStyleLbl="parChTrans1D4" presStyleIdx="3" presStyleCnt="17"/>
      <dgm:spPr/>
      <dgm:t>
        <a:bodyPr/>
        <a:lstStyle/>
        <a:p>
          <a:pPr rtl="1"/>
          <a:endParaRPr lang="fa-IR"/>
        </a:p>
      </dgm:t>
    </dgm:pt>
    <dgm:pt modelId="{B69C6C97-86C1-43F0-9921-EE180A55F9B4}" type="pres">
      <dgm:prSet presAssocID="{42CB3054-3ABE-460F-ABE0-DBF408E1D173}" presName="connTx" presStyleLbl="parChTrans1D4" presStyleIdx="3" presStyleCnt="17"/>
      <dgm:spPr/>
      <dgm:t>
        <a:bodyPr/>
        <a:lstStyle/>
        <a:p>
          <a:pPr rtl="1"/>
          <a:endParaRPr lang="fa-IR"/>
        </a:p>
      </dgm:t>
    </dgm:pt>
    <dgm:pt modelId="{EB0263B0-20B5-4ED0-A9E3-1045E20A3948}" type="pres">
      <dgm:prSet presAssocID="{471D3EA3-E872-4199-90D1-575FDE4F3DB0}" presName="root2" presStyleCnt="0"/>
      <dgm:spPr/>
    </dgm:pt>
    <dgm:pt modelId="{8BB1EFA5-22E8-4AAE-8321-5D4BC6FECAE9}" type="pres">
      <dgm:prSet presAssocID="{471D3EA3-E872-4199-90D1-575FDE4F3DB0}" presName="LevelTwoTextNode" presStyleLbl="node4" presStyleIdx="3" presStyleCnt="17" custScaleX="3540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B83BA1-2609-47C9-8A7B-7F5FC2DB2AD8}" type="pres">
      <dgm:prSet presAssocID="{471D3EA3-E872-4199-90D1-575FDE4F3DB0}" presName="level3hierChild" presStyleCnt="0"/>
      <dgm:spPr/>
    </dgm:pt>
    <dgm:pt modelId="{9EEC0C4B-FA3A-4A19-98DD-F2F638222069}" type="pres">
      <dgm:prSet presAssocID="{838947E8-90E0-4815-B6B1-534B67D405E4}" presName="conn2-1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71EFBAA7-D796-4752-B13E-3ACE2FB86886}" type="pres">
      <dgm:prSet presAssocID="{838947E8-90E0-4815-B6B1-534B67D405E4}" presName="connTx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D6872925-F68D-4DB6-911E-BFE5EF3D7324}" type="pres">
      <dgm:prSet presAssocID="{415940C3-3343-47D7-897F-99ACB9459124}" presName="root2" presStyleCnt="0"/>
      <dgm:spPr/>
    </dgm:pt>
    <dgm:pt modelId="{C6EA1328-CAC0-4BD8-8AF9-EBB25547D3CA}" type="pres">
      <dgm:prSet presAssocID="{415940C3-3343-47D7-897F-99ACB9459124}" presName="LevelTwoTextNode" presStyleLbl="node3" presStyleIdx="3" presStyleCnt="6" custScaleX="605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6494FB8-1856-4A4C-BCE0-3D454BEF70EA}" type="pres">
      <dgm:prSet presAssocID="{415940C3-3343-47D7-897F-99ACB9459124}" presName="level3hierChild" presStyleCnt="0"/>
      <dgm:spPr/>
    </dgm:pt>
    <dgm:pt modelId="{A2A1382A-EA02-4B02-AB56-407B90EBF472}" type="pres">
      <dgm:prSet presAssocID="{263C782B-47DB-4B56-84EF-3CBDA19F1568}" presName="conn2-1" presStyleLbl="parChTrans1D4" presStyleIdx="4" presStyleCnt="17"/>
      <dgm:spPr/>
      <dgm:t>
        <a:bodyPr/>
        <a:lstStyle/>
        <a:p>
          <a:pPr rtl="1"/>
          <a:endParaRPr lang="fa-IR"/>
        </a:p>
      </dgm:t>
    </dgm:pt>
    <dgm:pt modelId="{9510CAE6-02B6-444D-A8E7-2298D1A76E65}" type="pres">
      <dgm:prSet presAssocID="{263C782B-47DB-4B56-84EF-3CBDA19F1568}" presName="connTx" presStyleLbl="parChTrans1D4" presStyleIdx="4" presStyleCnt="17"/>
      <dgm:spPr/>
      <dgm:t>
        <a:bodyPr/>
        <a:lstStyle/>
        <a:p>
          <a:pPr rtl="1"/>
          <a:endParaRPr lang="fa-IR"/>
        </a:p>
      </dgm:t>
    </dgm:pt>
    <dgm:pt modelId="{71A4A1BC-8C81-4AB8-A5E3-B7E0AE2C7229}" type="pres">
      <dgm:prSet presAssocID="{95EB0C9F-111D-4C34-8D95-C7F1D0EEFDB3}" presName="root2" presStyleCnt="0"/>
      <dgm:spPr/>
    </dgm:pt>
    <dgm:pt modelId="{E561F213-488A-46F5-816D-396F6B39D2F3}" type="pres">
      <dgm:prSet presAssocID="{95EB0C9F-111D-4C34-8D95-C7F1D0EEFDB3}" presName="LevelTwoTextNode" presStyleLbl="node4" presStyleIdx="4" presStyleCnt="17" custScaleX="582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FE5A3D-2988-4859-B93A-15A6496B8919}" type="pres">
      <dgm:prSet presAssocID="{95EB0C9F-111D-4C34-8D95-C7F1D0EEFDB3}" presName="level3hierChild" presStyleCnt="0"/>
      <dgm:spPr/>
    </dgm:pt>
    <dgm:pt modelId="{3ACA7563-46E8-47C5-B098-08043F61F2EB}" type="pres">
      <dgm:prSet presAssocID="{A785D1F8-DB1C-4A95-8282-E7C28D87D9B0}" presName="conn2-1" presStyleLbl="parChTrans1D4" presStyleIdx="5" presStyleCnt="17"/>
      <dgm:spPr/>
      <dgm:t>
        <a:bodyPr/>
        <a:lstStyle/>
        <a:p>
          <a:pPr rtl="1"/>
          <a:endParaRPr lang="fa-IR"/>
        </a:p>
      </dgm:t>
    </dgm:pt>
    <dgm:pt modelId="{210E9E30-6E46-47B8-B03C-AAACC501BD7F}" type="pres">
      <dgm:prSet presAssocID="{A785D1F8-DB1C-4A95-8282-E7C28D87D9B0}" presName="connTx" presStyleLbl="parChTrans1D4" presStyleIdx="5" presStyleCnt="17"/>
      <dgm:spPr/>
      <dgm:t>
        <a:bodyPr/>
        <a:lstStyle/>
        <a:p>
          <a:pPr rtl="1"/>
          <a:endParaRPr lang="fa-IR"/>
        </a:p>
      </dgm:t>
    </dgm:pt>
    <dgm:pt modelId="{0B8008F3-A5FB-41E6-999F-F8C272881C35}" type="pres">
      <dgm:prSet presAssocID="{3F696198-FE4C-4BDF-A7C2-BACDDEAB4BFF}" presName="root2" presStyleCnt="0"/>
      <dgm:spPr/>
    </dgm:pt>
    <dgm:pt modelId="{4019C10F-9702-4323-9EB3-767A4F9EE827}" type="pres">
      <dgm:prSet presAssocID="{3F696198-FE4C-4BDF-A7C2-BACDDEAB4BFF}" presName="LevelTwoTextNode" presStyleLbl="node4" presStyleIdx="5" presStyleCnt="17" custScaleX="2757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5AD3231-6428-436E-97F6-D214F6C1C70E}" type="pres">
      <dgm:prSet presAssocID="{3F696198-FE4C-4BDF-A7C2-BACDDEAB4BFF}" presName="level3hierChild" presStyleCnt="0"/>
      <dgm:spPr/>
    </dgm:pt>
    <dgm:pt modelId="{813EFCBA-B990-4E57-87A5-AAD5839905FD}" type="pres">
      <dgm:prSet presAssocID="{D14DDCE7-6595-4F3F-A90A-524E2DCD6673}" presName="conn2-1" presStyleLbl="parChTrans1D4" presStyleIdx="6" presStyleCnt="17"/>
      <dgm:spPr/>
      <dgm:t>
        <a:bodyPr/>
        <a:lstStyle/>
        <a:p>
          <a:pPr rtl="1"/>
          <a:endParaRPr lang="fa-IR"/>
        </a:p>
      </dgm:t>
    </dgm:pt>
    <dgm:pt modelId="{0F2CB1FF-0927-42A8-AF9E-EDD53DD1784B}" type="pres">
      <dgm:prSet presAssocID="{D14DDCE7-6595-4F3F-A90A-524E2DCD6673}" presName="connTx" presStyleLbl="parChTrans1D4" presStyleIdx="6" presStyleCnt="17"/>
      <dgm:spPr/>
      <dgm:t>
        <a:bodyPr/>
        <a:lstStyle/>
        <a:p>
          <a:pPr rtl="1"/>
          <a:endParaRPr lang="fa-IR"/>
        </a:p>
      </dgm:t>
    </dgm:pt>
    <dgm:pt modelId="{D4E2F588-767A-402C-B39E-E15611D2E838}" type="pres">
      <dgm:prSet presAssocID="{29C666F5-6592-4767-A791-D7211F919D9E}" presName="root2" presStyleCnt="0"/>
      <dgm:spPr/>
    </dgm:pt>
    <dgm:pt modelId="{A4E10FD8-9127-466D-A9E0-9B2ECAEF0947}" type="pres">
      <dgm:prSet presAssocID="{29C666F5-6592-4767-A791-D7211F919D9E}" presName="LevelTwoTextNode" presStyleLbl="node4" presStyleIdx="6" presStyleCnt="17" custScaleX="2757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EAFB30B-8E0E-4CD1-8C84-009713D83ED2}" type="pres">
      <dgm:prSet presAssocID="{29C666F5-6592-4767-A791-D7211F919D9E}" presName="level3hierChild" presStyleCnt="0"/>
      <dgm:spPr/>
    </dgm:pt>
    <dgm:pt modelId="{E8BE37FB-136E-426B-B024-827B44E1BF8B}" type="pres">
      <dgm:prSet presAssocID="{66AE6CCC-EA85-4DF5-ABED-01617233DF06}" presName="conn2-1" presStyleLbl="parChTrans1D4" presStyleIdx="7" presStyleCnt="17"/>
      <dgm:spPr/>
      <dgm:t>
        <a:bodyPr/>
        <a:lstStyle/>
        <a:p>
          <a:pPr rtl="1"/>
          <a:endParaRPr lang="fa-IR"/>
        </a:p>
      </dgm:t>
    </dgm:pt>
    <dgm:pt modelId="{C0B293C6-946A-44B9-951E-A28DF8FA09E2}" type="pres">
      <dgm:prSet presAssocID="{66AE6CCC-EA85-4DF5-ABED-01617233DF06}" presName="connTx" presStyleLbl="parChTrans1D4" presStyleIdx="7" presStyleCnt="17"/>
      <dgm:spPr/>
      <dgm:t>
        <a:bodyPr/>
        <a:lstStyle/>
        <a:p>
          <a:pPr rtl="1"/>
          <a:endParaRPr lang="fa-IR"/>
        </a:p>
      </dgm:t>
    </dgm:pt>
    <dgm:pt modelId="{50D70229-4B7D-4B67-861D-B2F0A70E2EB4}" type="pres">
      <dgm:prSet presAssocID="{67B78573-3232-40DA-BA00-E1929C261DC6}" presName="root2" presStyleCnt="0"/>
      <dgm:spPr/>
    </dgm:pt>
    <dgm:pt modelId="{505FD447-3BD1-4936-BC67-8E200162A2CC}" type="pres">
      <dgm:prSet presAssocID="{67B78573-3232-40DA-BA00-E1929C261DC6}" presName="LevelTwoTextNode" presStyleLbl="node4" presStyleIdx="7" presStyleCnt="17" custScaleX="582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2E251FA-BC0A-46DD-9363-33C25AC1BDF2}" type="pres">
      <dgm:prSet presAssocID="{67B78573-3232-40DA-BA00-E1929C261DC6}" presName="level3hierChild" presStyleCnt="0"/>
      <dgm:spPr/>
    </dgm:pt>
    <dgm:pt modelId="{CE3C35EB-511B-4350-9EDB-01E048FAA2AF}" type="pres">
      <dgm:prSet presAssocID="{D85BF41A-4CF9-4B14-BCB0-BBEB23FED82B}" presName="conn2-1" presStyleLbl="parChTrans1D4" presStyleIdx="8" presStyleCnt="17"/>
      <dgm:spPr/>
      <dgm:t>
        <a:bodyPr/>
        <a:lstStyle/>
        <a:p>
          <a:pPr rtl="1"/>
          <a:endParaRPr lang="fa-IR"/>
        </a:p>
      </dgm:t>
    </dgm:pt>
    <dgm:pt modelId="{B3F29616-E0AB-4E96-BFC0-6E4639C0D162}" type="pres">
      <dgm:prSet presAssocID="{D85BF41A-4CF9-4B14-BCB0-BBEB23FED82B}" presName="connTx" presStyleLbl="parChTrans1D4" presStyleIdx="8" presStyleCnt="17"/>
      <dgm:spPr/>
      <dgm:t>
        <a:bodyPr/>
        <a:lstStyle/>
        <a:p>
          <a:pPr rtl="1"/>
          <a:endParaRPr lang="fa-IR"/>
        </a:p>
      </dgm:t>
    </dgm:pt>
    <dgm:pt modelId="{1FDA55B1-B022-4347-AE3F-4199388FB440}" type="pres">
      <dgm:prSet presAssocID="{214FAA58-7842-446F-B366-FF8B69034915}" presName="root2" presStyleCnt="0"/>
      <dgm:spPr/>
    </dgm:pt>
    <dgm:pt modelId="{6B3E31E8-C7B7-4D16-9820-4F2FC77B80E4}" type="pres">
      <dgm:prSet presAssocID="{214FAA58-7842-446F-B366-FF8B69034915}" presName="LevelTwoTextNode" presStyleLbl="node4" presStyleIdx="8" presStyleCnt="17" custScaleX="2757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85C840-688D-42A7-81D0-50B1F85C7841}" type="pres">
      <dgm:prSet presAssocID="{214FAA58-7842-446F-B366-FF8B69034915}" presName="level3hierChild" presStyleCnt="0"/>
      <dgm:spPr/>
    </dgm:pt>
    <dgm:pt modelId="{5628B29D-2AE9-4557-BCF4-3BA0F2BEDF7F}" type="pres">
      <dgm:prSet presAssocID="{EBC4267D-D211-4B67-97B1-A39FC4D0900D}" presName="conn2-1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0021EA1C-2EAB-421B-9606-22C2AF1359F4}" type="pres">
      <dgm:prSet presAssocID="{EBC4267D-D211-4B67-97B1-A39FC4D0900D}" presName="connTx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76F87FD4-5822-4012-B632-85D861261B30}" type="pres">
      <dgm:prSet presAssocID="{A854F3F9-43BD-4EB6-A2E6-FAB175E544C3}" presName="root2" presStyleCnt="0"/>
      <dgm:spPr/>
    </dgm:pt>
    <dgm:pt modelId="{3F44D9DB-E83A-432D-B55F-93FE675E0401}" type="pres">
      <dgm:prSet presAssocID="{A854F3F9-43BD-4EB6-A2E6-FAB175E544C3}" presName="LevelTwoTextNode" presStyleLbl="node3" presStyleIdx="4" presStyleCnt="6" custScaleX="605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719BAE-FC94-4926-8DE3-2707F3DB21B8}" type="pres">
      <dgm:prSet presAssocID="{A854F3F9-43BD-4EB6-A2E6-FAB175E544C3}" presName="level3hierChild" presStyleCnt="0"/>
      <dgm:spPr/>
    </dgm:pt>
    <dgm:pt modelId="{31D6E094-E9DB-43D5-96F7-B4E4BCF39B0F}" type="pres">
      <dgm:prSet presAssocID="{FE9D1993-DE40-4C49-9CE5-1D2447F7FDB1}" presName="conn2-1" presStyleLbl="parChTrans1D4" presStyleIdx="9" presStyleCnt="17"/>
      <dgm:spPr/>
      <dgm:t>
        <a:bodyPr/>
        <a:lstStyle/>
        <a:p>
          <a:pPr rtl="1"/>
          <a:endParaRPr lang="fa-IR"/>
        </a:p>
      </dgm:t>
    </dgm:pt>
    <dgm:pt modelId="{96538D00-28E3-4EAA-9A59-1F40F7568C19}" type="pres">
      <dgm:prSet presAssocID="{FE9D1993-DE40-4C49-9CE5-1D2447F7FDB1}" presName="connTx" presStyleLbl="parChTrans1D4" presStyleIdx="9" presStyleCnt="17"/>
      <dgm:spPr/>
      <dgm:t>
        <a:bodyPr/>
        <a:lstStyle/>
        <a:p>
          <a:pPr rtl="1"/>
          <a:endParaRPr lang="fa-IR"/>
        </a:p>
      </dgm:t>
    </dgm:pt>
    <dgm:pt modelId="{6300E43B-902D-4073-B366-C1E4D9773CDA}" type="pres">
      <dgm:prSet presAssocID="{78D07647-F331-4E47-B4C6-90B2670FCF59}" presName="root2" presStyleCnt="0"/>
      <dgm:spPr/>
    </dgm:pt>
    <dgm:pt modelId="{5A9C82C4-F037-4F5F-8673-CB697A4AC0A0}" type="pres">
      <dgm:prSet presAssocID="{78D07647-F331-4E47-B4C6-90B2670FCF59}" presName="LevelTwoTextNode" presStyleLbl="node4" presStyleIdx="9" presStyleCnt="17" custScaleX="582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CCE4438-9013-48B8-8E1B-619FDB684BE5}" type="pres">
      <dgm:prSet presAssocID="{78D07647-F331-4E47-B4C6-90B2670FCF59}" presName="level3hierChild" presStyleCnt="0"/>
      <dgm:spPr/>
    </dgm:pt>
    <dgm:pt modelId="{400DBA7F-C48D-4C0E-9F21-2F18E69F9744}" type="pres">
      <dgm:prSet presAssocID="{583BC668-8E12-477A-B114-F85860BC139E}" presName="conn2-1" presStyleLbl="parChTrans1D4" presStyleIdx="10" presStyleCnt="17"/>
      <dgm:spPr/>
      <dgm:t>
        <a:bodyPr/>
        <a:lstStyle/>
        <a:p>
          <a:pPr rtl="1"/>
          <a:endParaRPr lang="fa-IR"/>
        </a:p>
      </dgm:t>
    </dgm:pt>
    <dgm:pt modelId="{171A3218-4C64-4559-9CA7-33C7D9F134DD}" type="pres">
      <dgm:prSet presAssocID="{583BC668-8E12-477A-B114-F85860BC139E}" presName="connTx" presStyleLbl="parChTrans1D4" presStyleIdx="10" presStyleCnt="17"/>
      <dgm:spPr/>
      <dgm:t>
        <a:bodyPr/>
        <a:lstStyle/>
        <a:p>
          <a:pPr rtl="1"/>
          <a:endParaRPr lang="fa-IR"/>
        </a:p>
      </dgm:t>
    </dgm:pt>
    <dgm:pt modelId="{A433EBF6-1E67-4904-9F81-A3CCAD192B40}" type="pres">
      <dgm:prSet presAssocID="{C6C42E38-3877-4017-8791-626743ACF318}" presName="root2" presStyleCnt="0"/>
      <dgm:spPr/>
    </dgm:pt>
    <dgm:pt modelId="{D6E803D4-D784-4291-B20C-2CA636F619D6}" type="pres">
      <dgm:prSet presAssocID="{C6C42E38-3877-4017-8791-626743ACF318}" presName="LevelTwoTextNode" presStyleLbl="node4" presStyleIdx="10" presStyleCnt="17" custScaleX="2757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96149F-4FC5-451D-B46A-9D8720D15492}" type="pres">
      <dgm:prSet presAssocID="{C6C42E38-3877-4017-8791-626743ACF318}" presName="level3hierChild" presStyleCnt="0"/>
      <dgm:spPr/>
    </dgm:pt>
    <dgm:pt modelId="{EFF01F89-3705-4CB4-8800-63362F426D94}" type="pres">
      <dgm:prSet presAssocID="{9E2A404E-DB12-4294-BDD8-FF664C5EC0E2}" presName="conn2-1" presStyleLbl="parChTrans1D4" presStyleIdx="11" presStyleCnt="17"/>
      <dgm:spPr/>
      <dgm:t>
        <a:bodyPr/>
        <a:lstStyle/>
        <a:p>
          <a:pPr rtl="1"/>
          <a:endParaRPr lang="fa-IR"/>
        </a:p>
      </dgm:t>
    </dgm:pt>
    <dgm:pt modelId="{AB62D5AF-C570-4A27-B667-581F17C52BBB}" type="pres">
      <dgm:prSet presAssocID="{9E2A404E-DB12-4294-BDD8-FF664C5EC0E2}" presName="connTx" presStyleLbl="parChTrans1D4" presStyleIdx="11" presStyleCnt="17"/>
      <dgm:spPr/>
      <dgm:t>
        <a:bodyPr/>
        <a:lstStyle/>
        <a:p>
          <a:pPr rtl="1"/>
          <a:endParaRPr lang="fa-IR"/>
        </a:p>
      </dgm:t>
    </dgm:pt>
    <dgm:pt modelId="{AD73983B-D56F-4AFF-9481-6621270506F8}" type="pres">
      <dgm:prSet presAssocID="{CD7D633A-7692-46D4-A4A4-0F4BFD060126}" presName="root2" presStyleCnt="0"/>
      <dgm:spPr/>
    </dgm:pt>
    <dgm:pt modelId="{F8F8AFFE-0CBA-4BA0-92CC-0BFBABBA8319}" type="pres">
      <dgm:prSet presAssocID="{CD7D633A-7692-46D4-A4A4-0F4BFD060126}" presName="LevelTwoTextNode" presStyleLbl="node4" presStyleIdx="11" presStyleCnt="17" custScaleX="582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667499-F3CF-4006-9EF1-8879D8945F58}" type="pres">
      <dgm:prSet presAssocID="{CD7D633A-7692-46D4-A4A4-0F4BFD060126}" presName="level3hierChild" presStyleCnt="0"/>
      <dgm:spPr/>
    </dgm:pt>
    <dgm:pt modelId="{3EE083B4-A719-44E4-A630-AB215FAF12FF}" type="pres">
      <dgm:prSet presAssocID="{B7B5CFA1-DCF5-451A-95F7-BFB80431D71F}" presName="conn2-1" presStyleLbl="parChTrans1D4" presStyleIdx="12" presStyleCnt="17"/>
      <dgm:spPr/>
      <dgm:t>
        <a:bodyPr/>
        <a:lstStyle/>
        <a:p>
          <a:pPr rtl="1"/>
          <a:endParaRPr lang="fa-IR"/>
        </a:p>
      </dgm:t>
    </dgm:pt>
    <dgm:pt modelId="{44137990-88E5-486F-ADF2-58A5F60A600D}" type="pres">
      <dgm:prSet presAssocID="{B7B5CFA1-DCF5-451A-95F7-BFB80431D71F}" presName="connTx" presStyleLbl="parChTrans1D4" presStyleIdx="12" presStyleCnt="17"/>
      <dgm:spPr/>
      <dgm:t>
        <a:bodyPr/>
        <a:lstStyle/>
        <a:p>
          <a:pPr rtl="1"/>
          <a:endParaRPr lang="fa-IR"/>
        </a:p>
      </dgm:t>
    </dgm:pt>
    <dgm:pt modelId="{DAD77718-1C66-4B94-B282-BFA525956628}" type="pres">
      <dgm:prSet presAssocID="{E2E4B8C6-5834-46BC-8B99-0227A53AB4CD}" presName="root2" presStyleCnt="0"/>
      <dgm:spPr/>
    </dgm:pt>
    <dgm:pt modelId="{D7792036-A128-45BF-9E19-3F2E8EF518E9}" type="pres">
      <dgm:prSet presAssocID="{E2E4B8C6-5834-46BC-8B99-0227A53AB4CD}" presName="LevelTwoTextNode" presStyleLbl="node4" presStyleIdx="12" presStyleCnt="17" custScaleX="2757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F171759-EF46-443F-826F-14D6258164B7}" type="pres">
      <dgm:prSet presAssocID="{E2E4B8C6-5834-46BC-8B99-0227A53AB4CD}" presName="level3hierChild" presStyleCnt="0"/>
      <dgm:spPr/>
    </dgm:pt>
    <dgm:pt modelId="{CD32B492-F4BB-4CD4-AFF4-5A840B103920}" type="pres">
      <dgm:prSet presAssocID="{C6A2E66D-E374-4B86-A9A0-558A748DAC49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E45D98E1-1789-422F-8C08-6BFEB9511464}" type="pres">
      <dgm:prSet presAssocID="{C6A2E66D-E374-4B86-A9A0-558A748DAC49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1756F203-5E54-452A-ABB7-24512046D30B}" type="pres">
      <dgm:prSet presAssocID="{139948BA-114B-49BF-A519-45FCB216EFD5}" presName="root2" presStyleCnt="0"/>
      <dgm:spPr/>
    </dgm:pt>
    <dgm:pt modelId="{05626383-8934-45C7-8C9A-7F9110297D60}" type="pres">
      <dgm:prSet presAssocID="{139948BA-114B-49BF-A519-45FCB216EFD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765B2B-26CD-4C85-B0A7-07DF08164686}" type="pres">
      <dgm:prSet presAssocID="{139948BA-114B-49BF-A519-45FCB216EFD5}" presName="level3hierChild" presStyleCnt="0"/>
      <dgm:spPr/>
    </dgm:pt>
    <dgm:pt modelId="{8AACAE33-8F66-421C-850D-4A74A45A5CDD}" type="pres">
      <dgm:prSet presAssocID="{C3AB99D3-6B17-4D5F-B194-B60F48C24ECA}" presName="conn2-1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D9945711-50C6-4B03-8EF0-4FEEC8ACF5FD}" type="pres">
      <dgm:prSet presAssocID="{C3AB99D3-6B17-4D5F-B194-B60F48C24ECA}" presName="connTx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9FFCD8C7-F260-46C0-8A6E-6EA7B68573B6}" type="pres">
      <dgm:prSet presAssocID="{0AF97D17-8909-4A4F-BBD4-BD5D8A0EE60C}" presName="root2" presStyleCnt="0"/>
      <dgm:spPr/>
    </dgm:pt>
    <dgm:pt modelId="{9903F431-764C-42AB-958C-770860C7B4E7}" type="pres">
      <dgm:prSet presAssocID="{0AF97D17-8909-4A4F-BBD4-BD5D8A0EE60C}" presName="LevelTwoTextNode" presStyleLbl="node3" presStyleIdx="5" presStyleCnt="6" custScaleX="136447" custScaleY="1753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3FE79BF-72FC-4038-9E0E-03F881C7AA0C}" type="pres">
      <dgm:prSet presAssocID="{0AF97D17-8909-4A4F-BBD4-BD5D8A0EE60C}" presName="level3hierChild" presStyleCnt="0"/>
      <dgm:spPr/>
    </dgm:pt>
    <dgm:pt modelId="{7F0EE881-C4EB-4B8F-8D1E-C42009798CF1}" type="pres">
      <dgm:prSet presAssocID="{F5FC1AD0-6820-4BBA-9FFE-2B11F4248B1E}" presName="conn2-1" presStyleLbl="parChTrans1D4" presStyleIdx="13" presStyleCnt="17"/>
      <dgm:spPr/>
      <dgm:t>
        <a:bodyPr/>
        <a:lstStyle/>
        <a:p>
          <a:pPr rtl="1"/>
          <a:endParaRPr lang="fa-IR"/>
        </a:p>
      </dgm:t>
    </dgm:pt>
    <dgm:pt modelId="{175297AC-7539-4449-8C6A-99CCA82F2FD3}" type="pres">
      <dgm:prSet presAssocID="{F5FC1AD0-6820-4BBA-9FFE-2B11F4248B1E}" presName="connTx" presStyleLbl="parChTrans1D4" presStyleIdx="13" presStyleCnt="17"/>
      <dgm:spPr/>
      <dgm:t>
        <a:bodyPr/>
        <a:lstStyle/>
        <a:p>
          <a:pPr rtl="1"/>
          <a:endParaRPr lang="fa-IR"/>
        </a:p>
      </dgm:t>
    </dgm:pt>
    <dgm:pt modelId="{57B27ACE-F5F5-40C3-A6FD-1C752F96D101}" type="pres">
      <dgm:prSet presAssocID="{E2DC760D-60E3-4878-939F-999E9B38A04E}" presName="root2" presStyleCnt="0"/>
      <dgm:spPr/>
    </dgm:pt>
    <dgm:pt modelId="{71F0C165-FCDE-4370-AD07-3223E110A553}" type="pres">
      <dgm:prSet presAssocID="{E2DC760D-60E3-4878-939F-999E9B38A04E}" presName="LevelTwoTextNode" presStyleLbl="node4" presStyleIdx="13" presStyleCnt="17" custScaleX="1684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BAEA5B2-B047-47F8-BFB5-A9AB16221694}" type="pres">
      <dgm:prSet presAssocID="{E2DC760D-60E3-4878-939F-999E9B38A04E}" presName="level3hierChild" presStyleCnt="0"/>
      <dgm:spPr/>
    </dgm:pt>
    <dgm:pt modelId="{A6CA91D4-7FA9-48EF-B193-2D3B63E87759}" type="pres">
      <dgm:prSet presAssocID="{4319DB44-1760-4C57-AA26-355B3960BADA}" presName="conn2-1" presStyleLbl="parChTrans1D4" presStyleIdx="14" presStyleCnt="17"/>
      <dgm:spPr/>
      <dgm:t>
        <a:bodyPr/>
        <a:lstStyle/>
        <a:p>
          <a:pPr rtl="1"/>
          <a:endParaRPr lang="fa-IR"/>
        </a:p>
      </dgm:t>
    </dgm:pt>
    <dgm:pt modelId="{C10F3A0B-2D84-4EF6-840C-B57DA77CFF66}" type="pres">
      <dgm:prSet presAssocID="{4319DB44-1760-4C57-AA26-355B3960BADA}" presName="connTx" presStyleLbl="parChTrans1D4" presStyleIdx="14" presStyleCnt="17"/>
      <dgm:spPr/>
      <dgm:t>
        <a:bodyPr/>
        <a:lstStyle/>
        <a:p>
          <a:pPr rtl="1"/>
          <a:endParaRPr lang="fa-IR"/>
        </a:p>
      </dgm:t>
    </dgm:pt>
    <dgm:pt modelId="{AFB29501-3148-4DF1-9A59-C3125582F39E}" type="pres">
      <dgm:prSet presAssocID="{3C6832DC-0057-483E-808D-FAB5214B86CC}" presName="root2" presStyleCnt="0"/>
      <dgm:spPr/>
    </dgm:pt>
    <dgm:pt modelId="{FD3DF923-5800-4ADE-BBE0-00434D3F2B7E}" type="pres">
      <dgm:prSet presAssocID="{3C6832DC-0057-483E-808D-FAB5214B86CC}" presName="LevelTwoTextNode" presStyleLbl="node4" presStyleIdx="14" presStyleCnt="17" custScaleX="1684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00522F-73E0-4802-838D-986965617832}" type="pres">
      <dgm:prSet presAssocID="{3C6832DC-0057-483E-808D-FAB5214B86CC}" presName="level3hierChild" presStyleCnt="0"/>
      <dgm:spPr/>
    </dgm:pt>
    <dgm:pt modelId="{988A6247-81E7-480E-B3C7-1971E88AA5D3}" type="pres">
      <dgm:prSet presAssocID="{22ABB79A-73B5-498A-8ED3-98D9D9040A80}" presName="conn2-1" presStyleLbl="parChTrans1D4" presStyleIdx="15" presStyleCnt="17"/>
      <dgm:spPr/>
      <dgm:t>
        <a:bodyPr/>
        <a:lstStyle/>
        <a:p>
          <a:pPr rtl="1"/>
          <a:endParaRPr lang="fa-IR"/>
        </a:p>
      </dgm:t>
    </dgm:pt>
    <dgm:pt modelId="{6393FAD2-9F77-4434-82D7-6A996EF15DAD}" type="pres">
      <dgm:prSet presAssocID="{22ABB79A-73B5-498A-8ED3-98D9D9040A80}" presName="connTx" presStyleLbl="parChTrans1D4" presStyleIdx="15" presStyleCnt="17"/>
      <dgm:spPr/>
      <dgm:t>
        <a:bodyPr/>
        <a:lstStyle/>
        <a:p>
          <a:pPr rtl="1"/>
          <a:endParaRPr lang="fa-IR"/>
        </a:p>
      </dgm:t>
    </dgm:pt>
    <dgm:pt modelId="{21E75CD3-D70E-467E-8035-1C6B5C984DBA}" type="pres">
      <dgm:prSet presAssocID="{A1EAD727-14BB-419F-B289-116DDEC608BD}" presName="root2" presStyleCnt="0"/>
      <dgm:spPr/>
    </dgm:pt>
    <dgm:pt modelId="{E27AEF1D-8850-4F4C-88D3-F5BEAF72A3ED}" type="pres">
      <dgm:prSet presAssocID="{A1EAD727-14BB-419F-B289-116DDEC608BD}" presName="LevelTwoTextNode" presStyleLbl="node4" presStyleIdx="15" presStyleCnt="17" custScaleX="1684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2B8385-3339-4B36-9446-88BD818543CC}" type="pres">
      <dgm:prSet presAssocID="{A1EAD727-14BB-419F-B289-116DDEC608BD}" presName="level3hierChild" presStyleCnt="0"/>
      <dgm:spPr/>
    </dgm:pt>
    <dgm:pt modelId="{35E5DBE2-C08F-4DD8-82F2-3870D653C54E}" type="pres">
      <dgm:prSet presAssocID="{C7AC0A0C-B3B0-4E7B-A496-4DFE5FAA8C8B}" presName="conn2-1" presStyleLbl="parChTrans1D4" presStyleIdx="16" presStyleCnt="17"/>
      <dgm:spPr/>
      <dgm:t>
        <a:bodyPr/>
        <a:lstStyle/>
        <a:p>
          <a:pPr rtl="1"/>
          <a:endParaRPr lang="fa-IR"/>
        </a:p>
      </dgm:t>
    </dgm:pt>
    <dgm:pt modelId="{45B5DE0B-C3AB-45B8-99ED-37F5033FED51}" type="pres">
      <dgm:prSet presAssocID="{C7AC0A0C-B3B0-4E7B-A496-4DFE5FAA8C8B}" presName="connTx" presStyleLbl="parChTrans1D4" presStyleIdx="16" presStyleCnt="17"/>
      <dgm:spPr/>
      <dgm:t>
        <a:bodyPr/>
        <a:lstStyle/>
        <a:p>
          <a:pPr rtl="1"/>
          <a:endParaRPr lang="fa-IR"/>
        </a:p>
      </dgm:t>
    </dgm:pt>
    <dgm:pt modelId="{6F5DF6E8-1C28-4B8C-9D13-6AF655816735}" type="pres">
      <dgm:prSet presAssocID="{6974AA63-4459-448A-A1EE-A4FBCB0592A3}" presName="root2" presStyleCnt="0"/>
      <dgm:spPr/>
    </dgm:pt>
    <dgm:pt modelId="{4F355224-598D-451B-A0CA-480E8DFE5F99}" type="pres">
      <dgm:prSet presAssocID="{6974AA63-4459-448A-A1EE-A4FBCB0592A3}" presName="LevelTwoTextNode" presStyleLbl="node4" presStyleIdx="16" presStyleCnt="17" custScaleX="316177" custScaleY="2907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C42024C-7FE3-451E-8E65-5C62E163F92A}" type="pres">
      <dgm:prSet presAssocID="{6974AA63-4459-448A-A1EE-A4FBCB0592A3}" presName="level3hierChild" presStyleCnt="0"/>
      <dgm:spPr/>
    </dgm:pt>
  </dgm:ptLst>
  <dgm:cxnLst>
    <dgm:cxn modelId="{B7D3F05E-7013-40F7-BB99-410F77D02773}" srcId="{A854F3F9-43BD-4EB6-A2E6-FAB175E544C3}" destId="{78D07647-F331-4E47-B4C6-90B2670FCF59}" srcOrd="0" destOrd="0" parTransId="{FE9D1993-DE40-4C49-9CE5-1D2447F7FDB1}" sibTransId="{00F3E26B-EF62-4AE1-A08E-7BA12ECAA866}"/>
    <dgm:cxn modelId="{AF62A5A1-0F1A-4238-93B4-5DAD1E67F1C0}" srcId="{96A18569-2886-45B2-831B-7A59992CEA45}" destId="{377504F1-74D5-453C-AEF4-64EDD7AABAC8}" srcOrd="0" destOrd="0" parTransId="{AB35D8CF-78CA-4E66-A2AD-6A5DB195B007}" sibTransId="{046D6962-CF44-49B8-8A28-E2713252571C}"/>
    <dgm:cxn modelId="{3ADDFCB8-2397-4DC0-B3C8-BFB86F8C5F5C}" type="presOf" srcId="{67B78573-3232-40DA-BA00-E1929C261DC6}" destId="{505FD447-3BD1-4936-BC67-8E200162A2CC}" srcOrd="0" destOrd="0" presId="urn:microsoft.com/office/officeart/2008/layout/HorizontalMultiLevelHierarchy"/>
    <dgm:cxn modelId="{AA7717B8-0CCC-4E79-B1AE-560AF9939DA1}" type="presOf" srcId="{377504F1-74D5-453C-AEF4-64EDD7AABAC8}" destId="{2D567E1C-790C-445B-8285-2B3F61E9D599}" srcOrd="0" destOrd="0" presId="urn:microsoft.com/office/officeart/2008/layout/HorizontalMultiLevelHierarchy"/>
    <dgm:cxn modelId="{963D966F-7242-4879-B2C3-D7EDAFADA345}" srcId="{5E92994A-5C2B-4809-864C-37AA1B8D96D1}" destId="{37145386-4277-4CF8-8C1D-C96CD5ACC440}" srcOrd="0" destOrd="0" parTransId="{18BB194B-88BA-4F6A-B9B0-CAE2DEDA856C}" sibTransId="{DB4A3401-90EE-4C67-B979-9C1B23311D35}"/>
    <dgm:cxn modelId="{A0F8BB16-BE13-4326-A855-6385054A9800}" type="presOf" srcId="{C6A2E66D-E374-4B86-A9A0-558A748DAC49}" destId="{E45D98E1-1789-422F-8C08-6BFEB9511464}" srcOrd="1" destOrd="0" presId="urn:microsoft.com/office/officeart/2008/layout/HorizontalMultiLevelHierarchy"/>
    <dgm:cxn modelId="{DF02ED24-4DBA-4663-A44B-59A9BEE93EB8}" type="presOf" srcId="{139948BA-114B-49BF-A519-45FCB216EFD5}" destId="{05626383-8934-45C7-8C9A-7F9110297D60}" srcOrd="0" destOrd="0" presId="urn:microsoft.com/office/officeart/2008/layout/HorizontalMultiLevelHierarchy"/>
    <dgm:cxn modelId="{CCF344A7-C362-458D-AF31-F4D51BD0294B}" type="presOf" srcId="{ED03470B-74A9-417E-9D8C-1B16B815DD6C}" destId="{B1C9DEB2-5DE0-4DAB-B348-3E065D7FBA44}" srcOrd="1" destOrd="0" presId="urn:microsoft.com/office/officeart/2008/layout/HorizontalMultiLevelHierarchy"/>
    <dgm:cxn modelId="{197571F3-B52E-4320-8444-E3AC9348C468}" type="presOf" srcId="{6974AA63-4459-448A-A1EE-A4FBCB0592A3}" destId="{4F355224-598D-451B-A0CA-480E8DFE5F99}" srcOrd="0" destOrd="0" presId="urn:microsoft.com/office/officeart/2008/layout/HorizontalMultiLevelHierarchy"/>
    <dgm:cxn modelId="{8555AC3F-A37A-4A22-A094-2354136BF3E8}" type="presOf" srcId="{66AE6CCC-EA85-4DF5-ABED-01617233DF06}" destId="{C0B293C6-946A-44B9-951E-A28DF8FA09E2}" srcOrd="1" destOrd="0" presId="urn:microsoft.com/office/officeart/2008/layout/HorizontalMultiLevelHierarchy"/>
    <dgm:cxn modelId="{D001BAF8-521A-4205-AE33-42BFFA9EB127}" type="presOf" srcId="{9E2A404E-DB12-4294-BDD8-FF664C5EC0E2}" destId="{EFF01F89-3705-4CB4-8800-63362F426D94}" srcOrd="0" destOrd="0" presId="urn:microsoft.com/office/officeart/2008/layout/HorizontalMultiLevelHierarchy"/>
    <dgm:cxn modelId="{FA23F41C-EB67-4637-87BC-D8127071501F}" type="presOf" srcId="{263C782B-47DB-4B56-84EF-3CBDA19F1568}" destId="{9510CAE6-02B6-444D-A8E7-2298D1A76E65}" srcOrd="1" destOrd="0" presId="urn:microsoft.com/office/officeart/2008/layout/HorizontalMultiLevelHierarchy"/>
    <dgm:cxn modelId="{64C78E98-993C-4E63-8756-13768568E17C}" type="presOf" srcId="{C7AC0A0C-B3B0-4E7B-A496-4DFE5FAA8C8B}" destId="{35E5DBE2-C08F-4DD8-82F2-3870D653C54E}" srcOrd="0" destOrd="0" presId="urn:microsoft.com/office/officeart/2008/layout/HorizontalMultiLevelHierarchy"/>
    <dgm:cxn modelId="{616371C7-D222-4CB5-BFC3-48E458CA6B8B}" type="presOf" srcId="{91F09CB3-A9D5-4EC2-9528-A128FD74A34D}" destId="{00BE9B63-6900-4050-813B-73B55A34FE0F}" srcOrd="0" destOrd="0" presId="urn:microsoft.com/office/officeart/2008/layout/HorizontalMultiLevelHierarchy"/>
    <dgm:cxn modelId="{CE7226D7-104C-4730-9E79-42FB7683B458}" type="presOf" srcId="{A785D1F8-DB1C-4A95-8282-E7C28D87D9B0}" destId="{3ACA7563-46E8-47C5-B098-08043F61F2EB}" srcOrd="0" destOrd="0" presId="urn:microsoft.com/office/officeart/2008/layout/HorizontalMultiLevelHierarchy"/>
    <dgm:cxn modelId="{045212DF-9FA6-42F7-AA5A-639556DE8098}" srcId="{A854F3F9-43BD-4EB6-A2E6-FAB175E544C3}" destId="{CD7D633A-7692-46D4-A4A4-0F4BFD060126}" srcOrd="1" destOrd="0" parTransId="{9E2A404E-DB12-4294-BDD8-FF664C5EC0E2}" sibTransId="{77B9DEC6-5833-44F7-A562-5EEA43F95D8D}"/>
    <dgm:cxn modelId="{F1C6CE0C-4A74-46BB-BA22-D52A35E4D1BC}" type="presOf" srcId="{C3AB99D3-6B17-4D5F-B194-B60F48C24ECA}" destId="{D9945711-50C6-4B03-8EF0-4FEEC8ACF5FD}" srcOrd="1" destOrd="0" presId="urn:microsoft.com/office/officeart/2008/layout/HorizontalMultiLevelHierarchy"/>
    <dgm:cxn modelId="{2ED5FA23-CC0D-458E-B023-BE0F423E5717}" type="presOf" srcId="{E2E4B8C6-5834-46BC-8B99-0227A53AB4CD}" destId="{D7792036-A128-45BF-9E19-3F2E8EF518E9}" srcOrd="0" destOrd="0" presId="urn:microsoft.com/office/officeart/2008/layout/HorizontalMultiLevelHierarchy"/>
    <dgm:cxn modelId="{65736803-9185-4BAF-BF09-BB8914438362}" type="presOf" srcId="{85A66669-8E6E-4F94-986A-D7051E5D51B6}" destId="{CCB20839-D98B-4CC2-88E7-FB954E12D7D9}" srcOrd="0" destOrd="0" presId="urn:microsoft.com/office/officeart/2008/layout/HorizontalMultiLevelHierarchy"/>
    <dgm:cxn modelId="{5E9E83B6-3A18-4871-A5A7-A011E65202CD}" type="presOf" srcId="{F5FC1AD0-6820-4BBA-9FFE-2B11F4248B1E}" destId="{7F0EE881-C4EB-4B8F-8D1E-C42009798CF1}" srcOrd="0" destOrd="0" presId="urn:microsoft.com/office/officeart/2008/layout/HorizontalMultiLevelHierarchy"/>
    <dgm:cxn modelId="{0235E573-E3C8-4AEE-AAE0-165F1B8110CC}" srcId="{377504F1-74D5-453C-AEF4-64EDD7AABAC8}" destId="{139948BA-114B-49BF-A519-45FCB216EFD5}" srcOrd="2" destOrd="0" parTransId="{C6A2E66D-E374-4B86-A9A0-558A748DAC49}" sibTransId="{52D9220A-06BC-461C-8781-AF904BD69D02}"/>
    <dgm:cxn modelId="{A4797D48-8E7B-4F07-AB11-413DD75734CC}" srcId="{377504F1-74D5-453C-AEF4-64EDD7AABAC8}" destId="{C6EA2075-F7D4-44F3-99B0-C970DADB5FB7}" srcOrd="0" destOrd="0" parTransId="{ED03470B-74A9-417E-9D8C-1B16B815DD6C}" sibTransId="{59F23B2B-D51E-4114-B680-9B2DE4C9B330}"/>
    <dgm:cxn modelId="{F7B1E6A3-9768-4DFA-9A93-3B27651CEA74}" type="presOf" srcId="{EBC4267D-D211-4B67-97B1-A39FC4D0900D}" destId="{5628B29D-2AE9-4557-BCF4-3BA0F2BEDF7F}" srcOrd="0" destOrd="0" presId="urn:microsoft.com/office/officeart/2008/layout/HorizontalMultiLevelHierarchy"/>
    <dgm:cxn modelId="{7D49992A-656C-4DCB-9A61-AC8A233F5D12}" type="presOf" srcId="{B7B5CFA1-DCF5-451A-95F7-BFB80431D71F}" destId="{3EE083B4-A719-44E4-A630-AB215FAF12FF}" srcOrd="0" destOrd="0" presId="urn:microsoft.com/office/officeart/2008/layout/HorizontalMultiLevelHierarchy"/>
    <dgm:cxn modelId="{1375644A-B9E9-4C2E-BCB9-A07BD10E8148}" type="presOf" srcId="{E2DC760D-60E3-4878-939F-999E9B38A04E}" destId="{71F0C165-FCDE-4370-AD07-3223E110A553}" srcOrd="0" destOrd="0" presId="urn:microsoft.com/office/officeart/2008/layout/HorizontalMultiLevelHierarchy"/>
    <dgm:cxn modelId="{02FB8D54-C530-4A98-BD91-BFE91177DB33}" type="presOf" srcId="{583BC668-8E12-477A-B114-F85860BC139E}" destId="{171A3218-4C64-4559-9CA7-33C7D9F134DD}" srcOrd="1" destOrd="0" presId="urn:microsoft.com/office/officeart/2008/layout/HorizontalMultiLevelHierarchy"/>
    <dgm:cxn modelId="{3D6CAFCA-29E8-4833-B757-E31FA7FA4BE7}" srcId="{A1EAD727-14BB-419F-B289-116DDEC608BD}" destId="{6974AA63-4459-448A-A1EE-A4FBCB0592A3}" srcOrd="0" destOrd="0" parTransId="{C7AC0A0C-B3B0-4E7B-A496-4DFE5FAA8C8B}" sibTransId="{FE5F6F4E-D538-43B1-AFC7-D643C73D654E}"/>
    <dgm:cxn modelId="{F9F7E6D2-4824-481D-A3E7-4A90805D6AF2}" type="presOf" srcId="{A785D1F8-DB1C-4A95-8282-E7C28D87D9B0}" destId="{210E9E30-6E46-47B8-B03C-AAACC501BD7F}" srcOrd="1" destOrd="0" presId="urn:microsoft.com/office/officeart/2008/layout/HorizontalMultiLevelHierarchy"/>
    <dgm:cxn modelId="{C3950AD0-F7BA-492C-9731-C387AD54C597}" type="presOf" srcId="{B7B5CFA1-DCF5-451A-95F7-BFB80431D71F}" destId="{44137990-88E5-486F-ADF2-58A5F60A600D}" srcOrd="1" destOrd="0" presId="urn:microsoft.com/office/officeart/2008/layout/HorizontalMultiLevelHierarchy"/>
    <dgm:cxn modelId="{674E80E7-EAB5-4554-92CA-5CA72B88EEF6}" type="presOf" srcId="{78D07647-F331-4E47-B4C6-90B2670FCF59}" destId="{5A9C82C4-F037-4F5F-8673-CB697A4AC0A0}" srcOrd="0" destOrd="0" presId="urn:microsoft.com/office/officeart/2008/layout/HorizontalMultiLevelHierarchy"/>
    <dgm:cxn modelId="{449A9EEB-77AB-4370-B8E5-DB6F7AE8B196}" type="presOf" srcId="{C7AC0A0C-B3B0-4E7B-A496-4DFE5FAA8C8B}" destId="{45B5DE0B-C3AB-45B8-99ED-37F5033FED51}" srcOrd="1" destOrd="0" presId="urn:microsoft.com/office/officeart/2008/layout/HorizontalMultiLevelHierarchy"/>
    <dgm:cxn modelId="{FCDAE6D8-ECEF-4D1A-8548-3C1D508FCA37}" type="presOf" srcId="{66AE6CCC-EA85-4DF5-ABED-01617233DF06}" destId="{E8BE37FB-136E-426B-B024-827B44E1BF8B}" srcOrd="0" destOrd="0" presId="urn:microsoft.com/office/officeart/2008/layout/HorizontalMultiLevelHierarchy"/>
    <dgm:cxn modelId="{CE737CD7-5758-4476-A002-B29D944F1680}" type="presOf" srcId="{D14DDCE7-6595-4F3F-A90A-524E2DCD6673}" destId="{0F2CB1FF-0927-42A8-AF9E-EDD53DD1784B}" srcOrd="1" destOrd="0" presId="urn:microsoft.com/office/officeart/2008/layout/HorizontalMultiLevelHierarchy"/>
    <dgm:cxn modelId="{753BED1E-C24B-4379-B8CA-4288AFFB49F4}" type="presOf" srcId="{C3AB99D3-6B17-4D5F-B194-B60F48C24ECA}" destId="{8AACAE33-8F66-421C-850D-4A74A45A5CDD}" srcOrd="0" destOrd="0" presId="urn:microsoft.com/office/officeart/2008/layout/HorizontalMultiLevelHierarchy"/>
    <dgm:cxn modelId="{3B608C7F-14D4-42D1-9C4D-CC6D8B88E072}" type="presOf" srcId="{838947E8-90E0-4815-B6B1-534B67D405E4}" destId="{9EEC0C4B-FA3A-4A19-98DD-F2F638222069}" srcOrd="0" destOrd="0" presId="urn:microsoft.com/office/officeart/2008/layout/HorizontalMultiLevelHierarchy"/>
    <dgm:cxn modelId="{ED1C730A-028C-4732-9882-EAFBA1D6E5F3}" type="presOf" srcId="{7A3A5AE1-62B5-4135-A93C-D857DAFC088C}" destId="{80AA35A3-8CAF-4A8C-95D1-6E474874EEB8}" srcOrd="0" destOrd="0" presId="urn:microsoft.com/office/officeart/2008/layout/HorizontalMultiLevelHierarchy"/>
    <dgm:cxn modelId="{5179FFC9-02D0-419F-8C60-2175F255C403}" srcId="{2B81ABE6-F1FE-4765-A11C-970198889C75}" destId="{A854F3F9-43BD-4EB6-A2E6-FAB175E544C3}" srcOrd="2" destOrd="0" parTransId="{EBC4267D-D211-4B67-97B1-A39FC4D0900D}" sibTransId="{60B5515A-A148-4932-AEBD-8D81BECB4E3C}"/>
    <dgm:cxn modelId="{8BB9B1B0-03DE-4551-A22A-62FEE81CC34F}" type="presOf" srcId="{96A18569-2886-45B2-831B-7A59992CEA45}" destId="{4ACF6C40-AF31-40A3-852C-537D413AE24D}" srcOrd="0" destOrd="0" presId="urn:microsoft.com/office/officeart/2008/layout/HorizontalMultiLevelHierarchy"/>
    <dgm:cxn modelId="{085B5ECD-C42D-4BAA-B139-A6E2C1CB6BF9}" srcId="{2B81ABE6-F1FE-4765-A11C-970198889C75}" destId="{7A3A5AE1-62B5-4135-A93C-D857DAFC088C}" srcOrd="0" destOrd="0" parTransId="{3828DB8A-C4B6-471D-BC52-1588A7B46759}" sibTransId="{A56A22E0-AF5C-4468-A7D5-0305B89DE191}"/>
    <dgm:cxn modelId="{8B14DCCB-AC8F-4D48-9D3F-D9AAE3C988EB}" type="presOf" srcId="{3C6832DC-0057-483E-808D-FAB5214B86CC}" destId="{FD3DF923-5800-4ADE-BBE0-00434D3F2B7E}" srcOrd="0" destOrd="0" presId="urn:microsoft.com/office/officeart/2008/layout/HorizontalMultiLevelHierarchy"/>
    <dgm:cxn modelId="{D902F06A-7B20-4B8C-B8BF-B02EB4D69172}" type="presOf" srcId="{FE9D1993-DE40-4C49-9CE5-1D2447F7FDB1}" destId="{31D6E094-E9DB-43D5-96F7-B4E4BCF39B0F}" srcOrd="0" destOrd="0" presId="urn:microsoft.com/office/officeart/2008/layout/HorizontalMultiLevelHierarchy"/>
    <dgm:cxn modelId="{D84BBAF9-7F4B-4593-9205-EB02378EDEB5}" srcId="{0AF97D17-8909-4A4F-BBD4-BD5D8A0EE60C}" destId="{A1EAD727-14BB-419F-B289-116DDEC608BD}" srcOrd="2" destOrd="0" parTransId="{22ABB79A-73B5-498A-8ED3-98D9D9040A80}" sibTransId="{E9F3CCB0-EFF5-446D-BBD2-1F40CE703F2C}"/>
    <dgm:cxn modelId="{845EC08D-55B2-4860-8DE6-BFEB4A5E65B8}" type="presOf" srcId="{3F696198-FE4C-4BDF-A7C2-BACDDEAB4BFF}" destId="{4019C10F-9702-4323-9EB3-767A4F9EE827}" srcOrd="0" destOrd="0" presId="urn:microsoft.com/office/officeart/2008/layout/HorizontalMultiLevelHierarchy"/>
    <dgm:cxn modelId="{7E29087E-EE1D-487A-9178-A3CD4F03844E}" type="presOf" srcId="{18BB194B-88BA-4F6A-B9B0-CAE2DEDA856C}" destId="{4EA07A24-F504-413B-BD41-E2A0EB35C9E8}" srcOrd="1" destOrd="0" presId="urn:microsoft.com/office/officeart/2008/layout/HorizontalMultiLevelHierarchy"/>
    <dgm:cxn modelId="{3D13B99A-8141-46AC-B822-64E552695E78}" srcId="{7A3A5AE1-62B5-4135-A93C-D857DAFC088C}" destId="{471D3EA3-E872-4199-90D1-575FDE4F3DB0}" srcOrd="1" destOrd="0" parTransId="{42CB3054-3ABE-460F-ABE0-DBF408E1D173}" sibTransId="{F99EF575-4AC0-4402-B655-3E5C40AFA82E}"/>
    <dgm:cxn modelId="{6C929A9C-2A3F-4513-A202-034073881C4C}" srcId="{139948BA-114B-49BF-A519-45FCB216EFD5}" destId="{0AF97D17-8909-4A4F-BBD4-BD5D8A0EE60C}" srcOrd="0" destOrd="0" parTransId="{C3AB99D3-6B17-4D5F-B194-B60F48C24ECA}" sibTransId="{5274E204-5E36-4493-AAED-ABD1A6F3EDD5}"/>
    <dgm:cxn modelId="{B6AC6FB8-6C9C-43E6-8B61-447F92977456}" srcId="{C6EA2075-F7D4-44F3-99B0-C970DADB5FB7}" destId="{69E66708-06A1-4A6D-8BFC-4697B6A80A75}" srcOrd="1" destOrd="0" parTransId="{DBF6BA50-FC72-4CCC-9AD8-B6246EC18A30}" sibTransId="{C742EBF6-67AA-497F-A07C-061B5EAEEDC3}"/>
    <dgm:cxn modelId="{86981ADF-78B6-45E5-9D65-E5B0445F18A4}" type="presOf" srcId="{5E92994A-5C2B-4809-864C-37AA1B8D96D1}" destId="{0FCF44E7-6539-4F90-98CB-D1A77FBE8832}" srcOrd="0" destOrd="0" presId="urn:microsoft.com/office/officeart/2008/layout/HorizontalMultiLevelHierarchy"/>
    <dgm:cxn modelId="{1A37CDF2-616C-4ACA-AC56-470121235E9C}" srcId="{415940C3-3343-47D7-897F-99ACB9459124}" destId="{67B78573-3232-40DA-BA00-E1929C261DC6}" srcOrd="1" destOrd="0" parTransId="{66AE6CCC-EA85-4DF5-ABED-01617233DF06}" sibTransId="{4F28A8AD-0227-4C4D-8BC9-2C4E947F1278}"/>
    <dgm:cxn modelId="{E751222D-FF8B-4F40-AA32-5A6A03360DB0}" type="presOf" srcId="{DBF6BA50-FC72-4CCC-9AD8-B6246EC18A30}" destId="{6C21E242-0141-466A-8164-3EF8D6633B65}" srcOrd="1" destOrd="0" presId="urn:microsoft.com/office/officeart/2008/layout/HorizontalMultiLevelHierarchy"/>
    <dgm:cxn modelId="{FABA30AE-8D21-4F77-9CA7-D7D34A44D613}" type="presOf" srcId="{91F09CB3-A9D5-4EC2-9528-A128FD74A34D}" destId="{6D17FFF3-4DF6-48B0-826B-0091A18E3740}" srcOrd="1" destOrd="0" presId="urn:microsoft.com/office/officeart/2008/layout/HorizontalMultiLevelHierarchy"/>
    <dgm:cxn modelId="{EC2C5E10-FAF1-4646-98ED-29218074C8CA}" type="presOf" srcId="{D14DDCE7-6595-4F3F-A90A-524E2DCD6673}" destId="{813EFCBA-B990-4E57-87A5-AAD5839905FD}" srcOrd="0" destOrd="0" presId="urn:microsoft.com/office/officeart/2008/layout/HorizontalMultiLevelHierarchy"/>
    <dgm:cxn modelId="{EF626761-BD27-4114-8036-55B9F9CA47E0}" type="presOf" srcId="{583BC668-8E12-477A-B114-F85860BC139E}" destId="{400DBA7F-C48D-4C0E-9F21-2F18E69F9744}" srcOrd="0" destOrd="0" presId="urn:microsoft.com/office/officeart/2008/layout/HorizontalMultiLevelHierarchy"/>
    <dgm:cxn modelId="{39BB9D4D-EB94-4DD8-B83C-297425441B1C}" type="presOf" srcId="{332660A5-A34A-4AC4-945F-F154C8F9212B}" destId="{4681E7EE-B305-4F38-B9C4-63DE7A666731}" srcOrd="0" destOrd="0" presId="urn:microsoft.com/office/officeart/2008/layout/HorizontalMultiLevelHierarchy"/>
    <dgm:cxn modelId="{AC555E1F-99B4-4DA2-BDB0-9700E1E59EFE}" srcId="{69E66708-06A1-4A6D-8BFC-4697B6A80A75}" destId="{85A66669-8E6E-4F94-986A-D7051E5D51B6}" srcOrd="0" destOrd="0" parTransId="{91F09CB3-A9D5-4EC2-9528-A128FD74A34D}" sibTransId="{1C8A08CC-0BAA-40DF-889E-773917C7EA27}"/>
    <dgm:cxn modelId="{7A359AF3-10BB-45C2-A721-A062131DEC0F}" type="presOf" srcId="{201C39B3-12C1-4C29-9EE3-77F12B2741D5}" destId="{D9AD2A83-63A7-48A2-A9FE-1EEBCF06613D}" srcOrd="0" destOrd="0" presId="urn:microsoft.com/office/officeart/2008/layout/HorizontalMultiLevelHierarchy"/>
    <dgm:cxn modelId="{E1F58840-5DC6-4742-B41A-67504DB49BA2}" srcId="{377504F1-74D5-453C-AEF4-64EDD7AABAC8}" destId="{2B81ABE6-F1FE-4765-A11C-970198889C75}" srcOrd="1" destOrd="0" parTransId="{332660A5-A34A-4AC4-945F-F154C8F9212B}" sibTransId="{12A91792-E995-4A7D-A6B1-D22FF7A81F67}"/>
    <dgm:cxn modelId="{CAA7FD8F-64D7-4F5A-B238-306C84786255}" srcId="{67B78573-3232-40DA-BA00-E1929C261DC6}" destId="{214FAA58-7842-446F-B366-FF8B69034915}" srcOrd="0" destOrd="0" parTransId="{D85BF41A-4CF9-4B14-BCB0-BBEB23FED82B}" sibTransId="{FCDE7D62-62B0-47F9-9A0B-D2CF074244EF}"/>
    <dgm:cxn modelId="{59B61D4A-2B6A-4DC1-BAFA-92F7F864A2DF}" type="presOf" srcId="{EBC4267D-D211-4B67-97B1-A39FC4D0900D}" destId="{0021EA1C-2EAB-421B-9606-22C2AF1359F4}" srcOrd="1" destOrd="0" presId="urn:microsoft.com/office/officeart/2008/layout/HorizontalMultiLevelHierarchy"/>
    <dgm:cxn modelId="{A4EE9B62-60C5-4AF2-B89E-5F90A97C915A}" type="presOf" srcId="{CD7D633A-7692-46D4-A4A4-0F4BFD060126}" destId="{F8F8AFFE-0CBA-4BA0-92CC-0BFBABBA8319}" srcOrd="0" destOrd="0" presId="urn:microsoft.com/office/officeart/2008/layout/HorizontalMultiLevelHierarchy"/>
    <dgm:cxn modelId="{96247409-FCE2-40B9-838C-272A82553FF5}" type="presOf" srcId="{5BC529DD-1A63-4BB8-B534-FA4E8DBA21CE}" destId="{49C2FD85-E516-4F2D-8AB5-3D6908446097}" srcOrd="0" destOrd="0" presId="urn:microsoft.com/office/officeart/2008/layout/HorizontalMultiLevelHierarchy"/>
    <dgm:cxn modelId="{EE146602-BB6C-48E7-AA37-FD740605A073}" type="presOf" srcId="{A854F3F9-43BD-4EB6-A2E6-FAB175E544C3}" destId="{3F44D9DB-E83A-432D-B55F-93FE675E0401}" srcOrd="0" destOrd="0" presId="urn:microsoft.com/office/officeart/2008/layout/HorizontalMultiLevelHierarchy"/>
    <dgm:cxn modelId="{92C3977C-4F0A-418A-994D-817F8E946C3E}" type="presOf" srcId="{42CB3054-3ABE-460F-ABE0-DBF408E1D173}" destId="{F07F22B0-828E-482C-9585-F737B7B9A86F}" srcOrd="0" destOrd="0" presId="urn:microsoft.com/office/officeart/2008/layout/HorizontalMultiLevelHierarchy"/>
    <dgm:cxn modelId="{31F3B06D-3F4E-4455-A96B-640EC4FF117A}" type="presOf" srcId="{18BB194B-88BA-4F6A-B9B0-CAE2DEDA856C}" destId="{5CB09F5B-6F6A-40EC-9647-22B4DC8D5E2C}" srcOrd="0" destOrd="0" presId="urn:microsoft.com/office/officeart/2008/layout/HorizontalMultiLevelHierarchy"/>
    <dgm:cxn modelId="{A4948B3C-943A-4CB0-8398-773AA1DC5806}" srcId="{2B81ABE6-F1FE-4765-A11C-970198889C75}" destId="{415940C3-3343-47D7-897F-99ACB9459124}" srcOrd="1" destOrd="0" parTransId="{838947E8-90E0-4815-B6B1-534B67D405E4}" sibTransId="{D3B4333C-AF75-4FFF-847A-26E3EA1A08DD}"/>
    <dgm:cxn modelId="{6574D049-29A3-4905-8C01-7ABA6567D94C}" type="presOf" srcId="{4319DB44-1760-4C57-AA26-355B3960BADA}" destId="{A6CA91D4-7FA9-48EF-B193-2D3B63E87759}" srcOrd="0" destOrd="0" presId="urn:microsoft.com/office/officeart/2008/layout/HorizontalMultiLevelHierarchy"/>
    <dgm:cxn modelId="{31B28D4E-0F31-44D9-9AC5-D8624A538FF2}" type="presOf" srcId="{3828DB8A-C4B6-471D-BC52-1588A7B46759}" destId="{2B0E5A59-C346-4AF0-ACA9-B5F2CA9DBAE8}" srcOrd="0" destOrd="0" presId="urn:microsoft.com/office/officeart/2008/layout/HorizontalMultiLevelHierarchy"/>
    <dgm:cxn modelId="{FDF6B979-8E36-401F-97F0-D97B5EEC5C69}" type="presOf" srcId="{ED03470B-74A9-417E-9D8C-1B16B815DD6C}" destId="{181D85D7-C863-447A-BC0A-F62583B06E24}" srcOrd="0" destOrd="0" presId="urn:microsoft.com/office/officeart/2008/layout/HorizontalMultiLevelHierarchy"/>
    <dgm:cxn modelId="{91F0E2AC-9363-4B7D-8CFB-92DBA7A1C66D}" type="presOf" srcId="{A1EAD727-14BB-419F-B289-116DDEC608BD}" destId="{E27AEF1D-8850-4F4C-88D3-F5BEAF72A3ED}" srcOrd="0" destOrd="0" presId="urn:microsoft.com/office/officeart/2008/layout/HorizontalMultiLevelHierarchy"/>
    <dgm:cxn modelId="{FEC2951A-12A6-4F15-8600-52A58DA969AD}" type="presOf" srcId="{471D3EA3-E872-4199-90D1-575FDE4F3DB0}" destId="{8BB1EFA5-22E8-4AAE-8321-5D4BC6FECAE9}" srcOrd="0" destOrd="0" presId="urn:microsoft.com/office/officeart/2008/layout/HorizontalMultiLevelHierarchy"/>
    <dgm:cxn modelId="{A076877B-EF1C-4EB1-A9A5-ABC755565ED5}" type="presOf" srcId="{415940C3-3343-47D7-897F-99ACB9459124}" destId="{C6EA1328-CAC0-4BD8-8AF9-EBB25547D3CA}" srcOrd="0" destOrd="0" presId="urn:microsoft.com/office/officeart/2008/layout/HorizontalMultiLevelHierarchy"/>
    <dgm:cxn modelId="{710E71E8-4F0B-473F-9902-8DC8134CAAED}" type="presOf" srcId="{C6A2E66D-E374-4B86-A9A0-558A748DAC49}" destId="{CD32B492-F4BB-4CD4-AFF4-5A840B103920}" srcOrd="0" destOrd="0" presId="urn:microsoft.com/office/officeart/2008/layout/HorizontalMultiLevelHierarchy"/>
    <dgm:cxn modelId="{B20831CF-990E-4393-9693-39C3385FCD78}" type="presOf" srcId="{37145386-4277-4CF8-8C1D-C96CD5ACC440}" destId="{A99E3D29-D938-4502-B383-6659B1A59132}" srcOrd="0" destOrd="0" presId="urn:microsoft.com/office/officeart/2008/layout/HorizontalMultiLevelHierarchy"/>
    <dgm:cxn modelId="{EC7C708D-FE3D-4169-822A-A86CCEC1AC9F}" type="presOf" srcId="{42CB3054-3ABE-460F-ABE0-DBF408E1D173}" destId="{B69C6C97-86C1-43F0-9921-EE180A55F9B4}" srcOrd="1" destOrd="0" presId="urn:microsoft.com/office/officeart/2008/layout/HorizontalMultiLevelHierarchy"/>
    <dgm:cxn modelId="{CCFFA6E4-6A38-44DF-919B-BF1F298BCD5B}" type="presOf" srcId="{4319DB44-1760-4C57-AA26-355B3960BADA}" destId="{C10F3A0B-2D84-4EF6-840C-B57DA77CFF66}" srcOrd="1" destOrd="0" presId="urn:microsoft.com/office/officeart/2008/layout/HorizontalMultiLevelHierarchy"/>
    <dgm:cxn modelId="{F1C65B8D-7656-4176-86B3-D34FB3B3E0A3}" type="presOf" srcId="{332660A5-A34A-4AC4-945F-F154C8F9212B}" destId="{415DCB72-417D-4762-B99A-1BA86F9D5955}" srcOrd="1" destOrd="0" presId="urn:microsoft.com/office/officeart/2008/layout/HorizontalMultiLevelHierarchy"/>
    <dgm:cxn modelId="{8E7B2A13-1A7A-4DD5-9FD7-C7497DE010F9}" type="presOf" srcId="{9E2A404E-DB12-4294-BDD8-FF664C5EC0E2}" destId="{AB62D5AF-C570-4A27-B667-581F17C52BBB}" srcOrd="1" destOrd="0" presId="urn:microsoft.com/office/officeart/2008/layout/HorizontalMultiLevelHierarchy"/>
    <dgm:cxn modelId="{D6BDEA2A-41CD-4ADB-BB4A-DF4E088FFE2A}" type="presOf" srcId="{3828DB8A-C4B6-471D-BC52-1588A7B46759}" destId="{6A056545-CEB8-4D26-9C47-0C734CBFBA8F}" srcOrd="1" destOrd="0" presId="urn:microsoft.com/office/officeart/2008/layout/HorizontalMultiLevelHierarchy"/>
    <dgm:cxn modelId="{825516CC-FE80-45FE-9C72-04F755FD81B7}" type="presOf" srcId="{C6C42E38-3877-4017-8791-626743ACF318}" destId="{D6E803D4-D784-4291-B20C-2CA636F619D6}" srcOrd="0" destOrd="0" presId="urn:microsoft.com/office/officeart/2008/layout/HorizontalMultiLevelHierarchy"/>
    <dgm:cxn modelId="{DFB9371D-FD45-44B7-A3D3-1FCF1BFAF504}" type="presOf" srcId="{263C782B-47DB-4B56-84EF-3CBDA19F1568}" destId="{A2A1382A-EA02-4B02-AB56-407B90EBF472}" srcOrd="0" destOrd="0" presId="urn:microsoft.com/office/officeart/2008/layout/HorizontalMultiLevelHierarchy"/>
    <dgm:cxn modelId="{3FE915D9-EDC8-4701-BF98-5C94D030504E}" srcId="{7A3A5AE1-62B5-4135-A93C-D857DAFC088C}" destId="{62D177DD-D295-46BA-B901-A3D44B51FB0E}" srcOrd="0" destOrd="0" parTransId="{5BC529DD-1A63-4BB8-B534-FA4E8DBA21CE}" sibTransId="{525B7587-DCA8-4366-BEEF-F50FB1012BBE}"/>
    <dgm:cxn modelId="{06CE3258-112B-4596-9C4D-22C1ED50EB07}" srcId="{0AF97D17-8909-4A4F-BBD4-BD5D8A0EE60C}" destId="{E2DC760D-60E3-4878-939F-999E9B38A04E}" srcOrd="0" destOrd="0" parTransId="{F5FC1AD0-6820-4BBA-9FFE-2B11F4248B1E}" sibTransId="{4871D2C4-8B78-4BB8-B82B-5C08153B81E8}"/>
    <dgm:cxn modelId="{EDA39CA0-6284-485A-9C8C-C26F562BB71B}" type="presOf" srcId="{95EB0C9F-111D-4C34-8D95-C7F1D0EEFDB3}" destId="{E561F213-488A-46F5-816D-396F6B39D2F3}" srcOrd="0" destOrd="0" presId="urn:microsoft.com/office/officeart/2008/layout/HorizontalMultiLevelHierarchy"/>
    <dgm:cxn modelId="{95B54BFF-CDF4-4E2F-B817-245395C1195D}" type="presOf" srcId="{F5FC1AD0-6820-4BBA-9FFE-2B11F4248B1E}" destId="{175297AC-7539-4449-8C6A-99CCA82F2FD3}" srcOrd="1" destOrd="0" presId="urn:microsoft.com/office/officeart/2008/layout/HorizontalMultiLevelHierarchy"/>
    <dgm:cxn modelId="{1D51F255-B3A3-4939-8002-F23F349B05BD}" type="presOf" srcId="{22ABB79A-73B5-498A-8ED3-98D9D9040A80}" destId="{6393FAD2-9F77-4434-82D7-6A996EF15DAD}" srcOrd="1" destOrd="0" presId="urn:microsoft.com/office/officeart/2008/layout/HorizontalMultiLevelHierarchy"/>
    <dgm:cxn modelId="{945A797A-190F-4EC6-9C5B-2D3F242CB965}" type="presOf" srcId="{29C666F5-6592-4767-A791-D7211F919D9E}" destId="{A4E10FD8-9127-466D-A9E0-9B2ECAEF0947}" srcOrd="0" destOrd="0" presId="urn:microsoft.com/office/officeart/2008/layout/HorizontalMultiLevelHierarchy"/>
    <dgm:cxn modelId="{45711E91-AED7-44F1-B632-BC0BB3E4B452}" type="presOf" srcId="{0AF97D17-8909-4A4F-BBD4-BD5D8A0EE60C}" destId="{9903F431-764C-42AB-958C-770860C7B4E7}" srcOrd="0" destOrd="0" presId="urn:microsoft.com/office/officeart/2008/layout/HorizontalMultiLevelHierarchy"/>
    <dgm:cxn modelId="{C7041147-B81E-4B0B-9A97-94044A4563C7}" srcId="{CD7D633A-7692-46D4-A4A4-0F4BFD060126}" destId="{E2E4B8C6-5834-46BC-8B99-0227A53AB4CD}" srcOrd="0" destOrd="0" parTransId="{B7B5CFA1-DCF5-451A-95F7-BFB80431D71F}" sibTransId="{E7D43434-2C40-428B-BA4C-F821DC5AE095}"/>
    <dgm:cxn modelId="{8A870168-2BCA-4899-AE8E-B33D78B960F6}" srcId="{415940C3-3343-47D7-897F-99ACB9459124}" destId="{95EB0C9F-111D-4C34-8D95-C7F1D0EEFDB3}" srcOrd="0" destOrd="0" parTransId="{263C782B-47DB-4B56-84EF-3CBDA19F1568}" sibTransId="{D74F9380-35A5-4505-A6BD-4F4857F8C68E}"/>
    <dgm:cxn modelId="{FCF0A512-EFAE-4A44-8D9F-978394800041}" type="presOf" srcId="{62D177DD-D295-46BA-B901-A3D44B51FB0E}" destId="{2F05233D-F899-4593-9D57-FD69F0E3100A}" srcOrd="0" destOrd="0" presId="urn:microsoft.com/office/officeart/2008/layout/HorizontalMultiLevelHierarchy"/>
    <dgm:cxn modelId="{145912AC-902B-4CD3-891D-2DB6C56E2B85}" srcId="{78D07647-F331-4E47-B4C6-90B2670FCF59}" destId="{C6C42E38-3877-4017-8791-626743ACF318}" srcOrd="0" destOrd="0" parTransId="{583BC668-8E12-477A-B114-F85860BC139E}" sibTransId="{C1324426-C500-42C5-AF71-58D252A02220}"/>
    <dgm:cxn modelId="{0FD8B679-5769-4B60-8214-DA4FF1CF91EC}" srcId="{95EB0C9F-111D-4C34-8D95-C7F1D0EEFDB3}" destId="{29C666F5-6592-4767-A791-D7211F919D9E}" srcOrd="1" destOrd="0" parTransId="{D14DDCE7-6595-4F3F-A90A-524E2DCD6673}" sibTransId="{426EF74C-1D12-4B79-8543-14CA8E051775}"/>
    <dgm:cxn modelId="{44CA5E13-FF1F-45F0-B0D3-DDA87A8338E4}" srcId="{0AF97D17-8909-4A4F-BBD4-BD5D8A0EE60C}" destId="{3C6832DC-0057-483E-808D-FAB5214B86CC}" srcOrd="1" destOrd="0" parTransId="{4319DB44-1760-4C57-AA26-355B3960BADA}" sibTransId="{22014F0A-27C2-4EE2-B7C3-00C0B7D78D8D}"/>
    <dgm:cxn modelId="{F223451D-6EBD-43EE-87A1-D1E7FD82F573}" type="presOf" srcId="{5BC529DD-1A63-4BB8-B534-FA4E8DBA21CE}" destId="{F4355E3A-A2DC-485A-874D-7F8E562183C3}" srcOrd="1" destOrd="0" presId="urn:microsoft.com/office/officeart/2008/layout/HorizontalMultiLevelHierarchy"/>
    <dgm:cxn modelId="{DE0F09FA-E9E8-41D5-A509-62E2FE4DEA5E}" type="presOf" srcId="{2B81ABE6-F1FE-4765-A11C-970198889C75}" destId="{6E20DF74-8D4D-4CF2-A9F8-ED8E0FDF4DAF}" srcOrd="0" destOrd="0" presId="urn:microsoft.com/office/officeart/2008/layout/HorizontalMultiLevelHierarchy"/>
    <dgm:cxn modelId="{FA188827-D073-4A37-A910-DE5BFC853B60}" srcId="{C6EA2075-F7D4-44F3-99B0-C970DADB5FB7}" destId="{5E92994A-5C2B-4809-864C-37AA1B8D96D1}" srcOrd="0" destOrd="0" parTransId="{201C39B3-12C1-4C29-9EE3-77F12B2741D5}" sibTransId="{B898FC4F-9A36-4791-80FB-EEE75E57D353}"/>
    <dgm:cxn modelId="{98092FFC-9305-4DAB-8063-DAB5A80C9401}" type="presOf" srcId="{214FAA58-7842-446F-B366-FF8B69034915}" destId="{6B3E31E8-C7B7-4D16-9820-4F2FC77B80E4}" srcOrd="0" destOrd="0" presId="urn:microsoft.com/office/officeart/2008/layout/HorizontalMultiLevelHierarchy"/>
    <dgm:cxn modelId="{3CBC6663-8183-4979-9C95-C934377EDD09}" type="presOf" srcId="{FE9D1993-DE40-4C49-9CE5-1D2447F7FDB1}" destId="{96538D00-28E3-4EAA-9A59-1F40F7568C19}" srcOrd="1" destOrd="0" presId="urn:microsoft.com/office/officeart/2008/layout/HorizontalMultiLevelHierarchy"/>
    <dgm:cxn modelId="{AFDAECA4-21D9-469A-8957-ABD3B6FCD4E5}" type="presOf" srcId="{69E66708-06A1-4A6D-8BFC-4697B6A80A75}" destId="{B58BBEF0-3C7A-4195-A972-61BB284E1B3C}" srcOrd="0" destOrd="0" presId="urn:microsoft.com/office/officeart/2008/layout/HorizontalMultiLevelHierarchy"/>
    <dgm:cxn modelId="{8D57B690-C52D-4B5B-8E4B-CEFD144C8FD0}" type="presOf" srcId="{838947E8-90E0-4815-B6B1-534B67D405E4}" destId="{71EFBAA7-D796-4752-B13E-3ACE2FB86886}" srcOrd="1" destOrd="0" presId="urn:microsoft.com/office/officeart/2008/layout/HorizontalMultiLevelHierarchy"/>
    <dgm:cxn modelId="{96C0E593-3F14-4629-BDEE-F6ADE177BBB4}" type="presOf" srcId="{C6EA2075-F7D4-44F3-99B0-C970DADB5FB7}" destId="{80648985-A532-47A6-94C4-A7A531B8A3A4}" srcOrd="0" destOrd="0" presId="urn:microsoft.com/office/officeart/2008/layout/HorizontalMultiLevelHierarchy"/>
    <dgm:cxn modelId="{8B4773E0-6089-43FD-937F-F2512F2E1622}" type="presOf" srcId="{DBF6BA50-FC72-4CCC-9AD8-B6246EC18A30}" destId="{FE65FC3B-E025-495A-86A0-31C72C86B58A}" srcOrd="0" destOrd="0" presId="urn:microsoft.com/office/officeart/2008/layout/HorizontalMultiLevelHierarchy"/>
    <dgm:cxn modelId="{09FE3CE1-26A9-4245-888A-2ABE88C29F6F}" type="presOf" srcId="{201C39B3-12C1-4C29-9EE3-77F12B2741D5}" destId="{FF10D795-E2FC-464C-A1AC-CA3C9E566EAE}" srcOrd="1" destOrd="0" presId="urn:microsoft.com/office/officeart/2008/layout/HorizontalMultiLevelHierarchy"/>
    <dgm:cxn modelId="{D09B4330-5A12-4DE5-9515-41959A814CAB}" type="presOf" srcId="{D85BF41A-4CF9-4B14-BCB0-BBEB23FED82B}" destId="{CE3C35EB-511B-4350-9EDB-01E048FAA2AF}" srcOrd="0" destOrd="0" presId="urn:microsoft.com/office/officeart/2008/layout/HorizontalMultiLevelHierarchy"/>
    <dgm:cxn modelId="{EAFD2DA0-306E-4963-99C6-EF35F1D4B482}" type="presOf" srcId="{22ABB79A-73B5-498A-8ED3-98D9D9040A80}" destId="{988A6247-81E7-480E-B3C7-1971E88AA5D3}" srcOrd="0" destOrd="0" presId="urn:microsoft.com/office/officeart/2008/layout/HorizontalMultiLevelHierarchy"/>
    <dgm:cxn modelId="{8B8C0879-F91D-4DD1-BEAA-13E26CDC491D}" srcId="{95EB0C9F-111D-4C34-8D95-C7F1D0EEFDB3}" destId="{3F696198-FE4C-4BDF-A7C2-BACDDEAB4BFF}" srcOrd="0" destOrd="0" parTransId="{A785D1F8-DB1C-4A95-8282-E7C28D87D9B0}" sibTransId="{802AA66E-DFB5-4B5A-A041-09C7A9591227}"/>
    <dgm:cxn modelId="{B81AB88E-0A22-4524-BDC2-BA221E674169}" type="presOf" srcId="{D85BF41A-4CF9-4B14-BCB0-BBEB23FED82B}" destId="{B3F29616-E0AB-4E96-BFC0-6E4639C0D162}" srcOrd="1" destOrd="0" presId="urn:microsoft.com/office/officeart/2008/layout/HorizontalMultiLevelHierarchy"/>
    <dgm:cxn modelId="{D10DA97B-3483-4DD2-9F42-1E05C25C726A}" type="presParOf" srcId="{4ACF6C40-AF31-40A3-852C-537D413AE24D}" destId="{9B517062-54D1-4C8C-B939-FF368914174D}" srcOrd="0" destOrd="0" presId="urn:microsoft.com/office/officeart/2008/layout/HorizontalMultiLevelHierarchy"/>
    <dgm:cxn modelId="{AFBB95CE-3152-4952-B942-D41118952925}" type="presParOf" srcId="{9B517062-54D1-4C8C-B939-FF368914174D}" destId="{2D567E1C-790C-445B-8285-2B3F61E9D599}" srcOrd="0" destOrd="0" presId="urn:microsoft.com/office/officeart/2008/layout/HorizontalMultiLevelHierarchy"/>
    <dgm:cxn modelId="{365D7A3E-92DA-408A-BD42-0D21F9A8D206}" type="presParOf" srcId="{9B517062-54D1-4C8C-B939-FF368914174D}" destId="{9668248C-44AF-4FB4-BC4A-3F6D19BE3AD9}" srcOrd="1" destOrd="0" presId="urn:microsoft.com/office/officeart/2008/layout/HorizontalMultiLevelHierarchy"/>
    <dgm:cxn modelId="{9418C13B-4BD8-4912-BB01-1C4F1A1B4687}" type="presParOf" srcId="{9668248C-44AF-4FB4-BC4A-3F6D19BE3AD9}" destId="{181D85D7-C863-447A-BC0A-F62583B06E24}" srcOrd="0" destOrd="0" presId="urn:microsoft.com/office/officeart/2008/layout/HorizontalMultiLevelHierarchy"/>
    <dgm:cxn modelId="{3C3B8E35-2CB5-4F23-9D65-490E78373A37}" type="presParOf" srcId="{181D85D7-C863-447A-BC0A-F62583B06E24}" destId="{B1C9DEB2-5DE0-4DAB-B348-3E065D7FBA44}" srcOrd="0" destOrd="0" presId="urn:microsoft.com/office/officeart/2008/layout/HorizontalMultiLevelHierarchy"/>
    <dgm:cxn modelId="{A6F5FE5A-1AF0-4D61-A99C-954A63A8D5C3}" type="presParOf" srcId="{9668248C-44AF-4FB4-BC4A-3F6D19BE3AD9}" destId="{30F586EF-F45E-4473-A528-C46371CBC3C5}" srcOrd="1" destOrd="0" presId="urn:microsoft.com/office/officeart/2008/layout/HorizontalMultiLevelHierarchy"/>
    <dgm:cxn modelId="{7C6BC877-AB89-4076-A42E-24D451DA6277}" type="presParOf" srcId="{30F586EF-F45E-4473-A528-C46371CBC3C5}" destId="{80648985-A532-47A6-94C4-A7A531B8A3A4}" srcOrd="0" destOrd="0" presId="urn:microsoft.com/office/officeart/2008/layout/HorizontalMultiLevelHierarchy"/>
    <dgm:cxn modelId="{C0F06602-FFDF-4CE5-882B-E64172D10B12}" type="presParOf" srcId="{30F586EF-F45E-4473-A528-C46371CBC3C5}" destId="{740F23A4-F9C6-40AF-8B76-76D56AA7D80B}" srcOrd="1" destOrd="0" presId="urn:microsoft.com/office/officeart/2008/layout/HorizontalMultiLevelHierarchy"/>
    <dgm:cxn modelId="{771E519C-786C-49A6-864C-99724B7EDCBE}" type="presParOf" srcId="{740F23A4-F9C6-40AF-8B76-76D56AA7D80B}" destId="{D9AD2A83-63A7-48A2-A9FE-1EEBCF06613D}" srcOrd="0" destOrd="0" presId="urn:microsoft.com/office/officeart/2008/layout/HorizontalMultiLevelHierarchy"/>
    <dgm:cxn modelId="{EA606390-BD86-46B6-96E0-7B6104E44D16}" type="presParOf" srcId="{D9AD2A83-63A7-48A2-A9FE-1EEBCF06613D}" destId="{FF10D795-E2FC-464C-A1AC-CA3C9E566EAE}" srcOrd="0" destOrd="0" presId="urn:microsoft.com/office/officeart/2008/layout/HorizontalMultiLevelHierarchy"/>
    <dgm:cxn modelId="{A1BBDB49-E09C-4FD9-9C1A-43D145A77FE6}" type="presParOf" srcId="{740F23A4-F9C6-40AF-8B76-76D56AA7D80B}" destId="{09299003-47D9-4755-813D-4C369340531C}" srcOrd="1" destOrd="0" presId="urn:microsoft.com/office/officeart/2008/layout/HorizontalMultiLevelHierarchy"/>
    <dgm:cxn modelId="{2D02F1BE-F5E8-473B-B761-25A46457DFF1}" type="presParOf" srcId="{09299003-47D9-4755-813D-4C369340531C}" destId="{0FCF44E7-6539-4F90-98CB-D1A77FBE8832}" srcOrd="0" destOrd="0" presId="urn:microsoft.com/office/officeart/2008/layout/HorizontalMultiLevelHierarchy"/>
    <dgm:cxn modelId="{AAE7F915-D9E4-4760-8D25-614DD9CD27F4}" type="presParOf" srcId="{09299003-47D9-4755-813D-4C369340531C}" destId="{00B69D2E-620A-4BBD-92A8-6791921EA890}" srcOrd="1" destOrd="0" presId="urn:microsoft.com/office/officeart/2008/layout/HorizontalMultiLevelHierarchy"/>
    <dgm:cxn modelId="{391A6AE8-0E1B-4A03-B762-4828AD5BE5F8}" type="presParOf" srcId="{00B69D2E-620A-4BBD-92A8-6791921EA890}" destId="{5CB09F5B-6F6A-40EC-9647-22B4DC8D5E2C}" srcOrd="0" destOrd="0" presId="urn:microsoft.com/office/officeart/2008/layout/HorizontalMultiLevelHierarchy"/>
    <dgm:cxn modelId="{B2D8E7AD-AB9A-4489-935A-22B001D1413A}" type="presParOf" srcId="{5CB09F5B-6F6A-40EC-9647-22B4DC8D5E2C}" destId="{4EA07A24-F504-413B-BD41-E2A0EB35C9E8}" srcOrd="0" destOrd="0" presId="urn:microsoft.com/office/officeart/2008/layout/HorizontalMultiLevelHierarchy"/>
    <dgm:cxn modelId="{7F549ECE-7E4C-40E9-A1EF-3F81630171C5}" type="presParOf" srcId="{00B69D2E-620A-4BBD-92A8-6791921EA890}" destId="{421F3844-58AA-44FF-AA45-63B45E00A8A0}" srcOrd="1" destOrd="0" presId="urn:microsoft.com/office/officeart/2008/layout/HorizontalMultiLevelHierarchy"/>
    <dgm:cxn modelId="{718AC45F-0D9D-4124-8D0F-4A4ED68EAD3A}" type="presParOf" srcId="{421F3844-58AA-44FF-AA45-63B45E00A8A0}" destId="{A99E3D29-D938-4502-B383-6659B1A59132}" srcOrd="0" destOrd="0" presId="urn:microsoft.com/office/officeart/2008/layout/HorizontalMultiLevelHierarchy"/>
    <dgm:cxn modelId="{60A7A230-201A-4D74-A195-B8BAF7116B5E}" type="presParOf" srcId="{421F3844-58AA-44FF-AA45-63B45E00A8A0}" destId="{56D7C578-1BC7-4C18-991A-875F6F2AC594}" srcOrd="1" destOrd="0" presId="urn:microsoft.com/office/officeart/2008/layout/HorizontalMultiLevelHierarchy"/>
    <dgm:cxn modelId="{7C00E0AF-5C7B-4F03-9946-849BF44D8830}" type="presParOf" srcId="{740F23A4-F9C6-40AF-8B76-76D56AA7D80B}" destId="{FE65FC3B-E025-495A-86A0-31C72C86B58A}" srcOrd="2" destOrd="0" presId="urn:microsoft.com/office/officeart/2008/layout/HorizontalMultiLevelHierarchy"/>
    <dgm:cxn modelId="{BC6B3E04-61D7-4E67-A5BA-182F60C543BD}" type="presParOf" srcId="{FE65FC3B-E025-495A-86A0-31C72C86B58A}" destId="{6C21E242-0141-466A-8164-3EF8D6633B65}" srcOrd="0" destOrd="0" presId="urn:microsoft.com/office/officeart/2008/layout/HorizontalMultiLevelHierarchy"/>
    <dgm:cxn modelId="{0A861DDA-E3A1-4335-A5EB-4B0A46F4391B}" type="presParOf" srcId="{740F23A4-F9C6-40AF-8B76-76D56AA7D80B}" destId="{A636F888-33D2-432C-9786-07A823E60635}" srcOrd="3" destOrd="0" presId="urn:microsoft.com/office/officeart/2008/layout/HorizontalMultiLevelHierarchy"/>
    <dgm:cxn modelId="{33D2C22E-9FCC-4C20-941E-B8F9603F39FC}" type="presParOf" srcId="{A636F888-33D2-432C-9786-07A823E60635}" destId="{B58BBEF0-3C7A-4195-A972-61BB284E1B3C}" srcOrd="0" destOrd="0" presId="urn:microsoft.com/office/officeart/2008/layout/HorizontalMultiLevelHierarchy"/>
    <dgm:cxn modelId="{B063B959-BAA7-42EE-93CD-A6F50D80A5E7}" type="presParOf" srcId="{A636F888-33D2-432C-9786-07A823E60635}" destId="{B687792F-B587-4E78-BB50-91591E40652D}" srcOrd="1" destOrd="0" presId="urn:microsoft.com/office/officeart/2008/layout/HorizontalMultiLevelHierarchy"/>
    <dgm:cxn modelId="{7187C4CF-7B85-459E-9980-E778D464EE88}" type="presParOf" srcId="{B687792F-B587-4E78-BB50-91591E40652D}" destId="{00BE9B63-6900-4050-813B-73B55A34FE0F}" srcOrd="0" destOrd="0" presId="urn:microsoft.com/office/officeart/2008/layout/HorizontalMultiLevelHierarchy"/>
    <dgm:cxn modelId="{872D0E06-8CB7-4182-B9A3-ABF9F1C9A00F}" type="presParOf" srcId="{00BE9B63-6900-4050-813B-73B55A34FE0F}" destId="{6D17FFF3-4DF6-48B0-826B-0091A18E3740}" srcOrd="0" destOrd="0" presId="urn:microsoft.com/office/officeart/2008/layout/HorizontalMultiLevelHierarchy"/>
    <dgm:cxn modelId="{A367B5B7-56B9-456F-A8DC-3B90964AA7E5}" type="presParOf" srcId="{B687792F-B587-4E78-BB50-91591E40652D}" destId="{C4977341-B98B-44CA-867B-5FB3EE398C45}" srcOrd="1" destOrd="0" presId="urn:microsoft.com/office/officeart/2008/layout/HorizontalMultiLevelHierarchy"/>
    <dgm:cxn modelId="{A47AF70E-0FC7-4926-A72E-958EAA9DF1A7}" type="presParOf" srcId="{C4977341-B98B-44CA-867B-5FB3EE398C45}" destId="{CCB20839-D98B-4CC2-88E7-FB954E12D7D9}" srcOrd="0" destOrd="0" presId="urn:microsoft.com/office/officeart/2008/layout/HorizontalMultiLevelHierarchy"/>
    <dgm:cxn modelId="{CE9158A1-00AC-4BA9-B942-DFED55C6A4A3}" type="presParOf" srcId="{C4977341-B98B-44CA-867B-5FB3EE398C45}" destId="{D6E32FB6-B2FC-4AB5-ADD7-ABA41EB81E68}" srcOrd="1" destOrd="0" presId="urn:microsoft.com/office/officeart/2008/layout/HorizontalMultiLevelHierarchy"/>
    <dgm:cxn modelId="{8F6793A9-D50F-446A-AD82-C000986EAC30}" type="presParOf" srcId="{9668248C-44AF-4FB4-BC4A-3F6D19BE3AD9}" destId="{4681E7EE-B305-4F38-B9C4-63DE7A666731}" srcOrd="2" destOrd="0" presId="urn:microsoft.com/office/officeart/2008/layout/HorizontalMultiLevelHierarchy"/>
    <dgm:cxn modelId="{01FB64AD-2B02-489F-8C2B-A7C258AB7C24}" type="presParOf" srcId="{4681E7EE-B305-4F38-B9C4-63DE7A666731}" destId="{415DCB72-417D-4762-B99A-1BA86F9D5955}" srcOrd="0" destOrd="0" presId="urn:microsoft.com/office/officeart/2008/layout/HorizontalMultiLevelHierarchy"/>
    <dgm:cxn modelId="{D321020D-81A5-4723-8FEC-770BC77961CE}" type="presParOf" srcId="{9668248C-44AF-4FB4-BC4A-3F6D19BE3AD9}" destId="{3F93F96B-60AE-4DA9-BF46-1B4C511BE4E9}" srcOrd="3" destOrd="0" presId="urn:microsoft.com/office/officeart/2008/layout/HorizontalMultiLevelHierarchy"/>
    <dgm:cxn modelId="{F4EF1CD8-50E9-4DFB-8C28-819A0CABEF8F}" type="presParOf" srcId="{3F93F96B-60AE-4DA9-BF46-1B4C511BE4E9}" destId="{6E20DF74-8D4D-4CF2-A9F8-ED8E0FDF4DAF}" srcOrd="0" destOrd="0" presId="urn:microsoft.com/office/officeart/2008/layout/HorizontalMultiLevelHierarchy"/>
    <dgm:cxn modelId="{783028B1-A205-49B7-B71E-8FAF22B7FC31}" type="presParOf" srcId="{3F93F96B-60AE-4DA9-BF46-1B4C511BE4E9}" destId="{8F151A1A-3712-438F-BBA1-BE117F1696A1}" srcOrd="1" destOrd="0" presId="urn:microsoft.com/office/officeart/2008/layout/HorizontalMultiLevelHierarchy"/>
    <dgm:cxn modelId="{F81F64E8-6754-4470-ABBE-42074DEED766}" type="presParOf" srcId="{8F151A1A-3712-438F-BBA1-BE117F1696A1}" destId="{2B0E5A59-C346-4AF0-ACA9-B5F2CA9DBAE8}" srcOrd="0" destOrd="0" presId="urn:microsoft.com/office/officeart/2008/layout/HorizontalMultiLevelHierarchy"/>
    <dgm:cxn modelId="{4DA0717E-235F-4E09-A762-C9FF3C34599B}" type="presParOf" srcId="{2B0E5A59-C346-4AF0-ACA9-B5F2CA9DBAE8}" destId="{6A056545-CEB8-4D26-9C47-0C734CBFBA8F}" srcOrd="0" destOrd="0" presId="urn:microsoft.com/office/officeart/2008/layout/HorizontalMultiLevelHierarchy"/>
    <dgm:cxn modelId="{34129FD0-10FD-4BB8-AC94-16B483966D0A}" type="presParOf" srcId="{8F151A1A-3712-438F-BBA1-BE117F1696A1}" destId="{8E932606-41D0-43DD-9BB4-C9508EB54C04}" srcOrd="1" destOrd="0" presId="urn:microsoft.com/office/officeart/2008/layout/HorizontalMultiLevelHierarchy"/>
    <dgm:cxn modelId="{353D1E10-0F61-41A1-888D-4EE5E57938F6}" type="presParOf" srcId="{8E932606-41D0-43DD-9BB4-C9508EB54C04}" destId="{80AA35A3-8CAF-4A8C-95D1-6E474874EEB8}" srcOrd="0" destOrd="0" presId="urn:microsoft.com/office/officeart/2008/layout/HorizontalMultiLevelHierarchy"/>
    <dgm:cxn modelId="{5CB60A5E-C2AE-49F6-8565-55ACEF55C80F}" type="presParOf" srcId="{8E932606-41D0-43DD-9BB4-C9508EB54C04}" destId="{81D75573-EA2B-447B-80A9-C0E00B79CD50}" srcOrd="1" destOrd="0" presId="urn:microsoft.com/office/officeart/2008/layout/HorizontalMultiLevelHierarchy"/>
    <dgm:cxn modelId="{D0D66E87-5D37-46E7-B41D-ADDBB9A8D9B1}" type="presParOf" srcId="{81D75573-EA2B-447B-80A9-C0E00B79CD50}" destId="{49C2FD85-E516-4F2D-8AB5-3D6908446097}" srcOrd="0" destOrd="0" presId="urn:microsoft.com/office/officeart/2008/layout/HorizontalMultiLevelHierarchy"/>
    <dgm:cxn modelId="{47D059B9-8088-4394-9DC9-FDA9DC299327}" type="presParOf" srcId="{49C2FD85-E516-4F2D-8AB5-3D6908446097}" destId="{F4355E3A-A2DC-485A-874D-7F8E562183C3}" srcOrd="0" destOrd="0" presId="urn:microsoft.com/office/officeart/2008/layout/HorizontalMultiLevelHierarchy"/>
    <dgm:cxn modelId="{98143A97-FA3E-4ACB-9DBA-11D05139ED39}" type="presParOf" srcId="{81D75573-EA2B-447B-80A9-C0E00B79CD50}" destId="{E29ACD19-0141-416C-B1AD-673099173C4B}" srcOrd="1" destOrd="0" presId="urn:microsoft.com/office/officeart/2008/layout/HorizontalMultiLevelHierarchy"/>
    <dgm:cxn modelId="{39A77E2E-3539-4A34-9CBC-011315796339}" type="presParOf" srcId="{E29ACD19-0141-416C-B1AD-673099173C4B}" destId="{2F05233D-F899-4593-9D57-FD69F0E3100A}" srcOrd="0" destOrd="0" presId="urn:microsoft.com/office/officeart/2008/layout/HorizontalMultiLevelHierarchy"/>
    <dgm:cxn modelId="{F1F9D040-29D5-438F-8F20-0F93CDEF0577}" type="presParOf" srcId="{E29ACD19-0141-416C-B1AD-673099173C4B}" destId="{DD598CA8-04F9-4EEF-9BD9-0BF2BD8315E8}" srcOrd="1" destOrd="0" presId="urn:microsoft.com/office/officeart/2008/layout/HorizontalMultiLevelHierarchy"/>
    <dgm:cxn modelId="{C5D79DC6-9C9E-49AF-9E73-423E8FFF71F1}" type="presParOf" srcId="{81D75573-EA2B-447B-80A9-C0E00B79CD50}" destId="{F07F22B0-828E-482C-9585-F737B7B9A86F}" srcOrd="2" destOrd="0" presId="urn:microsoft.com/office/officeart/2008/layout/HorizontalMultiLevelHierarchy"/>
    <dgm:cxn modelId="{537E57F4-2BDC-4F20-8FF1-CDF439710A30}" type="presParOf" srcId="{F07F22B0-828E-482C-9585-F737B7B9A86F}" destId="{B69C6C97-86C1-43F0-9921-EE180A55F9B4}" srcOrd="0" destOrd="0" presId="urn:microsoft.com/office/officeart/2008/layout/HorizontalMultiLevelHierarchy"/>
    <dgm:cxn modelId="{8280E59F-056B-48B3-9A1F-81F99959B837}" type="presParOf" srcId="{81D75573-EA2B-447B-80A9-C0E00B79CD50}" destId="{EB0263B0-20B5-4ED0-A9E3-1045E20A3948}" srcOrd="3" destOrd="0" presId="urn:microsoft.com/office/officeart/2008/layout/HorizontalMultiLevelHierarchy"/>
    <dgm:cxn modelId="{230449F0-F3E1-4E7A-BFB2-1DED1A68AF00}" type="presParOf" srcId="{EB0263B0-20B5-4ED0-A9E3-1045E20A3948}" destId="{8BB1EFA5-22E8-4AAE-8321-5D4BC6FECAE9}" srcOrd="0" destOrd="0" presId="urn:microsoft.com/office/officeart/2008/layout/HorizontalMultiLevelHierarchy"/>
    <dgm:cxn modelId="{1E56681B-D578-49B1-99E7-3D040D64142D}" type="presParOf" srcId="{EB0263B0-20B5-4ED0-A9E3-1045E20A3948}" destId="{6FB83BA1-2609-47C9-8A7B-7F5FC2DB2AD8}" srcOrd="1" destOrd="0" presId="urn:microsoft.com/office/officeart/2008/layout/HorizontalMultiLevelHierarchy"/>
    <dgm:cxn modelId="{4A9BA532-F260-4307-9F7C-93A973B3ACE2}" type="presParOf" srcId="{8F151A1A-3712-438F-BBA1-BE117F1696A1}" destId="{9EEC0C4B-FA3A-4A19-98DD-F2F638222069}" srcOrd="2" destOrd="0" presId="urn:microsoft.com/office/officeart/2008/layout/HorizontalMultiLevelHierarchy"/>
    <dgm:cxn modelId="{F18A8477-724B-4258-B20B-7D58ACD53378}" type="presParOf" srcId="{9EEC0C4B-FA3A-4A19-98DD-F2F638222069}" destId="{71EFBAA7-D796-4752-B13E-3ACE2FB86886}" srcOrd="0" destOrd="0" presId="urn:microsoft.com/office/officeart/2008/layout/HorizontalMultiLevelHierarchy"/>
    <dgm:cxn modelId="{4E7F70A0-0822-4BCD-83F9-1B558FC5E251}" type="presParOf" srcId="{8F151A1A-3712-438F-BBA1-BE117F1696A1}" destId="{D6872925-F68D-4DB6-911E-BFE5EF3D7324}" srcOrd="3" destOrd="0" presId="urn:microsoft.com/office/officeart/2008/layout/HorizontalMultiLevelHierarchy"/>
    <dgm:cxn modelId="{4D65255F-C704-451A-9F12-B4CE64732246}" type="presParOf" srcId="{D6872925-F68D-4DB6-911E-BFE5EF3D7324}" destId="{C6EA1328-CAC0-4BD8-8AF9-EBB25547D3CA}" srcOrd="0" destOrd="0" presId="urn:microsoft.com/office/officeart/2008/layout/HorizontalMultiLevelHierarchy"/>
    <dgm:cxn modelId="{40A3EDA1-9CEA-4531-896C-F2FDDEFCF39F}" type="presParOf" srcId="{D6872925-F68D-4DB6-911E-BFE5EF3D7324}" destId="{C6494FB8-1856-4A4C-BCE0-3D454BEF70EA}" srcOrd="1" destOrd="0" presId="urn:microsoft.com/office/officeart/2008/layout/HorizontalMultiLevelHierarchy"/>
    <dgm:cxn modelId="{A1D7DB5E-35A8-427B-98B7-659940A3E107}" type="presParOf" srcId="{C6494FB8-1856-4A4C-BCE0-3D454BEF70EA}" destId="{A2A1382A-EA02-4B02-AB56-407B90EBF472}" srcOrd="0" destOrd="0" presId="urn:microsoft.com/office/officeart/2008/layout/HorizontalMultiLevelHierarchy"/>
    <dgm:cxn modelId="{4274E0E9-B02B-4FE0-A648-C6353D97EEFE}" type="presParOf" srcId="{A2A1382A-EA02-4B02-AB56-407B90EBF472}" destId="{9510CAE6-02B6-444D-A8E7-2298D1A76E65}" srcOrd="0" destOrd="0" presId="urn:microsoft.com/office/officeart/2008/layout/HorizontalMultiLevelHierarchy"/>
    <dgm:cxn modelId="{87BF287F-90F5-42B9-B3A0-64DB33B5BCB5}" type="presParOf" srcId="{C6494FB8-1856-4A4C-BCE0-3D454BEF70EA}" destId="{71A4A1BC-8C81-4AB8-A5E3-B7E0AE2C7229}" srcOrd="1" destOrd="0" presId="urn:microsoft.com/office/officeart/2008/layout/HorizontalMultiLevelHierarchy"/>
    <dgm:cxn modelId="{E5E2B34D-B6FF-494F-9035-7998AA87E89E}" type="presParOf" srcId="{71A4A1BC-8C81-4AB8-A5E3-B7E0AE2C7229}" destId="{E561F213-488A-46F5-816D-396F6B39D2F3}" srcOrd="0" destOrd="0" presId="urn:microsoft.com/office/officeart/2008/layout/HorizontalMultiLevelHierarchy"/>
    <dgm:cxn modelId="{36BAADA8-310A-410C-A081-A7188A9DD94A}" type="presParOf" srcId="{71A4A1BC-8C81-4AB8-A5E3-B7E0AE2C7229}" destId="{81FE5A3D-2988-4859-B93A-15A6496B8919}" srcOrd="1" destOrd="0" presId="urn:microsoft.com/office/officeart/2008/layout/HorizontalMultiLevelHierarchy"/>
    <dgm:cxn modelId="{B63446EA-4BF7-409A-BE6D-36D8B24536F9}" type="presParOf" srcId="{81FE5A3D-2988-4859-B93A-15A6496B8919}" destId="{3ACA7563-46E8-47C5-B098-08043F61F2EB}" srcOrd="0" destOrd="0" presId="urn:microsoft.com/office/officeart/2008/layout/HorizontalMultiLevelHierarchy"/>
    <dgm:cxn modelId="{A8FF7B03-896D-47CF-ABB6-B8EE7A10E116}" type="presParOf" srcId="{3ACA7563-46E8-47C5-B098-08043F61F2EB}" destId="{210E9E30-6E46-47B8-B03C-AAACC501BD7F}" srcOrd="0" destOrd="0" presId="urn:microsoft.com/office/officeart/2008/layout/HorizontalMultiLevelHierarchy"/>
    <dgm:cxn modelId="{FEC930F7-B953-4CEE-82D4-9B66303B0612}" type="presParOf" srcId="{81FE5A3D-2988-4859-B93A-15A6496B8919}" destId="{0B8008F3-A5FB-41E6-999F-F8C272881C35}" srcOrd="1" destOrd="0" presId="urn:microsoft.com/office/officeart/2008/layout/HorizontalMultiLevelHierarchy"/>
    <dgm:cxn modelId="{90F4C66E-3C34-4F86-881C-1422E6AB7B6C}" type="presParOf" srcId="{0B8008F3-A5FB-41E6-999F-F8C272881C35}" destId="{4019C10F-9702-4323-9EB3-767A4F9EE827}" srcOrd="0" destOrd="0" presId="urn:microsoft.com/office/officeart/2008/layout/HorizontalMultiLevelHierarchy"/>
    <dgm:cxn modelId="{ED0D6218-24D5-4CE8-9A6C-97CF36DB342B}" type="presParOf" srcId="{0B8008F3-A5FB-41E6-999F-F8C272881C35}" destId="{55AD3231-6428-436E-97F6-D214F6C1C70E}" srcOrd="1" destOrd="0" presId="urn:microsoft.com/office/officeart/2008/layout/HorizontalMultiLevelHierarchy"/>
    <dgm:cxn modelId="{C282BCC7-70EE-4744-9994-CC310DAD9B01}" type="presParOf" srcId="{81FE5A3D-2988-4859-B93A-15A6496B8919}" destId="{813EFCBA-B990-4E57-87A5-AAD5839905FD}" srcOrd="2" destOrd="0" presId="urn:microsoft.com/office/officeart/2008/layout/HorizontalMultiLevelHierarchy"/>
    <dgm:cxn modelId="{EC389BD6-B9B8-4333-AFBD-58D04596F4D0}" type="presParOf" srcId="{813EFCBA-B990-4E57-87A5-AAD5839905FD}" destId="{0F2CB1FF-0927-42A8-AF9E-EDD53DD1784B}" srcOrd="0" destOrd="0" presId="urn:microsoft.com/office/officeart/2008/layout/HorizontalMultiLevelHierarchy"/>
    <dgm:cxn modelId="{61DD2B15-8CED-418B-A820-884C49886E91}" type="presParOf" srcId="{81FE5A3D-2988-4859-B93A-15A6496B8919}" destId="{D4E2F588-767A-402C-B39E-E15611D2E838}" srcOrd="3" destOrd="0" presId="urn:microsoft.com/office/officeart/2008/layout/HorizontalMultiLevelHierarchy"/>
    <dgm:cxn modelId="{60CCD6D5-BB8F-4362-9C61-8736473B2AD7}" type="presParOf" srcId="{D4E2F588-767A-402C-B39E-E15611D2E838}" destId="{A4E10FD8-9127-466D-A9E0-9B2ECAEF0947}" srcOrd="0" destOrd="0" presId="urn:microsoft.com/office/officeart/2008/layout/HorizontalMultiLevelHierarchy"/>
    <dgm:cxn modelId="{D04E83CD-85C3-4109-ACCC-2520A86E1360}" type="presParOf" srcId="{D4E2F588-767A-402C-B39E-E15611D2E838}" destId="{8EAFB30B-8E0E-4CD1-8C84-009713D83ED2}" srcOrd="1" destOrd="0" presId="urn:microsoft.com/office/officeart/2008/layout/HorizontalMultiLevelHierarchy"/>
    <dgm:cxn modelId="{00AECD7B-4A43-4BBE-88AD-EB22620F00D9}" type="presParOf" srcId="{C6494FB8-1856-4A4C-BCE0-3D454BEF70EA}" destId="{E8BE37FB-136E-426B-B024-827B44E1BF8B}" srcOrd="2" destOrd="0" presId="urn:microsoft.com/office/officeart/2008/layout/HorizontalMultiLevelHierarchy"/>
    <dgm:cxn modelId="{423802A9-2D69-4335-965C-770D162BB6F3}" type="presParOf" srcId="{E8BE37FB-136E-426B-B024-827B44E1BF8B}" destId="{C0B293C6-946A-44B9-951E-A28DF8FA09E2}" srcOrd="0" destOrd="0" presId="urn:microsoft.com/office/officeart/2008/layout/HorizontalMultiLevelHierarchy"/>
    <dgm:cxn modelId="{98B6C31A-9C17-4296-8148-445C9E66C5F0}" type="presParOf" srcId="{C6494FB8-1856-4A4C-BCE0-3D454BEF70EA}" destId="{50D70229-4B7D-4B67-861D-B2F0A70E2EB4}" srcOrd="3" destOrd="0" presId="urn:microsoft.com/office/officeart/2008/layout/HorizontalMultiLevelHierarchy"/>
    <dgm:cxn modelId="{923D671F-4A41-4176-B985-EB6134F33574}" type="presParOf" srcId="{50D70229-4B7D-4B67-861D-B2F0A70E2EB4}" destId="{505FD447-3BD1-4936-BC67-8E200162A2CC}" srcOrd="0" destOrd="0" presId="urn:microsoft.com/office/officeart/2008/layout/HorizontalMultiLevelHierarchy"/>
    <dgm:cxn modelId="{E6FEE3AA-CC9E-4E70-867E-8B3184DB0B3C}" type="presParOf" srcId="{50D70229-4B7D-4B67-861D-B2F0A70E2EB4}" destId="{32E251FA-BC0A-46DD-9363-33C25AC1BDF2}" srcOrd="1" destOrd="0" presId="urn:microsoft.com/office/officeart/2008/layout/HorizontalMultiLevelHierarchy"/>
    <dgm:cxn modelId="{C84964DA-0DDD-42C7-A04F-455A2DD6218A}" type="presParOf" srcId="{32E251FA-BC0A-46DD-9363-33C25AC1BDF2}" destId="{CE3C35EB-511B-4350-9EDB-01E048FAA2AF}" srcOrd="0" destOrd="0" presId="urn:microsoft.com/office/officeart/2008/layout/HorizontalMultiLevelHierarchy"/>
    <dgm:cxn modelId="{760FC3BE-C927-441B-8276-061136EAF514}" type="presParOf" srcId="{CE3C35EB-511B-4350-9EDB-01E048FAA2AF}" destId="{B3F29616-E0AB-4E96-BFC0-6E4639C0D162}" srcOrd="0" destOrd="0" presId="urn:microsoft.com/office/officeart/2008/layout/HorizontalMultiLevelHierarchy"/>
    <dgm:cxn modelId="{23226468-F62B-40E9-800D-C5E445C4A9B7}" type="presParOf" srcId="{32E251FA-BC0A-46DD-9363-33C25AC1BDF2}" destId="{1FDA55B1-B022-4347-AE3F-4199388FB440}" srcOrd="1" destOrd="0" presId="urn:microsoft.com/office/officeart/2008/layout/HorizontalMultiLevelHierarchy"/>
    <dgm:cxn modelId="{C7EF0B71-B477-4B71-9DD8-051C2A37BE69}" type="presParOf" srcId="{1FDA55B1-B022-4347-AE3F-4199388FB440}" destId="{6B3E31E8-C7B7-4D16-9820-4F2FC77B80E4}" srcOrd="0" destOrd="0" presId="urn:microsoft.com/office/officeart/2008/layout/HorizontalMultiLevelHierarchy"/>
    <dgm:cxn modelId="{2334DA5D-3207-4049-B944-BF55028DDC3F}" type="presParOf" srcId="{1FDA55B1-B022-4347-AE3F-4199388FB440}" destId="{8885C840-688D-42A7-81D0-50B1F85C7841}" srcOrd="1" destOrd="0" presId="urn:microsoft.com/office/officeart/2008/layout/HorizontalMultiLevelHierarchy"/>
    <dgm:cxn modelId="{847AB844-FAF3-4117-BB89-4D2A860BFD51}" type="presParOf" srcId="{8F151A1A-3712-438F-BBA1-BE117F1696A1}" destId="{5628B29D-2AE9-4557-BCF4-3BA0F2BEDF7F}" srcOrd="4" destOrd="0" presId="urn:microsoft.com/office/officeart/2008/layout/HorizontalMultiLevelHierarchy"/>
    <dgm:cxn modelId="{75BF1CE8-706D-4D7B-BF46-17BE2523F392}" type="presParOf" srcId="{5628B29D-2AE9-4557-BCF4-3BA0F2BEDF7F}" destId="{0021EA1C-2EAB-421B-9606-22C2AF1359F4}" srcOrd="0" destOrd="0" presId="urn:microsoft.com/office/officeart/2008/layout/HorizontalMultiLevelHierarchy"/>
    <dgm:cxn modelId="{477309C9-F661-44D5-A5C5-A582DF5F949D}" type="presParOf" srcId="{8F151A1A-3712-438F-BBA1-BE117F1696A1}" destId="{76F87FD4-5822-4012-B632-85D861261B30}" srcOrd="5" destOrd="0" presId="urn:microsoft.com/office/officeart/2008/layout/HorizontalMultiLevelHierarchy"/>
    <dgm:cxn modelId="{1FBBC033-44A2-4CB4-9309-4D3D9A40F283}" type="presParOf" srcId="{76F87FD4-5822-4012-B632-85D861261B30}" destId="{3F44D9DB-E83A-432D-B55F-93FE675E0401}" srcOrd="0" destOrd="0" presId="urn:microsoft.com/office/officeart/2008/layout/HorizontalMultiLevelHierarchy"/>
    <dgm:cxn modelId="{EE01447B-3D7D-4B89-A499-E87FDC15FE3F}" type="presParOf" srcId="{76F87FD4-5822-4012-B632-85D861261B30}" destId="{6F719BAE-FC94-4926-8DE3-2707F3DB21B8}" srcOrd="1" destOrd="0" presId="urn:microsoft.com/office/officeart/2008/layout/HorizontalMultiLevelHierarchy"/>
    <dgm:cxn modelId="{2F16C5F0-5B7F-454F-B0FF-6637A76B337C}" type="presParOf" srcId="{6F719BAE-FC94-4926-8DE3-2707F3DB21B8}" destId="{31D6E094-E9DB-43D5-96F7-B4E4BCF39B0F}" srcOrd="0" destOrd="0" presId="urn:microsoft.com/office/officeart/2008/layout/HorizontalMultiLevelHierarchy"/>
    <dgm:cxn modelId="{A6D7C09B-7FE1-4A92-9D2E-A3E97AD911DB}" type="presParOf" srcId="{31D6E094-E9DB-43D5-96F7-B4E4BCF39B0F}" destId="{96538D00-28E3-4EAA-9A59-1F40F7568C19}" srcOrd="0" destOrd="0" presId="urn:microsoft.com/office/officeart/2008/layout/HorizontalMultiLevelHierarchy"/>
    <dgm:cxn modelId="{B481A780-8E7C-40CB-8552-079EFD6A9AC3}" type="presParOf" srcId="{6F719BAE-FC94-4926-8DE3-2707F3DB21B8}" destId="{6300E43B-902D-4073-B366-C1E4D9773CDA}" srcOrd="1" destOrd="0" presId="urn:microsoft.com/office/officeart/2008/layout/HorizontalMultiLevelHierarchy"/>
    <dgm:cxn modelId="{FE838CE2-9B42-4CC0-B33E-F86BEF682C2D}" type="presParOf" srcId="{6300E43B-902D-4073-B366-C1E4D9773CDA}" destId="{5A9C82C4-F037-4F5F-8673-CB697A4AC0A0}" srcOrd="0" destOrd="0" presId="urn:microsoft.com/office/officeart/2008/layout/HorizontalMultiLevelHierarchy"/>
    <dgm:cxn modelId="{05EB03E0-6E0D-4325-8F84-94342895F8DA}" type="presParOf" srcId="{6300E43B-902D-4073-B366-C1E4D9773CDA}" destId="{9CCE4438-9013-48B8-8E1B-619FDB684BE5}" srcOrd="1" destOrd="0" presId="urn:microsoft.com/office/officeart/2008/layout/HorizontalMultiLevelHierarchy"/>
    <dgm:cxn modelId="{194C98DF-2C13-4CE0-9DB2-098E7C3AF7C9}" type="presParOf" srcId="{9CCE4438-9013-48B8-8E1B-619FDB684BE5}" destId="{400DBA7F-C48D-4C0E-9F21-2F18E69F9744}" srcOrd="0" destOrd="0" presId="urn:microsoft.com/office/officeart/2008/layout/HorizontalMultiLevelHierarchy"/>
    <dgm:cxn modelId="{1E700772-4502-4053-8136-F224EA28C63C}" type="presParOf" srcId="{400DBA7F-C48D-4C0E-9F21-2F18E69F9744}" destId="{171A3218-4C64-4559-9CA7-33C7D9F134DD}" srcOrd="0" destOrd="0" presId="urn:microsoft.com/office/officeart/2008/layout/HorizontalMultiLevelHierarchy"/>
    <dgm:cxn modelId="{238675AF-F217-4919-BE63-51BD778D6408}" type="presParOf" srcId="{9CCE4438-9013-48B8-8E1B-619FDB684BE5}" destId="{A433EBF6-1E67-4904-9F81-A3CCAD192B40}" srcOrd="1" destOrd="0" presId="urn:microsoft.com/office/officeart/2008/layout/HorizontalMultiLevelHierarchy"/>
    <dgm:cxn modelId="{B928B61B-6B5B-40E9-82FE-B6E3A4E385E8}" type="presParOf" srcId="{A433EBF6-1E67-4904-9F81-A3CCAD192B40}" destId="{D6E803D4-D784-4291-B20C-2CA636F619D6}" srcOrd="0" destOrd="0" presId="urn:microsoft.com/office/officeart/2008/layout/HorizontalMultiLevelHierarchy"/>
    <dgm:cxn modelId="{47A87B3F-DCAE-489C-99EA-F0950842A2D6}" type="presParOf" srcId="{A433EBF6-1E67-4904-9F81-A3CCAD192B40}" destId="{1396149F-4FC5-451D-B46A-9D8720D15492}" srcOrd="1" destOrd="0" presId="urn:microsoft.com/office/officeart/2008/layout/HorizontalMultiLevelHierarchy"/>
    <dgm:cxn modelId="{036C1B36-F874-4BDE-80E8-B01B75EBCC14}" type="presParOf" srcId="{6F719BAE-FC94-4926-8DE3-2707F3DB21B8}" destId="{EFF01F89-3705-4CB4-8800-63362F426D94}" srcOrd="2" destOrd="0" presId="urn:microsoft.com/office/officeart/2008/layout/HorizontalMultiLevelHierarchy"/>
    <dgm:cxn modelId="{BE6F3BF6-831D-4531-849C-6A052F27214D}" type="presParOf" srcId="{EFF01F89-3705-4CB4-8800-63362F426D94}" destId="{AB62D5AF-C570-4A27-B667-581F17C52BBB}" srcOrd="0" destOrd="0" presId="urn:microsoft.com/office/officeart/2008/layout/HorizontalMultiLevelHierarchy"/>
    <dgm:cxn modelId="{651C6648-2CCE-4C97-9F64-B65C068D31BF}" type="presParOf" srcId="{6F719BAE-FC94-4926-8DE3-2707F3DB21B8}" destId="{AD73983B-D56F-4AFF-9481-6621270506F8}" srcOrd="3" destOrd="0" presId="urn:microsoft.com/office/officeart/2008/layout/HorizontalMultiLevelHierarchy"/>
    <dgm:cxn modelId="{7148A6B7-2F27-44E9-B776-8866AA1D7E59}" type="presParOf" srcId="{AD73983B-D56F-4AFF-9481-6621270506F8}" destId="{F8F8AFFE-0CBA-4BA0-92CC-0BFBABBA8319}" srcOrd="0" destOrd="0" presId="urn:microsoft.com/office/officeart/2008/layout/HorizontalMultiLevelHierarchy"/>
    <dgm:cxn modelId="{B63BD51B-484D-4F6B-A890-4CD50D11B515}" type="presParOf" srcId="{AD73983B-D56F-4AFF-9481-6621270506F8}" destId="{E3667499-F3CF-4006-9EF1-8879D8945F58}" srcOrd="1" destOrd="0" presId="urn:microsoft.com/office/officeart/2008/layout/HorizontalMultiLevelHierarchy"/>
    <dgm:cxn modelId="{994394BF-6274-4C49-BC72-BA0F56833844}" type="presParOf" srcId="{E3667499-F3CF-4006-9EF1-8879D8945F58}" destId="{3EE083B4-A719-44E4-A630-AB215FAF12FF}" srcOrd="0" destOrd="0" presId="urn:microsoft.com/office/officeart/2008/layout/HorizontalMultiLevelHierarchy"/>
    <dgm:cxn modelId="{A4389B24-8D9F-49F8-8E57-F14B3B6C3632}" type="presParOf" srcId="{3EE083B4-A719-44E4-A630-AB215FAF12FF}" destId="{44137990-88E5-486F-ADF2-58A5F60A600D}" srcOrd="0" destOrd="0" presId="urn:microsoft.com/office/officeart/2008/layout/HorizontalMultiLevelHierarchy"/>
    <dgm:cxn modelId="{F4A229C6-97FC-428C-B21C-05B05CC685DD}" type="presParOf" srcId="{E3667499-F3CF-4006-9EF1-8879D8945F58}" destId="{DAD77718-1C66-4B94-B282-BFA525956628}" srcOrd="1" destOrd="0" presId="urn:microsoft.com/office/officeart/2008/layout/HorizontalMultiLevelHierarchy"/>
    <dgm:cxn modelId="{8E950759-452F-4DF0-B145-C068E347F424}" type="presParOf" srcId="{DAD77718-1C66-4B94-B282-BFA525956628}" destId="{D7792036-A128-45BF-9E19-3F2E8EF518E9}" srcOrd="0" destOrd="0" presId="urn:microsoft.com/office/officeart/2008/layout/HorizontalMultiLevelHierarchy"/>
    <dgm:cxn modelId="{E767D075-E8B8-454B-9919-0C8AE954F412}" type="presParOf" srcId="{DAD77718-1C66-4B94-B282-BFA525956628}" destId="{7F171759-EF46-443F-826F-14D6258164B7}" srcOrd="1" destOrd="0" presId="urn:microsoft.com/office/officeart/2008/layout/HorizontalMultiLevelHierarchy"/>
    <dgm:cxn modelId="{45EC075F-122D-4391-B2A3-3F452A8A6051}" type="presParOf" srcId="{9668248C-44AF-4FB4-BC4A-3F6D19BE3AD9}" destId="{CD32B492-F4BB-4CD4-AFF4-5A840B103920}" srcOrd="4" destOrd="0" presId="urn:microsoft.com/office/officeart/2008/layout/HorizontalMultiLevelHierarchy"/>
    <dgm:cxn modelId="{EE54FADC-7775-44C4-A4FF-FE31995DC2CA}" type="presParOf" srcId="{CD32B492-F4BB-4CD4-AFF4-5A840B103920}" destId="{E45D98E1-1789-422F-8C08-6BFEB9511464}" srcOrd="0" destOrd="0" presId="urn:microsoft.com/office/officeart/2008/layout/HorizontalMultiLevelHierarchy"/>
    <dgm:cxn modelId="{6931B214-9F53-4425-BFD2-6CC34C10D2CF}" type="presParOf" srcId="{9668248C-44AF-4FB4-BC4A-3F6D19BE3AD9}" destId="{1756F203-5E54-452A-ABB7-24512046D30B}" srcOrd="5" destOrd="0" presId="urn:microsoft.com/office/officeart/2008/layout/HorizontalMultiLevelHierarchy"/>
    <dgm:cxn modelId="{F7B61FAE-34DB-4E08-892A-B5C8D9048347}" type="presParOf" srcId="{1756F203-5E54-452A-ABB7-24512046D30B}" destId="{05626383-8934-45C7-8C9A-7F9110297D60}" srcOrd="0" destOrd="0" presId="urn:microsoft.com/office/officeart/2008/layout/HorizontalMultiLevelHierarchy"/>
    <dgm:cxn modelId="{0ADF9636-FE71-4C18-9FA0-280E053357ED}" type="presParOf" srcId="{1756F203-5E54-452A-ABB7-24512046D30B}" destId="{13765B2B-26CD-4C85-B0A7-07DF08164686}" srcOrd="1" destOrd="0" presId="urn:microsoft.com/office/officeart/2008/layout/HorizontalMultiLevelHierarchy"/>
    <dgm:cxn modelId="{98B5D905-4725-4965-B3E8-4EAB13252B47}" type="presParOf" srcId="{13765B2B-26CD-4C85-B0A7-07DF08164686}" destId="{8AACAE33-8F66-421C-850D-4A74A45A5CDD}" srcOrd="0" destOrd="0" presId="urn:microsoft.com/office/officeart/2008/layout/HorizontalMultiLevelHierarchy"/>
    <dgm:cxn modelId="{D9147B59-CCB1-4E60-AA80-B7700138133C}" type="presParOf" srcId="{8AACAE33-8F66-421C-850D-4A74A45A5CDD}" destId="{D9945711-50C6-4B03-8EF0-4FEEC8ACF5FD}" srcOrd="0" destOrd="0" presId="urn:microsoft.com/office/officeart/2008/layout/HorizontalMultiLevelHierarchy"/>
    <dgm:cxn modelId="{4819343C-7345-4DB0-B07B-979EAF557B91}" type="presParOf" srcId="{13765B2B-26CD-4C85-B0A7-07DF08164686}" destId="{9FFCD8C7-F260-46C0-8A6E-6EA7B68573B6}" srcOrd="1" destOrd="0" presId="urn:microsoft.com/office/officeart/2008/layout/HorizontalMultiLevelHierarchy"/>
    <dgm:cxn modelId="{8954B0FC-57C3-40EA-ABEB-BCDA138D4267}" type="presParOf" srcId="{9FFCD8C7-F260-46C0-8A6E-6EA7B68573B6}" destId="{9903F431-764C-42AB-958C-770860C7B4E7}" srcOrd="0" destOrd="0" presId="urn:microsoft.com/office/officeart/2008/layout/HorizontalMultiLevelHierarchy"/>
    <dgm:cxn modelId="{8674A7C2-A007-4C7F-8034-5118898B8709}" type="presParOf" srcId="{9FFCD8C7-F260-46C0-8A6E-6EA7B68573B6}" destId="{73FE79BF-72FC-4038-9E0E-03F881C7AA0C}" srcOrd="1" destOrd="0" presId="urn:microsoft.com/office/officeart/2008/layout/HorizontalMultiLevelHierarchy"/>
    <dgm:cxn modelId="{A6B8D0A8-3F35-44DD-9B8C-D1D9E8F3596F}" type="presParOf" srcId="{73FE79BF-72FC-4038-9E0E-03F881C7AA0C}" destId="{7F0EE881-C4EB-4B8F-8D1E-C42009798CF1}" srcOrd="0" destOrd="0" presId="urn:microsoft.com/office/officeart/2008/layout/HorizontalMultiLevelHierarchy"/>
    <dgm:cxn modelId="{4FD5896D-94C5-447A-81C1-95119D5A625C}" type="presParOf" srcId="{7F0EE881-C4EB-4B8F-8D1E-C42009798CF1}" destId="{175297AC-7539-4449-8C6A-99CCA82F2FD3}" srcOrd="0" destOrd="0" presId="urn:microsoft.com/office/officeart/2008/layout/HorizontalMultiLevelHierarchy"/>
    <dgm:cxn modelId="{33C11BD9-FD87-47B7-B089-2E65B11B2204}" type="presParOf" srcId="{73FE79BF-72FC-4038-9E0E-03F881C7AA0C}" destId="{57B27ACE-F5F5-40C3-A6FD-1C752F96D101}" srcOrd="1" destOrd="0" presId="urn:microsoft.com/office/officeart/2008/layout/HorizontalMultiLevelHierarchy"/>
    <dgm:cxn modelId="{EB4ED5E9-E596-47BD-B0CA-9BD7B9959028}" type="presParOf" srcId="{57B27ACE-F5F5-40C3-A6FD-1C752F96D101}" destId="{71F0C165-FCDE-4370-AD07-3223E110A553}" srcOrd="0" destOrd="0" presId="urn:microsoft.com/office/officeart/2008/layout/HorizontalMultiLevelHierarchy"/>
    <dgm:cxn modelId="{82B3CCEB-96C1-4452-91E9-32766B2A8CD4}" type="presParOf" srcId="{57B27ACE-F5F5-40C3-A6FD-1C752F96D101}" destId="{EBAEA5B2-B047-47F8-BFB5-A9AB16221694}" srcOrd="1" destOrd="0" presId="urn:microsoft.com/office/officeart/2008/layout/HorizontalMultiLevelHierarchy"/>
    <dgm:cxn modelId="{7F08969C-2190-4C49-9B17-1D86CCA4DE09}" type="presParOf" srcId="{73FE79BF-72FC-4038-9E0E-03F881C7AA0C}" destId="{A6CA91D4-7FA9-48EF-B193-2D3B63E87759}" srcOrd="2" destOrd="0" presId="urn:microsoft.com/office/officeart/2008/layout/HorizontalMultiLevelHierarchy"/>
    <dgm:cxn modelId="{2375801E-3543-49F6-A875-8E77DD2438B9}" type="presParOf" srcId="{A6CA91D4-7FA9-48EF-B193-2D3B63E87759}" destId="{C10F3A0B-2D84-4EF6-840C-B57DA77CFF66}" srcOrd="0" destOrd="0" presId="urn:microsoft.com/office/officeart/2008/layout/HorizontalMultiLevelHierarchy"/>
    <dgm:cxn modelId="{26E61BE8-AF35-44CF-A9BE-9422510DDFC0}" type="presParOf" srcId="{73FE79BF-72FC-4038-9E0E-03F881C7AA0C}" destId="{AFB29501-3148-4DF1-9A59-C3125582F39E}" srcOrd="3" destOrd="0" presId="urn:microsoft.com/office/officeart/2008/layout/HorizontalMultiLevelHierarchy"/>
    <dgm:cxn modelId="{214813F7-DFA9-4B09-99FC-FBC1E379738A}" type="presParOf" srcId="{AFB29501-3148-4DF1-9A59-C3125582F39E}" destId="{FD3DF923-5800-4ADE-BBE0-00434D3F2B7E}" srcOrd="0" destOrd="0" presId="urn:microsoft.com/office/officeart/2008/layout/HorizontalMultiLevelHierarchy"/>
    <dgm:cxn modelId="{8D4D89FA-9E8A-4FF5-975B-0105A81FF4B0}" type="presParOf" srcId="{AFB29501-3148-4DF1-9A59-C3125582F39E}" destId="{8100522F-73E0-4802-838D-986965617832}" srcOrd="1" destOrd="0" presId="urn:microsoft.com/office/officeart/2008/layout/HorizontalMultiLevelHierarchy"/>
    <dgm:cxn modelId="{797F35FE-9891-4126-A893-E59400FB68B7}" type="presParOf" srcId="{73FE79BF-72FC-4038-9E0E-03F881C7AA0C}" destId="{988A6247-81E7-480E-B3C7-1971E88AA5D3}" srcOrd="4" destOrd="0" presId="urn:microsoft.com/office/officeart/2008/layout/HorizontalMultiLevelHierarchy"/>
    <dgm:cxn modelId="{E69EBCB6-7D23-435E-B743-F7A705D8DF33}" type="presParOf" srcId="{988A6247-81E7-480E-B3C7-1971E88AA5D3}" destId="{6393FAD2-9F77-4434-82D7-6A996EF15DAD}" srcOrd="0" destOrd="0" presId="urn:microsoft.com/office/officeart/2008/layout/HorizontalMultiLevelHierarchy"/>
    <dgm:cxn modelId="{75B2752B-1654-44E7-90B5-A182ED261C71}" type="presParOf" srcId="{73FE79BF-72FC-4038-9E0E-03F881C7AA0C}" destId="{21E75CD3-D70E-467E-8035-1C6B5C984DBA}" srcOrd="5" destOrd="0" presId="urn:microsoft.com/office/officeart/2008/layout/HorizontalMultiLevelHierarchy"/>
    <dgm:cxn modelId="{C188711A-650E-48FE-9022-218E0E1D5C95}" type="presParOf" srcId="{21E75CD3-D70E-467E-8035-1C6B5C984DBA}" destId="{E27AEF1D-8850-4F4C-88D3-F5BEAF72A3ED}" srcOrd="0" destOrd="0" presId="urn:microsoft.com/office/officeart/2008/layout/HorizontalMultiLevelHierarchy"/>
    <dgm:cxn modelId="{9B40D08E-BC86-405A-86AD-708CBD0E311D}" type="presParOf" srcId="{21E75CD3-D70E-467E-8035-1C6B5C984DBA}" destId="{FA2B8385-3339-4B36-9446-88BD818543CC}" srcOrd="1" destOrd="0" presId="urn:microsoft.com/office/officeart/2008/layout/HorizontalMultiLevelHierarchy"/>
    <dgm:cxn modelId="{C1D84DB5-A4C5-4563-B9E4-C0EC95867478}" type="presParOf" srcId="{FA2B8385-3339-4B36-9446-88BD818543CC}" destId="{35E5DBE2-C08F-4DD8-82F2-3870D653C54E}" srcOrd="0" destOrd="0" presId="urn:microsoft.com/office/officeart/2008/layout/HorizontalMultiLevelHierarchy"/>
    <dgm:cxn modelId="{9303CCD9-0C44-43C5-B599-0B6EB5B85A81}" type="presParOf" srcId="{35E5DBE2-C08F-4DD8-82F2-3870D653C54E}" destId="{45B5DE0B-C3AB-45B8-99ED-37F5033FED51}" srcOrd="0" destOrd="0" presId="urn:microsoft.com/office/officeart/2008/layout/HorizontalMultiLevelHierarchy"/>
    <dgm:cxn modelId="{390765F9-C6B8-4050-8D31-3E108B185ABD}" type="presParOf" srcId="{FA2B8385-3339-4B36-9446-88BD818543CC}" destId="{6F5DF6E8-1C28-4B8C-9D13-6AF655816735}" srcOrd="1" destOrd="0" presId="urn:microsoft.com/office/officeart/2008/layout/HorizontalMultiLevelHierarchy"/>
    <dgm:cxn modelId="{1CFE3527-C062-4656-9D78-EB39DF53A1ED}" type="presParOf" srcId="{6F5DF6E8-1C28-4B8C-9D13-6AF655816735}" destId="{4F355224-598D-451B-A0CA-480E8DFE5F99}" srcOrd="0" destOrd="0" presId="urn:microsoft.com/office/officeart/2008/layout/HorizontalMultiLevelHierarchy"/>
    <dgm:cxn modelId="{EF71DA6B-D8FA-4E56-85E5-1502B2F175B8}" type="presParOf" srcId="{6F5DF6E8-1C28-4B8C-9D13-6AF655816735}" destId="{CC42024C-7FE3-451E-8E65-5C62E163F92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377504F1-74D5-453C-AEF4-64EDD7AABAC8}">
      <dgm:prSet custT="1"/>
      <dgm:spPr/>
      <dgm:t>
        <a:bodyPr/>
        <a:lstStyle/>
        <a:p>
          <a:pPr rtl="1"/>
          <a:r>
            <a:rPr lang="fa-IR" sz="4400" b="1" smtClean="0">
              <a:solidFill>
                <a:schemeClr val="bg1"/>
              </a:solidFill>
              <a:cs typeface="B Badr" panose="00000400000000000000" pitchFamily="2" charset="-78"/>
            </a:rPr>
            <a:t>و من خلاف المقتضى: </a:t>
          </a:r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35D8CF-78CA-4E66-A2AD-6A5DB195B007}" type="parTrans" cxnId="{AF62A5A1-0F1A-4238-93B4-5DAD1E67F1C0}">
      <dgm:prSet/>
      <dgm:spPr/>
      <dgm:t>
        <a:bodyPr/>
        <a:lstStyle/>
        <a:p>
          <a:pPr rtl="1"/>
          <a:endParaRPr lang="fa-IR" sz="9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46D6962-CF44-49B8-8A28-E2713252571C}" type="sibTrans" cxnId="{AF62A5A1-0F1A-4238-93B4-5DAD1E67F1C0}">
      <dgm:prSet/>
      <dgm:spPr/>
      <dgm:t>
        <a:bodyPr/>
        <a:lstStyle/>
        <a:p>
          <a:pPr rtl="1"/>
          <a:endParaRPr lang="fa-IR" sz="9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AC4A5E-14BF-4552-AF26-2D11A6E32729}">
      <dgm:prSet custT="1"/>
      <dgm:spPr/>
      <dgm:t>
        <a:bodyPr/>
        <a:lstStyle/>
        <a:p>
          <a:pPr rtl="1"/>
          <a:r>
            <a:rPr lang="fa-IR" sz="2000" b="1" smtClean="0">
              <a:solidFill>
                <a:schemeClr val="bg1"/>
              </a:solidFill>
              <a:cs typeface="B Badr" panose="00000400000000000000" pitchFamily="2" charset="-78"/>
            </a:rPr>
            <a:t>المخاطب بغير ما يترقب بحمل كلامه على خلاف مراده، </a:t>
          </a:r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7F99FCC-90BA-4E24-B440-91CD61DD1099}" type="parTrans" cxnId="{26D14C03-A89D-4131-B918-10BD557BD361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A59A74-479E-47D4-B458-75ADE4B663A6}" type="sibTrans" cxnId="{26D14C03-A89D-4131-B918-10BD557BD361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F1BAC14-49AD-43F8-9B11-C4B218870C99}">
      <dgm:prSet custT="1"/>
      <dgm:spPr/>
      <dgm:t>
        <a:bodyPr/>
        <a:lstStyle/>
        <a:p>
          <a:pPr rtl="1"/>
          <a:r>
            <a:rPr lang="fa-IR" sz="2000" b="1" smtClean="0">
              <a:solidFill>
                <a:schemeClr val="bg1"/>
              </a:solidFill>
              <a:cs typeface="B Badr" panose="00000400000000000000" pitchFamily="2" charset="-78"/>
            </a:rPr>
            <a:t>تنبيها على أنه هو الأولى بالقصد؛ </a:t>
          </a:r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761915D-FB6D-4309-A219-8199A49F4A40}" type="parTrans" cxnId="{BABF32EA-E314-41D4-AF91-44179B3F5B88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F4725B8-0D06-4B4F-ACC3-F951D3D78570}" type="sibTrans" cxnId="{BABF32EA-E314-41D4-AF91-44179B3F5B88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7F6919C-DE8E-4D74-9EEC-01FD2E449997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كقول القبعثرى للحجاج و قد قال له متوعدا: «لأحملنك على الأدهم!» «مثل الأمير يحمل على الأدهم و الأشهب!» أى: من كان مثل الأمير فى السلطان و بسطة اليد، فجدير بأن يصفد لا أن يصفد.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2A6892-A585-492E-A3F9-DBEB81188568}" type="parTrans" cxnId="{B5DBAA50-3B2E-4A0E-9553-857F6B9CC8CC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D0F73D8-11CB-48E6-A886-E5CB64EC549C}" type="sibTrans" cxnId="{B5DBAA50-3B2E-4A0E-9553-857F6B9CC8CC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441F4AC-E449-4ABA-A527-73819B534051}">
      <dgm:prSet custT="1"/>
      <dgm:spPr/>
      <dgm:t>
        <a:bodyPr/>
        <a:lstStyle/>
        <a:p>
          <a:pPr rtl="1"/>
          <a:r>
            <a:rPr lang="fa-IR" sz="2000" b="1" smtClean="0">
              <a:solidFill>
                <a:schemeClr val="bg1"/>
              </a:solidFill>
              <a:cs typeface="B Badr" panose="00000400000000000000" pitchFamily="2" charset="-78"/>
            </a:rPr>
            <a:t>أو السائل بغير ما يتطلب بتنزيل سؤاله منزلة غيره؛ </a:t>
          </a:r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EBD35C5-76AC-4EA8-ACC3-6D063E6D8C07}" type="parTrans" cxnId="{34D1FFC2-3F93-469C-927D-6F8562104E8D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26F2D92-1B0D-447E-AAC0-4BE9379486EF}" type="sibTrans" cxnId="{34D1FFC2-3F93-469C-927D-6F8562104E8D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D7FED7B-4B60-4E8A-8245-51D29F212D9B}">
      <dgm:prSet custT="1"/>
      <dgm:spPr/>
      <dgm:t>
        <a:bodyPr/>
        <a:lstStyle/>
        <a:p>
          <a:pPr rtl="1"/>
          <a:r>
            <a:rPr lang="fa-IR" sz="2000" b="1" smtClean="0">
              <a:solidFill>
                <a:schemeClr val="bg1"/>
              </a:solidFill>
              <a:cs typeface="B Badr" panose="00000400000000000000" pitchFamily="2" charset="-78"/>
            </a:rPr>
            <a:t>تنبيها على أنه الأولى بحاله، أو المهم له؛ </a:t>
          </a:r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807010E-74FC-4E22-A4AA-7D73C1132E2B}" type="parTrans" cxnId="{4590EB69-5D54-47C0-A1A3-3E868A2F4E0F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F09D24-FB4F-474B-9A06-5CFC4ED10314}" type="sibTrans" cxnId="{4590EB69-5D54-47C0-A1A3-3E868A2F4E0F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A89E134-F2D9-4F90-B8F1-F9EB5491FFEB}">
      <dgm:prSet custT="1"/>
      <dgm:spPr/>
      <dgm:t>
        <a:bodyPr/>
        <a:lstStyle/>
        <a:p>
          <a:pPr rtl="1"/>
          <a:r>
            <a:rPr lang="fa-IR" sz="2000" b="1" smtClean="0">
              <a:solidFill>
                <a:schemeClr val="bg1"/>
              </a:solidFill>
              <a:cs typeface="B Badr" panose="00000400000000000000" pitchFamily="2" charset="-78"/>
            </a:rPr>
            <a:t>كـ</a:t>
          </a:r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F8DBF6-0DCD-4EF6-AC4C-B88F79E0BD2E}" type="parTrans" cxnId="{C12671BA-E2D3-4F3F-89BB-2732415D4C25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F873A5A-EEEF-4D26-9D6F-511BEB03C960}" type="sibTrans" cxnId="{C12671BA-E2D3-4F3F-89BB-2732415D4C25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911F9E-8A50-4F07-8654-E03F088A873D}">
      <dgm:prSet custT="1"/>
      <dgm:spPr/>
      <dgm:t>
        <a:bodyPr/>
        <a:lstStyle/>
        <a:p>
          <a:pPr rtl="1"/>
          <a:r>
            <a:rPr lang="fa-IR" sz="2000" b="1" smtClean="0">
              <a:solidFill>
                <a:schemeClr val="bg1"/>
              </a:solidFill>
              <a:cs typeface="B Badr" panose="00000400000000000000" pitchFamily="2" charset="-78"/>
            </a:rPr>
            <a:t>قوله تعالى: يسئلونك عن الأهلة قل هي مواقيت للناس و الحج‏، </a:t>
          </a:r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96AC3AA-DA9C-4B2A-AF06-EE51AFDA64CA}" type="parTrans" cxnId="{7979ED80-A92F-4ECB-A31E-46D41322DEF4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E6AAB8F-FF26-42ED-9B50-B33BF3E37F33}" type="sibTrans" cxnId="{7979ED80-A92F-4ECB-A31E-46D41322DEF4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66D6A4-17E7-48AF-A4E5-CD767E4C74F4}">
      <dgm:prSet custT="1"/>
      <dgm:spPr/>
      <dgm:t>
        <a:bodyPr/>
        <a:lstStyle/>
        <a:p>
          <a:pPr rtl="1"/>
          <a:r>
            <a:rPr lang="fa-IR" sz="2000" b="1" smtClean="0">
              <a:solidFill>
                <a:schemeClr val="bg1"/>
              </a:solidFill>
              <a:cs typeface="B Badr" panose="00000400000000000000" pitchFamily="2" charset="-78"/>
            </a:rPr>
            <a:t>و كقوله تعالى: يسئلونك ما ذا ينفقون قل ما أنفقتم من خير فللوالدين و الأقربين و اليتامى و المساكين و ابن السبيل‏.</a:t>
          </a:r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C05D155-953A-435C-BF72-A12A0AC21CCA}" type="parTrans" cxnId="{B51EC778-7ECE-432D-AAFB-234DCE8AF086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E4A95B-FFA3-4ACD-BDE6-2670B1855B62}" type="sibTrans" cxnId="{B51EC778-7ECE-432D-AAFB-234DCE8AF086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B517062-54D1-4C8C-B939-FF368914174D}" type="pres">
      <dgm:prSet presAssocID="{377504F1-74D5-453C-AEF4-64EDD7AABAC8}" presName="root1" presStyleCnt="0"/>
      <dgm:spPr/>
    </dgm:pt>
    <dgm:pt modelId="{2D567E1C-790C-445B-8285-2B3F61E9D599}" type="pres">
      <dgm:prSet presAssocID="{377504F1-74D5-453C-AEF4-64EDD7AABAC8}" presName="LevelOneTextNode" presStyleLbl="node0" presStyleIdx="0" presStyleCnt="1" custScaleX="17774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68248C-44AF-4FB4-BC4A-3F6D19BE3AD9}" type="pres">
      <dgm:prSet presAssocID="{377504F1-74D5-453C-AEF4-64EDD7AABAC8}" presName="level2hierChild" presStyleCnt="0"/>
      <dgm:spPr/>
    </dgm:pt>
    <dgm:pt modelId="{25D9EA7E-47E7-4005-B7A2-BB0BD12F8BD1}" type="pres">
      <dgm:prSet presAssocID="{E7F99FCC-90BA-4E24-B440-91CD61DD1099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33545568-2517-429A-990C-52D7EAFE73FE}" type="pres">
      <dgm:prSet presAssocID="{E7F99FCC-90BA-4E24-B440-91CD61DD1099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797FCE01-8442-447D-9232-B4F77B0F107B}" type="pres">
      <dgm:prSet presAssocID="{56AC4A5E-14BF-4552-AF26-2D11A6E32729}" presName="root2" presStyleCnt="0"/>
      <dgm:spPr/>
    </dgm:pt>
    <dgm:pt modelId="{7913C9A5-D4B5-48AA-9020-409F06308366}" type="pres">
      <dgm:prSet presAssocID="{56AC4A5E-14BF-4552-AF26-2D11A6E3272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C946BF9-FFC3-4C9D-94F7-3C489565CD75}" type="pres">
      <dgm:prSet presAssocID="{56AC4A5E-14BF-4552-AF26-2D11A6E32729}" presName="level3hierChild" presStyleCnt="0"/>
      <dgm:spPr/>
    </dgm:pt>
    <dgm:pt modelId="{60D49D00-B0B1-44BF-9D6F-2D33988D6472}" type="pres">
      <dgm:prSet presAssocID="{3761915D-FB6D-4309-A219-8199A49F4A40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525FF51A-9AEB-49A0-9D8F-A0C3BF0DD246}" type="pres">
      <dgm:prSet presAssocID="{3761915D-FB6D-4309-A219-8199A49F4A40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9AF8ACB6-3045-4BCA-B108-84D710A41BAB}" type="pres">
      <dgm:prSet presAssocID="{2F1BAC14-49AD-43F8-9B11-C4B218870C99}" presName="root2" presStyleCnt="0"/>
      <dgm:spPr/>
    </dgm:pt>
    <dgm:pt modelId="{99354ADA-6236-4720-A71F-59372663B045}" type="pres">
      <dgm:prSet presAssocID="{2F1BAC14-49AD-43F8-9B11-C4B218870C99}" presName="LevelTwoTextNode" presStyleLbl="node3" presStyleIdx="0" presStyleCnt="4" custScaleX="2459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BB42A0-F77B-4DE0-A2F8-DE6DDD6851FE}" type="pres">
      <dgm:prSet presAssocID="{2F1BAC14-49AD-43F8-9B11-C4B218870C99}" presName="level3hierChild" presStyleCnt="0"/>
      <dgm:spPr/>
    </dgm:pt>
    <dgm:pt modelId="{42582C05-DC21-489A-8900-2A245ED76576}" type="pres">
      <dgm:prSet presAssocID="{072A6892-A585-492E-A3F9-DBEB81188568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02CFF36C-A35B-43C2-AE7E-A74DF69035DD}" type="pres">
      <dgm:prSet presAssocID="{072A6892-A585-492E-A3F9-DBEB81188568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3E298B34-9B2F-45FF-8126-765CAEF2A5FD}" type="pres">
      <dgm:prSet presAssocID="{97F6919C-DE8E-4D74-9EEC-01FD2E449997}" presName="root2" presStyleCnt="0"/>
      <dgm:spPr/>
    </dgm:pt>
    <dgm:pt modelId="{95793FB1-4B6F-468A-8CAF-59EDD8A26541}" type="pres">
      <dgm:prSet presAssocID="{97F6919C-DE8E-4D74-9EEC-01FD2E449997}" presName="LevelTwoTextNode" presStyleLbl="node3" presStyleIdx="1" presStyleCnt="4" custScaleX="245690" custScaleY="1472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EAA6D96-253F-4204-883B-E04053640D41}" type="pres">
      <dgm:prSet presAssocID="{97F6919C-DE8E-4D74-9EEC-01FD2E449997}" presName="level3hierChild" presStyleCnt="0"/>
      <dgm:spPr/>
    </dgm:pt>
    <dgm:pt modelId="{AD85878B-AC4D-4FD1-AF71-779ADF2F0BDA}" type="pres">
      <dgm:prSet presAssocID="{4EBD35C5-76AC-4EA8-ACC3-6D063E6D8C07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1D8CF71-05B6-4951-A7B8-A8F84929B870}" type="pres">
      <dgm:prSet presAssocID="{4EBD35C5-76AC-4EA8-ACC3-6D063E6D8C07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58277943-7612-4664-B4F7-5825C8542A93}" type="pres">
      <dgm:prSet presAssocID="{7441F4AC-E449-4ABA-A527-73819B534051}" presName="root2" presStyleCnt="0"/>
      <dgm:spPr/>
    </dgm:pt>
    <dgm:pt modelId="{F81BEF72-35C3-4589-83C7-20C31B6FDA9A}" type="pres">
      <dgm:prSet presAssocID="{7441F4AC-E449-4ABA-A527-73819B53405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E185872-62CE-4DA8-9EF4-CCBF99541598}" type="pres">
      <dgm:prSet presAssocID="{7441F4AC-E449-4ABA-A527-73819B534051}" presName="level3hierChild" presStyleCnt="0"/>
      <dgm:spPr/>
    </dgm:pt>
    <dgm:pt modelId="{CB2728E0-3772-49A5-B9D0-03723C32AF19}" type="pres">
      <dgm:prSet presAssocID="{7807010E-74FC-4E22-A4AA-7D73C1132E2B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1B4901DC-24DE-44CC-9928-93479C18D909}" type="pres">
      <dgm:prSet presAssocID="{7807010E-74FC-4E22-A4AA-7D73C1132E2B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C89DC7F1-BD2A-43D9-9936-871969C333E9}" type="pres">
      <dgm:prSet presAssocID="{BD7FED7B-4B60-4E8A-8245-51D29F212D9B}" presName="root2" presStyleCnt="0"/>
      <dgm:spPr/>
    </dgm:pt>
    <dgm:pt modelId="{E48C4E4E-5E4E-4470-BDE0-DD26A67E73F0}" type="pres">
      <dgm:prSet presAssocID="{BD7FED7B-4B60-4E8A-8245-51D29F212D9B}" presName="LevelTwoTextNode" presStyleLbl="node3" presStyleIdx="2" presStyleCnt="4" custScaleX="2459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15A3E6-4485-4A41-AE80-27AAF73B7BBF}" type="pres">
      <dgm:prSet presAssocID="{BD7FED7B-4B60-4E8A-8245-51D29F212D9B}" presName="level3hierChild" presStyleCnt="0"/>
      <dgm:spPr/>
    </dgm:pt>
    <dgm:pt modelId="{DC5FADD6-25E3-437B-AE16-C11D60B49829}" type="pres">
      <dgm:prSet presAssocID="{DAF8DBF6-0DCD-4EF6-AC4C-B88F79E0BD2E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3FF996BC-6CA2-401E-A4C7-0F09A53E6FDA}" type="pres">
      <dgm:prSet presAssocID="{DAF8DBF6-0DCD-4EF6-AC4C-B88F79E0BD2E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D2E1AC72-3D2E-44CF-B382-789021F963C9}" type="pres">
      <dgm:prSet presAssocID="{BA89E134-F2D9-4F90-B8F1-F9EB5491FFEB}" presName="root2" presStyleCnt="0"/>
      <dgm:spPr/>
    </dgm:pt>
    <dgm:pt modelId="{37918835-5AE9-4FDD-BE8B-BA10DEDAECFC}" type="pres">
      <dgm:prSet presAssocID="{BA89E134-F2D9-4F90-B8F1-F9EB5491FFEB}" presName="LevelTwoTextNode" presStyleLbl="node3" presStyleIdx="3" presStyleCnt="4" custScaleX="363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B0F31A3-EE8E-42F0-9D14-C2D40AED01FB}" type="pres">
      <dgm:prSet presAssocID="{BA89E134-F2D9-4F90-B8F1-F9EB5491FFEB}" presName="level3hierChild" presStyleCnt="0"/>
      <dgm:spPr/>
    </dgm:pt>
    <dgm:pt modelId="{EA169402-4CFF-4C26-9161-797F964AD47C}" type="pres">
      <dgm:prSet presAssocID="{196AC3AA-DA9C-4B2A-AF06-EE51AFDA64CA}" presName="conn2-1" presStyleLbl="parChTrans1D4" presStyleIdx="0" presStyleCnt="2"/>
      <dgm:spPr/>
      <dgm:t>
        <a:bodyPr/>
        <a:lstStyle/>
        <a:p>
          <a:pPr rtl="1"/>
          <a:endParaRPr lang="fa-IR"/>
        </a:p>
      </dgm:t>
    </dgm:pt>
    <dgm:pt modelId="{F1D9FA25-6E6C-43A5-AAE7-628C90956C52}" type="pres">
      <dgm:prSet presAssocID="{196AC3AA-DA9C-4B2A-AF06-EE51AFDA64CA}" presName="connTx" presStyleLbl="parChTrans1D4" presStyleIdx="0" presStyleCnt="2"/>
      <dgm:spPr/>
      <dgm:t>
        <a:bodyPr/>
        <a:lstStyle/>
        <a:p>
          <a:pPr rtl="1"/>
          <a:endParaRPr lang="fa-IR"/>
        </a:p>
      </dgm:t>
    </dgm:pt>
    <dgm:pt modelId="{31A8B011-FCCC-465E-B4AD-EC517C040874}" type="pres">
      <dgm:prSet presAssocID="{84911F9E-8A50-4F07-8654-E03F088A873D}" presName="root2" presStyleCnt="0"/>
      <dgm:spPr/>
    </dgm:pt>
    <dgm:pt modelId="{6041F201-E1CB-4326-8E71-754A93454AC6}" type="pres">
      <dgm:prSet presAssocID="{84911F9E-8A50-4F07-8654-E03F088A873D}" presName="LevelTwoTextNode" presStyleLbl="node4" presStyleIdx="0" presStyleCnt="2" custScaleX="1905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6D5429C-3297-4456-80EE-9B499D8D36FC}" type="pres">
      <dgm:prSet presAssocID="{84911F9E-8A50-4F07-8654-E03F088A873D}" presName="level3hierChild" presStyleCnt="0"/>
      <dgm:spPr/>
    </dgm:pt>
    <dgm:pt modelId="{A1B37ED4-D0F4-42AF-8A5C-633226DF04E7}" type="pres">
      <dgm:prSet presAssocID="{5C05D155-953A-435C-BF72-A12A0AC21CCA}" presName="conn2-1" presStyleLbl="parChTrans1D4" presStyleIdx="1" presStyleCnt="2"/>
      <dgm:spPr/>
      <dgm:t>
        <a:bodyPr/>
        <a:lstStyle/>
        <a:p>
          <a:pPr rtl="1"/>
          <a:endParaRPr lang="fa-IR"/>
        </a:p>
      </dgm:t>
    </dgm:pt>
    <dgm:pt modelId="{6A34DB98-83C1-4846-910E-AD35A3574958}" type="pres">
      <dgm:prSet presAssocID="{5C05D155-953A-435C-BF72-A12A0AC21CCA}" presName="connTx" presStyleLbl="parChTrans1D4" presStyleIdx="1" presStyleCnt="2"/>
      <dgm:spPr/>
      <dgm:t>
        <a:bodyPr/>
        <a:lstStyle/>
        <a:p>
          <a:pPr rtl="1"/>
          <a:endParaRPr lang="fa-IR"/>
        </a:p>
      </dgm:t>
    </dgm:pt>
    <dgm:pt modelId="{45868A78-C786-477B-9F97-50291DC825D6}" type="pres">
      <dgm:prSet presAssocID="{1F66D6A4-17E7-48AF-A4E5-CD767E4C74F4}" presName="root2" presStyleCnt="0"/>
      <dgm:spPr/>
    </dgm:pt>
    <dgm:pt modelId="{BE4500FB-7527-493A-9C96-25C2EB127201}" type="pres">
      <dgm:prSet presAssocID="{1F66D6A4-17E7-48AF-A4E5-CD767E4C74F4}" presName="LevelTwoTextNode" presStyleLbl="node4" presStyleIdx="1" presStyleCnt="2" custScaleX="190594" custScaleY="1162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B846F0F-510A-4802-B3C3-C617AA93CE4E}" type="pres">
      <dgm:prSet presAssocID="{1F66D6A4-17E7-48AF-A4E5-CD767E4C74F4}" presName="level3hierChild" presStyleCnt="0"/>
      <dgm:spPr/>
    </dgm:pt>
  </dgm:ptLst>
  <dgm:cxnLst>
    <dgm:cxn modelId="{B2444E15-0631-457E-BAB2-16047DFE51C2}" type="presOf" srcId="{5C05D155-953A-435C-BF72-A12A0AC21CCA}" destId="{6A34DB98-83C1-4846-910E-AD35A3574958}" srcOrd="1" destOrd="0" presId="urn:microsoft.com/office/officeart/2008/layout/HorizontalMultiLevelHierarchy"/>
    <dgm:cxn modelId="{26D14C03-A89D-4131-B918-10BD557BD361}" srcId="{377504F1-74D5-453C-AEF4-64EDD7AABAC8}" destId="{56AC4A5E-14BF-4552-AF26-2D11A6E32729}" srcOrd="0" destOrd="0" parTransId="{E7F99FCC-90BA-4E24-B440-91CD61DD1099}" sibTransId="{DBA59A74-479E-47D4-B458-75ADE4B663A6}"/>
    <dgm:cxn modelId="{BABF32EA-E314-41D4-AF91-44179B3F5B88}" srcId="{56AC4A5E-14BF-4552-AF26-2D11A6E32729}" destId="{2F1BAC14-49AD-43F8-9B11-C4B218870C99}" srcOrd="0" destOrd="0" parTransId="{3761915D-FB6D-4309-A219-8199A49F4A40}" sibTransId="{DF4725B8-0D06-4B4F-ACC3-F951D3D78570}"/>
    <dgm:cxn modelId="{155214C2-57FC-4D3A-B493-4C8C7AFF7298}" type="presOf" srcId="{4EBD35C5-76AC-4EA8-ACC3-6D063E6D8C07}" destId="{AD85878B-AC4D-4FD1-AF71-779ADF2F0BDA}" srcOrd="0" destOrd="0" presId="urn:microsoft.com/office/officeart/2008/layout/HorizontalMultiLevelHierarchy"/>
    <dgm:cxn modelId="{C602B1FC-C9FE-4251-B579-458A02FFE59D}" type="presOf" srcId="{1F66D6A4-17E7-48AF-A4E5-CD767E4C74F4}" destId="{BE4500FB-7527-493A-9C96-25C2EB127201}" srcOrd="0" destOrd="0" presId="urn:microsoft.com/office/officeart/2008/layout/HorizontalMultiLevelHierarchy"/>
    <dgm:cxn modelId="{B51EC778-7ECE-432D-AAFB-234DCE8AF086}" srcId="{BA89E134-F2D9-4F90-B8F1-F9EB5491FFEB}" destId="{1F66D6A4-17E7-48AF-A4E5-CD767E4C74F4}" srcOrd="1" destOrd="0" parTransId="{5C05D155-953A-435C-BF72-A12A0AC21CCA}" sibTransId="{F8E4A95B-FFA3-4ACD-BDE6-2670B1855B62}"/>
    <dgm:cxn modelId="{1D51BC17-689A-46D1-A7C2-B9C560D03E21}" type="presOf" srcId="{BA89E134-F2D9-4F90-B8F1-F9EB5491FFEB}" destId="{37918835-5AE9-4FDD-BE8B-BA10DEDAECFC}" srcOrd="0" destOrd="0" presId="urn:microsoft.com/office/officeart/2008/layout/HorizontalMultiLevelHierarchy"/>
    <dgm:cxn modelId="{0D6C9858-5B62-43BF-AC6D-AA1E99666E3E}" type="presOf" srcId="{072A6892-A585-492E-A3F9-DBEB81188568}" destId="{02CFF36C-A35B-43C2-AE7E-A74DF69035DD}" srcOrd="1" destOrd="0" presId="urn:microsoft.com/office/officeart/2008/layout/HorizontalMultiLevelHierarchy"/>
    <dgm:cxn modelId="{1D720BB4-BEA3-4664-80F2-98B7726BC6E3}" type="presOf" srcId="{56AC4A5E-14BF-4552-AF26-2D11A6E32729}" destId="{7913C9A5-D4B5-48AA-9020-409F06308366}" srcOrd="0" destOrd="0" presId="urn:microsoft.com/office/officeart/2008/layout/HorizontalMultiLevelHierarchy"/>
    <dgm:cxn modelId="{B5DBAA50-3B2E-4A0E-9553-857F6B9CC8CC}" srcId="{56AC4A5E-14BF-4552-AF26-2D11A6E32729}" destId="{97F6919C-DE8E-4D74-9EEC-01FD2E449997}" srcOrd="1" destOrd="0" parTransId="{072A6892-A585-492E-A3F9-DBEB81188568}" sibTransId="{FD0F73D8-11CB-48E6-A886-E5CB64EC549C}"/>
    <dgm:cxn modelId="{D37058AB-3B14-46B8-B2EB-85DB98728570}" type="presOf" srcId="{96A18569-2886-45B2-831B-7A59992CEA45}" destId="{4ACF6C40-AF31-40A3-852C-537D413AE24D}" srcOrd="0" destOrd="0" presId="urn:microsoft.com/office/officeart/2008/layout/HorizontalMultiLevelHierarchy"/>
    <dgm:cxn modelId="{465C08BA-AD79-48E5-B0EB-530A1A407E32}" type="presOf" srcId="{E7F99FCC-90BA-4E24-B440-91CD61DD1099}" destId="{25D9EA7E-47E7-4005-B7A2-BB0BD12F8BD1}" srcOrd="0" destOrd="0" presId="urn:microsoft.com/office/officeart/2008/layout/HorizontalMultiLevelHierarchy"/>
    <dgm:cxn modelId="{19CEB5D4-8F57-40A1-ACB0-9AF692FB21A1}" type="presOf" srcId="{BD7FED7B-4B60-4E8A-8245-51D29F212D9B}" destId="{E48C4E4E-5E4E-4470-BDE0-DD26A67E73F0}" srcOrd="0" destOrd="0" presId="urn:microsoft.com/office/officeart/2008/layout/HorizontalMultiLevelHierarchy"/>
    <dgm:cxn modelId="{5623A9BA-CAA2-46DF-AF85-B40E6B52796A}" type="presOf" srcId="{97F6919C-DE8E-4D74-9EEC-01FD2E449997}" destId="{95793FB1-4B6F-468A-8CAF-59EDD8A26541}" srcOrd="0" destOrd="0" presId="urn:microsoft.com/office/officeart/2008/layout/HorizontalMultiLevelHierarchy"/>
    <dgm:cxn modelId="{D4C7949E-F5BA-4AF2-88CC-9F73A90977F5}" type="presOf" srcId="{E7F99FCC-90BA-4E24-B440-91CD61DD1099}" destId="{33545568-2517-429A-990C-52D7EAFE73FE}" srcOrd="1" destOrd="0" presId="urn:microsoft.com/office/officeart/2008/layout/HorizontalMultiLevelHierarchy"/>
    <dgm:cxn modelId="{BD2F7A6D-7344-4733-ACC9-59A22AE62165}" type="presOf" srcId="{3761915D-FB6D-4309-A219-8199A49F4A40}" destId="{60D49D00-B0B1-44BF-9D6F-2D33988D6472}" srcOrd="0" destOrd="0" presId="urn:microsoft.com/office/officeart/2008/layout/HorizontalMultiLevelHierarchy"/>
    <dgm:cxn modelId="{21D258F9-F9EF-49C3-963C-30585D7BCCCB}" type="presOf" srcId="{DAF8DBF6-0DCD-4EF6-AC4C-B88F79E0BD2E}" destId="{3FF996BC-6CA2-401E-A4C7-0F09A53E6FDA}" srcOrd="1" destOrd="0" presId="urn:microsoft.com/office/officeart/2008/layout/HorizontalMultiLevelHierarchy"/>
    <dgm:cxn modelId="{1E0A6BF9-EA00-4F55-A198-0091F8082DF5}" type="presOf" srcId="{072A6892-A585-492E-A3F9-DBEB81188568}" destId="{42582C05-DC21-489A-8900-2A245ED76576}" srcOrd="0" destOrd="0" presId="urn:microsoft.com/office/officeart/2008/layout/HorizontalMultiLevelHierarchy"/>
    <dgm:cxn modelId="{4590EB69-5D54-47C0-A1A3-3E868A2F4E0F}" srcId="{7441F4AC-E449-4ABA-A527-73819B534051}" destId="{BD7FED7B-4B60-4E8A-8245-51D29F212D9B}" srcOrd="0" destOrd="0" parTransId="{7807010E-74FC-4E22-A4AA-7D73C1132E2B}" sibTransId="{C9F09D24-FB4F-474B-9A06-5CFC4ED10314}"/>
    <dgm:cxn modelId="{55FCA818-0DA4-4D47-B856-74E0A35541FB}" type="presOf" srcId="{7807010E-74FC-4E22-A4AA-7D73C1132E2B}" destId="{CB2728E0-3772-49A5-B9D0-03723C32AF19}" srcOrd="0" destOrd="0" presId="urn:microsoft.com/office/officeart/2008/layout/HorizontalMultiLevelHierarchy"/>
    <dgm:cxn modelId="{AF15375B-637B-4D47-A8FA-B6E1FEFA930B}" type="presOf" srcId="{4EBD35C5-76AC-4EA8-ACC3-6D063E6D8C07}" destId="{C1D8CF71-05B6-4951-A7B8-A8F84929B870}" srcOrd="1" destOrd="0" presId="urn:microsoft.com/office/officeart/2008/layout/HorizontalMultiLevelHierarchy"/>
    <dgm:cxn modelId="{901E2CA6-C3B6-4004-A473-17DED4F79AFA}" type="presOf" srcId="{5C05D155-953A-435C-BF72-A12A0AC21CCA}" destId="{A1B37ED4-D0F4-42AF-8A5C-633226DF04E7}" srcOrd="0" destOrd="0" presId="urn:microsoft.com/office/officeart/2008/layout/HorizontalMultiLevelHierarchy"/>
    <dgm:cxn modelId="{EE9E5C5D-E272-43C2-ADD7-66BF61FADCBC}" type="presOf" srcId="{7807010E-74FC-4E22-A4AA-7D73C1132E2B}" destId="{1B4901DC-24DE-44CC-9928-93479C18D909}" srcOrd="1" destOrd="0" presId="urn:microsoft.com/office/officeart/2008/layout/HorizontalMultiLevelHierarchy"/>
    <dgm:cxn modelId="{0B810107-6C65-4753-8967-FBB3B42B8CBD}" type="presOf" srcId="{84911F9E-8A50-4F07-8654-E03F088A873D}" destId="{6041F201-E1CB-4326-8E71-754A93454AC6}" srcOrd="0" destOrd="0" presId="urn:microsoft.com/office/officeart/2008/layout/HorizontalMultiLevelHierarchy"/>
    <dgm:cxn modelId="{BB18C47E-DF25-485B-B023-924E495FC7DD}" type="presOf" srcId="{2F1BAC14-49AD-43F8-9B11-C4B218870C99}" destId="{99354ADA-6236-4720-A71F-59372663B045}" srcOrd="0" destOrd="0" presId="urn:microsoft.com/office/officeart/2008/layout/HorizontalMultiLevelHierarchy"/>
    <dgm:cxn modelId="{788C2919-5E6B-435C-8134-003B8E9D83EE}" type="presOf" srcId="{196AC3AA-DA9C-4B2A-AF06-EE51AFDA64CA}" destId="{F1D9FA25-6E6C-43A5-AAE7-628C90956C52}" srcOrd="1" destOrd="0" presId="urn:microsoft.com/office/officeart/2008/layout/HorizontalMultiLevelHierarchy"/>
    <dgm:cxn modelId="{31DAB895-CE0E-4EB9-BE7D-4F25F70CCE36}" type="presOf" srcId="{7441F4AC-E449-4ABA-A527-73819B534051}" destId="{F81BEF72-35C3-4589-83C7-20C31B6FDA9A}" srcOrd="0" destOrd="0" presId="urn:microsoft.com/office/officeart/2008/layout/HorizontalMultiLevelHierarchy"/>
    <dgm:cxn modelId="{D7AE04E8-8C85-4E62-B508-868D623A4B0C}" type="presOf" srcId="{196AC3AA-DA9C-4B2A-AF06-EE51AFDA64CA}" destId="{EA169402-4CFF-4C26-9161-797F964AD47C}" srcOrd="0" destOrd="0" presId="urn:microsoft.com/office/officeart/2008/layout/HorizontalMultiLevelHierarchy"/>
    <dgm:cxn modelId="{35D27A6E-6A59-4067-9C88-DB8D05ECE7EA}" type="presOf" srcId="{3761915D-FB6D-4309-A219-8199A49F4A40}" destId="{525FF51A-9AEB-49A0-9D8F-A0C3BF0DD246}" srcOrd="1" destOrd="0" presId="urn:microsoft.com/office/officeart/2008/layout/HorizontalMultiLevelHierarchy"/>
    <dgm:cxn modelId="{7979ED80-A92F-4ECB-A31E-46D41322DEF4}" srcId="{BA89E134-F2D9-4F90-B8F1-F9EB5491FFEB}" destId="{84911F9E-8A50-4F07-8654-E03F088A873D}" srcOrd="0" destOrd="0" parTransId="{196AC3AA-DA9C-4B2A-AF06-EE51AFDA64CA}" sibTransId="{CE6AAB8F-FF26-42ED-9B50-B33BF3E37F33}"/>
    <dgm:cxn modelId="{AF62A5A1-0F1A-4238-93B4-5DAD1E67F1C0}" srcId="{96A18569-2886-45B2-831B-7A59992CEA45}" destId="{377504F1-74D5-453C-AEF4-64EDD7AABAC8}" srcOrd="0" destOrd="0" parTransId="{AB35D8CF-78CA-4E66-A2AD-6A5DB195B007}" sibTransId="{046D6962-CF44-49B8-8A28-E2713252571C}"/>
    <dgm:cxn modelId="{34D1FFC2-3F93-469C-927D-6F8562104E8D}" srcId="{377504F1-74D5-453C-AEF4-64EDD7AABAC8}" destId="{7441F4AC-E449-4ABA-A527-73819B534051}" srcOrd="1" destOrd="0" parTransId="{4EBD35C5-76AC-4EA8-ACC3-6D063E6D8C07}" sibTransId="{026F2D92-1B0D-447E-AAC0-4BE9379486EF}"/>
    <dgm:cxn modelId="{C12671BA-E2D3-4F3F-89BB-2732415D4C25}" srcId="{7441F4AC-E449-4ABA-A527-73819B534051}" destId="{BA89E134-F2D9-4F90-B8F1-F9EB5491FFEB}" srcOrd="1" destOrd="0" parTransId="{DAF8DBF6-0DCD-4EF6-AC4C-B88F79E0BD2E}" sibTransId="{6F873A5A-EEEF-4D26-9D6F-511BEB03C960}"/>
    <dgm:cxn modelId="{28503B2F-5A77-4839-BD2E-061A754CF745}" type="presOf" srcId="{DAF8DBF6-0DCD-4EF6-AC4C-B88F79E0BD2E}" destId="{DC5FADD6-25E3-437B-AE16-C11D60B49829}" srcOrd="0" destOrd="0" presId="urn:microsoft.com/office/officeart/2008/layout/HorizontalMultiLevelHierarchy"/>
    <dgm:cxn modelId="{272CADAF-1B35-4BEB-BCE1-F5F7F40D22C4}" type="presOf" srcId="{377504F1-74D5-453C-AEF4-64EDD7AABAC8}" destId="{2D567E1C-790C-445B-8285-2B3F61E9D599}" srcOrd="0" destOrd="0" presId="urn:microsoft.com/office/officeart/2008/layout/HorizontalMultiLevelHierarchy"/>
    <dgm:cxn modelId="{0C48C25F-679C-4B31-9263-10D1A2794635}" type="presParOf" srcId="{4ACF6C40-AF31-40A3-852C-537D413AE24D}" destId="{9B517062-54D1-4C8C-B939-FF368914174D}" srcOrd="0" destOrd="0" presId="urn:microsoft.com/office/officeart/2008/layout/HorizontalMultiLevelHierarchy"/>
    <dgm:cxn modelId="{E5F29DFD-C96F-4FCD-ADF0-7ACED5D53A4B}" type="presParOf" srcId="{9B517062-54D1-4C8C-B939-FF368914174D}" destId="{2D567E1C-790C-445B-8285-2B3F61E9D599}" srcOrd="0" destOrd="0" presId="urn:microsoft.com/office/officeart/2008/layout/HorizontalMultiLevelHierarchy"/>
    <dgm:cxn modelId="{FB17CCF0-7385-4D1D-AE8F-5A41E2648956}" type="presParOf" srcId="{9B517062-54D1-4C8C-B939-FF368914174D}" destId="{9668248C-44AF-4FB4-BC4A-3F6D19BE3AD9}" srcOrd="1" destOrd="0" presId="urn:microsoft.com/office/officeart/2008/layout/HorizontalMultiLevelHierarchy"/>
    <dgm:cxn modelId="{7E7D552D-D07D-4A76-8AFD-9C4DF7A921AD}" type="presParOf" srcId="{9668248C-44AF-4FB4-BC4A-3F6D19BE3AD9}" destId="{25D9EA7E-47E7-4005-B7A2-BB0BD12F8BD1}" srcOrd="0" destOrd="0" presId="urn:microsoft.com/office/officeart/2008/layout/HorizontalMultiLevelHierarchy"/>
    <dgm:cxn modelId="{C86731CC-7801-413D-9069-79DB92AA34A0}" type="presParOf" srcId="{25D9EA7E-47E7-4005-B7A2-BB0BD12F8BD1}" destId="{33545568-2517-429A-990C-52D7EAFE73FE}" srcOrd="0" destOrd="0" presId="urn:microsoft.com/office/officeart/2008/layout/HorizontalMultiLevelHierarchy"/>
    <dgm:cxn modelId="{2AB6E074-052B-4BE9-BD11-7DC690870302}" type="presParOf" srcId="{9668248C-44AF-4FB4-BC4A-3F6D19BE3AD9}" destId="{797FCE01-8442-447D-9232-B4F77B0F107B}" srcOrd="1" destOrd="0" presId="urn:microsoft.com/office/officeart/2008/layout/HorizontalMultiLevelHierarchy"/>
    <dgm:cxn modelId="{7F1E9028-4717-4F45-A183-F44102E8087A}" type="presParOf" srcId="{797FCE01-8442-447D-9232-B4F77B0F107B}" destId="{7913C9A5-D4B5-48AA-9020-409F06308366}" srcOrd="0" destOrd="0" presId="urn:microsoft.com/office/officeart/2008/layout/HorizontalMultiLevelHierarchy"/>
    <dgm:cxn modelId="{E8F654B4-91B1-4CF3-BEA1-4BE4CDE332DE}" type="presParOf" srcId="{797FCE01-8442-447D-9232-B4F77B0F107B}" destId="{4C946BF9-FFC3-4C9D-94F7-3C489565CD75}" srcOrd="1" destOrd="0" presId="urn:microsoft.com/office/officeart/2008/layout/HorizontalMultiLevelHierarchy"/>
    <dgm:cxn modelId="{44565AF8-3299-4C52-956C-4194B59EF4A6}" type="presParOf" srcId="{4C946BF9-FFC3-4C9D-94F7-3C489565CD75}" destId="{60D49D00-B0B1-44BF-9D6F-2D33988D6472}" srcOrd="0" destOrd="0" presId="urn:microsoft.com/office/officeart/2008/layout/HorizontalMultiLevelHierarchy"/>
    <dgm:cxn modelId="{7F69DC44-8087-42D5-8B61-768249F79718}" type="presParOf" srcId="{60D49D00-B0B1-44BF-9D6F-2D33988D6472}" destId="{525FF51A-9AEB-49A0-9D8F-A0C3BF0DD246}" srcOrd="0" destOrd="0" presId="urn:microsoft.com/office/officeart/2008/layout/HorizontalMultiLevelHierarchy"/>
    <dgm:cxn modelId="{BB4EADA3-357E-48BF-9292-BC74D49B678C}" type="presParOf" srcId="{4C946BF9-FFC3-4C9D-94F7-3C489565CD75}" destId="{9AF8ACB6-3045-4BCA-B108-84D710A41BAB}" srcOrd="1" destOrd="0" presId="urn:microsoft.com/office/officeart/2008/layout/HorizontalMultiLevelHierarchy"/>
    <dgm:cxn modelId="{8EE244CE-E7DE-403D-AF5B-B3868F7ECE8E}" type="presParOf" srcId="{9AF8ACB6-3045-4BCA-B108-84D710A41BAB}" destId="{99354ADA-6236-4720-A71F-59372663B045}" srcOrd="0" destOrd="0" presId="urn:microsoft.com/office/officeart/2008/layout/HorizontalMultiLevelHierarchy"/>
    <dgm:cxn modelId="{BC91E732-680A-487B-9CE7-A3D4110AED33}" type="presParOf" srcId="{9AF8ACB6-3045-4BCA-B108-84D710A41BAB}" destId="{84BB42A0-F77B-4DE0-A2F8-DE6DDD6851FE}" srcOrd="1" destOrd="0" presId="urn:microsoft.com/office/officeart/2008/layout/HorizontalMultiLevelHierarchy"/>
    <dgm:cxn modelId="{54F151B7-57B0-4222-855D-674A1D2297B9}" type="presParOf" srcId="{4C946BF9-FFC3-4C9D-94F7-3C489565CD75}" destId="{42582C05-DC21-489A-8900-2A245ED76576}" srcOrd="2" destOrd="0" presId="urn:microsoft.com/office/officeart/2008/layout/HorizontalMultiLevelHierarchy"/>
    <dgm:cxn modelId="{F1ACEA8B-E503-4EA1-9F4A-349E9AF9EF3F}" type="presParOf" srcId="{42582C05-DC21-489A-8900-2A245ED76576}" destId="{02CFF36C-A35B-43C2-AE7E-A74DF69035DD}" srcOrd="0" destOrd="0" presId="urn:microsoft.com/office/officeart/2008/layout/HorizontalMultiLevelHierarchy"/>
    <dgm:cxn modelId="{AF544651-367C-4B40-A8F0-4DB2CAA05545}" type="presParOf" srcId="{4C946BF9-FFC3-4C9D-94F7-3C489565CD75}" destId="{3E298B34-9B2F-45FF-8126-765CAEF2A5FD}" srcOrd="3" destOrd="0" presId="urn:microsoft.com/office/officeart/2008/layout/HorizontalMultiLevelHierarchy"/>
    <dgm:cxn modelId="{159EF651-4597-45AF-8D4A-62AC9CF42008}" type="presParOf" srcId="{3E298B34-9B2F-45FF-8126-765CAEF2A5FD}" destId="{95793FB1-4B6F-468A-8CAF-59EDD8A26541}" srcOrd="0" destOrd="0" presId="urn:microsoft.com/office/officeart/2008/layout/HorizontalMultiLevelHierarchy"/>
    <dgm:cxn modelId="{9D085E1C-94BF-45CA-B818-24ACEB1D1342}" type="presParOf" srcId="{3E298B34-9B2F-45FF-8126-765CAEF2A5FD}" destId="{8EAA6D96-253F-4204-883B-E04053640D41}" srcOrd="1" destOrd="0" presId="urn:microsoft.com/office/officeart/2008/layout/HorizontalMultiLevelHierarchy"/>
    <dgm:cxn modelId="{7056B333-CB36-45EB-B97E-7E87A285B846}" type="presParOf" srcId="{9668248C-44AF-4FB4-BC4A-3F6D19BE3AD9}" destId="{AD85878B-AC4D-4FD1-AF71-779ADF2F0BDA}" srcOrd="2" destOrd="0" presId="urn:microsoft.com/office/officeart/2008/layout/HorizontalMultiLevelHierarchy"/>
    <dgm:cxn modelId="{7F8A0C79-C3B8-4396-8EE4-2E9828ECCBE7}" type="presParOf" srcId="{AD85878B-AC4D-4FD1-AF71-779ADF2F0BDA}" destId="{C1D8CF71-05B6-4951-A7B8-A8F84929B870}" srcOrd="0" destOrd="0" presId="urn:microsoft.com/office/officeart/2008/layout/HorizontalMultiLevelHierarchy"/>
    <dgm:cxn modelId="{D1C5C024-1F7F-488E-9C3E-AB6D7027A37E}" type="presParOf" srcId="{9668248C-44AF-4FB4-BC4A-3F6D19BE3AD9}" destId="{58277943-7612-4664-B4F7-5825C8542A93}" srcOrd="3" destOrd="0" presId="urn:microsoft.com/office/officeart/2008/layout/HorizontalMultiLevelHierarchy"/>
    <dgm:cxn modelId="{88DC991C-BE40-4B4B-98E1-C434D04D0CA6}" type="presParOf" srcId="{58277943-7612-4664-B4F7-5825C8542A93}" destId="{F81BEF72-35C3-4589-83C7-20C31B6FDA9A}" srcOrd="0" destOrd="0" presId="urn:microsoft.com/office/officeart/2008/layout/HorizontalMultiLevelHierarchy"/>
    <dgm:cxn modelId="{88175325-86F3-40CC-813A-E3B74846A13C}" type="presParOf" srcId="{58277943-7612-4664-B4F7-5825C8542A93}" destId="{5E185872-62CE-4DA8-9EF4-CCBF99541598}" srcOrd="1" destOrd="0" presId="urn:microsoft.com/office/officeart/2008/layout/HorizontalMultiLevelHierarchy"/>
    <dgm:cxn modelId="{1E21B33E-3F9D-4D85-B098-930F16AD474C}" type="presParOf" srcId="{5E185872-62CE-4DA8-9EF4-CCBF99541598}" destId="{CB2728E0-3772-49A5-B9D0-03723C32AF19}" srcOrd="0" destOrd="0" presId="urn:microsoft.com/office/officeart/2008/layout/HorizontalMultiLevelHierarchy"/>
    <dgm:cxn modelId="{7E580783-619B-40B7-BC09-453299F35210}" type="presParOf" srcId="{CB2728E0-3772-49A5-B9D0-03723C32AF19}" destId="{1B4901DC-24DE-44CC-9928-93479C18D909}" srcOrd="0" destOrd="0" presId="urn:microsoft.com/office/officeart/2008/layout/HorizontalMultiLevelHierarchy"/>
    <dgm:cxn modelId="{7DCDB99D-E11A-496E-ADDF-6CFF5D6779F7}" type="presParOf" srcId="{5E185872-62CE-4DA8-9EF4-CCBF99541598}" destId="{C89DC7F1-BD2A-43D9-9936-871969C333E9}" srcOrd="1" destOrd="0" presId="urn:microsoft.com/office/officeart/2008/layout/HorizontalMultiLevelHierarchy"/>
    <dgm:cxn modelId="{B99C5FE4-939B-4FCB-8D89-F8285C409AAE}" type="presParOf" srcId="{C89DC7F1-BD2A-43D9-9936-871969C333E9}" destId="{E48C4E4E-5E4E-4470-BDE0-DD26A67E73F0}" srcOrd="0" destOrd="0" presId="urn:microsoft.com/office/officeart/2008/layout/HorizontalMultiLevelHierarchy"/>
    <dgm:cxn modelId="{E2BDE903-8DF8-4A69-BD25-51C5F1AB75BB}" type="presParOf" srcId="{C89DC7F1-BD2A-43D9-9936-871969C333E9}" destId="{1715A3E6-4485-4A41-AE80-27AAF73B7BBF}" srcOrd="1" destOrd="0" presId="urn:microsoft.com/office/officeart/2008/layout/HorizontalMultiLevelHierarchy"/>
    <dgm:cxn modelId="{186AD6B1-1F18-47D6-9349-C6A289D6995E}" type="presParOf" srcId="{5E185872-62CE-4DA8-9EF4-CCBF99541598}" destId="{DC5FADD6-25E3-437B-AE16-C11D60B49829}" srcOrd="2" destOrd="0" presId="urn:microsoft.com/office/officeart/2008/layout/HorizontalMultiLevelHierarchy"/>
    <dgm:cxn modelId="{1CA0A07D-8A81-4DAA-98DD-51704C21BFED}" type="presParOf" srcId="{DC5FADD6-25E3-437B-AE16-C11D60B49829}" destId="{3FF996BC-6CA2-401E-A4C7-0F09A53E6FDA}" srcOrd="0" destOrd="0" presId="urn:microsoft.com/office/officeart/2008/layout/HorizontalMultiLevelHierarchy"/>
    <dgm:cxn modelId="{B964E2A9-1037-4DDF-88AE-9F3CC67466DA}" type="presParOf" srcId="{5E185872-62CE-4DA8-9EF4-CCBF99541598}" destId="{D2E1AC72-3D2E-44CF-B382-789021F963C9}" srcOrd="3" destOrd="0" presId="urn:microsoft.com/office/officeart/2008/layout/HorizontalMultiLevelHierarchy"/>
    <dgm:cxn modelId="{28BF64B8-D85B-48CD-8281-A9B5DE96D62B}" type="presParOf" srcId="{D2E1AC72-3D2E-44CF-B382-789021F963C9}" destId="{37918835-5AE9-4FDD-BE8B-BA10DEDAECFC}" srcOrd="0" destOrd="0" presId="urn:microsoft.com/office/officeart/2008/layout/HorizontalMultiLevelHierarchy"/>
    <dgm:cxn modelId="{A61A3259-1216-4549-94E4-A2BD4BC937CC}" type="presParOf" srcId="{D2E1AC72-3D2E-44CF-B382-789021F963C9}" destId="{EB0F31A3-EE8E-42F0-9D14-C2D40AED01FB}" srcOrd="1" destOrd="0" presId="urn:microsoft.com/office/officeart/2008/layout/HorizontalMultiLevelHierarchy"/>
    <dgm:cxn modelId="{36ED30F7-8EDF-45A5-82E8-20A677C0F4D6}" type="presParOf" srcId="{EB0F31A3-EE8E-42F0-9D14-C2D40AED01FB}" destId="{EA169402-4CFF-4C26-9161-797F964AD47C}" srcOrd="0" destOrd="0" presId="urn:microsoft.com/office/officeart/2008/layout/HorizontalMultiLevelHierarchy"/>
    <dgm:cxn modelId="{3BC826D0-9205-41C2-B146-DBF241A07BA9}" type="presParOf" srcId="{EA169402-4CFF-4C26-9161-797F964AD47C}" destId="{F1D9FA25-6E6C-43A5-AAE7-628C90956C52}" srcOrd="0" destOrd="0" presId="urn:microsoft.com/office/officeart/2008/layout/HorizontalMultiLevelHierarchy"/>
    <dgm:cxn modelId="{CB9EF0BE-794D-4071-8017-4DAD1F668E0A}" type="presParOf" srcId="{EB0F31A3-EE8E-42F0-9D14-C2D40AED01FB}" destId="{31A8B011-FCCC-465E-B4AD-EC517C040874}" srcOrd="1" destOrd="0" presId="urn:microsoft.com/office/officeart/2008/layout/HorizontalMultiLevelHierarchy"/>
    <dgm:cxn modelId="{A6BDD11F-C9AE-416F-A51A-0A80F4504CB3}" type="presParOf" srcId="{31A8B011-FCCC-465E-B4AD-EC517C040874}" destId="{6041F201-E1CB-4326-8E71-754A93454AC6}" srcOrd="0" destOrd="0" presId="urn:microsoft.com/office/officeart/2008/layout/HorizontalMultiLevelHierarchy"/>
    <dgm:cxn modelId="{C27995BD-4571-4CA9-80FB-9217D5802624}" type="presParOf" srcId="{31A8B011-FCCC-465E-B4AD-EC517C040874}" destId="{A6D5429C-3297-4456-80EE-9B499D8D36FC}" srcOrd="1" destOrd="0" presId="urn:microsoft.com/office/officeart/2008/layout/HorizontalMultiLevelHierarchy"/>
    <dgm:cxn modelId="{D9E94592-5A83-42F2-A428-FE489A390F01}" type="presParOf" srcId="{EB0F31A3-EE8E-42F0-9D14-C2D40AED01FB}" destId="{A1B37ED4-D0F4-42AF-8A5C-633226DF04E7}" srcOrd="2" destOrd="0" presId="urn:microsoft.com/office/officeart/2008/layout/HorizontalMultiLevelHierarchy"/>
    <dgm:cxn modelId="{AF419CE4-3CA9-4557-B650-CB4319AFDAE6}" type="presParOf" srcId="{A1B37ED4-D0F4-42AF-8A5C-633226DF04E7}" destId="{6A34DB98-83C1-4846-910E-AD35A3574958}" srcOrd="0" destOrd="0" presId="urn:microsoft.com/office/officeart/2008/layout/HorizontalMultiLevelHierarchy"/>
    <dgm:cxn modelId="{626D3340-6DAB-4A29-87F4-D60CCAAB4FDC}" type="presParOf" srcId="{EB0F31A3-EE8E-42F0-9D14-C2D40AED01FB}" destId="{45868A78-C786-477B-9F97-50291DC825D6}" srcOrd="3" destOrd="0" presId="urn:microsoft.com/office/officeart/2008/layout/HorizontalMultiLevelHierarchy"/>
    <dgm:cxn modelId="{57D6A009-CBCC-4568-B63A-CFC15E9131E6}" type="presParOf" srcId="{45868A78-C786-477B-9F97-50291DC825D6}" destId="{BE4500FB-7527-493A-9C96-25C2EB127201}" srcOrd="0" destOrd="0" presId="urn:microsoft.com/office/officeart/2008/layout/HorizontalMultiLevelHierarchy"/>
    <dgm:cxn modelId="{B7F0F6CF-FA5E-4EE3-8C9A-1A120F9CEA95}" type="presParOf" srcId="{45868A78-C786-477B-9F97-50291DC825D6}" destId="{EB846F0F-510A-4802-B3C3-C617AA93CE4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377504F1-74D5-453C-AEF4-64EDD7AABAC8}">
      <dgm:prSet custT="1"/>
      <dgm:spPr/>
      <dgm:t>
        <a:bodyPr/>
        <a:lstStyle/>
        <a:p>
          <a:pPr rtl="1"/>
          <a:r>
            <a:rPr lang="fa-IR" sz="4800" b="1" smtClean="0">
              <a:solidFill>
                <a:schemeClr val="bg1"/>
              </a:solidFill>
              <a:cs typeface="B Badr" panose="00000400000000000000" pitchFamily="2" charset="-78"/>
            </a:rPr>
            <a:t>و من خلاف المقتضى: </a:t>
          </a:r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35D8CF-78CA-4E66-A2AD-6A5DB195B007}" type="parTrans" cxnId="{AF62A5A1-0F1A-4238-93B4-5DAD1E67F1C0}">
      <dgm:prSet/>
      <dgm:spPr/>
      <dgm:t>
        <a:bodyPr/>
        <a:lstStyle/>
        <a:p>
          <a:pPr rtl="1"/>
          <a:endParaRPr lang="fa-IR" sz="8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46D6962-CF44-49B8-8A28-E2713252571C}" type="sibTrans" cxnId="{AF62A5A1-0F1A-4238-93B4-5DAD1E67F1C0}">
      <dgm:prSet/>
      <dgm:spPr/>
      <dgm:t>
        <a:bodyPr/>
        <a:lstStyle/>
        <a:p>
          <a:pPr rtl="1"/>
          <a:endParaRPr lang="fa-IR" sz="8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29BDF9B-891F-40DA-98FF-DA76A95198EB}">
      <dgm:prSet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cs typeface="B Badr" panose="00000400000000000000" pitchFamily="2" charset="-78"/>
            </a:rPr>
            <a:t>و منه: التعبير عن المستقبل بلفظ الماضي؛ تنبيها على تحقق وقوعه؛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77058E-03B0-431D-A999-1917810DAF8F}" type="parTrans" cxnId="{BC81DC35-3666-4DD8-B9C4-176110EFCA06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C00742F-350B-4347-B41F-83FBA8BFDEDF}" type="sibTrans" cxnId="{BC81DC35-3666-4DD8-B9C4-176110EFCA0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A90D44-0C79-489C-B100-7F8E388B33AD}">
      <dgm:prSet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cs typeface="B Badr" panose="00000400000000000000" pitchFamily="2" charset="-78"/>
            </a:rPr>
            <a:t>نحو: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D1F275C-6C1D-4FA0-8D0A-5E0F72C6FBE4}" type="parTrans" cxnId="{B0D848CE-8BD6-4D5B-9A57-700A8EA6FB6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F276394-BE8E-496D-A750-9511F5AB2FAB}" type="sibTrans" cxnId="{B0D848CE-8BD6-4D5B-9A57-700A8EA6FB6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EE675A5-AB16-438A-9077-5EC661B37F5A}">
      <dgm:prSet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cs typeface="B Badr" panose="00000400000000000000" pitchFamily="2" charset="-78"/>
            </a:rPr>
            <a:t>و نفخ في الصور فصعق من في السماوات و من في الأرض‏،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55B54E2-6B35-49AF-8C56-071F48CB8823}" type="parTrans" cxnId="{9FF362CA-6D6F-4CC4-8860-5D8D3875AECB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59D943F-54D8-4477-8D67-7EC1713931F4}" type="sibTrans" cxnId="{9FF362CA-6D6F-4CC4-8860-5D8D3875AECB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4FCFDE0-4C2F-4329-B0C7-225AC7B2D9A5}">
      <dgm:prSet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cs typeface="B Badr" panose="00000400000000000000" pitchFamily="2" charset="-78"/>
            </a:rPr>
            <a:t>و مثله: و إن الدين لواقع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2F66D65-FB32-485B-8358-062EE5470F65}" type="parTrans" cxnId="{18865EB3-9061-4215-8C87-FD8E0ADEC5F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F88D153-A23F-4C31-B41D-3304B6087833}" type="sibTrans" cxnId="{18865EB3-9061-4215-8C87-FD8E0ADEC5F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F3B2DCF-4B04-430B-9E94-11D3EC48EE3C}">
      <dgm:prSet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cs typeface="B Badr" panose="00000400000000000000" pitchFamily="2" charset="-78"/>
            </a:rPr>
            <a:t>و نحوه: ذلك يوم مجموع له الناس‏.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0DA96D-23D8-4C11-B994-1F729DF1C974}" type="parTrans" cxnId="{668D76C9-1B56-40D0-80F7-392555C83EEF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8E1DEB6-700F-472F-96FA-A4279D971644}" type="sibTrans" cxnId="{668D76C9-1B56-40D0-80F7-392555C83EEF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0DB2B72-8F1F-4C37-BBFC-F055C19F5CF7}">
      <dgm:prSet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cs typeface="B Badr" panose="00000400000000000000" pitchFamily="2" charset="-78"/>
            </a:rPr>
            <a:t>و منه: القلب؛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1EED90D-65CF-4852-8A7A-2178C28EBC91}" type="parTrans" cxnId="{31B69508-FB22-4A80-83C4-5B6BB12EBB75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B304CB3-D2EC-4FDA-9768-02FE4E4EB5C8}" type="sibTrans" cxnId="{31B69508-FB22-4A80-83C4-5B6BB12EBB75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FE97B2D-3DB3-4AC9-96A4-80889D44B1E8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نحو: عرضت الناقة على الحوض.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265F65B-8965-4C8A-B920-0F185AADE8B5}" type="parTrans" cxnId="{11013865-D937-4758-BB34-1AD295C50200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F9E5544-DFB4-4C3A-8380-1AFF832A408E}" type="sibTrans" cxnId="{11013865-D937-4758-BB34-1AD295C50200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395CF20-AAED-463F-A154-780C25BF6536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نظرات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59F80C4-D7D4-471B-BFF2-315E20E8B645}" type="parTrans" cxnId="{FD1F56FD-A241-478E-9030-07F82CE919E4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3048CB4-191F-460A-A6F1-0AFF61ECC041}" type="sibTrans" cxnId="{FD1F56FD-A241-478E-9030-07F82CE919E4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388E06B-EB1A-4C6E-A2B9-49CD2C52C025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و قبله السكاكى مطلقا.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757A5A-1930-47B3-BB17-E04BB609B641}" type="parTrans" cxnId="{AF815371-8A59-4C08-A0E3-F6118AFB80AF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51A165-C6D5-4AC0-8CED-F626BE9E2A03}" type="sibTrans" cxnId="{AF815371-8A59-4C08-A0E3-F6118AFB80AF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DAEF7E-2708-4F41-8BAE-11E2EA5F7F40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و رده غيره مطلقا.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9C92932-08BA-42A1-886F-2A0F54031CC9}" type="parTrans" cxnId="{64212330-4007-42B6-90F3-2EE28E59CC86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9DD97A4-72D8-468B-A971-747F9BEE88D2}" type="sibTrans" cxnId="{64212330-4007-42B6-90F3-2EE28E59CC86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177DF42-DC7A-4397-88EA-59C2548C91F2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و الحق: أنه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05F86BD-298D-402C-9E8F-E6032D927360}" type="parTrans" cxnId="{A216153A-BEE0-4F80-A8B6-E7B150548C99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D7F8350-817A-4639-804F-3FE712D32C01}" type="sibTrans" cxnId="{A216153A-BEE0-4F80-A8B6-E7B150548C99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7CA4C76-9121-40DE-806B-A4910FC3A5EB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إن تضمن اعتبارا لطيفا، قبل؛ كقوله: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063A718-80E9-49C6-9A14-9D017AC70C4A}" type="parTrans" cxnId="{87E5BEE9-4A20-4CA0-9666-D5CA9450FC13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191B12A-3258-4F97-AB88-063020DF8E8E}" type="sibTrans" cxnId="{87E5BEE9-4A20-4CA0-9666-D5CA9450FC13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1BBDE6-6995-4C09-9FC9-D674CDCE08BE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و مهمه مغبرة أرجاؤه‏***كأن لون أرضه سماءه. أى: لونها.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02DD322-48B9-49EF-91F1-24662BCD98CD}" type="parTrans" cxnId="{3918D1EE-1C67-4597-8A06-DA8B85FD372C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15D0F68-ECD7-4F96-9C02-995462559CCB}" type="sibTrans" cxnId="{3918D1EE-1C67-4597-8A06-DA8B85FD372C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9796CC-8133-4B22-A159-9CCA93210A5C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و إلا رد؛ كقوله: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18AAB91-FA02-4CB1-B674-3FBEBB4781F4}" type="parTrans" cxnId="{3BFC4A52-8C32-4DFF-B2D2-157C4A400843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4A76E2A-C2AB-48F4-87F5-FB26F67A8DAB}" type="sibTrans" cxnId="{3BFC4A52-8C32-4DFF-B2D2-157C4A400843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5314B19-BBB3-4C6C-8BF0-7BD5C289C338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كما طينت بالفدن السياعا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BCFD301-19BE-4208-B379-6301F989479D}" type="parTrans" cxnId="{90E7F42D-0133-42A1-B7B4-DD8E3C8D3CAC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AA0F1DD-4F12-4325-A6B2-4725EFAE9B6D}" type="sibTrans" cxnId="{90E7F42D-0133-42A1-B7B4-DD8E3C8D3CAC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B517062-54D1-4C8C-B939-FF368914174D}" type="pres">
      <dgm:prSet presAssocID="{377504F1-74D5-453C-AEF4-64EDD7AABAC8}" presName="root1" presStyleCnt="0"/>
      <dgm:spPr/>
    </dgm:pt>
    <dgm:pt modelId="{2D567E1C-790C-445B-8285-2B3F61E9D599}" type="pres">
      <dgm:prSet presAssocID="{377504F1-74D5-453C-AEF4-64EDD7AABAC8}" presName="LevelOneTextNode" presStyleLbl="node0" presStyleIdx="0" presStyleCnt="1" custScaleX="177746" custScaleY="1470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68248C-44AF-4FB4-BC4A-3F6D19BE3AD9}" type="pres">
      <dgm:prSet presAssocID="{377504F1-74D5-453C-AEF4-64EDD7AABAC8}" presName="level2hierChild" presStyleCnt="0"/>
      <dgm:spPr/>
    </dgm:pt>
    <dgm:pt modelId="{293887C9-C599-4BAA-8801-C583F1CF5B1C}" type="pres">
      <dgm:prSet presAssocID="{C477058E-03B0-431D-A999-1917810DAF8F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70FB02FD-1679-471D-B450-7742CD73BB88}" type="pres">
      <dgm:prSet presAssocID="{C477058E-03B0-431D-A999-1917810DAF8F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B02C051C-E8EC-4592-8A81-A50E4CA292C2}" type="pres">
      <dgm:prSet presAssocID="{B29BDF9B-891F-40DA-98FF-DA76A95198EB}" presName="root2" presStyleCnt="0"/>
      <dgm:spPr/>
    </dgm:pt>
    <dgm:pt modelId="{7F0B6BBE-57A6-4C04-B20A-520889C09C2B}" type="pres">
      <dgm:prSet presAssocID="{B29BDF9B-891F-40DA-98FF-DA76A95198EB}" presName="LevelTwoTextNode" presStyleLbl="node2" presStyleIdx="0" presStyleCnt="2" custScaleY="2055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AF4B8CD-5D3B-48C3-A027-99F968924B3D}" type="pres">
      <dgm:prSet presAssocID="{B29BDF9B-891F-40DA-98FF-DA76A95198EB}" presName="level3hierChild" presStyleCnt="0"/>
      <dgm:spPr/>
    </dgm:pt>
    <dgm:pt modelId="{92FA1F62-73F4-428C-82BC-9720D9CCBEEE}" type="pres">
      <dgm:prSet presAssocID="{1D1F275C-6C1D-4FA0-8D0A-5E0F72C6FBE4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EC08BAE1-DF3F-49F7-8F15-096331DCE426}" type="pres">
      <dgm:prSet presAssocID="{1D1F275C-6C1D-4FA0-8D0A-5E0F72C6FBE4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FB1918FB-7D19-4C42-87B3-C86B79E6B080}" type="pres">
      <dgm:prSet presAssocID="{13A90D44-0C79-489C-B100-7F8E388B33AD}" presName="root2" presStyleCnt="0"/>
      <dgm:spPr/>
    </dgm:pt>
    <dgm:pt modelId="{9F52D98E-EAD1-46A9-80C7-7A70C906C70E}" type="pres">
      <dgm:prSet presAssocID="{13A90D44-0C79-489C-B100-7F8E388B33AD}" presName="LevelTwoTextNode" presStyleLbl="node3" presStyleIdx="0" presStyleCnt="3" custScaleX="451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CB328FC-5252-417D-A784-B0E85444EE4A}" type="pres">
      <dgm:prSet presAssocID="{13A90D44-0C79-489C-B100-7F8E388B33AD}" presName="level3hierChild" presStyleCnt="0"/>
      <dgm:spPr/>
    </dgm:pt>
    <dgm:pt modelId="{78B14AA4-EC88-461C-BE0A-DF78546FE7D1}" type="pres">
      <dgm:prSet presAssocID="{555B54E2-6B35-49AF-8C56-071F48CB8823}" presName="conn2-1" presStyleLbl="parChTrans1D4" presStyleIdx="0" presStyleCnt="10"/>
      <dgm:spPr/>
      <dgm:t>
        <a:bodyPr/>
        <a:lstStyle/>
        <a:p>
          <a:pPr rtl="1"/>
          <a:endParaRPr lang="fa-IR"/>
        </a:p>
      </dgm:t>
    </dgm:pt>
    <dgm:pt modelId="{295A88B9-A33A-400A-8291-011E18DA60F0}" type="pres">
      <dgm:prSet presAssocID="{555B54E2-6B35-49AF-8C56-071F48CB8823}" presName="connTx" presStyleLbl="parChTrans1D4" presStyleIdx="0" presStyleCnt="10"/>
      <dgm:spPr/>
      <dgm:t>
        <a:bodyPr/>
        <a:lstStyle/>
        <a:p>
          <a:pPr rtl="1"/>
          <a:endParaRPr lang="fa-IR"/>
        </a:p>
      </dgm:t>
    </dgm:pt>
    <dgm:pt modelId="{2ADB196D-3A82-42A1-976B-7D72E690E5E0}" type="pres">
      <dgm:prSet presAssocID="{3EE675A5-AB16-438A-9077-5EC661B37F5A}" presName="root2" presStyleCnt="0"/>
      <dgm:spPr/>
    </dgm:pt>
    <dgm:pt modelId="{2FB1CDEB-DCB9-481D-AB38-588CE6562D04}" type="pres">
      <dgm:prSet presAssocID="{3EE675A5-AB16-438A-9077-5EC661B37F5A}" presName="LevelTwoTextNode" presStyleLbl="node4" presStyleIdx="0" presStyleCnt="10" custScaleX="156052" custScaleY="1453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7822CFC-446A-4617-B3DD-0007756F230A}" type="pres">
      <dgm:prSet presAssocID="{3EE675A5-AB16-438A-9077-5EC661B37F5A}" presName="level3hierChild" presStyleCnt="0"/>
      <dgm:spPr/>
    </dgm:pt>
    <dgm:pt modelId="{176BC373-478E-462B-9FA2-A0A08B2C9305}" type="pres">
      <dgm:prSet presAssocID="{D2F66D65-FB32-485B-8358-062EE5470F65}" presName="conn2-1" presStyleLbl="parChTrans1D4" presStyleIdx="1" presStyleCnt="10"/>
      <dgm:spPr/>
      <dgm:t>
        <a:bodyPr/>
        <a:lstStyle/>
        <a:p>
          <a:pPr rtl="1"/>
          <a:endParaRPr lang="fa-IR"/>
        </a:p>
      </dgm:t>
    </dgm:pt>
    <dgm:pt modelId="{2EADC790-7A14-4DA3-BA9A-8BA1D2098EA4}" type="pres">
      <dgm:prSet presAssocID="{D2F66D65-FB32-485B-8358-062EE5470F65}" presName="connTx" presStyleLbl="parChTrans1D4" presStyleIdx="1" presStyleCnt="10"/>
      <dgm:spPr/>
      <dgm:t>
        <a:bodyPr/>
        <a:lstStyle/>
        <a:p>
          <a:pPr rtl="1"/>
          <a:endParaRPr lang="fa-IR"/>
        </a:p>
      </dgm:t>
    </dgm:pt>
    <dgm:pt modelId="{1061E0DE-D4E0-4590-A5F2-64B3F36740CF}" type="pres">
      <dgm:prSet presAssocID="{24FCFDE0-4C2F-4329-B0C7-225AC7B2D9A5}" presName="root2" presStyleCnt="0"/>
      <dgm:spPr/>
    </dgm:pt>
    <dgm:pt modelId="{424BB9DB-BAFC-4BD7-A500-84269820E558}" type="pres">
      <dgm:prSet presAssocID="{24FCFDE0-4C2F-4329-B0C7-225AC7B2D9A5}" presName="LevelTwoTextNode" presStyleLbl="node4" presStyleIdx="1" presStyleCnt="10" custScaleX="1560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A6177DA-A7FE-4722-A677-E71CCC7B66AA}" type="pres">
      <dgm:prSet presAssocID="{24FCFDE0-4C2F-4329-B0C7-225AC7B2D9A5}" presName="level3hierChild" presStyleCnt="0"/>
      <dgm:spPr/>
    </dgm:pt>
    <dgm:pt modelId="{21B423DB-67C3-42C7-8310-6DAC2671F5F2}" type="pres">
      <dgm:prSet presAssocID="{360DA96D-23D8-4C11-B994-1F729DF1C974}" presName="conn2-1" presStyleLbl="parChTrans1D4" presStyleIdx="2" presStyleCnt="10"/>
      <dgm:spPr/>
      <dgm:t>
        <a:bodyPr/>
        <a:lstStyle/>
        <a:p>
          <a:pPr rtl="1"/>
          <a:endParaRPr lang="fa-IR"/>
        </a:p>
      </dgm:t>
    </dgm:pt>
    <dgm:pt modelId="{D55CA3D0-9A7A-4BEA-9E2C-5AC561A8729A}" type="pres">
      <dgm:prSet presAssocID="{360DA96D-23D8-4C11-B994-1F729DF1C974}" presName="connTx" presStyleLbl="parChTrans1D4" presStyleIdx="2" presStyleCnt="10"/>
      <dgm:spPr/>
      <dgm:t>
        <a:bodyPr/>
        <a:lstStyle/>
        <a:p>
          <a:pPr rtl="1"/>
          <a:endParaRPr lang="fa-IR"/>
        </a:p>
      </dgm:t>
    </dgm:pt>
    <dgm:pt modelId="{2912DE18-7116-4507-BBE7-8BEC88EAFDCF}" type="pres">
      <dgm:prSet presAssocID="{FF3B2DCF-4B04-430B-9E94-11D3EC48EE3C}" presName="root2" presStyleCnt="0"/>
      <dgm:spPr/>
    </dgm:pt>
    <dgm:pt modelId="{D87B046E-0C99-498F-AEC7-E409608B2DA5}" type="pres">
      <dgm:prSet presAssocID="{FF3B2DCF-4B04-430B-9E94-11D3EC48EE3C}" presName="LevelTwoTextNode" presStyleLbl="node4" presStyleIdx="2" presStyleCnt="10" custScaleX="1560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699E82D-AA1C-4DAE-B607-C58FBAD6BDF9}" type="pres">
      <dgm:prSet presAssocID="{FF3B2DCF-4B04-430B-9E94-11D3EC48EE3C}" presName="level3hierChild" presStyleCnt="0"/>
      <dgm:spPr/>
    </dgm:pt>
    <dgm:pt modelId="{212098F9-6DCA-4251-9AAF-5A2CE6EB0007}" type="pres">
      <dgm:prSet presAssocID="{21EED90D-65CF-4852-8A7A-2178C28EBC91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176AB1DA-5851-43A9-A314-93CFA45010F4}" type="pres">
      <dgm:prSet presAssocID="{21EED90D-65CF-4852-8A7A-2178C28EBC91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83305E42-BA71-47A3-830A-006E008075A6}" type="pres">
      <dgm:prSet presAssocID="{20DB2B72-8F1F-4C37-BBFC-F055C19F5CF7}" presName="root2" presStyleCnt="0"/>
      <dgm:spPr/>
    </dgm:pt>
    <dgm:pt modelId="{4CE58CCC-D741-43D7-8FB6-07C2646A7C93}" type="pres">
      <dgm:prSet presAssocID="{20DB2B72-8F1F-4C37-BBFC-F055C19F5CF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AC25956-CC69-4EDE-AF9C-07D732453444}" type="pres">
      <dgm:prSet presAssocID="{20DB2B72-8F1F-4C37-BBFC-F055C19F5CF7}" presName="level3hierChild" presStyleCnt="0"/>
      <dgm:spPr/>
    </dgm:pt>
    <dgm:pt modelId="{DDC5070E-1CD6-401A-94BA-026573180E07}" type="pres">
      <dgm:prSet presAssocID="{8265F65B-8965-4C8A-B920-0F185AADE8B5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EBAFAA38-E1C1-4AA0-8940-5A3465AFA2BE}" type="pres">
      <dgm:prSet presAssocID="{8265F65B-8965-4C8A-B920-0F185AADE8B5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8EBD8321-AE99-44B7-A4B9-116B0AF13BC1}" type="pres">
      <dgm:prSet presAssocID="{4FE97B2D-3DB3-4AC9-96A4-80889D44B1E8}" presName="root2" presStyleCnt="0"/>
      <dgm:spPr/>
    </dgm:pt>
    <dgm:pt modelId="{A5DB8143-4C73-4661-95E3-AEC1BC0ADC8F}" type="pres">
      <dgm:prSet presAssocID="{4FE97B2D-3DB3-4AC9-96A4-80889D44B1E8}" presName="LevelTwoTextNode" presStyleLbl="node3" presStyleIdx="1" presStyleCnt="3" custScaleY="1233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08DE3DC-0CB6-415B-B249-3F9D569FF203}" type="pres">
      <dgm:prSet presAssocID="{4FE97B2D-3DB3-4AC9-96A4-80889D44B1E8}" presName="level3hierChild" presStyleCnt="0"/>
      <dgm:spPr/>
    </dgm:pt>
    <dgm:pt modelId="{08401A8C-E6BA-415B-9E49-CFD1EED09C94}" type="pres">
      <dgm:prSet presAssocID="{E59F80C4-D7D4-471B-BFF2-315E20E8B645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58E6995D-42EC-403E-840E-6C56AD652B1A}" type="pres">
      <dgm:prSet presAssocID="{E59F80C4-D7D4-471B-BFF2-315E20E8B645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77406AC6-D9E4-44EF-AD69-D69E523DE736}" type="pres">
      <dgm:prSet presAssocID="{C395CF20-AAED-463F-A154-780C25BF6536}" presName="root2" presStyleCnt="0"/>
      <dgm:spPr/>
    </dgm:pt>
    <dgm:pt modelId="{125521AA-2800-41DA-B163-E95D89BADECF}" type="pres">
      <dgm:prSet presAssocID="{C395CF20-AAED-463F-A154-780C25BF653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354CBA9-8460-4431-804E-2A16765FA42A}" type="pres">
      <dgm:prSet presAssocID="{C395CF20-AAED-463F-A154-780C25BF6536}" presName="level3hierChild" presStyleCnt="0"/>
      <dgm:spPr/>
    </dgm:pt>
    <dgm:pt modelId="{40659932-44A8-4FAF-B1DF-E2A973EDFC3B}" type="pres">
      <dgm:prSet presAssocID="{DA757A5A-1930-47B3-BB17-E04BB609B641}" presName="conn2-1" presStyleLbl="parChTrans1D4" presStyleIdx="3" presStyleCnt="10"/>
      <dgm:spPr/>
      <dgm:t>
        <a:bodyPr/>
        <a:lstStyle/>
        <a:p>
          <a:pPr rtl="1"/>
          <a:endParaRPr lang="fa-IR"/>
        </a:p>
      </dgm:t>
    </dgm:pt>
    <dgm:pt modelId="{813222C4-306C-4556-8E83-F067FE6D9E61}" type="pres">
      <dgm:prSet presAssocID="{DA757A5A-1930-47B3-BB17-E04BB609B641}" presName="connTx" presStyleLbl="parChTrans1D4" presStyleIdx="3" presStyleCnt="10"/>
      <dgm:spPr/>
      <dgm:t>
        <a:bodyPr/>
        <a:lstStyle/>
        <a:p>
          <a:pPr rtl="1"/>
          <a:endParaRPr lang="fa-IR"/>
        </a:p>
      </dgm:t>
    </dgm:pt>
    <dgm:pt modelId="{270E1F6C-6ED3-4BE6-8C95-F9A35C5E5B53}" type="pres">
      <dgm:prSet presAssocID="{7388E06B-EB1A-4C6E-A2B9-49CD2C52C025}" presName="root2" presStyleCnt="0"/>
      <dgm:spPr/>
    </dgm:pt>
    <dgm:pt modelId="{1B0737F1-EA5D-4A66-9058-E444458B8737}" type="pres">
      <dgm:prSet presAssocID="{7388E06B-EB1A-4C6E-A2B9-49CD2C52C025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492A2D6-C973-42CF-AFCE-FC163717BD0E}" type="pres">
      <dgm:prSet presAssocID="{7388E06B-EB1A-4C6E-A2B9-49CD2C52C025}" presName="level3hierChild" presStyleCnt="0"/>
      <dgm:spPr/>
    </dgm:pt>
    <dgm:pt modelId="{34D6B79C-5D88-4594-BF0F-33451BA5455F}" type="pres">
      <dgm:prSet presAssocID="{99C92932-08BA-42A1-886F-2A0F54031CC9}" presName="conn2-1" presStyleLbl="parChTrans1D4" presStyleIdx="4" presStyleCnt="10"/>
      <dgm:spPr/>
      <dgm:t>
        <a:bodyPr/>
        <a:lstStyle/>
        <a:p>
          <a:pPr rtl="1"/>
          <a:endParaRPr lang="fa-IR"/>
        </a:p>
      </dgm:t>
    </dgm:pt>
    <dgm:pt modelId="{F8E9FF3F-7474-448C-9352-652128D0CCC0}" type="pres">
      <dgm:prSet presAssocID="{99C92932-08BA-42A1-886F-2A0F54031CC9}" presName="connTx" presStyleLbl="parChTrans1D4" presStyleIdx="4" presStyleCnt="10"/>
      <dgm:spPr/>
      <dgm:t>
        <a:bodyPr/>
        <a:lstStyle/>
        <a:p>
          <a:pPr rtl="1"/>
          <a:endParaRPr lang="fa-IR"/>
        </a:p>
      </dgm:t>
    </dgm:pt>
    <dgm:pt modelId="{135C9882-AB6C-4961-9175-21EBEA183E64}" type="pres">
      <dgm:prSet presAssocID="{1FDAEF7E-2708-4F41-8BAE-11E2EA5F7F40}" presName="root2" presStyleCnt="0"/>
      <dgm:spPr/>
    </dgm:pt>
    <dgm:pt modelId="{61839B66-66D1-4F5F-A9FD-564E44A4D611}" type="pres">
      <dgm:prSet presAssocID="{1FDAEF7E-2708-4F41-8BAE-11E2EA5F7F40}" presName="LevelTwoTextNode" presStyleLbl="node4" presStyleIdx="4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54E26FC-A8DB-46D9-BDAE-A87138C26357}" type="pres">
      <dgm:prSet presAssocID="{1FDAEF7E-2708-4F41-8BAE-11E2EA5F7F40}" presName="level3hierChild" presStyleCnt="0"/>
      <dgm:spPr/>
    </dgm:pt>
    <dgm:pt modelId="{A9EB48BE-EC99-4386-91B6-BCAC29690228}" type="pres">
      <dgm:prSet presAssocID="{105F86BD-298D-402C-9E8F-E6032D927360}" presName="conn2-1" presStyleLbl="parChTrans1D4" presStyleIdx="5" presStyleCnt="10"/>
      <dgm:spPr/>
      <dgm:t>
        <a:bodyPr/>
        <a:lstStyle/>
        <a:p>
          <a:pPr rtl="1"/>
          <a:endParaRPr lang="fa-IR"/>
        </a:p>
      </dgm:t>
    </dgm:pt>
    <dgm:pt modelId="{464ECF75-BF8F-4DAA-86AB-EF1FE31A96E1}" type="pres">
      <dgm:prSet presAssocID="{105F86BD-298D-402C-9E8F-E6032D927360}" presName="connTx" presStyleLbl="parChTrans1D4" presStyleIdx="5" presStyleCnt="10"/>
      <dgm:spPr/>
      <dgm:t>
        <a:bodyPr/>
        <a:lstStyle/>
        <a:p>
          <a:pPr rtl="1"/>
          <a:endParaRPr lang="fa-IR"/>
        </a:p>
      </dgm:t>
    </dgm:pt>
    <dgm:pt modelId="{2886DC9F-6D80-42AB-9EAE-F94731A9EA96}" type="pres">
      <dgm:prSet presAssocID="{0177DF42-DC7A-4397-88EA-59C2548C91F2}" presName="root2" presStyleCnt="0"/>
      <dgm:spPr/>
    </dgm:pt>
    <dgm:pt modelId="{7303F74A-47AA-4C9D-A447-BCDF657F18EE}" type="pres">
      <dgm:prSet presAssocID="{0177DF42-DC7A-4397-88EA-59C2548C91F2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BE8E3EB-1646-4BAD-A08D-374879D680AC}" type="pres">
      <dgm:prSet presAssocID="{0177DF42-DC7A-4397-88EA-59C2548C91F2}" presName="level3hierChild" presStyleCnt="0"/>
      <dgm:spPr/>
    </dgm:pt>
    <dgm:pt modelId="{5871C670-73DF-4678-94EC-E0E07D90EDD9}" type="pres">
      <dgm:prSet presAssocID="{D063A718-80E9-49C6-9A14-9D017AC70C4A}" presName="conn2-1" presStyleLbl="parChTrans1D4" presStyleIdx="6" presStyleCnt="10"/>
      <dgm:spPr/>
      <dgm:t>
        <a:bodyPr/>
        <a:lstStyle/>
        <a:p>
          <a:pPr rtl="1"/>
          <a:endParaRPr lang="fa-IR"/>
        </a:p>
      </dgm:t>
    </dgm:pt>
    <dgm:pt modelId="{EB506C37-E5DE-41FE-BCA3-2B1B8DF77F8D}" type="pres">
      <dgm:prSet presAssocID="{D063A718-80E9-49C6-9A14-9D017AC70C4A}" presName="connTx" presStyleLbl="parChTrans1D4" presStyleIdx="6" presStyleCnt="10"/>
      <dgm:spPr/>
      <dgm:t>
        <a:bodyPr/>
        <a:lstStyle/>
        <a:p>
          <a:pPr rtl="1"/>
          <a:endParaRPr lang="fa-IR"/>
        </a:p>
      </dgm:t>
    </dgm:pt>
    <dgm:pt modelId="{3428F3A8-90AB-462C-9089-1FC30FE25710}" type="pres">
      <dgm:prSet presAssocID="{37CA4C76-9121-40DE-806B-A4910FC3A5EB}" presName="root2" presStyleCnt="0"/>
      <dgm:spPr/>
    </dgm:pt>
    <dgm:pt modelId="{000218AD-D4DE-4E34-B680-2E032B790CEB}" type="pres">
      <dgm:prSet presAssocID="{37CA4C76-9121-40DE-806B-A4910FC3A5EB}" presName="LevelTwoTextNode" presStyleLbl="node4" presStyleIdx="6" presStyleCnt="10" custScaleX="70058" custScaleY="1405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E968183-B396-4590-A20F-22B50232AB6A}" type="pres">
      <dgm:prSet presAssocID="{37CA4C76-9121-40DE-806B-A4910FC3A5EB}" presName="level3hierChild" presStyleCnt="0"/>
      <dgm:spPr/>
    </dgm:pt>
    <dgm:pt modelId="{FF9943F7-824D-4240-A3C6-CFBAFA135489}" type="pres">
      <dgm:prSet presAssocID="{502DD322-48B9-49EF-91F1-24662BCD98CD}" presName="conn2-1" presStyleLbl="parChTrans1D4" presStyleIdx="7" presStyleCnt="10"/>
      <dgm:spPr/>
      <dgm:t>
        <a:bodyPr/>
        <a:lstStyle/>
        <a:p>
          <a:pPr rtl="1"/>
          <a:endParaRPr lang="fa-IR"/>
        </a:p>
      </dgm:t>
    </dgm:pt>
    <dgm:pt modelId="{14F7F708-9DA5-4511-8FDE-22909AD8D495}" type="pres">
      <dgm:prSet presAssocID="{502DD322-48B9-49EF-91F1-24662BCD98CD}" presName="connTx" presStyleLbl="parChTrans1D4" presStyleIdx="7" presStyleCnt="10"/>
      <dgm:spPr/>
      <dgm:t>
        <a:bodyPr/>
        <a:lstStyle/>
        <a:p>
          <a:pPr rtl="1"/>
          <a:endParaRPr lang="fa-IR"/>
        </a:p>
      </dgm:t>
    </dgm:pt>
    <dgm:pt modelId="{C46A7B83-92AD-4D6C-AA20-08B04469A279}" type="pres">
      <dgm:prSet presAssocID="{361BBDE6-6995-4C09-9FC9-D674CDCE08BE}" presName="root2" presStyleCnt="0"/>
      <dgm:spPr/>
    </dgm:pt>
    <dgm:pt modelId="{FE4D70B7-0DBD-4016-82BD-A929F24A6C39}" type="pres">
      <dgm:prSet presAssocID="{361BBDE6-6995-4C09-9FC9-D674CDCE08BE}" presName="LevelTwoTextNode" presStyleLbl="node4" presStyleIdx="7" presStyleCnt="10" custScaleY="1405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919E910-17CE-4A3E-859D-962F4BC17BBD}" type="pres">
      <dgm:prSet presAssocID="{361BBDE6-6995-4C09-9FC9-D674CDCE08BE}" presName="level3hierChild" presStyleCnt="0"/>
      <dgm:spPr/>
    </dgm:pt>
    <dgm:pt modelId="{8898DA6A-1AE1-4517-A31C-7873FD221E4D}" type="pres">
      <dgm:prSet presAssocID="{718AAB91-FA02-4CB1-B674-3FBEBB4781F4}" presName="conn2-1" presStyleLbl="parChTrans1D4" presStyleIdx="8" presStyleCnt="10"/>
      <dgm:spPr/>
      <dgm:t>
        <a:bodyPr/>
        <a:lstStyle/>
        <a:p>
          <a:pPr rtl="1"/>
          <a:endParaRPr lang="fa-IR"/>
        </a:p>
      </dgm:t>
    </dgm:pt>
    <dgm:pt modelId="{2FA3677D-28FF-40BF-B41F-DE6741DEA7B2}" type="pres">
      <dgm:prSet presAssocID="{718AAB91-FA02-4CB1-B674-3FBEBB4781F4}" presName="connTx" presStyleLbl="parChTrans1D4" presStyleIdx="8" presStyleCnt="10"/>
      <dgm:spPr/>
      <dgm:t>
        <a:bodyPr/>
        <a:lstStyle/>
        <a:p>
          <a:pPr rtl="1"/>
          <a:endParaRPr lang="fa-IR"/>
        </a:p>
      </dgm:t>
    </dgm:pt>
    <dgm:pt modelId="{77A45211-6CDA-4C30-8423-32801E7B818C}" type="pres">
      <dgm:prSet presAssocID="{229796CC-8133-4B22-A159-9CCA93210A5C}" presName="root2" presStyleCnt="0"/>
      <dgm:spPr/>
    </dgm:pt>
    <dgm:pt modelId="{71C2EC7B-9D9E-41B9-817C-3CD328250C4F}" type="pres">
      <dgm:prSet presAssocID="{229796CC-8133-4B22-A159-9CCA93210A5C}" presName="LevelTwoTextNode" presStyleLbl="node4" presStyleIdx="8" presStyleCnt="10" custScaleX="700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B9F6F7-77C5-4E10-B2A1-599AC3376309}" type="pres">
      <dgm:prSet presAssocID="{229796CC-8133-4B22-A159-9CCA93210A5C}" presName="level3hierChild" presStyleCnt="0"/>
      <dgm:spPr/>
    </dgm:pt>
    <dgm:pt modelId="{9E33A0ED-8122-4E81-A8D7-9CBDFD2BC699}" type="pres">
      <dgm:prSet presAssocID="{1BCFD301-19BE-4208-B379-6301F989479D}" presName="conn2-1" presStyleLbl="parChTrans1D4" presStyleIdx="9" presStyleCnt="10"/>
      <dgm:spPr/>
      <dgm:t>
        <a:bodyPr/>
        <a:lstStyle/>
        <a:p>
          <a:pPr rtl="1"/>
          <a:endParaRPr lang="fa-IR"/>
        </a:p>
      </dgm:t>
    </dgm:pt>
    <dgm:pt modelId="{5EB3A961-3935-4004-AAB9-214C8B3D0CC7}" type="pres">
      <dgm:prSet presAssocID="{1BCFD301-19BE-4208-B379-6301F989479D}" presName="connTx" presStyleLbl="parChTrans1D4" presStyleIdx="9" presStyleCnt="10"/>
      <dgm:spPr/>
      <dgm:t>
        <a:bodyPr/>
        <a:lstStyle/>
        <a:p>
          <a:pPr rtl="1"/>
          <a:endParaRPr lang="fa-IR"/>
        </a:p>
      </dgm:t>
    </dgm:pt>
    <dgm:pt modelId="{EAA3E05D-6070-4C0E-802D-2D9AE0075EE9}" type="pres">
      <dgm:prSet presAssocID="{15314B19-BBB3-4C6C-8BF0-7BD5C289C338}" presName="root2" presStyleCnt="0"/>
      <dgm:spPr/>
    </dgm:pt>
    <dgm:pt modelId="{8B62B1D6-E92E-4D1E-A285-2DD043DF2A70}" type="pres">
      <dgm:prSet presAssocID="{15314B19-BBB3-4C6C-8BF0-7BD5C289C338}" presName="LevelTwoTextNode" presStyleLbl="node4" presStyleIdx="9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97FE0B5-B316-4882-A48A-B2B187D6EE2E}" type="pres">
      <dgm:prSet presAssocID="{15314B19-BBB3-4C6C-8BF0-7BD5C289C338}" presName="level3hierChild" presStyleCnt="0"/>
      <dgm:spPr/>
    </dgm:pt>
  </dgm:ptLst>
  <dgm:cxnLst>
    <dgm:cxn modelId="{1DE4C478-D7B3-440B-A93D-51A8D97B3876}" type="presOf" srcId="{C477058E-03B0-431D-A999-1917810DAF8F}" destId="{70FB02FD-1679-471D-B450-7742CD73BB88}" srcOrd="1" destOrd="0" presId="urn:microsoft.com/office/officeart/2008/layout/HorizontalMultiLevelHierarchy"/>
    <dgm:cxn modelId="{6F29439C-D89B-49A7-B153-19CBA123D0C2}" type="presOf" srcId="{21EED90D-65CF-4852-8A7A-2178C28EBC91}" destId="{176AB1DA-5851-43A9-A314-93CFA45010F4}" srcOrd="1" destOrd="0" presId="urn:microsoft.com/office/officeart/2008/layout/HorizontalMultiLevelHierarchy"/>
    <dgm:cxn modelId="{20FFDC2C-B91F-444E-A5C1-CE93AF9FB10B}" type="presOf" srcId="{718AAB91-FA02-4CB1-B674-3FBEBB4781F4}" destId="{2FA3677D-28FF-40BF-B41F-DE6741DEA7B2}" srcOrd="1" destOrd="0" presId="urn:microsoft.com/office/officeart/2008/layout/HorizontalMultiLevelHierarchy"/>
    <dgm:cxn modelId="{73D37EAA-CC41-4CC5-A8D3-A766FA8781BE}" type="presOf" srcId="{DA757A5A-1930-47B3-BB17-E04BB609B641}" destId="{40659932-44A8-4FAF-B1DF-E2A973EDFC3B}" srcOrd="0" destOrd="0" presId="urn:microsoft.com/office/officeart/2008/layout/HorizontalMultiLevelHierarchy"/>
    <dgm:cxn modelId="{FD1F56FD-A241-478E-9030-07F82CE919E4}" srcId="{20DB2B72-8F1F-4C37-BBFC-F055C19F5CF7}" destId="{C395CF20-AAED-463F-A154-780C25BF6536}" srcOrd="1" destOrd="0" parTransId="{E59F80C4-D7D4-471B-BFF2-315E20E8B645}" sibTransId="{C3048CB4-191F-460A-A6F1-0AFF61ECC041}"/>
    <dgm:cxn modelId="{7CDC6CE9-F5A6-4E6D-92E7-43022BA3CEB4}" type="presOf" srcId="{105F86BD-298D-402C-9E8F-E6032D927360}" destId="{464ECF75-BF8F-4DAA-86AB-EF1FE31A96E1}" srcOrd="1" destOrd="0" presId="urn:microsoft.com/office/officeart/2008/layout/HorizontalMultiLevelHierarchy"/>
    <dgm:cxn modelId="{0A4E090B-AED1-4C01-BC3D-808B2632DCDF}" type="presOf" srcId="{15314B19-BBB3-4C6C-8BF0-7BD5C289C338}" destId="{8B62B1D6-E92E-4D1E-A285-2DD043DF2A70}" srcOrd="0" destOrd="0" presId="urn:microsoft.com/office/officeart/2008/layout/HorizontalMultiLevelHierarchy"/>
    <dgm:cxn modelId="{47372555-C14B-4530-BC49-19205D0B61BE}" type="presOf" srcId="{555B54E2-6B35-49AF-8C56-071F48CB8823}" destId="{295A88B9-A33A-400A-8291-011E18DA60F0}" srcOrd="1" destOrd="0" presId="urn:microsoft.com/office/officeart/2008/layout/HorizontalMultiLevelHierarchy"/>
    <dgm:cxn modelId="{0D701097-11BD-4A71-BA23-7E2D0EEBD7F8}" type="presOf" srcId="{8265F65B-8965-4C8A-B920-0F185AADE8B5}" destId="{DDC5070E-1CD6-401A-94BA-026573180E07}" srcOrd="0" destOrd="0" presId="urn:microsoft.com/office/officeart/2008/layout/HorizontalMultiLevelHierarchy"/>
    <dgm:cxn modelId="{8029F9C7-AD8F-42B6-B627-7A0FDF9FE2FE}" type="presOf" srcId="{13A90D44-0C79-489C-B100-7F8E388B33AD}" destId="{9F52D98E-EAD1-46A9-80C7-7A70C906C70E}" srcOrd="0" destOrd="0" presId="urn:microsoft.com/office/officeart/2008/layout/HorizontalMultiLevelHierarchy"/>
    <dgm:cxn modelId="{87E5BEE9-4A20-4CA0-9666-D5CA9450FC13}" srcId="{0177DF42-DC7A-4397-88EA-59C2548C91F2}" destId="{37CA4C76-9121-40DE-806B-A4910FC3A5EB}" srcOrd="0" destOrd="0" parTransId="{D063A718-80E9-49C6-9A14-9D017AC70C4A}" sibTransId="{0191B12A-3258-4F97-AB88-063020DF8E8E}"/>
    <dgm:cxn modelId="{F81DF935-C3F3-4EEF-8AF2-68E0A0C6D1F2}" type="presOf" srcId="{20DB2B72-8F1F-4C37-BBFC-F055C19F5CF7}" destId="{4CE58CCC-D741-43D7-8FB6-07C2646A7C93}" srcOrd="0" destOrd="0" presId="urn:microsoft.com/office/officeart/2008/layout/HorizontalMultiLevelHierarchy"/>
    <dgm:cxn modelId="{668D76C9-1B56-40D0-80F7-392555C83EEF}" srcId="{13A90D44-0C79-489C-B100-7F8E388B33AD}" destId="{FF3B2DCF-4B04-430B-9E94-11D3EC48EE3C}" srcOrd="2" destOrd="0" parTransId="{360DA96D-23D8-4C11-B994-1F729DF1C974}" sibTransId="{B8E1DEB6-700F-472F-96FA-A4279D971644}"/>
    <dgm:cxn modelId="{E702CD13-49AD-4140-802C-488EE23E74E3}" type="presOf" srcId="{1BCFD301-19BE-4208-B379-6301F989479D}" destId="{9E33A0ED-8122-4E81-A8D7-9CBDFD2BC699}" srcOrd="0" destOrd="0" presId="urn:microsoft.com/office/officeart/2008/layout/HorizontalMultiLevelHierarchy"/>
    <dgm:cxn modelId="{9FF362CA-6D6F-4CC4-8860-5D8D3875AECB}" srcId="{13A90D44-0C79-489C-B100-7F8E388B33AD}" destId="{3EE675A5-AB16-438A-9077-5EC661B37F5A}" srcOrd="0" destOrd="0" parTransId="{555B54E2-6B35-49AF-8C56-071F48CB8823}" sibTransId="{B59D943F-54D8-4477-8D67-7EC1713931F4}"/>
    <dgm:cxn modelId="{90E7F42D-0133-42A1-B7B4-DD8E3C8D3CAC}" srcId="{229796CC-8133-4B22-A159-9CCA93210A5C}" destId="{15314B19-BBB3-4C6C-8BF0-7BD5C289C338}" srcOrd="0" destOrd="0" parTransId="{1BCFD301-19BE-4208-B379-6301F989479D}" sibTransId="{8AA0F1DD-4F12-4325-A6B2-4725EFAE9B6D}"/>
    <dgm:cxn modelId="{5FDAE8F3-277A-40F9-A932-4172E3FA9124}" type="presOf" srcId="{E59F80C4-D7D4-471B-BFF2-315E20E8B645}" destId="{08401A8C-E6BA-415B-9E49-CFD1EED09C94}" srcOrd="0" destOrd="0" presId="urn:microsoft.com/office/officeart/2008/layout/HorizontalMultiLevelHierarchy"/>
    <dgm:cxn modelId="{FA428455-816C-4E37-B515-81B8C933ABCC}" type="presOf" srcId="{229796CC-8133-4B22-A159-9CCA93210A5C}" destId="{71C2EC7B-9D9E-41B9-817C-3CD328250C4F}" srcOrd="0" destOrd="0" presId="urn:microsoft.com/office/officeart/2008/layout/HorizontalMultiLevelHierarchy"/>
    <dgm:cxn modelId="{80708ADE-8645-4FD6-A72F-2AE68548069E}" type="presOf" srcId="{C395CF20-AAED-463F-A154-780C25BF6536}" destId="{125521AA-2800-41DA-B163-E95D89BADECF}" srcOrd="0" destOrd="0" presId="urn:microsoft.com/office/officeart/2008/layout/HorizontalMultiLevelHierarchy"/>
    <dgm:cxn modelId="{B516EB22-6B81-48ED-8758-18BC5070A21F}" type="presOf" srcId="{96A18569-2886-45B2-831B-7A59992CEA45}" destId="{4ACF6C40-AF31-40A3-852C-537D413AE24D}" srcOrd="0" destOrd="0" presId="urn:microsoft.com/office/officeart/2008/layout/HorizontalMultiLevelHierarchy"/>
    <dgm:cxn modelId="{3918D1EE-1C67-4597-8A06-DA8B85FD372C}" srcId="{37CA4C76-9121-40DE-806B-A4910FC3A5EB}" destId="{361BBDE6-6995-4C09-9FC9-D674CDCE08BE}" srcOrd="0" destOrd="0" parTransId="{502DD322-48B9-49EF-91F1-24662BCD98CD}" sibTransId="{615D0F68-ECD7-4F96-9C02-995462559CCB}"/>
    <dgm:cxn modelId="{BC81DC35-3666-4DD8-B9C4-176110EFCA06}" srcId="{377504F1-74D5-453C-AEF4-64EDD7AABAC8}" destId="{B29BDF9B-891F-40DA-98FF-DA76A95198EB}" srcOrd="0" destOrd="0" parTransId="{C477058E-03B0-431D-A999-1917810DAF8F}" sibTransId="{6C00742F-350B-4347-B41F-83FBA8BFDEDF}"/>
    <dgm:cxn modelId="{5978B78B-EA53-4E02-8474-AFB02C9DFD9F}" type="presOf" srcId="{1FDAEF7E-2708-4F41-8BAE-11E2EA5F7F40}" destId="{61839B66-66D1-4F5F-A9FD-564E44A4D611}" srcOrd="0" destOrd="0" presId="urn:microsoft.com/office/officeart/2008/layout/HorizontalMultiLevelHierarchy"/>
    <dgm:cxn modelId="{05FC3FF2-8959-4933-8234-250AD1673B01}" type="presOf" srcId="{555B54E2-6B35-49AF-8C56-071F48CB8823}" destId="{78B14AA4-EC88-461C-BE0A-DF78546FE7D1}" srcOrd="0" destOrd="0" presId="urn:microsoft.com/office/officeart/2008/layout/HorizontalMultiLevelHierarchy"/>
    <dgm:cxn modelId="{FADCBB8A-73CF-4C17-AC65-51E547AAAC6F}" type="presOf" srcId="{3EE675A5-AB16-438A-9077-5EC661B37F5A}" destId="{2FB1CDEB-DCB9-481D-AB38-588CE6562D04}" srcOrd="0" destOrd="0" presId="urn:microsoft.com/office/officeart/2008/layout/HorizontalMultiLevelHierarchy"/>
    <dgm:cxn modelId="{AF815371-8A59-4C08-A0E3-F6118AFB80AF}" srcId="{C395CF20-AAED-463F-A154-780C25BF6536}" destId="{7388E06B-EB1A-4C6E-A2B9-49CD2C52C025}" srcOrd="0" destOrd="0" parTransId="{DA757A5A-1930-47B3-BB17-E04BB609B641}" sibTransId="{7C51A165-C6D5-4AC0-8CED-F626BE9E2A03}"/>
    <dgm:cxn modelId="{3B1E6A52-2E1E-4C7D-AA1E-D000243C2F0D}" type="presOf" srcId="{D2F66D65-FB32-485B-8358-062EE5470F65}" destId="{2EADC790-7A14-4DA3-BA9A-8BA1D2098EA4}" srcOrd="1" destOrd="0" presId="urn:microsoft.com/office/officeart/2008/layout/HorizontalMultiLevelHierarchy"/>
    <dgm:cxn modelId="{6DAE53F9-C7B3-4444-A3E7-C49DAB224654}" type="presOf" srcId="{1D1F275C-6C1D-4FA0-8D0A-5E0F72C6FBE4}" destId="{EC08BAE1-DF3F-49F7-8F15-096331DCE426}" srcOrd="1" destOrd="0" presId="urn:microsoft.com/office/officeart/2008/layout/HorizontalMultiLevelHierarchy"/>
    <dgm:cxn modelId="{C779B9BB-C36D-4D68-BFD3-10E17F93826B}" type="presOf" srcId="{24FCFDE0-4C2F-4329-B0C7-225AC7B2D9A5}" destId="{424BB9DB-BAFC-4BD7-A500-84269820E558}" srcOrd="0" destOrd="0" presId="urn:microsoft.com/office/officeart/2008/layout/HorizontalMultiLevelHierarchy"/>
    <dgm:cxn modelId="{494157E7-E600-47EC-9EAA-6720AD63505E}" type="presOf" srcId="{361BBDE6-6995-4C09-9FC9-D674CDCE08BE}" destId="{FE4D70B7-0DBD-4016-82BD-A929F24A6C39}" srcOrd="0" destOrd="0" presId="urn:microsoft.com/office/officeart/2008/layout/HorizontalMultiLevelHierarchy"/>
    <dgm:cxn modelId="{ABBFD6B3-D4F1-4BA0-A530-D34B25C8BF8B}" type="presOf" srcId="{E59F80C4-D7D4-471B-BFF2-315E20E8B645}" destId="{58E6995D-42EC-403E-840E-6C56AD652B1A}" srcOrd="1" destOrd="0" presId="urn:microsoft.com/office/officeart/2008/layout/HorizontalMultiLevelHierarchy"/>
    <dgm:cxn modelId="{09BA2BCE-5496-4A6B-BF3A-BA3A8B400E1A}" type="presOf" srcId="{99C92932-08BA-42A1-886F-2A0F54031CC9}" destId="{F8E9FF3F-7474-448C-9352-652128D0CCC0}" srcOrd="1" destOrd="0" presId="urn:microsoft.com/office/officeart/2008/layout/HorizontalMultiLevelHierarchy"/>
    <dgm:cxn modelId="{11D02760-F880-4BE5-BE97-50D034022641}" type="presOf" srcId="{502DD322-48B9-49EF-91F1-24662BCD98CD}" destId="{14F7F708-9DA5-4511-8FDE-22909AD8D495}" srcOrd="1" destOrd="0" presId="urn:microsoft.com/office/officeart/2008/layout/HorizontalMultiLevelHierarchy"/>
    <dgm:cxn modelId="{AF62A5A1-0F1A-4238-93B4-5DAD1E67F1C0}" srcId="{96A18569-2886-45B2-831B-7A59992CEA45}" destId="{377504F1-74D5-453C-AEF4-64EDD7AABAC8}" srcOrd="0" destOrd="0" parTransId="{AB35D8CF-78CA-4E66-A2AD-6A5DB195B007}" sibTransId="{046D6962-CF44-49B8-8A28-E2713252571C}"/>
    <dgm:cxn modelId="{149DC91F-4761-4F2F-93F0-9943269EE0FD}" type="presOf" srcId="{1D1F275C-6C1D-4FA0-8D0A-5E0F72C6FBE4}" destId="{92FA1F62-73F4-428C-82BC-9720D9CCBEEE}" srcOrd="0" destOrd="0" presId="urn:microsoft.com/office/officeart/2008/layout/HorizontalMultiLevelHierarchy"/>
    <dgm:cxn modelId="{11013865-D937-4758-BB34-1AD295C50200}" srcId="{20DB2B72-8F1F-4C37-BBFC-F055C19F5CF7}" destId="{4FE97B2D-3DB3-4AC9-96A4-80889D44B1E8}" srcOrd="0" destOrd="0" parTransId="{8265F65B-8965-4C8A-B920-0F185AADE8B5}" sibTransId="{3F9E5544-DFB4-4C3A-8380-1AFF832A408E}"/>
    <dgm:cxn modelId="{9B4FDF21-7313-4DEF-B92D-D338A8AB4BA5}" type="presOf" srcId="{8265F65B-8965-4C8A-B920-0F185AADE8B5}" destId="{EBAFAA38-E1C1-4AA0-8940-5A3465AFA2BE}" srcOrd="1" destOrd="0" presId="urn:microsoft.com/office/officeart/2008/layout/HorizontalMultiLevelHierarchy"/>
    <dgm:cxn modelId="{E2874742-85CC-48E8-9042-D34D4BD11123}" type="presOf" srcId="{DA757A5A-1930-47B3-BB17-E04BB609B641}" destId="{813222C4-306C-4556-8E83-F067FE6D9E61}" srcOrd="1" destOrd="0" presId="urn:microsoft.com/office/officeart/2008/layout/HorizontalMultiLevelHierarchy"/>
    <dgm:cxn modelId="{F59CCE74-1D09-430D-B7E0-D85A8D996609}" type="presOf" srcId="{718AAB91-FA02-4CB1-B674-3FBEBB4781F4}" destId="{8898DA6A-1AE1-4517-A31C-7873FD221E4D}" srcOrd="0" destOrd="0" presId="urn:microsoft.com/office/officeart/2008/layout/HorizontalMultiLevelHierarchy"/>
    <dgm:cxn modelId="{9217E2D5-D8B0-43ED-B186-5C7F47C5F3E0}" type="presOf" srcId="{37CA4C76-9121-40DE-806B-A4910FC3A5EB}" destId="{000218AD-D4DE-4E34-B680-2E032B790CEB}" srcOrd="0" destOrd="0" presId="urn:microsoft.com/office/officeart/2008/layout/HorizontalMultiLevelHierarchy"/>
    <dgm:cxn modelId="{B29B0FA7-BF2A-46A1-86FC-75904FC336DF}" type="presOf" srcId="{D063A718-80E9-49C6-9A14-9D017AC70C4A}" destId="{5871C670-73DF-4678-94EC-E0E07D90EDD9}" srcOrd="0" destOrd="0" presId="urn:microsoft.com/office/officeart/2008/layout/HorizontalMultiLevelHierarchy"/>
    <dgm:cxn modelId="{93DF00D7-6E6D-4AD9-A099-D928D6DA92FC}" type="presOf" srcId="{D2F66D65-FB32-485B-8358-062EE5470F65}" destId="{176BC373-478E-462B-9FA2-A0A08B2C9305}" srcOrd="0" destOrd="0" presId="urn:microsoft.com/office/officeart/2008/layout/HorizontalMultiLevelHierarchy"/>
    <dgm:cxn modelId="{F644A1B8-B295-4267-97EF-114DEE9882ED}" type="presOf" srcId="{B29BDF9B-891F-40DA-98FF-DA76A95198EB}" destId="{7F0B6BBE-57A6-4C04-B20A-520889C09C2B}" srcOrd="0" destOrd="0" presId="urn:microsoft.com/office/officeart/2008/layout/HorizontalMultiLevelHierarchy"/>
    <dgm:cxn modelId="{8703971B-37BA-4F06-92C1-CB284FC3328B}" type="presOf" srcId="{4FE97B2D-3DB3-4AC9-96A4-80889D44B1E8}" destId="{A5DB8143-4C73-4661-95E3-AEC1BC0ADC8F}" srcOrd="0" destOrd="0" presId="urn:microsoft.com/office/officeart/2008/layout/HorizontalMultiLevelHierarchy"/>
    <dgm:cxn modelId="{C84E57C9-C117-415D-8CB0-E6971E5EFA04}" type="presOf" srcId="{360DA96D-23D8-4C11-B994-1F729DF1C974}" destId="{21B423DB-67C3-42C7-8310-6DAC2671F5F2}" srcOrd="0" destOrd="0" presId="urn:microsoft.com/office/officeart/2008/layout/HorizontalMultiLevelHierarchy"/>
    <dgm:cxn modelId="{B2831478-E969-4651-BFAB-477FD5CEA9B4}" type="presOf" srcId="{21EED90D-65CF-4852-8A7A-2178C28EBC91}" destId="{212098F9-6DCA-4251-9AAF-5A2CE6EB0007}" srcOrd="0" destOrd="0" presId="urn:microsoft.com/office/officeart/2008/layout/HorizontalMultiLevelHierarchy"/>
    <dgm:cxn modelId="{B0D848CE-8BD6-4D5B-9A57-700A8EA6FB67}" srcId="{B29BDF9B-891F-40DA-98FF-DA76A95198EB}" destId="{13A90D44-0C79-489C-B100-7F8E388B33AD}" srcOrd="0" destOrd="0" parTransId="{1D1F275C-6C1D-4FA0-8D0A-5E0F72C6FBE4}" sibTransId="{3F276394-BE8E-496D-A750-9511F5AB2FAB}"/>
    <dgm:cxn modelId="{7369B082-173A-4D6C-937D-69B1ED11AA32}" type="presOf" srcId="{0177DF42-DC7A-4397-88EA-59C2548C91F2}" destId="{7303F74A-47AA-4C9D-A447-BCDF657F18EE}" srcOrd="0" destOrd="0" presId="urn:microsoft.com/office/officeart/2008/layout/HorizontalMultiLevelHierarchy"/>
    <dgm:cxn modelId="{31B69508-FB22-4A80-83C4-5B6BB12EBB75}" srcId="{377504F1-74D5-453C-AEF4-64EDD7AABAC8}" destId="{20DB2B72-8F1F-4C37-BBFC-F055C19F5CF7}" srcOrd="1" destOrd="0" parTransId="{21EED90D-65CF-4852-8A7A-2178C28EBC91}" sibTransId="{3B304CB3-D2EC-4FDA-9768-02FE4E4EB5C8}"/>
    <dgm:cxn modelId="{C1B2C01B-BBAA-4AEB-BA56-B41303BC44A2}" type="presOf" srcId="{7388E06B-EB1A-4C6E-A2B9-49CD2C52C025}" destId="{1B0737F1-EA5D-4A66-9058-E444458B8737}" srcOrd="0" destOrd="0" presId="urn:microsoft.com/office/officeart/2008/layout/HorizontalMultiLevelHierarchy"/>
    <dgm:cxn modelId="{5E22D076-3557-4416-8D79-439DFC4ACE41}" type="presOf" srcId="{360DA96D-23D8-4C11-B994-1F729DF1C974}" destId="{D55CA3D0-9A7A-4BEA-9E2C-5AC561A8729A}" srcOrd="1" destOrd="0" presId="urn:microsoft.com/office/officeart/2008/layout/HorizontalMultiLevelHierarchy"/>
    <dgm:cxn modelId="{3BFC4A52-8C32-4DFF-B2D2-157C4A400843}" srcId="{0177DF42-DC7A-4397-88EA-59C2548C91F2}" destId="{229796CC-8133-4B22-A159-9CCA93210A5C}" srcOrd="1" destOrd="0" parTransId="{718AAB91-FA02-4CB1-B674-3FBEBB4781F4}" sibTransId="{74A76E2A-C2AB-48F4-87F5-FB26F67A8DAB}"/>
    <dgm:cxn modelId="{E9528225-F29C-4C12-A52C-34B3B94C34A0}" type="presOf" srcId="{99C92932-08BA-42A1-886F-2A0F54031CC9}" destId="{34D6B79C-5D88-4594-BF0F-33451BA5455F}" srcOrd="0" destOrd="0" presId="urn:microsoft.com/office/officeart/2008/layout/HorizontalMultiLevelHierarchy"/>
    <dgm:cxn modelId="{2ADAD15E-FBB3-4A3A-9910-62EBA7AAE8B2}" type="presOf" srcId="{C477058E-03B0-431D-A999-1917810DAF8F}" destId="{293887C9-C599-4BAA-8801-C583F1CF5B1C}" srcOrd="0" destOrd="0" presId="urn:microsoft.com/office/officeart/2008/layout/HorizontalMultiLevelHierarchy"/>
    <dgm:cxn modelId="{64212330-4007-42B6-90F3-2EE28E59CC86}" srcId="{C395CF20-AAED-463F-A154-780C25BF6536}" destId="{1FDAEF7E-2708-4F41-8BAE-11E2EA5F7F40}" srcOrd="1" destOrd="0" parTransId="{99C92932-08BA-42A1-886F-2A0F54031CC9}" sibTransId="{29DD97A4-72D8-468B-A971-747F9BEE88D2}"/>
    <dgm:cxn modelId="{18865EB3-9061-4215-8C87-FD8E0ADEC5F5}" srcId="{13A90D44-0C79-489C-B100-7F8E388B33AD}" destId="{24FCFDE0-4C2F-4329-B0C7-225AC7B2D9A5}" srcOrd="1" destOrd="0" parTransId="{D2F66D65-FB32-485B-8358-062EE5470F65}" sibTransId="{3F88D153-A23F-4C31-B41D-3304B6087833}"/>
    <dgm:cxn modelId="{0EDCC28A-F602-4FA9-A0D1-6894E6933F71}" type="presOf" srcId="{FF3B2DCF-4B04-430B-9E94-11D3EC48EE3C}" destId="{D87B046E-0C99-498F-AEC7-E409608B2DA5}" srcOrd="0" destOrd="0" presId="urn:microsoft.com/office/officeart/2008/layout/HorizontalMultiLevelHierarchy"/>
    <dgm:cxn modelId="{1A12BC22-5754-4CAE-814A-7F5BC69FE803}" type="presOf" srcId="{D063A718-80E9-49C6-9A14-9D017AC70C4A}" destId="{EB506C37-E5DE-41FE-BCA3-2B1B8DF77F8D}" srcOrd="1" destOrd="0" presId="urn:microsoft.com/office/officeart/2008/layout/HorizontalMultiLevelHierarchy"/>
    <dgm:cxn modelId="{55680247-BD71-45D5-8821-A2FC3999672F}" type="presOf" srcId="{502DD322-48B9-49EF-91F1-24662BCD98CD}" destId="{FF9943F7-824D-4240-A3C6-CFBAFA135489}" srcOrd="0" destOrd="0" presId="urn:microsoft.com/office/officeart/2008/layout/HorizontalMultiLevelHierarchy"/>
    <dgm:cxn modelId="{2B05A5BE-729B-48FC-B951-A52E297C66AC}" type="presOf" srcId="{1BCFD301-19BE-4208-B379-6301F989479D}" destId="{5EB3A961-3935-4004-AAB9-214C8B3D0CC7}" srcOrd="1" destOrd="0" presId="urn:microsoft.com/office/officeart/2008/layout/HorizontalMultiLevelHierarchy"/>
    <dgm:cxn modelId="{A216153A-BEE0-4F80-A8B6-E7B150548C99}" srcId="{C395CF20-AAED-463F-A154-780C25BF6536}" destId="{0177DF42-DC7A-4397-88EA-59C2548C91F2}" srcOrd="2" destOrd="0" parTransId="{105F86BD-298D-402C-9E8F-E6032D927360}" sibTransId="{1D7F8350-817A-4639-804F-3FE712D32C01}"/>
    <dgm:cxn modelId="{E9E9689E-26C9-42E0-AEB4-B8CB1EA5FACB}" type="presOf" srcId="{105F86BD-298D-402C-9E8F-E6032D927360}" destId="{A9EB48BE-EC99-4386-91B6-BCAC29690228}" srcOrd="0" destOrd="0" presId="urn:microsoft.com/office/officeart/2008/layout/HorizontalMultiLevelHierarchy"/>
    <dgm:cxn modelId="{4F6D35D9-3F94-4DB7-AE51-2DEBEA38EAA4}" type="presOf" srcId="{377504F1-74D5-453C-AEF4-64EDD7AABAC8}" destId="{2D567E1C-790C-445B-8285-2B3F61E9D599}" srcOrd="0" destOrd="0" presId="urn:microsoft.com/office/officeart/2008/layout/HorizontalMultiLevelHierarchy"/>
    <dgm:cxn modelId="{54360304-A585-4B9F-8EB0-81CF0236E1B5}" type="presParOf" srcId="{4ACF6C40-AF31-40A3-852C-537D413AE24D}" destId="{9B517062-54D1-4C8C-B939-FF368914174D}" srcOrd="0" destOrd="0" presId="urn:microsoft.com/office/officeart/2008/layout/HorizontalMultiLevelHierarchy"/>
    <dgm:cxn modelId="{03895DF5-5634-4D2E-B24D-BD2B32667B9A}" type="presParOf" srcId="{9B517062-54D1-4C8C-B939-FF368914174D}" destId="{2D567E1C-790C-445B-8285-2B3F61E9D599}" srcOrd="0" destOrd="0" presId="urn:microsoft.com/office/officeart/2008/layout/HorizontalMultiLevelHierarchy"/>
    <dgm:cxn modelId="{BDE9B805-27B3-43D1-883F-91759EC42223}" type="presParOf" srcId="{9B517062-54D1-4C8C-B939-FF368914174D}" destId="{9668248C-44AF-4FB4-BC4A-3F6D19BE3AD9}" srcOrd="1" destOrd="0" presId="urn:microsoft.com/office/officeart/2008/layout/HorizontalMultiLevelHierarchy"/>
    <dgm:cxn modelId="{172568F1-9015-4F91-80B1-E66C9C2C2C46}" type="presParOf" srcId="{9668248C-44AF-4FB4-BC4A-3F6D19BE3AD9}" destId="{293887C9-C599-4BAA-8801-C583F1CF5B1C}" srcOrd="0" destOrd="0" presId="urn:microsoft.com/office/officeart/2008/layout/HorizontalMultiLevelHierarchy"/>
    <dgm:cxn modelId="{40B3710B-5FD8-4646-878D-AFF3E1C665F7}" type="presParOf" srcId="{293887C9-C599-4BAA-8801-C583F1CF5B1C}" destId="{70FB02FD-1679-471D-B450-7742CD73BB88}" srcOrd="0" destOrd="0" presId="urn:microsoft.com/office/officeart/2008/layout/HorizontalMultiLevelHierarchy"/>
    <dgm:cxn modelId="{B5071A7D-544E-4020-9912-2C50DDAC2567}" type="presParOf" srcId="{9668248C-44AF-4FB4-BC4A-3F6D19BE3AD9}" destId="{B02C051C-E8EC-4592-8A81-A50E4CA292C2}" srcOrd="1" destOrd="0" presId="urn:microsoft.com/office/officeart/2008/layout/HorizontalMultiLevelHierarchy"/>
    <dgm:cxn modelId="{36802E3B-C00D-41E5-BC18-10146F25B4D9}" type="presParOf" srcId="{B02C051C-E8EC-4592-8A81-A50E4CA292C2}" destId="{7F0B6BBE-57A6-4C04-B20A-520889C09C2B}" srcOrd="0" destOrd="0" presId="urn:microsoft.com/office/officeart/2008/layout/HorizontalMultiLevelHierarchy"/>
    <dgm:cxn modelId="{3AED7A03-6EF7-4593-B782-0AB9F9880101}" type="presParOf" srcId="{B02C051C-E8EC-4592-8A81-A50E4CA292C2}" destId="{CAF4B8CD-5D3B-48C3-A027-99F968924B3D}" srcOrd="1" destOrd="0" presId="urn:microsoft.com/office/officeart/2008/layout/HorizontalMultiLevelHierarchy"/>
    <dgm:cxn modelId="{56C6AE3F-F2E5-4E6B-B0C4-7A684AA4EE24}" type="presParOf" srcId="{CAF4B8CD-5D3B-48C3-A027-99F968924B3D}" destId="{92FA1F62-73F4-428C-82BC-9720D9CCBEEE}" srcOrd="0" destOrd="0" presId="urn:microsoft.com/office/officeart/2008/layout/HorizontalMultiLevelHierarchy"/>
    <dgm:cxn modelId="{9CC460A0-6FBE-4A81-ABA6-C81142FF1E7C}" type="presParOf" srcId="{92FA1F62-73F4-428C-82BC-9720D9CCBEEE}" destId="{EC08BAE1-DF3F-49F7-8F15-096331DCE426}" srcOrd="0" destOrd="0" presId="urn:microsoft.com/office/officeart/2008/layout/HorizontalMultiLevelHierarchy"/>
    <dgm:cxn modelId="{1EE1ED18-0177-470D-BB87-EDC43B3A1C0A}" type="presParOf" srcId="{CAF4B8CD-5D3B-48C3-A027-99F968924B3D}" destId="{FB1918FB-7D19-4C42-87B3-C86B79E6B080}" srcOrd="1" destOrd="0" presId="urn:microsoft.com/office/officeart/2008/layout/HorizontalMultiLevelHierarchy"/>
    <dgm:cxn modelId="{54DCFF8E-D5AE-4E66-BFE6-68CC35E223B3}" type="presParOf" srcId="{FB1918FB-7D19-4C42-87B3-C86B79E6B080}" destId="{9F52D98E-EAD1-46A9-80C7-7A70C906C70E}" srcOrd="0" destOrd="0" presId="urn:microsoft.com/office/officeart/2008/layout/HorizontalMultiLevelHierarchy"/>
    <dgm:cxn modelId="{5F081C17-8049-4BDE-8A02-2AC3388D4F1A}" type="presParOf" srcId="{FB1918FB-7D19-4C42-87B3-C86B79E6B080}" destId="{ECB328FC-5252-417D-A784-B0E85444EE4A}" srcOrd="1" destOrd="0" presId="urn:microsoft.com/office/officeart/2008/layout/HorizontalMultiLevelHierarchy"/>
    <dgm:cxn modelId="{4EEFB446-88C0-4717-BA0B-FC26485D44D2}" type="presParOf" srcId="{ECB328FC-5252-417D-A784-B0E85444EE4A}" destId="{78B14AA4-EC88-461C-BE0A-DF78546FE7D1}" srcOrd="0" destOrd="0" presId="urn:microsoft.com/office/officeart/2008/layout/HorizontalMultiLevelHierarchy"/>
    <dgm:cxn modelId="{764BEA22-2086-4A42-907F-590500ABC605}" type="presParOf" srcId="{78B14AA4-EC88-461C-BE0A-DF78546FE7D1}" destId="{295A88B9-A33A-400A-8291-011E18DA60F0}" srcOrd="0" destOrd="0" presId="urn:microsoft.com/office/officeart/2008/layout/HorizontalMultiLevelHierarchy"/>
    <dgm:cxn modelId="{50D58B29-F2D0-4439-9DA7-760DCC09F0C4}" type="presParOf" srcId="{ECB328FC-5252-417D-A784-B0E85444EE4A}" destId="{2ADB196D-3A82-42A1-976B-7D72E690E5E0}" srcOrd="1" destOrd="0" presId="urn:microsoft.com/office/officeart/2008/layout/HorizontalMultiLevelHierarchy"/>
    <dgm:cxn modelId="{FE9007C6-6440-4A05-B79C-957F2B2D79E0}" type="presParOf" srcId="{2ADB196D-3A82-42A1-976B-7D72E690E5E0}" destId="{2FB1CDEB-DCB9-481D-AB38-588CE6562D04}" srcOrd="0" destOrd="0" presId="urn:microsoft.com/office/officeart/2008/layout/HorizontalMultiLevelHierarchy"/>
    <dgm:cxn modelId="{37C1E8DE-007D-49DE-ACE8-8DD3C67DDBD1}" type="presParOf" srcId="{2ADB196D-3A82-42A1-976B-7D72E690E5E0}" destId="{67822CFC-446A-4617-B3DD-0007756F230A}" srcOrd="1" destOrd="0" presId="urn:microsoft.com/office/officeart/2008/layout/HorizontalMultiLevelHierarchy"/>
    <dgm:cxn modelId="{C5639325-7420-4BCB-A37C-99233D20F7DD}" type="presParOf" srcId="{ECB328FC-5252-417D-A784-B0E85444EE4A}" destId="{176BC373-478E-462B-9FA2-A0A08B2C9305}" srcOrd="2" destOrd="0" presId="urn:microsoft.com/office/officeart/2008/layout/HorizontalMultiLevelHierarchy"/>
    <dgm:cxn modelId="{AF555EEB-5D3C-46E5-B47A-0251B082651F}" type="presParOf" srcId="{176BC373-478E-462B-9FA2-A0A08B2C9305}" destId="{2EADC790-7A14-4DA3-BA9A-8BA1D2098EA4}" srcOrd="0" destOrd="0" presId="urn:microsoft.com/office/officeart/2008/layout/HorizontalMultiLevelHierarchy"/>
    <dgm:cxn modelId="{487BBFE9-24F1-4F36-9857-459AEF44E9B2}" type="presParOf" srcId="{ECB328FC-5252-417D-A784-B0E85444EE4A}" destId="{1061E0DE-D4E0-4590-A5F2-64B3F36740CF}" srcOrd="3" destOrd="0" presId="urn:microsoft.com/office/officeart/2008/layout/HorizontalMultiLevelHierarchy"/>
    <dgm:cxn modelId="{7D47600F-A651-40AE-899B-7A96C653D931}" type="presParOf" srcId="{1061E0DE-D4E0-4590-A5F2-64B3F36740CF}" destId="{424BB9DB-BAFC-4BD7-A500-84269820E558}" srcOrd="0" destOrd="0" presId="urn:microsoft.com/office/officeart/2008/layout/HorizontalMultiLevelHierarchy"/>
    <dgm:cxn modelId="{F8F14235-78E4-4678-A860-281E25FE3EAF}" type="presParOf" srcId="{1061E0DE-D4E0-4590-A5F2-64B3F36740CF}" destId="{BA6177DA-A7FE-4722-A677-E71CCC7B66AA}" srcOrd="1" destOrd="0" presId="urn:microsoft.com/office/officeart/2008/layout/HorizontalMultiLevelHierarchy"/>
    <dgm:cxn modelId="{A8C2A109-6637-420E-8797-37FD402D1589}" type="presParOf" srcId="{ECB328FC-5252-417D-A784-B0E85444EE4A}" destId="{21B423DB-67C3-42C7-8310-6DAC2671F5F2}" srcOrd="4" destOrd="0" presId="urn:microsoft.com/office/officeart/2008/layout/HorizontalMultiLevelHierarchy"/>
    <dgm:cxn modelId="{E8C72CA5-9CA8-4E8A-AE70-82FFCCE230EA}" type="presParOf" srcId="{21B423DB-67C3-42C7-8310-6DAC2671F5F2}" destId="{D55CA3D0-9A7A-4BEA-9E2C-5AC561A8729A}" srcOrd="0" destOrd="0" presId="urn:microsoft.com/office/officeart/2008/layout/HorizontalMultiLevelHierarchy"/>
    <dgm:cxn modelId="{1C2F02CE-6468-469C-A827-43B65B48A086}" type="presParOf" srcId="{ECB328FC-5252-417D-A784-B0E85444EE4A}" destId="{2912DE18-7116-4507-BBE7-8BEC88EAFDCF}" srcOrd="5" destOrd="0" presId="urn:microsoft.com/office/officeart/2008/layout/HorizontalMultiLevelHierarchy"/>
    <dgm:cxn modelId="{834BFF08-F7A3-49DA-A2B5-C7A31EDF6326}" type="presParOf" srcId="{2912DE18-7116-4507-BBE7-8BEC88EAFDCF}" destId="{D87B046E-0C99-498F-AEC7-E409608B2DA5}" srcOrd="0" destOrd="0" presId="urn:microsoft.com/office/officeart/2008/layout/HorizontalMultiLevelHierarchy"/>
    <dgm:cxn modelId="{A386A448-7945-499C-ACAE-D6327F852D84}" type="presParOf" srcId="{2912DE18-7116-4507-BBE7-8BEC88EAFDCF}" destId="{0699E82D-AA1C-4DAE-B607-C58FBAD6BDF9}" srcOrd="1" destOrd="0" presId="urn:microsoft.com/office/officeart/2008/layout/HorizontalMultiLevelHierarchy"/>
    <dgm:cxn modelId="{2899DA26-7949-422A-B213-FA028478B0D0}" type="presParOf" srcId="{9668248C-44AF-4FB4-BC4A-3F6D19BE3AD9}" destId="{212098F9-6DCA-4251-9AAF-5A2CE6EB0007}" srcOrd="2" destOrd="0" presId="urn:microsoft.com/office/officeart/2008/layout/HorizontalMultiLevelHierarchy"/>
    <dgm:cxn modelId="{4041BFDA-17E8-4C4F-BD0C-5B1D729EFD75}" type="presParOf" srcId="{212098F9-6DCA-4251-9AAF-5A2CE6EB0007}" destId="{176AB1DA-5851-43A9-A314-93CFA45010F4}" srcOrd="0" destOrd="0" presId="urn:microsoft.com/office/officeart/2008/layout/HorizontalMultiLevelHierarchy"/>
    <dgm:cxn modelId="{34F502DC-F08D-42F3-B693-E4633D45B69B}" type="presParOf" srcId="{9668248C-44AF-4FB4-BC4A-3F6D19BE3AD9}" destId="{83305E42-BA71-47A3-830A-006E008075A6}" srcOrd="3" destOrd="0" presId="urn:microsoft.com/office/officeart/2008/layout/HorizontalMultiLevelHierarchy"/>
    <dgm:cxn modelId="{414B74B6-6290-45F9-96E5-6D1230BD0F8C}" type="presParOf" srcId="{83305E42-BA71-47A3-830A-006E008075A6}" destId="{4CE58CCC-D741-43D7-8FB6-07C2646A7C93}" srcOrd="0" destOrd="0" presId="urn:microsoft.com/office/officeart/2008/layout/HorizontalMultiLevelHierarchy"/>
    <dgm:cxn modelId="{C78DBD3D-B133-4129-900F-FF67C6420D77}" type="presParOf" srcId="{83305E42-BA71-47A3-830A-006E008075A6}" destId="{AAC25956-CC69-4EDE-AF9C-07D732453444}" srcOrd="1" destOrd="0" presId="urn:microsoft.com/office/officeart/2008/layout/HorizontalMultiLevelHierarchy"/>
    <dgm:cxn modelId="{3FF1088B-AA0B-4701-82DC-F1F851061F5A}" type="presParOf" srcId="{AAC25956-CC69-4EDE-AF9C-07D732453444}" destId="{DDC5070E-1CD6-401A-94BA-026573180E07}" srcOrd="0" destOrd="0" presId="urn:microsoft.com/office/officeart/2008/layout/HorizontalMultiLevelHierarchy"/>
    <dgm:cxn modelId="{3710BE5E-8802-4340-B017-F915721D0484}" type="presParOf" srcId="{DDC5070E-1CD6-401A-94BA-026573180E07}" destId="{EBAFAA38-E1C1-4AA0-8940-5A3465AFA2BE}" srcOrd="0" destOrd="0" presId="urn:microsoft.com/office/officeart/2008/layout/HorizontalMultiLevelHierarchy"/>
    <dgm:cxn modelId="{B1DAFDD5-EBE4-4C73-AD40-0EB3F2D2B946}" type="presParOf" srcId="{AAC25956-CC69-4EDE-AF9C-07D732453444}" destId="{8EBD8321-AE99-44B7-A4B9-116B0AF13BC1}" srcOrd="1" destOrd="0" presId="urn:microsoft.com/office/officeart/2008/layout/HorizontalMultiLevelHierarchy"/>
    <dgm:cxn modelId="{7AC86592-10C1-4203-8C3F-C583626FA592}" type="presParOf" srcId="{8EBD8321-AE99-44B7-A4B9-116B0AF13BC1}" destId="{A5DB8143-4C73-4661-95E3-AEC1BC0ADC8F}" srcOrd="0" destOrd="0" presId="urn:microsoft.com/office/officeart/2008/layout/HorizontalMultiLevelHierarchy"/>
    <dgm:cxn modelId="{578017AE-1347-4166-A822-B5E81B075238}" type="presParOf" srcId="{8EBD8321-AE99-44B7-A4B9-116B0AF13BC1}" destId="{208DE3DC-0CB6-415B-B249-3F9D569FF203}" srcOrd="1" destOrd="0" presId="urn:microsoft.com/office/officeart/2008/layout/HorizontalMultiLevelHierarchy"/>
    <dgm:cxn modelId="{7E26B053-9613-4CE1-8D97-61F468C7AE84}" type="presParOf" srcId="{AAC25956-CC69-4EDE-AF9C-07D732453444}" destId="{08401A8C-E6BA-415B-9E49-CFD1EED09C94}" srcOrd="2" destOrd="0" presId="urn:microsoft.com/office/officeart/2008/layout/HorizontalMultiLevelHierarchy"/>
    <dgm:cxn modelId="{CACF3ABC-9A98-43C8-8D5F-33BDAA28F600}" type="presParOf" srcId="{08401A8C-E6BA-415B-9E49-CFD1EED09C94}" destId="{58E6995D-42EC-403E-840E-6C56AD652B1A}" srcOrd="0" destOrd="0" presId="urn:microsoft.com/office/officeart/2008/layout/HorizontalMultiLevelHierarchy"/>
    <dgm:cxn modelId="{00BDCCD4-58B1-4A38-8098-90976594ABAE}" type="presParOf" srcId="{AAC25956-CC69-4EDE-AF9C-07D732453444}" destId="{77406AC6-D9E4-44EF-AD69-D69E523DE736}" srcOrd="3" destOrd="0" presId="urn:microsoft.com/office/officeart/2008/layout/HorizontalMultiLevelHierarchy"/>
    <dgm:cxn modelId="{2B517DEC-58AE-4F3A-B606-9384453E2A02}" type="presParOf" srcId="{77406AC6-D9E4-44EF-AD69-D69E523DE736}" destId="{125521AA-2800-41DA-B163-E95D89BADECF}" srcOrd="0" destOrd="0" presId="urn:microsoft.com/office/officeart/2008/layout/HorizontalMultiLevelHierarchy"/>
    <dgm:cxn modelId="{D3D3714A-3D1A-4667-A9B4-E1C65AEBEFEE}" type="presParOf" srcId="{77406AC6-D9E4-44EF-AD69-D69E523DE736}" destId="{3354CBA9-8460-4431-804E-2A16765FA42A}" srcOrd="1" destOrd="0" presId="urn:microsoft.com/office/officeart/2008/layout/HorizontalMultiLevelHierarchy"/>
    <dgm:cxn modelId="{47EECBB6-EE06-425A-93B8-EBEE889DE2BF}" type="presParOf" srcId="{3354CBA9-8460-4431-804E-2A16765FA42A}" destId="{40659932-44A8-4FAF-B1DF-E2A973EDFC3B}" srcOrd="0" destOrd="0" presId="urn:microsoft.com/office/officeart/2008/layout/HorizontalMultiLevelHierarchy"/>
    <dgm:cxn modelId="{7CDA0FC1-AD31-4D6B-9EDE-82E3959B0B7B}" type="presParOf" srcId="{40659932-44A8-4FAF-B1DF-E2A973EDFC3B}" destId="{813222C4-306C-4556-8E83-F067FE6D9E61}" srcOrd="0" destOrd="0" presId="urn:microsoft.com/office/officeart/2008/layout/HorizontalMultiLevelHierarchy"/>
    <dgm:cxn modelId="{40DDC495-2C8C-4534-912A-71161DCDDA48}" type="presParOf" srcId="{3354CBA9-8460-4431-804E-2A16765FA42A}" destId="{270E1F6C-6ED3-4BE6-8C95-F9A35C5E5B53}" srcOrd="1" destOrd="0" presId="urn:microsoft.com/office/officeart/2008/layout/HorizontalMultiLevelHierarchy"/>
    <dgm:cxn modelId="{D9712AB9-73C4-4CCF-B68C-DC9BCDC23547}" type="presParOf" srcId="{270E1F6C-6ED3-4BE6-8C95-F9A35C5E5B53}" destId="{1B0737F1-EA5D-4A66-9058-E444458B8737}" srcOrd="0" destOrd="0" presId="urn:microsoft.com/office/officeart/2008/layout/HorizontalMultiLevelHierarchy"/>
    <dgm:cxn modelId="{3B5987E3-890A-4164-B8C2-7773EF3E8343}" type="presParOf" srcId="{270E1F6C-6ED3-4BE6-8C95-F9A35C5E5B53}" destId="{6492A2D6-C973-42CF-AFCE-FC163717BD0E}" srcOrd="1" destOrd="0" presId="urn:microsoft.com/office/officeart/2008/layout/HorizontalMultiLevelHierarchy"/>
    <dgm:cxn modelId="{D363345E-DBAA-49A5-9EB1-C1311167E5BC}" type="presParOf" srcId="{3354CBA9-8460-4431-804E-2A16765FA42A}" destId="{34D6B79C-5D88-4594-BF0F-33451BA5455F}" srcOrd="2" destOrd="0" presId="urn:microsoft.com/office/officeart/2008/layout/HorizontalMultiLevelHierarchy"/>
    <dgm:cxn modelId="{5B99D03E-3174-4DE0-8E52-C52CA7CAF4E0}" type="presParOf" srcId="{34D6B79C-5D88-4594-BF0F-33451BA5455F}" destId="{F8E9FF3F-7474-448C-9352-652128D0CCC0}" srcOrd="0" destOrd="0" presId="urn:microsoft.com/office/officeart/2008/layout/HorizontalMultiLevelHierarchy"/>
    <dgm:cxn modelId="{0E727239-0817-4170-BB36-8C91579504B6}" type="presParOf" srcId="{3354CBA9-8460-4431-804E-2A16765FA42A}" destId="{135C9882-AB6C-4961-9175-21EBEA183E64}" srcOrd="3" destOrd="0" presId="urn:microsoft.com/office/officeart/2008/layout/HorizontalMultiLevelHierarchy"/>
    <dgm:cxn modelId="{D384856C-31B6-4533-86E3-15A2D916D141}" type="presParOf" srcId="{135C9882-AB6C-4961-9175-21EBEA183E64}" destId="{61839B66-66D1-4F5F-A9FD-564E44A4D611}" srcOrd="0" destOrd="0" presId="urn:microsoft.com/office/officeart/2008/layout/HorizontalMultiLevelHierarchy"/>
    <dgm:cxn modelId="{3A43A903-34B9-48C3-A99A-E827AD3C9A53}" type="presParOf" srcId="{135C9882-AB6C-4961-9175-21EBEA183E64}" destId="{854E26FC-A8DB-46D9-BDAE-A87138C26357}" srcOrd="1" destOrd="0" presId="urn:microsoft.com/office/officeart/2008/layout/HorizontalMultiLevelHierarchy"/>
    <dgm:cxn modelId="{74A87A29-3779-45CA-B357-8127EB7A0687}" type="presParOf" srcId="{3354CBA9-8460-4431-804E-2A16765FA42A}" destId="{A9EB48BE-EC99-4386-91B6-BCAC29690228}" srcOrd="4" destOrd="0" presId="urn:microsoft.com/office/officeart/2008/layout/HorizontalMultiLevelHierarchy"/>
    <dgm:cxn modelId="{C7241390-84E0-474A-9F35-6238BB52F7B6}" type="presParOf" srcId="{A9EB48BE-EC99-4386-91B6-BCAC29690228}" destId="{464ECF75-BF8F-4DAA-86AB-EF1FE31A96E1}" srcOrd="0" destOrd="0" presId="urn:microsoft.com/office/officeart/2008/layout/HorizontalMultiLevelHierarchy"/>
    <dgm:cxn modelId="{661C3625-CD15-4DB0-A4C6-8E5583C0A9E2}" type="presParOf" srcId="{3354CBA9-8460-4431-804E-2A16765FA42A}" destId="{2886DC9F-6D80-42AB-9EAE-F94731A9EA96}" srcOrd="5" destOrd="0" presId="urn:microsoft.com/office/officeart/2008/layout/HorizontalMultiLevelHierarchy"/>
    <dgm:cxn modelId="{A6ABE4B8-0E46-4C02-837B-E4C8AAE09750}" type="presParOf" srcId="{2886DC9F-6D80-42AB-9EAE-F94731A9EA96}" destId="{7303F74A-47AA-4C9D-A447-BCDF657F18EE}" srcOrd="0" destOrd="0" presId="urn:microsoft.com/office/officeart/2008/layout/HorizontalMultiLevelHierarchy"/>
    <dgm:cxn modelId="{DE157A38-38C5-45A5-AD42-914E55FC8C66}" type="presParOf" srcId="{2886DC9F-6D80-42AB-9EAE-F94731A9EA96}" destId="{EBE8E3EB-1646-4BAD-A08D-374879D680AC}" srcOrd="1" destOrd="0" presId="urn:microsoft.com/office/officeart/2008/layout/HorizontalMultiLevelHierarchy"/>
    <dgm:cxn modelId="{57BDEBB4-9778-4903-BEFA-168EAA940839}" type="presParOf" srcId="{EBE8E3EB-1646-4BAD-A08D-374879D680AC}" destId="{5871C670-73DF-4678-94EC-E0E07D90EDD9}" srcOrd="0" destOrd="0" presId="urn:microsoft.com/office/officeart/2008/layout/HorizontalMultiLevelHierarchy"/>
    <dgm:cxn modelId="{EC8736EE-DD00-41BA-B63C-DD66B879E8B3}" type="presParOf" srcId="{5871C670-73DF-4678-94EC-E0E07D90EDD9}" destId="{EB506C37-E5DE-41FE-BCA3-2B1B8DF77F8D}" srcOrd="0" destOrd="0" presId="urn:microsoft.com/office/officeart/2008/layout/HorizontalMultiLevelHierarchy"/>
    <dgm:cxn modelId="{D643D6A4-DB78-4C3D-BBF3-72A941AC1D03}" type="presParOf" srcId="{EBE8E3EB-1646-4BAD-A08D-374879D680AC}" destId="{3428F3A8-90AB-462C-9089-1FC30FE25710}" srcOrd="1" destOrd="0" presId="urn:microsoft.com/office/officeart/2008/layout/HorizontalMultiLevelHierarchy"/>
    <dgm:cxn modelId="{0E650850-D4A7-44C3-B778-343A5F3895C6}" type="presParOf" srcId="{3428F3A8-90AB-462C-9089-1FC30FE25710}" destId="{000218AD-D4DE-4E34-B680-2E032B790CEB}" srcOrd="0" destOrd="0" presId="urn:microsoft.com/office/officeart/2008/layout/HorizontalMultiLevelHierarchy"/>
    <dgm:cxn modelId="{5A6B177E-93F9-4BFB-BDEE-B07A991293BE}" type="presParOf" srcId="{3428F3A8-90AB-462C-9089-1FC30FE25710}" destId="{6E968183-B396-4590-A20F-22B50232AB6A}" srcOrd="1" destOrd="0" presId="urn:microsoft.com/office/officeart/2008/layout/HorizontalMultiLevelHierarchy"/>
    <dgm:cxn modelId="{5EA6101B-C1BC-48D2-9C1B-750A359ED02F}" type="presParOf" srcId="{6E968183-B396-4590-A20F-22B50232AB6A}" destId="{FF9943F7-824D-4240-A3C6-CFBAFA135489}" srcOrd="0" destOrd="0" presId="urn:microsoft.com/office/officeart/2008/layout/HorizontalMultiLevelHierarchy"/>
    <dgm:cxn modelId="{D47D2D24-50C2-49A9-8962-045C61CDB1E2}" type="presParOf" srcId="{FF9943F7-824D-4240-A3C6-CFBAFA135489}" destId="{14F7F708-9DA5-4511-8FDE-22909AD8D495}" srcOrd="0" destOrd="0" presId="urn:microsoft.com/office/officeart/2008/layout/HorizontalMultiLevelHierarchy"/>
    <dgm:cxn modelId="{85B239EF-02DA-4970-8D1A-06E8A833E523}" type="presParOf" srcId="{6E968183-B396-4590-A20F-22B50232AB6A}" destId="{C46A7B83-92AD-4D6C-AA20-08B04469A279}" srcOrd="1" destOrd="0" presId="urn:microsoft.com/office/officeart/2008/layout/HorizontalMultiLevelHierarchy"/>
    <dgm:cxn modelId="{0A23A7F0-B677-4B7A-B978-7E097D51754F}" type="presParOf" srcId="{C46A7B83-92AD-4D6C-AA20-08B04469A279}" destId="{FE4D70B7-0DBD-4016-82BD-A929F24A6C39}" srcOrd="0" destOrd="0" presId="urn:microsoft.com/office/officeart/2008/layout/HorizontalMultiLevelHierarchy"/>
    <dgm:cxn modelId="{AE11EC41-E300-46C7-881B-15DB56BA54F2}" type="presParOf" srcId="{C46A7B83-92AD-4D6C-AA20-08B04469A279}" destId="{0919E910-17CE-4A3E-859D-962F4BC17BBD}" srcOrd="1" destOrd="0" presId="urn:microsoft.com/office/officeart/2008/layout/HorizontalMultiLevelHierarchy"/>
    <dgm:cxn modelId="{82669F32-AA9A-4E1B-9FE7-FF39489B391E}" type="presParOf" srcId="{EBE8E3EB-1646-4BAD-A08D-374879D680AC}" destId="{8898DA6A-1AE1-4517-A31C-7873FD221E4D}" srcOrd="2" destOrd="0" presId="urn:microsoft.com/office/officeart/2008/layout/HorizontalMultiLevelHierarchy"/>
    <dgm:cxn modelId="{1F6AAB7A-1595-4D76-9AE0-B49D1E79D2C2}" type="presParOf" srcId="{8898DA6A-1AE1-4517-A31C-7873FD221E4D}" destId="{2FA3677D-28FF-40BF-B41F-DE6741DEA7B2}" srcOrd="0" destOrd="0" presId="urn:microsoft.com/office/officeart/2008/layout/HorizontalMultiLevelHierarchy"/>
    <dgm:cxn modelId="{138A9344-C04B-4B95-A520-D12B24764ECE}" type="presParOf" srcId="{EBE8E3EB-1646-4BAD-A08D-374879D680AC}" destId="{77A45211-6CDA-4C30-8423-32801E7B818C}" srcOrd="3" destOrd="0" presId="urn:microsoft.com/office/officeart/2008/layout/HorizontalMultiLevelHierarchy"/>
    <dgm:cxn modelId="{A02343D5-EF51-4237-AF21-C1E383B04164}" type="presParOf" srcId="{77A45211-6CDA-4C30-8423-32801E7B818C}" destId="{71C2EC7B-9D9E-41B9-817C-3CD328250C4F}" srcOrd="0" destOrd="0" presId="urn:microsoft.com/office/officeart/2008/layout/HorizontalMultiLevelHierarchy"/>
    <dgm:cxn modelId="{DB5A5E98-FD3B-41E1-8ADE-130D8D639DEA}" type="presParOf" srcId="{77A45211-6CDA-4C30-8423-32801E7B818C}" destId="{7CB9F6F7-77C5-4E10-B2A1-599AC3376309}" srcOrd="1" destOrd="0" presId="urn:microsoft.com/office/officeart/2008/layout/HorizontalMultiLevelHierarchy"/>
    <dgm:cxn modelId="{DE305F53-A6B7-4077-8159-FFB097EB436A}" type="presParOf" srcId="{7CB9F6F7-77C5-4E10-B2A1-599AC3376309}" destId="{9E33A0ED-8122-4E81-A8D7-9CBDFD2BC699}" srcOrd="0" destOrd="0" presId="urn:microsoft.com/office/officeart/2008/layout/HorizontalMultiLevelHierarchy"/>
    <dgm:cxn modelId="{3FE71626-A7A6-4194-854D-5E3C772DBF3C}" type="presParOf" srcId="{9E33A0ED-8122-4E81-A8D7-9CBDFD2BC699}" destId="{5EB3A961-3935-4004-AAB9-214C8B3D0CC7}" srcOrd="0" destOrd="0" presId="urn:microsoft.com/office/officeart/2008/layout/HorizontalMultiLevelHierarchy"/>
    <dgm:cxn modelId="{B9F2D08B-3AF1-416C-90EE-9A0F349DF9BD}" type="presParOf" srcId="{7CB9F6F7-77C5-4E10-B2A1-599AC3376309}" destId="{EAA3E05D-6070-4C0E-802D-2D9AE0075EE9}" srcOrd="1" destOrd="0" presId="urn:microsoft.com/office/officeart/2008/layout/HorizontalMultiLevelHierarchy"/>
    <dgm:cxn modelId="{E6B6F2DE-2D88-4CDA-8D74-3F5F882A9FC7}" type="presParOf" srcId="{EAA3E05D-6070-4C0E-802D-2D9AE0075EE9}" destId="{8B62B1D6-E92E-4D1E-A285-2DD043DF2A70}" srcOrd="0" destOrd="0" presId="urn:microsoft.com/office/officeart/2008/layout/HorizontalMultiLevelHierarchy"/>
    <dgm:cxn modelId="{1F7B86CE-A3C4-498B-ABA7-2951867A3BF3}" type="presParOf" srcId="{EAA3E05D-6070-4C0E-802D-2D9AE0075EE9}" destId="{697FE0B5-B316-4882-A48A-B2B187D6EE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377504F1-74D5-453C-AEF4-64EDD7AABAC8}">
      <dgm:prSet custT="1"/>
      <dgm:spPr/>
      <dgm:t>
        <a:bodyPr/>
        <a:lstStyle/>
        <a:p>
          <a:pPr rtl="1"/>
          <a:r>
            <a:rPr lang="fa-IR" sz="5400" b="1" smtClean="0">
              <a:solidFill>
                <a:schemeClr val="bg1"/>
              </a:solidFill>
              <a:cs typeface="B Badr" panose="00000400000000000000" pitchFamily="2" charset="-78"/>
            </a:rPr>
            <a:t>ترك المسند اليه:</a:t>
          </a:r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35D8CF-78CA-4E66-A2AD-6A5DB195B007}" type="parTrans" cxnId="{AF62A5A1-0F1A-4238-93B4-5DAD1E67F1C0}">
      <dgm:prSet/>
      <dgm:spPr/>
      <dgm:t>
        <a:bodyPr/>
        <a:lstStyle/>
        <a:p>
          <a:pPr rtl="1"/>
          <a:endParaRPr lang="fa-IR" sz="13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46D6962-CF44-49B8-8A28-E2713252571C}" type="sibTrans" cxnId="{AF62A5A1-0F1A-4238-93B4-5DAD1E67F1C0}">
      <dgm:prSet/>
      <dgm:spPr/>
      <dgm:t>
        <a:bodyPr/>
        <a:lstStyle/>
        <a:p>
          <a:pPr rtl="1"/>
          <a:endParaRPr lang="fa-IR" sz="13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C6AFB1D-C221-46B3-A7D0-DC12FDB4F633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أما تركه: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2BF5EA0-6A08-4E78-BA23-AACD131310FE}" type="parTrans" cxnId="{41E04C35-AD01-4AB3-BC82-54394F87FE99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43DAEF-1950-47BC-A583-51357DF4349F}" type="sibTrans" cxnId="{41E04C35-AD01-4AB3-BC82-54394F87FE99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6697E42-2993-4D3A-9A9F-1F9A96FB473A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فلما مر؛ كـ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993C8D3-AA34-451D-AA93-4F755A0B2FEC}" type="parTrans" cxnId="{80215A99-0A2B-4330-B1AB-CF80F5FBA334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1A1CCAA-3AD4-46D8-8CE3-D8FA346B628B}" type="sibTrans" cxnId="{80215A99-0A2B-4330-B1AB-CF80F5FBA334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F57B49-53BF-482F-842F-8DA306B68165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قوله‏ : فإنى و قيار بها لغريب‏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55D79FB-2ECA-47D4-B468-AB598FCE616C}" type="parTrans" cxnId="{2C51D8E7-AF12-47AA-8501-1CA45790C67B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1EE8C96-2C93-423F-9B64-0849B2D8E492}" type="sibTrans" cxnId="{2C51D8E7-AF12-47AA-8501-1CA45790C67B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39EC90D-D5F6-46E1-8391-1BDB8959A56D}">
      <dgm:prSet custT="1"/>
      <dgm:spPr/>
      <dgm:t>
        <a:bodyPr/>
        <a:lstStyle/>
        <a:p>
          <a:pPr rtl="1"/>
          <a:r>
            <a:rPr lang="fa-IR" sz="1200" b="1" smtClean="0">
              <a:solidFill>
                <a:schemeClr val="bg1"/>
              </a:solidFill>
              <a:cs typeface="B Badr" panose="00000400000000000000" pitchFamily="2" charset="-78"/>
            </a:rPr>
            <a:t>و قوله‏: نحن بما عندنا و أنت بما***عندك راض و الرأى مختلف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69C291-DBE5-4102-AE58-F4BB9EE74FFE}" type="parTrans" cxnId="{5B74C9EB-1155-4F54-81EE-3121DB28DA53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835543B-BA8A-4F1B-95AF-772EBD16217C}" type="sibTrans" cxnId="{5B74C9EB-1155-4F54-81EE-3121DB28DA53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370D22B-ADC8-4A10-9756-0FC9D6D96E96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و قولك: زيد منطلق و عمرو،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B1A776-25A6-436F-8A78-DDC452A0AEDA}" type="parTrans" cxnId="{F3B9741D-6457-4ABB-8DD3-15F5E98B5CF6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4359D24-A78B-4BEA-A4C5-95A52B7EA1E6}" type="sibTrans" cxnId="{F3B9741D-6457-4ABB-8DD3-15F5E98B5CF6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17EF04-9648-4D55-BE9D-CF6A98E53FDA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و قولك: خرجت فإذا زيد.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DE1A4A5-55D6-4E1E-9859-5DD38318BDB4}" type="parTrans" cxnId="{82D40374-56C0-449D-BAE3-3B30687A5E91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F84C73-2B40-46EC-83BD-FF068AB4AD7B}" type="sibTrans" cxnId="{82D40374-56C0-449D-BAE3-3B30687A5E91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415CBF3-7941-49D3-BFDB-029CCF0601DD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و قوله: إن محلا و إن مرتحلا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7C6BFD8-F89D-4962-9E9C-24FAFFF82A1B}" type="parTrans" cxnId="{47F61A70-6B60-40F7-8D40-910F8644F31A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2F0410-3805-45D8-9D6A-915B9BC8A75C}" type="sibTrans" cxnId="{47F61A70-6B60-40F7-8D40-910F8644F31A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B63E11-8243-45A8-9D02-7D33D70FDBBA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أى: إن لنا فى الدنيا، و إن لنا عنها.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2046438-F234-4F15-B376-5669049A45C6}" type="parTrans" cxnId="{698C92E3-D41F-40BD-9C02-CAA0CC922F6F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A3CA06A-FE27-4F2A-A8E0-D2C861045E20}" type="sibTrans" cxnId="{698C92E3-D41F-40BD-9C02-CAA0CC922F6F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FDC082-1CFF-4CB7-8CE1-209EE6F80A89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و قوله تعالى: قل لو أنتم تملكون خزائن رحمة ربي‏.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32E20F-210E-4FDC-8044-1FE8BFFADC8E}" type="parTrans" cxnId="{DF2361C0-37C9-48C4-BE8C-34BCDBDA6712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4B329DB-F6AD-40C0-B681-F939CB90B9DF}" type="sibTrans" cxnId="{DF2361C0-37C9-48C4-BE8C-34BCDBDA6712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C048BF6-E4A7-41C0-8FCA-746FF96EC937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و قوله تعالى: فصبر جميل يحتمل الأمرين،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1197856-663C-4F3E-8FFE-5FC3234412B1}" type="parTrans" cxnId="{43497020-3D6D-406C-BCC5-180920A6AACB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F7C2AB0-73EB-4DD4-BC15-B62075F3C194}" type="sibTrans" cxnId="{43497020-3D6D-406C-BCC5-180920A6AACB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2848FDE-B4D4-42AF-8844-90CA216036F8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أى: أجمل،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E09236-731A-4A95-A2CE-149DFB34A1B4}" type="parTrans" cxnId="{509F3B42-C8B5-47D8-B85D-5E6B4E03F750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FC645CB-B5F1-498F-A6AC-423C3636EA5C}" type="sibTrans" cxnId="{509F3B42-C8B5-47D8-B85D-5E6B4E03F750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CA3542-42F0-464C-BDD5-BA4524A72AF1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أو فأمرى.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A3B9048-3387-49B5-A8B8-2EA73EB56064}" type="parTrans" cxnId="{63974F81-B198-4BE5-B112-FE021FBE7E39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978D90-949D-45DE-B89D-55D59869787F}" type="sibTrans" cxnId="{63974F81-B198-4BE5-B112-FE021FBE7E39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3E9BEC2-6E5D-4036-B966-F9C4EC59FCBB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و لا بد من قرينة: كوقوع الكلام جوابا لسؤال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855054-6958-4A59-AB0B-7F400EEE2C4C}" type="parTrans" cxnId="{DA25B6DF-E6F3-4656-983D-EFD04B0FD4A6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889A82-0EF5-438A-9AB4-87976070E242}" type="sibTrans" cxnId="{DA25B6DF-E6F3-4656-983D-EFD04B0FD4A6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A63756C-04ED-4039-AC4D-CAF6E58D3F83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محقق؛ نحو: و لئن سألتهم من خلق السماوات و الأرض ليقولن الله،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DC29EB-5CC8-407B-B0EA-EDC4963D8866}" type="parTrans" cxnId="{BFE6507F-575D-4A8A-904B-B458E8495CDB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43371AA-B902-4168-AE73-A9559A36FFE9}" type="sibTrans" cxnId="{BFE6507F-575D-4A8A-904B-B458E8495CDB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2597CB1-5203-4382-9F45-5D1F762AB140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أو مقدر؛ نحو :ليبك يزيد ضارع لخصومة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0589867-683C-477F-9871-ABE0E342B557}" type="parTrans" cxnId="{E8398C1A-AA57-44B1-9432-0E241A95AE0F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C8EFFCF-5977-4C62-B545-8E134B34A199}" type="sibTrans" cxnId="{E8398C1A-AA57-44B1-9432-0E241A95AE0F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A2D31C-FE08-4479-8A13-ADC8D71349A1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و فضله على خلافه: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ED7A3C2-737E-4C5D-9B5E-BAACBF9ABBA8}" type="parTrans" cxnId="{66F801D1-F195-44D9-AA3C-1B2DCE7EF100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86E9B3B-6C43-4082-B6A4-4B2ADEE92D2D}" type="sibTrans" cxnId="{66F801D1-F195-44D9-AA3C-1B2DCE7EF100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4108314-D6B4-4416-BB02-167696F7A01D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بتكرر الإسناد إجمالا ثم تفصيلا،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ADA0560-0E1C-449C-8A65-AD0EF8D27CD9}" type="parTrans" cxnId="{0B124629-8DAC-4AA1-B0E7-5B5F5EA0BA83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5066D0-EDA5-4105-92EB-54B2049EAFD7}" type="sibTrans" cxnId="{0B124629-8DAC-4AA1-B0E7-5B5F5EA0BA83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899C7DB-9613-4EE5-93C1-14E0E99DBAF6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و بوقوع نحو «يزيد» غير فضلة،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940A7A9-DFAC-4041-A856-101DCFE14CA8}" type="parTrans" cxnId="{F51ED5CD-52FA-485D-85F1-D35C4E941CCC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B68110F-8E96-4C78-88FC-945C033490D2}" type="sibTrans" cxnId="{F51ED5CD-52FA-485D-85F1-D35C4E941CCC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932AE14-8200-4442-B03E-2F4FEF1592D6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و بكون معرفة الفاعل كحصول نعمة غير مترقبة؛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7FB101-9187-4ED9-8F7D-DDBFF33A973C}" type="parTrans" cxnId="{4E41A8A0-61F1-440C-9785-E510E359D6F9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77E92AE-93C2-4298-BA25-CC0F689EF905}" type="sibTrans" cxnId="{4E41A8A0-61F1-440C-9785-E510E359D6F9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0BD431D-8C10-49B4-8932-660A393D9BB9}">
      <dgm:prSet custT="1"/>
      <dgm:spPr/>
      <dgm:t>
        <a:bodyPr/>
        <a:lstStyle/>
        <a:p>
          <a:pPr rtl="1"/>
          <a:r>
            <a:rPr lang="fa-IR" sz="1400" b="1" smtClean="0">
              <a:solidFill>
                <a:schemeClr val="bg1"/>
              </a:solidFill>
              <a:cs typeface="B Badr" panose="00000400000000000000" pitchFamily="2" charset="-78"/>
            </a:rPr>
            <a:t>لأن أول الكلام غير مطمع فى ذكره.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7DC00A7-D3AE-4DDB-9289-5626C577E2DC}" type="parTrans" cxnId="{3582B178-3F07-4D03-8046-E968A95CACC7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20097B-2AC3-4F9B-B042-C8399F4735D5}" type="sibTrans" cxnId="{3582B178-3F07-4D03-8046-E968A95CACC7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B517062-54D1-4C8C-B939-FF368914174D}" type="pres">
      <dgm:prSet presAssocID="{377504F1-74D5-453C-AEF4-64EDD7AABAC8}" presName="root1" presStyleCnt="0"/>
      <dgm:spPr/>
    </dgm:pt>
    <dgm:pt modelId="{2D567E1C-790C-445B-8285-2B3F61E9D599}" type="pres">
      <dgm:prSet presAssocID="{377504F1-74D5-453C-AEF4-64EDD7AABAC8}" presName="LevelOneTextNode" presStyleLbl="node0" presStyleIdx="0" presStyleCnt="1" custScaleX="177746" custScaleY="1470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68248C-44AF-4FB4-BC4A-3F6D19BE3AD9}" type="pres">
      <dgm:prSet presAssocID="{377504F1-74D5-453C-AEF4-64EDD7AABAC8}" presName="level2hierChild" presStyleCnt="0"/>
      <dgm:spPr/>
    </dgm:pt>
    <dgm:pt modelId="{4AFF58E3-A200-4931-8BEC-296BD19D6326}" type="pres">
      <dgm:prSet presAssocID="{72BF5EA0-6A08-4E78-BA23-AACD131310FE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6CBFDB93-CDA4-4D4E-B012-C87C8BB6DA19}" type="pres">
      <dgm:prSet presAssocID="{72BF5EA0-6A08-4E78-BA23-AACD131310FE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4D0ABA34-79E1-4B73-B9F1-1EE411C8C809}" type="pres">
      <dgm:prSet presAssocID="{CC6AFB1D-C221-46B3-A7D0-DC12FDB4F633}" presName="root2" presStyleCnt="0"/>
      <dgm:spPr/>
    </dgm:pt>
    <dgm:pt modelId="{612FDEE0-846B-487A-98A5-F504A4EED6BB}" type="pres">
      <dgm:prSet presAssocID="{CC6AFB1D-C221-46B3-A7D0-DC12FDB4F633}" presName="LevelTwoTextNode" presStyleLbl="node2" presStyleIdx="0" presStyleCnt="1" custScaleX="461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F58DDE6-476C-4EA1-A1E6-3E91B3EB4F48}" type="pres">
      <dgm:prSet presAssocID="{CC6AFB1D-C221-46B3-A7D0-DC12FDB4F633}" presName="level3hierChild" presStyleCnt="0"/>
      <dgm:spPr/>
    </dgm:pt>
    <dgm:pt modelId="{717CABE3-0C7D-40FF-9AE7-74EF73A587EC}" type="pres">
      <dgm:prSet presAssocID="{8993C8D3-AA34-451D-AA93-4F755A0B2FEC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6C2C145C-0616-4588-B409-C0AC20206F0B}" type="pres">
      <dgm:prSet presAssocID="{8993C8D3-AA34-451D-AA93-4F755A0B2FEC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D40E9D1D-0404-4840-9E7F-699004BF5536}" type="pres">
      <dgm:prSet presAssocID="{B6697E42-2993-4D3A-9A9F-1F9A96FB473A}" presName="root2" presStyleCnt="0"/>
      <dgm:spPr/>
    </dgm:pt>
    <dgm:pt modelId="{E24096AB-8543-4E4F-B9BA-8ACD3AD6327E}" type="pres">
      <dgm:prSet presAssocID="{B6697E42-2993-4D3A-9A9F-1F9A96FB473A}" presName="LevelTwoTextNode" presStyleLbl="node3" presStyleIdx="0" presStyleCnt="2" custScaleX="536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BFAA166-4507-42B6-8773-7D6BD2165990}" type="pres">
      <dgm:prSet presAssocID="{B6697E42-2993-4D3A-9A9F-1F9A96FB473A}" presName="level3hierChild" presStyleCnt="0"/>
      <dgm:spPr/>
    </dgm:pt>
    <dgm:pt modelId="{A6937F94-9B68-4926-B237-676FABD53F85}" type="pres">
      <dgm:prSet presAssocID="{255D79FB-2ECA-47D4-B468-AB598FCE616C}" presName="conn2-1" presStyleLbl="parChTrans1D4" presStyleIdx="0" presStyleCnt="17"/>
      <dgm:spPr/>
      <dgm:t>
        <a:bodyPr/>
        <a:lstStyle/>
        <a:p>
          <a:pPr rtl="1"/>
          <a:endParaRPr lang="fa-IR"/>
        </a:p>
      </dgm:t>
    </dgm:pt>
    <dgm:pt modelId="{C6908CDB-4C49-42A5-843D-17813EC635E2}" type="pres">
      <dgm:prSet presAssocID="{255D79FB-2ECA-47D4-B468-AB598FCE616C}" presName="connTx" presStyleLbl="parChTrans1D4" presStyleIdx="0" presStyleCnt="17"/>
      <dgm:spPr/>
      <dgm:t>
        <a:bodyPr/>
        <a:lstStyle/>
        <a:p>
          <a:pPr rtl="1"/>
          <a:endParaRPr lang="fa-IR"/>
        </a:p>
      </dgm:t>
    </dgm:pt>
    <dgm:pt modelId="{19B2BA0C-FE77-4ABC-90C2-BF7FC5CCA834}" type="pres">
      <dgm:prSet presAssocID="{36F57B49-53BF-482F-842F-8DA306B68165}" presName="root2" presStyleCnt="0"/>
      <dgm:spPr/>
    </dgm:pt>
    <dgm:pt modelId="{02B1CF3E-B015-4BDC-B5FC-1D38F22AAA76}" type="pres">
      <dgm:prSet presAssocID="{36F57B49-53BF-482F-842F-8DA306B68165}" presName="LevelTwoTextNode" presStyleLbl="node4" presStyleIdx="0" presStyleCnt="17" custScaleX="2008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01BC313-8DC8-43E2-99F0-A0D817EE8D5C}" type="pres">
      <dgm:prSet presAssocID="{36F57B49-53BF-482F-842F-8DA306B68165}" presName="level3hierChild" presStyleCnt="0"/>
      <dgm:spPr/>
    </dgm:pt>
    <dgm:pt modelId="{83749976-ECE6-490D-B87F-C23B06D2D57A}" type="pres">
      <dgm:prSet presAssocID="{9369C291-DBE5-4102-AE58-F4BB9EE74FFE}" presName="conn2-1" presStyleLbl="parChTrans1D4" presStyleIdx="1" presStyleCnt="17"/>
      <dgm:spPr/>
      <dgm:t>
        <a:bodyPr/>
        <a:lstStyle/>
        <a:p>
          <a:pPr rtl="1"/>
          <a:endParaRPr lang="fa-IR"/>
        </a:p>
      </dgm:t>
    </dgm:pt>
    <dgm:pt modelId="{6A58C21B-88DA-45E4-8B06-DFB1A883120B}" type="pres">
      <dgm:prSet presAssocID="{9369C291-DBE5-4102-AE58-F4BB9EE74FFE}" presName="connTx" presStyleLbl="parChTrans1D4" presStyleIdx="1" presStyleCnt="17"/>
      <dgm:spPr/>
      <dgm:t>
        <a:bodyPr/>
        <a:lstStyle/>
        <a:p>
          <a:pPr rtl="1"/>
          <a:endParaRPr lang="fa-IR"/>
        </a:p>
      </dgm:t>
    </dgm:pt>
    <dgm:pt modelId="{66D824CE-B45F-4C6B-A056-E42C55EB2117}" type="pres">
      <dgm:prSet presAssocID="{E39EC90D-D5F6-46E1-8391-1BDB8959A56D}" presName="root2" presStyleCnt="0"/>
      <dgm:spPr/>
    </dgm:pt>
    <dgm:pt modelId="{8A184082-DDA4-4D6F-B71C-AEA0ABB412E3}" type="pres">
      <dgm:prSet presAssocID="{E39EC90D-D5F6-46E1-8391-1BDB8959A56D}" presName="LevelTwoTextNode" presStyleLbl="node4" presStyleIdx="1" presStyleCnt="17" custScaleX="2008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33E4FC-0ACE-48E4-B767-A2665E42F85D}" type="pres">
      <dgm:prSet presAssocID="{E39EC90D-D5F6-46E1-8391-1BDB8959A56D}" presName="level3hierChild" presStyleCnt="0"/>
      <dgm:spPr/>
    </dgm:pt>
    <dgm:pt modelId="{A5E32C9A-4CF4-4CD5-BCBC-F61A9D1522A5}" type="pres">
      <dgm:prSet presAssocID="{91B1A776-25A6-436F-8A78-DDC452A0AEDA}" presName="conn2-1" presStyleLbl="parChTrans1D4" presStyleIdx="2" presStyleCnt="17"/>
      <dgm:spPr/>
      <dgm:t>
        <a:bodyPr/>
        <a:lstStyle/>
        <a:p>
          <a:pPr rtl="1"/>
          <a:endParaRPr lang="fa-IR"/>
        </a:p>
      </dgm:t>
    </dgm:pt>
    <dgm:pt modelId="{8B1F2E0A-BC36-4986-8F23-4C5D8606DD12}" type="pres">
      <dgm:prSet presAssocID="{91B1A776-25A6-436F-8A78-DDC452A0AEDA}" presName="connTx" presStyleLbl="parChTrans1D4" presStyleIdx="2" presStyleCnt="17"/>
      <dgm:spPr/>
      <dgm:t>
        <a:bodyPr/>
        <a:lstStyle/>
        <a:p>
          <a:pPr rtl="1"/>
          <a:endParaRPr lang="fa-IR"/>
        </a:p>
      </dgm:t>
    </dgm:pt>
    <dgm:pt modelId="{E9C5079E-A5C8-4E00-97BC-AA95A838816E}" type="pres">
      <dgm:prSet presAssocID="{4370D22B-ADC8-4A10-9756-0FC9D6D96E96}" presName="root2" presStyleCnt="0"/>
      <dgm:spPr/>
    </dgm:pt>
    <dgm:pt modelId="{1C33015E-EEB6-4F50-AACB-5926AF80949D}" type="pres">
      <dgm:prSet presAssocID="{4370D22B-ADC8-4A10-9756-0FC9D6D96E96}" presName="LevelTwoTextNode" presStyleLbl="node4" presStyleIdx="2" presStyleCnt="17" custScaleX="2008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8D33720-E6E8-4016-9477-6E39116EF8F3}" type="pres">
      <dgm:prSet presAssocID="{4370D22B-ADC8-4A10-9756-0FC9D6D96E96}" presName="level3hierChild" presStyleCnt="0"/>
      <dgm:spPr/>
    </dgm:pt>
    <dgm:pt modelId="{FBDB5E1A-09F0-4C1A-9D18-089EA1DFF8B7}" type="pres">
      <dgm:prSet presAssocID="{6DE1A4A5-55D6-4E1E-9859-5DD38318BDB4}" presName="conn2-1" presStyleLbl="parChTrans1D4" presStyleIdx="3" presStyleCnt="17"/>
      <dgm:spPr/>
      <dgm:t>
        <a:bodyPr/>
        <a:lstStyle/>
        <a:p>
          <a:pPr rtl="1"/>
          <a:endParaRPr lang="fa-IR"/>
        </a:p>
      </dgm:t>
    </dgm:pt>
    <dgm:pt modelId="{A73EFE81-7F6F-47B9-A2C2-AC92F60DBCA7}" type="pres">
      <dgm:prSet presAssocID="{6DE1A4A5-55D6-4E1E-9859-5DD38318BDB4}" presName="connTx" presStyleLbl="parChTrans1D4" presStyleIdx="3" presStyleCnt="17"/>
      <dgm:spPr/>
      <dgm:t>
        <a:bodyPr/>
        <a:lstStyle/>
        <a:p>
          <a:pPr rtl="1"/>
          <a:endParaRPr lang="fa-IR"/>
        </a:p>
      </dgm:t>
    </dgm:pt>
    <dgm:pt modelId="{6B2623FB-3F36-4796-A79B-2076CEF50AB6}" type="pres">
      <dgm:prSet presAssocID="{D317EF04-9648-4D55-BE9D-CF6A98E53FDA}" presName="root2" presStyleCnt="0"/>
      <dgm:spPr/>
    </dgm:pt>
    <dgm:pt modelId="{C3811213-9158-418A-81CC-FA1055F086CD}" type="pres">
      <dgm:prSet presAssocID="{D317EF04-9648-4D55-BE9D-CF6A98E53FDA}" presName="LevelTwoTextNode" presStyleLbl="node4" presStyleIdx="3" presStyleCnt="17" custScaleX="2008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9EBE489-5837-42AA-AD96-3E036831E11A}" type="pres">
      <dgm:prSet presAssocID="{D317EF04-9648-4D55-BE9D-CF6A98E53FDA}" presName="level3hierChild" presStyleCnt="0"/>
      <dgm:spPr/>
    </dgm:pt>
    <dgm:pt modelId="{CBE51FF3-C1FB-413A-A948-159D655278C9}" type="pres">
      <dgm:prSet presAssocID="{C7C6BFD8-F89D-4962-9E9C-24FAFFF82A1B}" presName="conn2-1" presStyleLbl="parChTrans1D4" presStyleIdx="4" presStyleCnt="17"/>
      <dgm:spPr/>
      <dgm:t>
        <a:bodyPr/>
        <a:lstStyle/>
        <a:p>
          <a:pPr rtl="1"/>
          <a:endParaRPr lang="fa-IR"/>
        </a:p>
      </dgm:t>
    </dgm:pt>
    <dgm:pt modelId="{9AB064C7-33A3-4682-A595-2DF484F05340}" type="pres">
      <dgm:prSet presAssocID="{C7C6BFD8-F89D-4962-9E9C-24FAFFF82A1B}" presName="connTx" presStyleLbl="parChTrans1D4" presStyleIdx="4" presStyleCnt="17"/>
      <dgm:spPr/>
      <dgm:t>
        <a:bodyPr/>
        <a:lstStyle/>
        <a:p>
          <a:pPr rtl="1"/>
          <a:endParaRPr lang="fa-IR"/>
        </a:p>
      </dgm:t>
    </dgm:pt>
    <dgm:pt modelId="{D03BFFDA-11F0-4C26-B938-6D9ECE790EDD}" type="pres">
      <dgm:prSet presAssocID="{2415CBF3-7941-49D3-BFDB-029CCF0601DD}" presName="root2" presStyleCnt="0"/>
      <dgm:spPr/>
    </dgm:pt>
    <dgm:pt modelId="{A0579B76-41B1-450D-B82F-8CBBC890A45C}" type="pres">
      <dgm:prSet presAssocID="{2415CBF3-7941-49D3-BFDB-029CCF0601DD}" presName="LevelTwoTextNode" presStyleLbl="node4" presStyleIdx="4" presStyleCnt="17" custScaleX="2008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A1221AE-F528-439C-B92E-B3B1E6001CBA}" type="pres">
      <dgm:prSet presAssocID="{2415CBF3-7941-49D3-BFDB-029CCF0601DD}" presName="level3hierChild" presStyleCnt="0"/>
      <dgm:spPr/>
    </dgm:pt>
    <dgm:pt modelId="{1C041CB0-9DD0-41B9-9D0A-9FFEEA7CDF97}" type="pres">
      <dgm:prSet presAssocID="{A2046438-F234-4F15-B376-5669049A45C6}" presName="conn2-1" presStyleLbl="parChTrans1D4" presStyleIdx="5" presStyleCnt="17"/>
      <dgm:spPr/>
      <dgm:t>
        <a:bodyPr/>
        <a:lstStyle/>
        <a:p>
          <a:pPr rtl="1"/>
          <a:endParaRPr lang="fa-IR"/>
        </a:p>
      </dgm:t>
    </dgm:pt>
    <dgm:pt modelId="{3C9EB13A-35B5-432F-B1B8-D449A50848E0}" type="pres">
      <dgm:prSet presAssocID="{A2046438-F234-4F15-B376-5669049A45C6}" presName="connTx" presStyleLbl="parChTrans1D4" presStyleIdx="5" presStyleCnt="17"/>
      <dgm:spPr/>
      <dgm:t>
        <a:bodyPr/>
        <a:lstStyle/>
        <a:p>
          <a:pPr rtl="1"/>
          <a:endParaRPr lang="fa-IR"/>
        </a:p>
      </dgm:t>
    </dgm:pt>
    <dgm:pt modelId="{58A01A66-961B-4FC4-B03F-8FD06BDED4CD}" type="pres">
      <dgm:prSet presAssocID="{9FB63E11-8243-45A8-9D02-7D33D70FDBBA}" presName="root2" presStyleCnt="0"/>
      <dgm:spPr/>
    </dgm:pt>
    <dgm:pt modelId="{FC1C0475-15A3-4BCC-BE19-B6184A6DAE5C}" type="pres">
      <dgm:prSet presAssocID="{9FB63E11-8243-45A8-9D02-7D33D70FDBBA}" presName="LevelTwoTextNode" presStyleLbl="node4" presStyleIdx="5" presStyleCnt="17" custScaleX="1451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7569756-3CA9-443A-8EDC-F84AE439D76C}" type="pres">
      <dgm:prSet presAssocID="{9FB63E11-8243-45A8-9D02-7D33D70FDBBA}" presName="level3hierChild" presStyleCnt="0"/>
      <dgm:spPr/>
    </dgm:pt>
    <dgm:pt modelId="{F87F910F-C42D-4EBE-A8C4-D16303546DCE}" type="pres">
      <dgm:prSet presAssocID="{C932E20F-210E-4FDC-8044-1FE8BFFADC8E}" presName="conn2-1" presStyleLbl="parChTrans1D4" presStyleIdx="6" presStyleCnt="17"/>
      <dgm:spPr/>
      <dgm:t>
        <a:bodyPr/>
        <a:lstStyle/>
        <a:p>
          <a:pPr rtl="1"/>
          <a:endParaRPr lang="fa-IR"/>
        </a:p>
      </dgm:t>
    </dgm:pt>
    <dgm:pt modelId="{3CAB7D86-501E-43B8-BA86-DE536431DF16}" type="pres">
      <dgm:prSet presAssocID="{C932E20F-210E-4FDC-8044-1FE8BFFADC8E}" presName="connTx" presStyleLbl="parChTrans1D4" presStyleIdx="6" presStyleCnt="17"/>
      <dgm:spPr/>
      <dgm:t>
        <a:bodyPr/>
        <a:lstStyle/>
        <a:p>
          <a:pPr rtl="1"/>
          <a:endParaRPr lang="fa-IR"/>
        </a:p>
      </dgm:t>
    </dgm:pt>
    <dgm:pt modelId="{C82CEAB9-BEAB-4AF0-AC14-36B4C8878FFF}" type="pres">
      <dgm:prSet presAssocID="{A1FDC082-1CFF-4CB7-8CE1-209EE6F80A89}" presName="root2" presStyleCnt="0"/>
      <dgm:spPr/>
    </dgm:pt>
    <dgm:pt modelId="{43299B92-E493-47EB-A9FC-729BF6A2E0A0}" type="pres">
      <dgm:prSet presAssocID="{A1FDC082-1CFF-4CB7-8CE1-209EE6F80A89}" presName="LevelTwoTextNode" presStyleLbl="node4" presStyleIdx="6" presStyleCnt="17" custScaleX="2008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D9E8E2-505A-429D-ADA1-6CF428503BBF}" type="pres">
      <dgm:prSet presAssocID="{A1FDC082-1CFF-4CB7-8CE1-209EE6F80A89}" presName="level3hierChild" presStyleCnt="0"/>
      <dgm:spPr/>
    </dgm:pt>
    <dgm:pt modelId="{7AEDE491-8530-427A-8035-C1BECA8261B4}" type="pres">
      <dgm:prSet presAssocID="{E1197856-663C-4F3E-8FFE-5FC3234412B1}" presName="conn2-1" presStyleLbl="parChTrans1D4" presStyleIdx="7" presStyleCnt="17"/>
      <dgm:spPr/>
      <dgm:t>
        <a:bodyPr/>
        <a:lstStyle/>
        <a:p>
          <a:pPr rtl="1"/>
          <a:endParaRPr lang="fa-IR"/>
        </a:p>
      </dgm:t>
    </dgm:pt>
    <dgm:pt modelId="{5E5CFFA6-1251-43A5-9205-9D24930DD21F}" type="pres">
      <dgm:prSet presAssocID="{E1197856-663C-4F3E-8FFE-5FC3234412B1}" presName="connTx" presStyleLbl="parChTrans1D4" presStyleIdx="7" presStyleCnt="17"/>
      <dgm:spPr/>
      <dgm:t>
        <a:bodyPr/>
        <a:lstStyle/>
        <a:p>
          <a:pPr rtl="1"/>
          <a:endParaRPr lang="fa-IR"/>
        </a:p>
      </dgm:t>
    </dgm:pt>
    <dgm:pt modelId="{49572FED-4491-4C4A-BFD1-8FDB208E2541}" type="pres">
      <dgm:prSet presAssocID="{DC048BF6-E4A7-41C0-8FCA-746FF96EC937}" presName="root2" presStyleCnt="0"/>
      <dgm:spPr/>
    </dgm:pt>
    <dgm:pt modelId="{3329B030-1131-4B0A-9BCB-70EB22FC04CC}" type="pres">
      <dgm:prSet presAssocID="{DC048BF6-E4A7-41C0-8FCA-746FF96EC937}" presName="LevelTwoTextNode" presStyleLbl="node4" presStyleIdx="7" presStyleCnt="17" custScaleX="2008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C931883-7590-4D01-9F04-91119CA77CD7}" type="pres">
      <dgm:prSet presAssocID="{DC048BF6-E4A7-41C0-8FCA-746FF96EC937}" presName="level3hierChild" presStyleCnt="0"/>
      <dgm:spPr/>
    </dgm:pt>
    <dgm:pt modelId="{22CF399F-7654-4645-86E9-A7A5884A5106}" type="pres">
      <dgm:prSet presAssocID="{F8E09236-731A-4A95-A2CE-149DFB34A1B4}" presName="conn2-1" presStyleLbl="parChTrans1D4" presStyleIdx="8" presStyleCnt="17"/>
      <dgm:spPr/>
      <dgm:t>
        <a:bodyPr/>
        <a:lstStyle/>
        <a:p>
          <a:pPr rtl="1"/>
          <a:endParaRPr lang="fa-IR"/>
        </a:p>
      </dgm:t>
    </dgm:pt>
    <dgm:pt modelId="{31727E4B-5B72-47E3-BAE6-8177B02706D7}" type="pres">
      <dgm:prSet presAssocID="{F8E09236-731A-4A95-A2CE-149DFB34A1B4}" presName="connTx" presStyleLbl="parChTrans1D4" presStyleIdx="8" presStyleCnt="17"/>
      <dgm:spPr/>
      <dgm:t>
        <a:bodyPr/>
        <a:lstStyle/>
        <a:p>
          <a:pPr rtl="1"/>
          <a:endParaRPr lang="fa-IR"/>
        </a:p>
      </dgm:t>
    </dgm:pt>
    <dgm:pt modelId="{83E5B5FF-7D84-4C4B-AF97-E9A647A9DF43}" type="pres">
      <dgm:prSet presAssocID="{42848FDE-B4D4-42AF-8844-90CA216036F8}" presName="root2" presStyleCnt="0"/>
      <dgm:spPr/>
    </dgm:pt>
    <dgm:pt modelId="{527CC2F5-CBAC-4711-9610-790C1FB31557}" type="pres">
      <dgm:prSet presAssocID="{42848FDE-B4D4-42AF-8844-90CA216036F8}" presName="LevelTwoTextNode" presStyleLbl="node4" presStyleIdx="8" presStyleCnt="17" custScaleX="605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074FA05-A271-49E9-B6BB-B048CE50B430}" type="pres">
      <dgm:prSet presAssocID="{42848FDE-B4D4-42AF-8844-90CA216036F8}" presName="level3hierChild" presStyleCnt="0"/>
      <dgm:spPr/>
    </dgm:pt>
    <dgm:pt modelId="{6D81AF94-93E9-4BF7-B79A-70505433DF3E}" type="pres">
      <dgm:prSet presAssocID="{8A3B9048-3387-49B5-A8B8-2EA73EB56064}" presName="conn2-1" presStyleLbl="parChTrans1D4" presStyleIdx="9" presStyleCnt="17"/>
      <dgm:spPr/>
      <dgm:t>
        <a:bodyPr/>
        <a:lstStyle/>
        <a:p>
          <a:pPr rtl="1"/>
          <a:endParaRPr lang="fa-IR"/>
        </a:p>
      </dgm:t>
    </dgm:pt>
    <dgm:pt modelId="{9BDFEC81-F56D-4E58-9F4B-A135684E3EBB}" type="pres">
      <dgm:prSet presAssocID="{8A3B9048-3387-49B5-A8B8-2EA73EB56064}" presName="connTx" presStyleLbl="parChTrans1D4" presStyleIdx="9" presStyleCnt="17"/>
      <dgm:spPr/>
      <dgm:t>
        <a:bodyPr/>
        <a:lstStyle/>
        <a:p>
          <a:pPr rtl="1"/>
          <a:endParaRPr lang="fa-IR"/>
        </a:p>
      </dgm:t>
    </dgm:pt>
    <dgm:pt modelId="{96EDFEE5-D64E-4974-A91E-69A97C371D83}" type="pres">
      <dgm:prSet presAssocID="{DBCA3542-42F0-464C-BDD5-BA4524A72AF1}" presName="root2" presStyleCnt="0"/>
      <dgm:spPr/>
    </dgm:pt>
    <dgm:pt modelId="{4EB9689F-DDA9-44B1-8D15-ADF342BDC123}" type="pres">
      <dgm:prSet presAssocID="{DBCA3542-42F0-464C-BDD5-BA4524A72AF1}" presName="LevelTwoTextNode" presStyleLbl="node4" presStyleIdx="9" presStyleCnt="17" custScaleX="605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DFC3E5-93EA-4FEB-A0C8-40C70348B333}" type="pres">
      <dgm:prSet presAssocID="{DBCA3542-42F0-464C-BDD5-BA4524A72AF1}" presName="level3hierChild" presStyleCnt="0"/>
      <dgm:spPr/>
    </dgm:pt>
    <dgm:pt modelId="{5F85640B-77E0-4055-B661-B109DE9332E3}" type="pres">
      <dgm:prSet presAssocID="{68855054-6958-4A59-AB0B-7F400EEE2C4C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3510B540-CE70-4A59-8D0C-78356598BDB9}" type="pres">
      <dgm:prSet presAssocID="{68855054-6958-4A59-AB0B-7F400EEE2C4C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147C594E-17D1-484B-AB79-82150C2B4E1B}" type="pres">
      <dgm:prSet presAssocID="{E3E9BEC2-6E5D-4036-B966-F9C4EC59FCBB}" presName="root2" presStyleCnt="0"/>
      <dgm:spPr/>
    </dgm:pt>
    <dgm:pt modelId="{C4359B09-4579-49AF-982D-A8D2442F5913}" type="pres">
      <dgm:prSet presAssocID="{E3E9BEC2-6E5D-4036-B966-F9C4EC59FCBB}" presName="LevelTwoTextNode" presStyleLbl="node3" presStyleIdx="1" presStyleCnt="2" custScaleY="1551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0AAA932-A674-4833-85EC-F3C4F7A8EA22}" type="pres">
      <dgm:prSet presAssocID="{E3E9BEC2-6E5D-4036-B966-F9C4EC59FCBB}" presName="level3hierChild" presStyleCnt="0"/>
      <dgm:spPr/>
    </dgm:pt>
    <dgm:pt modelId="{E39702FD-F4FE-4338-B0AB-6DFB983ADC12}" type="pres">
      <dgm:prSet presAssocID="{5EDC29EB-5CC8-407B-B0EA-EDC4963D8866}" presName="conn2-1" presStyleLbl="parChTrans1D4" presStyleIdx="10" presStyleCnt="17"/>
      <dgm:spPr/>
      <dgm:t>
        <a:bodyPr/>
        <a:lstStyle/>
        <a:p>
          <a:pPr rtl="1"/>
          <a:endParaRPr lang="fa-IR"/>
        </a:p>
      </dgm:t>
    </dgm:pt>
    <dgm:pt modelId="{8426E0E0-DD92-4FEE-BAE4-C3C2BC0AFAE5}" type="pres">
      <dgm:prSet presAssocID="{5EDC29EB-5CC8-407B-B0EA-EDC4963D8866}" presName="connTx" presStyleLbl="parChTrans1D4" presStyleIdx="10" presStyleCnt="17"/>
      <dgm:spPr/>
      <dgm:t>
        <a:bodyPr/>
        <a:lstStyle/>
        <a:p>
          <a:pPr rtl="1"/>
          <a:endParaRPr lang="fa-IR"/>
        </a:p>
      </dgm:t>
    </dgm:pt>
    <dgm:pt modelId="{7080D105-710F-4FB1-86FA-61B3360E67F9}" type="pres">
      <dgm:prSet presAssocID="{0A63756C-04ED-4039-AC4D-CAF6E58D3F83}" presName="root2" presStyleCnt="0"/>
      <dgm:spPr/>
    </dgm:pt>
    <dgm:pt modelId="{6B32E456-00ED-487E-B161-D3AC29A01830}" type="pres">
      <dgm:prSet presAssocID="{0A63756C-04ED-4039-AC4D-CAF6E58D3F83}" presName="LevelTwoTextNode" presStyleLbl="node4" presStyleIdx="10" presStyleCnt="17" custScaleX="150191" custScaleY="1551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A4ED74-7907-4D18-A0E4-C8A3EE1DD1C3}" type="pres">
      <dgm:prSet presAssocID="{0A63756C-04ED-4039-AC4D-CAF6E58D3F83}" presName="level3hierChild" presStyleCnt="0"/>
      <dgm:spPr/>
    </dgm:pt>
    <dgm:pt modelId="{C98C5DDF-4C7F-44DA-84E8-9631D28B90E8}" type="pres">
      <dgm:prSet presAssocID="{80589867-683C-477F-9871-ABE0E342B557}" presName="conn2-1" presStyleLbl="parChTrans1D4" presStyleIdx="11" presStyleCnt="17"/>
      <dgm:spPr/>
      <dgm:t>
        <a:bodyPr/>
        <a:lstStyle/>
        <a:p>
          <a:pPr rtl="1"/>
          <a:endParaRPr lang="fa-IR"/>
        </a:p>
      </dgm:t>
    </dgm:pt>
    <dgm:pt modelId="{72B4AEE3-A375-48F9-A216-521AB96FF39D}" type="pres">
      <dgm:prSet presAssocID="{80589867-683C-477F-9871-ABE0E342B557}" presName="connTx" presStyleLbl="parChTrans1D4" presStyleIdx="11" presStyleCnt="17"/>
      <dgm:spPr/>
      <dgm:t>
        <a:bodyPr/>
        <a:lstStyle/>
        <a:p>
          <a:pPr rtl="1"/>
          <a:endParaRPr lang="fa-IR"/>
        </a:p>
      </dgm:t>
    </dgm:pt>
    <dgm:pt modelId="{FAD7704E-941E-4385-8251-576E9B721B8C}" type="pres">
      <dgm:prSet presAssocID="{32597CB1-5203-4382-9F45-5D1F762AB140}" presName="root2" presStyleCnt="0"/>
      <dgm:spPr/>
    </dgm:pt>
    <dgm:pt modelId="{873E5C5D-4BB2-4C99-9AA0-B0D8A37D12C2}" type="pres">
      <dgm:prSet presAssocID="{32597CB1-5203-4382-9F45-5D1F762AB140}" presName="LevelTwoTextNode" presStyleLbl="node4" presStyleIdx="11" presStyleCnt="17" custScaleY="1551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2E5AB0A-097F-4720-AE1A-FBA867FAF789}" type="pres">
      <dgm:prSet presAssocID="{32597CB1-5203-4382-9F45-5D1F762AB140}" presName="level3hierChild" presStyleCnt="0"/>
      <dgm:spPr/>
    </dgm:pt>
    <dgm:pt modelId="{1576CEF4-3080-489A-98AA-8F1D6FF37057}" type="pres">
      <dgm:prSet presAssocID="{2ED7A3C2-737E-4C5D-9B5E-BAACBF9ABBA8}" presName="conn2-1" presStyleLbl="parChTrans1D4" presStyleIdx="12" presStyleCnt="17"/>
      <dgm:spPr/>
      <dgm:t>
        <a:bodyPr/>
        <a:lstStyle/>
        <a:p>
          <a:pPr rtl="1"/>
          <a:endParaRPr lang="fa-IR"/>
        </a:p>
      </dgm:t>
    </dgm:pt>
    <dgm:pt modelId="{2D93E458-D3A8-4147-BC6E-96B1D19B1DBA}" type="pres">
      <dgm:prSet presAssocID="{2ED7A3C2-737E-4C5D-9B5E-BAACBF9ABBA8}" presName="connTx" presStyleLbl="parChTrans1D4" presStyleIdx="12" presStyleCnt="17"/>
      <dgm:spPr/>
      <dgm:t>
        <a:bodyPr/>
        <a:lstStyle/>
        <a:p>
          <a:pPr rtl="1"/>
          <a:endParaRPr lang="fa-IR"/>
        </a:p>
      </dgm:t>
    </dgm:pt>
    <dgm:pt modelId="{617DC3D3-D983-494B-8107-50B1C96C198C}" type="pres">
      <dgm:prSet presAssocID="{8EA2D31C-FE08-4479-8A13-ADC8D71349A1}" presName="root2" presStyleCnt="0"/>
      <dgm:spPr/>
    </dgm:pt>
    <dgm:pt modelId="{969F5B72-896D-471B-BFE3-087C76761A3B}" type="pres">
      <dgm:prSet presAssocID="{8EA2D31C-FE08-4479-8A13-ADC8D71349A1}" presName="LevelTwoTextNode" presStyleLbl="node4" presStyleIdx="12" presStyleCnt="17" custScaleX="64501" custScaleY="13810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03AD00C-DC47-4014-B594-F012499C32AA}" type="pres">
      <dgm:prSet presAssocID="{8EA2D31C-FE08-4479-8A13-ADC8D71349A1}" presName="level3hierChild" presStyleCnt="0"/>
      <dgm:spPr/>
    </dgm:pt>
    <dgm:pt modelId="{FEE710D2-00F3-458C-BD98-1A824DFDD363}" type="pres">
      <dgm:prSet presAssocID="{1ADA0560-0E1C-449C-8A65-AD0EF8D27CD9}" presName="conn2-1" presStyleLbl="parChTrans1D4" presStyleIdx="13" presStyleCnt="17"/>
      <dgm:spPr/>
      <dgm:t>
        <a:bodyPr/>
        <a:lstStyle/>
        <a:p>
          <a:pPr rtl="1"/>
          <a:endParaRPr lang="fa-IR"/>
        </a:p>
      </dgm:t>
    </dgm:pt>
    <dgm:pt modelId="{92E60F4D-F6AD-4193-92DD-6B4563625CA1}" type="pres">
      <dgm:prSet presAssocID="{1ADA0560-0E1C-449C-8A65-AD0EF8D27CD9}" presName="connTx" presStyleLbl="parChTrans1D4" presStyleIdx="13" presStyleCnt="17"/>
      <dgm:spPr/>
      <dgm:t>
        <a:bodyPr/>
        <a:lstStyle/>
        <a:p>
          <a:pPr rtl="1"/>
          <a:endParaRPr lang="fa-IR"/>
        </a:p>
      </dgm:t>
    </dgm:pt>
    <dgm:pt modelId="{39993DE2-FC5A-459B-AA4F-2292203ACA6A}" type="pres">
      <dgm:prSet presAssocID="{44108314-D6B4-4416-BB02-167696F7A01D}" presName="root2" presStyleCnt="0"/>
      <dgm:spPr/>
    </dgm:pt>
    <dgm:pt modelId="{AACAC8F3-C31F-4A89-AF6D-746F08A3AC25}" type="pres">
      <dgm:prSet presAssocID="{44108314-D6B4-4416-BB02-167696F7A01D}" presName="LevelTwoTextNode" presStyleLbl="node4" presStyleIdx="13" presStyleCnt="17" custScaleX="1474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1E9627-B653-4106-ABF1-31AE2420AFCD}" type="pres">
      <dgm:prSet presAssocID="{44108314-D6B4-4416-BB02-167696F7A01D}" presName="level3hierChild" presStyleCnt="0"/>
      <dgm:spPr/>
    </dgm:pt>
    <dgm:pt modelId="{FC8991C2-4CF8-49AB-ABBB-9399CB4066CC}" type="pres">
      <dgm:prSet presAssocID="{4940A7A9-DFAC-4041-A856-101DCFE14CA8}" presName="conn2-1" presStyleLbl="parChTrans1D4" presStyleIdx="14" presStyleCnt="17"/>
      <dgm:spPr/>
      <dgm:t>
        <a:bodyPr/>
        <a:lstStyle/>
        <a:p>
          <a:pPr rtl="1"/>
          <a:endParaRPr lang="fa-IR"/>
        </a:p>
      </dgm:t>
    </dgm:pt>
    <dgm:pt modelId="{2943A5CB-121B-4291-8BB9-F0B7769D945F}" type="pres">
      <dgm:prSet presAssocID="{4940A7A9-DFAC-4041-A856-101DCFE14CA8}" presName="connTx" presStyleLbl="parChTrans1D4" presStyleIdx="14" presStyleCnt="17"/>
      <dgm:spPr/>
      <dgm:t>
        <a:bodyPr/>
        <a:lstStyle/>
        <a:p>
          <a:pPr rtl="1"/>
          <a:endParaRPr lang="fa-IR"/>
        </a:p>
      </dgm:t>
    </dgm:pt>
    <dgm:pt modelId="{9F697697-D034-4D8B-BC26-D5D5BA60A60B}" type="pres">
      <dgm:prSet presAssocID="{E899C7DB-9613-4EE5-93C1-14E0E99DBAF6}" presName="root2" presStyleCnt="0"/>
      <dgm:spPr/>
    </dgm:pt>
    <dgm:pt modelId="{6C165144-3E21-46EF-BFE6-AC62E447FD2A}" type="pres">
      <dgm:prSet presAssocID="{E899C7DB-9613-4EE5-93C1-14E0E99DBAF6}" presName="LevelTwoTextNode" presStyleLbl="node4" presStyleIdx="14" presStyleCnt="17" custScaleX="1474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6DAF992-DE03-4FD5-82A9-172ACD723798}" type="pres">
      <dgm:prSet presAssocID="{E899C7DB-9613-4EE5-93C1-14E0E99DBAF6}" presName="level3hierChild" presStyleCnt="0"/>
      <dgm:spPr/>
    </dgm:pt>
    <dgm:pt modelId="{1C7F9571-A945-4034-A6E7-958F9CA049C6}" type="pres">
      <dgm:prSet presAssocID="{9B7FB101-9187-4ED9-8F7D-DDBFF33A973C}" presName="conn2-1" presStyleLbl="parChTrans1D4" presStyleIdx="15" presStyleCnt="17"/>
      <dgm:spPr/>
      <dgm:t>
        <a:bodyPr/>
        <a:lstStyle/>
        <a:p>
          <a:pPr rtl="1"/>
          <a:endParaRPr lang="fa-IR"/>
        </a:p>
      </dgm:t>
    </dgm:pt>
    <dgm:pt modelId="{E04004C7-1917-44DF-929A-AD700DE13215}" type="pres">
      <dgm:prSet presAssocID="{9B7FB101-9187-4ED9-8F7D-DDBFF33A973C}" presName="connTx" presStyleLbl="parChTrans1D4" presStyleIdx="15" presStyleCnt="17"/>
      <dgm:spPr/>
      <dgm:t>
        <a:bodyPr/>
        <a:lstStyle/>
        <a:p>
          <a:pPr rtl="1"/>
          <a:endParaRPr lang="fa-IR"/>
        </a:p>
      </dgm:t>
    </dgm:pt>
    <dgm:pt modelId="{0C771D6A-6AEC-4CAD-99C2-F7D6185E1B00}" type="pres">
      <dgm:prSet presAssocID="{B932AE14-8200-4442-B03E-2F4FEF1592D6}" presName="root2" presStyleCnt="0"/>
      <dgm:spPr/>
    </dgm:pt>
    <dgm:pt modelId="{8B796326-4903-4349-8FFD-37DBB198C34F}" type="pres">
      <dgm:prSet presAssocID="{B932AE14-8200-4442-B03E-2F4FEF1592D6}" presName="LevelTwoTextNode" presStyleLbl="node4" presStyleIdx="15" presStyleCnt="17" custScaleY="1396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8776BC2-5C02-4206-9227-F19C55BD4825}" type="pres">
      <dgm:prSet presAssocID="{B932AE14-8200-4442-B03E-2F4FEF1592D6}" presName="level3hierChild" presStyleCnt="0"/>
      <dgm:spPr/>
    </dgm:pt>
    <dgm:pt modelId="{2B93DF52-80C2-4398-A229-FB7A1D1EF548}" type="pres">
      <dgm:prSet presAssocID="{A7DC00A7-D3AE-4DDB-9289-5626C577E2DC}" presName="conn2-1" presStyleLbl="parChTrans1D4" presStyleIdx="16" presStyleCnt="17"/>
      <dgm:spPr/>
      <dgm:t>
        <a:bodyPr/>
        <a:lstStyle/>
        <a:p>
          <a:pPr rtl="1"/>
          <a:endParaRPr lang="fa-IR"/>
        </a:p>
      </dgm:t>
    </dgm:pt>
    <dgm:pt modelId="{8E646F88-C28B-445F-9B5B-BEE72852A0FC}" type="pres">
      <dgm:prSet presAssocID="{A7DC00A7-D3AE-4DDB-9289-5626C577E2DC}" presName="connTx" presStyleLbl="parChTrans1D4" presStyleIdx="16" presStyleCnt="17"/>
      <dgm:spPr/>
      <dgm:t>
        <a:bodyPr/>
        <a:lstStyle/>
        <a:p>
          <a:pPr rtl="1"/>
          <a:endParaRPr lang="fa-IR"/>
        </a:p>
      </dgm:t>
    </dgm:pt>
    <dgm:pt modelId="{BDC635CC-D662-4D2A-B177-5E485EA2245E}" type="pres">
      <dgm:prSet presAssocID="{40BD431D-8C10-49B4-8932-660A393D9BB9}" presName="root2" presStyleCnt="0"/>
      <dgm:spPr/>
    </dgm:pt>
    <dgm:pt modelId="{D5D9C87A-D499-42E4-B4A4-AEE0172673B7}" type="pres">
      <dgm:prSet presAssocID="{40BD431D-8C10-49B4-8932-660A393D9BB9}" presName="LevelTwoTextNode" presStyleLbl="node4" presStyleIdx="16" presStyleCnt="17" custScaleX="129727" custScaleY="980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CB6FAB2-CAD1-4948-A5C0-D5A114128ED8}" type="pres">
      <dgm:prSet presAssocID="{40BD431D-8C10-49B4-8932-660A393D9BB9}" presName="level3hierChild" presStyleCnt="0"/>
      <dgm:spPr/>
    </dgm:pt>
  </dgm:ptLst>
  <dgm:cxnLst>
    <dgm:cxn modelId="{38F3317A-0CE0-471F-A039-277C07776CB3}" type="presOf" srcId="{255D79FB-2ECA-47D4-B468-AB598FCE616C}" destId="{A6937F94-9B68-4926-B237-676FABD53F85}" srcOrd="0" destOrd="0" presId="urn:microsoft.com/office/officeart/2008/layout/HorizontalMultiLevelHierarchy"/>
    <dgm:cxn modelId="{4344C8FF-B126-47AF-B4D5-8A759C70958F}" type="presOf" srcId="{A2046438-F234-4F15-B376-5669049A45C6}" destId="{3C9EB13A-35B5-432F-B1B8-D449A50848E0}" srcOrd="1" destOrd="0" presId="urn:microsoft.com/office/officeart/2008/layout/HorizontalMultiLevelHierarchy"/>
    <dgm:cxn modelId="{82D40374-56C0-449D-BAE3-3B30687A5E91}" srcId="{B6697E42-2993-4D3A-9A9F-1F9A96FB473A}" destId="{D317EF04-9648-4D55-BE9D-CF6A98E53FDA}" srcOrd="3" destOrd="0" parTransId="{6DE1A4A5-55D6-4E1E-9859-5DD38318BDB4}" sibTransId="{69F84C73-2B40-46EC-83BD-FF068AB4AD7B}"/>
    <dgm:cxn modelId="{752938A3-9C14-4956-B3C1-A3626A0B744F}" type="presOf" srcId="{9B7FB101-9187-4ED9-8F7D-DDBFF33A973C}" destId="{1C7F9571-A945-4034-A6E7-958F9CA049C6}" srcOrd="0" destOrd="0" presId="urn:microsoft.com/office/officeart/2008/layout/HorizontalMultiLevelHierarchy"/>
    <dgm:cxn modelId="{4E4A3182-A51D-4E29-8B19-A932676B104D}" type="presOf" srcId="{E1197856-663C-4F3E-8FFE-5FC3234412B1}" destId="{5E5CFFA6-1251-43A5-9205-9D24930DD21F}" srcOrd="1" destOrd="0" presId="urn:microsoft.com/office/officeart/2008/layout/HorizontalMultiLevelHierarchy"/>
    <dgm:cxn modelId="{077F027B-6FAB-482D-989D-3FC8C48BAA56}" type="presOf" srcId="{80589867-683C-477F-9871-ABE0E342B557}" destId="{C98C5DDF-4C7F-44DA-84E8-9631D28B90E8}" srcOrd="0" destOrd="0" presId="urn:microsoft.com/office/officeart/2008/layout/HorizontalMultiLevelHierarchy"/>
    <dgm:cxn modelId="{0B124629-8DAC-4AA1-B0E7-5B5F5EA0BA83}" srcId="{8EA2D31C-FE08-4479-8A13-ADC8D71349A1}" destId="{44108314-D6B4-4416-BB02-167696F7A01D}" srcOrd="0" destOrd="0" parTransId="{1ADA0560-0E1C-449C-8A65-AD0EF8D27CD9}" sibTransId="{DB5066D0-EDA5-4105-92EB-54B2049EAFD7}"/>
    <dgm:cxn modelId="{DF2361C0-37C9-48C4-BE8C-34BCDBDA6712}" srcId="{B6697E42-2993-4D3A-9A9F-1F9A96FB473A}" destId="{A1FDC082-1CFF-4CB7-8CE1-209EE6F80A89}" srcOrd="5" destOrd="0" parTransId="{C932E20F-210E-4FDC-8044-1FE8BFFADC8E}" sibTransId="{F4B329DB-F6AD-40C0-B681-F939CB90B9DF}"/>
    <dgm:cxn modelId="{1C5BD4F9-07A9-418C-A3BE-1645AD1A2EE3}" type="presOf" srcId="{F8E09236-731A-4A95-A2CE-149DFB34A1B4}" destId="{31727E4B-5B72-47E3-BAE6-8177B02706D7}" srcOrd="1" destOrd="0" presId="urn:microsoft.com/office/officeart/2008/layout/HorizontalMultiLevelHierarchy"/>
    <dgm:cxn modelId="{5B74C9EB-1155-4F54-81EE-3121DB28DA53}" srcId="{B6697E42-2993-4D3A-9A9F-1F9A96FB473A}" destId="{E39EC90D-D5F6-46E1-8391-1BDB8959A56D}" srcOrd="1" destOrd="0" parTransId="{9369C291-DBE5-4102-AE58-F4BB9EE74FFE}" sibTransId="{0835543B-BA8A-4F1B-95AF-772EBD16217C}"/>
    <dgm:cxn modelId="{1585FB46-928C-4BF2-AC20-280BAA5CB9F5}" type="presOf" srcId="{9B7FB101-9187-4ED9-8F7D-DDBFF33A973C}" destId="{E04004C7-1917-44DF-929A-AD700DE13215}" srcOrd="1" destOrd="0" presId="urn:microsoft.com/office/officeart/2008/layout/HorizontalMultiLevelHierarchy"/>
    <dgm:cxn modelId="{2D552ADE-AA49-46AC-BB93-F215F9EB8737}" type="presOf" srcId="{E899C7DB-9613-4EE5-93C1-14E0E99DBAF6}" destId="{6C165144-3E21-46EF-BFE6-AC62E447FD2A}" srcOrd="0" destOrd="0" presId="urn:microsoft.com/office/officeart/2008/layout/HorizontalMultiLevelHierarchy"/>
    <dgm:cxn modelId="{EC201D8E-5633-4FA2-8C2D-80B92FB87E14}" type="presOf" srcId="{1ADA0560-0E1C-449C-8A65-AD0EF8D27CD9}" destId="{FEE710D2-00F3-458C-BD98-1A824DFDD363}" srcOrd="0" destOrd="0" presId="urn:microsoft.com/office/officeart/2008/layout/HorizontalMultiLevelHierarchy"/>
    <dgm:cxn modelId="{4FA0B18A-1CFB-4977-A473-751BED4B5D2C}" type="presOf" srcId="{9369C291-DBE5-4102-AE58-F4BB9EE74FFE}" destId="{83749976-ECE6-490D-B87F-C23B06D2D57A}" srcOrd="0" destOrd="0" presId="urn:microsoft.com/office/officeart/2008/layout/HorizontalMultiLevelHierarchy"/>
    <dgm:cxn modelId="{4F1C0141-AA71-490C-91D5-CE332F1C554D}" type="presOf" srcId="{8993C8D3-AA34-451D-AA93-4F755A0B2FEC}" destId="{6C2C145C-0616-4588-B409-C0AC20206F0B}" srcOrd="1" destOrd="0" presId="urn:microsoft.com/office/officeart/2008/layout/HorizontalMultiLevelHierarchy"/>
    <dgm:cxn modelId="{26EA3407-A056-4D45-A769-79EAB95E2796}" type="presOf" srcId="{5EDC29EB-5CC8-407B-B0EA-EDC4963D8866}" destId="{8426E0E0-DD92-4FEE-BAE4-C3C2BC0AFAE5}" srcOrd="1" destOrd="0" presId="urn:microsoft.com/office/officeart/2008/layout/HorizontalMultiLevelHierarchy"/>
    <dgm:cxn modelId="{F8071EB5-584D-408E-A2B2-B9158FD0DBB6}" type="presOf" srcId="{C932E20F-210E-4FDC-8044-1FE8BFFADC8E}" destId="{3CAB7D86-501E-43B8-BA86-DE536431DF16}" srcOrd="1" destOrd="0" presId="urn:microsoft.com/office/officeart/2008/layout/HorizontalMultiLevelHierarchy"/>
    <dgm:cxn modelId="{9296BF31-37C6-4AC1-AE4E-F875C65D549A}" type="presOf" srcId="{36F57B49-53BF-482F-842F-8DA306B68165}" destId="{02B1CF3E-B015-4BDC-B5FC-1D38F22AAA76}" srcOrd="0" destOrd="0" presId="urn:microsoft.com/office/officeart/2008/layout/HorizontalMultiLevelHierarchy"/>
    <dgm:cxn modelId="{4A687314-9A11-4351-9ECB-07B5E82751B5}" type="presOf" srcId="{91B1A776-25A6-436F-8A78-DDC452A0AEDA}" destId="{8B1F2E0A-BC36-4986-8F23-4C5D8606DD12}" srcOrd="1" destOrd="0" presId="urn:microsoft.com/office/officeart/2008/layout/HorizontalMultiLevelHierarchy"/>
    <dgm:cxn modelId="{2C51D8E7-AF12-47AA-8501-1CA45790C67B}" srcId="{B6697E42-2993-4D3A-9A9F-1F9A96FB473A}" destId="{36F57B49-53BF-482F-842F-8DA306B68165}" srcOrd="0" destOrd="0" parTransId="{255D79FB-2ECA-47D4-B468-AB598FCE616C}" sibTransId="{41EE8C96-2C93-423F-9B64-0849B2D8E492}"/>
    <dgm:cxn modelId="{C26CB490-D4CC-4500-AF45-2297FCE95B84}" type="presOf" srcId="{E1197856-663C-4F3E-8FFE-5FC3234412B1}" destId="{7AEDE491-8530-427A-8035-C1BECA8261B4}" srcOrd="0" destOrd="0" presId="urn:microsoft.com/office/officeart/2008/layout/HorizontalMultiLevelHierarchy"/>
    <dgm:cxn modelId="{1002D11E-635E-4EC1-8D29-E7D645A0E491}" type="presOf" srcId="{A7DC00A7-D3AE-4DDB-9289-5626C577E2DC}" destId="{8E646F88-C28B-445F-9B5B-BEE72852A0FC}" srcOrd="1" destOrd="0" presId="urn:microsoft.com/office/officeart/2008/layout/HorizontalMultiLevelHierarchy"/>
    <dgm:cxn modelId="{41E04C35-AD01-4AB3-BC82-54394F87FE99}" srcId="{377504F1-74D5-453C-AEF4-64EDD7AABAC8}" destId="{CC6AFB1D-C221-46B3-A7D0-DC12FDB4F633}" srcOrd="0" destOrd="0" parTransId="{72BF5EA0-6A08-4E78-BA23-AACD131310FE}" sibTransId="{9F43DAEF-1950-47BC-A583-51357DF4349F}"/>
    <dgm:cxn modelId="{3355C45E-22D0-4780-963C-FBD3A43DE02C}" type="presOf" srcId="{2ED7A3C2-737E-4C5D-9B5E-BAACBF9ABBA8}" destId="{1576CEF4-3080-489A-98AA-8F1D6FF37057}" srcOrd="0" destOrd="0" presId="urn:microsoft.com/office/officeart/2008/layout/HorizontalMultiLevelHierarchy"/>
    <dgm:cxn modelId="{F51ED5CD-52FA-485D-85F1-D35C4E941CCC}" srcId="{8EA2D31C-FE08-4479-8A13-ADC8D71349A1}" destId="{E899C7DB-9613-4EE5-93C1-14E0E99DBAF6}" srcOrd="1" destOrd="0" parTransId="{4940A7A9-DFAC-4041-A856-101DCFE14CA8}" sibTransId="{7B68110F-8E96-4C78-88FC-945C033490D2}"/>
    <dgm:cxn modelId="{84761CAF-F005-4466-9FF5-A47A48FE8FEC}" type="presOf" srcId="{4940A7A9-DFAC-4041-A856-101DCFE14CA8}" destId="{FC8991C2-4CF8-49AB-ABBB-9399CB4066CC}" srcOrd="0" destOrd="0" presId="urn:microsoft.com/office/officeart/2008/layout/HorizontalMultiLevelHierarchy"/>
    <dgm:cxn modelId="{CE9173AE-EEA7-428D-A790-74A299D25B22}" type="presOf" srcId="{B932AE14-8200-4442-B03E-2F4FEF1592D6}" destId="{8B796326-4903-4349-8FFD-37DBB198C34F}" srcOrd="0" destOrd="0" presId="urn:microsoft.com/office/officeart/2008/layout/HorizontalMultiLevelHierarchy"/>
    <dgm:cxn modelId="{4C59E6EC-5B9C-4612-BDFD-9C2772459101}" type="presOf" srcId="{DBCA3542-42F0-464C-BDD5-BA4524A72AF1}" destId="{4EB9689F-DDA9-44B1-8D15-ADF342BDC123}" srcOrd="0" destOrd="0" presId="urn:microsoft.com/office/officeart/2008/layout/HorizontalMultiLevelHierarchy"/>
    <dgm:cxn modelId="{698C92E3-D41F-40BD-9C02-CAA0CC922F6F}" srcId="{2415CBF3-7941-49D3-BFDB-029CCF0601DD}" destId="{9FB63E11-8243-45A8-9D02-7D33D70FDBBA}" srcOrd="0" destOrd="0" parTransId="{A2046438-F234-4F15-B376-5669049A45C6}" sibTransId="{FA3CA06A-FE27-4F2A-A8E0-D2C861045E20}"/>
    <dgm:cxn modelId="{5FB37E11-F0EB-42EC-8F1E-5A49A47F6DDD}" type="presOf" srcId="{8EA2D31C-FE08-4479-8A13-ADC8D71349A1}" destId="{969F5B72-896D-471B-BFE3-087C76761A3B}" srcOrd="0" destOrd="0" presId="urn:microsoft.com/office/officeart/2008/layout/HorizontalMultiLevelHierarchy"/>
    <dgm:cxn modelId="{0046C39B-BCE8-489C-A6A0-30FC13E71075}" type="presOf" srcId="{68855054-6958-4A59-AB0B-7F400EEE2C4C}" destId="{3510B540-CE70-4A59-8D0C-78356598BDB9}" srcOrd="1" destOrd="0" presId="urn:microsoft.com/office/officeart/2008/layout/HorizontalMultiLevelHierarchy"/>
    <dgm:cxn modelId="{C651FE0E-B3F0-4C68-AF45-A805802416B4}" type="presOf" srcId="{72BF5EA0-6A08-4E78-BA23-AACD131310FE}" destId="{4AFF58E3-A200-4931-8BEC-296BD19D6326}" srcOrd="0" destOrd="0" presId="urn:microsoft.com/office/officeart/2008/layout/HorizontalMultiLevelHierarchy"/>
    <dgm:cxn modelId="{AF62A5A1-0F1A-4238-93B4-5DAD1E67F1C0}" srcId="{96A18569-2886-45B2-831B-7A59992CEA45}" destId="{377504F1-74D5-453C-AEF4-64EDD7AABAC8}" srcOrd="0" destOrd="0" parTransId="{AB35D8CF-78CA-4E66-A2AD-6A5DB195B007}" sibTransId="{046D6962-CF44-49B8-8A28-E2713252571C}"/>
    <dgm:cxn modelId="{0DB9EB2F-26E6-4963-96C4-7D3E052C2D3D}" type="presOf" srcId="{42848FDE-B4D4-42AF-8844-90CA216036F8}" destId="{527CC2F5-CBAC-4711-9610-790C1FB31557}" srcOrd="0" destOrd="0" presId="urn:microsoft.com/office/officeart/2008/layout/HorizontalMultiLevelHierarchy"/>
    <dgm:cxn modelId="{43497020-3D6D-406C-BCC5-180920A6AACB}" srcId="{B6697E42-2993-4D3A-9A9F-1F9A96FB473A}" destId="{DC048BF6-E4A7-41C0-8FCA-746FF96EC937}" srcOrd="6" destOrd="0" parTransId="{E1197856-663C-4F3E-8FFE-5FC3234412B1}" sibTransId="{BF7C2AB0-73EB-4DD4-BC15-B62075F3C194}"/>
    <dgm:cxn modelId="{65399F23-0D9E-43FD-9F0E-D8E21D6AC986}" type="presOf" srcId="{32597CB1-5203-4382-9F45-5D1F762AB140}" destId="{873E5C5D-4BB2-4C99-9AA0-B0D8A37D12C2}" srcOrd="0" destOrd="0" presId="urn:microsoft.com/office/officeart/2008/layout/HorizontalMultiLevelHierarchy"/>
    <dgm:cxn modelId="{F128B73F-FDC4-423D-A25B-82793A2BC4E1}" type="presOf" srcId="{40BD431D-8C10-49B4-8932-660A393D9BB9}" destId="{D5D9C87A-D499-42E4-B4A4-AEE0172673B7}" srcOrd="0" destOrd="0" presId="urn:microsoft.com/office/officeart/2008/layout/HorizontalMultiLevelHierarchy"/>
    <dgm:cxn modelId="{9A1FA366-396A-4DA4-AC85-972A0D2D6EA6}" type="presOf" srcId="{0A63756C-04ED-4039-AC4D-CAF6E58D3F83}" destId="{6B32E456-00ED-487E-B161-D3AC29A01830}" srcOrd="0" destOrd="0" presId="urn:microsoft.com/office/officeart/2008/layout/HorizontalMultiLevelHierarchy"/>
    <dgm:cxn modelId="{AB946919-A72C-4598-AC21-CB27A6477195}" type="presOf" srcId="{6DE1A4A5-55D6-4E1E-9859-5DD38318BDB4}" destId="{A73EFE81-7F6F-47B9-A2C2-AC92F60DBCA7}" srcOrd="1" destOrd="0" presId="urn:microsoft.com/office/officeart/2008/layout/HorizontalMultiLevelHierarchy"/>
    <dgm:cxn modelId="{47F61A70-6B60-40F7-8D40-910F8644F31A}" srcId="{B6697E42-2993-4D3A-9A9F-1F9A96FB473A}" destId="{2415CBF3-7941-49D3-BFDB-029CCF0601DD}" srcOrd="4" destOrd="0" parTransId="{C7C6BFD8-F89D-4962-9E9C-24FAFFF82A1B}" sibTransId="{3C2F0410-3805-45D8-9D6A-915B9BC8A75C}"/>
    <dgm:cxn modelId="{34AA531B-81DB-43F0-954A-DC1DF47CFB7E}" type="presOf" srcId="{C932E20F-210E-4FDC-8044-1FE8BFFADC8E}" destId="{F87F910F-C42D-4EBE-A8C4-D16303546DCE}" srcOrd="0" destOrd="0" presId="urn:microsoft.com/office/officeart/2008/layout/HorizontalMultiLevelHierarchy"/>
    <dgm:cxn modelId="{662D30F6-11DF-4C4B-B217-1454E9AFFD5B}" type="presOf" srcId="{8A3B9048-3387-49B5-A8B8-2EA73EB56064}" destId="{9BDFEC81-F56D-4E58-9F4B-A135684E3EBB}" srcOrd="1" destOrd="0" presId="urn:microsoft.com/office/officeart/2008/layout/HorizontalMultiLevelHierarchy"/>
    <dgm:cxn modelId="{68DA88D4-AC70-4DC5-A199-830E64C3A952}" type="presOf" srcId="{4370D22B-ADC8-4A10-9756-0FC9D6D96E96}" destId="{1C33015E-EEB6-4F50-AACB-5926AF80949D}" srcOrd="0" destOrd="0" presId="urn:microsoft.com/office/officeart/2008/layout/HorizontalMultiLevelHierarchy"/>
    <dgm:cxn modelId="{21D8CFE9-11C3-4313-9C42-94CA4FA4D0E4}" type="presOf" srcId="{91B1A776-25A6-436F-8A78-DDC452A0AEDA}" destId="{A5E32C9A-4CF4-4CD5-BCBC-F61A9D1522A5}" srcOrd="0" destOrd="0" presId="urn:microsoft.com/office/officeart/2008/layout/HorizontalMultiLevelHierarchy"/>
    <dgm:cxn modelId="{90CBBFDE-0D6C-41E4-A4E5-74F1FC0A743A}" type="presOf" srcId="{9369C291-DBE5-4102-AE58-F4BB9EE74FFE}" destId="{6A58C21B-88DA-45E4-8B06-DFB1A883120B}" srcOrd="1" destOrd="0" presId="urn:microsoft.com/office/officeart/2008/layout/HorizontalMultiLevelHierarchy"/>
    <dgm:cxn modelId="{B1DC3A8C-DAF0-45B4-B29B-0844293ED005}" type="presOf" srcId="{C7C6BFD8-F89D-4962-9E9C-24FAFFF82A1B}" destId="{9AB064C7-33A3-4682-A595-2DF484F05340}" srcOrd="1" destOrd="0" presId="urn:microsoft.com/office/officeart/2008/layout/HorizontalMultiLevelHierarchy"/>
    <dgm:cxn modelId="{E8398C1A-AA57-44B1-9432-0E241A95AE0F}" srcId="{E3E9BEC2-6E5D-4036-B966-F9C4EC59FCBB}" destId="{32597CB1-5203-4382-9F45-5D1F762AB140}" srcOrd="1" destOrd="0" parTransId="{80589867-683C-477F-9871-ABE0E342B557}" sibTransId="{CC8EFFCF-5977-4C62-B545-8E134B34A199}"/>
    <dgm:cxn modelId="{A98DEEF5-3C7F-4236-976E-E3AA1F87214A}" type="presOf" srcId="{A2046438-F234-4F15-B376-5669049A45C6}" destId="{1C041CB0-9DD0-41B9-9D0A-9FFEEA7CDF97}" srcOrd="0" destOrd="0" presId="urn:microsoft.com/office/officeart/2008/layout/HorizontalMultiLevelHierarchy"/>
    <dgm:cxn modelId="{2D259B24-F4D5-49DD-9CD6-6CCF33AF5EC2}" type="presOf" srcId="{1ADA0560-0E1C-449C-8A65-AD0EF8D27CD9}" destId="{92E60F4D-F6AD-4193-92DD-6B4563625CA1}" srcOrd="1" destOrd="0" presId="urn:microsoft.com/office/officeart/2008/layout/HorizontalMultiLevelHierarchy"/>
    <dgm:cxn modelId="{93C5C6CA-BB7E-4858-8F00-1334FDA448BF}" type="presOf" srcId="{377504F1-74D5-453C-AEF4-64EDD7AABAC8}" destId="{2D567E1C-790C-445B-8285-2B3F61E9D599}" srcOrd="0" destOrd="0" presId="urn:microsoft.com/office/officeart/2008/layout/HorizontalMultiLevelHierarchy"/>
    <dgm:cxn modelId="{3582B178-3F07-4D03-8046-E968A95CACC7}" srcId="{B932AE14-8200-4442-B03E-2F4FEF1592D6}" destId="{40BD431D-8C10-49B4-8932-660A393D9BB9}" srcOrd="0" destOrd="0" parTransId="{A7DC00A7-D3AE-4DDB-9289-5626C577E2DC}" sibTransId="{1420097B-2AC3-4F9B-B042-C8399F4735D5}"/>
    <dgm:cxn modelId="{65FD1D69-02F3-43B9-866C-E4769F9F03BE}" type="presOf" srcId="{255D79FB-2ECA-47D4-B468-AB598FCE616C}" destId="{C6908CDB-4C49-42A5-843D-17813EC635E2}" srcOrd="1" destOrd="0" presId="urn:microsoft.com/office/officeart/2008/layout/HorizontalMultiLevelHierarchy"/>
    <dgm:cxn modelId="{80215A99-0A2B-4330-B1AB-CF80F5FBA334}" srcId="{CC6AFB1D-C221-46B3-A7D0-DC12FDB4F633}" destId="{B6697E42-2993-4D3A-9A9F-1F9A96FB473A}" srcOrd="0" destOrd="0" parTransId="{8993C8D3-AA34-451D-AA93-4F755A0B2FEC}" sibTransId="{E1A1CCAA-3AD4-46D8-8CE3-D8FA346B628B}"/>
    <dgm:cxn modelId="{509F3B42-C8B5-47D8-B85D-5E6B4E03F750}" srcId="{DC048BF6-E4A7-41C0-8FCA-746FF96EC937}" destId="{42848FDE-B4D4-42AF-8844-90CA216036F8}" srcOrd="0" destOrd="0" parTransId="{F8E09236-731A-4A95-A2CE-149DFB34A1B4}" sibTransId="{0FC645CB-B5F1-498F-A6AC-423C3636EA5C}"/>
    <dgm:cxn modelId="{11250C90-840E-4B3E-A32D-E2EE4A67711B}" type="presOf" srcId="{C7C6BFD8-F89D-4962-9E9C-24FAFFF82A1B}" destId="{CBE51FF3-C1FB-413A-A948-159D655278C9}" srcOrd="0" destOrd="0" presId="urn:microsoft.com/office/officeart/2008/layout/HorizontalMultiLevelHierarchy"/>
    <dgm:cxn modelId="{276DB757-5EBE-40CD-92A0-93D9BA1F9A42}" type="presOf" srcId="{E3E9BEC2-6E5D-4036-B966-F9C4EC59FCBB}" destId="{C4359B09-4579-49AF-982D-A8D2442F5913}" srcOrd="0" destOrd="0" presId="urn:microsoft.com/office/officeart/2008/layout/HorizontalMultiLevelHierarchy"/>
    <dgm:cxn modelId="{0748194B-5AE3-41CF-8F18-22D6D5DD9FB0}" type="presOf" srcId="{2415CBF3-7941-49D3-BFDB-029CCF0601DD}" destId="{A0579B76-41B1-450D-B82F-8CBBC890A45C}" srcOrd="0" destOrd="0" presId="urn:microsoft.com/office/officeart/2008/layout/HorizontalMultiLevelHierarchy"/>
    <dgm:cxn modelId="{BFE6507F-575D-4A8A-904B-B458E8495CDB}" srcId="{E3E9BEC2-6E5D-4036-B966-F9C4EC59FCBB}" destId="{0A63756C-04ED-4039-AC4D-CAF6E58D3F83}" srcOrd="0" destOrd="0" parTransId="{5EDC29EB-5CC8-407B-B0EA-EDC4963D8866}" sibTransId="{643371AA-B902-4168-AE73-A9559A36FFE9}"/>
    <dgm:cxn modelId="{417143EE-7A49-4D97-B9C2-C3E1364C0837}" type="presOf" srcId="{5EDC29EB-5CC8-407B-B0EA-EDC4963D8866}" destId="{E39702FD-F4FE-4338-B0AB-6DFB983ADC12}" srcOrd="0" destOrd="0" presId="urn:microsoft.com/office/officeart/2008/layout/HorizontalMultiLevelHierarchy"/>
    <dgm:cxn modelId="{66F801D1-F195-44D9-AA3C-1B2DCE7EF100}" srcId="{32597CB1-5203-4382-9F45-5D1F762AB140}" destId="{8EA2D31C-FE08-4479-8A13-ADC8D71349A1}" srcOrd="0" destOrd="0" parTransId="{2ED7A3C2-737E-4C5D-9B5E-BAACBF9ABBA8}" sibTransId="{086E9B3B-6C43-4082-B6A4-4B2ADEE92D2D}"/>
    <dgm:cxn modelId="{B9CC0740-2EC6-4F7F-9947-C727E0F0C8B9}" type="presOf" srcId="{A7DC00A7-D3AE-4DDB-9289-5626C577E2DC}" destId="{2B93DF52-80C2-4398-A229-FB7A1D1EF548}" srcOrd="0" destOrd="0" presId="urn:microsoft.com/office/officeart/2008/layout/HorizontalMultiLevelHierarchy"/>
    <dgm:cxn modelId="{0460C8A4-3BB1-41B6-ABCF-35D59027BFC5}" type="presOf" srcId="{E39EC90D-D5F6-46E1-8391-1BDB8959A56D}" destId="{8A184082-DDA4-4D6F-B71C-AEA0ABB412E3}" srcOrd="0" destOrd="0" presId="urn:microsoft.com/office/officeart/2008/layout/HorizontalMultiLevelHierarchy"/>
    <dgm:cxn modelId="{63974F81-B198-4BE5-B112-FE021FBE7E39}" srcId="{DC048BF6-E4A7-41C0-8FCA-746FF96EC937}" destId="{DBCA3542-42F0-464C-BDD5-BA4524A72AF1}" srcOrd="1" destOrd="0" parTransId="{8A3B9048-3387-49B5-A8B8-2EA73EB56064}" sibTransId="{58978D90-949D-45DE-B89D-55D59869787F}"/>
    <dgm:cxn modelId="{F3B9741D-6457-4ABB-8DD3-15F5E98B5CF6}" srcId="{B6697E42-2993-4D3A-9A9F-1F9A96FB473A}" destId="{4370D22B-ADC8-4A10-9756-0FC9D6D96E96}" srcOrd="2" destOrd="0" parTransId="{91B1A776-25A6-436F-8A78-DDC452A0AEDA}" sibTransId="{94359D24-A78B-4BEA-A4C5-95A52B7EA1E6}"/>
    <dgm:cxn modelId="{47716D01-FDD0-4208-A168-A8196BB12939}" type="presOf" srcId="{96A18569-2886-45B2-831B-7A59992CEA45}" destId="{4ACF6C40-AF31-40A3-852C-537D413AE24D}" srcOrd="0" destOrd="0" presId="urn:microsoft.com/office/officeart/2008/layout/HorizontalMultiLevelHierarchy"/>
    <dgm:cxn modelId="{F7C9878A-1CE5-453D-99E2-9A9DE9EFB62A}" type="presOf" srcId="{F8E09236-731A-4A95-A2CE-149DFB34A1B4}" destId="{22CF399F-7654-4645-86E9-A7A5884A5106}" srcOrd="0" destOrd="0" presId="urn:microsoft.com/office/officeart/2008/layout/HorizontalMultiLevelHierarchy"/>
    <dgm:cxn modelId="{D3BB0304-E644-4AF5-80AF-9C6AA0A6C7A2}" type="presOf" srcId="{44108314-D6B4-4416-BB02-167696F7A01D}" destId="{AACAC8F3-C31F-4A89-AF6D-746F08A3AC25}" srcOrd="0" destOrd="0" presId="urn:microsoft.com/office/officeart/2008/layout/HorizontalMultiLevelHierarchy"/>
    <dgm:cxn modelId="{6F7CA09C-4E1C-44AA-8B1D-FFFBE092AC2B}" type="presOf" srcId="{80589867-683C-477F-9871-ABE0E342B557}" destId="{72B4AEE3-A375-48F9-A216-521AB96FF39D}" srcOrd="1" destOrd="0" presId="urn:microsoft.com/office/officeart/2008/layout/HorizontalMultiLevelHierarchy"/>
    <dgm:cxn modelId="{3BE7B87C-E238-443C-9BD1-2FB2AB47FC18}" type="presOf" srcId="{8993C8D3-AA34-451D-AA93-4F755A0B2FEC}" destId="{717CABE3-0C7D-40FF-9AE7-74EF73A587EC}" srcOrd="0" destOrd="0" presId="urn:microsoft.com/office/officeart/2008/layout/HorizontalMultiLevelHierarchy"/>
    <dgm:cxn modelId="{DA25B6DF-E6F3-4656-983D-EFD04B0FD4A6}" srcId="{CC6AFB1D-C221-46B3-A7D0-DC12FDB4F633}" destId="{E3E9BEC2-6E5D-4036-B966-F9C4EC59FCBB}" srcOrd="1" destOrd="0" parTransId="{68855054-6958-4A59-AB0B-7F400EEE2C4C}" sibTransId="{5E889A82-0EF5-438A-9AB4-87976070E242}"/>
    <dgm:cxn modelId="{708F0066-E3B2-4D7B-B3E4-2AFBCD3D89B6}" type="presOf" srcId="{2ED7A3C2-737E-4C5D-9B5E-BAACBF9ABBA8}" destId="{2D93E458-D3A8-4147-BC6E-96B1D19B1DBA}" srcOrd="1" destOrd="0" presId="urn:microsoft.com/office/officeart/2008/layout/HorizontalMultiLevelHierarchy"/>
    <dgm:cxn modelId="{034383B9-E1A1-4BA1-B544-4FA2B33887C5}" type="presOf" srcId="{6DE1A4A5-55D6-4E1E-9859-5DD38318BDB4}" destId="{FBDB5E1A-09F0-4C1A-9D18-089EA1DFF8B7}" srcOrd="0" destOrd="0" presId="urn:microsoft.com/office/officeart/2008/layout/HorizontalMultiLevelHierarchy"/>
    <dgm:cxn modelId="{DE99A488-1ACA-48F2-B413-7E05EBEAEFF9}" type="presOf" srcId="{DC048BF6-E4A7-41C0-8FCA-746FF96EC937}" destId="{3329B030-1131-4B0A-9BCB-70EB22FC04CC}" srcOrd="0" destOrd="0" presId="urn:microsoft.com/office/officeart/2008/layout/HorizontalMultiLevelHierarchy"/>
    <dgm:cxn modelId="{4E41A8A0-61F1-440C-9785-E510E359D6F9}" srcId="{8EA2D31C-FE08-4479-8A13-ADC8D71349A1}" destId="{B932AE14-8200-4442-B03E-2F4FEF1592D6}" srcOrd="2" destOrd="0" parTransId="{9B7FB101-9187-4ED9-8F7D-DDBFF33A973C}" sibTransId="{A77E92AE-93C2-4298-BA25-CC0F689EF905}"/>
    <dgm:cxn modelId="{B79FB4CB-9DED-488C-A873-8A8F7C543858}" type="presOf" srcId="{CC6AFB1D-C221-46B3-A7D0-DC12FDB4F633}" destId="{612FDEE0-846B-487A-98A5-F504A4EED6BB}" srcOrd="0" destOrd="0" presId="urn:microsoft.com/office/officeart/2008/layout/HorizontalMultiLevelHierarchy"/>
    <dgm:cxn modelId="{24EE6536-4D8F-4B36-98B6-1EC11F38706E}" type="presOf" srcId="{8A3B9048-3387-49B5-A8B8-2EA73EB56064}" destId="{6D81AF94-93E9-4BF7-B79A-70505433DF3E}" srcOrd="0" destOrd="0" presId="urn:microsoft.com/office/officeart/2008/layout/HorizontalMultiLevelHierarchy"/>
    <dgm:cxn modelId="{CB9CF172-0E0D-4747-B0A8-BC6EA33BB991}" type="presOf" srcId="{68855054-6958-4A59-AB0B-7F400EEE2C4C}" destId="{5F85640B-77E0-4055-B661-B109DE9332E3}" srcOrd="0" destOrd="0" presId="urn:microsoft.com/office/officeart/2008/layout/HorizontalMultiLevelHierarchy"/>
    <dgm:cxn modelId="{C0AEAAB2-83B9-422C-8FC2-D195495A586D}" type="presOf" srcId="{4940A7A9-DFAC-4041-A856-101DCFE14CA8}" destId="{2943A5CB-121B-4291-8BB9-F0B7769D945F}" srcOrd="1" destOrd="0" presId="urn:microsoft.com/office/officeart/2008/layout/HorizontalMultiLevelHierarchy"/>
    <dgm:cxn modelId="{C782C4A9-0E23-400F-A309-3F592985B06C}" type="presOf" srcId="{9FB63E11-8243-45A8-9D02-7D33D70FDBBA}" destId="{FC1C0475-15A3-4BCC-BE19-B6184A6DAE5C}" srcOrd="0" destOrd="0" presId="urn:microsoft.com/office/officeart/2008/layout/HorizontalMultiLevelHierarchy"/>
    <dgm:cxn modelId="{7757AE2E-54BC-44C8-92DD-C3C2654296EF}" type="presOf" srcId="{72BF5EA0-6A08-4E78-BA23-AACD131310FE}" destId="{6CBFDB93-CDA4-4D4E-B012-C87C8BB6DA19}" srcOrd="1" destOrd="0" presId="urn:microsoft.com/office/officeart/2008/layout/HorizontalMultiLevelHierarchy"/>
    <dgm:cxn modelId="{41CF0722-BCFC-42F9-9B99-50674BF93F91}" type="presOf" srcId="{B6697E42-2993-4D3A-9A9F-1F9A96FB473A}" destId="{E24096AB-8543-4E4F-B9BA-8ACD3AD6327E}" srcOrd="0" destOrd="0" presId="urn:microsoft.com/office/officeart/2008/layout/HorizontalMultiLevelHierarchy"/>
    <dgm:cxn modelId="{D983644F-5610-47FE-A47E-68C528883E0B}" type="presOf" srcId="{D317EF04-9648-4D55-BE9D-CF6A98E53FDA}" destId="{C3811213-9158-418A-81CC-FA1055F086CD}" srcOrd="0" destOrd="0" presId="urn:microsoft.com/office/officeart/2008/layout/HorizontalMultiLevelHierarchy"/>
    <dgm:cxn modelId="{5D3668A1-CC37-40A4-AFDD-719D48227934}" type="presOf" srcId="{A1FDC082-1CFF-4CB7-8CE1-209EE6F80A89}" destId="{43299B92-E493-47EB-A9FC-729BF6A2E0A0}" srcOrd="0" destOrd="0" presId="urn:microsoft.com/office/officeart/2008/layout/HorizontalMultiLevelHierarchy"/>
    <dgm:cxn modelId="{12B12C0C-5D0B-4DF4-AE76-B731F326C774}" type="presParOf" srcId="{4ACF6C40-AF31-40A3-852C-537D413AE24D}" destId="{9B517062-54D1-4C8C-B939-FF368914174D}" srcOrd="0" destOrd="0" presId="urn:microsoft.com/office/officeart/2008/layout/HorizontalMultiLevelHierarchy"/>
    <dgm:cxn modelId="{AE7483D9-28A1-4250-9FD5-DCAE49A91AAD}" type="presParOf" srcId="{9B517062-54D1-4C8C-B939-FF368914174D}" destId="{2D567E1C-790C-445B-8285-2B3F61E9D599}" srcOrd="0" destOrd="0" presId="urn:microsoft.com/office/officeart/2008/layout/HorizontalMultiLevelHierarchy"/>
    <dgm:cxn modelId="{26A4AE61-4A39-48D5-B36F-071AE0FE11E8}" type="presParOf" srcId="{9B517062-54D1-4C8C-B939-FF368914174D}" destId="{9668248C-44AF-4FB4-BC4A-3F6D19BE3AD9}" srcOrd="1" destOrd="0" presId="urn:microsoft.com/office/officeart/2008/layout/HorizontalMultiLevelHierarchy"/>
    <dgm:cxn modelId="{A2FC79AF-F671-4FC8-82B7-465432EC364E}" type="presParOf" srcId="{9668248C-44AF-4FB4-BC4A-3F6D19BE3AD9}" destId="{4AFF58E3-A200-4931-8BEC-296BD19D6326}" srcOrd="0" destOrd="0" presId="urn:microsoft.com/office/officeart/2008/layout/HorizontalMultiLevelHierarchy"/>
    <dgm:cxn modelId="{E1C185C8-175F-4DB3-80C9-0F107231FB36}" type="presParOf" srcId="{4AFF58E3-A200-4931-8BEC-296BD19D6326}" destId="{6CBFDB93-CDA4-4D4E-B012-C87C8BB6DA19}" srcOrd="0" destOrd="0" presId="urn:microsoft.com/office/officeart/2008/layout/HorizontalMultiLevelHierarchy"/>
    <dgm:cxn modelId="{57C600E7-4525-4DC7-90E4-D6997495693A}" type="presParOf" srcId="{9668248C-44AF-4FB4-BC4A-3F6D19BE3AD9}" destId="{4D0ABA34-79E1-4B73-B9F1-1EE411C8C809}" srcOrd="1" destOrd="0" presId="urn:microsoft.com/office/officeart/2008/layout/HorizontalMultiLevelHierarchy"/>
    <dgm:cxn modelId="{4D225B3B-EA2F-4EC0-9A70-D4409E175414}" type="presParOf" srcId="{4D0ABA34-79E1-4B73-B9F1-1EE411C8C809}" destId="{612FDEE0-846B-487A-98A5-F504A4EED6BB}" srcOrd="0" destOrd="0" presId="urn:microsoft.com/office/officeart/2008/layout/HorizontalMultiLevelHierarchy"/>
    <dgm:cxn modelId="{B4317C79-79F8-4251-97BC-48FA8A5AC162}" type="presParOf" srcId="{4D0ABA34-79E1-4B73-B9F1-1EE411C8C809}" destId="{EF58DDE6-476C-4EA1-A1E6-3E91B3EB4F48}" srcOrd="1" destOrd="0" presId="urn:microsoft.com/office/officeart/2008/layout/HorizontalMultiLevelHierarchy"/>
    <dgm:cxn modelId="{9300118F-4580-40EE-B55D-1FBA3E29BE33}" type="presParOf" srcId="{EF58DDE6-476C-4EA1-A1E6-3E91B3EB4F48}" destId="{717CABE3-0C7D-40FF-9AE7-74EF73A587EC}" srcOrd="0" destOrd="0" presId="urn:microsoft.com/office/officeart/2008/layout/HorizontalMultiLevelHierarchy"/>
    <dgm:cxn modelId="{964B578F-967C-436C-92EB-0A532CEFAD7F}" type="presParOf" srcId="{717CABE3-0C7D-40FF-9AE7-74EF73A587EC}" destId="{6C2C145C-0616-4588-B409-C0AC20206F0B}" srcOrd="0" destOrd="0" presId="urn:microsoft.com/office/officeart/2008/layout/HorizontalMultiLevelHierarchy"/>
    <dgm:cxn modelId="{67DFFD4D-1D1C-4223-8658-87F772CADCC5}" type="presParOf" srcId="{EF58DDE6-476C-4EA1-A1E6-3E91B3EB4F48}" destId="{D40E9D1D-0404-4840-9E7F-699004BF5536}" srcOrd="1" destOrd="0" presId="urn:microsoft.com/office/officeart/2008/layout/HorizontalMultiLevelHierarchy"/>
    <dgm:cxn modelId="{62B74627-883D-4F5B-9480-85294E59E3EF}" type="presParOf" srcId="{D40E9D1D-0404-4840-9E7F-699004BF5536}" destId="{E24096AB-8543-4E4F-B9BA-8ACD3AD6327E}" srcOrd="0" destOrd="0" presId="urn:microsoft.com/office/officeart/2008/layout/HorizontalMultiLevelHierarchy"/>
    <dgm:cxn modelId="{D2B4AD2D-681A-4D6F-A769-504A28C8F990}" type="presParOf" srcId="{D40E9D1D-0404-4840-9E7F-699004BF5536}" destId="{1BFAA166-4507-42B6-8773-7D6BD2165990}" srcOrd="1" destOrd="0" presId="urn:microsoft.com/office/officeart/2008/layout/HorizontalMultiLevelHierarchy"/>
    <dgm:cxn modelId="{F26995E5-B289-4B50-B707-AE205B4D0162}" type="presParOf" srcId="{1BFAA166-4507-42B6-8773-7D6BD2165990}" destId="{A6937F94-9B68-4926-B237-676FABD53F85}" srcOrd="0" destOrd="0" presId="urn:microsoft.com/office/officeart/2008/layout/HorizontalMultiLevelHierarchy"/>
    <dgm:cxn modelId="{009AAF18-0E0D-4617-A8FB-D7B26BF1BA0E}" type="presParOf" srcId="{A6937F94-9B68-4926-B237-676FABD53F85}" destId="{C6908CDB-4C49-42A5-843D-17813EC635E2}" srcOrd="0" destOrd="0" presId="urn:microsoft.com/office/officeart/2008/layout/HorizontalMultiLevelHierarchy"/>
    <dgm:cxn modelId="{6C4C158B-CDE3-4F14-B335-97DF8269C767}" type="presParOf" srcId="{1BFAA166-4507-42B6-8773-7D6BD2165990}" destId="{19B2BA0C-FE77-4ABC-90C2-BF7FC5CCA834}" srcOrd="1" destOrd="0" presId="urn:microsoft.com/office/officeart/2008/layout/HorizontalMultiLevelHierarchy"/>
    <dgm:cxn modelId="{FA2ABB6C-DA88-4480-9C09-196C1A825790}" type="presParOf" srcId="{19B2BA0C-FE77-4ABC-90C2-BF7FC5CCA834}" destId="{02B1CF3E-B015-4BDC-B5FC-1D38F22AAA76}" srcOrd="0" destOrd="0" presId="urn:microsoft.com/office/officeart/2008/layout/HorizontalMultiLevelHierarchy"/>
    <dgm:cxn modelId="{8A26C587-B3BE-4B51-BC5A-BC9882518536}" type="presParOf" srcId="{19B2BA0C-FE77-4ABC-90C2-BF7FC5CCA834}" destId="{701BC313-8DC8-43E2-99F0-A0D817EE8D5C}" srcOrd="1" destOrd="0" presId="urn:microsoft.com/office/officeart/2008/layout/HorizontalMultiLevelHierarchy"/>
    <dgm:cxn modelId="{B6591942-8ADF-4333-93AB-7C51F5D4A3CE}" type="presParOf" srcId="{1BFAA166-4507-42B6-8773-7D6BD2165990}" destId="{83749976-ECE6-490D-B87F-C23B06D2D57A}" srcOrd="2" destOrd="0" presId="urn:microsoft.com/office/officeart/2008/layout/HorizontalMultiLevelHierarchy"/>
    <dgm:cxn modelId="{204618F9-04D7-4BB5-B05B-C4C0BAAD33BF}" type="presParOf" srcId="{83749976-ECE6-490D-B87F-C23B06D2D57A}" destId="{6A58C21B-88DA-45E4-8B06-DFB1A883120B}" srcOrd="0" destOrd="0" presId="urn:microsoft.com/office/officeart/2008/layout/HorizontalMultiLevelHierarchy"/>
    <dgm:cxn modelId="{9AC2E857-80F3-4A1F-8046-0BB083D2FA17}" type="presParOf" srcId="{1BFAA166-4507-42B6-8773-7D6BD2165990}" destId="{66D824CE-B45F-4C6B-A056-E42C55EB2117}" srcOrd="3" destOrd="0" presId="urn:microsoft.com/office/officeart/2008/layout/HorizontalMultiLevelHierarchy"/>
    <dgm:cxn modelId="{09CB9DD0-E879-4B17-95F0-201FFF5198C1}" type="presParOf" srcId="{66D824CE-B45F-4C6B-A056-E42C55EB2117}" destId="{8A184082-DDA4-4D6F-B71C-AEA0ABB412E3}" srcOrd="0" destOrd="0" presId="urn:microsoft.com/office/officeart/2008/layout/HorizontalMultiLevelHierarchy"/>
    <dgm:cxn modelId="{720C0916-659B-498F-B536-6D7FA78D4EB2}" type="presParOf" srcId="{66D824CE-B45F-4C6B-A056-E42C55EB2117}" destId="{FA33E4FC-0ACE-48E4-B767-A2665E42F85D}" srcOrd="1" destOrd="0" presId="urn:microsoft.com/office/officeart/2008/layout/HorizontalMultiLevelHierarchy"/>
    <dgm:cxn modelId="{BF712266-C904-4A6E-BF74-924FE0B9D156}" type="presParOf" srcId="{1BFAA166-4507-42B6-8773-7D6BD2165990}" destId="{A5E32C9A-4CF4-4CD5-BCBC-F61A9D1522A5}" srcOrd="4" destOrd="0" presId="urn:microsoft.com/office/officeart/2008/layout/HorizontalMultiLevelHierarchy"/>
    <dgm:cxn modelId="{B57D369B-0A07-4989-BE7C-187B8369A9E0}" type="presParOf" srcId="{A5E32C9A-4CF4-4CD5-BCBC-F61A9D1522A5}" destId="{8B1F2E0A-BC36-4986-8F23-4C5D8606DD12}" srcOrd="0" destOrd="0" presId="urn:microsoft.com/office/officeart/2008/layout/HorizontalMultiLevelHierarchy"/>
    <dgm:cxn modelId="{5928FBC2-2994-4467-B3A9-0F85B12D76F4}" type="presParOf" srcId="{1BFAA166-4507-42B6-8773-7D6BD2165990}" destId="{E9C5079E-A5C8-4E00-97BC-AA95A838816E}" srcOrd="5" destOrd="0" presId="urn:microsoft.com/office/officeart/2008/layout/HorizontalMultiLevelHierarchy"/>
    <dgm:cxn modelId="{F732CFD0-E6D5-480F-833A-D26942048045}" type="presParOf" srcId="{E9C5079E-A5C8-4E00-97BC-AA95A838816E}" destId="{1C33015E-EEB6-4F50-AACB-5926AF80949D}" srcOrd="0" destOrd="0" presId="urn:microsoft.com/office/officeart/2008/layout/HorizontalMultiLevelHierarchy"/>
    <dgm:cxn modelId="{8CC393EA-8486-4862-ACC7-D3B44BE25DFF}" type="presParOf" srcId="{E9C5079E-A5C8-4E00-97BC-AA95A838816E}" destId="{C8D33720-E6E8-4016-9477-6E39116EF8F3}" srcOrd="1" destOrd="0" presId="urn:microsoft.com/office/officeart/2008/layout/HorizontalMultiLevelHierarchy"/>
    <dgm:cxn modelId="{928E8E2A-F9B9-47E7-B699-4EAA078EB7AE}" type="presParOf" srcId="{1BFAA166-4507-42B6-8773-7D6BD2165990}" destId="{FBDB5E1A-09F0-4C1A-9D18-089EA1DFF8B7}" srcOrd="6" destOrd="0" presId="urn:microsoft.com/office/officeart/2008/layout/HorizontalMultiLevelHierarchy"/>
    <dgm:cxn modelId="{E8CFB26C-3546-4240-9F4A-F61D0D9D9191}" type="presParOf" srcId="{FBDB5E1A-09F0-4C1A-9D18-089EA1DFF8B7}" destId="{A73EFE81-7F6F-47B9-A2C2-AC92F60DBCA7}" srcOrd="0" destOrd="0" presId="urn:microsoft.com/office/officeart/2008/layout/HorizontalMultiLevelHierarchy"/>
    <dgm:cxn modelId="{8955AABB-4890-4991-98BE-D7A3EDAA05F2}" type="presParOf" srcId="{1BFAA166-4507-42B6-8773-7D6BD2165990}" destId="{6B2623FB-3F36-4796-A79B-2076CEF50AB6}" srcOrd="7" destOrd="0" presId="urn:microsoft.com/office/officeart/2008/layout/HorizontalMultiLevelHierarchy"/>
    <dgm:cxn modelId="{2D773EA8-F30C-4425-9C79-8C864DFF3BC5}" type="presParOf" srcId="{6B2623FB-3F36-4796-A79B-2076CEF50AB6}" destId="{C3811213-9158-418A-81CC-FA1055F086CD}" srcOrd="0" destOrd="0" presId="urn:microsoft.com/office/officeart/2008/layout/HorizontalMultiLevelHierarchy"/>
    <dgm:cxn modelId="{5369707C-4B37-4882-999B-7B2D15F05DC6}" type="presParOf" srcId="{6B2623FB-3F36-4796-A79B-2076CEF50AB6}" destId="{A9EBE489-5837-42AA-AD96-3E036831E11A}" srcOrd="1" destOrd="0" presId="urn:microsoft.com/office/officeart/2008/layout/HorizontalMultiLevelHierarchy"/>
    <dgm:cxn modelId="{DAE794B5-FFE7-435C-9F90-7C3B98DD4ABD}" type="presParOf" srcId="{1BFAA166-4507-42B6-8773-7D6BD2165990}" destId="{CBE51FF3-C1FB-413A-A948-159D655278C9}" srcOrd="8" destOrd="0" presId="urn:microsoft.com/office/officeart/2008/layout/HorizontalMultiLevelHierarchy"/>
    <dgm:cxn modelId="{897DEF00-E5D8-4FD1-9131-76ACF1C331BC}" type="presParOf" srcId="{CBE51FF3-C1FB-413A-A948-159D655278C9}" destId="{9AB064C7-33A3-4682-A595-2DF484F05340}" srcOrd="0" destOrd="0" presId="urn:microsoft.com/office/officeart/2008/layout/HorizontalMultiLevelHierarchy"/>
    <dgm:cxn modelId="{36EEA385-AF56-4EFA-AFDF-46E5AEC1F2F7}" type="presParOf" srcId="{1BFAA166-4507-42B6-8773-7D6BD2165990}" destId="{D03BFFDA-11F0-4C26-B938-6D9ECE790EDD}" srcOrd="9" destOrd="0" presId="urn:microsoft.com/office/officeart/2008/layout/HorizontalMultiLevelHierarchy"/>
    <dgm:cxn modelId="{B73528C2-977A-462A-993B-0C115D19F736}" type="presParOf" srcId="{D03BFFDA-11F0-4C26-B938-6D9ECE790EDD}" destId="{A0579B76-41B1-450D-B82F-8CBBC890A45C}" srcOrd="0" destOrd="0" presId="urn:microsoft.com/office/officeart/2008/layout/HorizontalMultiLevelHierarchy"/>
    <dgm:cxn modelId="{0FE6C957-F7FF-4E7F-B572-E64082EC6FD9}" type="presParOf" srcId="{D03BFFDA-11F0-4C26-B938-6D9ECE790EDD}" destId="{6A1221AE-F528-439C-B92E-B3B1E6001CBA}" srcOrd="1" destOrd="0" presId="urn:microsoft.com/office/officeart/2008/layout/HorizontalMultiLevelHierarchy"/>
    <dgm:cxn modelId="{D6604698-E0F3-4B65-B6BE-A0AECE928F4B}" type="presParOf" srcId="{6A1221AE-F528-439C-B92E-B3B1E6001CBA}" destId="{1C041CB0-9DD0-41B9-9D0A-9FFEEA7CDF97}" srcOrd="0" destOrd="0" presId="urn:microsoft.com/office/officeart/2008/layout/HorizontalMultiLevelHierarchy"/>
    <dgm:cxn modelId="{235FFB90-227C-4416-BFAE-E8D54DA43EF6}" type="presParOf" srcId="{1C041CB0-9DD0-41B9-9D0A-9FFEEA7CDF97}" destId="{3C9EB13A-35B5-432F-B1B8-D449A50848E0}" srcOrd="0" destOrd="0" presId="urn:microsoft.com/office/officeart/2008/layout/HorizontalMultiLevelHierarchy"/>
    <dgm:cxn modelId="{E9F4FCB6-68F2-4305-AE49-B4326C1E5F83}" type="presParOf" srcId="{6A1221AE-F528-439C-B92E-B3B1E6001CBA}" destId="{58A01A66-961B-4FC4-B03F-8FD06BDED4CD}" srcOrd="1" destOrd="0" presId="urn:microsoft.com/office/officeart/2008/layout/HorizontalMultiLevelHierarchy"/>
    <dgm:cxn modelId="{A7FA7D22-038D-4637-A0D1-065F0349CEBB}" type="presParOf" srcId="{58A01A66-961B-4FC4-B03F-8FD06BDED4CD}" destId="{FC1C0475-15A3-4BCC-BE19-B6184A6DAE5C}" srcOrd="0" destOrd="0" presId="urn:microsoft.com/office/officeart/2008/layout/HorizontalMultiLevelHierarchy"/>
    <dgm:cxn modelId="{41B592BE-487B-4080-A7D3-0CDA2F6F0641}" type="presParOf" srcId="{58A01A66-961B-4FC4-B03F-8FD06BDED4CD}" destId="{B7569756-3CA9-443A-8EDC-F84AE439D76C}" srcOrd="1" destOrd="0" presId="urn:microsoft.com/office/officeart/2008/layout/HorizontalMultiLevelHierarchy"/>
    <dgm:cxn modelId="{546CFD6F-F8EB-4E48-AD7C-FFD434C0CC27}" type="presParOf" srcId="{1BFAA166-4507-42B6-8773-7D6BD2165990}" destId="{F87F910F-C42D-4EBE-A8C4-D16303546DCE}" srcOrd="10" destOrd="0" presId="urn:microsoft.com/office/officeart/2008/layout/HorizontalMultiLevelHierarchy"/>
    <dgm:cxn modelId="{4F6431AE-659A-424D-B26F-4D5D183BA37F}" type="presParOf" srcId="{F87F910F-C42D-4EBE-A8C4-D16303546DCE}" destId="{3CAB7D86-501E-43B8-BA86-DE536431DF16}" srcOrd="0" destOrd="0" presId="urn:microsoft.com/office/officeart/2008/layout/HorizontalMultiLevelHierarchy"/>
    <dgm:cxn modelId="{84C54D13-952B-45B6-BCD5-6946B09C98D2}" type="presParOf" srcId="{1BFAA166-4507-42B6-8773-7D6BD2165990}" destId="{C82CEAB9-BEAB-4AF0-AC14-36B4C8878FFF}" srcOrd="11" destOrd="0" presId="urn:microsoft.com/office/officeart/2008/layout/HorizontalMultiLevelHierarchy"/>
    <dgm:cxn modelId="{B75F72AB-A01C-4F3D-9B88-D4A949C39F99}" type="presParOf" srcId="{C82CEAB9-BEAB-4AF0-AC14-36B4C8878FFF}" destId="{43299B92-E493-47EB-A9FC-729BF6A2E0A0}" srcOrd="0" destOrd="0" presId="urn:microsoft.com/office/officeart/2008/layout/HorizontalMultiLevelHierarchy"/>
    <dgm:cxn modelId="{76987E27-6C6A-4732-87A1-D3B4D32F5D1F}" type="presParOf" srcId="{C82CEAB9-BEAB-4AF0-AC14-36B4C8878FFF}" destId="{17D9E8E2-505A-429D-ADA1-6CF428503BBF}" srcOrd="1" destOrd="0" presId="urn:microsoft.com/office/officeart/2008/layout/HorizontalMultiLevelHierarchy"/>
    <dgm:cxn modelId="{4F4FC694-17D6-4D50-852C-0C7051915420}" type="presParOf" srcId="{1BFAA166-4507-42B6-8773-7D6BD2165990}" destId="{7AEDE491-8530-427A-8035-C1BECA8261B4}" srcOrd="12" destOrd="0" presId="urn:microsoft.com/office/officeart/2008/layout/HorizontalMultiLevelHierarchy"/>
    <dgm:cxn modelId="{9640AD9E-CEB7-44EE-8295-51809F4977C0}" type="presParOf" srcId="{7AEDE491-8530-427A-8035-C1BECA8261B4}" destId="{5E5CFFA6-1251-43A5-9205-9D24930DD21F}" srcOrd="0" destOrd="0" presId="urn:microsoft.com/office/officeart/2008/layout/HorizontalMultiLevelHierarchy"/>
    <dgm:cxn modelId="{BDA99D1E-C1D5-427B-B456-C132022EB3EE}" type="presParOf" srcId="{1BFAA166-4507-42B6-8773-7D6BD2165990}" destId="{49572FED-4491-4C4A-BFD1-8FDB208E2541}" srcOrd="13" destOrd="0" presId="urn:microsoft.com/office/officeart/2008/layout/HorizontalMultiLevelHierarchy"/>
    <dgm:cxn modelId="{A5C3C10F-64F0-4968-82A0-F23E05ADB2B4}" type="presParOf" srcId="{49572FED-4491-4C4A-BFD1-8FDB208E2541}" destId="{3329B030-1131-4B0A-9BCB-70EB22FC04CC}" srcOrd="0" destOrd="0" presId="urn:microsoft.com/office/officeart/2008/layout/HorizontalMultiLevelHierarchy"/>
    <dgm:cxn modelId="{51EF7AD2-CFFF-4511-AE7E-4358B7D1D1C0}" type="presParOf" srcId="{49572FED-4491-4C4A-BFD1-8FDB208E2541}" destId="{FC931883-7590-4D01-9F04-91119CA77CD7}" srcOrd="1" destOrd="0" presId="urn:microsoft.com/office/officeart/2008/layout/HorizontalMultiLevelHierarchy"/>
    <dgm:cxn modelId="{A5CF6699-2218-4702-B85C-3E02AF532A42}" type="presParOf" srcId="{FC931883-7590-4D01-9F04-91119CA77CD7}" destId="{22CF399F-7654-4645-86E9-A7A5884A5106}" srcOrd="0" destOrd="0" presId="urn:microsoft.com/office/officeart/2008/layout/HorizontalMultiLevelHierarchy"/>
    <dgm:cxn modelId="{752D8269-BA69-4C11-86CD-86F524A23A0C}" type="presParOf" srcId="{22CF399F-7654-4645-86E9-A7A5884A5106}" destId="{31727E4B-5B72-47E3-BAE6-8177B02706D7}" srcOrd="0" destOrd="0" presId="urn:microsoft.com/office/officeart/2008/layout/HorizontalMultiLevelHierarchy"/>
    <dgm:cxn modelId="{A5F4CDC2-83EB-46A4-8EE2-AD2287B69AE1}" type="presParOf" srcId="{FC931883-7590-4D01-9F04-91119CA77CD7}" destId="{83E5B5FF-7D84-4C4B-AF97-E9A647A9DF43}" srcOrd="1" destOrd="0" presId="urn:microsoft.com/office/officeart/2008/layout/HorizontalMultiLevelHierarchy"/>
    <dgm:cxn modelId="{09FC9E43-A52A-4EAA-947B-96B8616D2D6A}" type="presParOf" srcId="{83E5B5FF-7D84-4C4B-AF97-E9A647A9DF43}" destId="{527CC2F5-CBAC-4711-9610-790C1FB31557}" srcOrd="0" destOrd="0" presId="urn:microsoft.com/office/officeart/2008/layout/HorizontalMultiLevelHierarchy"/>
    <dgm:cxn modelId="{AE57B727-CA21-49AE-ADD5-F6FE04BDB1A0}" type="presParOf" srcId="{83E5B5FF-7D84-4C4B-AF97-E9A647A9DF43}" destId="{0074FA05-A271-49E9-B6BB-B048CE50B430}" srcOrd="1" destOrd="0" presId="urn:microsoft.com/office/officeart/2008/layout/HorizontalMultiLevelHierarchy"/>
    <dgm:cxn modelId="{26DED0BF-CACE-41F7-9B13-E81F63C24FA9}" type="presParOf" srcId="{FC931883-7590-4D01-9F04-91119CA77CD7}" destId="{6D81AF94-93E9-4BF7-B79A-70505433DF3E}" srcOrd="2" destOrd="0" presId="urn:microsoft.com/office/officeart/2008/layout/HorizontalMultiLevelHierarchy"/>
    <dgm:cxn modelId="{F5295D94-5041-44B6-8DEF-9EA4EEE4DCD4}" type="presParOf" srcId="{6D81AF94-93E9-4BF7-B79A-70505433DF3E}" destId="{9BDFEC81-F56D-4E58-9F4B-A135684E3EBB}" srcOrd="0" destOrd="0" presId="urn:microsoft.com/office/officeart/2008/layout/HorizontalMultiLevelHierarchy"/>
    <dgm:cxn modelId="{9C224D13-B6E5-4106-93A2-EE65BF684601}" type="presParOf" srcId="{FC931883-7590-4D01-9F04-91119CA77CD7}" destId="{96EDFEE5-D64E-4974-A91E-69A97C371D83}" srcOrd="3" destOrd="0" presId="urn:microsoft.com/office/officeart/2008/layout/HorizontalMultiLevelHierarchy"/>
    <dgm:cxn modelId="{55D52713-A5EA-4887-B6BC-CCBAB407B4E9}" type="presParOf" srcId="{96EDFEE5-D64E-4974-A91E-69A97C371D83}" destId="{4EB9689F-DDA9-44B1-8D15-ADF342BDC123}" srcOrd="0" destOrd="0" presId="urn:microsoft.com/office/officeart/2008/layout/HorizontalMultiLevelHierarchy"/>
    <dgm:cxn modelId="{D41B94D4-9747-4BFE-9677-4EA217432890}" type="presParOf" srcId="{96EDFEE5-D64E-4974-A91E-69A97C371D83}" destId="{BEDFC3E5-93EA-4FEB-A0C8-40C70348B333}" srcOrd="1" destOrd="0" presId="urn:microsoft.com/office/officeart/2008/layout/HorizontalMultiLevelHierarchy"/>
    <dgm:cxn modelId="{C9C658F7-FB4A-43E2-A69C-8A7E697EFA1B}" type="presParOf" srcId="{EF58DDE6-476C-4EA1-A1E6-3E91B3EB4F48}" destId="{5F85640B-77E0-4055-B661-B109DE9332E3}" srcOrd="2" destOrd="0" presId="urn:microsoft.com/office/officeart/2008/layout/HorizontalMultiLevelHierarchy"/>
    <dgm:cxn modelId="{15F094ED-7E74-4595-87D4-C3781719B55C}" type="presParOf" srcId="{5F85640B-77E0-4055-B661-B109DE9332E3}" destId="{3510B540-CE70-4A59-8D0C-78356598BDB9}" srcOrd="0" destOrd="0" presId="urn:microsoft.com/office/officeart/2008/layout/HorizontalMultiLevelHierarchy"/>
    <dgm:cxn modelId="{688E12B1-CA8A-4CDF-BA96-8A7E647158C3}" type="presParOf" srcId="{EF58DDE6-476C-4EA1-A1E6-3E91B3EB4F48}" destId="{147C594E-17D1-484B-AB79-82150C2B4E1B}" srcOrd="3" destOrd="0" presId="urn:microsoft.com/office/officeart/2008/layout/HorizontalMultiLevelHierarchy"/>
    <dgm:cxn modelId="{8AD4B611-8608-4263-AFC1-FBEA3E66F56B}" type="presParOf" srcId="{147C594E-17D1-484B-AB79-82150C2B4E1B}" destId="{C4359B09-4579-49AF-982D-A8D2442F5913}" srcOrd="0" destOrd="0" presId="urn:microsoft.com/office/officeart/2008/layout/HorizontalMultiLevelHierarchy"/>
    <dgm:cxn modelId="{C7F8E6AF-613C-481A-85EA-B15A19461321}" type="presParOf" srcId="{147C594E-17D1-484B-AB79-82150C2B4E1B}" destId="{B0AAA932-A674-4833-85EC-F3C4F7A8EA22}" srcOrd="1" destOrd="0" presId="urn:microsoft.com/office/officeart/2008/layout/HorizontalMultiLevelHierarchy"/>
    <dgm:cxn modelId="{C51A9D6E-B95C-4599-838D-5768763F2933}" type="presParOf" srcId="{B0AAA932-A674-4833-85EC-F3C4F7A8EA22}" destId="{E39702FD-F4FE-4338-B0AB-6DFB983ADC12}" srcOrd="0" destOrd="0" presId="urn:microsoft.com/office/officeart/2008/layout/HorizontalMultiLevelHierarchy"/>
    <dgm:cxn modelId="{E198DB66-5765-428E-8BE8-572239903C71}" type="presParOf" srcId="{E39702FD-F4FE-4338-B0AB-6DFB983ADC12}" destId="{8426E0E0-DD92-4FEE-BAE4-C3C2BC0AFAE5}" srcOrd="0" destOrd="0" presId="urn:microsoft.com/office/officeart/2008/layout/HorizontalMultiLevelHierarchy"/>
    <dgm:cxn modelId="{11000EB6-C285-4667-A76D-E24B18EBD470}" type="presParOf" srcId="{B0AAA932-A674-4833-85EC-F3C4F7A8EA22}" destId="{7080D105-710F-4FB1-86FA-61B3360E67F9}" srcOrd="1" destOrd="0" presId="urn:microsoft.com/office/officeart/2008/layout/HorizontalMultiLevelHierarchy"/>
    <dgm:cxn modelId="{C83BFCB2-86F6-4D5E-8BF3-1E153042EC7F}" type="presParOf" srcId="{7080D105-710F-4FB1-86FA-61B3360E67F9}" destId="{6B32E456-00ED-487E-B161-D3AC29A01830}" srcOrd="0" destOrd="0" presId="urn:microsoft.com/office/officeart/2008/layout/HorizontalMultiLevelHierarchy"/>
    <dgm:cxn modelId="{404C6E48-B29B-40A6-8CD2-480B3EB61BFE}" type="presParOf" srcId="{7080D105-710F-4FB1-86FA-61B3360E67F9}" destId="{7EA4ED74-7907-4D18-A0E4-C8A3EE1DD1C3}" srcOrd="1" destOrd="0" presId="urn:microsoft.com/office/officeart/2008/layout/HorizontalMultiLevelHierarchy"/>
    <dgm:cxn modelId="{7F8FB801-E40E-4254-A276-722E43001FE1}" type="presParOf" srcId="{B0AAA932-A674-4833-85EC-F3C4F7A8EA22}" destId="{C98C5DDF-4C7F-44DA-84E8-9631D28B90E8}" srcOrd="2" destOrd="0" presId="urn:microsoft.com/office/officeart/2008/layout/HorizontalMultiLevelHierarchy"/>
    <dgm:cxn modelId="{B7BB677D-492D-42E0-A422-FE825F51F7AC}" type="presParOf" srcId="{C98C5DDF-4C7F-44DA-84E8-9631D28B90E8}" destId="{72B4AEE3-A375-48F9-A216-521AB96FF39D}" srcOrd="0" destOrd="0" presId="urn:microsoft.com/office/officeart/2008/layout/HorizontalMultiLevelHierarchy"/>
    <dgm:cxn modelId="{24148F23-7EB2-462F-A433-5441A26B8937}" type="presParOf" srcId="{B0AAA932-A674-4833-85EC-F3C4F7A8EA22}" destId="{FAD7704E-941E-4385-8251-576E9B721B8C}" srcOrd="3" destOrd="0" presId="urn:microsoft.com/office/officeart/2008/layout/HorizontalMultiLevelHierarchy"/>
    <dgm:cxn modelId="{EA8176F5-E7E4-4D97-ACE4-FFBB92C6AA54}" type="presParOf" srcId="{FAD7704E-941E-4385-8251-576E9B721B8C}" destId="{873E5C5D-4BB2-4C99-9AA0-B0D8A37D12C2}" srcOrd="0" destOrd="0" presId="urn:microsoft.com/office/officeart/2008/layout/HorizontalMultiLevelHierarchy"/>
    <dgm:cxn modelId="{404852CB-B551-407A-95F5-76D5CB9F3900}" type="presParOf" srcId="{FAD7704E-941E-4385-8251-576E9B721B8C}" destId="{02E5AB0A-097F-4720-AE1A-FBA867FAF789}" srcOrd="1" destOrd="0" presId="urn:microsoft.com/office/officeart/2008/layout/HorizontalMultiLevelHierarchy"/>
    <dgm:cxn modelId="{406BBF29-D26D-4DC2-82A2-724F0432B778}" type="presParOf" srcId="{02E5AB0A-097F-4720-AE1A-FBA867FAF789}" destId="{1576CEF4-3080-489A-98AA-8F1D6FF37057}" srcOrd="0" destOrd="0" presId="urn:microsoft.com/office/officeart/2008/layout/HorizontalMultiLevelHierarchy"/>
    <dgm:cxn modelId="{81577A28-A3C7-41B4-8494-DF26BC4E7A52}" type="presParOf" srcId="{1576CEF4-3080-489A-98AA-8F1D6FF37057}" destId="{2D93E458-D3A8-4147-BC6E-96B1D19B1DBA}" srcOrd="0" destOrd="0" presId="urn:microsoft.com/office/officeart/2008/layout/HorizontalMultiLevelHierarchy"/>
    <dgm:cxn modelId="{B89898A8-71FE-4637-A1E3-84B96D8C874C}" type="presParOf" srcId="{02E5AB0A-097F-4720-AE1A-FBA867FAF789}" destId="{617DC3D3-D983-494B-8107-50B1C96C198C}" srcOrd="1" destOrd="0" presId="urn:microsoft.com/office/officeart/2008/layout/HorizontalMultiLevelHierarchy"/>
    <dgm:cxn modelId="{AFA3045D-03FB-4100-94D0-105DD06BDD7B}" type="presParOf" srcId="{617DC3D3-D983-494B-8107-50B1C96C198C}" destId="{969F5B72-896D-471B-BFE3-087C76761A3B}" srcOrd="0" destOrd="0" presId="urn:microsoft.com/office/officeart/2008/layout/HorizontalMultiLevelHierarchy"/>
    <dgm:cxn modelId="{407BEFB1-F645-4730-B6C3-F30B1A2F0D92}" type="presParOf" srcId="{617DC3D3-D983-494B-8107-50B1C96C198C}" destId="{E03AD00C-DC47-4014-B594-F012499C32AA}" srcOrd="1" destOrd="0" presId="urn:microsoft.com/office/officeart/2008/layout/HorizontalMultiLevelHierarchy"/>
    <dgm:cxn modelId="{49B7C700-C0A0-4B4E-98E4-2BBA7EDC0069}" type="presParOf" srcId="{E03AD00C-DC47-4014-B594-F012499C32AA}" destId="{FEE710D2-00F3-458C-BD98-1A824DFDD363}" srcOrd="0" destOrd="0" presId="urn:microsoft.com/office/officeart/2008/layout/HorizontalMultiLevelHierarchy"/>
    <dgm:cxn modelId="{35A6439D-FEFE-432E-ABAA-2A24F05020BF}" type="presParOf" srcId="{FEE710D2-00F3-458C-BD98-1A824DFDD363}" destId="{92E60F4D-F6AD-4193-92DD-6B4563625CA1}" srcOrd="0" destOrd="0" presId="urn:microsoft.com/office/officeart/2008/layout/HorizontalMultiLevelHierarchy"/>
    <dgm:cxn modelId="{B1A83F6A-1DC5-4DD5-8C4B-1EEC89138CD0}" type="presParOf" srcId="{E03AD00C-DC47-4014-B594-F012499C32AA}" destId="{39993DE2-FC5A-459B-AA4F-2292203ACA6A}" srcOrd="1" destOrd="0" presId="urn:microsoft.com/office/officeart/2008/layout/HorizontalMultiLevelHierarchy"/>
    <dgm:cxn modelId="{810FD64C-041D-4019-A931-C2A088479734}" type="presParOf" srcId="{39993DE2-FC5A-459B-AA4F-2292203ACA6A}" destId="{AACAC8F3-C31F-4A89-AF6D-746F08A3AC25}" srcOrd="0" destOrd="0" presId="urn:microsoft.com/office/officeart/2008/layout/HorizontalMultiLevelHierarchy"/>
    <dgm:cxn modelId="{F0F61EAA-1160-4BFE-9494-7DC58BAF12A8}" type="presParOf" srcId="{39993DE2-FC5A-459B-AA4F-2292203ACA6A}" destId="{7E1E9627-B653-4106-ABF1-31AE2420AFCD}" srcOrd="1" destOrd="0" presId="urn:microsoft.com/office/officeart/2008/layout/HorizontalMultiLevelHierarchy"/>
    <dgm:cxn modelId="{939FDCC6-1714-496E-A74B-32A7216E85B5}" type="presParOf" srcId="{E03AD00C-DC47-4014-B594-F012499C32AA}" destId="{FC8991C2-4CF8-49AB-ABBB-9399CB4066CC}" srcOrd="2" destOrd="0" presId="urn:microsoft.com/office/officeart/2008/layout/HorizontalMultiLevelHierarchy"/>
    <dgm:cxn modelId="{D372A2ED-9FD2-4592-9086-0E93B674F2A1}" type="presParOf" srcId="{FC8991C2-4CF8-49AB-ABBB-9399CB4066CC}" destId="{2943A5CB-121B-4291-8BB9-F0B7769D945F}" srcOrd="0" destOrd="0" presId="urn:microsoft.com/office/officeart/2008/layout/HorizontalMultiLevelHierarchy"/>
    <dgm:cxn modelId="{6536F7A0-755B-481E-BCD6-84DA166C36F9}" type="presParOf" srcId="{E03AD00C-DC47-4014-B594-F012499C32AA}" destId="{9F697697-D034-4D8B-BC26-D5D5BA60A60B}" srcOrd="3" destOrd="0" presId="urn:microsoft.com/office/officeart/2008/layout/HorizontalMultiLevelHierarchy"/>
    <dgm:cxn modelId="{B7417AA3-A7D5-4675-9451-0AF4A5D0D862}" type="presParOf" srcId="{9F697697-D034-4D8B-BC26-D5D5BA60A60B}" destId="{6C165144-3E21-46EF-BFE6-AC62E447FD2A}" srcOrd="0" destOrd="0" presId="urn:microsoft.com/office/officeart/2008/layout/HorizontalMultiLevelHierarchy"/>
    <dgm:cxn modelId="{E7FFB8BD-6496-44AD-84AA-033490B92C83}" type="presParOf" srcId="{9F697697-D034-4D8B-BC26-D5D5BA60A60B}" destId="{C6DAF992-DE03-4FD5-82A9-172ACD723798}" srcOrd="1" destOrd="0" presId="urn:microsoft.com/office/officeart/2008/layout/HorizontalMultiLevelHierarchy"/>
    <dgm:cxn modelId="{82142EF6-52D3-45B3-9F8D-8E4C678E3B24}" type="presParOf" srcId="{E03AD00C-DC47-4014-B594-F012499C32AA}" destId="{1C7F9571-A945-4034-A6E7-958F9CA049C6}" srcOrd="4" destOrd="0" presId="urn:microsoft.com/office/officeart/2008/layout/HorizontalMultiLevelHierarchy"/>
    <dgm:cxn modelId="{45F7380F-1D27-40B3-B157-3DC530414B27}" type="presParOf" srcId="{1C7F9571-A945-4034-A6E7-958F9CA049C6}" destId="{E04004C7-1917-44DF-929A-AD700DE13215}" srcOrd="0" destOrd="0" presId="urn:microsoft.com/office/officeart/2008/layout/HorizontalMultiLevelHierarchy"/>
    <dgm:cxn modelId="{36750C0A-358E-45A5-8EDA-71D5F0DE32E4}" type="presParOf" srcId="{E03AD00C-DC47-4014-B594-F012499C32AA}" destId="{0C771D6A-6AEC-4CAD-99C2-F7D6185E1B00}" srcOrd="5" destOrd="0" presId="urn:microsoft.com/office/officeart/2008/layout/HorizontalMultiLevelHierarchy"/>
    <dgm:cxn modelId="{FAC9A2FA-27A4-4300-B392-7466FBE25AE1}" type="presParOf" srcId="{0C771D6A-6AEC-4CAD-99C2-F7D6185E1B00}" destId="{8B796326-4903-4349-8FFD-37DBB198C34F}" srcOrd="0" destOrd="0" presId="urn:microsoft.com/office/officeart/2008/layout/HorizontalMultiLevelHierarchy"/>
    <dgm:cxn modelId="{908ED4BC-52A1-4D85-8184-2AFCA952EEA9}" type="presParOf" srcId="{0C771D6A-6AEC-4CAD-99C2-F7D6185E1B00}" destId="{38776BC2-5C02-4206-9227-F19C55BD4825}" srcOrd="1" destOrd="0" presId="urn:microsoft.com/office/officeart/2008/layout/HorizontalMultiLevelHierarchy"/>
    <dgm:cxn modelId="{E43D6141-5814-481C-858E-D34B21D6DCBF}" type="presParOf" srcId="{38776BC2-5C02-4206-9227-F19C55BD4825}" destId="{2B93DF52-80C2-4398-A229-FB7A1D1EF548}" srcOrd="0" destOrd="0" presId="urn:microsoft.com/office/officeart/2008/layout/HorizontalMultiLevelHierarchy"/>
    <dgm:cxn modelId="{5B80F026-C9A9-45A7-8D95-0A189B4730FD}" type="presParOf" srcId="{2B93DF52-80C2-4398-A229-FB7A1D1EF548}" destId="{8E646F88-C28B-445F-9B5B-BEE72852A0FC}" srcOrd="0" destOrd="0" presId="urn:microsoft.com/office/officeart/2008/layout/HorizontalMultiLevelHierarchy"/>
    <dgm:cxn modelId="{804C41A5-6113-4305-8ABE-EF341DE529A4}" type="presParOf" srcId="{38776BC2-5C02-4206-9227-F19C55BD4825}" destId="{BDC635CC-D662-4D2A-B177-5E485EA2245E}" srcOrd="1" destOrd="0" presId="urn:microsoft.com/office/officeart/2008/layout/HorizontalMultiLevelHierarchy"/>
    <dgm:cxn modelId="{037E1E8A-9D02-463E-88A5-3BF1C796FB12}" type="presParOf" srcId="{BDC635CC-D662-4D2A-B177-5E485EA2245E}" destId="{D5D9C87A-D499-42E4-B4A4-AEE0172673B7}" srcOrd="0" destOrd="0" presId="urn:microsoft.com/office/officeart/2008/layout/HorizontalMultiLevelHierarchy"/>
    <dgm:cxn modelId="{47FB65E4-275F-42A5-AB75-69FD840C8357}" type="presParOf" srcId="{BDC635CC-D662-4D2A-B177-5E485EA2245E}" destId="{CCB6FAB2-CAD1-4948-A5C0-D5A114128ED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377504F1-74D5-453C-AEF4-64EDD7AABAC8}">
      <dgm:prSet custT="1"/>
      <dgm:spPr/>
      <dgm:t>
        <a:bodyPr/>
        <a:lstStyle/>
        <a:p>
          <a:pPr rtl="1"/>
          <a:r>
            <a:rPr lang="fa-IR" sz="6000" b="1" smtClean="0">
              <a:solidFill>
                <a:schemeClr val="bg1"/>
              </a:solidFill>
              <a:cs typeface="B Badr" panose="00000400000000000000" pitchFamily="2" charset="-78"/>
            </a:rPr>
            <a:t>و أما ذكره:</a:t>
          </a:r>
          <a:endParaRPr lang="fa-IR" sz="6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35D8CF-78CA-4E66-A2AD-6A5DB195B007}" type="parTrans" cxnId="{AF62A5A1-0F1A-4238-93B4-5DAD1E67F1C0}">
      <dgm:prSet/>
      <dgm:spPr/>
      <dgm:t>
        <a:bodyPr/>
        <a:lstStyle/>
        <a:p>
          <a:pPr rtl="1"/>
          <a:endParaRPr lang="fa-IR" sz="28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46D6962-CF44-49B8-8A28-E2713252571C}" type="sibTrans" cxnId="{AF62A5A1-0F1A-4238-93B4-5DAD1E67F1C0}">
      <dgm:prSet/>
      <dgm:spPr/>
      <dgm:t>
        <a:bodyPr/>
        <a:lstStyle/>
        <a:p>
          <a:pPr rtl="1"/>
          <a:endParaRPr lang="fa-IR" sz="28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A5AE6D9-52BD-4D53-A6EB-785993A95EC3}">
      <dgm:prSet custT="1"/>
      <dgm:spPr/>
      <dgm:t>
        <a:bodyPr/>
        <a:lstStyle/>
        <a:p>
          <a:pPr rtl="1"/>
          <a:r>
            <a:rPr lang="fa-IR" sz="2000" b="1" smtClean="0">
              <a:solidFill>
                <a:schemeClr val="bg1"/>
              </a:solidFill>
              <a:cs typeface="B Badr" panose="00000400000000000000" pitchFamily="2" charset="-78"/>
            </a:rPr>
            <a:t>فلما مر، أو أن يتعين كونه اسما أو فعلا.</a:t>
          </a:r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651A448-AF3C-4CB2-BD47-E4A86A4F8392}" type="parTrans" cxnId="{19716B9B-0B39-4EAA-945B-B5CBA2A90EFB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60A782-A04C-4932-BC64-DC90D719608C}" type="sibTrans" cxnId="{19716B9B-0B39-4EAA-945B-B5CBA2A90EFB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E093CC8-70F8-44A5-9DBC-E674ACFECA09}">
      <dgm:prSet custT="1"/>
      <dgm:spPr/>
      <dgm:t>
        <a:bodyPr/>
        <a:lstStyle/>
        <a:p>
          <a:pPr rtl="1"/>
          <a:r>
            <a:rPr lang="fa-IR" sz="2000" b="1" smtClean="0">
              <a:solidFill>
                <a:schemeClr val="bg1"/>
              </a:solidFill>
              <a:cs typeface="B Badr" panose="00000400000000000000" pitchFamily="2" charset="-78"/>
            </a:rPr>
            <a:t>أما إفراده:</a:t>
          </a:r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B04ADF4-16E1-49F6-A2DF-AF6D3AF59258}" type="parTrans" cxnId="{CA77713F-5E4A-4C81-BD1B-F0736AE6EBE5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9FD926-B436-44EE-A8D6-23DDC694BDFE}" type="sibTrans" cxnId="{CA77713F-5E4A-4C81-BD1B-F0736AE6EBE5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9B34A5A-F240-440A-9AF2-E1F08DABC0B8}">
      <dgm:prSet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cs typeface="B Badr" panose="00000400000000000000" pitchFamily="2" charset="-78"/>
            </a:rPr>
            <a:t>فلكونه غير سببى مع عدم إفادة تقوى الحكم، و المراد بالسببى نحو: زيد أبوه منطلق.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72594B9-5197-4E10-89F0-DDD00BC927AF}" type="parTrans" cxnId="{18612C14-CACD-42C4-8A61-54E4C331B4FC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262911F-FAE6-441C-861E-7ACC320FC68C}" type="sibTrans" cxnId="{18612C14-CACD-42C4-8A61-54E4C331B4FC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9737F71-CC1D-475C-A077-F0DC09EBCADE}">
      <dgm:prSet custT="1"/>
      <dgm:spPr/>
      <dgm:t>
        <a:bodyPr/>
        <a:lstStyle/>
        <a:p>
          <a:pPr rtl="1"/>
          <a:r>
            <a:rPr lang="fa-IR" sz="2000" b="1" smtClean="0">
              <a:solidFill>
                <a:schemeClr val="bg1"/>
              </a:solidFill>
              <a:cs typeface="B Badr" panose="00000400000000000000" pitchFamily="2" charset="-78"/>
            </a:rPr>
            <a:t>و أما كونه فعلا:</a:t>
          </a:r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CE059A6-33D2-4A27-B2A8-E57361D1E9B4}" type="parTrans" cxnId="{EBB038C5-D902-4F83-9BC1-F2AE7AB51A37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C360D1-1122-4DC3-A250-25C46BAFF345}" type="sibTrans" cxnId="{EBB038C5-D902-4F83-9BC1-F2AE7AB51A37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953EB16-BA5F-4DB7-8D52-8CB4D97BB591}">
      <dgm:prSet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cs typeface="B Badr" panose="00000400000000000000" pitchFamily="2" charset="-78"/>
            </a:rPr>
            <a:t>فللتقييد بأحد الأزمنة الثلاثة على أخصر وجه، مع إفادة التجدد، كقوله: أو كلما وردت عكاظ قبيلة***بعثوا إلى عريفهم يتوسم؟!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31B9B3-3A2B-4E4E-97CA-E914201BFA54}" type="parTrans" cxnId="{6C777A53-B162-4680-BE5C-D81C3F5F6C01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FC85C2B-D6E2-4495-908A-FE772EF7B951}" type="sibTrans" cxnId="{6C777A53-B162-4680-BE5C-D81C3F5F6C01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7C2B94-49FF-4183-B850-E627C7E3BECF}">
      <dgm:prSet custT="1"/>
      <dgm:spPr/>
      <dgm:t>
        <a:bodyPr/>
        <a:lstStyle/>
        <a:p>
          <a:pPr rtl="1"/>
          <a:r>
            <a:rPr lang="fa-IR" sz="2000" b="1" smtClean="0">
              <a:solidFill>
                <a:schemeClr val="bg1"/>
              </a:solidFill>
              <a:cs typeface="B Badr" panose="00000400000000000000" pitchFamily="2" charset="-78"/>
            </a:rPr>
            <a:t>و أما كونه اسما:</a:t>
          </a:r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20FCF3F-AA75-43D8-90DE-6FB186F70A04}" type="parTrans" cxnId="{2E1B8979-B4BD-45BA-BE37-4A55B2AEC2D0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53784F-6935-4251-B302-41FB5ADD2561}" type="sibTrans" cxnId="{2E1B8979-B4BD-45BA-BE37-4A55B2AEC2D0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A1CFB9-F2D4-437C-BD73-3F9C120F73C9}">
      <dgm:prSet custT="1"/>
      <dgm:spPr/>
      <dgm:t>
        <a:bodyPr/>
        <a:lstStyle/>
        <a:p>
          <a:pPr rtl="1"/>
          <a:r>
            <a:rPr lang="fa-IR" sz="1600" b="1" smtClean="0">
              <a:solidFill>
                <a:schemeClr val="bg1"/>
              </a:solidFill>
              <a:cs typeface="B Badr" panose="00000400000000000000" pitchFamily="2" charset="-78"/>
            </a:rPr>
            <a:t>فلإفادة عدمهما؛ كقوله : لا يألف الدرهم المضروب صرتنا ***لكن يمر عليها و هو منطلق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4EC623-7423-4AA2-9C1E-C7531DECA476}" type="parTrans" cxnId="{A3F24787-25C5-4E90-9E17-AC40FED93A7A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9FA80AF-E204-4019-887A-B7AAB23A05EF}" type="sibTrans" cxnId="{A3F24787-25C5-4E90-9E17-AC40FED93A7A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9B275B-9DCD-48D8-B590-3B7DB6927410}">
      <dgm:prSet custT="1"/>
      <dgm:spPr/>
      <dgm:t>
        <a:bodyPr/>
        <a:lstStyle/>
        <a:p>
          <a:pPr rtl="1"/>
          <a:r>
            <a:rPr lang="fa-IR" sz="2000" b="1" smtClean="0">
              <a:solidFill>
                <a:schemeClr val="bg1"/>
              </a:solidFill>
              <a:cs typeface="B Badr" panose="00000400000000000000" pitchFamily="2" charset="-78"/>
            </a:rPr>
            <a:t>مع تقیید:</a:t>
          </a:r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D47D7D2-B970-49FD-BBFF-4C86B602B62C}" type="parTrans" cxnId="{EB941966-9F8E-4433-AE37-0E6372A82B1E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407C193-BDBA-4D22-9FF4-95ACF0225CE5}" type="sibTrans" cxnId="{EB941966-9F8E-4433-AE37-0E6372A82B1E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FAD0AA3-C800-4C6F-AB44-A5EEC2692C61}">
      <dgm:prSet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cs typeface="B Badr" panose="00000400000000000000" pitchFamily="2" charset="-78"/>
            </a:rPr>
            <a:t>و أما تقييد الفعل بمفعول و نحوه: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5DA58C-ACB0-4093-B7A8-856C1DD24CF6}" type="parTrans" cxnId="{FB45AF92-CA61-4A92-B52B-1F1B278A1E4F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E1ECA35-879A-4563-8163-5FF9D522D9F6}" type="sibTrans" cxnId="{FB45AF92-CA61-4A92-B52B-1F1B278A1E4F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A43722B-9DDF-49B2-B8D8-6E6C91909363}">
      <dgm:prSet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cs typeface="B Badr" panose="00000400000000000000" pitchFamily="2" charset="-78"/>
            </a:rPr>
            <a:t>فلتربية الفائدة.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55B58A5-C194-4B3D-B27C-71928A16AEA0}" type="parTrans" cxnId="{28B8763D-00F6-49A1-A356-5919BEB9AD2F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F2BA831-5413-4CC7-954D-BDB69CEEEEF2}" type="sibTrans" cxnId="{28B8763D-00F6-49A1-A356-5919BEB9AD2F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4561F0B-5324-41DF-B5C6-DE0843529EE4}">
      <dgm:prSet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cs typeface="B Badr" panose="00000400000000000000" pitchFamily="2" charset="-78"/>
            </a:rPr>
            <a:t>و المقيد فى نحو: (كان زيد منطلقا) هو (منطلقا)، لا (كان).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4AF5644-840B-46F8-9345-21BC3D85E3EA}" type="parTrans" cxnId="{332103B6-103C-45CC-8008-A003D1061EA0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8AE5BFA-57D0-41DB-B522-DEF9CBA5816B}" type="sibTrans" cxnId="{332103B6-103C-45CC-8008-A003D1061EA0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7DE042A-2E90-4947-8B31-42AB072DD216}">
      <dgm:prSet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cs typeface="B Badr" panose="00000400000000000000" pitchFamily="2" charset="-78"/>
            </a:rPr>
            <a:t>و أما تركه (ترک تقیید الفعل بمفعول و نحوه):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C2C9BF2-1A4E-49F8-B062-9E18BEDF738B}" type="parTrans" cxnId="{EA752F44-C52F-4A8D-869C-0AA269A988AB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8C62C27-E7C5-4E75-99F6-82363539D94C}" type="sibTrans" cxnId="{EA752F44-C52F-4A8D-869C-0AA269A988AB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30B7DC4-B2BC-4276-BE54-A1AAA72C7B8C}">
      <dgm:prSet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cs typeface="B Badr" panose="00000400000000000000" pitchFamily="2" charset="-78"/>
            </a:rPr>
            <a:t>فلمانع منها.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DDD7B37-F3A3-4849-B2FA-B66472FEEA6A}" type="parTrans" cxnId="{5B649CB7-9D5B-4510-B67C-2AF76A05072F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BA72B60-DA9E-4F8B-8BF7-71E4E499AA4C}" type="sibTrans" cxnId="{5B649CB7-9D5B-4510-B67C-2AF76A05072F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BEE1FFA-22E4-4DAC-A6C7-61529177E679}">
      <dgm:prSet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cs typeface="B Badr" panose="00000400000000000000" pitchFamily="2" charset="-78"/>
            </a:rPr>
            <a:t>و أما تقييده بالشرط: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DE8D47-57C7-45A1-9224-B5C27BF77164}" type="parTrans" cxnId="{3CBA868D-88D5-4030-BD9D-932E13B2647F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B117B85-FB5E-4C61-809D-06089E628EDE}" type="sibTrans" cxnId="{3CBA868D-88D5-4030-BD9D-932E13B2647F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B517062-54D1-4C8C-B939-FF368914174D}" type="pres">
      <dgm:prSet presAssocID="{377504F1-74D5-453C-AEF4-64EDD7AABAC8}" presName="root1" presStyleCnt="0"/>
      <dgm:spPr/>
    </dgm:pt>
    <dgm:pt modelId="{2D567E1C-790C-445B-8285-2B3F61E9D599}" type="pres">
      <dgm:prSet presAssocID="{377504F1-74D5-453C-AEF4-64EDD7AABAC8}" presName="LevelOneTextNode" presStyleLbl="node0" presStyleIdx="0" presStyleCnt="1" custScaleX="91856" custScaleY="648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68248C-44AF-4FB4-BC4A-3F6D19BE3AD9}" type="pres">
      <dgm:prSet presAssocID="{377504F1-74D5-453C-AEF4-64EDD7AABAC8}" presName="level2hierChild" presStyleCnt="0"/>
      <dgm:spPr/>
    </dgm:pt>
    <dgm:pt modelId="{1169D531-C505-4933-B9F6-908DBA44117B}" type="pres">
      <dgm:prSet presAssocID="{0651A448-AF3C-4CB2-BD47-E4A86A4F8392}" presName="conn2-1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78A95E5B-4EAC-41F3-A621-E117EB8B7338}" type="pres">
      <dgm:prSet presAssocID="{0651A448-AF3C-4CB2-BD47-E4A86A4F8392}" presName="connTx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6DF7B58C-7C2E-4504-93A8-0D7DE2397839}" type="pres">
      <dgm:prSet presAssocID="{5A5AE6D9-52BD-4D53-A6EB-785993A95EC3}" presName="root2" presStyleCnt="0"/>
      <dgm:spPr/>
    </dgm:pt>
    <dgm:pt modelId="{3660C20E-FD33-4567-9716-B6C2B4864CE6}" type="pres">
      <dgm:prSet presAssocID="{5A5AE6D9-52BD-4D53-A6EB-785993A95EC3}" presName="LevelTwoTextNode" presStyleLbl="node2" presStyleIdx="0" presStyleCnt="5" custScaleX="111252" custScaleY="610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96CE715-1D38-4F3D-BB3A-58F5776D306B}" type="pres">
      <dgm:prSet presAssocID="{5A5AE6D9-52BD-4D53-A6EB-785993A95EC3}" presName="level3hierChild" presStyleCnt="0"/>
      <dgm:spPr/>
    </dgm:pt>
    <dgm:pt modelId="{CA1498C8-1C92-4D85-91AD-058CDC35CF6E}" type="pres">
      <dgm:prSet presAssocID="{EB04ADF4-16E1-49F6-A2DF-AF6D3AF59258}" presName="conn2-1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EA09F59A-01C2-413E-812C-D4688864152A}" type="pres">
      <dgm:prSet presAssocID="{EB04ADF4-16E1-49F6-A2DF-AF6D3AF59258}" presName="connTx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6F0130CA-50C3-49D9-A968-BEC8DA7694A8}" type="pres">
      <dgm:prSet presAssocID="{1E093CC8-70F8-44A5-9DBC-E674ACFECA09}" presName="root2" presStyleCnt="0"/>
      <dgm:spPr/>
    </dgm:pt>
    <dgm:pt modelId="{CD130D2E-B68B-4D11-BD5D-74F241B41F93}" type="pres">
      <dgm:prSet presAssocID="{1E093CC8-70F8-44A5-9DBC-E674ACFECA09}" presName="LevelTwoTextNode" presStyleLbl="node2" presStyleIdx="1" presStyleCnt="5" custScaleX="46539" custScaleY="610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3C203E8-C710-44EA-8DB0-4DC29BE034D4}" type="pres">
      <dgm:prSet presAssocID="{1E093CC8-70F8-44A5-9DBC-E674ACFECA09}" presName="level3hierChild" presStyleCnt="0"/>
      <dgm:spPr/>
    </dgm:pt>
    <dgm:pt modelId="{44EB5966-7A10-4DA9-AAC6-3BF564DD7465}" type="pres">
      <dgm:prSet presAssocID="{C72594B9-5197-4E10-89F0-DDD00BC927AF}" presName="conn2-1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1C8D3FF6-71A2-415D-AD64-EFA37A589113}" type="pres">
      <dgm:prSet presAssocID="{C72594B9-5197-4E10-89F0-DDD00BC927AF}" presName="connTx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5C51B764-AEFC-45E8-8D79-93DB44A3072B}" type="pres">
      <dgm:prSet presAssocID="{B9B34A5A-F240-440A-9AF2-E1F08DABC0B8}" presName="root2" presStyleCnt="0"/>
      <dgm:spPr/>
    </dgm:pt>
    <dgm:pt modelId="{9FC99C07-B21C-468C-852F-B97BD15E2CA6}" type="pres">
      <dgm:prSet presAssocID="{B9B34A5A-F240-440A-9AF2-E1F08DABC0B8}" presName="LevelTwoTextNode" presStyleLbl="node3" presStyleIdx="0" presStyleCnt="6" custScaleX="1061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B675CEE-E089-4D5F-8177-011F001BBB88}" type="pres">
      <dgm:prSet presAssocID="{B9B34A5A-F240-440A-9AF2-E1F08DABC0B8}" presName="level3hierChild" presStyleCnt="0"/>
      <dgm:spPr/>
    </dgm:pt>
    <dgm:pt modelId="{7578D8AB-7F78-477F-988C-391174F6C7BB}" type="pres">
      <dgm:prSet presAssocID="{DCE059A6-33D2-4A27-B2A8-E57361D1E9B4}" presName="conn2-1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3B4A8054-06A2-4D95-8C35-9B12886049A4}" type="pres">
      <dgm:prSet presAssocID="{DCE059A6-33D2-4A27-B2A8-E57361D1E9B4}" presName="connTx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A5355F6A-EA2A-4FCB-9FC3-F34EDCE89B1A}" type="pres">
      <dgm:prSet presAssocID="{F9737F71-CC1D-475C-A077-F0DC09EBCADE}" presName="root2" presStyleCnt="0"/>
      <dgm:spPr/>
    </dgm:pt>
    <dgm:pt modelId="{175EE4A3-EFAA-466F-9A4F-A8FD39489CA7}" type="pres">
      <dgm:prSet presAssocID="{F9737F71-CC1D-475C-A077-F0DC09EBCADE}" presName="LevelTwoTextNode" presStyleLbl="node2" presStyleIdx="2" presStyleCnt="5" custScaleX="46539" custScaleY="610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BC78C1E-6E63-408D-9EF4-F33B79A86126}" type="pres">
      <dgm:prSet presAssocID="{F9737F71-CC1D-475C-A077-F0DC09EBCADE}" presName="level3hierChild" presStyleCnt="0"/>
      <dgm:spPr/>
    </dgm:pt>
    <dgm:pt modelId="{52B24889-53CF-44D7-B99F-8C3884ABED1E}" type="pres">
      <dgm:prSet presAssocID="{DA31B9B3-3A2B-4E4E-97CA-E914201BFA54}" presName="conn2-1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6C54180E-AEFD-40C7-A743-92A8B08D5CE5}" type="pres">
      <dgm:prSet presAssocID="{DA31B9B3-3A2B-4E4E-97CA-E914201BFA54}" presName="connTx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6690A651-7DC8-45A6-8845-B9667B001014}" type="pres">
      <dgm:prSet presAssocID="{5953EB16-BA5F-4DB7-8D52-8CB4D97BB591}" presName="root2" presStyleCnt="0"/>
      <dgm:spPr/>
    </dgm:pt>
    <dgm:pt modelId="{4895BA7C-144C-4C5E-9FB9-B2D5570B5F42}" type="pres">
      <dgm:prSet presAssocID="{5953EB16-BA5F-4DB7-8D52-8CB4D97BB591}" presName="LevelTwoTextNode" presStyleLbl="node3" presStyleIdx="1" presStyleCnt="6" custScaleX="106107" custScaleY="1302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73F5181-5BD8-4A1B-80AC-3CB34CD282CE}" type="pres">
      <dgm:prSet presAssocID="{5953EB16-BA5F-4DB7-8D52-8CB4D97BB591}" presName="level3hierChild" presStyleCnt="0"/>
      <dgm:spPr/>
    </dgm:pt>
    <dgm:pt modelId="{47CDAAC6-CF60-487C-9CD8-7429C969E7EC}" type="pres">
      <dgm:prSet presAssocID="{A20FCF3F-AA75-43D8-90DE-6FB186F70A04}" presName="conn2-1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71B1A8C9-56AB-4AEE-924C-76A40053B5D4}" type="pres">
      <dgm:prSet presAssocID="{A20FCF3F-AA75-43D8-90DE-6FB186F70A04}" presName="connTx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4F8396CB-90A9-4218-8216-C8E7E7A920CE}" type="pres">
      <dgm:prSet presAssocID="{E27C2B94-49FF-4183-B850-E627C7E3BECF}" presName="root2" presStyleCnt="0"/>
      <dgm:spPr/>
    </dgm:pt>
    <dgm:pt modelId="{CF01A719-0F4D-4165-A653-42C818502CD1}" type="pres">
      <dgm:prSet presAssocID="{E27C2B94-49FF-4183-B850-E627C7E3BECF}" presName="LevelTwoTextNode" presStyleLbl="node2" presStyleIdx="3" presStyleCnt="5" custScaleX="46539" custScaleY="610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D8100D-AA33-42DD-A077-DDF46C63829F}" type="pres">
      <dgm:prSet presAssocID="{E27C2B94-49FF-4183-B850-E627C7E3BECF}" presName="level3hierChild" presStyleCnt="0"/>
      <dgm:spPr/>
    </dgm:pt>
    <dgm:pt modelId="{9D033E31-E1BF-4125-86B9-A03FAAF3DFFB}" type="pres">
      <dgm:prSet presAssocID="{A14EC623-7423-4AA2-9C1E-C7531DECA476}" presName="conn2-1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C6B14028-195C-41A8-9A63-1516F8AB0CCC}" type="pres">
      <dgm:prSet presAssocID="{A14EC623-7423-4AA2-9C1E-C7531DECA476}" presName="connTx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EF278AE8-B815-474E-9F83-FE4516AE01A2}" type="pres">
      <dgm:prSet presAssocID="{C0A1CFB9-F2D4-437C-BD73-3F9C120F73C9}" presName="root2" presStyleCnt="0"/>
      <dgm:spPr/>
    </dgm:pt>
    <dgm:pt modelId="{C95321A8-2832-48E5-815F-A342B8B41E7B}" type="pres">
      <dgm:prSet presAssocID="{C0A1CFB9-F2D4-437C-BD73-3F9C120F73C9}" presName="LevelTwoTextNode" presStyleLbl="node3" presStyleIdx="2" presStyleCnt="6" custScaleX="106107" custScaleY="9309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C818D42-63BA-4DFE-980E-268946394E45}" type="pres">
      <dgm:prSet presAssocID="{C0A1CFB9-F2D4-437C-BD73-3F9C120F73C9}" presName="level3hierChild" presStyleCnt="0"/>
      <dgm:spPr/>
    </dgm:pt>
    <dgm:pt modelId="{756A6103-0508-4979-ADE7-9B2CD0169285}" type="pres">
      <dgm:prSet presAssocID="{0D47D7D2-B970-49FD-BBFF-4C86B602B62C}" presName="conn2-1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3EE9A423-F865-45AB-93F0-F841C33F46D1}" type="pres">
      <dgm:prSet presAssocID="{0D47D7D2-B970-49FD-BBFF-4C86B602B62C}" presName="connTx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3A4792CC-26FE-4ACD-908A-5B279547007B}" type="pres">
      <dgm:prSet presAssocID="{5E9B275B-9DCD-48D8-B590-3B7DB6927410}" presName="root2" presStyleCnt="0"/>
      <dgm:spPr/>
    </dgm:pt>
    <dgm:pt modelId="{4C0D1499-D457-4F5B-B0D4-DD3D8B8F9EC5}" type="pres">
      <dgm:prSet presAssocID="{5E9B275B-9DCD-48D8-B590-3B7DB6927410}" presName="LevelTwoTextNode" presStyleLbl="node2" presStyleIdx="4" presStyleCnt="5" custScaleX="175240" custScaleY="610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671C91-6510-4914-A4F5-3ED39A453930}" type="pres">
      <dgm:prSet presAssocID="{5E9B275B-9DCD-48D8-B590-3B7DB6927410}" presName="level3hierChild" presStyleCnt="0"/>
      <dgm:spPr/>
    </dgm:pt>
    <dgm:pt modelId="{08AFC742-C92A-41A1-BB27-3C0C3CFE9CB0}" type="pres">
      <dgm:prSet presAssocID="{845DA58C-ACB0-4093-B7A8-856C1DD24CF6}" presName="conn2-1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FC82CE7A-77C9-43EE-A67C-35B148E10B7D}" type="pres">
      <dgm:prSet presAssocID="{845DA58C-ACB0-4093-B7A8-856C1DD24CF6}" presName="connTx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44671441-1D1C-4177-934C-C77190F0257E}" type="pres">
      <dgm:prSet presAssocID="{EFAD0AA3-C800-4C6F-AB44-A5EEC2692C61}" presName="root2" presStyleCnt="0"/>
      <dgm:spPr/>
    </dgm:pt>
    <dgm:pt modelId="{1F68B36C-4962-433F-B4E5-BC26D5A65C5D}" type="pres">
      <dgm:prSet presAssocID="{EFAD0AA3-C800-4C6F-AB44-A5EEC2692C61}" presName="LevelTwoTextNode" presStyleLbl="node3" presStyleIdx="3" presStyleCnt="6" custScaleX="56125" custScaleY="856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B11C538-8BC9-4AFA-B5C9-00DAFA59B5E9}" type="pres">
      <dgm:prSet presAssocID="{EFAD0AA3-C800-4C6F-AB44-A5EEC2692C61}" presName="level3hierChild" presStyleCnt="0"/>
      <dgm:spPr/>
    </dgm:pt>
    <dgm:pt modelId="{24165DE7-0EBC-45AB-9219-46BE40C96A0B}" type="pres">
      <dgm:prSet presAssocID="{755B58A5-C194-4B3D-B27C-71928A16AEA0}" presName="conn2-1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06DA3628-4BEA-4B3E-8310-F84E60A08ECD}" type="pres">
      <dgm:prSet presAssocID="{755B58A5-C194-4B3D-B27C-71928A16AEA0}" presName="connTx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67CFD345-C40D-4357-BBD6-487662E4647E}" type="pres">
      <dgm:prSet presAssocID="{6A43722B-9DDF-49B2-B8D8-6E6C91909363}" presName="root2" presStyleCnt="0"/>
      <dgm:spPr/>
    </dgm:pt>
    <dgm:pt modelId="{F4C120C3-32C2-4855-97D8-6A2B43BD4C56}" type="pres">
      <dgm:prSet presAssocID="{6A43722B-9DDF-49B2-B8D8-6E6C91909363}" presName="LevelTwoTextNode" presStyleLbl="node4" presStyleIdx="0" presStyleCnt="3" custScaleX="50807" custScaleY="577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9BAD9EF-34DF-4E5C-8086-F6E2F880A584}" type="pres">
      <dgm:prSet presAssocID="{6A43722B-9DDF-49B2-B8D8-6E6C91909363}" presName="level3hierChild" presStyleCnt="0"/>
      <dgm:spPr/>
    </dgm:pt>
    <dgm:pt modelId="{EA94E8EE-EDE0-44D2-8438-E1F66B8CD88D}" type="pres">
      <dgm:prSet presAssocID="{F4AF5644-840B-46F8-9345-21BC3D85E3EA}" presName="conn2-1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AE97F57A-9D98-4CC9-8B98-DAAF18322C15}" type="pres">
      <dgm:prSet presAssocID="{F4AF5644-840B-46F8-9345-21BC3D85E3EA}" presName="connTx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E6C32AB0-2B54-4561-BD50-D12184AC9072}" type="pres">
      <dgm:prSet presAssocID="{54561F0B-5324-41DF-B5C6-DE0843529EE4}" presName="root2" presStyleCnt="0"/>
      <dgm:spPr/>
    </dgm:pt>
    <dgm:pt modelId="{D357B397-952A-4A2F-AC78-4B84B999798B}" type="pres">
      <dgm:prSet presAssocID="{54561F0B-5324-41DF-B5C6-DE0843529EE4}" presName="LevelTwoTextNode" presStyleLbl="node4" presStyleIdx="1" presStyleCnt="3" custScaleX="50807" custScaleY="1253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C09E20A-0E39-44B3-A1E3-4A9BC22C0E7D}" type="pres">
      <dgm:prSet presAssocID="{54561F0B-5324-41DF-B5C6-DE0843529EE4}" presName="level3hierChild" presStyleCnt="0"/>
      <dgm:spPr/>
    </dgm:pt>
    <dgm:pt modelId="{E1546ED9-0B9C-4C7E-A172-C64F7A37CBFF}" type="pres">
      <dgm:prSet presAssocID="{DC2C9BF2-1A4E-49F8-B062-9E18BEDF738B}" presName="conn2-1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43DA81AF-C832-44D5-AF82-BD6DA88060B3}" type="pres">
      <dgm:prSet presAssocID="{DC2C9BF2-1A4E-49F8-B062-9E18BEDF738B}" presName="connTx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3454DA0F-D28E-410D-81D8-CFAC71446326}" type="pres">
      <dgm:prSet presAssocID="{A7DE042A-2E90-4947-8B31-42AB072DD216}" presName="root2" presStyleCnt="0"/>
      <dgm:spPr/>
    </dgm:pt>
    <dgm:pt modelId="{C6B7EBFE-355E-4DA4-BF58-BD8AE5038C6C}" type="pres">
      <dgm:prSet presAssocID="{A7DE042A-2E90-4947-8B31-42AB072DD216}" presName="LevelTwoTextNode" presStyleLbl="node3" presStyleIdx="4" presStyleCnt="6" custScaleX="56125" custScaleY="856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E4A7170-4790-435D-8AEF-58B2CE4E4525}" type="pres">
      <dgm:prSet presAssocID="{A7DE042A-2E90-4947-8B31-42AB072DD216}" presName="level3hierChild" presStyleCnt="0"/>
      <dgm:spPr/>
    </dgm:pt>
    <dgm:pt modelId="{A87A2A7F-3FF9-415C-BDE9-0A63C0454501}" type="pres">
      <dgm:prSet presAssocID="{1DDD7B37-F3A3-4849-B2FA-B66472FEEA6A}" presName="conn2-1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21EDA8BB-61CC-4271-9527-142573C285CA}" type="pres">
      <dgm:prSet presAssocID="{1DDD7B37-F3A3-4849-B2FA-B66472FEEA6A}" presName="connTx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B155C3C5-2CC6-4891-8442-4A889A0D128C}" type="pres">
      <dgm:prSet presAssocID="{B30B7DC4-B2BC-4276-BE54-A1AAA72C7B8C}" presName="root2" presStyleCnt="0"/>
      <dgm:spPr/>
    </dgm:pt>
    <dgm:pt modelId="{478F0DA8-4615-4E20-BF45-C8E3C01CC912}" type="pres">
      <dgm:prSet presAssocID="{B30B7DC4-B2BC-4276-BE54-A1AAA72C7B8C}" presName="LevelTwoTextNode" presStyleLbl="node4" presStyleIdx="2" presStyleCnt="3" custScaleX="50807" custScaleY="577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34E824-E448-403A-89C6-145A8B57BE14}" type="pres">
      <dgm:prSet presAssocID="{B30B7DC4-B2BC-4276-BE54-A1AAA72C7B8C}" presName="level3hierChild" presStyleCnt="0"/>
      <dgm:spPr/>
    </dgm:pt>
    <dgm:pt modelId="{9DE0EAFB-264D-425F-98AD-054B4BBCDE01}" type="pres">
      <dgm:prSet presAssocID="{D3DE8D47-57C7-45A1-9224-B5C27BF77164}" presName="conn2-1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52DF5423-39CD-4763-9ADF-F3ED913990A1}" type="pres">
      <dgm:prSet presAssocID="{D3DE8D47-57C7-45A1-9224-B5C27BF77164}" presName="connTx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4BA8EF16-7FEB-4F6C-B830-70A76EB8ED98}" type="pres">
      <dgm:prSet presAssocID="{6BEE1FFA-22E4-4DAC-A6C7-61529177E679}" presName="root2" presStyleCnt="0"/>
      <dgm:spPr/>
    </dgm:pt>
    <dgm:pt modelId="{182001FE-6296-43A7-8B1E-7159CD2965F9}" type="pres">
      <dgm:prSet presAssocID="{6BEE1FFA-22E4-4DAC-A6C7-61529177E679}" presName="LevelTwoTextNode" presStyleLbl="node3" presStyleIdx="5" presStyleCnt="6" custScaleX="56125" custScaleY="4926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3FB36D2-4AF0-48B8-9C03-0B07CF93E5AA}" type="pres">
      <dgm:prSet presAssocID="{6BEE1FFA-22E4-4DAC-A6C7-61529177E679}" presName="level3hierChild" presStyleCnt="0"/>
      <dgm:spPr/>
    </dgm:pt>
  </dgm:ptLst>
  <dgm:cxnLst>
    <dgm:cxn modelId="{7F16DAE2-155B-4510-91F7-5D0F94BCF03B}" type="presOf" srcId="{845DA58C-ACB0-4093-B7A8-856C1DD24CF6}" destId="{08AFC742-C92A-41A1-BB27-3C0C3CFE9CB0}" srcOrd="0" destOrd="0" presId="urn:microsoft.com/office/officeart/2008/layout/HorizontalMultiLevelHierarchy"/>
    <dgm:cxn modelId="{3CBA868D-88D5-4030-BD9D-932E13B2647F}" srcId="{5E9B275B-9DCD-48D8-B590-3B7DB6927410}" destId="{6BEE1FFA-22E4-4DAC-A6C7-61529177E679}" srcOrd="2" destOrd="0" parTransId="{D3DE8D47-57C7-45A1-9224-B5C27BF77164}" sibTransId="{6B117B85-FB5E-4C61-809D-06089E628EDE}"/>
    <dgm:cxn modelId="{A150E02E-35B2-4274-BDB7-3ED3BA219521}" type="presOf" srcId="{6A43722B-9DDF-49B2-B8D8-6E6C91909363}" destId="{F4C120C3-32C2-4855-97D8-6A2B43BD4C56}" srcOrd="0" destOrd="0" presId="urn:microsoft.com/office/officeart/2008/layout/HorizontalMultiLevelHierarchy"/>
    <dgm:cxn modelId="{3767DAF0-CBEB-4AC1-840A-780C8A9DB10D}" type="presOf" srcId="{755B58A5-C194-4B3D-B27C-71928A16AEA0}" destId="{06DA3628-4BEA-4B3E-8310-F84E60A08ECD}" srcOrd="1" destOrd="0" presId="urn:microsoft.com/office/officeart/2008/layout/HorizontalMultiLevelHierarchy"/>
    <dgm:cxn modelId="{A1DAD5AF-F49F-4319-BF90-478B3B00D75E}" type="presOf" srcId="{DA31B9B3-3A2B-4E4E-97CA-E914201BFA54}" destId="{52B24889-53CF-44D7-B99F-8C3884ABED1E}" srcOrd="0" destOrd="0" presId="urn:microsoft.com/office/officeart/2008/layout/HorizontalMultiLevelHierarchy"/>
    <dgm:cxn modelId="{6C8724A2-4C4C-4D6A-9F09-B272187504C8}" type="presOf" srcId="{DC2C9BF2-1A4E-49F8-B062-9E18BEDF738B}" destId="{E1546ED9-0B9C-4C7E-A172-C64F7A37CBFF}" srcOrd="0" destOrd="0" presId="urn:microsoft.com/office/officeart/2008/layout/HorizontalMultiLevelHierarchy"/>
    <dgm:cxn modelId="{EA752F44-C52F-4A8D-869C-0AA269A988AB}" srcId="{5E9B275B-9DCD-48D8-B590-3B7DB6927410}" destId="{A7DE042A-2E90-4947-8B31-42AB072DD216}" srcOrd="1" destOrd="0" parTransId="{DC2C9BF2-1A4E-49F8-B062-9E18BEDF738B}" sibTransId="{88C62C27-E7C5-4E75-99F6-82363539D94C}"/>
    <dgm:cxn modelId="{A3F24787-25C5-4E90-9E17-AC40FED93A7A}" srcId="{E27C2B94-49FF-4183-B850-E627C7E3BECF}" destId="{C0A1CFB9-F2D4-437C-BD73-3F9C120F73C9}" srcOrd="0" destOrd="0" parTransId="{A14EC623-7423-4AA2-9C1E-C7531DECA476}" sibTransId="{19FA80AF-E204-4019-887A-B7AAB23A05EF}"/>
    <dgm:cxn modelId="{6C777A53-B162-4680-BE5C-D81C3F5F6C01}" srcId="{F9737F71-CC1D-475C-A077-F0DC09EBCADE}" destId="{5953EB16-BA5F-4DB7-8D52-8CB4D97BB591}" srcOrd="0" destOrd="0" parTransId="{DA31B9B3-3A2B-4E4E-97CA-E914201BFA54}" sibTransId="{FFC85C2B-D6E2-4495-908A-FE772EF7B951}"/>
    <dgm:cxn modelId="{024189BE-7563-4048-ACFC-23A97AE55D66}" type="presOf" srcId="{E27C2B94-49FF-4183-B850-E627C7E3BECF}" destId="{CF01A719-0F4D-4165-A653-42C818502CD1}" srcOrd="0" destOrd="0" presId="urn:microsoft.com/office/officeart/2008/layout/HorizontalMultiLevelHierarchy"/>
    <dgm:cxn modelId="{43989F3F-49C5-407E-8869-05074C603ED0}" type="presOf" srcId="{C72594B9-5197-4E10-89F0-DDD00BC927AF}" destId="{1C8D3FF6-71A2-415D-AD64-EFA37A589113}" srcOrd="1" destOrd="0" presId="urn:microsoft.com/office/officeart/2008/layout/HorizontalMultiLevelHierarchy"/>
    <dgm:cxn modelId="{7DE61AB8-6F53-4532-B4AE-CF59126DA1D7}" type="presOf" srcId="{F4AF5644-840B-46F8-9345-21BC3D85E3EA}" destId="{EA94E8EE-EDE0-44D2-8438-E1F66B8CD88D}" srcOrd="0" destOrd="0" presId="urn:microsoft.com/office/officeart/2008/layout/HorizontalMultiLevelHierarchy"/>
    <dgm:cxn modelId="{17DCDE8B-C3B0-425A-94E3-2B4F7E40F448}" type="presOf" srcId="{DCE059A6-33D2-4A27-B2A8-E57361D1E9B4}" destId="{7578D8AB-7F78-477F-988C-391174F6C7BB}" srcOrd="0" destOrd="0" presId="urn:microsoft.com/office/officeart/2008/layout/HorizontalMultiLevelHierarchy"/>
    <dgm:cxn modelId="{AA33A95B-2F66-4520-BAEB-63B0CE3FFE0B}" type="presOf" srcId="{A20FCF3F-AA75-43D8-90DE-6FB186F70A04}" destId="{47CDAAC6-CF60-487C-9CD8-7429C969E7EC}" srcOrd="0" destOrd="0" presId="urn:microsoft.com/office/officeart/2008/layout/HorizontalMultiLevelHierarchy"/>
    <dgm:cxn modelId="{3DBF6E3B-DF95-48C6-93D2-D345F16D4C8F}" type="presOf" srcId="{0D47D7D2-B970-49FD-BBFF-4C86B602B62C}" destId="{756A6103-0508-4979-ADE7-9B2CD0169285}" srcOrd="0" destOrd="0" presId="urn:microsoft.com/office/officeart/2008/layout/HorizontalMultiLevelHierarchy"/>
    <dgm:cxn modelId="{67171933-1DC4-446F-A641-0A29EA090078}" type="presOf" srcId="{5E9B275B-9DCD-48D8-B590-3B7DB6927410}" destId="{4C0D1499-D457-4F5B-B0D4-DD3D8B8F9EC5}" srcOrd="0" destOrd="0" presId="urn:microsoft.com/office/officeart/2008/layout/HorizontalMultiLevelHierarchy"/>
    <dgm:cxn modelId="{EB23446E-47BA-45EC-9CC4-3A70A92307FB}" type="presOf" srcId="{377504F1-74D5-453C-AEF4-64EDD7AABAC8}" destId="{2D567E1C-790C-445B-8285-2B3F61E9D599}" srcOrd="0" destOrd="0" presId="urn:microsoft.com/office/officeart/2008/layout/HorizontalMultiLevelHierarchy"/>
    <dgm:cxn modelId="{41652E57-7155-4C7B-B743-B3F8D90A2CAB}" type="presOf" srcId="{F9737F71-CC1D-475C-A077-F0DC09EBCADE}" destId="{175EE4A3-EFAA-466F-9A4F-A8FD39489CA7}" srcOrd="0" destOrd="0" presId="urn:microsoft.com/office/officeart/2008/layout/HorizontalMultiLevelHierarchy"/>
    <dgm:cxn modelId="{D487C0B9-88B8-4782-A104-E12AD6383554}" type="presOf" srcId="{5953EB16-BA5F-4DB7-8D52-8CB4D97BB591}" destId="{4895BA7C-144C-4C5E-9FB9-B2D5570B5F42}" srcOrd="0" destOrd="0" presId="urn:microsoft.com/office/officeart/2008/layout/HorizontalMultiLevelHierarchy"/>
    <dgm:cxn modelId="{7CE9F674-9178-414A-B28C-14D99BC5A7F9}" type="presOf" srcId="{A14EC623-7423-4AA2-9C1E-C7531DECA476}" destId="{C6B14028-195C-41A8-9A63-1516F8AB0CCC}" srcOrd="1" destOrd="0" presId="urn:microsoft.com/office/officeart/2008/layout/HorizontalMultiLevelHierarchy"/>
    <dgm:cxn modelId="{0D5AFB56-0F74-4436-9771-C23F44D308EB}" type="presOf" srcId="{54561F0B-5324-41DF-B5C6-DE0843529EE4}" destId="{D357B397-952A-4A2F-AC78-4B84B999798B}" srcOrd="0" destOrd="0" presId="urn:microsoft.com/office/officeart/2008/layout/HorizontalMultiLevelHierarchy"/>
    <dgm:cxn modelId="{18612C14-CACD-42C4-8A61-54E4C331B4FC}" srcId="{1E093CC8-70F8-44A5-9DBC-E674ACFECA09}" destId="{B9B34A5A-F240-440A-9AF2-E1F08DABC0B8}" srcOrd="0" destOrd="0" parTransId="{C72594B9-5197-4E10-89F0-DDD00BC927AF}" sibTransId="{9262911F-FAE6-441C-861E-7ACC320FC68C}"/>
    <dgm:cxn modelId="{2E1B8979-B4BD-45BA-BE37-4A55B2AEC2D0}" srcId="{377504F1-74D5-453C-AEF4-64EDD7AABAC8}" destId="{E27C2B94-49FF-4183-B850-E627C7E3BECF}" srcOrd="3" destOrd="0" parTransId="{A20FCF3F-AA75-43D8-90DE-6FB186F70A04}" sibTransId="{4A53784F-6935-4251-B302-41FB5ADD2561}"/>
    <dgm:cxn modelId="{EBB038C5-D902-4F83-9BC1-F2AE7AB51A37}" srcId="{377504F1-74D5-453C-AEF4-64EDD7AABAC8}" destId="{F9737F71-CC1D-475C-A077-F0DC09EBCADE}" srcOrd="2" destOrd="0" parTransId="{DCE059A6-33D2-4A27-B2A8-E57361D1E9B4}" sibTransId="{1FC360D1-1122-4DC3-A250-25C46BAFF345}"/>
    <dgm:cxn modelId="{613AA75D-44E6-40DA-B09B-5CF88E156D4D}" type="presOf" srcId="{0D47D7D2-B970-49FD-BBFF-4C86B602B62C}" destId="{3EE9A423-F865-45AB-93F0-F841C33F46D1}" srcOrd="1" destOrd="0" presId="urn:microsoft.com/office/officeart/2008/layout/HorizontalMultiLevelHierarchy"/>
    <dgm:cxn modelId="{4927A981-34A9-46E3-8CA1-9A02E21E6CEC}" type="presOf" srcId="{B9B34A5A-F240-440A-9AF2-E1F08DABC0B8}" destId="{9FC99C07-B21C-468C-852F-B97BD15E2CA6}" srcOrd="0" destOrd="0" presId="urn:microsoft.com/office/officeart/2008/layout/HorizontalMultiLevelHierarchy"/>
    <dgm:cxn modelId="{F7228A51-55F7-44FD-8FB1-FF4D7A53C947}" type="presOf" srcId="{1DDD7B37-F3A3-4849-B2FA-B66472FEEA6A}" destId="{A87A2A7F-3FF9-415C-BDE9-0A63C0454501}" srcOrd="0" destOrd="0" presId="urn:microsoft.com/office/officeart/2008/layout/HorizontalMultiLevelHierarchy"/>
    <dgm:cxn modelId="{17EE32EA-076C-4B2D-928F-A40B27A2B5CF}" type="presOf" srcId="{C72594B9-5197-4E10-89F0-DDD00BC927AF}" destId="{44EB5966-7A10-4DA9-AAC6-3BF564DD7465}" srcOrd="0" destOrd="0" presId="urn:microsoft.com/office/officeart/2008/layout/HorizontalMultiLevelHierarchy"/>
    <dgm:cxn modelId="{11FFE3F1-7F9D-42B8-9E79-498B75BCFAA0}" type="presOf" srcId="{EFAD0AA3-C800-4C6F-AB44-A5EEC2692C61}" destId="{1F68B36C-4962-433F-B4E5-BC26D5A65C5D}" srcOrd="0" destOrd="0" presId="urn:microsoft.com/office/officeart/2008/layout/HorizontalMultiLevelHierarchy"/>
    <dgm:cxn modelId="{AF62A5A1-0F1A-4238-93B4-5DAD1E67F1C0}" srcId="{96A18569-2886-45B2-831B-7A59992CEA45}" destId="{377504F1-74D5-453C-AEF4-64EDD7AABAC8}" srcOrd="0" destOrd="0" parTransId="{AB35D8CF-78CA-4E66-A2AD-6A5DB195B007}" sibTransId="{046D6962-CF44-49B8-8A28-E2713252571C}"/>
    <dgm:cxn modelId="{CA77713F-5E4A-4C81-BD1B-F0736AE6EBE5}" srcId="{377504F1-74D5-453C-AEF4-64EDD7AABAC8}" destId="{1E093CC8-70F8-44A5-9DBC-E674ACFECA09}" srcOrd="1" destOrd="0" parTransId="{EB04ADF4-16E1-49F6-A2DF-AF6D3AF59258}" sibTransId="{F89FD926-B436-44EE-A8D6-23DDC694BDFE}"/>
    <dgm:cxn modelId="{C84A845A-7349-4C9E-9744-B2F80B378C4D}" type="presOf" srcId="{EB04ADF4-16E1-49F6-A2DF-AF6D3AF59258}" destId="{CA1498C8-1C92-4D85-91AD-058CDC35CF6E}" srcOrd="0" destOrd="0" presId="urn:microsoft.com/office/officeart/2008/layout/HorizontalMultiLevelHierarchy"/>
    <dgm:cxn modelId="{D5C7A4F4-F1A5-4832-A7A4-40D289A1A2F5}" type="presOf" srcId="{845DA58C-ACB0-4093-B7A8-856C1DD24CF6}" destId="{FC82CE7A-77C9-43EE-A67C-35B148E10B7D}" srcOrd="1" destOrd="0" presId="urn:microsoft.com/office/officeart/2008/layout/HorizontalMultiLevelHierarchy"/>
    <dgm:cxn modelId="{C07BBA51-F5FD-4C08-9D05-602C231B5985}" type="presOf" srcId="{DC2C9BF2-1A4E-49F8-B062-9E18BEDF738B}" destId="{43DA81AF-C832-44D5-AF82-BD6DA88060B3}" srcOrd="1" destOrd="0" presId="urn:microsoft.com/office/officeart/2008/layout/HorizontalMultiLevelHierarchy"/>
    <dgm:cxn modelId="{28B8763D-00F6-49A1-A356-5919BEB9AD2F}" srcId="{EFAD0AA3-C800-4C6F-AB44-A5EEC2692C61}" destId="{6A43722B-9DDF-49B2-B8D8-6E6C91909363}" srcOrd="0" destOrd="0" parTransId="{755B58A5-C194-4B3D-B27C-71928A16AEA0}" sibTransId="{BF2BA831-5413-4CC7-954D-BDB69CEEEEF2}"/>
    <dgm:cxn modelId="{AA682F09-3CE5-42B2-A8B6-A307CC5219F5}" type="presOf" srcId="{C0A1CFB9-F2D4-437C-BD73-3F9C120F73C9}" destId="{C95321A8-2832-48E5-815F-A342B8B41E7B}" srcOrd="0" destOrd="0" presId="urn:microsoft.com/office/officeart/2008/layout/HorizontalMultiLevelHierarchy"/>
    <dgm:cxn modelId="{02D725B4-57C8-43EF-B574-413564BC86C2}" type="presOf" srcId="{F4AF5644-840B-46F8-9345-21BC3D85E3EA}" destId="{AE97F57A-9D98-4CC9-8B98-DAAF18322C15}" srcOrd="1" destOrd="0" presId="urn:microsoft.com/office/officeart/2008/layout/HorizontalMultiLevelHierarchy"/>
    <dgm:cxn modelId="{5B649CB7-9D5B-4510-B67C-2AF76A05072F}" srcId="{A7DE042A-2E90-4947-8B31-42AB072DD216}" destId="{B30B7DC4-B2BC-4276-BE54-A1AAA72C7B8C}" srcOrd="0" destOrd="0" parTransId="{1DDD7B37-F3A3-4849-B2FA-B66472FEEA6A}" sibTransId="{4BA72B60-DA9E-4F8B-8BF7-71E4E499AA4C}"/>
    <dgm:cxn modelId="{69BB0432-3476-412D-A23B-FB817C4385EE}" type="presOf" srcId="{755B58A5-C194-4B3D-B27C-71928A16AEA0}" destId="{24165DE7-0EBC-45AB-9219-46BE40C96A0B}" srcOrd="0" destOrd="0" presId="urn:microsoft.com/office/officeart/2008/layout/HorizontalMultiLevelHierarchy"/>
    <dgm:cxn modelId="{0B012F5E-6BD0-4B38-8CE9-2BE3378BA5D8}" type="presOf" srcId="{1DDD7B37-F3A3-4849-B2FA-B66472FEEA6A}" destId="{21EDA8BB-61CC-4271-9527-142573C285CA}" srcOrd="1" destOrd="0" presId="urn:microsoft.com/office/officeart/2008/layout/HorizontalMultiLevelHierarchy"/>
    <dgm:cxn modelId="{261B2AB9-1CA1-4009-8C39-1EBDFB835180}" type="presOf" srcId="{DCE059A6-33D2-4A27-B2A8-E57361D1E9B4}" destId="{3B4A8054-06A2-4D95-8C35-9B12886049A4}" srcOrd="1" destOrd="0" presId="urn:microsoft.com/office/officeart/2008/layout/HorizontalMultiLevelHierarchy"/>
    <dgm:cxn modelId="{FB45AF92-CA61-4A92-B52B-1F1B278A1E4F}" srcId="{5E9B275B-9DCD-48D8-B590-3B7DB6927410}" destId="{EFAD0AA3-C800-4C6F-AB44-A5EEC2692C61}" srcOrd="0" destOrd="0" parTransId="{845DA58C-ACB0-4093-B7A8-856C1DD24CF6}" sibTransId="{4E1ECA35-879A-4563-8163-5FF9D522D9F6}"/>
    <dgm:cxn modelId="{332103B6-103C-45CC-8008-A003D1061EA0}" srcId="{EFAD0AA3-C800-4C6F-AB44-A5EEC2692C61}" destId="{54561F0B-5324-41DF-B5C6-DE0843529EE4}" srcOrd="1" destOrd="0" parTransId="{F4AF5644-840B-46F8-9345-21BC3D85E3EA}" sibTransId="{38AE5BFA-57D0-41DB-B522-DEF9CBA5816B}"/>
    <dgm:cxn modelId="{30210AE8-08E4-4ECC-888A-A5D3DC8F168E}" type="presOf" srcId="{1E093CC8-70F8-44A5-9DBC-E674ACFECA09}" destId="{CD130D2E-B68B-4D11-BD5D-74F241B41F93}" srcOrd="0" destOrd="0" presId="urn:microsoft.com/office/officeart/2008/layout/HorizontalMultiLevelHierarchy"/>
    <dgm:cxn modelId="{EDC94416-97BC-432A-8E05-710CA7EC1A5D}" type="presOf" srcId="{A7DE042A-2E90-4947-8B31-42AB072DD216}" destId="{C6B7EBFE-355E-4DA4-BF58-BD8AE5038C6C}" srcOrd="0" destOrd="0" presId="urn:microsoft.com/office/officeart/2008/layout/HorizontalMultiLevelHierarchy"/>
    <dgm:cxn modelId="{19716B9B-0B39-4EAA-945B-B5CBA2A90EFB}" srcId="{377504F1-74D5-453C-AEF4-64EDD7AABAC8}" destId="{5A5AE6D9-52BD-4D53-A6EB-785993A95EC3}" srcOrd="0" destOrd="0" parTransId="{0651A448-AF3C-4CB2-BD47-E4A86A4F8392}" sibTransId="{0960A782-A04C-4932-BC64-DC90D719608C}"/>
    <dgm:cxn modelId="{0D303DEE-D421-48F7-8FCD-75314CE41054}" type="presOf" srcId="{0651A448-AF3C-4CB2-BD47-E4A86A4F8392}" destId="{78A95E5B-4EAC-41F3-A621-E117EB8B7338}" srcOrd="1" destOrd="0" presId="urn:microsoft.com/office/officeart/2008/layout/HorizontalMultiLevelHierarchy"/>
    <dgm:cxn modelId="{E4AEE182-C53B-40BB-B82F-550967A89BAA}" type="presOf" srcId="{5A5AE6D9-52BD-4D53-A6EB-785993A95EC3}" destId="{3660C20E-FD33-4567-9716-B6C2B4864CE6}" srcOrd="0" destOrd="0" presId="urn:microsoft.com/office/officeart/2008/layout/HorizontalMultiLevelHierarchy"/>
    <dgm:cxn modelId="{8A875C9F-AA34-4570-A108-0041D7BB2DBD}" type="presOf" srcId="{EB04ADF4-16E1-49F6-A2DF-AF6D3AF59258}" destId="{EA09F59A-01C2-413E-812C-D4688864152A}" srcOrd="1" destOrd="0" presId="urn:microsoft.com/office/officeart/2008/layout/HorizontalMultiLevelHierarchy"/>
    <dgm:cxn modelId="{A78D5136-F9F0-498A-9B07-6A9208A887AB}" type="presOf" srcId="{6BEE1FFA-22E4-4DAC-A6C7-61529177E679}" destId="{182001FE-6296-43A7-8B1E-7159CD2965F9}" srcOrd="0" destOrd="0" presId="urn:microsoft.com/office/officeart/2008/layout/HorizontalMultiLevelHierarchy"/>
    <dgm:cxn modelId="{DD71A198-CCC7-46CD-A057-A6D6CE764556}" type="presOf" srcId="{DA31B9B3-3A2B-4E4E-97CA-E914201BFA54}" destId="{6C54180E-AEFD-40C7-A743-92A8B08D5CE5}" srcOrd="1" destOrd="0" presId="urn:microsoft.com/office/officeart/2008/layout/HorizontalMultiLevelHierarchy"/>
    <dgm:cxn modelId="{1C3E1126-2C4D-4321-BF19-3CB0C6715CDE}" type="presOf" srcId="{B30B7DC4-B2BC-4276-BE54-A1AAA72C7B8C}" destId="{478F0DA8-4615-4E20-BF45-C8E3C01CC912}" srcOrd="0" destOrd="0" presId="urn:microsoft.com/office/officeart/2008/layout/HorizontalMultiLevelHierarchy"/>
    <dgm:cxn modelId="{EB941966-9F8E-4433-AE37-0E6372A82B1E}" srcId="{377504F1-74D5-453C-AEF4-64EDD7AABAC8}" destId="{5E9B275B-9DCD-48D8-B590-3B7DB6927410}" srcOrd="4" destOrd="0" parTransId="{0D47D7D2-B970-49FD-BBFF-4C86B602B62C}" sibTransId="{9407C193-BDBA-4D22-9FF4-95ACF0225CE5}"/>
    <dgm:cxn modelId="{A5DAE9E4-ABAA-481C-A1E9-CD7A05906D08}" type="presOf" srcId="{0651A448-AF3C-4CB2-BD47-E4A86A4F8392}" destId="{1169D531-C505-4933-B9F6-908DBA44117B}" srcOrd="0" destOrd="0" presId="urn:microsoft.com/office/officeart/2008/layout/HorizontalMultiLevelHierarchy"/>
    <dgm:cxn modelId="{7007772F-CA32-459C-9AF6-DE08E78705D0}" type="presOf" srcId="{96A18569-2886-45B2-831B-7A59992CEA45}" destId="{4ACF6C40-AF31-40A3-852C-537D413AE24D}" srcOrd="0" destOrd="0" presId="urn:microsoft.com/office/officeart/2008/layout/HorizontalMultiLevelHierarchy"/>
    <dgm:cxn modelId="{855E542E-8724-4A06-84F4-F2CC1E792C97}" type="presOf" srcId="{D3DE8D47-57C7-45A1-9224-B5C27BF77164}" destId="{52DF5423-39CD-4763-9ADF-F3ED913990A1}" srcOrd="1" destOrd="0" presId="urn:microsoft.com/office/officeart/2008/layout/HorizontalMultiLevelHierarchy"/>
    <dgm:cxn modelId="{D4201476-1082-4075-9306-350B5FA1708F}" type="presOf" srcId="{A14EC623-7423-4AA2-9C1E-C7531DECA476}" destId="{9D033E31-E1BF-4125-86B9-A03FAAF3DFFB}" srcOrd="0" destOrd="0" presId="urn:microsoft.com/office/officeart/2008/layout/HorizontalMultiLevelHierarchy"/>
    <dgm:cxn modelId="{2A07DCE3-9381-471B-B86F-0457E145B819}" type="presOf" srcId="{D3DE8D47-57C7-45A1-9224-B5C27BF77164}" destId="{9DE0EAFB-264D-425F-98AD-054B4BBCDE01}" srcOrd="0" destOrd="0" presId="urn:microsoft.com/office/officeart/2008/layout/HorizontalMultiLevelHierarchy"/>
    <dgm:cxn modelId="{62062AD6-432E-466B-B5AA-4B1B82DC48CB}" type="presOf" srcId="{A20FCF3F-AA75-43D8-90DE-6FB186F70A04}" destId="{71B1A8C9-56AB-4AEE-924C-76A40053B5D4}" srcOrd="1" destOrd="0" presId="urn:microsoft.com/office/officeart/2008/layout/HorizontalMultiLevelHierarchy"/>
    <dgm:cxn modelId="{A9F20827-165F-4E9C-ABCE-B330BE068464}" type="presParOf" srcId="{4ACF6C40-AF31-40A3-852C-537D413AE24D}" destId="{9B517062-54D1-4C8C-B939-FF368914174D}" srcOrd="0" destOrd="0" presId="urn:microsoft.com/office/officeart/2008/layout/HorizontalMultiLevelHierarchy"/>
    <dgm:cxn modelId="{2A4C8424-EC91-4A06-AD91-8A393BE1287F}" type="presParOf" srcId="{9B517062-54D1-4C8C-B939-FF368914174D}" destId="{2D567E1C-790C-445B-8285-2B3F61E9D599}" srcOrd="0" destOrd="0" presId="urn:microsoft.com/office/officeart/2008/layout/HorizontalMultiLevelHierarchy"/>
    <dgm:cxn modelId="{028D1099-B52D-46E7-A621-FC61F24C6879}" type="presParOf" srcId="{9B517062-54D1-4C8C-B939-FF368914174D}" destId="{9668248C-44AF-4FB4-BC4A-3F6D19BE3AD9}" srcOrd="1" destOrd="0" presId="urn:microsoft.com/office/officeart/2008/layout/HorizontalMultiLevelHierarchy"/>
    <dgm:cxn modelId="{D739594A-BEA8-4C19-9BB5-3D692DF47E17}" type="presParOf" srcId="{9668248C-44AF-4FB4-BC4A-3F6D19BE3AD9}" destId="{1169D531-C505-4933-B9F6-908DBA44117B}" srcOrd="0" destOrd="0" presId="urn:microsoft.com/office/officeart/2008/layout/HorizontalMultiLevelHierarchy"/>
    <dgm:cxn modelId="{389DAA56-BCD5-4093-959D-69D89F288E31}" type="presParOf" srcId="{1169D531-C505-4933-B9F6-908DBA44117B}" destId="{78A95E5B-4EAC-41F3-A621-E117EB8B7338}" srcOrd="0" destOrd="0" presId="urn:microsoft.com/office/officeart/2008/layout/HorizontalMultiLevelHierarchy"/>
    <dgm:cxn modelId="{69EBD87A-BA95-4A5B-88B9-09019D0E621B}" type="presParOf" srcId="{9668248C-44AF-4FB4-BC4A-3F6D19BE3AD9}" destId="{6DF7B58C-7C2E-4504-93A8-0D7DE2397839}" srcOrd="1" destOrd="0" presId="urn:microsoft.com/office/officeart/2008/layout/HorizontalMultiLevelHierarchy"/>
    <dgm:cxn modelId="{B7060720-B259-4FE1-8FDE-C7DBCD2F6B01}" type="presParOf" srcId="{6DF7B58C-7C2E-4504-93A8-0D7DE2397839}" destId="{3660C20E-FD33-4567-9716-B6C2B4864CE6}" srcOrd="0" destOrd="0" presId="urn:microsoft.com/office/officeart/2008/layout/HorizontalMultiLevelHierarchy"/>
    <dgm:cxn modelId="{17AE0AC9-6F6C-4C03-B593-6B6120B4BA18}" type="presParOf" srcId="{6DF7B58C-7C2E-4504-93A8-0D7DE2397839}" destId="{496CE715-1D38-4F3D-BB3A-58F5776D306B}" srcOrd="1" destOrd="0" presId="urn:microsoft.com/office/officeart/2008/layout/HorizontalMultiLevelHierarchy"/>
    <dgm:cxn modelId="{0ACBEF6A-A110-41FA-A4B6-C5925B9A3B56}" type="presParOf" srcId="{9668248C-44AF-4FB4-BC4A-3F6D19BE3AD9}" destId="{CA1498C8-1C92-4D85-91AD-058CDC35CF6E}" srcOrd="2" destOrd="0" presId="urn:microsoft.com/office/officeart/2008/layout/HorizontalMultiLevelHierarchy"/>
    <dgm:cxn modelId="{BDD21EE5-D545-41B4-9905-71FCC0509BFC}" type="presParOf" srcId="{CA1498C8-1C92-4D85-91AD-058CDC35CF6E}" destId="{EA09F59A-01C2-413E-812C-D4688864152A}" srcOrd="0" destOrd="0" presId="urn:microsoft.com/office/officeart/2008/layout/HorizontalMultiLevelHierarchy"/>
    <dgm:cxn modelId="{2B2AADD7-AF0E-4374-B60B-D75BD10F3648}" type="presParOf" srcId="{9668248C-44AF-4FB4-BC4A-3F6D19BE3AD9}" destId="{6F0130CA-50C3-49D9-A968-BEC8DA7694A8}" srcOrd="3" destOrd="0" presId="urn:microsoft.com/office/officeart/2008/layout/HorizontalMultiLevelHierarchy"/>
    <dgm:cxn modelId="{4221E4F7-248E-4204-9C9E-DB6040F11C0D}" type="presParOf" srcId="{6F0130CA-50C3-49D9-A968-BEC8DA7694A8}" destId="{CD130D2E-B68B-4D11-BD5D-74F241B41F93}" srcOrd="0" destOrd="0" presId="urn:microsoft.com/office/officeart/2008/layout/HorizontalMultiLevelHierarchy"/>
    <dgm:cxn modelId="{4D4D9CAE-06CF-4315-87E5-A1207D80F277}" type="presParOf" srcId="{6F0130CA-50C3-49D9-A968-BEC8DA7694A8}" destId="{03C203E8-C710-44EA-8DB0-4DC29BE034D4}" srcOrd="1" destOrd="0" presId="urn:microsoft.com/office/officeart/2008/layout/HorizontalMultiLevelHierarchy"/>
    <dgm:cxn modelId="{CA6015CA-907A-4167-9DF0-F81249B9D80B}" type="presParOf" srcId="{03C203E8-C710-44EA-8DB0-4DC29BE034D4}" destId="{44EB5966-7A10-4DA9-AAC6-3BF564DD7465}" srcOrd="0" destOrd="0" presId="urn:microsoft.com/office/officeart/2008/layout/HorizontalMultiLevelHierarchy"/>
    <dgm:cxn modelId="{720403E3-7662-462E-A08B-14A63CCC2EB8}" type="presParOf" srcId="{44EB5966-7A10-4DA9-AAC6-3BF564DD7465}" destId="{1C8D3FF6-71A2-415D-AD64-EFA37A589113}" srcOrd="0" destOrd="0" presId="urn:microsoft.com/office/officeart/2008/layout/HorizontalMultiLevelHierarchy"/>
    <dgm:cxn modelId="{41BDB79D-89D4-41D5-AAEE-CD8CE87C542D}" type="presParOf" srcId="{03C203E8-C710-44EA-8DB0-4DC29BE034D4}" destId="{5C51B764-AEFC-45E8-8D79-93DB44A3072B}" srcOrd="1" destOrd="0" presId="urn:microsoft.com/office/officeart/2008/layout/HorizontalMultiLevelHierarchy"/>
    <dgm:cxn modelId="{D400EC17-6CB0-4204-815E-9D6B34206872}" type="presParOf" srcId="{5C51B764-AEFC-45E8-8D79-93DB44A3072B}" destId="{9FC99C07-B21C-468C-852F-B97BD15E2CA6}" srcOrd="0" destOrd="0" presId="urn:microsoft.com/office/officeart/2008/layout/HorizontalMultiLevelHierarchy"/>
    <dgm:cxn modelId="{D7046871-5C2D-482A-984D-AD9F8892414D}" type="presParOf" srcId="{5C51B764-AEFC-45E8-8D79-93DB44A3072B}" destId="{5B675CEE-E089-4D5F-8177-011F001BBB88}" srcOrd="1" destOrd="0" presId="urn:microsoft.com/office/officeart/2008/layout/HorizontalMultiLevelHierarchy"/>
    <dgm:cxn modelId="{E6FA7CD0-2F22-4BCB-8B26-19562DD9DAB5}" type="presParOf" srcId="{9668248C-44AF-4FB4-BC4A-3F6D19BE3AD9}" destId="{7578D8AB-7F78-477F-988C-391174F6C7BB}" srcOrd="4" destOrd="0" presId="urn:microsoft.com/office/officeart/2008/layout/HorizontalMultiLevelHierarchy"/>
    <dgm:cxn modelId="{798688B7-D178-4A68-8343-3489266B835D}" type="presParOf" srcId="{7578D8AB-7F78-477F-988C-391174F6C7BB}" destId="{3B4A8054-06A2-4D95-8C35-9B12886049A4}" srcOrd="0" destOrd="0" presId="urn:microsoft.com/office/officeart/2008/layout/HorizontalMultiLevelHierarchy"/>
    <dgm:cxn modelId="{1E5AD6B1-D4D7-4680-81B0-E2FC44374895}" type="presParOf" srcId="{9668248C-44AF-4FB4-BC4A-3F6D19BE3AD9}" destId="{A5355F6A-EA2A-4FCB-9FC3-F34EDCE89B1A}" srcOrd="5" destOrd="0" presId="urn:microsoft.com/office/officeart/2008/layout/HorizontalMultiLevelHierarchy"/>
    <dgm:cxn modelId="{ABCDAF3A-8AFD-42C1-9D60-C188FFB2427F}" type="presParOf" srcId="{A5355F6A-EA2A-4FCB-9FC3-F34EDCE89B1A}" destId="{175EE4A3-EFAA-466F-9A4F-A8FD39489CA7}" srcOrd="0" destOrd="0" presId="urn:microsoft.com/office/officeart/2008/layout/HorizontalMultiLevelHierarchy"/>
    <dgm:cxn modelId="{7DD63712-3472-447F-8366-59A2E034FD86}" type="presParOf" srcId="{A5355F6A-EA2A-4FCB-9FC3-F34EDCE89B1A}" destId="{CBC78C1E-6E63-408D-9EF4-F33B79A86126}" srcOrd="1" destOrd="0" presId="urn:microsoft.com/office/officeart/2008/layout/HorizontalMultiLevelHierarchy"/>
    <dgm:cxn modelId="{7C855807-5663-4848-8C20-DE8F3228EF19}" type="presParOf" srcId="{CBC78C1E-6E63-408D-9EF4-F33B79A86126}" destId="{52B24889-53CF-44D7-B99F-8C3884ABED1E}" srcOrd="0" destOrd="0" presId="urn:microsoft.com/office/officeart/2008/layout/HorizontalMultiLevelHierarchy"/>
    <dgm:cxn modelId="{DAA5A46F-453A-47EE-973C-A22A874297C2}" type="presParOf" srcId="{52B24889-53CF-44D7-B99F-8C3884ABED1E}" destId="{6C54180E-AEFD-40C7-A743-92A8B08D5CE5}" srcOrd="0" destOrd="0" presId="urn:microsoft.com/office/officeart/2008/layout/HorizontalMultiLevelHierarchy"/>
    <dgm:cxn modelId="{90F75EC4-ED4E-46F3-B230-E811A68EEEBD}" type="presParOf" srcId="{CBC78C1E-6E63-408D-9EF4-F33B79A86126}" destId="{6690A651-7DC8-45A6-8845-B9667B001014}" srcOrd="1" destOrd="0" presId="urn:microsoft.com/office/officeart/2008/layout/HorizontalMultiLevelHierarchy"/>
    <dgm:cxn modelId="{435D702D-39A9-49B9-8276-36F5AD114F43}" type="presParOf" srcId="{6690A651-7DC8-45A6-8845-B9667B001014}" destId="{4895BA7C-144C-4C5E-9FB9-B2D5570B5F42}" srcOrd="0" destOrd="0" presId="urn:microsoft.com/office/officeart/2008/layout/HorizontalMultiLevelHierarchy"/>
    <dgm:cxn modelId="{7E93D951-5BAA-4D1B-A18B-49E8C0F07D86}" type="presParOf" srcId="{6690A651-7DC8-45A6-8845-B9667B001014}" destId="{473F5181-5BD8-4A1B-80AC-3CB34CD282CE}" srcOrd="1" destOrd="0" presId="urn:microsoft.com/office/officeart/2008/layout/HorizontalMultiLevelHierarchy"/>
    <dgm:cxn modelId="{A20603FC-D602-4CD0-B7C6-83C4BD9D394F}" type="presParOf" srcId="{9668248C-44AF-4FB4-BC4A-3F6D19BE3AD9}" destId="{47CDAAC6-CF60-487C-9CD8-7429C969E7EC}" srcOrd="6" destOrd="0" presId="urn:microsoft.com/office/officeart/2008/layout/HorizontalMultiLevelHierarchy"/>
    <dgm:cxn modelId="{4756BDE6-5A7C-4FF7-9831-6D8F17DD4620}" type="presParOf" srcId="{47CDAAC6-CF60-487C-9CD8-7429C969E7EC}" destId="{71B1A8C9-56AB-4AEE-924C-76A40053B5D4}" srcOrd="0" destOrd="0" presId="urn:microsoft.com/office/officeart/2008/layout/HorizontalMultiLevelHierarchy"/>
    <dgm:cxn modelId="{908246C3-9295-4A52-9D75-D66203DDBDB4}" type="presParOf" srcId="{9668248C-44AF-4FB4-BC4A-3F6D19BE3AD9}" destId="{4F8396CB-90A9-4218-8216-C8E7E7A920CE}" srcOrd="7" destOrd="0" presId="urn:microsoft.com/office/officeart/2008/layout/HorizontalMultiLevelHierarchy"/>
    <dgm:cxn modelId="{52C92C07-BDAE-4520-A30A-89A99A9484BF}" type="presParOf" srcId="{4F8396CB-90A9-4218-8216-C8E7E7A920CE}" destId="{CF01A719-0F4D-4165-A653-42C818502CD1}" srcOrd="0" destOrd="0" presId="urn:microsoft.com/office/officeart/2008/layout/HorizontalMultiLevelHierarchy"/>
    <dgm:cxn modelId="{89764C8B-78F7-45C2-B9B7-430162858256}" type="presParOf" srcId="{4F8396CB-90A9-4218-8216-C8E7E7A920CE}" destId="{B6D8100D-AA33-42DD-A077-DDF46C63829F}" srcOrd="1" destOrd="0" presId="urn:microsoft.com/office/officeart/2008/layout/HorizontalMultiLevelHierarchy"/>
    <dgm:cxn modelId="{831EF840-E0EA-4EF4-BFB6-32C8243040B0}" type="presParOf" srcId="{B6D8100D-AA33-42DD-A077-DDF46C63829F}" destId="{9D033E31-E1BF-4125-86B9-A03FAAF3DFFB}" srcOrd="0" destOrd="0" presId="urn:microsoft.com/office/officeart/2008/layout/HorizontalMultiLevelHierarchy"/>
    <dgm:cxn modelId="{F6D81900-7F40-4036-9842-CE7F7401E47D}" type="presParOf" srcId="{9D033E31-E1BF-4125-86B9-A03FAAF3DFFB}" destId="{C6B14028-195C-41A8-9A63-1516F8AB0CCC}" srcOrd="0" destOrd="0" presId="urn:microsoft.com/office/officeart/2008/layout/HorizontalMultiLevelHierarchy"/>
    <dgm:cxn modelId="{9FC90D6A-D9D3-4748-8E78-F6378C94A0D5}" type="presParOf" srcId="{B6D8100D-AA33-42DD-A077-DDF46C63829F}" destId="{EF278AE8-B815-474E-9F83-FE4516AE01A2}" srcOrd="1" destOrd="0" presId="urn:microsoft.com/office/officeart/2008/layout/HorizontalMultiLevelHierarchy"/>
    <dgm:cxn modelId="{2E262234-6629-48B7-979F-A1B1A4B2B28A}" type="presParOf" srcId="{EF278AE8-B815-474E-9F83-FE4516AE01A2}" destId="{C95321A8-2832-48E5-815F-A342B8B41E7B}" srcOrd="0" destOrd="0" presId="urn:microsoft.com/office/officeart/2008/layout/HorizontalMultiLevelHierarchy"/>
    <dgm:cxn modelId="{D241D222-BD5A-44D6-BDA8-8833CEA50C13}" type="presParOf" srcId="{EF278AE8-B815-474E-9F83-FE4516AE01A2}" destId="{FC818D42-63BA-4DFE-980E-268946394E45}" srcOrd="1" destOrd="0" presId="urn:microsoft.com/office/officeart/2008/layout/HorizontalMultiLevelHierarchy"/>
    <dgm:cxn modelId="{B01B36F9-ABF3-4211-8CC9-D88B6C8E7019}" type="presParOf" srcId="{9668248C-44AF-4FB4-BC4A-3F6D19BE3AD9}" destId="{756A6103-0508-4979-ADE7-9B2CD0169285}" srcOrd="8" destOrd="0" presId="urn:microsoft.com/office/officeart/2008/layout/HorizontalMultiLevelHierarchy"/>
    <dgm:cxn modelId="{32AA9732-5057-44D4-8B6B-AC0B93B6862C}" type="presParOf" srcId="{756A6103-0508-4979-ADE7-9B2CD0169285}" destId="{3EE9A423-F865-45AB-93F0-F841C33F46D1}" srcOrd="0" destOrd="0" presId="urn:microsoft.com/office/officeart/2008/layout/HorizontalMultiLevelHierarchy"/>
    <dgm:cxn modelId="{85AFFEF9-63B5-4746-BC9A-937D8221A744}" type="presParOf" srcId="{9668248C-44AF-4FB4-BC4A-3F6D19BE3AD9}" destId="{3A4792CC-26FE-4ACD-908A-5B279547007B}" srcOrd="9" destOrd="0" presId="urn:microsoft.com/office/officeart/2008/layout/HorizontalMultiLevelHierarchy"/>
    <dgm:cxn modelId="{2232A4EA-97C2-4230-918F-301BD0D204D8}" type="presParOf" srcId="{3A4792CC-26FE-4ACD-908A-5B279547007B}" destId="{4C0D1499-D457-4F5B-B0D4-DD3D8B8F9EC5}" srcOrd="0" destOrd="0" presId="urn:microsoft.com/office/officeart/2008/layout/HorizontalMultiLevelHierarchy"/>
    <dgm:cxn modelId="{D91014E8-B777-467B-805A-E2D91D51B66B}" type="presParOf" srcId="{3A4792CC-26FE-4ACD-908A-5B279547007B}" destId="{C5671C91-6510-4914-A4F5-3ED39A453930}" srcOrd="1" destOrd="0" presId="urn:microsoft.com/office/officeart/2008/layout/HorizontalMultiLevelHierarchy"/>
    <dgm:cxn modelId="{71BDED59-D2CB-4748-819B-2F6A7EDC51BA}" type="presParOf" srcId="{C5671C91-6510-4914-A4F5-3ED39A453930}" destId="{08AFC742-C92A-41A1-BB27-3C0C3CFE9CB0}" srcOrd="0" destOrd="0" presId="urn:microsoft.com/office/officeart/2008/layout/HorizontalMultiLevelHierarchy"/>
    <dgm:cxn modelId="{A962099B-A71A-44DB-A9BD-205443CB002A}" type="presParOf" srcId="{08AFC742-C92A-41A1-BB27-3C0C3CFE9CB0}" destId="{FC82CE7A-77C9-43EE-A67C-35B148E10B7D}" srcOrd="0" destOrd="0" presId="urn:microsoft.com/office/officeart/2008/layout/HorizontalMultiLevelHierarchy"/>
    <dgm:cxn modelId="{78B94059-B8C7-4B8A-935F-C109B4707393}" type="presParOf" srcId="{C5671C91-6510-4914-A4F5-3ED39A453930}" destId="{44671441-1D1C-4177-934C-C77190F0257E}" srcOrd="1" destOrd="0" presId="urn:microsoft.com/office/officeart/2008/layout/HorizontalMultiLevelHierarchy"/>
    <dgm:cxn modelId="{C10E83EA-E9D7-413C-9FE1-4751DC84E22B}" type="presParOf" srcId="{44671441-1D1C-4177-934C-C77190F0257E}" destId="{1F68B36C-4962-433F-B4E5-BC26D5A65C5D}" srcOrd="0" destOrd="0" presId="urn:microsoft.com/office/officeart/2008/layout/HorizontalMultiLevelHierarchy"/>
    <dgm:cxn modelId="{B7F3C561-5DF1-435A-9D0C-8A348840EFAE}" type="presParOf" srcId="{44671441-1D1C-4177-934C-C77190F0257E}" destId="{FB11C538-8BC9-4AFA-B5C9-00DAFA59B5E9}" srcOrd="1" destOrd="0" presId="urn:microsoft.com/office/officeart/2008/layout/HorizontalMultiLevelHierarchy"/>
    <dgm:cxn modelId="{1435E816-0F71-4547-A0E0-2BBCFFA6D1D0}" type="presParOf" srcId="{FB11C538-8BC9-4AFA-B5C9-00DAFA59B5E9}" destId="{24165DE7-0EBC-45AB-9219-46BE40C96A0B}" srcOrd="0" destOrd="0" presId="urn:microsoft.com/office/officeart/2008/layout/HorizontalMultiLevelHierarchy"/>
    <dgm:cxn modelId="{C9E3E252-53DB-42EB-82A6-9DF45952A280}" type="presParOf" srcId="{24165DE7-0EBC-45AB-9219-46BE40C96A0B}" destId="{06DA3628-4BEA-4B3E-8310-F84E60A08ECD}" srcOrd="0" destOrd="0" presId="urn:microsoft.com/office/officeart/2008/layout/HorizontalMultiLevelHierarchy"/>
    <dgm:cxn modelId="{B3BAB368-2FBE-4AE1-B073-A1D3A6279197}" type="presParOf" srcId="{FB11C538-8BC9-4AFA-B5C9-00DAFA59B5E9}" destId="{67CFD345-C40D-4357-BBD6-487662E4647E}" srcOrd="1" destOrd="0" presId="urn:microsoft.com/office/officeart/2008/layout/HorizontalMultiLevelHierarchy"/>
    <dgm:cxn modelId="{175ED551-2763-4CC5-A3D4-4EDAB443F8D8}" type="presParOf" srcId="{67CFD345-C40D-4357-BBD6-487662E4647E}" destId="{F4C120C3-32C2-4855-97D8-6A2B43BD4C56}" srcOrd="0" destOrd="0" presId="urn:microsoft.com/office/officeart/2008/layout/HorizontalMultiLevelHierarchy"/>
    <dgm:cxn modelId="{8527FBCA-4B4F-4D2F-97E2-6EAFBD4FB5FB}" type="presParOf" srcId="{67CFD345-C40D-4357-BBD6-487662E4647E}" destId="{A9BAD9EF-34DF-4E5C-8086-F6E2F880A584}" srcOrd="1" destOrd="0" presId="urn:microsoft.com/office/officeart/2008/layout/HorizontalMultiLevelHierarchy"/>
    <dgm:cxn modelId="{DCEB7B4F-0677-40D1-A0D0-B762A624ED2C}" type="presParOf" srcId="{FB11C538-8BC9-4AFA-B5C9-00DAFA59B5E9}" destId="{EA94E8EE-EDE0-44D2-8438-E1F66B8CD88D}" srcOrd="2" destOrd="0" presId="urn:microsoft.com/office/officeart/2008/layout/HorizontalMultiLevelHierarchy"/>
    <dgm:cxn modelId="{20E93D3B-12C9-4340-A3D2-92DC669C993A}" type="presParOf" srcId="{EA94E8EE-EDE0-44D2-8438-E1F66B8CD88D}" destId="{AE97F57A-9D98-4CC9-8B98-DAAF18322C15}" srcOrd="0" destOrd="0" presId="urn:microsoft.com/office/officeart/2008/layout/HorizontalMultiLevelHierarchy"/>
    <dgm:cxn modelId="{C75AA205-36B6-42A8-96F2-9B580958FBAB}" type="presParOf" srcId="{FB11C538-8BC9-4AFA-B5C9-00DAFA59B5E9}" destId="{E6C32AB0-2B54-4561-BD50-D12184AC9072}" srcOrd="3" destOrd="0" presId="urn:microsoft.com/office/officeart/2008/layout/HorizontalMultiLevelHierarchy"/>
    <dgm:cxn modelId="{EF11F072-F779-4D70-817E-370D38354909}" type="presParOf" srcId="{E6C32AB0-2B54-4561-BD50-D12184AC9072}" destId="{D357B397-952A-4A2F-AC78-4B84B999798B}" srcOrd="0" destOrd="0" presId="urn:microsoft.com/office/officeart/2008/layout/HorizontalMultiLevelHierarchy"/>
    <dgm:cxn modelId="{BD2E85F1-5BE5-4772-877A-D5E6A731236A}" type="presParOf" srcId="{E6C32AB0-2B54-4561-BD50-D12184AC9072}" destId="{4C09E20A-0E39-44B3-A1E3-4A9BC22C0E7D}" srcOrd="1" destOrd="0" presId="urn:microsoft.com/office/officeart/2008/layout/HorizontalMultiLevelHierarchy"/>
    <dgm:cxn modelId="{3ACE4B88-32B5-402D-80E5-2B6B1C764584}" type="presParOf" srcId="{C5671C91-6510-4914-A4F5-3ED39A453930}" destId="{E1546ED9-0B9C-4C7E-A172-C64F7A37CBFF}" srcOrd="2" destOrd="0" presId="urn:microsoft.com/office/officeart/2008/layout/HorizontalMultiLevelHierarchy"/>
    <dgm:cxn modelId="{003DB75A-5B2C-47EB-BAC3-A16DDD8048F1}" type="presParOf" srcId="{E1546ED9-0B9C-4C7E-A172-C64F7A37CBFF}" destId="{43DA81AF-C832-44D5-AF82-BD6DA88060B3}" srcOrd="0" destOrd="0" presId="urn:microsoft.com/office/officeart/2008/layout/HorizontalMultiLevelHierarchy"/>
    <dgm:cxn modelId="{0B9B9300-4710-4FDB-90E4-F96010A6B4B2}" type="presParOf" srcId="{C5671C91-6510-4914-A4F5-3ED39A453930}" destId="{3454DA0F-D28E-410D-81D8-CFAC71446326}" srcOrd="3" destOrd="0" presId="urn:microsoft.com/office/officeart/2008/layout/HorizontalMultiLevelHierarchy"/>
    <dgm:cxn modelId="{4FC7520D-8F6C-4601-92EC-494427696662}" type="presParOf" srcId="{3454DA0F-D28E-410D-81D8-CFAC71446326}" destId="{C6B7EBFE-355E-4DA4-BF58-BD8AE5038C6C}" srcOrd="0" destOrd="0" presId="urn:microsoft.com/office/officeart/2008/layout/HorizontalMultiLevelHierarchy"/>
    <dgm:cxn modelId="{C5957ADC-0C83-47AD-9A63-3BF025523CEE}" type="presParOf" srcId="{3454DA0F-D28E-410D-81D8-CFAC71446326}" destId="{9E4A7170-4790-435D-8AEF-58B2CE4E4525}" srcOrd="1" destOrd="0" presId="urn:microsoft.com/office/officeart/2008/layout/HorizontalMultiLevelHierarchy"/>
    <dgm:cxn modelId="{D54E5B6D-91A7-4607-B585-B5DD86A0EC55}" type="presParOf" srcId="{9E4A7170-4790-435D-8AEF-58B2CE4E4525}" destId="{A87A2A7F-3FF9-415C-BDE9-0A63C0454501}" srcOrd="0" destOrd="0" presId="urn:microsoft.com/office/officeart/2008/layout/HorizontalMultiLevelHierarchy"/>
    <dgm:cxn modelId="{EB3EB880-AF2E-4847-94A4-E3B553DF362B}" type="presParOf" srcId="{A87A2A7F-3FF9-415C-BDE9-0A63C0454501}" destId="{21EDA8BB-61CC-4271-9527-142573C285CA}" srcOrd="0" destOrd="0" presId="urn:microsoft.com/office/officeart/2008/layout/HorizontalMultiLevelHierarchy"/>
    <dgm:cxn modelId="{69C5B011-36B4-45DE-974C-AEE237698660}" type="presParOf" srcId="{9E4A7170-4790-435D-8AEF-58B2CE4E4525}" destId="{B155C3C5-2CC6-4891-8442-4A889A0D128C}" srcOrd="1" destOrd="0" presId="urn:microsoft.com/office/officeart/2008/layout/HorizontalMultiLevelHierarchy"/>
    <dgm:cxn modelId="{E609ACCF-6A97-4E6B-92E1-451758EB7CD4}" type="presParOf" srcId="{B155C3C5-2CC6-4891-8442-4A889A0D128C}" destId="{478F0DA8-4615-4E20-BF45-C8E3C01CC912}" srcOrd="0" destOrd="0" presId="urn:microsoft.com/office/officeart/2008/layout/HorizontalMultiLevelHierarchy"/>
    <dgm:cxn modelId="{3FEFCDAB-7CF8-439E-97AA-D6B8AA208062}" type="presParOf" srcId="{B155C3C5-2CC6-4891-8442-4A889A0D128C}" destId="{C534E824-E448-403A-89C6-145A8B57BE14}" srcOrd="1" destOrd="0" presId="urn:microsoft.com/office/officeart/2008/layout/HorizontalMultiLevelHierarchy"/>
    <dgm:cxn modelId="{EBEE0223-997B-4F58-9E98-67839AF90E27}" type="presParOf" srcId="{C5671C91-6510-4914-A4F5-3ED39A453930}" destId="{9DE0EAFB-264D-425F-98AD-054B4BBCDE01}" srcOrd="4" destOrd="0" presId="urn:microsoft.com/office/officeart/2008/layout/HorizontalMultiLevelHierarchy"/>
    <dgm:cxn modelId="{9C07A7E1-16E1-4AA1-B3D5-16AAFD6B15A0}" type="presParOf" srcId="{9DE0EAFB-264D-425F-98AD-054B4BBCDE01}" destId="{52DF5423-39CD-4763-9ADF-F3ED913990A1}" srcOrd="0" destOrd="0" presId="urn:microsoft.com/office/officeart/2008/layout/HorizontalMultiLevelHierarchy"/>
    <dgm:cxn modelId="{19FB3862-6EE2-461E-8A51-FC08C6A8A6B9}" type="presParOf" srcId="{C5671C91-6510-4914-A4F5-3ED39A453930}" destId="{4BA8EF16-7FEB-4F6C-B830-70A76EB8ED98}" srcOrd="5" destOrd="0" presId="urn:microsoft.com/office/officeart/2008/layout/HorizontalMultiLevelHierarchy"/>
    <dgm:cxn modelId="{231F9ED5-3E2C-4E48-A757-5500789D9FF4}" type="presParOf" srcId="{4BA8EF16-7FEB-4F6C-B830-70A76EB8ED98}" destId="{182001FE-6296-43A7-8B1E-7159CD2965F9}" srcOrd="0" destOrd="0" presId="urn:microsoft.com/office/officeart/2008/layout/HorizontalMultiLevelHierarchy"/>
    <dgm:cxn modelId="{0ED45881-33DB-41CD-80AB-82F755CC0690}" type="presParOf" srcId="{4BA8EF16-7FEB-4F6C-B830-70A76EB8ED98}" destId="{33FB36D2-4AF0-48B8-9C03-0B07CF93E5A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377504F1-74D5-453C-AEF4-64EDD7AABAC8}">
      <dgm:prSet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cs typeface="B Badr" panose="00000400000000000000" pitchFamily="2" charset="-78"/>
            </a:rPr>
            <a:t>و أما تقييده بالشرط: فلاعتبارات لا تعرف إلا بمعرفة ما بين أدواته من التفصيل، و قد بين ذلك فى علم النحو، و لكن لا بد من النظر- هاهنا- فى: «إن»، و «إذا»، و «لو»: </a:t>
          </a:r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ف«إن» و «إذا»: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35D8CF-78CA-4E66-A2AD-6A5DB195B007}" type="parTrans" cxnId="{AF62A5A1-0F1A-4238-93B4-5DAD1E67F1C0}">
      <dgm:prSet/>
      <dgm:spPr/>
      <dgm:t>
        <a:bodyPr/>
        <a:lstStyle/>
        <a:p>
          <a:pPr rtl="1"/>
          <a:endParaRPr lang="fa-IR" sz="85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46D6962-CF44-49B8-8A28-E2713252571C}" type="sibTrans" cxnId="{AF62A5A1-0F1A-4238-93B4-5DAD1E67F1C0}">
      <dgm:prSet/>
      <dgm:spPr/>
      <dgm:t>
        <a:bodyPr/>
        <a:lstStyle/>
        <a:p>
          <a:pPr rtl="1"/>
          <a:endParaRPr lang="fa-IR" sz="85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D17A82E-2C35-4974-BCB2-9285EBD14001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للشرط فى الاستقبال؛ لكن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3C1BC93-8C31-46B4-9B15-6F2FC5FF459B}" type="parTrans" cxnId="{230A770C-1FE5-45A2-ACA6-F743833EFB6D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00097E1-5AE4-4B90-8BD9-2BB808891621}" type="sibTrans" cxnId="{230A770C-1FE5-45A2-ACA6-F743833EFB6D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58DA2F-8F34-4C13-9332-5FCED690F521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أصل (إن) عدم الجزم بوقوع الشرط،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AEC579-A001-4BDB-9EBA-B08B6C493E2F}" type="parTrans" cxnId="{36B1CFE1-7731-4543-9177-874F56E4950E}">
      <dgm:prSet custT="1"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45B1807-6571-41FE-8CE5-9A8D93B5515C}" type="sibTrans" cxnId="{36B1CFE1-7731-4543-9177-874F56E4950E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2917894-D2A5-4ECD-81A5-EAF66657B7B9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أصل (إذا) الجزم بوقوعه،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27D656D-F325-42B0-990F-E89203E9611C}" type="parTrans" cxnId="{2075CA6C-C879-4132-8954-925085FC8291}">
      <dgm:prSet custT="1"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5C82EE1-A60C-4567-924A-875598E3CB06}" type="sibTrans" cxnId="{2075CA6C-C879-4132-8954-925085FC8291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ACCB0B-33C4-4183-AB60-28B373AED728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لذلك كان النادر موقعا لـ«إن»،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166162-7FAF-4CBF-B0E6-77379122E882}" type="parTrans" cxnId="{41C8001D-11B9-47A7-A293-4D36906FD0FC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4B853ED-7D32-44DD-8808-D40A005BA5B3}" type="sibTrans" cxnId="{41C8001D-11B9-47A7-A293-4D36906FD0FC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9D1C2B-4065-44B9-8D81-2E3BE2CD9538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غلب لفظ الماضى مع «إذا»؛ نحو: فإذا جاءتهم الحسنة قالوا لنا هذه و إن تصبهم سيئة يطيروا بموسى و من معه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23AF9FB-6CC7-42DB-8E01-3C1A26948095}" type="parTrans" cxnId="{0734C19D-1081-4C62-87D1-748DA7D30BCD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B0621F7-6184-45ED-98AB-5EA6CA77658F}" type="sibTrans" cxnId="{0734C19D-1081-4C62-87D1-748DA7D30BCD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66FC7D1-9E4F-44CC-9165-68AC3C20EF14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لأن المراد الحسنة المطلقة؛ و لهذا عرفت تعريف الجنس، و السيئة نادرة بالنسبة إليها؛ و لهذا نكرت.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CB00EF-7C78-4C74-8B9C-CDB834E4482F}" type="parTrans" cxnId="{261801AF-F407-474F-B801-AD2C198FC2F9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F5AF320-FB13-44DC-9CE2-2441C11047E7}" type="sibTrans" cxnId="{261801AF-F407-474F-B801-AD2C198FC2F9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AC620A4-5BCC-447A-BE1F-13AAD35A44B9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قد تستعمل (إن)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5C351C5-5BF2-4B70-8D61-F6E0FCB04490}" type="parTrans" cxnId="{186A7F87-2191-4EBA-89C8-FE2941905FB8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F4FEB7A-4266-4EBA-BD95-E0D4D8C41A13}" type="sibTrans" cxnId="{186A7F87-2191-4EBA-89C8-FE2941905FB8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890AFCD-EF27-47EB-A082-0F7F8E64DAED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فى الجزم تجاهلا،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BE04088-FFC4-4C22-81B8-DD4BC2588F0C}" type="parTrans" cxnId="{F5147618-A2EA-41BE-B1FE-247652557FF0}">
      <dgm:prSet custT="1"/>
      <dgm:spPr/>
      <dgm:t>
        <a:bodyPr/>
        <a:lstStyle/>
        <a:p>
          <a:pPr rtl="1"/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EEE15E-28A9-4D1A-884F-8EC506343A04}" type="sibTrans" cxnId="{F5147618-A2EA-41BE-B1FE-247652557FF0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0353B4F-497B-48F6-8A82-5B780F40E542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لعدم جزم المخاطب؛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1AB20D0-B429-430A-ADDB-35837E65E114}" type="parTrans" cxnId="{31CBCD7C-8094-4A63-871F-F06B6CA74011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75143B-8B4E-4080-AA9E-5A6FE877615C}" type="sibTrans" cxnId="{31CBCD7C-8094-4A63-871F-F06B6CA74011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5F8875D-7416-4E89-8EDE-11ED297256FE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كقولك لمن يكذبك: «إن صدقت، فماذا تفعل؟»،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D914085-A0A0-4328-8264-1DE79A6A2295}" type="parTrans" cxnId="{F91815DB-5CBF-4BC1-AB30-32FBEF8DA518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23E1496-C0A8-4DE6-BAAF-52BD7104B08B}" type="sibTrans" cxnId="{F91815DB-5CBF-4BC1-AB30-32FBEF8DA518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F4887FD-7428-470D-9B96-BDFBA24204EC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لتنزيله منزلة الجاهل؛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DA577F0-AF46-4CD9-91AB-33EDCB1F25F6}" type="parTrans" cxnId="{8ECB08C7-1240-43D7-831F-10815BE9DFC4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6D1983-B287-4261-95BF-C0E3A4FEA398}" type="sibTrans" cxnId="{8ECB08C7-1240-43D7-831F-10815BE9DFC4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C3B1EB6-C44A-4CFE-968D-02D165047129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لمخالفته مقتضى العلم،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EFC52E9-A802-4C4D-B2A1-B43E798DF067}" type="parTrans" cxnId="{78F9C476-7CD8-42DB-A64F-52AFB9F1F86E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BF2F8E-B804-418B-AD80-7C9723DBA9DA}" type="sibTrans" cxnId="{78F9C476-7CD8-42DB-A64F-52AFB9F1F86E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A8DFD2-772E-4D17-8D4F-F40321D935A0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التوبيخ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215EF01-1828-4081-81D3-08209FCBB1B9}" type="parTrans" cxnId="{1E0E4214-C2B0-4EAC-8868-D946C2C95E12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907C4B-A16F-4E99-AEC0-EF7EE07137F5}" type="sibTrans" cxnId="{1E0E4214-C2B0-4EAC-8868-D946C2C95E12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9F7807-4427-47C9-B610-9C382A501749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تصوير أن المقام- لاشتماله على ما يقلع الشرط عن أصله- لا يصلح إلا لفرضه، كما يفرض المحال؛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9FCF6FF-762B-487C-A47D-A453FF784BD6}" type="parTrans" cxnId="{2CB4F993-F92E-4B15-A116-B7791A64D14D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97300AB-9C76-4A0B-888C-75DEB9405A40}" type="sibTrans" cxnId="{2CB4F993-F92E-4B15-A116-B7791A64D14D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F84FE30-97E0-49CD-B1B1-56C258EA50AA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نحو: أ فنضرب عنكم الذكر صفحا أن كنتم قوما مسرفين فيمن قرأ (إن) بالكسر،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B93B3EE-A0E9-45E8-B01F-AFF6079B8018}" type="parTrans" cxnId="{861B9166-6C02-4010-ADE0-842D93B7789E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172197F-F03E-474F-8299-75658ABBBE32}" type="sibTrans" cxnId="{861B9166-6C02-4010-ADE0-842D93B7789E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F6C4E9-311F-48AB-ABCB-91AB27DF974B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تغليب غير المتصف به على المتصف به،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F92D9DE-086E-4B99-AE98-478E857A7501}" type="parTrans" cxnId="{FE41C59D-E8B5-475E-ABB3-0F2859BE9ACA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6B5A75F-28A2-4F39-8E56-91771293E11C}" type="sibTrans" cxnId="{FE41C59D-E8B5-475E-ABB3-0F2859BE9ACA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B3097DB-8B5F-4490-B314-9AA66FAC5E36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قوله تعالى: و إن كنتم في ريب مما نزلنا على عبدنا يحتملها.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24F4B99-A372-4DE4-BE44-572017BEF38D}" type="parTrans" cxnId="{B955FE9D-C4F8-4BFC-971E-04DD56B83B03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3E7729-734D-47EC-B31D-C581054334EE}" type="sibTrans" cxnId="{B955FE9D-C4F8-4BFC-971E-04DD56B83B03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A35EF11-FEA7-4AF8-9874-54CD32DBD67F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التغليب يجرى فى فنون كثيرة؛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7F977B5-3D3D-48A1-B13F-82932AC0FD90}" type="parTrans" cxnId="{E13A78A8-B1D3-4414-963D-C2658204F32B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D19980B-B3E1-466A-82B0-3E1EC1D4A53A}" type="sibTrans" cxnId="{E13A78A8-B1D3-4414-963D-C2658204F32B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FADF703-62BD-4491-948D-81BD3A19D84C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كقوله تعالى: و كانت من القانتين،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CD97A86-82F0-46EA-98E9-9A4623AF8E29}" type="parTrans" cxnId="{71FB92FB-330C-4561-BD71-82E0D53525C9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C1C614-7008-423A-94DE-9367E1E8000C}" type="sibTrans" cxnId="{71FB92FB-330C-4561-BD71-82E0D53525C9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F52AE35-0A99-4814-A3B5-6F06D72DCA19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قوله تعالى: بل أنتم قوم تجهلون،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CCF5569-FEDD-43F2-A469-BA4E3EAF80D0}" type="parTrans" cxnId="{F277C348-B9C4-4E03-8EC4-541D9E773C00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A439904-4562-4691-95BB-BCB298762C13}" type="sibTrans" cxnId="{F277C348-B9C4-4E03-8EC4-541D9E773C00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FE278A-1CB6-4917-AB71-3BDCD7C28949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منه: أبوان، و نحوه.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F7653EC-C49F-4A2F-BF51-051731DE1CBD}" type="parTrans" cxnId="{C5C5AC60-7A10-469B-BA26-E48FED1B42E8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317AEE1-816E-472E-8E29-EEFDB7BBA77D}" type="sibTrans" cxnId="{C5C5AC60-7A10-469B-BA26-E48FED1B42E8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DF70B25-2162-4210-82CD-5188504C45E8}">
      <dgm:prSet custT="1"/>
      <dgm:spPr/>
      <dgm:t>
        <a:bodyPr/>
        <a:lstStyle/>
        <a:p>
          <a:pPr rtl="1"/>
          <a:r>
            <a:rPr lang="fa-IR" sz="1050" smtClean="0">
              <a:solidFill>
                <a:schemeClr val="bg1"/>
              </a:solidFill>
              <a:cs typeface="B Badr" panose="00000400000000000000" pitchFamily="2" charset="-78"/>
            </a:rPr>
            <a:t>و لكونهما لتعليق أمر بغيره فى الاستقبال كان كل من جملتى كل فعلية استقبالية، و لا يخالف ذلك لفظا إلا لنكتة؛ كإبراز غير الحاصل فى معرض الحاصل لقوة الأسباب، </a:t>
          </a:r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C1E9A5-96DF-4F34-899A-75FBA1E0AC27}" type="parTrans" cxnId="{1FFE8CBE-BFE9-48E5-BC8C-C46DA48A9D23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DC31907-9F13-4A61-941D-84B52C9D9749}" type="sibTrans" cxnId="{1FFE8CBE-BFE9-48E5-BC8C-C46DA48A9D23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CFB0B5B-E169-4D04-B670-3EEB24CBFCF8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كون ما هو للوقوع كالواقع،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352A9B8-2319-41BF-A367-0BA9CE94F9BB}" type="parTrans" cxnId="{EF04CED2-A9CE-44BF-A278-492F879844AF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8B9D55-96AA-4F99-AEA6-CE0CA6514EAE}" type="sibTrans" cxnId="{EF04CED2-A9CE-44BF-A278-492F879844AF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2BDA17-946E-4A41-AFF2-5F2418B2100C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التفاؤل،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07AB44-BBC6-421A-905D-C68A27BB7468}" type="parTrans" cxnId="{F8822340-A201-4682-A1C2-55362D35EF9C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BC5F27-2ECA-4B43-AB28-68C6595D0040}" type="sibTrans" cxnId="{F8822340-A201-4682-A1C2-55362D35EF9C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294E6F-D10E-44A7-8DA6-50480805C13D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إظهار الرغبة فى وقوعه؛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67E0830-5A7F-4A00-90ED-1207980978EF}" type="parTrans" cxnId="{B76C491A-6B7A-4686-AE56-30D3573AF102}">
      <dgm:prSet custT="1"/>
      <dgm:spPr/>
      <dgm:t>
        <a:bodyPr/>
        <a:lstStyle/>
        <a:p>
          <a:pPr rtl="1"/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5C66CEC-351C-4EC9-9A39-1A8E1141F844}" type="sibTrans" cxnId="{B76C491A-6B7A-4686-AE56-30D3573AF102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67A1416-B8AD-4CAF-9E4E-924081CBA02C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نحو: «إن ظفرت بحسن العاقبة فهو المرام»؛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285B277-D773-4F81-8B4F-95A81D381145}" type="parTrans" cxnId="{F94F1219-3DD3-4DCE-80A8-1AE67A351CF8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024799C-2092-4C7A-9187-D11C6CF49D6F}" type="sibTrans" cxnId="{F94F1219-3DD3-4DCE-80A8-1AE67A351CF8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38F79A0-E5A5-48E0-BFEA-3A6EE129C949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فإن الطالب إذا عظمت رغبته فى حصول أمر، يكثر تصوره إياه، فربما يخيل إليه حاصلا؛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2468CE6-372D-4E70-9AA3-84449443207D}" type="parTrans" cxnId="{6D240ABE-32E3-475B-9853-98F94FFCC57D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C2EAACC-9E57-47A0-BE6E-B85717F034C8}" type="sibTrans" cxnId="{6D240ABE-32E3-475B-9853-98F94FFCC57D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D299CD6-0012-40BA-83FD-43203D47BCE0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عليه: إن أردن تحصنا.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0557E0D-DD3B-4776-98D6-ABEA0E60778A}" type="parTrans" cxnId="{969283EC-3B37-48B9-B0BF-F5E6F28CBF47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B3B7E0-94BB-4803-8511-A2AC3DC6D0C8}" type="sibTrans" cxnId="{969283EC-3B37-48B9-B0BF-F5E6F28CBF47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7F5E54B-F586-40FB-B86F-05DE584CD7A7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السكاكى: أو للتعريض؛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BB9D4D7-A44D-415C-90AC-3A94F18ADDC4}" type="parTrans" cxnId="{BED72533-071E-41DF-A234-F07F150FAE9C}">
      <dgm:prSet custT="1"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4E615C8-633B-4D78-B6F2-9D6B3047BFA5}" type="sibTrans" cxnId="{BED72533-071E-41DF-A234-F07F150FAE9C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7C0F2A2-9530-4552-86A4-064CF3415EFE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نحو: لئن أشركت ليحبطن عملك،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1B93CD8-9986-4EAF-B540-33E0BC8CDEF0}" type="parTrans" cxnId="{652FBB12-7234-4EAB-BB37-FC424B45B922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2372AAE-02B7-464E-A3D5-793F0D81FEE5}" type="sibTrans" cxnId="{652FBB12-7234-4EAB-BB37-FC424B45B922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C893328-757D-4328-836F-5FAF61BAE0C5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نظيره فى التعريض: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2517276-5CF2-495A-A608-3497D57CA3B4}" type="parTrans" cxnId="{FABEFDAD-F031-4BA6-8148-8F26D75F2987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6E8AEC6-B3EA-4288-B874-570F8FCF2E22}" type="sibTrans" cxnId="{FABEFDAD-F031-4BA6-8148-8F26D75F2987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4EAF6FF-FF17-4CDF-A3B6-E3B0D336393F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ما لي لا أعبد الذي فطرني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40F00ED-6275-4DC4-A22A-4D27606C64CD}" type="parTrans" cxnId="{98716AC9-FD00-4BAA-BD44-DB743DEC02B5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817A16-09DD-419E-8781-43E9A18D0C23}" type="sibTrans" cxnId="{98716AC9-FD00-4BAA-BD44-DB743DEC02B5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0C4917-6F4E-41A0-93B3-AED7CC7FF8F5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أى: و ما لكم لا تعبدون الذى فطركم؛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D54637-A25F-4905-90B4-D30BC3E7C3E3}" type="parTrans" cxnId="{AD3990AB-F960-4286-9ED1-73A344019D6D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89F7E14-E936-4F84-B1D3-848006584689}" type="sibTrans" cxnId="{AD3990AB-F960-4286-9ED1-73A344019D6D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D80B11-434B-4BCD-887F-B74F93E1D867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بدليل: و إليه ترجعون، و وجه حسنه: إسماع المخاطبين الحق على وجه لا يزيد غضبهم، و هو ترك التصريح بنسبتهم إلى الباطل، و يعين على قبوله؛ لكونه أدخل فى إمحاض النصح حيث لا يريد لهم إلا ما يريد لنفسه.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5A88F50-9090-4658-AF76-9DE4B7383E2F}" type="parTrans" cxnId="{06683CCE-85E9-4B78-8B45-6F31E763EEED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47009AC-8AB7-4520-8194-3B00EA0D398D}" type="sibTrans" cxnId="{06683CCE-85E9-4B78-8B45-6F31E763EEED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B517062-54D1-4C8C-B939-FF368914174D}" type="pres">
      <dgm:prSet presAssocID="{377504F1-74D5-453C-AEF4-64EDD7AABAC8}" presName="root1" presStyleCnt="0"/>
      <dgm:spPr/>
    </dgm:pt>
    <dgm:pt modelId="{2D567E1C-790C-445B-8285-2B3F61E9D599}" type="pres">
      <dgm:prSet presAssocID="{377504F1-74D5-453C-AEF4-64EDD7AABAC8}" presName="LevelOneTextNode" presStyleLbl="node0" presStyleIdx="0" presStyleCnt="1" custScaleX="401519" custScaleY="1913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68248C-44AF-4FB4-BC4A-3F6D19BE3AD9}" type="pres">
      <dgm:prSet presAssocID="{377504F1-74D5-453C-AEF4-64EDD7AABAC8}" presName="level2hierChild" presStyleCnt="0"/>
      <dgm:spPr/>
    </dgm:pt>
    <dgm:pt modelId="{A9DC55A2-6B2B-4F15-9E46-CF4C1679F55F}" type="pres">
      <dgm:prSet presAssocID="{33C1BC93-8C31-46B4-9B15-6F2FC5FF459B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C3E903AD-3961-4419-8DBA-29C308875FF4}" type="pres">
      <dgm:prSet presAssocID="{33C1BC93-8C31-46B4-9B15-6F2FC5FF459B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DEFEF052-6C1C-4380-A0A6-1B00A5A9D5D9}" type="pres">
      <dgm:prSet presAssocID="{DD17A82E-2C35-4974-BCB2-9285EBD14001}" presName="root2" presStyleCnt="0"/>
      <dgm:spPr/>
    </dgm:pt>
    <dgm:pt modelId="{B9C94AF7-9E32-4545-953F-81AC9F0AD1BC}" type="pres">
      <dgm:prSet presAssocID="{DD17A82E-2C35-4974-BCB2-9285EBD14001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1606724-CD7C-473F-99D6-6980E1ED8B3B}" type="pres">
      <dgm:prSet presAssocID="{DD17A82E-2C35-4974-BCB2-9285EBD14001}" presName="level3hierChild" presStyleCnt="0"/>
      <dgm:spPr/>
    </dgm:pt>
    <dgm:pt modelId="{2C41E8A1-B11D-4F56-99BC-A1F8A48143F0}" type="pres">
      <dgm:prSet presAssocID="{14AEC579-A001-4BDB-9EBA-B08B6C493E2F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A9639741-47B7-4284-9F3E-266FFA1581D0}" type="pres">
      <dgm:prSet presAssocID="{14AEC579-A001-4BDB-9EBA-B08B6C493E2F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47A6BFD8-F4E7-4E5E-971B-D6291293D124}" type="pres">
      <dgm:prSet presAssocID="{7E58DA2F-8F34-4C13-9332-5FCED690F521}" presName="root2" presStyleCnt="0"/>
      <dgm:spPr/>
    </dgm:pt>
    <dgm:pt modelId="{655A01BC-ECCC-4921-A792-67F1B28B931B}" type="pres">
      <dgm:prSet presAssocID="{7E58DA2F-8F34-4C13-9332-5FCED690F521}" presName="LevelTwoTextNode" presStyleLbl="node3" presStyleIdx="0" presStyleCnt="3" custScaleX="221523" custScaleY="823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5934D32-3BC1-49ED-86BF-1848ACFD05A3}" type="pres">
      <dgm:prSet presAssocID="{7E58DA2F-8F34-4C13-9332-5FCED690F521}" presName="level3hierChild" presStyleCnt="0"/>
      <dgm:spPr/>
    </dgm:pt>
    <dgm:pt modelId="{0977E247-4E1E-4996-95F4-6858FFB69132}" type="pres">
      <dgm:prSet presAssocID="{B27D656D-F325-42B0-990F-E89203E9611C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DFAB5F1F-C876-4385-94E0-86BA22D45C6F}" type="pres">
      <dgm:prSet presAssocID="{B27D656D-F325-42B0-990F-E89203E9611C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DB77F9D5-4939-47AC-9FAE-1DBE16D38A0B}" type="pres">
      <dgm:prSet presAssocID="{42917894-D2A5-4ECD-81A5-EAF66657B7B9}" presName="root2" presStyleCnt="0"/>
      <dgm:spPr/>
    </dgm:pt>
    <dgm:pt modelId="{13B68AA4-2114-4C43-9A73-634AA47E5B0C}" type="pres">
      <dgm:prSet presAssocID="{42917894-D2A5-4ECD-81A5-EAF66657B7B9}" presName="LevelTwoTextNode" presStyleLbl="node3" presStyleIdx="1" presStyleCnt="3" custScaleX="2230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C05D6CE-7264-4D10-BE22-55F6EB454D5E}" type="pres">
      <dgm:prSet presAssocID="{42917894-D2A5-4ECD-81A5-EAF66657B7B9}" presName="level3hierChild" presStyleCnt="0"/>
      <dgm:spPr/>
    </dgm:pt>
    <dgm:pt modelId="{57067303-9089-43F9-9636-E93B67F0DA7B}" type="pres">
      <dgm:prSet presAssocID="{F8166162-7FAF-4CBF-B0E6-77379122E882}" presName="conn2-1" presStyleLbl="parChTrans1D4" presStyleIdx="0" presStyleCnt="30"/>
      <dgm:spPr/>
      <dgm:t>
        <a:bodyPr/>
        <a:lstStyle/>
        <a:p>
          <a:pPr rtl="1"/>
          <a:endParaRPr lang="fa-IR"/>
        </a:p>
      </dgm:t>
    </dgm:pt>
    <dgm:pt modelId="{78CDF907-C5E2-42D9-B30D-05DC61906F26}" type="pres">
      <dgm:prSet presAssocID="{F8166162-7FAF-4CBF-B0E6-77379122E882}" presName="connTx" presStyleLbl="parChTrans1D4" presStyleIdx="0" presStyleCnt="30"/>
      <dgm:spPr/>
      <dgm:t>
        <a:bodyPr/>
        <a:lstStyle/>
        <a:p>
          <a:pPr rtl="1"/>
          <a:endParaRPr lang="fa-IR"/>
        </a:p>
      </dgm:t>
    </dgm:pt>
    <dgm:pt modelId="{08697E37-BC24-4490-8715-3B0BAAB4A36D}" type="pres">
      <dgm:prSet presAssocID="{A5ACCB0B-33C4-4183-AB60-28B373AED728}" presName="root2" presStyleCnt="0"/>
      <dgm:spPr/>
    </dgm:pt>
    <dgm:pt modelId="{57BDACB4-4412-44C2-8A46-50022C2B565B}" type="pres">
      <dgm:prSet presAssocID="{A5ACCB0B-33C4-4183-AB60-28B373AED728}" presName="LevelTwoTextNode" presStyleLbl="node4" presStyleIdx="0" presStyleCnt="30" custScaleX="2237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A4F5854-D253-4F17-B662-F6C87423179C}" type="pres">
      <dgm:prSet presAssocID="{A5ACCB0B-33C4-4183-AB60-28B373AED728}" presName="level3hierChild" presStyleCnt="0"/>
      <dgm:spPr/>
    </dgm:pt>
    <dgm:pt modelId="{3ED7D23C-0AF7-4447-B73F-39CD667A1A44}" type="pres">
      <dgm:prSet presAssocID="{C23AF9FB-6CC7-42DB-8E01-3C1A26948095}" presName="conn2-1" presStyleLbl="parChTrans1D4" presStyleIdx="1" presStyleCnt="30"/>
      <dgm:spPr/>
      <dgm:t>
        <a:bodyPr/>
        <a:lstStyle/>
        <a:p>
          <a:pPr rtl="1"/>
          <a:endParaRPr lang="fa-IR"/>
        </a:p>
      </dgm:t>
    </dgm:pt>
    <dgm:pt modelId="{8AEDD78F-2FD6-4548-A50E-90C14CEEFF74}" type="pres">
      <dgm:prSet presAssocID="{C23AF9FB-6CC7-42DB-8E01-3C1A26948095}" presName="connTx" presStyleLbl="parChTrans1D4" presStyleIdx="1" presStyleCnt="30"/>
      <dgm:spPr/>
      <dgm:t>
        <a:bodyPr/>
        <a:lstStyle/>
        <a:p>
          <a:pPr rtl="1"/>
          <a:endParaRPr lang="fa-IR"/>
        </a:p>
      </dgm:t>
    </dgm:pt>
    <dgm:pt modelId="{73D32618-2425-4F58-B8F9-41615704FD19}" type="pres">
      <dgm:prSet presAssocID="{149D1C2B-4065-44B9-8D81-2E3BE2CD9538}" presName="root2" presStyleCnt="0"/>
      <dgm:spPr/>
    </dgm:pt>
    <dgm:pt modelId="{3AA5BCFD-6F25-4393-A870-A76D3836C172}" type="pres">
      <dgm:prSet presAssocID="{149D1C2B-4065-44B9-8D81-2E3BE2CD9538}" presName="LevelTwoTextNode" presStyleLbl="node4" presStyleIdx="1" presStyleCnt="30" custScaleX="224418" custScaleY="1245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953902B-2EEA-429D-BB8C-A35D71C48D52}" type="pres">
      <dgm:prSet presAssocID="{149D1C2B-4065-44B9-8D81-2E3BE2CD9538}" presName="level3hierChild" presStyleCnt="0"/>
      <dgm:spPr/>
    </dgm:pt>
    <dgm:pt modelId="{8F62AD2E-148D-4F83-AB62-4FF8DF4D7838}" type="pres">
      <dgm:prSet presAssocID="{E2CB00EF-7C78-4C74-8B9C-CDB834E4482F}" presName="conn2-1" presStyleLbl="parChTrans1D4" presStyleIdx="2" presStyleCnt="30"/>
      <dgm:spPr/>
      <dgm:t>
        <a:bodyPr/>
        <a:lstStyle/>
        <a:p>
          <a:pPr rtl="1"/>
          <a:endParaRPr lang="fa-IR"/>
        </a:p>
      </dgm:t>
    </dgm:pt>
    <dgm:pt modelId="{37571B94-5C18-42CE-B150-7B15799D5AA5}" type="pres">
      <dgm:prSet presAssocID="{E2CB00EF-7C78-4C74-8B9C-CDB834E4482F}" presName="connTx" presStyleLbl="parChTrans1D4" presStyleIdx="2" presStyleCnt="30"/>
      <dgm:spPr/>
      <dgm:t>
        <a:bodyPr/>
        <a:lstStyle/>
        <a:p>
          <a:pPr rtl="1"/>
          <a:endParaRPr lang="fa-IR"/>
        </a:p>
      </dgm:t>
    </dgm:pt>
    <dgm:pt modelId="{0E56F388-5C9A-464E-A3AB-24E48738FF40}" type="pres">
      <dgm:prSet presAssocID="{B66FC7D1-9E4F-44CC-9165-68AC3C20EF14}" presName="root2" presStyleCnt="0"/>
      <dgm:spPr/>
    </dgm:pt>
    <dgm:pt modelId="{CC01A5AB-362D-479D-8503-7F18B7BBAD7E}" type="pres">
      <dgm:prSet presAssocID="{B66FC7D1-9E4F-44CC-9165-68AC3C20EF14}" presName="LevelTwoTextNode" presStyleLbl="node4" presStyleIdx="2" presStyleCnt="30" custScaleX="212392" custScaleY="1640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F2061FE-28F1-4DC2-A9ED-C3C79CF8C429}" type="pres">
      <dgm:prSet presAssocID="{B66FC7D1-9E4F-44CC-9165-68AC3C20EF14}" presName="level3hierChild" presStyleCnt="0"/>
      <dgm:spPr/>
    </dgm:pt>
    <dgm:pt modelId="{BC97DFF9-1D53-4458-BA80-61ED88295BDA}" type="pres">
      <dgm:prSet presAssocID="{15C351C5-5BF2-4B70-8D61-F6E0FCB04490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EA2BFBFA-CB3A-4207-87DC-FAE70D0904C0}" type="pres">
      <dgm:prSet presAssocID="{15C351C5-5BF2-4B70-8D61-F6E0FCB04490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67AAB110-DBA2-43C5-8DB2-CE54B1E31650}" type="pres">
      <dgm:prSet presAssocID="{7AC620A4-5BCC-447A-BE1F-13AAD35A44B9}" presName="root2" presStyleCnt="0"/>
      <dgm:spPr/>
    </dgm:pt>
    <dgm:pt modelId="{111DBD97-FFBA-46CD-B874-9A24811B524C}" type="pres">
      <dgm:prSet presAssocID="{7AC620A4-5BCC-447A-BE1F-13AAD35A44B9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382B4A9-0BAB-4150-9BAB-C7212E2364F9}" type="pres">
      <dgm:prSet presAssocID="{7AC620A4-5BCC-447A-BE1F-13AAD35A44B9}" presName="level3hierChild" presStyleCnt="0"/>
      <dgm:spPr/>
    </dgm:pt>
    <dgm:pt modelId="{EC6AE9B5-25CA-4234-A0E8-938460F3B0D2}" type="pres">
      <dgm:prSet presAssocID="{FBE04088-FFC4-4C22-81B8-DD4BC2588F0C}" presName="conn2-1" presStyleLbl="parChTrans1D4" presStyleIdx="3" presStyleCnt="30"/>
      <dgm:spPr/>
      <dgm:t>
        <a:bodyPr/>
        <a:lstStyle/>
        <a:p>
          <a:pPr rtl="1"/>
          <a:endParaRPr lang="fa-IR"/>
        </a:p>
      </dgm:t>
    </dgm:pt>
    <dgm:pt modelId="{72EED6F0-0338-4043-8272-456416D84B6B}" type="pres">
      <dgm:prSet presAssocID="{FBE04088-FFC4-4C22-81B8-DD4BC2588F0C}" presName="connTx" presStyleLbl="parChTrans1D4" presStyleIdx="3" presStyleCnt="30"/>
      <dgm:spPr/>
      <dgm:t>
        <a:bodyPr/>
        <a:lstStyle/>
        <a:p>
          <a:pPr rtl="1"/>
          <a:endParaRPr lang="fa-IR"/>
        </a:p>
      </dgm:t>
    </dgm:pt>
    <dgm:pt modelId="{F90C25AD-75CA-4E38-A131-BB8F00A894E2}" type="pres">
      <dgm:prSet presAssocID="{4890AFCD-EF27-47EB-A082-0F7F8E64DAED}" presName="root2" presStyleCnt="0"/>
      <dgm:spPr/>
    </dgm:pt>
    <dgm:pt modelId="{DA9BDFBA-FC0F-4CCE-BF73-269770035CAB}" type="pres">
      <dgm:prSet presAssocID="{4890AFCD-EF27-47EB-A082-0F7F8E64DAED}" presName="LevelTwoTextNode" presStyleLbl="node4" presStyleIdx="3" presStyleCnt="30" custScaleY="884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AFB4486-71D6-4F07-9DF6-77410D111E9E}" type="pres">
      <dgm:prSet presAssocID="{4890AFCD-EF27-47EB-A082-0F7F8E64DAED}" presName="level3hierChild" presStyleCnt="0"/>
      <dgm:spPr/>
    </dgm:pt>
    <dgm:pt modelId="{2BEA294B-3133-4ABB-97FE-714732DD1E25}" type="pres">
      <dgm:prSet presAssocID="{61AB20D0-B429-430A-ADDB-35837E65E114}" presName="conn2-1" presStyleLbl="parChTrans1D4" presStyleIdx="4" presStyleCnt="30"/>
      <dgm:spPr/>
      <dgm:t>
        <a:bodyPr/>
        <a:lstStyle/>
        <a:p>
          <a:pPr rtl="1"/>
          <a:endParaRPr lang="fa-IR"/>
        </a:p>
      </dgm:t>
    </dgm:pt>
    <dgm:pt modelId="{7F3D1B3A-03D9-4AB0-B1C0-B94118F41840}" type="pres">
      <dgm:prSet presAssocID="{61AB20D0-B429-430A-ADDB-35837E65E114}" presName="connTx" presStyleLbl="parChTrans1D4" presStyleIdx="4" presStyleCnt="30"/>
      <dgm:spPr/>
      <dgm:t>
        <a:bodyPr/>
        <a:lstStyle/>
        <a:p>
          <a:pPr rtl="1"/>
          <a:endParaRPr lang="fa-IR"/>
        </a:p>
      </dgm:t>
    </dgm:pt>
    <dgm:pt modelId="{F623603C-6F2A-4CF8-9392-74D9E8854C2F}" type="pres">
      <dgm:prSet presAssocID="{90353B4F-497B-48F6-8A82-5B780F40E542}" presName="root2" presStyleCnt="0"/>
      <dgm:spPr/>
    </dgm:pt>
    <dgm:pt modelId="{CFF03A63-B346-4513-BFC9-CF886B59C99D}" type="pres">
      <dgm:prSet presAssocID="{90353B4F-497B-48F6-8A82-5B780F40E542}" presName="LevelTwoTextNode" presStyleLbl="node4" presStyleIdx="4" presStyleCnt="30" custScaleY="884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0830229-C29C-4F19-B94A-A8FDE9B55F3A}" type="pres">
      <dgm:prSet presAssocID="{90353B4F-497B-48F6-8A82-5B780F40E542}" presName="level3hierChild" presStyleCnt="0"/>
      <dgm:spPr/>
    </dgm:pt>
    <dgm:pt modelId="{B12A4517-9C9E-4889-972B-CAB64C331477}" type="pres">
      <dgm:prSet presAssocID="{CD914085-A0A0-4328-8264-1DE79A6A2295}" presName="conn2-1" presStyleLbl="parChTrans1D4" presStyleIdx="5" presStyleCnt="30"/>
      <dgm:spPr/>
      <dgm:t>
        <a:bodyPr/>
        <a:lstStyle/>
        <a:p>
          <a:pPr rtl="1"/>
          <a:endParaRPr lang="fa-IR"/>
        </a:p>
      </dgm:t>
    </dgm:pt>
    <dgm:pt modelId="{11E9768B-3977-473F-9FEB-553A7BA5D826}" type="pres">
      <dgm:prSet presAssocID="{CD914085-A0A0-4328-8264-1DE79A6A2295}" presName="connTx" presStyleLbl="parChTrans1D4" presStyleIdx="5" presStyleCnt="30"/>
      <dgm:spPr/>
      <dgm:t>
        <a:bodyPr/>
        <a:lstStyle/>
        <a:p>
          <a:pPr rtl="1"/>
          <a:endParaRPr lang="fa-IR"/>
        </a:p>
      </dgm:t>
    </dgm:pt>
    <dgm:pt modelId="{116F690D-2741-498B-8210-41EF7D99AD08}" type="pres">
      <dgm:prSet presAssocID="{65F8875D-7416-4E89-8EDE-11ED297256FE}" presName="root2" presStyleCnt="0"/>
      <dgm:spPr/>
    </dgm:pt>
    <dgm:pt modelId="{2FCA891F-2D45-4B54-81FF-36CFCA8ED409}" type="pres">
      <dgm:prSet presAssocID="{65F8875D-7416-4E89-8EDE-11ED297256FE}" presName="LevelTwoTextNode" presStyleLbl="node4" presStyleIdx="5" presStyleCnt="30" custScaleY="1420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E9A0F1A-FC37-499C-9A35-7AB58C2554B1}" type="pres">
      <dgm:prSet presAssocID="{65F8875D-7416-4E89-8EDE-11ED297256FE}" presName="level3hierChild" presStyleCnt="0"/>
      <dgm:spPr/>
    </dgm:pt>
    <dgm:pt modelId="{D824F740-0A6B-46D4-82C0-0DB6FFC5F5AB}" type="pres">
      <dgm:prSet presAssocID="{2DA577F0-AF46-4CD9-91AB-33EDCB1F25F6}" presName="conn2-1" presStyleLbl="parChTrans1D4" presStyleIdx="6" presStyleCnt="30"/>
      <dgm:spPr/>
      <dgm:t>
        <a:bodyPr/>
        <a:lstStyle/>
        <a:p>
          <a:pPr rtl="1"/>
          <a:endParaRPr lang="fa-IR"/>
        </a:p>
      </dgm:t>
    </dgm:pt>
    <dgm:pt modelId="{D3C0D2CE-8E1D-4971-957F-32EADFE20CF1}" type="pres">
      <dgm:prSet presAssocID="{2DA577F0-AF46-4CD9-91AB-33EDCB1F25F6}" presName="connTx" presStyleLbl="parChTrans1D4" presStyleIdx="6" presStyleCnt="30"/>
      <dgm:spPr/>
      <dgm:t>
        <a:bodyPr/>
        <a:lstStyle/>
        <a:p>
          <a:pPr rtl="1"/>
          <a:endParaRPr lang="fa-IR"/>
        </a:p>
      </dgm:t>
    </dgm:pt>
    <dgm:pt modelId="{BC23D28D-3159-42C6-BC12-A88A8C5EA0BB}" type="pres">
      <dgm:prSet presAssocID="{5F4887FD-7428-470D-9B96-BDFBA24204EC}" presName="root2" presStyleCnt="0"/>
      <dgm:spPr/>
    </dgm:pt>
    <dgm:pt modelId="{E7E5F01B-288F-4735-A498-521818352CD7}" type="pres">
      <dgm:prSet presAssocID="{5F4887FD-7428-470D-9B96-BDFBA24204EC}" presName="LevelTwoTextNode" presStyleLbl="node4" presStyleIdx="6" presStyleCnt="30" custScaleY="884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C25B888-DC28-48C8-8E23-2DDE189F1B01}" type="pres">
      <dgm:prSet presAssocID="{5F4887FD-7428-470D-9B96-BDFBA24204EC}" presName="level3hierChild" presStyleCnt="0"/>
      <dgm:spPr/>
    </dgm:pt>
    <dgm:pt modelId="{E1C868B1-F99B-44DE-B097-26CF92AC6295}" type="pres">
      <dgm:prSet presAssocID="{FEFC52E9-A802-4C4D-B2A1-B43E798DF067}" presName="conn2-1" presStyleLbl="parChTrans1D4" presStyleIdx="7" presStyleCnt="30"/>
      <dgm:spPr/>
      <dgm:t>
        <a:bodyPr/>
        <a:lstStyle/>
        <a:p>
          <a:pPr rtl="1"/>
          <a:endParaRPr lang="fa-IR"/>
        </a:p>
      </dgm:t>
    </dgm:pt>
    <dgm:pt modelId="{66519295-BC2B-4320-932A-2FF645754D75}" type="pres">
      <dgm:prSet presAssocID="{FEFC52E9-A802-4C4D-B2A1-B43E798DF067}" presName="connTx" presStyleLbl="parChTrans1D4" presStyleIdx="7" presStyleCnt="30"/>
      <dgm:spPr/>
      <dgm:t>
        <a:bodyPr/>
        <a:lstStyle/>
        <a:p>
          <a:pPr rtl="1"/>
          <a:endParaRPr lang="fa-IR"/>
        </a:p>
      </dgm:t>
    </dgm:pt>
    <dgm:pt modelId="{67B0CF9F-5A81-4410-94C3-F0CEE9882C39}" type="pres">
      <dgm:prSet presAssocID="{8C3B1EB6-C44A-4CFE-968D-02D165047129}" presName="root2" presStyleCnt="0"/>
      <dgm:spPr/>
    </dgm:pt>
    <dgm:pt modelId="{D23B5970-5469-46F9-BEA7-BC61D526495F}" type="pres">
      <dgm:prSet presAssocID="{8C3B1EB6-C44A-4CFE-968D-02D165047129}" presName="LevelTwoTextNode" presStyleLbl="node4" presStyleIdx="7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CB0119-90A9-4831-9F17-42EF69842E0D}" type="pres">
      <dgm:prSet presAssocID="{8C3B1EB6-C44A-4CFE-968D-02D165047129}" presName="level3hierChild" presStyleCnt="0"/>
      <dgm:spPr/>
    </dgm:pt>
    <dgm:pt modelId="{A4B57A7B-2B25-4B1A-86CB-03FFA37393FC}" type="pres">
      <dgm:prSet presAssocID="{9215EF01-1828-4081-81D3-08209FCBB1B9}" presName="conn2-1" presStyleLbl="parChTrans1D4" presStyleIdx="8" presStyleCnt="30"/>
      <dgm:spPr/>
      <dgm:t>
        <a:bodyPr/>
        <a:lstStyle/>
        <a:p>
          <a:pPr rtl="1"/>
          <a:endParaRPr lang="fa-IR"/>
        </a:p>
      </dgm:t>
    </dgm:pt>
    <dgm:pt modelId="{595A1B13-C81B-49CF-A451-268996FF139E}" type="pres">
      <dgm:prSet presAssocID="{9215EF01-1828-4081-81D3-08209FCBB1B9}" presName="connTx" presStyleLbl="parChTrans1D4" presStyleIdx="8" presStyleCnt="30"/>
      <dgm:spPr/>
      <dgm:t>
        <a:bodyPr/>
        <a:lstStyle/>
        <a:p>
          <a:pPr rtl="1"/>
          <a:endParaRPr lang="fa-IR"/>
        </a:p>
      </dgm:t>
    </dgm:pt>
    <dgm:pt modelId="{EDF96C4A-A44C-42E5-938A-89939C8050AA}" type="pres">
      <dgm:prSet presAssocID="{09A8DFD2-772E-4D17-8D4F-F40321D935A0}" presName="root2" presStyleCnt="0"/>
      <dgm:spPr/>
    </dgm:pt>
    <dgm:pt modelId="{80B520A1-EA33-4F79-8D51-D40E3631784C}" type="pres">
      <dgm:prSet presAssocID="{09A8DFD2-772E-4D17-8D4F-F40321D935A0}" presName="LevelTwoTextNode" presStyleLbl="node4" presStyleIdx="8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F4D99F2-7C28-4D17-9B22-8AD109F6AE43}" type="pres">
      <dgm:prSet presAssocID="{09A8DFD2-772E-4D17-8D4F-F40321D935A0}" presName="level3hierChild" presStyleCnt="0"/>
      <dgm:spPr/>
    </dgm:pt>
    <dgm:pt modelId="{DD1F76A9-8447-4357-950B-DBCC9055E3C2}" type="pres">
      <dgm:prSet presAssocID="{19FCF6FF-762B-487C-A47D-A453FF784BD6}" presName="conn2-1" presStyleLbl="parChTrans1D4" presStyleIdx="9" presStyleCnt="30"/>
      <dgm:spPr/>
      <dgm:t>
        <a:bodyPr/>
        <a:lstStyle/>
        <a:p>
          <a:pPr rtl="1"/>
          <a:endParaRPr lang="fa-IR"/>
        </a:p>
      </dgm:t>
    </dgm:pt>
    <dgm:pt modelId="{CAE1CF82-3DCE-4C83-8801-2916CF2B15A0}" type="pres">
      <dgm:prSet presAssocID="{19FCF6FF-762B-487C-A47D-A453FF784BD6}" presName="connTx" presStyleLbl="parChTrans1D4" presStyleIdx="9" presStyleCnt="30"/>
      <dgm:spPr/>
      <dgm:t>
        <a:bodyPr/>
        <a:lstStyle/>
        <a:p>
          <a:pPr rtl="1"/>
          <a:endParaRPr lang="fa-IR"/>
        </a:p>
      </dgm:t>
    </dgm:pt>
    <dgm:pt modelId="{1BCFD562-A479-4347-A53C-B21F9D2FBCCF}" type="pres">
      <dgm:prSet presAssocID="{AB9F7807-4427-47C9-B610-9C382A501749}" presName="root2" presStyleCnt="0"/>
      <dgm:spPr/>
    </dgm:pt>
    <dgm:pt modelId="{FC6D4DD3-161A-4FB6-A584-B7C11FCCFA96}" type="pres">
      <dgm:prSet presAssocID="{AB9F7807-4427-47C9-B610-9C382A501749}" presName="LevelTwoTextNode" presStyleLbl="node4" presStyleIdx="9" presStyleCnt="30" custScaleX="200314" custScaleY="1329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D5F437E-28B3-4F4F-A6AF-DE09E426C9FE}" type="pres">
      <dgm:prSet presAssocID="{AB9F7807-4427-47C9-B610-9C382A501749}" presName="level3hierChild" presStyleCnt="0"/>
      <dgm:spPr/>
    </dgm:pt>
    <dgm:pt modelId="{14CFBC8D-3CB9-4B4A-A867-FBECA5E8FB17}" type="pres">
      <dgm:prSet presAssocID="{7B93B3EE-A0E9-45E8-B01F-AFF6079B8018}" presName="conn2-1" presStyleLbl="parChTrans1D4" presStyleIdx="10" presStyleCnt="30"/>
      <dgm:spPr/>
      <dgm:t>
        <a:bodyPr/>
        <a:lstStyle/>
        <a:p>
          <a:pPr rtl="1"/>
          <a:endParaRPr lang="fa-IR"/>
        </a:p>
      </dgm:t>
    </dgm:pt>
    <dgm:pt modelId="{9CCA99EF-561B-417B-A354-623A3EF76451}" type="pres">
      <dgm:prSet presAssocID="{7B93B3EE-A0E9-45E8-B01F-AFF6079B8018}" presName="connTx" presStyleLbl="parChTrans1D4" presStyleIdx="10" presStyleCnt="30"/>
      <dgm:spPr/>
      <dgm:t>
        <a:bodyPr/>
        <a:lstStyle/>
        <a:p>
          <a:pPr rtl="1"/>
          <a:endParaRPr lang="fa-IR"/>
        </a:p>
      </dgm:t>
    </dgm:pt>
    <dgm:pt modelId="{A5274D4B-2971-4763-88D4-5E5851E0E0C0}" type="pres">
      <dgm:prSet presAssocID="{6F84FE30-97E0-49CD-B1B1-56C258EA50AA}" presName="root2" presStyleCnt="0"/>
      <dgm:spPr/>
    </dgm:pt>
    <dgm:pt modelId="{802496DB-BFBD-49D4-B83A-4BECEDC8B178}" type="pres">
      <dgm:prSet presAssocID="{6F84FE30-97E0-49CD-B1B1-56C258EA50AA}" presName="LevelTwoTextNode" presStyleLbl="node4" presStyleIdx="10" presStyleCnt="30" custScaleX="203080" custScaleY="1212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D36F6D-A1FB-402D-BB2D-B8C588263D25}" type="pres">
      <dgm:prSet presAssocID="{6F84FE30-97E0-49CD-B1B1-56C258EA50AA}" presName="level3hierChild" presStyleCnt="0"/>
      <dgm:spPr/>
    </dgm:pt>
    <dgm:pt modelId="{C93BEE85-9CE3-4D12-9EBF-77388D6382AE}" type="pres">
      <dgm:prSet presAssocID="{4F92D9DE-086E-4B99-AE98-478E857A7501}" presName="conn2-1" presStyleLbl="parChTrans1D4" presStyleIdx="11" presStyleCnt="30"/>
      <dgm:spPr/>
      <dgm:t>
        <a:bodyPr/>
        <a:lstStyle/>
        <a:p>
          <a:pPr rtl="1"/>
          <a:endParaRPr lang="fa-IR"/>
        </a:p>
      </dgm:t>
    </dgm:pt>
    <dgm:pt modelId="{ADD48E17-9610-49F7-9F27-FF47616815AB}" type="pres">
      <dgm:prSet presAssocID="{4F92D9DE-086E-4B99-AE98-478E857A7501}" presName="connTx" presStyleLbl="parChTrans1D4" presStyleIdx="11" presStyleCnt="30"/>
      <dgm:spPr/>
      <dgm:t>
        <a:bodyPr/>
        <a:lstStyle/>
        <a:p>
          <a:pPr rtl="1"/>
          <a:endParaRPr lang="fa-IR"/>
        </a:p>
      </dgm:t>
    </dgm:pt>
    <dgm:pt modelId="{6E876CB6-16DD-4F30-A7FD-3BAA4354B7A7}" type="pres">
      <dgm:prSet presAssocID="{69F6C4E9-311F-48AB-ABCB-91AB27DF974B}" presName="root2" presStyleCnt="0"/>
      <dgm:spPr/>
    </dgm:pt>
    <dgm:pt modelId="{ABAD9377-9932-4EA0-B29D-241AD255A11F}" type="pres">
      <dgm:prSet presAssocID="{69F6C4E9-311F-48AB-ABCB-91AB27DF974B}" presName="LevelTwoTextNode" presStyleLbl="node4" presStyleIdx="11" presStyleCnt="30" custScaleX="322425" custScaleY="8404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645243-8426-451B-AB20-48DA27D5DC94}" type="pres">
      <dgm:prSet presAssocID="{69F6C4E9-311F-48AB-ABCB-91AB27DF974B}" presName="level3hierChild" presStyleCnt="0"/>
      <dgm:spPr/>
    </dgm:pt>
    <dgm:pt modelId="{E3EC9C69-B624-4A9D-B40B-D7FCC219CCA4}" type="pres">
      <dgm:prSet presAssocID="{924F4B99-A372-4DE4-BE44-572017BEF38D}" presName="conn2-1" presStyleLbl="parChTrans1D4" presStyleIdx="12" presStyleCnt="30"/>
      <dgm:spPr/>
      <dgm:t>
        <a:bodyPr/>
        <a:lstStyle/>
        <a:p>
          <a:pPr rtl="1"/>
          <a:endParaRPr lang="fa-IR"/>
        </a:p>
      </dgm:t>
    </dgm:pt>
    <dgm:pt modelId="{A962B2E4-CCAA-4529-BF08-C66ECD22D063}" type="pres">
      <dgm:prSet presAssocID="{924F4B99-A372-4DE4-BE44-572017BEF38D}" presName="connTx" presStyleLbl="parChTrans1D4" presStyleIdx="12" presStyleCnt="30"/>
      <dgm:spPr/>
      <dgm:t>
        <a:bodyPr/>
        <a:lstStyle/>
        <a:p>
          <a:pPr rtl="1"/>
          <a:endParaRPr lang="fa-IR"/>
        </a:p>
      </dgm:t>
    </dgm:pt>
    <dgm:pt modelId="{5F5D9A74-71FD-4589-9C52-B0355FE7813B}" type="pres">
      <dgm:prSet presAssocID="{4B3097DB-8B5F-4490-B314-9AA66FAC5E36}" presName="root2" presStyleCnt="0"/>
      <dgm:spPr/>
    </dgm:pt>
    <dgm:pt modelId="{690EE830-5CD7-48AF-B633-46C34C94F6F3}" type="pres">
      <dgm:prSet presAssocID="{4B3097DB-8B5F-4490-B314-9AA66FAC5E36}" presName="LevelTwoTextNode" presStyleLbl="node4" presStyleIdx="12" presStyleCnt="30" custScaleY="2235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6E14D46-8862-42B4-8C90-3E1F55C57F6A}" type="pres">
      <dgm:prSet presAssocID="{4B3097DB-8B5F-4490-B314-9AA66FAC5E36}" presName="level3hierChild" presStyleCnt="0"/>
      <dgm:spPr/>
    </dgm:pt>
    <dgm:pt modelId="{83D9B4BF-B6BA-4DD7-AAAB-89D893407EEC}" type="pres">
      <dgm:prSet presAssocID="{A7F977B5-3D3D-48A1-B13F-82932AC0FD90}" presName="conn2-1" presStyleLbl="parChTrans1D4" presStyleIdx="13" presStyleCnt="30"/>
      <dgm:spPr/>
      <dgm:t>
        <a:bodyPr/>
        <a:lstStyle/>
        <a:p>
          <a:pPr rtl="1"/>
          <a:endParaRPr lang="fa-IR"/>
        </a:p>
      </dgm:t>
    </dgm:pt>
    <dgm:pt modelId="{A0B70D9B-8324-4726-8D42-23CEF9B57928}" type="pres">
      <dgm:prSet presAssocID="{A7F977B5-3D3D-48A1-B13F-82932AC0FD90}" presName="connTx" presStyleLbl="parChTrans1D4" presStyleIdx="13" presStyleCnt="30"/>
      <dgm:spPr/>
      <dgm:t>
        <a:bodyPr/>
        <a:lstStyle/>
        <a:p>
          <a:pPr rtl="1"/>
          <a:endParaRPr lang="fa-IR"/>
        </a:p>
      </dgm:t>
    </dgm:pt>
    <dgm:pt modelId="{C0E9A25E-4EDD-4ED3-9D5C-EAF6B0C10FEB}" type="pres">
      <dgm:prSet presAssocID="{1A35EF11-FEA7-4AF8-9874-54CD32DBD67F}" presName="root2" presStyleCnt="0"/>
      <dgm:spPr/>
    </dgm:pt>
    <dgm:pt modelId="{590E4C67-189E-45A1-BE96-88254411D0B2}" type="pres">
      <dgm:prSet presAssocID="{1A35EF11-FEA7-4AF8-9874-54CD32DBD67F}" presName="LevelTwoTextNode" presStyleLbl="node4" presStyleIdx="13" presStyleCnt="30" custScaleY="1485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983B60D-9560-4A16-B64F-B02B71C331BA}" type="pres">
      <dgm:prSet presAssocID="{1A35EF11-FEA7-4AF8-9874-54CD32DBD67F}" presName="level3hierChild" presStyleCnt="0"/>
      <dgm:spPr/>
    </dgm:pt>
    <dgm:pt modelId="{968E6583-F548-4CF8-A73E-82C690B1BC9D}" type="pres">
      <dgm:prSet presAssocID="{2CD97A86-82F0-46EA-98E9-9A4623AF8E29}" presName="conn2-1" presStyleLbl="parChTrans1D4" presStyleIdx="14" presStyleCnt="30"/>
      <dgm:spPr/>
      <dgm:t>
        <a:bodyPr/>
        <a:lstStyle/>
        <a:p>
          <a:pPr rtl="1"/>
          <a:endParaRPr lang="fa-IR"/>
        </a:p>
      </dgm:t>
    </dgm:pt>
    <dgm:pt modelId="{1EF881AB-1F9E-44C9-B69E-624950998214}" type="pres">
      <dgm:prSet presAssocID="{2CD97A86-82F0-46EA-98E9-9A4623AF8E29}" presName="connTx" presStyleLbl="parChTrans1D4" presStyleIdx="14" presStyleCnt="30"/>
      <dgm:spPr/>
      <dgm:t>
        <a:bodyPr/>
        <a:lstStyle/>
        <a:p>
          <a:pPr rtl="1"/>
          <a:endParaRPr lang="fa-IR"/>
        </a:p>
      </dgm:t>
    </dgm:pt>
    <dgm:pt modelId="{117080D2-112D-47AF-B41B-217984EF249B}" type="pres">
      <dgm:prSet presAssocID="{4FADF703-62BD-4491-948D-81BD3A19D84C}" presName="root2" presStyleCnt="0"/>
      <dgm:spPr/>
    </dgm:pt>
    <dgm:pt modelId="{09D9D241-7656-44B5-AF78-C84DDDF931F1}" type="pres">
      <dgm:prSet presAssocID="{4FADF703-62BD-4491-948D-81BD3A19D84C}" presName="LevelTwoTextNode" presStyleLbl="node4" presStyleIdx="14" presStyleCnt="30" custScaleX="1465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F6E7AE-025C-4A72-BDC4-592AE3ADDC3C}" type="pres">
      <dgm:prSet presAssocID="{4FADF703-62BD-4491-948D-81BD3A19D84C}" presName="level3hierChild" presStyleCnt="0"/>
      <dgm:spPr/>
    </dgm:pt>
    <dgm:pt modelId="{1FF7745D-DD9D-4FDC-9E3F-D4E8C95CC85B}" type="pres">
      <dgm:prSet presAssocID="{9CCF5569-FEDD-43F2-A469-BA4E3EAF80D0}" presName="conn2-1" presStyleLbl="parChTrans1D4" presStyleIdx="15" presStyleCnt="30"/>
      <dgm:spPr/>
      <dgm:t>
        <a:bodyPr/>
        <a:lstStyle/>
        <a:p>
          <a:pPr rtl="1"/>
          <a:endParaRPr lang="fa-IR"/>
        </a:p>
      </dgm:t>
    </dgm:pt>
    <dgm:pt modelId="{791169C9-C614-465E-8CBB-8102BBF24000}" type="pres">
      <dgm:prSet presAssocID="{9CCF5569-FEDD-43F2-A469-BA4E3EAF80D0}" presName="connTx" presStyleLbl="parChTrans1D4" presStyleIdx="15" presStyleCnt="30"/>
      <dgm:spPr/>
      <dgm:t>
        <a:bodyPr/>
        <a:lstStyle/>
        <a:p>
          <a:pPr rtl="1"/>
          <a:endParaRPr lang="fa-IR"/>
        </a:p>
      </dgm:t>
    </dgm:pt>
    <dgm:pt modelId="{75014B91-57EC-4EA5-B527-95CAA3F24EBE}" type="pres">
      <dgm:prSet presAssocID="{6F52AE35-0A99-4814-A3B5-6F06D72DCA19}" presName="root2" presStyleCnt="0"/>
      <dgm:spPr/>
    </dgm:pt>
    <dgm:pt modelId="{01B32DB1-4DE4-438C-B77F-1D09874E1828}" type="pres">
      <dgm:prSet presAssocID="{6F52AE35-0A99-4814-A3B5-6F06D72DCA19}" presName="LevelTwoTextNode" presStyleLbl="node4" presStyleIdx="15" presStyleCnt="30" custScaleX="1465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77413D8-64F4-45D6-913E-7B02B65DB451}" type="pres">
      <dgm:prSet presAssocID="{6F52AE35-0A99-4814-A3B5-6F06D72DCA19}" presName="level3hierChild" presStyleCnt="0"/>
      <dgm:spPr/>
    </dgm:pt>
    <dgm:pt modelId="{498F2466-2843-477B-AAEA-A20888EFC3EF}" type="pres">
      <dgm:prSet presAssocID="{EF7653EC-C49F-4A2F-BF51-051731DE1CBD}" presName="conn2-1" presStyleLbl="parChTrans1D4" presStyleIdx="16" presStyleCnt="30"/>
      <dgm:spPr/>
      <dgm:t>
        <a:bodyPr/>
        <a:lstStyle/>
        <a:p>
          <a:pPr rtl="1"/>
          <a:endParaRPr lang="fa-IR"/>
        </a:p>
      </dgm:t>
    </dgm:pt>
    <dgm:pt modelId="{B02696B0-C947-44D1-A678-3FC8E8577548}" type="pres">
      <dgm:prSet presAssocID="{EF7653EC-C49F-4A2F-BF51-051731DE1CBD}" presName="connTx" presStyleLbl="parChTrans1D4" presStyleIdx="16" presStyleCnt="30"/>
      <dgm:spPr/>
      <dgm:t>
        <a:bodyPr/>
        <a:lstStyle/>
        <a:p>
          <a:pPr rtl="1"/>
          <a:endParaRPr lang="fa-IR"/>
        </a:p>
      </dgm:t>
    </dgm:pt>
    <dgm:pt modelId="{3D289F37-5427-4DE2-8BF5-2DD0064B9CAA}" type="pres">
      <dgm:prSet presAssocID="{14FE278A-1CB6-4917-AB71-3BDCD7C28949}" presName="root2" presStyleCnt="0"/>
      <dgm:spPr/>
    </dgm:pt>
    <dgm:pt modelId="{8D66520A-A3F1-47CE-AE13-428C6877909E}" type="pres">
      <dgm:prSet presAssocID="{14FE278A-1CB6-4917-AB71-3BDCD7C28949}" presName="LevelTwoTextNode" presStyleLbl="node4" presStyleIdx="16" presStyleCnt="30" custScaleX="146570" custScaleY="5796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CC0DFE1-2A52-4450-AA05-435072A116D6}" type="pres">
      <dgm:prSet presAssocID="{14FE278A-1CB6-4917-AB71-3BDCD7C28949}" presName="level3hierChild" presStyleCnt="0"/>
      <dgm:spPr/>
    </dgm:pt>
    <dgm:pt modelId="{26AECD2C-BC49-4179-B895-1D2372B8B0B8}" type="pres">
      <dgm:prSet presAssocID="{F5C1E9A5-96DF-4F34-899A-75FBA1E0AC27}" presName="conn2-1" presStyleLbl="parChTrans1D4" presStyleIdx="17" presStyleCnt="30"/>
      <dgm:spPr/>
      <dgm:t>
        <a:bodyPr/>
        <a:lstStyle/>
        <a:p>
          <a:pPr rtl="1"/>
          <a:endParaRPr lang="fa-IR"/>
        </a:p>
      </dgm:t>
    </dgm:pt>
    <dgm:pt modelId="{912E64CD-B94C-4E4D-AFE6-7AF65225E11E}" type="pres">
      <dgm:prSet presAssocID="{F5C1E9A5-96DF-4F34-899A-75FBA1E0AC27}" presName="connTx" presStyleLbl="parChTrans1D4" presStyleIdx="17" presStyleCnt="30"/>
      <dgm:spPr/>
      <dgm:t>
        <a:bodyPr/>
        <a:lstStyle/>
        <a:p>
          <a:pPr rtl="1"/>
          <a:endParaRPr lang="fa-IR"/>
        </a:p>
      </dgm:t>
    </dgm:pt>
    <dgm:pt modelId="{70C352FF-0A67-4871-AEAB-598A9E142A70}" type="pres">
      <dgm:prSet presAssocID="{5DF70B25-2162-4210-82CD-5188504C45E8}" presName="root2" presStyleCnt="0"/>
      <dgm:spPr/>
    </dgm:pt>
    <dgm:pt modelId="{B7D7EB3D-34F7-466C-96DB-097ABA1701FB}" type="pres">
      <dgm:prSet presAssocID="{5DF70B25-2162-4210-82CD-5188504C45E8}" presName="LevelTwoTextNode" presStyleLbl="node4" presStyleIdx="17" presStyleCnt="30" custScaleX="148232" custScaleY="2349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F5AE20D-47DC-40FC-B17B-BA7AD43B3A21}" type="pres">
      <dgm:prSet presAssocID="{5DF70B25-2162-4210-82CD-5188504C45E8}" presName="level3hierChild" presStyleCnt="0"/>
      <dgm:spPr/>
    </dgm:pt>
    <dgm:pt modelId="{8D0F1051-6CDE-46D9-AE52-A6567C75B119}" type="pres">
      <dgm:prSet presAssocID="{5352A9B8-2319-41BF-A367-0BA9CE94F9BB}" presName="conn2-1" presStyleLbl="parChTrans1D4" presStyleIdx="18" presStyleCnt="30"/>
      <dgm:spPr/>
      <dgm:t>
        <a:bodyPr/>
        <a:lstStyle/>
        <a:p>
          <a:pPr rtl="1"/>
          <a:endParaRPr lang="fa-IR"/>
        </a:p>
      </dgm:t>
    </dgm:pt>
    <dgm:pt modelId="{10450EC3-4722-4766-ACA4-6F079376054E}" type="pres">
      <dgm:prSet presAssocID="{5352A9B8-2319-41BF-A367-0BA9CE94F9BB}" presName="connTx" presStyleLbl="parChTrans1D4" presStyleIdx="18" presStyleCnt="30"/>
      <dgm:spPr/>
      <dgm:t>
        <a:bodyPr/>
        <a:lstStyle/>
        <a:p>
          <a:pPr rtl="1"/>
          <a:endParaRPr lang="fa-IR"/>
        </a:p>
      </dgm:t>
    </dgm:pt>
    <dgm:pt modelId="{8B77CF8D-3E2B-4ADD-88F2-16F4F3C92568}" type="pres">
      <dgm:prSet presAssocID="{6CFB0B5B-E169-4D04-B670-3EEB24CBFCF8}" presName="root2" presStyleCnt="0"/>
      <dgm:spPr/>
    </dgm:pt>
    <dgm:pt modelId="{0A7F8BA0-49BE-4B4B-A62F-62863F8C7675}" type="pres">
      <dgm:prSet presAssocID="{6CFB0B5B-E169-4D04-B670-3EEB24CBFCF8}" presName="LevelTwoTextNode" presStyleLbl="node4" presStyleIdx="18" presStyleCnt="30" custScaleY="1149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BD1326D-E263-4F9D-B08D-0AEEBA06F1B4}" type="pres">
      <dgm:prSet presAssocID="{6CFB0B5B-E169-4D04-B670-3EEB24CBFCF8}" presName="level3hierChild" presStyleCnt="0"/>
      <dgm:spPr/>
    </dgm:pt>
    <dgm:pt modelId="{7A20216E-89D2-448C-AA35-4CB6FA437559}" type="pres">
      <dgm:prSet presAssocID="{3607AB44-BBC6-421A-905D-C68A27BB7468}" presName="conn2-1" presStyleLbl="parChTrans1D4" presStyleIdx="19" presStyleCnt="30"/>
      <dgm:spPr/>
      <dgm:t>
        <a:bodyPr/>
        <a:lstStyle/>
        <a:p>
          <a:pPr rtl="1"/>
          <a:endParaRPr lang="fa-IR"/>
        </a:p>
      </dgm:t>
    </dgm:pt>
    <dgm:pt modelId="{F767D60B-3143-458B-B65F-7DD693C465C1}" type="pres">
      <dgm:prSet presAssocID="{3607AB44-BBC6-421A-905D-C68A27BB7468}" presName="connTx" presStyleLbl="parChTrans1D4" presStyleIdx="19" presStyleCnt="30"/>
      <dgm:spPr/>
      <dgm:t>
        <a:bodyPr/>
        <a:lstStyle/>
        <a:p>
          <a:pPr rtl="1"/>
          <a:endParaRPr lang="fa-IR"/>
        </a:p>
      </dgm:t>
    </dgm:pt>
    <dgm:pt modelId="{DE30855F-C337-4D57-8B62-1908C9A9942D}" type="pres">
      <dgm:prSet presAssocID="{602BDA17-946E-4A41-AFF2-5F2418B2100C}" presName="root2" presStyleCnt="0"/>
      <dgm:spPr/>
    </dgm:pt>
    <dgm:pt modelId="{6ECFCBBF-0034-46D6-807B-750A67D52FAE}" type="pres">
      <dgm:prSet presAssocID="{602BDA17-946E-4A41-AFF2-5F2418B2100C}" presName="LevelTwoTextNode" presStyleLbl="node4" presStyleIdx="19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0E23652-3531-4870-A4CC-687551767132}" type="pres">
      <dgm:prSet presAssocID="{602BDA17-946E-4A41-AFF2-5F2418B2100C}" presName="level3hierChild" presStyleCnt="0"/>
      <dgm:spPr/>
    </dgm:pt>
    <dgm:pt modelId="{5958CC4B-05A2-4E68-9005-8D3FCB3A7345}" type="pres">
      <dgm:prSet presAssocID="{D67E0830-5A7F-4A00-90ED-1207980978EF}" presName="conn2-1" presStyleLbl="parChTrans1D4" presStyleIdx="20" presStyleCnt="30"/>
      <dgm:spPr/>
      <dgm:t>
        <a:bodyPr/>
        <a:lstStyle/>
        <a:p>
          <a:pPr rtl="1"/>
          <a:endParaRPr lang="fa-IR"/>
        </a:p>
      </dgm:t>
    </dgm:pt>
    <dgm:pt modelId="{DE01E22A-880B-45DC-B5C9-AF913A1F9593}" type="pres">
      <dgm:prSet presAssocID="{D67E0830-5A7F-4A00-90ED-1207980978EF}" presName="connTx" presStyleLbl="parChTrans1D4" presStyleIdx="20" presStyleCnt="30"/>
      <dgm:spPr/>
      <dgm:t>
        <a:bodyPr/>
        <a:lstStyle/>
        <a:p>
          <a:pPr rtl="1"/>
          <a:endParaRPr lang="fa-IR"/>
        </a:p>
      </dgm:t>
    </dgm:pt>
    <dgm:pt modelId="{4F2F7595-390A-43CE-A0D0-B8A631D7BC5C}" type="pres">
      <dgm:prSet presAssocID="{9F294E6F-D10E-44A7-8DA6-50480805C13D}" presName="root2" presStyleCnt="0"/>
      <dgm:spPr/>
    </dgm:pt>
    <dgm:pt modelId="{2984FCB8-72FB-4832-BF02-39B25B773580}" type="pres">
      <dgm:prSet presAssocID="{9F294E6F-D10E-44A7-8DA6-50480805C13D}" presName="LevelTwoTextNode" presStyleLbl="node4" presStyleIdx="20" presStyleCnt="30" custScaleY="1373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83D1553-92AD-4F54-AA52-3B6090F50ABA}" type="pres">
      <dgm:prSet presAssocID="{9F294E6F-D10E-44A7-8DA6-50480805C13D}" presName="level3hierChild" presStyleCnt="0"/>
      <dgm:spPr/>
    </dgm:pt>
    <dgm:pt modelId="{B0533DAD-E9C1-4974-970E-5D974B978B58}" type="pres">
      <dgm:prSet presAssocID="{5285B277-D773-4F81-8B4F-95A81D381145}" presName="conn2-1" presStyleLbl="parChTrans1D4" presStyleIdx="21" presStyleCnt="30"/>
      <dgm:spPr/>
      <dgm:t>
        <a:bodyPr/>
        <a:lstStyle/>
        <a:p>
          <a:pPr rtl="1"/>
          <a:endParaRPr lang="fa-IR"/>
        </a:p>
      </dgm:t>
    </dgm:pt>
    <dgm:pt modelId="{DB3EAE32-EC04-4E18-8310-82EB34B35311}" type="pres">
      <dgm:prSet presAssocID="{5285B277-D773-4F81-8B4F-95A81D381145}" presName="connTx" presStyleLbl="parChTrans1D4" presStyleIdx="21" presStyleCnt="30"/>
      <dgm:spPr/>
      <dgm:t>
        <a:bodyPr/>
        <a:lstStyle/>
        <a:p>
          <a:pPr rtl="1"/>
          <a:endParaRPr lang="fa-IR"/>
        </a:p>
      </dgm:t>
    </dgm:pt>
    <dgm:pt modelId="{AF06FEF6-E1BF-4C3D-9348-A030D298D4D3}" type="pres">
      <dgm:prSet presAssocID="{467A1416-B8AD-4CAF-9E4E-924081CBA02C}" presName="root2" presStyleCnt="0"/>
      <dgm:spPr/>
    </dgm:pt>
    <dgm:pt modelId="{AD0509A5-3F63-4F76-AE3C-7EB71DC2C476}" type="pres">
      <dgm:prSet presAssocID="{467A1416-B8AD-4CAF-9E4E-924081CBA02C}" presName="LevelTwoTextNode" presStyleLbl="node4" presStyleIdx="21" presStyleCnt="30" custScaleX="1903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79C0B9D-E1A4-4960-A5D9-5CCCE7800EE3}" type="pres">
      <dgm:prSet presAssocID="{467A1416-B8AD-4CAF-9E4E-924081CBA02C}" presName="level3hierChild" presStyleCnt="0"/>
      <dgm:spPr/>
    </dgm:pt>
    <dgm:pt modelId="{75B3EC2A-D90B-495C-808F-776FE2A7520C}" type="pres">
      <dgm:prSet presAssocID="{72468CE6-372D-4E70-9AA3-84449443207D}" presName="conn2-1" presStyleLbl="parChTrans1D4" presStyleIdx="22" presStyleCnt="30"/>
      <dgm:spPr/>
      <dgm:t>
        <a:bodyPr/>
        <a:lstStyle/>
        <a:p>
          <a:pPr rtl="1"/>
          <a:endParaRPr lang="fa-IR"/>
        </a:p>
      </dgm:t>
    </dgm:pt>
    <dgm:pt modelId="{BEF61413-B57C-46CF-8383-5D4041C81A7C}" type="pres">
      <dgm:prSet presAssocID="{72468CE6-372D-4E70-9AA3-84449443207D}" presName="connTx" presStyleLbl="parChTrans1D4" presStyleIdx="22" presStyleCnt="30"/>
      <dgm:spPr/>
      <dgm:t>
        <a:bodyPr/>
        <a:lstStyle/>
        <a:p>
          <a:pPr rtl="1"/>
          <a:endParaRPr lang="fa-IR"/>
        </a:p>
      </dgm:t>
    </dgm:pt>
    <dgm:pt modelId="{D9EDF49B-26E8-475A-99DE-ED94CEF6096C}" type="pres">
      <dgm:prSet presAssocID="{F38F79A0-E5A5-48E0-BFEA-3A6EE129C949}" presName="root2" presStyleCnt="0"/>
      <dgm:spPr/>
    </dgm:pt>
    <dgm:pt modelId="{373C11FF-1F5F-4A7C-81E6-B9C7A0AC2C97}" type="pres">
      <dgm:prSet presAssocID="{F38F79A0-E5A5-48E0-BFEA-3A6EE129C949}" presName="LevelTwoTextNode" presStyleLbl="node4" presStyleIdx="22" presStyleCnt="30" custScaleX="3696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8B200D8-E702-4BFF-8CEF-7C3714D1D149}" type="pres">
      <dgm:prSet presAssocID="{F38F79A0-E5A5-48E0-BFEA-3A6EE129C949}" presName="level3hierChild" presStyleCnt="0"/>
      <dgm:spPr/>
    </dgm:pt>
    <dgm:pt modelId="{B46CAAD9-FE24-4FAD-A7F5-0C0CE5E5BE2E}" type="pres">
      <dgm:prSet presAssocID="{E0557E0D-DD3B-4776-98D6-ABEA0E60778A}" presName="conn2-1" presStyleLbl="parChTrans1D4" presStyleIdx="23" presStyleCnt="30"/>
      <dgm:spPr/>
      <dgm:t>
        <a:bodyPr/>
        <a:lstStyle/>
        <a:p>
          <a:pPr rtl="1"/>
          <a:endParaRPr lang="fa-IR"/>
        </a:p>
      </dgm:t>
    </dgm:pt>
    <dgm:pt modelId="{960F8080-1807-4A34-A94D-92D5BFCCE3FD}" type="pres">
      <dgm:prSet presAssocID="{E0557E0D-DD3B-4776-98D6-ABEA0E60778A}" presName="connTx" presStyleLbl="parChTrans1D4" presStyleIdx="23" presStyleCnt="30"/>
      <dgm:spPr/>
      <dgm:t>
        <a:bodyPr/>
        <a:lstStyle/>
        <a:p>
          <a:pPr rtl="1"/>
          <a:endParaRPr lang="fa-IR"/>
        </a:p>
      </dgm:t>
    </dgm:pt>
    <dgm:pt modelId="{5ABCE3BF-7212-410A-9630-28CFF5F0BDD9}" type="pres">
      <dgm:prSet presAssocID="{9D299CD6-0012-40BA-83FD-43203D47BCE0}" presName="root2" presStyleCnt="0"/>
      <dgm:spPr/>
    </dgm:pt>
    <dgm:pt modelId="{089D9DBF-BC4E-472D-BFF5-437FF3A71DDC}" type="pres">
      <dgm:prSet presAssocID="{9D299CD6-0012-40BA-83FD-43203D47BCE0}" presName="LevelTwoTextNode" presStyleLbl="node4" presStyleIdx="23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D9B7F3F-49EC-4D99-A5B3-5AB62204EA4B}" type="pres">
      <dgm:prSet presAssocID="{9D299CD6-0012-40BA-83FD-43203D47BCE0}" presName="level3hierChild" presStyleCnt="0"/>
      <dgm:spPr/>
    </dgm:pt>
    <dgm:pt modelId="{932ED4EA-A4BF-4820-814E-7CEA7AF43743}" type="pres">
      <dgm:prSet presAssocID="{1BB9D4D7-A44D-415C-90AC-3A94F18ADDC4}" presName="conn2-1" presStyleLbl="parChTrans1D4" presStyleIdx="24" presStyleCnt="30"/>
      <dgm:spPr/>
      <dgm:t>
        <a:bodyPr/>
        <a:lstStyle/>
        <a:p>
          <a:pPr rtl="1"/>
          <a:endParaRPr lang="fa-IR"/>
        </a:p>
      </dgm:t>
    </dgm:pt>
    <dgm:pt modelId="{74EA3DC4-1813-49A5-B633-D0A9C4D79902}" type="pres">
      <dgm:prSet presAssocID="{1BB9D4D7-A44D-415C-90AC-3A94F18ADDC4}" presName="connTx" presStyleLbl="parChTrans1D4" presStyleIdx="24" presStyleCnt="30"/>
      <dgm:spPr/>
      <dgm:t>
        <a:bodyPr/>
        <a:lstStyle/>
        <a:p>
          <a:pPr rtl="1"/>
          <a:endParaRPr lang="fa-IR"/>
        </a:p>
      </dgm:t>
    </dgm:pt>
    <dgm:pt modelId="{BB95F6C0-59A6-495A-9F09-06CD09B41291}" type="pres">
      <dgm:prSet presAssocID="{87F5E54B-F586-40FB-B86F-05DE584CD7A7}" presName="root2" presStyleCnt="0"/>
      <dgm:spPr/>
    </dgm:pt>
    <dgm:pt modelId="{CCED228C-4341-41DF-A479-D10F8EEBCA83}" type="pres">
      <dgm:prSet presAssocID="{87F5E54B-F586-40FB-B86F-05DE584CD7A7}" presName="LevelTwoTextNode" presStyleLbl="node4" presStyleIdx="24" presStyleCnt="30" custScaleX="65465" custScaleY="1565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A8FEC82-CA39-49ED-9FD2-C591C3FA46AE}" type="pres">
      <dgm:prSet presAssocID="{87F5E54B-F586-40FB-B86F-05DE584CD7A7}" presName="level3hierChild" presStyleCnt="0"/>
      <dgm:spPr/>
    </dgm:pt>
    <dgm:pt modelId="{A26EF059-777F-4D91-A3F8-A50C59DD02C9}" type="pres">
      <dgm:prSet presAssocID="{01B93CD8-9986-4EAF-B540-33E0BC8CDEF0}" presName="conn2-1" presStyleLbl="parChTrans1D4" presStyleIdx="25" presStyleCnt="30"/>
      <dgm:spPr/>
      <dgm:t>
        <a:bodyPr/>
        <a:lstStyle/>
        <a:p>
          <a:pPr rtl="1"/>
          <a:endParaRPr lang="fa-IR"/>
        </a:p>
      </dgm:t>
    </dgm:pt>
    <dgm:pt modelId="{82C32631-F411-479B-B284-7574D6541EC8}" type="pres">
      <dgm:prSet presAssocID="{01B93CD8-9986-4EAF-B540-33E0BC8CDEF0}" presName="connTx" presStyleLbl="parChTrans1D4" presStyleIdx="25" presStyleCnt="30"/>
      <dgm:spPr/>
      <dgm:t>
        <a:bodyPr/>
        <a:lstStyle/>
        <a:p>
          <a:pPr rtl="1"/>
          <a:endParaRPr lang="fa-IR"/>
        </a:p>
      </dgm:t>
    </dgm:pt>
    <dgm:pt modelId="{1A4240CC-658C-4F95-8793-460EB204D818}" type="pres">
      <dgm:prSet presAssocID="{F7C0F2A2-9530-4552-86A4-064CF3415EFE}" presName="root2" presStyleCnt="0"/>
      <dgm:spPr/>
    </dgm:pt>
    <dgm:pt modelId="{8D20BFDA-433F-499A-87EA-41896B697EF7}" type="pres">
      <dgm:prSet presAssocID="{F7C0F2A2-9530-4552-86A4-064CF3415EFE}" presName="LevelTwoTextNode" presStyleLbl="node4" presStyleIdx="25" presStyleCnt="30" custScaleY="12085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7F95F51-7F63-4880-AC86-BF33B27F832B}" type="pres">
      <dgm:prSet presAssocID="{F7C0F2A2-9530-4552-86A4-064CF3415EFE}" presName="level3hierChild" presStyleCnt="0"/>
      <dgm:spPr/>
    </dgm:pt>
    <dgm:pt modelId="{BAE53CFE-1544-4D16-98D7-FCD20BC48072}" type="pres">
      <dgm:prSet presAssocID="{42517276-5CF2-495A-A608-3497D57CA3B4}" presName="conn2-1" presStyleLbl="parChTrans1D4" presStyleIdx="26" presStyleCnt="30"/>
      <dgm:spPr/>
      <dgm:t>
        <a:bodyPr/>
        <a:lstStyle/>
        <a:p>
          <a:pPr rtl="1"/>
          <a:endParaRPr lang="fa-IR"/>
        </a:p>
      </dgm:t>
    </dgm:pt>
    <dgm:pt modelId="{52FE20B1-195B-4CF1-8A19-D0CD5E55CEF1}" type="pres">
      <dgm:prSet presAssocID="{42517276-5CF2-495A-A608-3497D57CA3B4}" presName="connTx" presStyleLbl="parChTrans1D4" presStyleIdx="26" presStyleCnt="30"/>
      <dgm:spPr/>
      <dgm:t>
        <a:bodyPr/>
        <a:lstStyle/>
        <a:p>
          <a:pPr rtl="1"/>
          <a:endParaRPr lang="fa-IR"/>
        </a:p>
      </dgm:t>
    </dgm:pt>
    <dgm:pt modelId="{AD02FBB9-3216-4A59-AF7F-030AF3032EC8}" type="pres">
      <dgm:prSet presAssocID="{8C893328-757D-4328-836F-5FAF61BAE0C5}" presName="root2" presStyleCnt="0"/>
      <dgm:spPr/>
    </dgm:pt>
    <dgm:pt modelId="{0BA5EB9E-5182-45D8-98D5-ACF8F1F89EE1}" type="pres">
      <dgm:prSet presAssocID="{8C893328-757D-4328-836F-5FAF61BAE0C5}" presName="LevelTwoTextNode" presStyleLbl="node4" presStyleIdx="26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459A081-A04A-4C84-8FE0-E1BB5541DDC7}" type="pres">
      <dgm:prSet presAssocID="{8C893328-757D-4328-836F-5FAF61BAE0C5}" presName="level3hierChild" presStyleCnt="0"/>
      <dgm:spPr/>
    </dgm:pt>
    <dgm:pt modelId="{2FA8C728-AF91-4FD9-B030-D3980014D62F}" type="pres">
      <dgm:prSet presAssocID="{B40F00ED-6275-4DC4-A22A-4D27606C64CD}" presName="conn2-1" presStyleLbl="parChTrans1D4" presStyleIdx="27" presStyleCnt="30"/>
      <dgm:spPr/>
      <dgm:t>
        <a:bodyPr/>
        <a:lstStyle/>
        <a:p>
          <a:pPr rtl="1"/>
          <a:endParaRPr lang="fa-IR"/>
        </a:p>
      </dgm:t>
    </dgm:pt>
    <dgm:pt modelId="{ACEC45D1-43DF-4F23-89BF-A0AEF8632E01}" type="pres">
      <dgm:prSet presAssocID="{B40F00ED-6275-4DC4-A22A-4D27606C64CD}" presName="connTx" presStyleLbl="parChTrans1D4" presStyleIdx="27" presStyleCnt="30"/>
      <dgm:spPr/>
      <dgm:t>
        <a:bodyPr/>
        <a:lstStyle/>
        <a:p>
          <a:pPr rtl="1"/>
          <a:endParaRPr lang="fa-IR"/>
        </a:p>
      </dgm:t>
    </dgm:pt>
    <dgm:pt modelId="{11A83BE9-D0E3-44B6-94D4-FA445372E413}" type="pres">
      <dgm:prSet presAssocID="{E4EAF6FF-FF17-4CDF-A3B6-E3B0D336393F}" presName="root2" presStyleCnt="0"/>
      <dgm:spPr/>
    </dgm:pt>
    <dgm:pt modelId="{E326D3D3-2B90-495C-AF93-44E73DE8742E}" type="pres">
      <dgm:prSet presAssocID="{E4EAF6FF-FF17-4CDF-A3B6-E3B0D336393F}" presName="LevelTwoTextNode" presStyleLbl="node4" presStyleIdx="27" presStyleCnt="30" custScaleY="1267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72FE37E-8A48-4D5D-9133-F07B65100207}" type="pres">
      <dgm:prSet presAssocID="{E4EAF6FF-FF17-4CDF-A3B6-E3B0D336393F}" presName="level3hierChild" presStyleCnt="0"/>
      <dgm:spPr/>
    </dgm:pt>
    <dgm:pt modelId="{E80567BA-A462-473C-A535-31527C7A64BE}" type="pres">
      <dgm:prSet presAssocID="{28D54637-A25F-4905-90B4-D30BC3E7C3E3}" presName="conn2-1" presStyleLbl="parChTrans1D4" presStyleIdx="28" presStyleCnt="30"/>
      <dgm:spPr/>
      <dgm:t>
        <a:bodyPr/>
        <a:lstStyle/>
        <a:p>
          <a:pPr rtl="1"/>
          <a:endParaRPr lang="fa-IR"/>
        </a:p>
      </dgm:t>
    </dgm:pt>
    <dgm:pt modelId="{E327DA7E-63A7-4162-AB29-94DA70EF87AA}" type="pres">
      <dgm:prSet presAssocID="{28D54637-A25F-4905-90B4-D30BC3E7C3E3}" presName="connTx" presStyleLbl="parChTrans1D4" presStyleIdx="28" presStyleCnt="30"/>
      <dgm:spPr/>
      <dgm:t>
        <a:bodyPr/>
        <a:lstStyle/>
        <a:p>
          <a:pPr rtl="1"/>
          <a:endParaRPr lang="fa-IR"/>
        </a:p>
      </dgm:t>
    </dgm:pt>
    <dgm:pt modelId="{2162A668-99E4-4140-9943-F9B1794E9E3A}" type="pres">
      <dgm:prSet presAssocID="{E20C4917-6F4E-41A0-93B3-AED7CC7FF8F5}" presName="root2" presStyleCnt="0"/>
      <dgm:spPr/>
    </dgm:pt>
    <dgm:pt modelId="{6A55D504-81FF-4B3E-B4BD-F22113F3447E}" type="pres">
      <dgm:prSet presAssocID="{E20C4917-6F4E-41A0-93B3-AED7CC7FF8F5}" presName="LevelTwoTextNode" presStyleLbl="node4" presStyleIdx="28" presStyleCnt="30" custScaleX="2836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BB5E65E-1AB5-4EF1-ADC2-01685A450038}" type="pres">
      <dgm:prSet presAssocID="{E20C4917-6F4E-41A0-93B3-AED7CC7FF8F5}" presName="level3hierChild" presStyleCnt="0"/>
      <dgm:spPr/>
    </dgm:pt>
    <dgm:pt modelId="{542A33B8-1CD0-46D0-BD7A-F488F3C39CB0}" type="pres">
      <dgm:prSet presAssocID="{55A88F50-9090-4658-AF76-9DE4B7383E2F}" presName="conn2-1" presStyleLbl="parChTrans1D4" presStyleIdx="29" presStyleCnt="30"/>
      <dgm:spPr/>
      <dgm:t>
        <a:bodyPr/>
        <a:lstStyle/>
        <a:p>
          <a:pPr rtl="1"/>
          <a:endParaRPr lang="fa-IR"/>
        </a:p>
      </dgm:t>
    </dgm:pt>
    <dgm:pt modelId="{95B33F2D-D55C-436F-8005-22AEEE6F543E}" type="pres">
      <dgm:prSet presAssocID="{55A88F50-9090-4658-AF76-9DE4B7383E2F}" presName="connTx" presStyleLbl="parChTrans1D4" presStyleIdx="29" presStyleCnt="30"/>
      <dgm:spPr/>
      <dgm:t>
        <a:bodyPr/>
        <a:lstStyle/>
        <a:p>
          <a:pPr rtl="1"/>
          <a:endParaRPr lang="fa-IR"/>
        </a:p>
      </dgm:t>
    </dgm:pt>
    <dgm:pt modelId="{26F4DE7C-1A91-427F-96C3-52255562A43B}" type="pres">
      <dgm:prSet presAssocID="{56D80B11-434B-4BCD-887F-B74F93E1D867}" presName="root2" presStyleCnt="0"/>
      <dgm:spPr/>
    </dgm:pt>
    <dgm:pt modelId="{5777E430-7699-4CD2-B7E7-10BA4A458070}" type="pres">
      <dgm:prSet presAssocID="{56D80B11-434B-4BCD-887F-B74F93E1D867}" presName="LevelTwoTextNode" presStyleLbl="node4" presStyleIdx="29" presStyleCnt="30" custScaleX="283870" custScaleY="1871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0E17584-36E0-4EFD-BD55-BE4B71A36EA4}" type="pres">
      <dgm:prSet presAssocID="{56D80B11-434B-4BCD-887F-B74F93E1D867}" presName="level3hierChild" presStyleCnt="0"/>
      <dgm:spPr/>
    </dgm:pt>
  </dgm:ptLst>
  <dgm:cxnLst>
    <dgm:cxn modelId="{694320AD-2E56-4000-9FEF-98F18EB2787C}" type="presOf" srcId="{19FCF6FF-762B-487C-A47D-A453FF784BD6}" destId="{CAE1CF82-3DCE-4C83-8801-2916CF2B15A0}" srcOrd="1" destOrd="0" presId="urn:microsoft.com/office/officeart/2008/layout/HorizontalMultiLevelHierarchy"/>
    <dgm:cxn modelId="{78F9C476-7CD8-42DB-A64F-52AFB9F1F86E}" srcId="{5F4887FD-7428-470D-9B96-BDFBA24204EC}" destId="{8C3B1EB6-C44A-4CFE-968D-02D165047129}" srcOrd="0" destOrd="0" parTransId="{FEFC52E9-A802-4C4D-B2A1-B43E798DF067}" sibTransId="{13BF2F8E-B804-418B-AD80-7C9723DBA9DA}"/>
    <dgm:cxn modelId="{1F0DC7FF-9037-42D6-A474-25F0430D2891}" type="presOf" srcId="{F7C0F2A2-9530-4552-86A4-064CF3415EFE}" destId="{8D20BFDA-433F-499A-87EA-41896B697EF7}" srcOrd="0" destOrd="0" presId="urn:microsoft.com/office/officeart/2008/layout/HorizontalMultiLevelHierarchy"/>
    <dgm:cxn modelId="{ED5D8395-62AA-4B89-84B0-D4585A3859FA}" type="presOf" srcId="{33C1BC93-8C31-46B4-9B15-6F2FC5FF459B}" destId="{C3E903AD-3961-4419-8DBA-29C308875FF4}" srcOrd="1" destOrd="0" presId="urn:microsoft.com/office/officeart/2008/layout/HorizontalMultiLevelHierarchy"/>
    <dgm:cxn modelId="{565ED95A-A1C1-4FB3-8BF1-AFAF3CD94A57}" type="presOf" srcId="{E2CB00EF-7C78-4C74-8B9C-CDB834E4482F}" destId="{8F62AD2E-148D-4F83-AB62-4FF8DF4D7838}" srcOrd="0" destOrd="0" presId="urn:microsoft.com/office/officeart/2008/layout/HorizontalMultiLevelHierarchy"/>
    <dgm:cxn modelId="{0734C19D-1081-4C62-87D1-748DA7D30BCD}" srcId="{42917894-D2A5-4ECD-81A5-EAF66657B7B9}" destId="{149D1C2B-4065-44B9-8D81-2E3BE2CD9538}" srcOrd="1" destOrd="0" parTransId="{C23AF9FB-6CC7-42DB-8E01-3C1A26948095}" sibTransId="{6B0621F7-6184-45ED-98AB-5EA6CA77658F}"/>
    <dgm:cxn modelId="{A39D5652-58A8-4461-B513-6B63E07F0842}" type="presOf" srcId="{3607AB44-BBC6-421A-905D-C68A27BB7468}" destId="{F767D60B-3143-458B-B65F-7DD693C465C1}" srcOrd="1" destOrd="0" presId="urn:microsoft.com/office/officeart/2008/layout/HorizontalMultiLevelHierarchy"/>
    <dgm:cxn modelId="{452A50A1-7DB7-46BB-B27A-84E42A90833E}" type="presOf" srcId="{14FE278A-1CB6-4917-AB71-3BDCD7C28949}" destId="{8D66520A-A3F1-47CE-AE13-428C6877909E}" srcOrd="0" destOrd="0" presId="urn:microsoft.com/office/officeart/2008/layout/HorizontalMultiLevelHierarchy"/>
    <dgm:cxn modelId="{B76C491A-6B7A-4686-AE56-30D3573AF102}" srcId="{7AC620A4-5BCC-447A-BE1F-13AAD35A44B9}" destId="{9F294E6F-D10E-44A7-8DA6-50480805C13D}" srcOrd="7" destOrd="0" parTransId="{D67E0830-5A7F-4A00-90ED-1207980978EF}" sibTransId="{D5C66CEC-351C-4EC9-9A39-1A8E1141F844}"/>
    <dgm:cxn modelId="{3ECEA906-0986-47C9-B6CB-AC5ACCDF54B5}" type="presOf" srcId="{377504F1-74D5-453C-AEF4-64EDD7AABAC8}" destId="{2D567E1C-790C-445B-8285-2B3F61E9D599}" srcOrd="0" destOrd="0" presId="urn:microsoft.com/office/officeart/2008/layout/HorizontalMultiLevelHierarchy"/>
    <dgm:cxn modelId="{A195DD41-BF71-4758-90E5-8C6DD1D4A6DD}" type="presOf" srcId="{6CFB0B5B-E169-4D04-B670-3EEB24CBFCF8}" destId="{0A7F8BA0-49BE-4B4B-A62F-62863F8C7675}" srcOrd="0" destOrd="0" presId="urn:microsoft.com/office/officeart/2008/layout/HorizontalMultiLevelHierarchy"/>
    <dgm:cxn modelId="{DBF1123D-2320-4DEA-8101-F8C109547EE5}" type="presOf" srcId="{924F4B99-A372-4DE4-BE44-572017BEF38D}" destId="{E3EC9C69-B624-4A9D-B40B-D7FCC219CCA4}" srcOrd="0" destOrd="0" presId="urn:microsoft.com/office/officeart/2008/layout/HorizontalMultiLevelHierarchy"/>
    <dgm:cxn modelId="{A56A7352-2375-44E0-867A-440CFD885ADC}" type="presOf" srcId="{F38F79A0-E5A5-48E0-BFEA-3A6EE129C949}" destId="{373C11FF-1F5F-4A7C-81E6-B9C7A0AC2C97}" srcOrd="0" destOrd="0" presId="urn:microsoft.com/office/officeart/2008/layout/HorizontalMultiLevelHierarchy"/>
    <dgm:cxn modelId="{C4E071D9-50A1-41E7-A5E2-D884B1480709}" type="presOf" srcId="{E0557E0D-DD3B-4776-98D6-ABEA0E60778A}" destId="{960F8080-1807-4A34-A94D-92D5BFCCE3FD}" srcOrd="1" destOrd="0" presId="urn:microsoft.com/office/officeart/2008/layout/HorizontalMultiLevelHierarchy"/>
    <dgm:cxn modelId="{AF2A0212-98D5-4A99-9EF5-8A94618AFCD2}" type="presOf" srcId="{AB9F7807-4427-47C9-B610-9C382A501749}" destId="{FC6D4DD3-161A-4FB6-A584-B7C11FCCFA96}" srcOrd="0" destOrd="0" presId="urn:microsoft.com/office/officeart/2008/layout/HorizontalMultiLevelHierarchy"/>
    <dgm:cxn modelId="{3E7F3CA8-A678-43E8-9FE9-82DD6D1E906F}" type="presOf" srcId="{6F52AE35-0A99-4814-A3B5-6F06D72DCA19}" destId="{01B32DB1-4DE4-438C-B77F-1D09874E1828}" srcOrd="0" destOrd="0" presId="urn:microsoft.com/office/officeart/2008/layout/HorizontalMultiLevelHierarchy"/>
    <dgm:cxn modelId="{A8C2DECD-2233-4B63-A531-39DF1D2C91D4}" type="presOf" srcId="{1BB9D4D7-A44D-415C-90AC-3A94F18ADDC4}" destId="{932ED4EA-A4BF-4820-814E-7CEA7AF43743}" srcOrd="0" destOrd="0" presId="urn:microsoft.com/office/officeart/2008/layout/HorizontalMultiLevelHierarchy"/>
    <dgm:cxn modelId="{7BF1E072-3F9D-4DA5-96B2-26C283472B9E}" type="presOf" srcId="{01B93CD8-9986-4EAF-B540-33E0BC8CDEF0}" destId="{A26EF059-777F-4D91-A3F8-A50C59DD02C9}" srcOrd="0" destOrd="0" presId="urn:microsoft.com/office/officeart/2008/layout/HorizontalMultiLevelHierarchy"/>
    <dgm:cxn modelId="{C7A4B398-F288-4AD5-B8BF-E4A255E87351}" type="presOf" srcId="{E4EAF6FF-FF17-4CDF-A3B6-E3B0D336393F}" destId="{E326D3D3-2B90-495C-AF93-44E73DE8742E}" srcOrd="0" destOrd="0" presId="urn:microsoft.com/office/officeart/2008/layout/HorizontalMultiLevelHierarchy"/>
    <dgm:cxn modelId="{1FFE8CBE-BFE9-48E5-BC8C-C46DA48A9D23}" srcId="{1A35EF11-FEA7-4AF8-9874-54CD32DBD67F}" destId="{5DF70B25-2162-4210-82CD-5188504C45E8}" srcOrd="3" destOrd="0" parTransId="{F5C1E9A5-96DF-4F34-899A-75FBA1E0AC27}" sibTransId="{ADC31907-9F13-4A61-941D-84B52C9D9749}"/>
    <dgm:cxn modelId="{36B1CFE1-7731-4543-9177-874F56E4950E}" srcId="{DD17A82E-2C35-4974-BCB2-9285EBD14001}" destId="{7E58DA2F-8F34-4C13-9332-5FCED690F521}" srcOrd="0" destOrd="0" parTransId="{14AEC579-A001-4BDB-9EBA-B08B6C493E2F}" sibTransId="{F45B1807-6571-41FE-8CE5-9A8D93B5515C}"/>
    <dgm:cxn modelId="{E90B09A8-98EA-4B93-B40C-929AE5B80D1B}" type="presOf" srcId="{28D54637-A25F-4905-90B4-D30BC3E7C3E3}" destId="{E80567BA-A462-473C-A535-31527C7A64BE}" srcOrd="0" destOrd="0" presId="urn:microsoft.com/office/officeart/2008/layout/HorizontalMultiLevelHierarchy"/>
    <dgm:cxn modelId="{F4DD20F5-5CBB-410B-A360-64B2DCB2A5EF}" type="presOf" srcId="{2CD97A86-82F0-46EA-98E9-9A4623AF8E29}" destId="{1EF881AB-1F9E-44C9-B69E-624950998214}" srcOrd="1" destOrd="0" presId="urn:microsoft.com/office/officeart/2008/layout/HorizontalMultiLevelHierarchy"/>
    <dgm:cxn modelId="{A58E9922-F4F8-4DA6-8890-6E63D8F08D3E}" type="presOf" srcId="{9215EF01-1828-4081-81D3-08209FCBB1B9}" destId="{A4B57A7B-2B25-4B1A-86CB-03FFA37393FC}" srcOrd="0" destOrd="0" presId="urn:microsoft.com/office/officeart/2008/layout/HorizontalMultiLevelHierarchy"/>
    <dgm:cxn modelId="{B955FE9D-C4F8-4BFC-971E-04DD56B83B03}" srcId="{69F6C4E9-311F-48AB-ABCB-91AB27DF974B}" destId="{4B3097DB-8B5F-4490-B314-9AA66FAC5E36}" srcOrd="0" destOrd="0" parTransId="{924F4B99-A372-4DE4-BE44-572017BEF38D}" sibTransId="{1C3E7729-734D-47EC-B31D-C581054334EE}"/>
    <dgm:cxn modelId="{F277C348-B9C4-4E03-8EC4-541D9E773C00}" srcId="{1A35EF11-FEA7-4AF8-9874-54CD32DBD67F}" destId="{6F52AE35-0A99-4814-A3B5-6F06D72DCA19}" srcOrd="1" destOrd="0" parTransId="{9CCF5569-FEDD-43F2-A469-BA4E3EAF80D0}" sibTransId="{BA439904-4562-4691-95BB-BCB298762C13}"/>
    <dgm:cxn modelId="{46EED1D9-0488-40EC-95D8-6A75FD448B85}" type="presOf" srcId="{C23AF9FB-6CC7-42DB-8E01-3C1A26948095}" destId="{3ED7D23C-0AF7-4447-B73F-39CD667A1A44}" srcOrd="0" destOrd="0" presId="urn:microsoft.com/office/officeart/2008/layout/HorizontalMultiLevelHierarchy"/>
    <dgm:cxn modelId="{969283EC-3B37-48B9-B0BF-F5E6F28CBF47}" srcId="{F38F79A0-E5A5-48E0-BFEA-3A6EE129C949}" destId="{9D299CD6-0012-40BA-83FD-43203D47BCE0}" srcOrd="0" destOrd="0" parTransId="{E0557E0D-DD3B-4776-98D6-ABEA0E60778A}" sibTransId="{47B3B7E0-94BB-4803-8511-A2AC3DC6D0C8}"/>
    <dgm:cxn modelId="{24EFB05B-64D8-45D7-9216-3297C2C26E7B}" type="presOf" srcId="{2DA577F0-AF46-4CD9-91AB-33EDCB1F25F6}" destId="{D824F740-0A6B-46D4-82C0-0DB6FFC5F5AB}" srcOrd="0" destOrd="0" presId="urn:microsoft.com/office/officeart/2008/layout/HorizontalMultiLevelHierarchy"/>
    <dgm:cxn modelId="{535D0AC4-4260-4802-90C2-A7D176BA4B9D}" type="presOf" srcId="{2CD97A86-82F0-46EA-98E9-9A4623AF8E29}" destId="{968E6583-F548-4CF8-A73E-82C690B1BC9D}" srcOrd="0" destOrd="0" presId="urn:microsoft.com/office/officeart/2008/layout/HorizontalMultiLevelHierarchy"/>
    <dgm:cxn modelId="{39796467-51D7-4586-ACEF-4CA236500FC3}" type="presOf" srcId="{55A88F50-9090-4658-AF76-9DE4B7383E2F}" destId="{95B33F2D-D55C-436F-8005-22AEEE6F543E}" srcOrd="1" destOrd="0" presId="urn:microsoft.com/office/officeart/2008/layout/HorizontalMultiLevelHierarchy"/>
    <dgm:cxn modelId="{F8822340-A201-4682-A1C2-55362D35EF9C}" srcId="{7AC620A4-5BCC-447A-BE1F-13AAD35A44B9}" destId="{602BDA17-946E-4A41-AFF2-5F2418B2100C}" srcOrd="6" destOrd="0" parTransId="{3607AB44-BBC6-421A-905D-C68A27BB7468}" sibTransId="{E2BC5F27-2ECA-4B43-AB28-68C6595D0040}"/>
    <dgm:cxn modelId="{F9580DEB-7730-4EB5-820E-7E87811358F3}" type="presOf" srcId="{B27D656D-F325-42B0-990F-E89203E9611C}" destId="{0977E247-4E1E-4996-95F4-6858FFB69132}" srcOrd="0" destOrd="0" presId="urn:microsoft.com/office/officeart/2008/layout/HorizontalMultiLevelHierarchy"/>
    <dgm:cxn modelId="{254136A2-D84E-4CC7-AC1F-B1CDCCCF5C08}" type="presOf" srcId="{7B93B3EE-A0E9-45E8-B01F-AFF6079B8018}" destId="{14CFBC8D-3CB9-4B4A-A867-FBECA5E8FB17}" srcOrd="0" destOrd="0" presId="urn:microsoft.com/office/officeart/2008/layout/HorizontalMultiLevelHierarchy"/>
    <dgm:cxn modelId="{B403F6A5-BB9E-4DBC-9699-B087A024FC45}" type="presOf" srcId="{28D54637-A25F-4905-90B4-D30BC3E7C3E3}" destId="{E327DA7E-63A7-4162-AB29-94DA70EF87AA}" srcOrd="1" destOrd="0" presId="urn:microsoft.com/office/officeart/2008/layout/HorizontalMultiLevelHierarchy"/>
    <dgm:cxn modelId="{A396F300-0543-4491-899A-831C8BCF7567}" type="presOf" srcId="{CD914085-A0A0-4328-8264-1DE79A6A2295}" destId="{B12A4517-9C9E-4889-972B-CAB64C331477}" srcOrd="0" destOrd="0" presId="urn:microsoft.com/office/officeart/2008/layout/HorizontalMultiLevelHierarchy"/>
    <dgm:cxn modelId="{4C62BED9-9356-405C-8B3B-73D45D4187F5}" type="presOf" srcId="{F8166162-7FAF-4CBF-B0E6-77379122E882}" destId="{78CDF907-C5E2-42D9-B30D-05DC61906F26}" srcOrd="1" destOrd="0" presId="urn:microsoft.com/office/officeart/2008/layout/HorizontalMultiLevelHierarchy"/>
    <dgm:cxn modelId="{1E7E5EAF-0945-492F-85A3-8D379B19ACEF}" type="presOf" srcId="{56D80B11-434B-4BCD-887F-B74F93E1D867}" destId="{5777E430-7699-4CD2-B7E7-10BA4A458070}" srcOrd="0" destOrd="0" presId="urn:microsoft.com/office/officeart/2008/layout/HorizontalMultiLevelHierarchy"/>
    <dgm:cxn modelId="{0A791932-FBC3-4326-8E17-7ACF30505489}" type="presOf" srcId="{E20C4917-6F4E-41A0-93B3-AED7CC7FF8F5}" destId="{6A55D504-81FF-4B3E-B4BD-F22113F3447E}" srcOrd="0" destOrd="0" presId="urn:microsoft.com/office/officeart/2008/layout/HorizontalMultiLevelHierarchy"/>
    <dgm:cxn modelId="{819619C5-6FE4-43E0-8281-A12E560D5645}" type="presOf" srcId="{4F92D9DE-086E-4B99-AE98-478E857A7501}" destId="{ADD48E17-9610-49F7-9F27-FF47616815AB}" srcOrd="1" destOrd="0" presId="urn:microsoft.com/office/officeart/2008/layout/HorizontalMultiLevelHierarchy"/>
    <dgm:cxn modelId="{D96D20F7-305D-4041-86B8-3325B9A58CED}" type="presOf" srcId="{09A8DFD2-772E-4D17-8D4F-F40321D935A0}" destId="{80B520A1-EA33-4F79-8D51-D40E3631784C}" srcOrd="0" destOrd="0" presId="urn:microsoft.com/office/officeart/2008/layout/HorizontalMultiLevelHierarchy"/>
    <dgm:cxn modelId="{D4B054BF-EF06-4A74-8213-A1D8F7B5C43F}" type="presOf" srcId="{96A18569-2886-45B2-831B-7A59992CEA45}" destId="{4ACF6C40-AF31-40A3-852C-537D413AE24D}" srcOrd="0" destOrd="0" presId="urn:microsoft.com/office/officeart/2008/layout/HorizontalMultiLevelHierarchy"/>
    <dgm:cxn modelId="{D2D3850D-8E36-436C-BBC0-506DDA91DFDB}" type="presOf" srcId="{15C351C5-5BF2-4B70-8D61-F6E0FCB04490}" destId="{BC97DFF9-1D53-4458-BA80-61ED88295BDA}" srcOrd="0" destOrd="0" presId="urn:microsoft.com/office/officeart/2008/layout/HorizontalMultiLevelHierarchy"/>
    <dgm:cxn modelId="{71FB92FB-330C-4561-BD71-82E0D53525C9}" srcId="{1A35EF11-FEA7-4AF8-9874-54CD32DBD67F}" destId="{4FADF703-62BD-4491-948D-81BD3A19D84C}" srcOrd="0" destOrd="0" parTransId="{2CD97A86-82F0-46EA-98E9-9A4623AF8E29}" sibTransId="{69C1C614-7008-423A-94DE-9367E1E8000C}"/>
    <dgm:cxn modelId="{F91815DB-5CBF-4BC1-AB30-32FBEF8DA518}" srcId="{90353B4F-497B-48F6-8A82-5B780F40E542}" destId="{65F8875D-7416-4E89-8EDE-11ED297256FE}" srcOrd="0" destOrd="0" parTransId="{CD914085-A0A0-4328-8264-1DE79A6A2295}" sibTransId="{423E1496-C0A8-4DE6-BAAF-52BD7104B08B}"/>
    <dgm:cxn modelId="{2CB4F993-F92E-4B15-A116-B7791A64D14D}" srcId="{09A8DFD2-772E-4D17-8D4F-F40321D935A0}" destId="{AB9F7807-4427-47C9-B610-9C382A501749}" srcOrd="0" destOrd="0" parTransId="{19FCF6FF-762B-487C-A47D-A453FF784BD6}" sibTransId="{F97300AB-9C76-4A0B-888C-75DEB9405A40}"/>
    <dgm:cxn modelId="{59A753E9-82E4-4206-A30D-6FBCF9BA608B}" type="presOf" srcId="{14AEC579-A001-4BDB-9EBA-B08B6C493E2F}" destId="{A9639741-47B7-4284-9F3E-266FFA1581D0}" srcOrd="1" destOrd="0" presId="urn:microsoft.com/office/officeart/2008/layout/HorizontalMultiLevelHierarchy"/>
    <dgm:cxn modelId="{C97B1288-2D60-445F-92CD-E3B916C7AE30}" type="presOf" srcId="{A5ACCB0B-33C4-4183-AB60-28B373AED728}" destId="{57BDACB4-4412-44C2-8A46-50022C2B565B}" srcOrd="0" destOrd="0" presId="urn:microsoft.com/office/officeart/2008/layout/HorizontalMultiLevelHierarchy"/>
    <dgm:cxn modelId="{110E6685-8044-49CB-9B7A-D30CC1C9A2B5}" type="presOf" srcId="{467A1416-B8AD-4CAF-9E4E-924081CBA02C}" destId="{AD0509A5-3F63-4F76-AE3C-7EB71DC2C476}" srcOrd="0" destOrd="0" presId="urn:microsoft.com/office/officeart/2008/layout/HorizontalMultiLevelHierarchy"/>
    <dgm:cxn modelId="{F01C685B-1511-4C8D-B451-E710D2481A97}" type="presOf" srcId="{602BDA17-946E-4A41-AFF2-5F2418B2100C}" destId="{6ECFCBBF-0034-46D6-807B-750A67D52FAE}" srcOrd="0" destOrd="0" presId="urn:microsoft.com/office/officeart/2008/layout/HorizontalMultiLevelHierarchy"/>
    <dgm:cxn modelId="{D035FE8D-1AF1-4233-B38C-FB090622F898}" type="presOf" srcId="{9F294E6F-D10E-44A7-8DA6-50480805C13D}" destId="{2984FCB8-72FB-4832-BF02-39B25B773580}" srcOrd="0" destOrd="0" presId="urn:microsoft.com/office/officeart/2008/layout/HorizontalMultiLevelHierarchy"/>
    <dgm:cxn modelId="{1DD1E820-89DA-4BB7-A43B-5C51E6E86800}" type="presOf" srcId="{61AB20D0-B429-430A-ADDB-35837E65E114}" destId="{7F3D1B3A-03D9-4AB0-B1C0-B94118F41840}" srcOrd="1" destOrd="0" presId="urn:microsoft.com/office/officeart/2008/layout/HorizontalMultiLevelHierarchy"/>
    <dgm:cxn modelId="{2CDAD3C4-1331-4AA4-ACEE-4A7DE892AED7}" type="presOf" srcId="{A7F977B5-3D3D-48A1-B13F-82932AC0FD90}" destId="{83D9B4BF-B6BA-4DD7-AAAB-89D893407EEC}" srcOrd="0" destOrd="0" presId="urn:microsoft.com/office/officeart/2008/layout/HorizontalMultiLevelHierarchy"/>
    <dgm:cxn modelId="{233779A4-B083-4D7B-B192-9C8685361FAE}" type="presOf" srcId="{4F92D9DE-086E-4B99-AE98-478E857A7501}" destId="{C93BEE85-9CE3-4D12-9EBF-77388D6382AE}" srcOrd="0" destOrd="0" presId="urn:microsoft.com/office/officeart/2008/layout/HorizontalMultiLevelHierarchy"/>
    <dgm:cxn modelId="{9F10A412-F1D5-4D3F-8834-D74E89E2D7E3}" type="presOf" srcId="{7AC620A4-5BCC-447A-BE1F-13AAD35A44B9}" destId="{111DBD97-FFBA-46CD-B874-9A24811B524C}" srcOrd="0" destOrd="0" presId="urn:microsoft.com/office/officeart/2008/layout/HorizontalMultiLevelHierarchy"/>
    <dgm:cxn modelId="{20AEE16D-71C4-478F-B6EB-FC92468108EE}" type="presOf" srcId="{A7F977B5-3D3D-48A1-B13F-82932AC0FD90}" destId="{A0B70D9B-8324-4726-8D42-23CEF9B57928}" srcOrd="1" destOrd="0" presId="urn:microsoft.com/office/officeart/2008/layout/HorizontalMultiLevelHierarchy"/>
    <dgm:cxn modelId="{652FBB12-7234-4EAB-BB37-FC424B45B922}" srcId="{87F5E54B-F586-40FB-B86F-05DE584CD7A7}" destId="{F7C0F2A2-9530-4552-86A4-064CF3415EFE}" srcOrd="0" destOrd="0" parTransId="{01B93CD8-9986-4EAF-B540-33E0BC8CDEF0}" sibTransId="{C2372AAE-02B7-464E-A3D5-793F0D81FEE5}"/>
    <dgm:cxn modelId="{7EFB4732-BB27-4559-948F-5ABC31CC2F06}" type="presOf" srcId="{9215EF01-1828-4081-81D3-08209FCBB1B9}" destId="{595A1B13-C81B-49CF-A451-268996FF139E}" srcOrd="1" destOrd="0" presId="urn:microsoft.com/office/officeart/2008/layout/HorizontalMultiLevelHierarchy"/>
    <dgm:cxn modelId="{29711A98-B0E2-4C79-AA2E-B81991967655}" type="presOf" srcId="{15C351C5-5BF2-4B70-8D61-F6E0FCB04490}" destId="{EA2BFBFA-CB3A-4207-87DC-FAE70D0904C0}" srcOrd="1" destOrd="0" presId="urn:microsoft.com/office/officeart/2008/layout/HorizontalMultiLevelHierarchy"/>
    <dgm:cxn modelId="{F8BC1C05-BBAA-4C3C-8FB2-C8F08AE725F8}" type="presOf" srcId="{1BB9D4D7-A44D-415C-90AC-3A94F18ADDC4}" destId="{74EA3DC4-1813-49A5-B633-D0A9C4D79902}" srcOrd="1" destOrd="0" presId="urn:microsoft.com/office/officeart/2008/layout/HorizontalMultiLevelHierarchy"/>
    <dgm:cxn modelId="{20472D22-A914-41D6-AEA0-C1B3B3AF819A}" type="presOf" srcId="{FEFC52E9-A802-4C4D-B2A1-B43E798DF067}" destId="{E1C868B1-F99B-44DE-B097-26CF92AC6295}" srcOrd="0" destOrd="0" presId="urn:microsoft.com/office/officeart/2008/layout/HorizontalMultiLevelHierarchy"/>
    <dgm:cxn modelId="{9EA0A1C1-C463-45CD-8C2D-4D05152051DA}" type="presOf" srcId="{B27D656D-F325-42B0-990F-E89203E9611C}" destId="{DFAB5F1F-C876-4385-94E0-86BA22D45C6F}" srcOrd="1" destOrd="0" presId="urn:microsoft.com/office/officeart/2008/layout/HorizontalMultiLevelHierarchy"/>
    <dgm:cxn modelId="{FABEFDAD-F031-4BA6-8148-8F26D75F2987}" srcId="{87F5E54B-F586-40FB-B86F-05DE584CD7A7}" destId="{8C893328-757D-4328-836F-5FAF61BAE0C5}" srcOrd="1" destOrd="0" parTransId="{42517276-5CF2-495A-A608-3497D57CA3B4}" sibTransId="{46E8AEC6-B3EA-4288-B874-570F8FCF2E22}"/>
    <dgm:cxn modelId="{EBF98E10-F737-440D-B65F-1F97937D6DF8}" type="presOf" srcId="{01B93CD8-9986-4EAF-B540-33E0BC8CDEF0}" destId="{82C32631-F411-479B-B284-7574D6541EC8}" srcOrd="1" destOrd="0" presId="urn:microsoft.com/office/officeart/2008/layout/HorizontalMultiLevelHierarchy"/>
    <dgm:cxn modelId="{D1261BCD-6BF9-4A89-BF39-D563EE73E199}" type="presOf" srcId="{7B93B3EE-A0E9-45E8-B01F-AFF6079B8018}" destId="{9CCA99EF-561B-417B-A354-623A3EF76451}" srcOrd="1" destOrd="0" presId="urn:microsoft.com/office/officeart/2008/layout/HorizontalMultiLevelHierarchy"/>
    <dgm:cxn modelId="{BF760E38-FF98-4313-B52A-1765BA8A417A}" type="presOf" srcId="{FBE04088-FFC4-4C22-81B8-DD4BC2588F0C}" destId="{72EED6F0-0338-4043-8272-456416D84B6B}" srcOrd="1" destOrd="0" presId="urn:microsoft.com/office/officeart/2008/layout/HorizontalMultiLevelHierarchy"/>
    <dgm:cxn modelId="{99A5F58D-185D-482F-AE81-9CA671A90D88}" type="presOf" srcId="{F5C1E9A5-96DF-4F34-899A-75FBA1E0AC27}" destId="{912E64CD-B94C-4E4D-AFE6-7AF65225E11E}" srcOrd="1" destOrd="0" presId="urn:microsoft.com/office/officeart/2008/layout/HorizontalMultiLevelHierarchy"/>
    <dgm:cxn modelId="{06683CCE-85E9-4B78-8B45-6F31E763EEED}" srcId="{E4EAF6FF-FF17-4CDF-A3B6-E3B0D336393F}" destId="{56D80B11-434B-4BCD-887F-B74F93E1D867}" srcOrd="1" destOrd="0" parTransId="{55A88F50-9090-4658-AF76-9DE4B7383E2F}" sibTransId="{F47009AC-8AB7-4520-8194-3B00EA0D398D}"/>
    <dgm:cxn modelId="{03961CDF-2DC4-4613-A65B-2D956CE225F3}" type="presOf" srcId="{5285B277-D773-4F81-8B4F-95A81D381145}" destId="{DB3EAE32-EC04-4E18-8310-82EB34B35311}" srcOrd="1" destOrd="0" presId="urn:microsoft.com/office/officeart/2008/layout/HorizontalMultiLevelHierarchy"/>
    <dgm:cxn modelId="{9EA6AD71-28F4-49B3-9067-FBA0EDDFC53B}" type="presOf" srcId="{E2CB00EF-7C78-4C74-8B9C-CDB834E4482F}" destId="{37571B94-5C18-42CE-B150-7B15799D5AA5}" srcOrd="1" destOrd="0" presId="urn:microsoft.com/office/officeart/2008/layout/HorizontalMultiLevelHierarchy"/>
    <dgm:cxn modelId="{7D96D23C-919E-4B31-9600-B356FA77576B}" type="presOf" srcId="{D67E0830-5A7F-4A00-90ED-1207980978EF}" destId="{DE01E22A-880B-45DC-B5C9-AF913A1F9593}" srcOrd="1" destOrd="0" presId="urn:microsoft.com/office/officeart/2008/layout/HorizontalMultiLevelHierarchy"/>
    <dgm:cxn modelId="{41C8001D-11B9-47A7-A293-4D36906FD0FC}" srcId="{42917894-D2A5-4ECD-81A5-EAF66657B7B9}" destId="{A5ACCB0B-33C4-4183-AB60-28B373AED728}" srcOrd="0" destOrd="0" parTransId="{F8166162-7FAF-4CBF-B0E6-77379122E882}" sibTransId="{F4B853ED-7D32-44DD-8808-D40A005BA5B3}"/>
    <dgm:cxn modelId="{F94F1219-3DD3-4DCE-80A8-1AE67A351CF8}" srcId="{9F294E6F-D10E-44A7-8DA6-50480805C13D}" destId="{467A1416-B8AD-4CAF-9E4E-924081CBA02C}" srcOrd="0" destOrd="0" parTransId="{5285B277-D773-4F81-8B4F-95A81D381145}" sibTransId="{0024799C-2092-4C7A-9187-D11C6CF49D6F}"/>
    <dgm:cxn modelId="{324F8D9A-C256-4A71-9AD5-8F0215207267}" type="presOf" srcId="{72468CE6-372D-4E70-9AA3-84449443207D}" destId="{75B3EC2A-D90B-495C-808F-776FE2A7520C}" srcOrd="0" destOrd="0" presId="urn:microsoft.com/office/officeart/2008/layout/HorizontalMultiLevelHierarchy"/>
    <dgm:cxn modelId="{8E51A5AC-B9D6-458B-B06B-075D3C2FFC27}" type="presOf" srcId="{42517276-5CF2-495A-A608-3497D57CA3B4}" destId="{52FE20B1-195B-4CF1-8A19-D0CD5E55CEF1}" srcOrd="1" destOrd="0" presId="urn:microsoft.com/office/officeart/2008/layout/HorizontalMultiLevelHierarchy"/>
    <dgm:cxn modelId="{E2ECEFCF-38DF-48F2-8F2E-5A47AB8F164E}" type="presOf" srcId="{CD914085-A0A0-4328-8264-1DE79A6A2295}" destId="{11E9768B-3977-473F-9FEB-553A7BA5D826}" srcOrd="1" destOrd="0" presId="urn:microsoft.com/office/officeart/2008/layout/HorizontalMultiLevelHierarchy"/>
    <dgm:cxn modelId="{A7D27ED6-77D2-4515-ADAA-70EAA7FB0C4A}" type="presOf" srcId="{61AB20D0-B429-430A-ADDB-35837E65E114}" destId="{2BEA294B-3133-4ABB-97FE-714732DD1E25}" srcOrd="0" destOrd="0" presId="urn:microsoft.com/office/officeart/2008/layout/HorizontalMultiLevelHierarchy"/>
    <dgm:cxn modelId="{F7E502DF-3D7A-4DD0-ABA0-D3A0C09FDE84}" type="presOf" srcId="{149D1C2B-4065-44B9-8D81-2E3BE2CD9538}" destId="{3AA5BCFD-6F25-4393-A870-A76D3836C172}" srcOrd="0" destOrd="0" presId="urn:microsoft.com/office/officeart/2008/layout/HorizontalMultiLevelHierarchy"/>
    <dgm:cxn modelId="{747D3A1B-07E1-4F3F-BEA1-A5B8E99C91CF}" type="presOf" srcId="{F5C1E9A5-96DF-4F34-899A-75FBA1E0AC27}" destId="{26AECD2C-BC49-4179-B895-1D2372B8B0B8}" srcOrd="0" destOrd="0" presId="urn:microsoft.com/office/officeart/2008/layout/HorizontalMultiLevelHierarchy"/>
    <dgm:cxn modelId="{98716AC9-FD00-4BAA-BD44-DB743DEC02B5}" srcId="{8C893328-757D-4328-836F-5FAF61BAE0C5}" destId="{E4EAF6FF-FF17-4CDF-A3B6-E3B0D336393F}" srcOrd="0" destOrd="0" parTransId="{B40F00ED-6275-4DC4-A22A-4D27606C64CD}" sibTransId="{1F817A16-09DD-419E-8781-43E9A18D0C23}"/>
    <dgm:cxn modelId="{335727C2-0720-48C5-95E1-E711CD11B717}" type="presOf" srcId="{5DF70B25-2162-4210-82CD-5188504C45E8}" destId="{B7D7EB3D-34F7-466C-96DB-097ABA1701FB}" srcOrd="0" destOrd="0" presId="urn:microsoft.com/office/officeart/2008/layout/HorizontalMultiLevelHierarchy"/>
    <dgm:cxn modelId="{AF62A5A1-0F1A-4238-93B4-5DAD1E67F1C0}" srcId="{96A18569-2886-45B2-831B-7A59992CEA45}" destId="{377504F1-74D5-453C-AEF4-64EDD7AABAC8}" srcOrd="0" destOrd="0" parTransId="{AB35D8CF-78CA-4E66-A2AD-6A5DB195B007}" sibTransId="{046D6962-CF44-49B8-8A28-E2713252571C}"/>
    <dgm:cxn modelId="{643AA4AD-326F-4180-B39E-7CDCB6C2532F}" type="presOf" srcId="{F8166162-7FAF-4CBF-B0E6-77379122E882}" destId="{57067303-9089-43F9-9636-E93B67F0DA7B}" srcOrd="0" destOrd="0" presId="urn:microsoft.com/office/officeart/2008/layout/HorizontalMultiLevelHierarchy"/>
    <dgm:cxn modelId="{E7152CE2-6FF3-4925-A336-41BA2154E40D}" type="presOf" srcId="{19FCF6FF-762B-487C-A47D-A453FF784BD6}" destId="{DD1F76A9-8447-4357-950B-DBCC9055E3C2}" srcOrd="0" destOrd="0" presId="urn:microsoft.com/office/officeart/2008/layout/HorizontalMultiLevelHierarchy"/>
    <dgm:cxn modelId="{9ABE6740-8967-44B0-81A8-4435D7774C92}" type="presOf" srcId="{2DA577F0-AF46-4CD9-91AB-33EDCB1F25F6}" destId="{D3C0D2CE-8E1D-4971-957F-32EADFE20CF1}" srcOrd="1" destOrd="0" presId="urn:microsoft.com/office/officeart/2008/layout/HorizontalMultiLevelHierarchy"/>
    <dgm:cxn modelId="{C5C5AC60-7A10-469B-BA26-E48FED1B42E8}" srcId="{1A35EF11-FEA7-4AF8-9874-54CD32DBD67F}" destId="{14FE278A-1CB6-4917-AB71-3BDCD7C28949}" srcOrd="2" destOrd="0" parTransId="{EF7653EC-C49F-4A2F-BF51-051731DE1CBD}" sibTransId="{7317AEE1-816E-472E-8E29-EEFDB7BBA77D}"/>
    <dgm:cxn modelId="{879E918A-A84F-48E3-B88C-FCEB551DB93F}" type="presOf" srcId="{3607AB44-BBC6-421A-905D-C68A27BB7468}" destId="{7A20216E-89D2-448C-AA35-4CB6FA437559}" srcOrd="0" destOrd="0" presId="urn:microsoft.com/office/officeart/2008/layout/HorizontalMultiLevelHierarchy"/>
    <dgm:cxn modelId="{CD265A69-AF2F-40FC-8BA7-0A21FD64958D}" type="presOf" srcId="{4B3097DB-8B5F-4490-B314-9AA66FAC5E36}" destId="{690EE830-5CD7-48AF-B633-46C34C94F6F3}" srcOrd="0" destOrd="0" presId="urn:microsoft.com/office/officeart/2008/layout/HorizontalMultiLevelHierarchy"/>
    <dgm:cxn modelId="{31CBCD7C-8094-4A63-871F-F06B6CA74011}" srcId="{7AC620A4-5BCC-447A-BE1F-13AAD35A44B9}" destId="{90353B4F-497B-48F6-8A82-5B780F40E542}" srcOrd="1" destOrd="0" parTransId="{61AB20D0-B429-430A-ADDB-35837E65E114}" sibTransId="{1275143B-8B4E-4080-AA9E-5A6FE877615C}"/>
    <dgm:cxn modelId="{3AEDED70-7E7A-4D67-B343-7E7E01D86F0D}" type="presOf" srcId="{1A35EF11-FEA7-4AF8-9874-54CD32DBD67F}" destId="{590E4C67-189E-45A1-BE96-88254411D0B2}" srcOrd="0" destOrd="0" presId="urn:microsoft.com/office/officeart/2008/layout/HorizontalMultiLevelHierarchy"/>
    <dgm:cxn modelId="{8B5D331F-6FA7-4566-8CD8-A94465BCB0C6}" type="presOf" srcId="{42917894-D2A5-4ECD-81A5-EAF66657B7B9}" destId="{13B68AA4-2114-4C43-9A73-634AA47E5B0C}" srcOrd="0" destOrd="0" presId="urn:microsoft.com/office/officeart/2008/layout/HorizontalMultiLevelHierarchy"/>
    <dgm:cxn modelId="{FF9BE9E1-B3AA-45C4-BAB4-64AC2053EF6F}" type="presOf" srcId="{FEFC52E9-A802-4C4D-B2A1-B43E798DF067}" destId="{66519295-BC2B-4320-932A-2FF645754D75}" srcOrd="1" destOrd="0" presId="urn:microsoft.com/office/officeart/2008/layout/HorizontalMultiLevelHierarchy"/>
    <dgm:cxn modelId="{2075CA6C-C879-4132-8954-925085FC8291}" srcId="{DD17A82E-2C35-4974-BCB2-9285EBD14001}" destId="{42917894-D2A5-4ECD-81A5-EAF66657B7B9}" srcOrd="1" destOrd="0" parTransId="{B27D656D-F325-42B0-990F-E89203E9611C}" sibTransId="{65C82EE1-A60C-4567-924A-875598E3CB06}"/>
    <dgm:cxn modelId="{41D7F899-B916-4462-81E8-3B411E771DAE}" type="presOf" srcId="{42517276-5CF2-495A-A608-3497D57CA3B4}" destId="{BAE53CFE-1544-4D16-98D7-FCD20BC48072}" srcOrd="0" destOrd="0" presId="urn:microsoft.com/office/officeart/2008/layout/HorizontalMultiLevelHierarchy"/>
    <dgm:cxn modelId="{C22EDD1B-D335-4923-8940-36810B5442FD}" type="presOf" srcId="{65F8875D-7416-4E89-8EDE-11ED297256FE}" destId="{2FCA891F-2D45-4B54-81FF-36CFCA8ED409}" srcOrd="0" destOrd="0" presId="urn:microsoft.com/office/officeart/2008/layout/HorizontalMultiLevelHierarchy"/>
    <dgm:cxn modelId="{F365B166-E8E0-4764-9877-F576B7BF35F1}" type="presOf" srcId="{7E58DA2F-8F34-4C13-9332-5FCED690F521}" destId="{655A01BC-ECCC-4921-A792-67F1B28B931B}" srcOrd="0" destOrd="0" presId="urn:microsoft.com/office/officeart/2008/layout/HorizontalMultiLevelHierarchy"/>
    <dgm:cxn modelId="{0BB91318-D44C-41DD-9C16-9A654CF66357}" type="presOf" srcId="{90353B4F-497B-48F6-8A82-5B780F40E542}" destId="{CFF03A63-B346-4513-BFC9-CF886B59C99D}" srcOrd="0" destOrd="0" presId="urn:microsoft.com/office/officeart/2008/layout/HorizontalMultiLevelHierarchy"/>
    <dgm:cxn modelId="{95F5C0D5-3329-4A55-BA83-637FBE27B9A5}" type="presOf" srcId="{4FADF703-62BD-4491-948D-81BD3A19D84C}" destId="{09D9D241-7656-44B5-AF78-C84DDDF931F1}" srcOrd="0" destOrd="0" presId="urn:microsoft.com/office/officeart/2008/layout/HorizontalMultiLevelHierarchy"/>
    <dgm:cxn modelId="{626D1855-13AC-4F39-832C-288E89EB4553}" type="presOf" srcId="{69F6C4E9-311F-48AB-ABCB-91AB27DF974B}" destId="{ABAD9377-9932-4EA0-B29D-241AD255A11F}" srcOrd="0" destOrd="0" presId="urn:microsoft.com/office/officeart/2008/layout/HorizontalMultiLevelHierarchy"/>
    <dgm:cxn modelId="{E13A78A8-B1D3-4414-963D-C2658204F32B}" srcId="{69F6C4E9-311F-48AB-ABCB-91AB27DF974B}" destId="{1A35EF11-FEA7-4AF8-9874-54CD32DBD67F}" srcOrd="1" destOrd="0" parTransId="{A7F977B5-3D3D-48A1-B13F-82932AC0FD90}" sibTransId="{0D19980B-B3E1-466A-82B0-3E1EC1D4A53A}"/>
    <dgm:cxn modelId="{1E0E4214-C2B0-4EAC-8868-D946C2C95E12}" srcId="{7AC620A4-5BCC-447A-BE1F-13AAD35A44B9}" destId="{09A8DFD2-772E-4D17-8D4F-F40321D935A0}" srcOrd="3" destOrd="0" parTransId="{9215EF01-1828-4081-81D3-08209FCBB1B9}" sibTransId="{7C907C4B-A16F-4E99-AEC0-EF7EE07137F5}"/>
    <dgm:cxn modelId="{3AFE73D0-4A06-462C-BAA2-7A4DCD1669FD}" type="presOf" srcId="{FBE04088-FFC4-4C22-81B8-DD4BC2588F0C}" destId="{EC6AE9B5-25CA-4234-A0E8-938460F3B0D2}" srcOrd="0" destOrd="0" presId="urn:microsoft.com/office/officeart/2008/layout/HorizontalMultiLevelHierarchy"/>
    <dgm:cxn modelId="{46B476A0-E284-48CC-B6EF-63FE39CA35DE}" type="presOf" srcId="{87F5E54B-F586-40FB-B86F-05DE584CD7A7}" destId="{CCED228C-4341-41DF-A479-D10F8EEBCA83}" srcOrd="0" destOrd="0" presId="urn:microsoft.com/office/officeart/2008/layout/HorizontalMultiLevelHierarchy"/>
    <dgm:cxn modelId="{3F7C23BB-6B50-458D-8125-11A98FF7632F}" type="presOf" srcId="{B40F00ED-6275-4DC4-A22A-4D27606C64CD}" destId="{2FA8C728-AF91-4FD9-B030-D3980014D62F}" srcOrd="0" destOrd="0" presId="urn:microsoft.com/office/officeart/2008/layout/HorizontalMultiLevelHierarchy"/>
    <dgm:cxn modelId="{9E889598-BD30-4A25-833F-D9839FA918D1}" type="presOf" srcId="{E0557E0D-DD3B-4776-98D6-ABEA0E60778A}" destId="{B46CAAD9-FE24-4FAD-A7F5-0C0CE5E5BE2E}" srcOrd="0" destOrd="0" presId="urn:microsoft.com/office/officeart/2008/layout/HorizontalMultiLevelHierarchy"/>
    <dgm:cxn modelId="{F1CE46A1-45F1-4DEC-BEA7-8E56898A341E}" type="presOf" srcId="{B40F00ED-6275-4DC4-A22A-4D27606C64CD}" destId="{ACEC45D1-43DF-4F23-89BF-A0AEF8632E01}" srcOrd="1" destOrd="0" presId="urn:microsoft.com/office/officeart/2008/layout/HorizontalMultiLevelHierarchy"/>
    <dgm:cxn modelId="{35660CA6-C70B-4EE7-8C2E-AE8AAFF4485A}" type="presOf" srcId="{D67E0830-5A7F-4A00-90ED-1207980978EF}" destId="{5958CC4B-05A2-4E68-9005-8D3FCB3A7345}" srcOrd="0" destOrd="0" presId="urn:microsoft.com/office/officeart/2008/layout/HorizontalMultiLevelHierarchy"/>
    <dgm:cxn modelId="{EFC37763-7D24-44D5-8B46-091CAF7A9086}" type="presOf" srcId="{B66FC7D1-9E4F-44CC-9165-68AC3C20EF14}" destId="{CC01A5AB-362D-479D-8503-7F18B7BBAD7E}" srcOrd="0" destOrd="0" presId="urn:microsoft.com/office/officeart/2008/layout/HorizontalMultiLevelHierarchy"/>
    <dgm:cxn modelId="{861B9166-6C02-4010-ADE0-842D93B7789E}" srcId="{09A8DFD2-772E-4D17-8D4F-F40321D935A0}" destId="{6F84FE30-97E0-49CD-B1B1-56C258EA50AA}" srcOrd="1" destOrd="0" parTransId="{7B93B3EE-A0E9-45E8-B01F-AFF6079B8018}" sibTransId="{4172197F-F03E-474F-8299-75658ABBBE32}"/>
    <dgm:cxn modelId="{50793BF2-4029-4089-90B4-253F10CD854D}" type="presOf" srcId="{5F4887FD-7428-470D-9B96-BDFBA24204EC}" destId="{E7E5F01B-288F-4735-A498-521818352CD7}" srcOrd="0" destOrd="0" presId="urn:microsoft.com/office/officeart/2008/layout/HorizontalMultiLevelHierarchy"/>
    <dgm:cxn modelId="{AD3990AB-F960-4286-9ED1-73A344019D6D}" srcId="{E4EAF6FF-FF17-4CDF-A3B6-E3B0D336393F}" destId="{E20C4917-6F4E-41A0-93B3-AED7CC7FF8F5}" srcOrd="0" destOrd="0" parTransId="{28D54637-A25F-4905-90B4-D30BC3E7C3E3}" sibTransId="{889F7E14-E936-4F84-B1D3-848006584689}"/>
    <dgm:cxn modelId="{9D6B4E1D-D58B-4B37-8D0A-C70BEFB9A44F}" type="presOf" srcId="{EF7653EC-C49F-4A2F-BF51-051731DE1CBD}" destId="{498F2466-2843-477B-AAEA-A20888EFC3EF}" srcOrd="0" destOrd="0" presId="urn:microsoft.com/office/officeart/2008/layout/HorizontalMultiLevelHierarchy"/>
    <dgm:cxn modelId="{E501EE07-A10B-401B-B5A2-E0131397369D}" type="presOf" srcId="{4890AFCD-EF27-47EB-A082-0F7F8E64DAED}" destId="{DA9BDFBA-FC0F-4CCE-BF73-269770035CAB}" srcOrd="0" destOrd="0" presId="urn:microsoft.com/office/officeart/2008/layout/HorizontalMultiLevelHierarchy"/>
    <dgm:cxn modelId="{EEDD0691-D017-4550-A4C0-B5280A7E70CD}" type="presOf" srcId="{33C1BC93-8C31-46B4-9B15-6F2FC5FF459B}" destId="{A9DC55A2-6B2B-4F15-9E46-CF4C1679F55F}" srcOrd="0" destOrd="0" presId="urn:microsoft.com/office/officeart/2008/layout/HorizontalMultiLevelHierarchy"/>
    <dgm:cxn modelId="{8C0CB5E9-56DE-4F06-9CEC-8647606B9925}" type="presOf" srcId="{72468CE6-372D-4E70-9AA3-84449443207D}" destId="{BEF61413-B57C-46CF-8383-5D4041C81A7C}" srcOrd="1" destOrd="0" presId="urn:microsoft.com/office/officeart/2008/layout/HorizontalMultiLevelHierarchy"/>
    <dgm:cxn modelId="{E9017131-532D-4849-A934-41044CD0CBBE}" type="presOf" srcId="{DD17A82E-2C35-4974-BCB2-9285EBD14001}" destId="{B9C94AF7-9E32-4545-953F-81AC9F0AD1BC}" srcOrd="0" destOrd="0" presId="urn:microsoft.com/office/officeart/2008/layout/HorizontalMultiLevelHierarchy"/>
    <dgm:cxn modelId="{186A7F87-2191-4EBA-89C8-FE2941905FB8}" srcId="{DD17A82E-2C35-4974-BCB2-9285EBD14001}" destId="{7AC620A4-5BCC-447A-BE1F-13AAD35A44B9}" srcOrd="2" destOrd="0" parTransId="{15C351C5-5BF2-4B70-8D61-F6E0FCB04490}" sibTransId="{EF4FEB7A-4266-4EBA-BD95-E0D4D8C41A13}"/>
    <dgm:cxn modelId="{BED72533-071E-41DF-A234-F07F150FAE9C}" srcId="{7AC620A4-5BCC-447A-BE1F-13AAD35A44B9}" destId="{87F5E54B-F586-40FB-B86F-05DE584CD7A7}" srcOrd="8" destOrd="0" parTransId="{1BB9D4D7-A44D-415C-90AC-3A94F18ADDC4}" sibTransId="{24E615C8-633B-4D78-B6F2-9D6B3047BFA5}"/>
    <dgm:cxn modelId="{E7F61D40-0FB4-423F-AD1F-640FDAD0D150}" type="presOf" srcId="{8C893328-757D-4328-836F-5FAF61BAE0C5}" destId="{0BA5EB9E-5182-45D8-98D5-ACF8F1F89EE1}" srcOrd="0" destOrd="0" presId="urn:microsoft.com/office/officeart/2008/layout/HorizontalMultiLevelHierarchy"/>
    <dgm:cxn modelId="{624BE53E-5639-4469-A295-EE8124121F21}" type="presOf" srcId="{5352A9B8-2319-41BF-A367-0BA9CE94F9BB}" destId="{10450EC3-4722-4766-ACA4-6F079376054E}" srcOrd="1" destOrd="0" presId="urn:microsoft.com/office/officeart/2008/layout/HorizontalMultiLevelHierarchy"/>
    <dgm:cxn modelId="{2381C808-F276-46C1-9ACC-ACD28F1E29DC}" type="presOf" srcId="{14AEC579-A001-4BDB-9EBA-B08B6C493E2F}" destId="{2C41E8A1-B11D-4F56-99BC-A1F8A48143F0}" srcOrd="0" destOrd="0" presId="urn:microsoft.com/office/officeart/2008/layout/HorizontalMultiLevelHierarchy"/>
    <dgm:cxn modelId="{261801AF-F407-474F-B801-AD2C198FC2F9}" srcId="{149D1C2B-4065-44B9-8D81-2E3BE2CD9538}" destId="{B66FC7D1-9E4F-44CC-9165-68AC3C20EF14}" srcOrd="0" destOrd="0" parTransId="{E2CB00EF-7C78-4C74-8B9C-CDB834E4482F}" sibTransId="{6F5AF320-FB13-44DC-9CE2-2441C11047E7}"/>
    <dgm:cxn modelId="{8ECB08C7-1240-43D7-831F-10815BE9DFC4}" srcId="{7AC620A4-5BCC-447A-BE1F-13AAD35A44B9}" destId="{5F4887FD-7428-470D-9B96-BDFBA24204EC}" srcOrd="2" destOrd="0" parTransId="{2DA577F0-AF46-4CD9-91AB-33EDCB1F25F6}" sibTransId="{FC6D1983-B287-4261-95BF-C0E3A4FEA398}"/>
    <dgm:cxn modelId="{3BD1FDC6-2198-4399-B2B0-21760FEFC7B8}" type="presOf" srcId="{9CCF5569-FEDD-43F2-A469-BA4E3EAF80D0}" destId="{791169C9-C614-465E-8CBB-8102BBF24000}" srcOrd="1" destOrd="0" presId="urn:microsoft.com/office/officeart/2008/layout/HorizontalMultiLevelHierarchy"/>
    <dgm:cxn modelId="{2E7E6CCB-37AA-4F75-A581-001BF1672052}" type="presOf" srcId="{55A88F50-9090-4658-AF76-9DE4B7383E2F}" destId="{542A33B8-1CD0-46D0-BD7A-F488F3C39CB0}" srcOrd="0" destOrd="0" presId="urn:microsoft.com/office/officeart/2008/layout/HorizontalMultiLevelHierarchy"/>
    <dgm:cxn modelId="{F8CE22FE-1F60-48FD-8A81-687293DF25C7}" type="presOf" srcId="{5285B277-D773-4F81-8B4F-95A81D381145}" destId="{B0533DAD-E9C1-4974-970E-5D974B978B58}" srcOrd="0" destOrd="0" presId="urn:microsoft.com/office/officeart/2008/layout/HorizontalMultiLevelHierarchy"/>
    <dgm:cxn modelId="{AA9141D2-D9A8-4735-9924-B40968931554}" type="presOf" srcId="{5352A9B8-2319-41BF-A367-0BA9CE94F9BB}" destId="{8D0F1051-6CDE-46D9-AE52-A6567C75B119}" srcOrd="0" destOrd="0" presId="urn:microsoft.com/office/officeart/2008/layout/HorizontalMultiLevelHierarchy"/>
    <dgm:cxn modelId="{E28F8247-D5A9-4CA3-92DE-FE78C4C322EA}" type="presOf" srcId="{8C3B1EB6-C44A-4CFE-968D-02D165047129}" destId="{D23B5970-5469-46F9-BEA7-BC61D526495F}" srcOrd="0" destOrd="0" presId="urn:microsoft.com/office/officeart/2008/layout/HorizontalMultiLevelHierarchy"/>
    <dgm:cxn modelId="{7D1017D5-7D5F-4BAE-B473-5FD410CE63B1}" type="presOf" srcId="{9D299CD6-0012-40BA-83FD-43203D47BCE0}" destId="{089D9DBF-BC4E-472D-BFF5-437FF3A71DDC}" srcOrd="0" destOrd="0" presId="urn:microsoft.com/office/officeart/2008/layout/HorizontalMultiLevelHierarchy"/>
    <dgm:cxn modelId="{6D240ABE-32E3-475B-9853-98F94FFCC57D}" srcId="{9F294E6F-D10E-44A7-8DA6-50480805C13D}" destId="{F38F79A0-E5A5-48E0-BFEA-3A6EE129C949}" srcOrd="1" destOrd="0" parTransId="{72468CE6-372D-4E70-9AA3-84449443207D}" sibTransId="{8C2EAACC-9E57-47A0-BE6E-B85717F034C8}"/>
    <dgm:cxn modelId="{0089FB2F-884C-4456-9EA2-5E76E003E56A}" type="presOf" srcId="{924F4B99-A372-4DE4-BE44-572017BEF38D}" destId="{A962B2E4-CCAA-4529-BF08-C66ECD22D063}" srcOrd="1" destOrd="0" presId="urn:microsoft.com/office/officeart/2008/layout/HorizontalMultiLevelHierarchy"/>
    <dgm:cxn modelId="{6D0219FD-925F-4498-AC38-74EEAE8CB053}" type="presOf" srcId="{C23AF9FB-6CC7-42DB-8E01-3C1A26948095}" destId="{8AEDD78F-2FD6-4548-A50E-90C14CEEFF74}" srcOrd="1" destOrd="0" presId="urn:microsoft.com/office/officeart/2008/layout/HorizontalMultiLevelHierarchy"/>
    <dgm:cxn modelId="{F5147618-A2EA-41BE-B1FE-247652557FF0}" srcId="{7AC620A4-5BCC-447A-BE1F-13AAD35A44B9}" destId="{4890AFCD-EF27-47EB-A082-0F7F8E64DAED}" srcOrd="0" destOrd="0" parTransId="{FBE04088-FFC4-4C22-81B8-DD4BC2588F0C}" sibTransId="{47EEE15E-28A9-4D1A-884F-8EC506343A04}"/>
    <dgm:cxn modelId="{88626096-EB2C-4049-8758-4E56601DC352}" type="presOf" srcId="{EF7653EC-C49F-4A2F-BF51-051731DE1CBD}" destId="{B02696B0-C947-44D1-A678-3FC8E8577548}" srcOrd="1" destOrd="0" presId="urn:microsoft.com/office/officeart/2008/layout/HorizontalMultiLevelHierarchy"/>
    <dgm:cxn modelId="{230A770C-1FE5-45A2-ACA6-F743833EFB6D}" srcId="{377504F1-74D5-453C-AEF4-64EDD7AABAC8}" destId="{DD17A82E-2C35-4974-BCB2-9285EBD14001}" srcOrd="0" destOrd="0" parTransId="{33C1BC93-8C31-46B4-9B15-6F2FC5FF459B}" sibTransId="{E00097E1-5AE4-4B90-8BD9-2BB808891621}"/>
    <dgm:cxn modelId="{FE41C59D-E8B5-475E-ABB3-0F2859BE9ACA}" srcId="{7AC620A4-5BCC-447A-BE1F-13AAD35A44B9}" destId="{69F6C4E9-311F-48AB-ABCB-91AB27DF974B}" srcOrd="4" destOrd="0" parTransId="{4F92D9DE-086E-4B99-AE98-478E857A7501}" sibTransId="{86B5A75F-28A2-4F39-8E56-91771293E11C}"/>
    <dgm:cxn modelId="{62BED6D1-DD24-4BD6-A6E4-4AF0B9633A67}" type="presOf" srcId="{6F84FE30-97E0-49CD-B1B1-56C258EA50AA}" destId="{802496DB-BFBD-49D4-B83A-4BECEDC8B178}" srcOrd="0" destOrd="0" presId="urn:microsoft.com/office/officeart/2008/layout/HorizontalMultiLevelHierarchy"/>
    <dgm:cxn modelId="{EF04CED2-A9CE-44BF-A278-492F879844AF}" srcId="{7AC620A4-5BCC-447A-BE1F-13AAD35A44B9}" destId="{6CFB0B5B-E169-4D04-B670-3EEB24CBFCF8}" srcOrd="5" destOrd="0" parTransId="{5352A9B8-2319-41BF-A367-0BA9CE94F9BB}" sibTransId="{7E8B9D55-96AA-4F99-AEA6-CE0CA6514EAE}"/>
    <dgm:cxn modelId="{729BFDE1-1E33-4DE5-BA35-4F64F256AAD4}" type="presOf" srcId="{9CCF5569-FEDD-43F2-A469-BA4E3EAF80D0}" destId="{1FF7745D-DD9D-4FDC-9E3F-D4E8C95CC85B}" srcOrd="0" destOrd="0" presId="urn:microsoft.com/office/officeart/2008/layout/HorizontalMultiLevelHierarchy"/>
    <dgm:cxn modelId="{4AB21406-E597-42A1-B762-8722DF6AFEF4}" type="presParOf" srcId="{4ACF6C40-AF31-40A3-852C-537D413AE24D}" destId="{9B517062-54D1-4C8C-B939-FF368914174D}" srcOrd="0" destOrd="0" presId="urn:microsoft.com/office/officeart/2008/layout/HorizontalMultiLevelHierarchy"/>
    <dgm:cxn modelId="{A7BC07B1-261A-4BC2-A1F2-DAFC621C77D1}" type="presParOf" srcId="{9B517062-54D1-4C8C-B939-FF368914174D}" destId="{2D567E1C-790C-445B-8285-2B3F61E9D599}" srcOrd="0" destOrd="0" presId="urn:microsoft.com/office/officeart/2008/layout/HorizontalMultiLevelHierarchy"/>
    <dgm:cxn modelId="{40874708-2BA0-45DB-9386-EBDD8BAB6D36}" type="presParOf" srcId="{9B517062-54D1-4C8C-B939-FF368914174D}" destId="{9668248C-44AF-4FB4-BC4A-3F6D19BE3AD9}" srcOrd="1" destOrd="0" presId="urn:microsoft.com/office/officeart/2008/layout/HorizontalMultiLevelHierarchy"/>
    <dgm:cxn modelId="{BD07F770-6E01-4564-9D6F-EDFF03203AA3}" type="presParOf" srcId="{9668248C-44AF-4FB4-BC4A-3F6D19BE3AD9}" destId="{A9DC55A2-6B2B-4F15-9E46-CF4C1679F55F}" srcOrd="0" destOrd="0" presId="urn:microsoft.com/office/officeart/2008/layout/HorizontalMultiLevelHierarchy"/>
    <dgm:cxn modelId="{875481FA-8243-4633-81C1-5AE575F97CDA}" type="presParOf" srcId="{A9DC55A2-6B2B-4F15-9E46-CF4C1679F55F}" destId="{C3E903AD-3961-4419-8DBA-29C308875FF4}" srcOrd="0" destOrd="0" presId="urn:microsoft.com/office/officeart/2008/layout/HorizontalMultiLevelHierarchy"/>
    <dgm:cxn modelId="{91EEC6F9-D50E-460A-9553-E16F7D638399}" type="presParOf" srcId="{9668248C-44AF-4FB4-BC4A-3F6D19BE3AD9}" destId="{DEFEF052-6C1C-4380-A0A6-1B00A5A9D5D9}" srcOrd="1" destOrd="0" presId="urn:microsoft.com/office/officeart/2008/layout/HorizontalMultiLevelHierarchy"/>
    <dgm:cxn modelId="{3F9643F5-D792-4DD5-A64E-5B93DD35091F}" type="presParOf" srcId="{DEFEF052-6C1C-4380-A0A6-1B00A5A9D5D9}" destId="{B9C94AF7-9E32-4545-953F-81AC9F0AD1BC}" srcOrd="0" destOrd="0" presId="urn:microsoft.com/office/officeart/2008/layout/HorizontalMultiLevelHierarchy"/>
    <dgm:cxn modelId="{18CF431E-0FCF-4E27-A8A4-920EB025B78B}" type="presParOf" srcId="{DEFEF052-6C1C-4380-A0A6-1B00A5A9D5D9}" destId="{11606724-CD7C-473F-99D6-6980E1ED8B3B}" srcOrd="1" destOrd="0" presId="urn:microsoft.com/office/officeart/2008/layout/HorizontalMultiLevelHierarchy"/>
    <dgm:cxn modelId="{D8F53D2B-8862-4DE7-8902-87720215361B}" type="presParOf" srcId="{11606724-CD7C-473F-99D6-6980E1ED8B3B}" destId="{2C41E8A1-B11D-4F56-99BC-A1F8A48143F0}" srcOrd="0" destOrd="0" presId="urn:microsoft.com/office/officeart/2008/layout/HorizontalMultiLevelHierarchy"/>
    <dgm:cxn modelId="{14A223D3-5711-4DA1-B89C-D3D723C2DA7F}" type="presParOf" srcId="{2C41E8A1-B11D-4F56-99BC-A1F8A48143F0}" destId="{A9639741-47B7-4284-9F3E-266FFA1581D0}" srcOrd="0" destOrd="0" presId="urn:microsoft.com/office/officeart/2008/layout/HorizontalMultiLevelHierarchy"/>
    <dgm:cxn modelId="{273CBD4F-CF51-4142-8C4F-BB60907C5A47}" type="presParOf" srcId="{11606724-CD7C-473F-99D6-6980E1ED8B3B}" destId="{47A6BFD8-F4E7-4E5E-971B-D6291293D124}" srcOrd="1" destOrd="0" presId="urn:microsoft.com/office/officeart/2008/layout/HorizontalMultiLevelHierarchy"/>
    <dgm:cxn modelId="{042DE239-A878-417E-9102-A3C34D1901F1}" type="presParOf" srcId="{47A6BFD8-F4E7-4E5E-971B-D6291293D124}" destId="{655A01BC-ECCC-4921-A792-67F1B28B931B}" srcOrd="0" destOrd="0" presId="urn:microsoft.com/office/officeart/2008/layout/HorizontalMultiLevelHierarchy"/>
    <dgm:cxn modelId="{3B0F0DF9-46B3-48DA-9030-C89F9F94280F}" type="presParOf" srcId="{47A6BFD8-F4E7-4E5E-971B-D6291293D124}" destId="{65934D32-3BC1-49ED-86BF-1848ACFD05A3}" srcOrd="1" destOrd="0" presId="urn:microsoft.com/office/officeart/2008/layout/HorizontalMultiLevelHierarchy"/>
    <dgm:cxn modelId="{D8A54020-24FA-423A-90E1-4D152CB15B8C}" type="presParOf" srcId="{11606724-CD7C-473F-99D6-6980E1ED8B3B}" destId="{0977E247-4E1E-4996-95F4-6858FFB69132}" srcOrd="2" destOrd="0" presId="urn:microsoft.com/office/officeart/2008/layout/HorizontalMultiLevelHierarchy"/>
    <dgm:cxn modelId="{2243DB22-FB9F-45DB-B8E4-44919FC06A30}" type="presParOf" srcId="{0977E247-4E1E-4996-95F4-6858FFB69132}" destId="{DFAB5F1F-C876-4385-94E0-86BA22D45C6F}" srcOrd="0" destOrd="0" presId="urn:microsoft.com/office/officeart/2008/layout/HorizontalMultiLevelHierarchy"/>
    <dgm:cxn modelId="{5D3A9334-35DA-45A1-B397-5B868086CB27}" type="presParOf" srcId="{11606724-CD7C-473F-99D6-6980E1ED8B3B}" destId="{DB77F9D5-4939-47AC-9FAE-1DBE16D38A0B}" srcOrd="3" destOrd="0" presId="urn:microsoft.com/office/officeart/2008/layout/HorizontalMultiLevelHierarchy"/>
    <dgm:cxn modelId="{AB3D8964-FD6C-460C-B297-C77735C7B411}" type="presParOf" srcId="{DB77F9D5-4939-47AC-9FAE-1DBE16D38A0B}" destId="{13B68AA4-2114-4C43-9A73-634AA47E5B0C}" srcOrd="0" destOrd="0" presId="urn:microsoft.com/office/officeart/2008/layout/HorizontalMultiLevelHierarchy"/>
    <dgm:cxn modelId="{1FAE64F2-777E-44C5-AF76-54090A474977}" type="presParOf" srcId="{DB77F9D5-4939-47AC-9FAE-1DBE16D38A0B}" destId="{3C05D6CE-7264-4D10-BE22-55F6EB454D5E}" srcOrd="1" destOrd="0" presId="urn:microsoft.com/office/officeart/2008/layout/HorizontalMultiLevelHierarchy"/>
    <dgm:cxn modelId="{5D5AE04B-6660-47A8-A9E2-B58E0D71ECB7}" type="presParOf" srcId="{3C05D6CE-7264-4D10-BE22-55F6EB454D5E}" destId="{57067303-9089-43F9-9636-E93B67F0DA7B}" srcOrd="0" destOrd="0" presId="urn:microsoft.com/office/officeart/2008/layout/HorizontalMultiLevelHierarchy"/>
    <dgm:cxn modelId="{A9580D2B-2521-4940-BF9D-E2B67D7E04F0}" type="presParOf" srcId="{57067303-9089-43F9-9636-E93B67F0DA7B}" destId="{78CDF907-C5E2-42D9-B30D-05DC61906F26}" srcOrd="0" destOrd="0" presId="urn:microsoft.com/office/officeart/2008/layout/HorizontalMultiLevelHierarchy"/>
    <dgm:cxn modelId="{7DCDB2DC-65B5-4FF2-91FA-0FDD086F87D4}" type="presParOf" srcId="{3C05D6CE-7264-4D10-BE22-55F6EB454D5E}" destId="{08697E37-BC24-4490-8715-3B0BAAB4A36D}" srcOrd="1" destOrd="0" presId="urn:microsoft.com/office/officeart/2008/layout/HorizontalMultiLevelHierarchy"/>
    <dgm:cxn modelId="{E9E944DC-8F4A-457F-9E29-5AED476182AC}" type="presParOf" srcId="{08697E37-BC24-4490-8715-3B0BAAB4A36D}" destId="{57BDACB4-4412-44C2-8A46-50022C2B565B}" srcOrd="0" destOrd="0" presId="urn:microsoft.com/office/officeart/2008/layout/HorizontalMultiLevelHierarchy"/>
    <dgm:cxn modelId="{06DA5920-92EF-46E7-ADD5-0965A4738021}" type="presParOf" srcId="{08697E37-BC24-4490-8715-3B0BAAB4A36D}" destId="{BA4F5854-D253-4F17-B662-F6C87423179C}" srcOrd="1" destOrd="0" presId="urn:microsoft.com/office/officeart/2008/layout/HorizontalMultiLevelHierarchy"/>
    <dgm:cxn modelId="{8F3D1E6F-1396-4211-99D8-4EC80B29F120}" type="presParOf" srcId="{3C05D6CE-7264-4D10-BE22-55F6EB454D5E}" destId="{3ED7D23C-0AF7-4447-B73F-39CD667A1A44}" srcOrd="2" destOrd="0" presId="urn:microsoft.com/office/officeart/2008/layout/HorizontalMultiLevelHierarchy"/>
    <dgm:cxn modelId="{CDB1AC0A-68F0-4AF8-AAE8-DAEE37F7B61D}" type="presParOf" srcId="{3ED7D23C-0AF7-4447-B73F-39CD667A1A44}" destId="{8AEDD78F-2FD6-4548-A50E-90C14CEEFF74}" srcOrd="0" destOrd="0" presId="urn:microsoft.com/office/officeart/2008/layout/HorizontalMultiLevelHierarchy"/>
    <dgm:cxn modelId="{56A1EBF3-F010-428F-981C-EBF0C5DBA35C}" type="presParOf" srcId="{3C05D6CE-7264-4D10-BE22-55F6EB454D5E}" destId="{73D32618-2425-4F58-B8F9-41615704FD19}" srcOrd="3" destOrd="0" presId="urn:microsoft.com/office/officeart/2008/layout/HorizontalMultiLevelHierarchy"/>
    <dgm:cxn modelId="{57F40EF9-B569-44E3-8027-33C850714800}" type="presParOf" srcId="{73D32618-2425-4F58-B8F9-41615704FD19}" destId="{3AA5BCFD-6F25-4393-A870-A76D3836C172}" srcOrd="0" destOrd="0" presId="urn:microsoft.com/office/officeart/2008/layout/HorizontalMultiLevelHierarchy"/>
    <dgm:cxn modelId="{62350067-761C-4148-B5FC-4BA29EFF498F}" type="presParOf" srcId="{73D32618-2425-4F58-B8F9-41615704FD19}" destId="{A953902B-2EEA-429D-BB8C-A35D71C48D52}" srcOrd="1" destOrd="0" presId="urn:microsoft.com/office/officeart/2008/layout/HorizontalMultiLevelHierarchy"/>
    <dgm:cxn modelId="{D2F2BCD5-E04E-4409-B413-43A357E23FE1}" type="presParOf" srcId="{A953902B-2EEA-429D-BB8C-A35D71C48D52}" destId="{8F62AD2E-148D-4F83-AB62-4FF8DF4D7838}" srcOrd="0" destOrd="0" presId="urn:microsoft.com/office/officeart/2008/layout/HorizontalMultiLevelHierarchy"/>
    <dgm:cxn modelId="{0141EA31-42B6-4D88-A92B-474E6F0A294D}" type="presParOf" srcId="{8F62AD2E-148D-4F83-AB62-4FF8DF4D7838}" destId="{37571B94-5C18-42CE-B150-7B15799D5AA5}" srcOrd="0" destOrd="0" presId="urn:microsoft.com/office/officeart/2008/layout/HorizontalMultiLevelHierarchy"/>
    <dgm:cxn modelId="{EACFF6AF-CEE7-4259-B84D-319D99A5DFC2}" type="presParOf" srcId="{A953902B-2EEA-429D-BB8C-A35D71C48D52}" destId="{0E56F388-5C9A-464E-A3AB-24E48738FF40}" srcOrd="1" destOrd="0" presId="urn:microsoft.com/office/officeart/2008/layout/HorizontalMultiLevelHierarchy"/>
    <dgm:cxn modelId="{4AA5D31F-1A80-4F13-8215-261676DF6971}" type="presParOf" srcId="{0E56F388-5C9A-464E-A3AB-24E48738FF40}" destId="{CC01A5AB-362D-479D-8503-7F18B7BBAD7E}" srcOrd="0" destOrd="0" presId="urn:microsoft.com/office/officeart/2008/layout/HorizontalMultiLevelHierarchy"/>
    <dgm:cxn modelId="{07F29F61-8DE3-4076-AFC8-E8BD862C7FAA}" type="presParOf" srcId="{0E56F388-5C9A-464E-A3AB-24E48738FF40}" destId="{4F2061FE-28F1-4DC2-A9ED-C3C79CF8C429}" srcOrd="1" destOrd="0" presId="urn:microsoft.com/office/officeart/2008/layout/HorizontalMultiLevelHierarchy"/>
    <dgm:cxn modelId="{804A44C0-FB3B-4DCD-A181-AEB47452D399}" type="presParOf" srcId="{11606724-CD7C-473F-99D6-6980E1ED8B3B}" destId="{BC97DFF9-1D53-4458-BA80-61ED88295BDA}" srcOrd="4" destOrd="0" presId="urn:microsoft.com/office/officeart/2008/layout/HorizontalMultiLevelHierarchy"/>
    <dgm:cxn modelId="{27751564-418B-43C4-BE5B-315A540D899C}" type="presParOf" srcId="{BC97DFF9-1D53-4458-BA80-61ED88295BDA}" destId="{EA2BFBFA-CB3A-4207-87DC-FAE70D0904C0}" srcOrd="0" destOrd="0" presId="urn:microsoft.com/office/officeart/2008/layout/HorizontalMultiLevelHierarchy"/>
    <dgm:cxn modelId="{AC89D350-A137-44DB-84EF-EBD11EDC0BBF}" type="presParOf" srcId="{11606724-CD7C-473F-99D6-6980E1ED8B3B}" destId="{67AAB110-DBA2-43C5-8DB2-CE54B1E31650}" srcOrd="5" destOrd="0" presId="urn:microsoft.com/office/officeart/2008/layout/HorizontalMultiLevelHierarchy"/>
    <dgm:cxn modelId="{478F74D3-4A3B-42D5-88BE-5A9AF06DA647}" type="presParOf" srcId="{67AAB110-DBA2-43C5-8DB2-CE54B1E31650}" destId="{111DBD97-FFBA-46CD-B874-9A24811B524C}" srcOrd="0" destOrd="0" presId="urn:microsoft.com/office/officeart/2008/layout/HorizontalMultiLevelHierarchy"/>
    <dgm:cxn modelId="{76425028-B707-4F26-9166-81909BE0DCC1}" type="presParOf" srcId="{67AAB110-DBA2-43C5-8DB2-CE54B1E31650}" destId="{7382B4A9-0BAB-4150-9BAB-C7212E2364F9}" srcOrd="1" destOrd="0" presId="urn:microsoft.com/office/officeart/2008/layout/HorizontalMultiLevelHierarchy"/>
    <dgm:cxn modelId="{E1E122ED-B94C-4480-90DD-BC7F0B897DDB}" type="presParOf" srcId="{7382B4A9-0BAB-4150-9BAB-C7212E2364F9}" destId="{EC6AE9B5-25CA-4234-A0E8-938460F3B0D2}" srcOrd="0" destOrd="0" presId="urn:microsoft.com/office/officeart/2008/layout/HorizontalMultiLevelHierarchy"/>
    <dgm:cxn modelId="{B38A69F2-AFF1-465E-A4C9-F0863767D735}" type="presParOf" srcId="{EC6AE9B5-25CA-4234-A0E8-938460F3B0D2}" destId="{72EED6F0-0338-4043-8272-456416D84B6B}" srcOrd="0" destOrd="0" presId="urn:microsoft.com/office/officeart/2008/layout/HorizontalMultiLevelHierarchy"/>
    <dgm:cxn modelId="{CB5B0C2B-DCD7-4883-A97D-2B8529F29C12}" type="presParOf" srcId="{7382B4A9-0BAB-4150-9BAB-C7212E2364F9}" destId="{F90C25AD-75CA-4E38-A131-BB8F00A894E2}" srcOrd="1" destOrd="0" presId="urn:microsoft.com/office/officeart/2008/layout/HorizontalMultiLevelHierarchy"/>
    <dgm:cxn modelId="{B97AC6A9-A074-4C8A-BD48-9F795F75BDF2}" type="presParOf" srcId="{F90C25AD-75CA-4E38-A131-BB8F00A894E2}" destId="{DA9BDFBA-FC0F-4CCE-BF73-269770035CAB}" srcOrd="0" destOrd="0" presId="urn:microsoft.com/office/officeart/2008/layout/HorizontalMultiLevelHierarchy"/>
    <dgm:cxn modelId="{FD05DE8C-90C9-482A-9508-42B00A6CED4B}" type="presParOf" srcId="{F90C25AD-75CA-4E38-A131-BB8F00A894E2}" destId="{3AFB4486-71D6-4F07-9DF6-77410D111E9E}" srcOrd="1" destOrd="0" presId="urn:microsoft.com/office/officeart/2008/layout/HorizontalMultiLevelHierarchy"/>
    <dgm:cxn modelId="{A71F817C-9DEC-4605-8949-E1A4E2E93BA8}" type="presParOf" srcId="{7382B4A9-0BAB-4150-9BAB-C7212E2364F9}" destId="{2BEA294B-3133-4ABB-97FE-714732DD1E25}" srcOrd="2" destOrd="0" presId="urn:microsoft.com/office/officeart/2008/layout/HorizontalMultiLevelHierarchy"/>
    <dgm:cxn modelId="{345A183F-E35D-4425-9A69-559F19ED0ADC}" type="presParOf" srcId="{2BEA294B-3133-4ABB-97FE-714732DD1E25}" destId="{7F3D1B3A-03D9-4AB0-B1C0-B94118F41840}" srcOrd="0" destOrd="0" presId="urn:microsoft.com/office/officeart/2008/layout/HorizontalMultiLevelHierarchy"/>
    <dgm:cxn modelId="{34A7DFFE-4A6C-4DC7-8E8B-4886D32AEEDD}" type="presParOf" srcId="{7382B4A9-0BAB-4150-9BAB-C7212E2364F9}" destId="{F623603C-6F2A-4CF8-9392-74D9E8854C2F}" srcOrd="3" destOrd="0" presId="urn:microsoft.com/office/officeart/2008/layout/HorizontalMultiLevelHierarchy"/>
    <dgm:cxn modelId="{2EC32076-BBF8-4FE5-8607-60C716C5A555}" type="presParOf" srcId="{F623603C-6F2A-4CF8-9392-74D9E8854C2F}" destId="{CFF03A63-B346-4513-BFC9-CF886B59C99D}" srcOrd="0" destOrd="0" presId="urn:microsoft.com/office/officeart/2008/layout/HorizontalMultiLevelHierarchy"/>
    <dgm:cxn modelId="{90386134-FE5E-4934-B493-15717A38A945}" type="presParOf" srcId="{F623603C-6F2A-4CF8-9392-74D9E8854C2F}" destId="{F0830229-C29C-4F19-B94A-A8FDE9B55F3A}" srcOrd="1" destOrd="0" presId="urn:microsoft.com/office/officeart/2008/layout/HorizontalMultiLevelHierarchy"/>
    <dgm:cxn modelId="{68506F17-2DFE-4150-8D29-4D721FDD5F6E}" type="presParOf" srcId="{F0830229-C29C-4F19-B94A-A8FDE9B55F3A}" destId="{B12A4517-9C9E-4889-972B-CAB64C331477}" srcOrd="0" destOrd="0" presId="urn:microsoft.com/office/officeart/2008/layout/HorizontalMultiLevelHierarchy"/>
    <dgm:cxn modelId="{06351754-9C98-4EA4-8C4C-47BFC13A26A7}" type="presParOf" srcId="{B12A4517-9C9E-4889-972B-CAB64C331477}" destId="{11E9768B-3977-473F-9FEB-553A7BA5D826}" srcOrd="0" destOrd="0" presId="urn:microsoft.com/office/officeart/2008/layout/HorizontalMultiLevelHierarchy"/>
    <dgm:cxn modelId="{1D348FB0-DCAF-4555-9340-120B167C7CF5}" type="presParOf" srcId="{F0830229-C29C-4F19-B94A-A8FDE9B55F3A}" destId="{116F690D-2741-498B-8210-41EF7D99AD08}" srcOrd="1" destOrd="0" presId="urn:microsoft.com/office/officeart/2008/layout/HorizontalMultiLevelHierarchy"/>
    <dgm:cxn modelId="{46F1605C-68A6-4ECD-AA02-9D49A756DAAF}" type="presParOf" srcId="{116F690D-2741-498B-8210-41EF7D99AD08}" destId="{2FCA891F-2D45-4B54-81FF-36CFCA8ED409}" srcOrd="0" destOrd="0" presId="urn:microsoft.com/office/officeart/2008/layout/HorizontalMultiLevelHierarchy"/>
    <dgm:cxn modelId="{4E0081B0-729C-435D-B77A-97888819E66F}" type="presParOf" srcId="{116F690D-2741-498B-8210-41EF7D99AD08}" destId="{3E9A0F1A-FC37-499C-9A35-7AB58C2554B1}" srcOrd="1" destOrd="0" presId="urn:microsoft.com/office/officeart/2008/layout/HorizontalMultiLevelHierarchy"/>
    <dgm:cxn modelId="{647B383C-32BA-4F23-BC76-D4CACB945400}" type="presParOf" srcId="{7382B4A9-0BAB-4150-9BAB-C7212E2364F9}" destId="{D824F740-0A6B-46D4-82C0-0DB6FFC5F5AB}" srcOrd="4" destOrd="0" presId="urn:microsoft.com/office/officeart/2008/layout/HorizontalMultiLevelHierarchy"/>
    <dgm:cxn modelId="{95ECCC78-E5E5-4BEB-B857-D6127360C0F2}" type="presParOf" srcId="{D824F740-0A6B-46D4-82C0-0DB6FFC5F5AB}" destId="{D3C0D2CE-8E1D-4971-957F-32EADFE20CF1}" srcOrd="0" destOrd="0" presId="urn:microsoft.com/office/officeart/2008/layout/HorizontalMultiLevelHierarchy"/>
    <dgm:cxn modelId="{B1AB24CC-9B76-4534-8F27-19504699C546}" type="presParOf" srcId="{7382B4A9-0BAB-4150-9BAB-C7212E2364F9}" destId="{BC23D28D-3159-42C6-BC12-A88A8C5EA0BB}" srcOrd="5" destOrd="0" presId="urn:microsoft.com/office/officeart/2008/layout/HorizontalMultiLevelHierarchy"/>
    <dgm:cxn modelId="{A3B9F9F6-71F0-4379-B50F-B43AD1A516E9}" type="presParOf" srcId="{BC23D28D-3159-42C6-BC12-A88A8C5EA0BB}" destId="{E7E5F01B-288F-4735-A498-521818352CD7}" srcOrd="0" destOrd="0" presId="urn:microsoft.com/office/officeart/2008/layout/HorizontalMultiLevelHierarchy"/>
    <dgm:cxn modelId="{2D9E6FE8-37A9-42CC-86A6-E44543AC263D}" type="presParOf" srcId="{BC23D28D-3159-42C6-BC12-A88A8C5EA0BB}" destId="{6C25B888-DC28-48C8-8E23-2DDE189F1B01}" srcOrd="1" destOrd="0" presId="urn:microsoft.com/office/officeart/2008/layout/HorizontalMultiLevelHierarchy"/>
    <dgm:cxn modelId="{C807216B-03B5-424A-81AB-9AFDA39D7932}" type="presParOf" srcId="{6C25B888-DC28-48C8-8E23-2DDE189F1B01}" destId="{E1C868B1-F99B-44DE-B097-26CF92AC6295}" srcOrd="0" destOrd="0" presId="urn:microsoft.com/office/officeart/2008/layout/HorizontalMultiLevelHierarchy"/>
    <dgm:cxn modelId="{00E464BD-9611-43E8-81C7-913CFD583737}" type="presParOf" srcId="{E1C868B1-F99B-44DE-B097-26CF92AC6295}" destId="{66519295-BC2B-4320-932A-2FF645754D75}" srcOrd="0" destOrd="0" presId="urn:microsoft.com/office/officeart/2008/layout/HorizontalMultiLevelHierarchy"/>
    <dgm:cxn modelId="{79D26B44-C342-4B38-98DD-A3B8E3AF4622}" type="presParOf" srcId="{6C25B888-DC28-48C8-8E23-2DDE189F1B01}" destId="{67B0CF9F-5A81-4410-94C3-F0CEE9882C39}" srcOrd="1" destOrd="0" presId="urn:microsoft.com/office/officeart/2008/layout/HorizontalMultiLevelHierarchy"/>
    <dgm:cxn modelId="{26D10753-0A3B-4597-8E58-E63308D56CFA}" type="presParOf" srcId="{67B0CF9F-5A81-4410-94C3-F0CEE9882C39}" destId="{D23B5970-5469-46F9-BEA7-BC61D526495F}" srcOrd="0" destOrd="0" presId="urn:microsoft.com/office/officeart/2008/layout/HorizontalMultiLevelHierarchy"/>
    <dgm:cxn modelId="{111C77A5-41E1-478F-A04D-EAF92C9390F3}" type="presParOf" srcId="{67B0CF9F-5A81-4410-94C3-F0CEE9882C39}" destId="{9DCB0119-90A9-4831-9F17-42EF69842E0D}" srcOrd="1" destOrd="0" presId="urn:microsoft.com/office/officeart/2008/layout/HorizontalMultiLevelHierarchy"/>
    <dgm:cxn modelId="{3C98FF11-4EBC-4F93-BC82-094FCF199D83}" type="presParOf" srcId="{7382B4A9-0BAB-4150-9BAB-C7212E2364F9}" destId="{A4B57A7B-2B25-4B1A-86CB-03FFA37393FC}" srcOrd="6" destOrd="0" presId="urn:microsoft.com/office/officeart/2008/layout/HorizontalMultiLevelHierarchy"/>
    <dgm:cxn modelId="{6AF4C487-0291-4F9E-BA36-A822766CE189}" type="presParOf" srcId="{A4B57A7B-2B25-4B1A-86CB-03FFA37393FC}" destId="{595A1B13-C81B-49CF-A451-268996FF139E}" srcOrd="0" destOrd="0" presId="urn:microsoft.com/office/officeart/2008/layout/HorizontalMultiLevelHierarchy"/>
    <dgm:cxn modelId="{8F1EF7FD-0353-48EB-B7E1-C749E3FC4763}" type="presParOf" srcId="{7382B4A9-0BAB-4150-9BAB-C7212E2364F9}" destId="{EDF96C4A-A44C-42E5-938A-89939C8050AA}" srcOrd="7" destOrd="0" presId="urn:microsoft.com/office/officeart/2008/layout/HorizontalMultiLevelHierarchy"/>
    <dgm:cxn modelId="{68C3387F-0DA6-4044-AFB3-31EAE323BFB0}" type="presParOf" srcId="{EDF96C4A-A44C-42E5-938A-89939C8050AA}" destId="{80B520A1-EA33-4F79-8D51-D40E3631784C}" srcOrd="0" destOrd="0" presId="urn:microsoft.com/office/officeart/2008/layout/HorizontalMultiLevelHierarchy"/>
    <dgm:cxn modelId="{CCA44A42-A0B0-4347-8D3E-8F232DF2A9F6}" type="presParOf" srcId="{EDF96C4A-A44C-42E5-938A-89939C8050AA}" destId="{BF4D99F2-7C28-4D17-9B22-8AD109F6AE43}" srcOrd="1" destOrd="0" presId="urn:microsoft.com/office/officeart/2008/layout/HorizontalMultiLevelHierarchy"/>
    <dgm:cxn modelId="{BC1525BE-4E5D-49EB-8F73-D95F4C313B5D}" type="presParOf" srcId="{BF4D99F2-7C28-4D17-9B22-8AD109F6AE43}" destId="{DD1F76A9-8447-4357-950B-DBCC9055E3C2}" srcOrd="0" destOrd="0" presId="urn:microsoft.com/office/officeart/2008/layout/HorizontalMultiLevelHierarchy"/>
    <dgm:cxn modelId="{3B356DF8-72B0-4841-8FCC-144D0E37C6F5}" type="presParOf" srcId="{DD1F76A9-8447-4357-950B-DBCC9055E3C2}" destId="{CAE1CF82-3DCE-4C83-8801-2916CF2B15A0}" srcOrd="0" destOrd="0" presId="urn:microsoft.com/office/officeart/2008/layout/HorizontalMultiLevelHierarchy"/>
    <dgm:cxn modelId="{D97A7296-396D-4302-9811-A41814160F13}" type="presParOf" srcId="{BF4D99F2-7C28-4D17-9B22-8AD109F6AE43}" destId="{1BCFD562-A479-4347-A53C-B21F9D2FBCCF}" srcOrd="1" destOrd="0" presId="urn:microsoft.com/office/officeart/2008/layout/HorizontalMultiLevelHierarchy"/>
    <dgm:cxn modelId="{C1CF6D3B-736F-44E9-9944-FF20BDC266FA}" type="presParOf" srcId="{1BCFD562-A479-4347-A53C-B21F9D2FBCCF}" destId="{FC6D4DD3-161A-4FB6-A584-B7C11FCCFA96}" srcOrd="0" destOrd="0" presId="urn:microsoft.com/office/officeart/2008/layout/HorizontalMultiLevelHierarchy"/>
    <dgm:cxn modelId="{D14C06E1-E0F1-4652-8D22-D994C8935829}" type="presParOf" srcId="{1BCFD562-A479-4347-A53C-B21F9D2FBCCF}" destId="{6D5F437E-28B3-4F4F-A6AF-DE09E426C9FE}" srcOrd="1" destOrd="0" presId="urn:microsoft.com/office/officeart/2008/layout/HorizontalMultiLevelHierarchy"/>
    <dgm:cxn modelId="{1588A6B7-F4B7-41F2-8326-977AAFF80B30}" type="presParOf" srcId="{BF4D99F2-7C28-4D17-9B22-8AD109F6AE43}" destId="{14CFBC8D-3CB9-4B4A-A867-FBECA5E8FB17}" srcOrd="2" destOrd="0" presId="urn:microsoft.com/office/officeart/2008/layout/HorizontalMultiLevelHierarchy"/>
    <dgm:cxn modelId="{688B3BCE-63E7-4A88-BDAB-4DD69A310C86}" type="presParOf" srcId="{14CFBC8D-3CB9-4B4A-A867-FBECA5E8FB17}" destId="{9CCA99EF-561B-417B-A354-623A3EF76451}" srcOrd="0" destOrd="0" presId="urn:microsoft.com/office/officeart/2008/layout/HorizontalMultiLevelHierarchy"/>
    <dgm:cxn modelId="{A9126992-CBCA-4B72-A316-0CC82AF5C66D}" type="presParOf" srcId="{BF4D99F2-7C28-4D17-9B22-8AD109F6AE43}" destId="{A5274D4B-2971-4763-88D4-5E5851E0E0C0}" srcOrd="3" destOrd="0" presId="urn:microsoft.com/office/officeart/2008/layout/HorizontalMultiLevelHierarchy"/>
    <dgm:cxn modelId="{6276414A-19BA-4E80-943B-A29AE7DFECE9}" type="presParOf" srcId="{A5274D4B-2971-4763-88D4-5E5851E0E0C0}" destId="{802496DB-BFBD-49D4-B83A-4BECEDC8B178}" srcOrd="0" destOrd="0" presId="urn:microsoft.com/office/officeart/2008/layout/HorizontalMultiLevelHierarchy"/>
    <dgm:cxn modelId="{D92388CB-2D4B-4D00-87B1-0296EF47EB9A}" type="presParOf" srcId="{A5274D4B-2971-4763-88D4-5E5851E0E0C0}" destId="{B6D36F6D-A1FB-402D-BB2D-B8C588263D25}" srcOrd="1" destOrd="0" presId="urn:microsoft.com/office/officeart/2008/layout/HorizontalMultiLevelHierarchy"/>
    <dgm:cxn modelId="{5D802717-8A38-41F3-8D4C-DABA9276D3B1}" type="presParOf" srcId="{7382B4A9-0BAB-4150-9BAB-C7212E2364F9}" destId="{C93BEE85-9CE3-4D12-9EBF-77388D6382AE}" srcOrd="8" destOrd="0" presId="urn:microsoft.com/office/officeart/2008/layout/HorizontalMultiLevelHierarchy"/>
    <dgm:cxn modelId="{F22B459A-54E6-4B24-8236-72A9857533EA}" type="presParOf" srcId="{C93BEE85-9CE3-4D12-9EBF-77388D6382AE}" destId="{ADD48E17-9610-49F7-9F27-FF47616815AB}" srcOrd="0" destOrd="0" presId="urn:microsoft.com/office/officeart/2008/layout/HorizontalMultiLevelHierarchy"/>
    <dgm:cxn modelId="{EB7AA0EB-2144-450B-8EF1-1BFD0CAFE6C2}" type="presParOf" srcId="{7382B4A9-0BAB-4150-9BAB-C7212E2364F9}" destId="{6E876CB6-16DD-4F30-A7FD-3BAA4354B7A7}" srcOrd="9" destOrd="0" presId="urn:microsoft.com/office/officeart/2008/layout/HorizontalMultiLevelHierarchy"/>
    <dgm:cxn modelId="{C87E4881-CE7F-4A61-8865-A88C62FEAA0B}" type="presParOf" srcId="{6E876CB6-16DD-4F30-A7FD-3BAA4354B7A7}" destId="{ABAD9377-9932-4EA0-B29D-241AD255A11F}" srcOrd="0" destOrd="0" presId="urn:microsoft.com/office/officeart/2008/layout/HorizontalMultiLevelHierarchy"/>
    <dgm:cxn modelId="{CEA58E6F-7925-456B-AE55-2B38E0034B59}" type="presParOf" srcId="{6E876CB6-16DD-4F30-A7FD-3BAA4354B7A7}" destId="{ED645243-8426-451B-AB20-48DA27D5DC94}" srcOrd="1" destOrd="0" presId="urn:microsoft.com/office/officeart/2008/layout/HorizontalMultiLevelHierarchy"/>
    <dgm:cxn modelId="{B15AEAC4-64C2-4123-B3D5-B97D84C5804E}" type="presParOf" srcId="{ED645243-8426-451B-AB20-48DA27D5DC94}" destId="{E3EC9C69-B624-4A9D-B40B-D7FCC219CCA4}" srcOrd="0" destOrd="0" presId="urn:microsoft.com/office/officeart/2008/layout/HorizontalMultiLevelHierarchy"/>
    <dgm:cxn modelId="{11F7092B-EDE3-4EA8-81DF-6F57DEB622D9}" type="presParOf" srcId="{E3EC9C69-B624-4A9D-B40B-D7FCC219CCA4}" destId="{A962B2E4-CCAA-4529-BF08-C66ECD22D063}" srcOrd="0" destOrd="0" presId="urn:microsoft.com/office/officeart/2008/layout/HorizontalMultiLevelHierarchy"/>
    <dgm:cxn modelId="{C1106589-6F2E-4F3E-A150-9D62FD7E0811}" type="presParOf" srcId="{ED645243-8426-451B-AB20-48DA27D5DC94}" destId="{5F5D9A74-71FD-4589-9C52-B0355FE7813B}" srcOrd="1" destOrd="0" presId="urn:microsoft.com/office/officeart/2008/layout/HorizontalMultiLevelHierarchy"/>
    <dgm:cxn modelId="{A5B6F629-F10F-4F60-BA2D-B730B739FBCA}" type="presParOf" srcId="{5F5D9A74-71FD-4589-9C52-B0355FE7813B}" destId="{690EE830-5CD7-48AF-B633-46C34C94F6F3}" srcOrd="0" destOrd="0" presId="urn:microsoft.com/office/officeart/2008/layout/HorizontalMultiLevelHierarchy"/>
    <dgm:cxn modelId="{256F0523-1350-444F-B658-5CC679739D3C}" type="presParOf" srcId="{5F5D9A74-71FD-4589-9C52-B0355FE7813B}" destId="{46E14D46-8862-42B4-8C90-3E1F55C57F6A}" srcOrd="1" destOrd="0" presId="urn:microsoft.com/office/officeart/2008/layout/HorizontalMultiLevelHierarchy"/>
    <dgm:cxn modelId="{4F7ED61F-D495-4E39-9013-7BAE7976C25C}" type="presParOf" srcId="{ED645243-8426-451B-AB20-48DA27D5DC94}" destId="{83D9B4BF-B6BA-4DD7-AAAB-89D893407EEC}" srcOrd="2" destOrd="0" presId="urn:microsoft.com/office/officeart/2008/layout/HorizontalMultiLevelHierarchy"/>
    <dgm:cxn modelId="{8D1F7D5C-7213-4F90-B0AD-E71B66E0AA0E}" type="presParOf" srcId="{83D9B4BF-B6BA-4DD7-AAAB-89D893407EEC}" destId="{A0B70D9B-8324-4726-8D42-23CEF9B57928}" srcOrd="0" destOrd="0" presId="urn:microsoft.com/office/officeart/2008/layout/HorizontalMultiLevelHierarchy"/>
    <dgm:cxn modelId="{98758E27-7548-4D21-9E9D-63BA66C4824C}" type="presParOf" srcId="{ED645243-8426-451B-AB20-48DA27D5DC94}" destId="{C0E9A25E-4EDD-4ED3-9D5C-EAF6B0C10FEB}" srcOrd="3" destOrd="0" presId="urn:microsoft.com/office/officeart/2008/layout/HorizontalMultiLevelHierarchy"/>
    <dgm:cxn modelId="{19119104-8C22-4ADC-B0B4-5F669A588272}" type="presParOf" srcId="{C0E9A25E-4EDD-4ED3-9D5C-EAF6B0C10FEB}" destId="{590E4C67-189E-45A1-BE96-88254411D0B2}" srcOrd="0" destOrd="0" presId="urn:microsoft.com/office/officeart/2008/layout/HorizontalMultiLevelHierarchy"/>
    <dgm:cxn modelId="{786FE27E-35DD-4B5B-A8A5-8CA499D2E6F8}" type="presParOf" srcId="{C0E9A25E-4EDD-4ED3-9D5C-EAF6B0C10FEB}" destId="{0983B60D-9560-4A16-B64F-B02B71C331BA}" srcOrd="1" destOrd="0" presId="urn:microsoft.com/office/officeart/2008/layout/HorizontalMultiLevelHierarchy"/>
    <dgm:cxn modelId="{7352C383-D91A-45DC-9B55-06B369B84DF8}" type="presParOf" srcId="{0983B60D-9560-4A16-B64F-B02B71C331BA}" destId="{968E6583-F548-4CF8-A73E-82C690B1BC9D}" srcOrd="0" destOrd="0" presId="urn:microsoft.com/office/officeart/2008/layout/HorizontalMultiLevelHierarchy"/>
    <dgm:cxn modelId="{C2FBEEFC-11FD-43DE-A004-03DE14033567}" type="presParOf" srcId="{968E6583-F548-4CF8-A73E-82C690B1BC9D}" destId="{1EF881AB-1F9E-44C9-B69E-624950998214}" srcOrd="0" destOrd="0" presId="urn:microsoft.com/office/officeart/2008/layout/HorizontalMultiLevelHierarchy"/>
    <dgm:cxn modelId="{F3968B96-6C2D-4FCB-A893-B2C83AB36E1A}" type="presParOf" srcId="{0983B60D-9560-4A16-B64F-B02B71C331BA}" destId="{117080D2-112D-47AF-B41B-217984EF249B}" srcOrd="1" destOrd="0" presId="urn:microsoft.com/office/officeart/2008/layout/HorizontalMultiLevelHierarchy"/>
    <dgm:cxn modelId="{4BDD1EEF-7AD1-4EB3-AD50-2D34FB03AFE0}" type="presParOf" srcId="{117080D2-112D-47AF-B41B-217984EF249B}" destId="{09D9D241-7656-44B5-AF78-C84DDDF931F1}" srcOrd="0" destOrd="0" presId="urn:microsoft.com/office/officeart/2008/layout/HorizontalMultiLevelHierarchy"/>
    <dgm:cxn modelId="{9B916CE3-BCF7-4E18-B506-347F0F7BEDFF}" type="presParOf" srcId="{117080D2-112D-47AF-B41B-217984EF249B}" destId="{A8F6E7AE-025C-4A72-BDC4-592AE3ADDC3C}" srcOrd="1" destOrd="0" presId="urn:microsoft.com/office/officeart/2008/layout/HorizontalMultiLevelHierarchy"/>
    <dgm:cxn modelId="{6A155834-E277-48A4-9363-4DD6014829B5}" type="presParOf" srcId="{0983B60D-9560-4A16-B64F-B02B71C331BA}" destId="{1FF7745D-DD9D-4FDC-9E3F-D4E8C95CC85B}" srcOrd="2" destOrd="0" presId="urn:microsoft.com/office/officeart/2008/layout/HorizontalMultiLevelHierarchy"/>
    <dgm:cxn modelId="{5BC095F3-87C3-4644-8007-6048AA95809E}" type="presParOf" srcId="{1FF7745D-DD9D-4FDC-9E3F-D4E8C95CC85B}" destId="{791169C9-C614-465E-8CBB-8102BBF24000}" srcOrd="0" destOrd="0" presId="urn:microsoft.com/office/officeart/2008/layout/HorizontalMultiLevelHierarchy"/>
    <dgm:cxn modelId="{503FF600-C9D4-481D-9C5F-14AF9C617E77}" type="presParOf" srcId="{0983B60D-9560-4A16-B64F-B02B71C331BA}" destId="{75014B91-57EC-4EA5-B527-95CAA3F24EBE}" srcOrd="3" destOrd="0" presId="urn:microsoft.com/office/officeart/2008/layout/HorizontalMultiLevelHierarchy"/>
    <dgm:cxn modelId="{D475E647-AEA1-4502-B3B8-01ABEFD9F1C4}" type="presParOf" srcId="{75014B91-57EC-4EA5-B527-95CAA3F24EBE}" destId="{01B32DB1-4DE4-438C-B77F-1D09874E1828}" srcOrd="0" destOrd="0" presId="urn:microsoft.com/office/officeart/2008/layout/HorizontalMultiLevelHierarchy"/>
    <dgm:cxn modelId="{D32D6F73-C975-4C1C-ACB8-8A75FF2D5EC0}" type="presParOf" srcId="{75014B91-57EC-4EA5-B527-95CAA3F24EBE}" destId="{377413D8-64F4-45D6-913E-7B02B65DB451}" srcOrd="1" destOrd="0" presId="urn:microsoft.com/office/officeart/2008/layout/HorizontalMultiLevelHierarchy"/>
    <dgm:cxn modelId="{FCF1C4B4-EFA8-4C46-B528-66A2CCA93761}" type="presParOf" srcId="{0983B60D-9560-4A16-B64F-B02B71C331BA}" destId="{498F2466-2843-477B-AAEA-A20888EFC3EF}" srcOrd="4" destOrd="0" presId="urn:microsoft.com/office/officeart/2008/layout/HorizontalMultiLevelHierarchy"/>
    <dgm:cxn modelId="{E5B8AC2F-578A-42B2-9C56-D35B329C098F}" type="presParOf" srcId="{498F2466-2843-477B-AAEA-A20888EFC3EF}" destId="{B02696B0-C947-44D1-A678-3FC8E8577548}" srcOrd="0" destOrd="0" presId="urn:microsoft.com/office/officeart/2008/layout/HorizontalMultiLevelHierarchy"/>
    <dgm:cxn modelId="{FBDCA686-769B-4752-AB0E-481AE01F60A3}" type="presParOf" srcId="{0983B60D-9560-4A16-B64F-B02B71C331BA}" destId="{3D289F37-5427-4DE2-8BF5-2DD0064B9CAA}" srcOrd="5" destOrd="0" presId="urn:microsoft.com/office/officeart/2008/layout/HorizontalMultiLevelHierarchy"/>
    <dgm:cxn modelId="{752C8EA8-51C8-4DCD-91C3-A531FA512F4C}" type="presParOf" srcId="{3D289F37-5427-4DE2-8BF5-2DD0064B9CAA}" destId="{8D66520A-A3F1-47CE-AE13-428C6877909E}" srcOrd="0" destOrd="0" presId="urn:microsoft.com/office/officeart/2008/layout/HorizontalMultiLevelHierarchy"/>
    <dgm:cxn modelId="{33CBB482-1EB2-4325-B834-279836AA8645}" type="presParOf" srcId="{3D289F37-5427-4DE2-8BF5-2DD0064B9CAA}" destId="{BCC0DFE1-2A52-4450-AA05-435072A116D6}" srcOrd="1" destOrd="0" presId="urn:microsoft.com/office/officeart/2008/layout/HorizontalMultiLevelHierarchy"/>
    <dgm:cxn modelId="{AF6B8BD7-A919-4398-8FDF-50F452343C32}" type="presParOf" srcId="{0983B60D-9560-4A16-B64F-B02B71C331BA}" destId="{26AECD2C-BC49-4179-B895-1D2372B8B0B8}" srcOrd="6" destOrd="0" presId="urn:microsoft.com/office/officeart/2008/layout/HorizontalMultiLevelHierarchy"/>
    <dgm:cxn modelId="{DE3C4842-2DF6-4FE4-8CE2-260EE3A59B33}" type="presParOf" srcId="{26AECD2C-BC49-4179-B895-1D2372B8B0B8}" destId="{912E64CD-B94C-4E4D-AFE6-7AF65225E11E}" srcOrd="0" destOrd="0" presId="urn:microsoft.com/office/officeart/2008/layout/HorizontalMultiLevelHierarchy"/>
    <dgm:cxn modelId="{4AEC626F-D554-48A4-B80B-320D998E4C94}" type="presParOf" srcId="{0983B60D-9560-4A16-B64F-B02B71C331BA}" destId="{70C352FF-0A67-4871-AEAB-598A9E142A70}" srcOrd="7" destOrd="0" presId="urn:microsoft.com/office/officeart/2008/layout/HorizontalMultiLevelHierarchy"/>
    <dgm:cxn modelId="{AED5702A-1D49-4079-A1D4-773E54F8D09B}" type="presParOf" srcId="{70C352FF-0A67-4871-AEAB-598A9E142A70}" destId="{B7D7EB3D-34F7-466C-96DB-097ABA1701FB}" srcOrd="0" destOrd="0" presId="urn:microsoft.com/office/officeart/2008/layout/HorizontalMultiLevelHierarchy"/>
    <dgm:cxn modelId="{8FCE589E-15B9-471F-8713-1905F9662F68}" type="presParOf" srcId="{70C352FF-0A67-4871-AEAB-598A9E142A70}" destId="{3F5AE20D-47DC-40FC-B17B-BA7AD43B3A21}" srcOrd="1" destOrd="0" presId="urn:microsoft.com/office/officeart/2008/layout/HorizontalMultiLevelHierarchy"/>
    <dgm:cxn modelId="{2F08057A-A95E-463A-9623-EC0069E8D987}" type="presParOf" srcId="{7382B4A9-0BAB-4150-9BAB-C7212E2364F9}" destId="{8D0F1051-6CDE-46D9-AE52-A6567C75B119}" srcOrd="10" destOrd="0" presId="urn:microsoft.com/office/officeart/2008/layout/HorizontalMultiLevelHierarchy"/>
    <dgm:cxn modelId="{EE9DDBDF-74A0-4D51-8F89-8ED236125B38}" type="presParOf" srcId="{8D0F1051-6CDE-46D9-AE52-A6567C75B119}" destId="{10450EC3-4722-4766-ACA4-6F079376054E}" srcOrd="0" destOrd="0" presId="urn:microsoft.com/office/officeart/2008/layout/HorizontalMultiLevelHierarchy"/>
    <dgm:cxn modelId="{7802272B-DF9C-4BC1-8CBF-EC408C6A1E7F}" type="presParOf" srcId="{7382B4A9-0BAB-4150-9BAB-C7212E2364F9}" destId="{8B77CF8D-3E2B-4ADD-88F2-16F4F3C92568}" srcOrd="11" destOrd="0" presId="urn:microsoft.com/office/officeart/2008/layout/HorizontalMultiLevelHierarchy"/>
    <dgm:cxn modelId="{B7DC90D2-D368-40C6-9C8C-317ED287CEAD}" type="presParOf" srcId="{8B77CF8D-3E2B-4ADD-88F2-16F4F3C92568}" destId="{0A7F8BA0-49BE-4B4B-A62F-62863F8C7675}" srcOrd="0" destOrd="0" presId="urn:microsoft.com/office/officeart/2008/layout/HorizontalMultiLevelHierarchy"/>
    <dgm:cxn modelId="{A001A9E6-6F03-4A70-BB32-4C6F01DB0668}" type="presParOf" srcId="{8B77CF8D-3E2B-4ADD-88F2-16F4F3C92568}" destId="{FBD1326D-E263-4F9D-B08D-0AEEBA06F1B4}" srcOrd="1" destOrd="0" presId="urn:microsoft.com/office/officeart/2008/layout/HorizontalMultiLevelHierarchy"/>
    <dgm:cxn modelId="{C0761916-1CD0-4054-B8CD-FF0FF25890BF}" type="presParOf" srcId="{7382B4A9-0BAB-4150-9BAB-C7212E2364F9}" destId="{7A20216E-89D2-448C-AA35-4CB6FA437559}" srcOrd="12" destOrd="0" presId="urn:microsoft.com/office/officeart/2008/layout/HorizontalMultiLevelHierarchy"/>
    <dgm:cxn modelId="{4E1D91BE-2579-4C0B-9FFE-05B943CB9CAE}" type="presParOf" srcId="{7A20216E-89D2-448C-AA35-4CB6FA437559}" destId="{F767D60B-3143-458B-B65F-7DD693C465C1}" srcOrd="0" destOrd="0" presId="urn:microsoft.com/office/officeart/2008/layout/HorizontalMultiLevelHierarchy"/>
    <dgm:cxn modelId="{8511F373-C5A5-4AFA-9881-F6811B4F7BA6}" type="presParOf" srcId="{7382B4A9-0BAB-4150-9BAB-C7212E2364F9}" destId="{DE30855F-C337-4D57-8B62-1908C9A9942D}" srcOrd="13" destOrd="0" presId="urn:microsoft.com/office/officeart/2008/layout/HorizontalMultiLevelHierarchy"/>
    <dgm:cxn modelId="{A1241A1C-9668-4D67-93BD-9EEE8ADA1FB7}" type="presParOf" srcId="{DE30855F-C337-4D57-8B62-1908C9A9942D}" destId="{6ECFCBBF-0034-46D6-807B-750A67D52FAE}" srcOrd="0" destOrd="0" presId="urn:microsoft.com/office/officeart/2008/layout/HorizontalMultiLevelHierarchy"/>
    <dgm:cxn modelId="{27ABAA41-775B-4D85-A681-A03B7456D87F}" type="presParOf" srcId="{DE30855F-C337-4D57-8B62-1908C9A9942D}" destId="{B0E23652-3531-4870-A4CC-687551767132}" srcOrd="1" destOrd="0" presId="urn:microsoft.com/office/officeart/2008/layout/HorizontalMultiLevelHierarchy"/>
    <dgm:cxn modelId="{C1CEEFB9-832E-4F88-83AB-9A72A4DBC658}" type="presParOf" srcId="{7382B4A9-0BAB-4150-9BAB-C7212E2364F9}" destId="{5958CC4B-05A2-4E68-9005-8D3FCB3A7345}" srcOrd="14" destOrd="0" presId="urn:microsoft.com/office/officeart/2008/layout/HorizontalMultiLevelHierarchy"/>
    <dgm:cxn modelId="{0DA6BDD7-232B-40CF-B85D-F69028365F02}" type="presParOf" srcId="{5958CC4B-05A2-4E68-9005-8D3FCB3A7345}" destId="{DE01E22A-880B-45DC-B5C9-AF913A1F9593}" srcOrd="0" destOrd="0" presId="urn:microsoft.com/office/officeart/2008/layout/HorizontalMultiLevelHierarchy"/>
    <dgm:cxn modelId="{5B28618B-19F5-4F19-A8E7-90A2BB86A508}" type="presParOf" srcId="{7382B4A9-0BAB-4150-9BAB-C7212E2364F9}" destId="{4F2F7595-390A-43CE-A0D0-B8A631D7BC5C}" srcOrd="15" destOrd="0" presId="urn:microsoft.com/office/officeart/2008/layout/HorizontalMultiLevelHierarchy"/>
    <dgm:cxn modelId="{BD491C25-3831-48FE-B19C-A4E7D987A4C0}" type="presParOf" srcId="{4F2F7595-390A-43CE-A0D0-B8A631D7BC5C}" destId="{2984FCB8-72FB-4832-BF02-39B25B773580}" srcOrd="0" destOrd="0" presId="urn:microsoft.com/office/officeart/2008/layout/HorizontalMultiLevelHierarchy"/>
    <dgm:cxn modelId="{47C5D9D9-8312-499E-847F-C158FF783C1A}" type="presParOf" srcId="{4F2F7595-390A-43CE-A0D0-B8A631D7BC5C}" destId="{C83D1553-92AD-4F54-AA52-3B6090F50ABA}" srcOrd="1" destOrd="0" presId="urn:microsoft.com/office/officeart/2008/layout/HorizontalMultiLevelHierarchy"/>
    <dgm:cxn modelId="{41377DAA-E070-438A-8B04-43D4DDFCF134}" type="presParOf" srcId="{C83D1553-92AD-4F54-AA52-3B6090F50ABA}" destId="{B0533DAD-E9C1-4974-970E-5D974B978B58}" srcOrd="0" destOrd="0" presId="urn:microsoft.com/office/officeart/2008/layout/HorizontalMultiLevelHierarchy"/>
    <dgm:cxn modelId="{1132CFB2-C39D-431C-B5FA-59EE95FE8332}" type="presParOf" srcId="{B0533DAD-E9C1-4974-970E-5D974B978B58}" destId="{DB3EAE32-EC04-4E18-8310-82EB34B35311}" srcOrd="0" destOrd="0" presId="urn:microsoft.com/office/officeart/2008/layout/HorizontalMultiLevelHierarchy"/>
    <dgm:cxn modelId="{99CCB2A3-C976-4E93-9926-37002FE0247A}" type="presParOf" srcId="{C83D1553-92AD-4F54-AA52-3B6090F50ABA}" destId="{AF06FEF6-E1BF-4C3D-9348-A030D298D4D3}" srcOrd="1" destOrd="0" presId="urn:microsoft.com/office/officeart/2008/layout/HorizontalMultiLevelHierarchy"/>
    <dgm:cxn modelId="{DB9C430C-7B73-4032-A765-2053E6BD5099}" type="presParOf" srcId="{AF06FEF6-E1BF-4C3D-9348-A030D298D4D3}" destId="{AD0509A5-3F63-4F76-AE3C-7EB71DC2C476}" srcOrd="0" destOrd="0" presId="urn:microsoft.com/office/officeart/2008/layout/HorizontalMultiLevelHierarchy"/>
    <dgm:cxn modelId="{F05A27DD-F26B-4FFF-B397-3A8AAD725F78}" type="presParOf" srcId="{AF06FEF6-E1BF-4C3D-9348-A030D298D4D3}" destId="{F79C0B9D-E1A4-4960-A5D9-5CCCE7800EE3}" srcOrd="1" destOrd="0" presId="urn:microsoft.com/office/officeart/2008/layout/HorizontalMultiLevelHierarchy"/>
    <dgm:cxn modelId="{974DDD9C-7DC3-4F0B-984E-52C1379C5E64}" type="presParOf" srcId="{C83D1553-92AD-4F54-AA52-3B6090F50ABA}" destId="{75B3EC2A-D90B-495C-808F-776FE2A7520C}" srcOrd="2" destOrd="0" presId="urn:microsoft.com/office/officeart/2008/layout/HorizontalMultiLevelHierarchy"/>
    <dgm:cxn modelId="{538F7776-930B-4E94-845F-81E97E515E24}" type="presParOf" srcId="{75B3EC2A-D90B-495C-808F-776FE2A7520C}" destId="{BEF61413-B57C-46CF-8383-5D4041C81A7C}" srcOrd="0" destOrd="0" presId="urn:microsoft.com/office/officeart/2008/layout/HorizontalMultiLevelHierarchy"/>
    <dgm:cxn modelId="{34CA7B9B-0CD8-4A09-A3FE-6BF82ABF4A00}" type="presParOf" srcId="{C83D1553-92AD-4F54-AA52-3B6090F50ABA}" destId="{D9EDF49B-26E8-475A-99DE-ED94CEF6096C}" srcOrd="3" destOrd="0" presId="urn:microsoft.com/office/officeart/2008/layout/HorizontalMultiLevelHierarchy"/>
    <dgm:cxn modelId="{9A8E5F7B-18F0-4FD2-8C2C-4C46C105E9F7}" type="presParOf" srcId="{D9EDF49B-26E8-475A-99DE-ED94CEF6096C}" destId="{373C11FF-1F5F-4A7C-81E6-B9C7A0AC2C97}" srcOrd="0" destOrd="0" presId="urn:microsoft.com/office/officeart/2008/layout/HorizontalMultiLevelHierarchy"/>
    <dgm:cxn modelId="{587C7067-0EC7-424F-99B9-E9181468DEFB}" type="presParOf" srcId="{D9EDF49B-26E8-475A-99DE-ED94CEF6096C}" destId="{98B200D8-E702-4BFF-8CEF-7C3714D1D149}" srcOrd="1" destOrd="0" presId="urn:microsoft.com/office/officeart/2008/layout/HorizontalMultiLevelHierarchy"/>
    <dgm:cxn modelId="{43B6BDA2-7B60-4930-935E-50C4DC07E6DF}" type="presParOf" srcId="{98B200D8-E702-4BFF-8CEF-7C3714D1D149}" destId="{B46CAAD9-FE24-4FAD-A7F5-0C0CE5E5BE2E}" srcOrd="0" destOrd="0" presId="urn:microsoft.com/office/officeart/2008/layout/HorizontalMultiLevelHierarchy"/>
    <dgm:cxn modelId="{44EFE1C5-8CBA-4C2D-9037-5D25031640FC}" type="presParOf" srcId="{B46CAAD9-FE24-4FAD-A7F5-0C0CE5E5BE2E}" destId="{960F8080-1807-4A34-A94D-92D5BFCCE3FD}" srcOrd="0" destOrd="0" presId="urn:microsoft.com/office/officeart/2008/layout/HorizontalMultiLevelHierarchy"/>
    <dgm:cxn modelId="{7032F435-FB5E-43D7-95E7-BAA46FBD7718}" type="presParOf" srcId="{98B200D8-E702-4BFF-8CEF-7C3714D1D149}" destId="{5ABCE3BF-7212-410A-9630-28CFF5F0BDD9}" srcOrd="1" destOrd="0" presId="urn:microsoft.com/office/officeart/2008/layout/HorizontalMultiLevelHierarchy"/>
    <dgm:cxn modelId="{8C34487D-AFFA-408A-8CF5-2F6470DAA1D3}" type="presParOf" srcId="{5ABCE3BF-7212-410A-9630-28CFF5F0BDD9}" destId="{089D9DBF-BC4E-472D-BFF5-437FF3A71DDC}" srcOrd="0" destOrd="0" presId="urn:microsoft.com/office/officeart/2008/layout/HorizontalMultiLevelHierarchy"/>
    <dgm:cxn modelId="{F50F0249-1486-4F81-B2DD-899341531A76}" type="presParOf" srcId="{5ABCE3BF-7212-410A-9630-28CFF5F0BDD9}" destId="{5D9B7F3F-49EC-4D99-A5B3-5AB62204EA4B}" srcOrd="1" destOrd="0" presId="urn:microsoft.com/office/officeart/2008/layout/HorizontalMultiLevelHierarchy"/>
    <dgm:cxn modelId="{61670246-5B0B-46EE-A8F1-EFC0A76AF4A5}" type="presParOf" srcId="{7382B4A9-0BAB-4150-9BAB-C7212E2364F9}" destId="{932ED4EA-A4BF-4820-814E-7CEA7AF43743}" srcOrd="16" destOrd="0" presId="urn:microsoft.com/office/officeart/2008/layout/HorizontalMultiLevelHierarchy"/>
    <dgm:cxn modelId="{532EA12D-638B-4AFD-9EEB-DF2F095DBE64}" type="presParOf" srcId="{932ED4EA-A4BF-4820-814E-7CEA7AF43743}" destId="{74EA3DC4-1813-49A5-B633-D0A9C4D79902}" srcOrd="0" destOrd="0" presId="urn:microsoft.com/office/officeart/2008/layout/HorizontalMultiLevelHierarchy"/>
    <dgm:cxn modelId="{E2E14F05-D3CA-4B6B-8B6D-62727CEB088B}" type="presParOf" srcId="{7382B4A9-0BAB-4150-9BAB-C7212E2364F9}" destId="{BB95F6C0-59A6-495A-9F09-06CD09B41291}" srcOrd="17" destOrd="0" presId="urn:microsoft.com/office/officeart/2008/layout/HorizontalMultiLevelHierarchy"/>
    <dgm:cxn modelId="{B6B6238F-AE0C-4103-A594-04D8CB3A483E}" type="presParOf" srcId="{BB95F6C0-59A6-495A-9F09-06CD09B41291}" destId="{CCED228C-4341-41DF-A479-D10F8EEBCA83}" srcOrd="0" destOrd="0" presId="urn:microsoft.com/office/officeart/2008/layout/HorizontalMultiLevelHierarchy"/>
    <dgm:cxn modelId="{D127836D-D151-4EF8-AD3B-0BAF659DE4DD}" type="presParOf" srcId="{BB95F6C0-59A6-495A-9F09-06CD09B41291}" destId="{6A8FEC82-CA39-49ED-9FD2-C591C3FA46AE}" srcOrd="1" destOrd="0" presId="urn:microsoft.com/office/officeart/2008/layout/HorizontalMultiLevelHierarchy"/>
    <dgm:cxn modelId="{D9418A8D-6069-4738-ADD4-D6D99C1A1E8D}" type="presParOf" srcId="{6A8FEC82-CA39-49ED-9FD2-C591C3FA46AE}" destId="{A26EF059-777F-4D91-A3F8-A50C59DD02C9}" srcOrd="0" destOrd="0" presId="urn:microsoft.com/office/officeart/2008/layout/HorizontalMultiLevelHierarchy"/>
    <dgm:cxn modelId="{1EF6CB6F-DA61-4398-8ED6-D8010591A3DF}" type="presParOf" srcId="{A26EF059-777F-4D91-A3F8-A50C59DD02C9}" destId="{82C32631-F411-479B-B284-7574D6541EC8}" srcOrd="0" destOrd="0" presId="urn:microsoft.com/office/officeart/2008/layout/HorizontalMultiLevelHierarchy"/>
    <dgm:cxn modelId="{80DCDBB0-68FB-4CD7-A1A6-E0F95EA2AC46}" type="presParOf" srcId="{6A8FEC82-CA39-49ED-9FD2-C591C3FA46AE}" destId="{1A4240CC-658C-4F95-8793-460EB204D818}" srcOrd="1" destOrd="0" presId="urn:microsoft.com/office/officeart/2008/layout/HorizontalMultiLevelHierarchy"/>
    <dgm:cxn modelId="{F37E147E-BB19-4F59-B68D-4238D7A77B0A}" type="presParOf" srcId="{1A4240CC-658C-4F95-8793-460EB204D818}" destId="{8D20BFDA-433F-499A-87EA-41896B697EF7}" srcOrd="0" destOrd="0" presId="urn:microsoft.com/office/officeart/2008/layout/HorizontalMultiLevelHierarchy"/>
    <dgm:cxn modelId="{245D50E9-C63F-45D9-839A-E6338C10B496}" type="presParOf" srcId="{1A4240CC-658C-4F95-8793-460EB204D818}" destId="{E7F95F51-7F63-4880-AC86-BF33B27F832B}" srcOrd="1" destOrd="0" presId="urn:microsoft.com/office/officeart/2008/layout/HorizontalMultiLevelHierarchy"/>
    <dgm:cxn modelId="{1076BD1A-D510-47D3-8BB7-64F2FC69E2BA}" type="presParOf" srcId="{6A8FEC82-CA39-49ED-9FD2-C591C3FA46AE}" destId="{BAE53CFE-1544-4D16-98D7-FCD20BC48072}" srcOrd="2" destOrd="0" presId="urn:microsoft.com/office/officeart/2008/layout/HorizontalMultiLevelHierarchy"/>
    <dgm:cxn modelId="{1C42E613-A1E6-4A3E-9E10-4CDF403BC606}" type="presParOf" srcId="{BAE53CFE-1544-4D16-98D7-FCD20BC48072}" destId="{52FE20B1-195B-4CF1-8A19-D0CD5E55CEF1}" srcOrd="0" destOrd="0" presId="urn:microsoft.com/office/officeart/2008/layout/HorizontalMultiLevelHierarchy"/>
    <dgm:cxn modelId="{01380F4F-E0AC-4E76-B982-C99E5DBFDB5B}" type="presParOf" srcId="{6A8FEC82-CA39-49ED-9FD2-C591C3FA46AE}" destId="{AD02FBB9-3216-4A59-AF7F-030AF3032EC8}" srcOrd="3" destOrd="0" presId="urn:microsoft.com/office/officeart/2008/layout/HorizontalMultiLevelHierarchy"/>
    <dgm:cxn modelId="{E4ED3F6D-09BF-40D2-8D4F-B03122FCAFCB}" type="presParOf" srcId="{AD02FBB9-3216-4A59-AF7F-030AF3032EC8}" destId="{0BA5EB9E-5182-45D8-98D5-ACF8F1F89EE1}" srcOrd="0" destOrd="0" presId="urn:microsoft.com/office/officeart/2008/layout/HorizontalMultiLevelHierarchy"/>
    <dgm:cxn modelId="{5F47B041-1F5F-42ED-BCB8-CE746D3BB9A4}" type="presParOf" srcId="{AD02FBB9-3216-4A59-AF7F-030AF3032EC8}" destId="{3459A081-A04A-4C84-8FE0-E1BB5541DDC7}" srcOrd="1" destOrd="0" presId="urn:microsoft.com/office/officeart/2008/layout/HorizontalMultiLevelHierarchy"/>
    <dgm:cxn modelId="{BB2C625F-A2CF-4AA5-B375-B01329897DE3}" type="presParOf" srcId="{3459A081-A04A-4C84-8FE0-E1BB5541DDC7}" destId="{2FA8C728-AF91-4FD9-B030-D3980014D62F}" srcOrd="0" destOrd="0" presId="urn:microsoft.com/office/officeart/2008/layout/HorizontalMultiLevelHierarchy"/>
    <dgm:cxn modelId="{A0B7D9A9-4AE4-43C1-8C2B-FE79C893E2DC}" type="presParOf" srcId="{2FA8C728-AF91-4FD9-B030-D3980014D62F}" destId="{ACEC45D1-43DF-4F23-89BF-A0AEF8632E01}" srcOrd="0" destOrd="0" presId="urn:microsoft.com/office/officeart/2008/layout/HorizontalMultiLevelHierarchy"/>
    <dgm:cxn modelId="{40F4DFB5-D7C7-4E57-ABF1-ED4F4BCD4D8C}" type="presParOf" srcId="{3459A081-A04A-4C84-8FE0-E1BB5541DDC7}" destId="{11A83BE9-D0E3-44B6-94D4-FA445372E413}" srcOrd="1" destOrd="0" presId="urn:microsoft.com/office/officeart/2008/layout/HorizontalMultiLevelHierarchy"/>
    <dgm:cxn modelId="{D0A24BAB-9357-487A-89AF-23B57645A1D7}" type="presParOf" srcId="{11A83BE9-D0E3-44B6-94D4-FA445372E413}" destId="{E326D3D3-2B90-495C-AF93-44E73DE8742E}" srcOrd="0" destOrd="0" presId="urn:microsoft.com/office/officeart/2008/layout/HorizontalMultiLevelHierarchy"/>
    <dgm:cxn modelId="{E07C13B3-DA65-4024-8F81-3A9DF34BA812}" type="presParOf" srcId="{11A83BE9-D0E3-44B6-94D4-FA445372E413}" destId="{772FE37E-8A48-4D5D-9133-F07B65100207}" srcOrd="1" destOrd="0" presId="urn:microsoft.com/office/officeart/2008/layout/HorizontalMultiLevelHierarchy"/>
    <dgm:cxn modelId="{49EF4E32-DEB0-4B4E-B710-1C39E3AF9ECA}" type="presParOf" srcId="{772FE37E-8A48-4D5D-9133-F07B65100207}" destId="{E80567BA-A462-473C-A535-31527C7A64BE}" srcOrd="0" destOrd="0" presId="urn:microsoft.com/office/officeart/2008/layout/HorizontalMultiLevelHierarchy"/>
    <dgm:cxn modelId="{938092D2-202B-4DBA-8BF7-A8989AC89074}" type="presParOf" srcId="{E80567BA-A462-473C-A535-31527C7A64BE}" destId="{E327DA7E-63A7-4162-AB29-94DA70EF87AA}" srcOrd="0" destOrd="0" presId="urn:microsoft.com/office/officeart/2008/layout/HorizontalMultiLevelHierarchy"/>
    <dgm:cxn modelId="{2B4A448A-7D38-405D-B4FE-48220D4099C8}" type="presParOf" srcId="{772FE37E-8A48-4D5D-9133-F07B65100207}" destId="{2162A668-99E4-4140-9943-F9B1794E9E3A}" srcOrd="1" destOrd="0" presId="urn:microsoft.com/office/officeart/2008/layout/HorizontalMultiLevelHierarchy"/>
    <dgm:cxn modelId="{11EB1323-AB61-4DC9-A0E7-D0C00BAF568A}" type="presParOf" srcId="{2162A668-99E4-4140-9943-F9B1794E9E3A}" destId="{6A55D504-81FF-4B3E-B4BD-F22113F3447E}" srcOrd="0" destOrd="0" presId="urn:microsoft.com/office/officeart/2008/layout/HorizontalMultiLevelHierarchy"/>
    <dgm:cxn modelId="{65F87A93-14F2-44D8-8368-7A724F83BB68}" type="presParOf" srcId="{2162A668-99E4-4140-9943-F9B1794E9E3A}" destId="{2BB5E65E-1AB5-4EF1-ADC2-01685A450038}" srcOrd="1" destOrd="0" presId="urn:microsoft.com/office/officeart/2008/layout/HorizontalMultiLevelHierarchy"/>
    <dgm:cxn modelId="{7C52D41C-31F4-4209-BE37-B37F7D57D81D}" type="presParOf" srcId="{772FE37E-8A48-4D5D-9133-F07B65100207}" destId="{542A33B8-1CD0-46D0-BD7A-F488F3C39CB0}" srcOrd="2" destOrd="0" presId="urn:microsoft.com/office/officeart/2008/layout/HorizontalMultiLevelHierarchy"/>
    <dgm:cxn modelId="{9BAB6B90-EA02-4460-9B96-24E65806BB37}" type="presParOf" srcId="{542A33B8-1CD0-46D0-BD7A-F488F3C39CB0}" destId="{95B33F2D-D55C-436F-8005-22AEEE6F543E}" srcOrd="0" destOrd="0" presId="urn:microsoft.com/office/officeart/2008/layout/HorizontalMultiLevelHierarchy"/>
    <dgm:cxn modelId="{4E5B3D69-3B19-4146-8B30-4A60B13E2988}" type="presParOf" srcId="{772FE37E-8A48-4D5D-9133-F07B65100207}" destId="{26F4DE7C-1A91-427F-96C3-52255562A43B}" srcOrd="3" destOrd="0" presId="urn:microsoft.com/office/officeart/2008/layout/HorizontalMultiLevelHierarchy"/>
    <dgm:cxn modelId="{38F36D1E-D4C6-4FD7-9151-8A7F5C056ACC}" type="presParOf" srcId="{26F4DE7C-1A91-427F-96C3-52255562A43B}" destId="{5777E430-7699-4CD2-B7E7-10BA4A458070}" srcOrd="0" destOrd="0" presId="urn:microsoft.com/office/officeart/2008/layout/HorizontalMultiLevelHierarchy"/>
    <dgm:cxn modelId="{FFAC7E01-85B2-4882-8B5D-C1C6BFBFFD1A}" type="presParOf" srcId="{26F4DE7C-1A91-427F-96C3-52255562A43B}" destId="{40E17584-36E0-4EFD-BD55-BE4B71A36EA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1B3C127-A28D-44CB-8A1C-F7E8E49A93AD}">
      <dgm:prSet custT="1"/>
      <dgm:spPr/>
      <dgm:t>
        <a:bodyPr/>
        <a:lstStyle/>
        <a:p>
          <a:pPr rtl="1"/>
          <a:r>
            <a:rPr lang="fa-IR" sz="4400" smtClean="0">
              <a:latin typeface="Adobe Naskh Medium" panose="01010101010101010101" pitchFamily="50" charset="-78"/>
              <a:cs typeface="B Badr" panose="00000400000000000000" pitchFamily="2" charset="-78"/>
            </a:rPr>
            <a:t>و (معیار) البلاغة</a:t>
          </a:r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C59EFC5-337E-4D83-A34E-C9C7F26BBE68}" type="parTrans" cxnId="{12893AE0-AFB9-46D8-BC2C-0719DBC32EAE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C251CCE-4674-4B3C-853F-FBA83ED7AD88}" type="sibTrans" cxnId="{12893AE0-AFB9-46D8-BC2C-0719DBC32EAE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CD6294D-716A-4AE1-8297-0F0E82A98D15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فى الكلام: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4FD8282-0039-4AC6-9A14-AD24E505A4F4}" type="parTrans" cxnId="{9847DF88-332F-461B-94FC-7840C13C8307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B326670-6996-48CF-A2B1-00109A911DDF}" type="sibTrans" cxnId="{9847DF88-332F-461B-94FC-7840C13C8307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51CBC70-6558-42BF-A26C-8502F19AF7D3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مطابقته لمقتضى الحال، مع فصاحته.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653CE90-06FE-45C6-B8F4-87D31E0D8B07}" type="parTrans" cxnId="{2CDEBDB3-FA93-4B75-8232-ED335D092AF5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D4FB84C-FB92-465E-9B4E-198D355658CB}" type="sibTrans" cxnId="{2CDEBDB3-FA93-4B75-8232-ED335D092AF5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395E4F6-B805-429D-AC3D-92ABA3FD015E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و هو مختلف؛ فإن مقامات الكلام متفاوتة: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687C985-311B-4831-8045-2FEA556D829C}" type="parTrans" cxnId="{4A69BBE1-FF21-4116-B05A-1BFF6B814D4A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562D897-6DD0-45A9-BC68-BF8EEB300670}" type="sibTrans" cxnId="{4A69BBE1-FF21-4116-B05A-1BFF6B814D4A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140A193-18E2-4C8E-A7F7-AE8AC6E127E1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فمقام كل من التنكير، و الإطلاق، و التقديم و الذكر: يباين مقام خلافه. و مقام الفصل: يباين مقام الوصل. و مقام الإيجاز: يباين مقام خلافه.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A17644F-9ADA-45E4-B43C-6F3DC49FD11F}" type="parTrans" cxnId="{7A955990-0EF2-4FDD-95D7-091211B40801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CF7A1E1-7B8F-4E14-B8DB-9CF7FEF75146}" type="sibTrans" cxnId="{7A955990-0EF2-4FDD-95D7-091211B40801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F8572EE-0903-4ADB-A24E-B11347B24E30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و كذا: خطاب الذكى مع خطاب الغبى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3851265-4720-43D9-8689-572088DDC4B7}" type="parTrans" cxnId="{B8F6A748-FB9B-49D1-928C-2685C5C95216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B69A81C-44E2-482A-B2C6-E430F8C1893F}" type="sibTrans" cxnId="{B8F6A748-FB9B-49D1-928C-2685C5C95216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C6CAE32-9B0A-4F20-9505-2F1C842F0BE1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و ارتفاع شأن الكلام فى الحسن و القبول  بمطابقته للاعتبار المناسب‏، و انحطاطه بعدمها، فمقتضى الحال: هو الاعتبار المناسب.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0812EDA-4133-47B7-B835-1C40CDD4A9AF}" type="parTrans" cxnId="{5364E607-EEB1-4FD6-9E8F-4AA1131B0848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7A1735A-9F27-4D36-BE99-C8EDF040EDEB}" type="sibTrans" cxnId="{5364E607-EEB1-4FD6-9E8F-4AA1131B0848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16E0CB1-3AD4-44C4-8527-118B557EE71D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فالبلاغة؛ راجعة إلى اللفظ باعتبار إفادته المعنى بالتركيب، و كثيرا ما يسمى ذلك فصاحة- أيضا- و لها طرفان: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433D6FC-8370-432A-97B1-80EF70116C3E}" type="parTrans" cxnId="{FD9BFA67-E7D4-4CD1-A007-9FB6BCA2A8EE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2515550-CF09-40A3-B28A-8B734A1F3E5A}" type="sibTrans" cxnId="{FD9BFA67-E7D4-4CD1-A007-9FB6BCA2A8EE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602F6F5-B847-4991-895D-7F054C029F0C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أعلى: و هو حد الإعجاز و ما يقرب منه.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92D0D85-F6FF-412B-BAF9-B25DBC6B05A8}" type="parTrans" cxnId="{C4ADB50E-021F-48EC-9061-8FFE15032B55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C790A0C-0526-4716-9C96-701C8A9605D0}" type="sibTrans" cxnId="{C4ADB50E-021F-48EC-9061-8FFE15032B55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7EAA126-22DD-4457-B084-55C0798634D1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و أسفل: و هو ما إذا غير الكلام عنه إلى ما دونه، التحق عند البلغاء بأصوات الحيوانات.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0290C17-6DAA-40FA-82D0-56D0C9DAB1CF}" type="parTrans" cxnId="{15B414E3-F9F7-4265-A1E9-11B4EBED0E59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C1EF569-C31B-4194-A3C1-2D39A79A2062}" type="sibTrans" cxnId="{15B414E3-F9F7-4265-A1E9-11B4EBED0E59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7BF33A7-9D5A-49E2-91BF-8B27D7B9798B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و بينهما مراتب كثيرة، و تتبعها وجوه أخر تورث الكلام حسنا (موضوع علم بدیع).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A96F68B-1978-4826-84B5-3F96C67DAA48}" type="parTrans" cxnId="{7078ADDA-923A-4B95-BA8E-E852EA350522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ADB1D05-320E-47D9-9008-51262E27C3B1}" type="sibTrans" cxnId="{7078ADDA-923A-4B95-BA8E-E852EA350522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0A63E51-5947-4DCD-90BC-FD929608A8A3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و فى المتكلم: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93174B3-AFFC-46BB-815A-52B64EEF53C2}" type="parTrans" cxnId="{D31D6E0F-E94F-4283-9E87-A4C65531D8EA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CCE736A-37C1-4156-B053-4EDA2E886E1A}" type="sibTrans" cxnId="{D31D6E0F-E94F-4283-9E87-A4C65531D8EA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F8281DE-F981-49B9-ACFD-4089E5A7EEB8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ملكة يقتدر بها على تأليف كلام بليغ.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BD8AC33-BF58-4694-B811-0692229AE8AF}" type="parTrans" cxnId="{54F89CCE-80BA-4D85-8955-FF446EC6E350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4DBF703-F967-407E-8266-02D4530E5331}" type="sibTrans" cxnId="{54F89CCE-80BA-4D85-8955-FF446EC6E350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395D2FC-50E3-4FC4-8642-604E274E1648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فعلم: أن كل بليغ فصيح، و لا عكس.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45FAA0E-7A37-4871-9EED-9DCD0249C9C4}" type="parTrans" cxnId="{77E2C8A8-22CA-4160-A0A6-83CBFA01CE5C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E9B575B-F172-4B12-BD18-E8E08DA992F3}" type="sibTrans" cxnId="{77E2C8A8-22CA-4160-A0A6-83CBFA01CE5C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AB37D8B-2C67-4593-9EE8-37AA578ED894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و لكل كلمة مع صاحبتها مقام.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C3511E3-9714-45DE-BEDD-6613753FE461}" type="parTrans" cxnId="{C33C78BE-C780-423A-9F6B-400EEC4896B9}">
      <dgm:prSet/>
      <dgm:spPr/>
      <dgm:t>
        <a:bodyPr/>
        <a:lstStyle/>
        <a:p>
          <a:pPr rtl="1"/>
          <a:endParaRPr lang="fa-IR">
            <a:cs typeface="B Badr" panose="00000400000000000000" pitchFamily="2" charset="-78"/>
          </a:endParaRPr>
        </a:p>
      </dgm:t>
    </dgm:pt>
    <dgm:pt modelId="{C2BE8D85-111C-4C6A-87B2-98E3F04376A4}" type="sibTrans" cxnId="{C33C78BE-C780-423A-9F6B-400EEC4896B9}">
      <dgm:prSet/>
      <dgm:spPr/>
      <dgm:t>
        <a:bodyPr/>
        <a:lstStyle/>
        <a:p>
          <a:pPr rtl="1"/>
          <a:endParaRPr lang="fa-IR"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FBA84E5-927F-40DA-A510-8451F24A6113}" type="pres">
      <dgm:prSet presAssocID="{11B3C127-A28D-44CB-8A1C-F7E8E49A93AD}" presName="root1" presStyleCnt="0"/>
      <dgm:spPr/>
      <dgm:t>
        <a:bodyPr/>
        <a:lstStyle/>
        <a:p>
          <a:pPr rtl="1"/>
          <a:endParaRPr lang="fa-IR"/>
        </a:p>
      </dgm:t>
    </dgm:pt>
    <dgm:pt modelId="{5F1F68EA-D075-4B93-92AE-07634B42627B}" type="pres">
      <dgm:prSet presAssocID="{11B3C127-A28D-44CB-8A1C-F7E8E49A93A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E0C926-703B-4486-A1FB-1AF1EC9F8B2D}" type="pres">
      <dgm:prSet presAssocID="{11B3C127-A28D-44CB-8A1C-F7E8E49A93AD}" presName="level2hierChild" presStyleCnt="0"/>
      <dgm:spPr/>
      <dgm:t>
        <a:bodyPr/>
        <a:lstStyle/>
        <a:p>
          <a:pPr rtl="1"/>
          <a:endParaRPr lang="fa-IR"/>
        </a:p>
      </dgm:t>
    </dgm:pt>
    <dgm:pt modelId="{02B7D46C-17FA-4662-A46F-983B3369A283}" type="pres">
      <dgm:prSet presAssocID="{24FD8282-0039-4AC6-9A14-AD24E505A4F4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654BCD04-2F88-4478-877D-3603140B59EB}" type="pres">
      <dgm:prSet presAssocID="{24FD8282-0039-4AC6-9A14-AD24E505A4F4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BD45EF29-A213-42FE-803B-EECDB4565315}" type="pres">
      <dgm:prSet presAssocID="{ACD6294D-716A-4AE1-8297-0F0E82A98D15}" presName="root2" presStyleCnt="0"/>
      <dgm:spPr/>
      <dgm:t>
        <a:bodyPr/>
        <a:lstStyle/>
        <a:p>
          <a:pPr rtl="1"/>
          <a:endParaRPr lang="fa-IR"/>
        </a:p>
      </dgm:t>
    </dgm:pt>
    <dgm:pt modelId="{DEE839DC-9438-412A-A442-A7D9A1BD137D}" type="pres">
      <dgm:prSet presAssocID="{ACD6294D-716A-4AE1-8297-0F0E82A98D15}" presName="LevelTwoTextNode" presStyleLbl="node2" presStyleIdx="0" presStyleCnt="2" custScaleX="389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D7F68BB-41E6-4A72-BFC3-C58AB1423006}" type="pres">
      <dgm:prSet presAssocID="{ACD6294D-716A-4AE1-8297-0F0E82A98D15}" presName="level3hierChild" presStyleCnt="0"/>
      <dgm:spPr/>
      <dgm:t>
        <a:bodyPr/>
        <a:lstStyle/>
        <a:p>
          <a:pPr rtl="1"/>
          <a:endParaRPr lang="fa-IR"/>
        </a:p>
      </dgm:t>
    </dgm:pt>
    <dgm:pt modelId="{B250220C-CA72-44F9-B798-5A3BEDF29BAF}" type="pres">
      <dgm:prSet presAssocID="{6653CE90-06FE-45C6-B8F4-87D31E0D8B07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89FB4B25-3742-42A2-B6CB-88D552BDE2B9}" type="pres">
      <dgm:prSet presAssocID="{6653CE90-06FE-45C6-B8F4-87D31E0D8B07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49A85369-10B7-4982-B7D6-2DDE7F40DA94}" type="pres">
      <dgm:prSet presAssocID="{F51CBC70-6558-42BF-A26C-8502F19AF7D3}" presName="root2" presStyleCnt="0"/>
      <dgm:spPr/>
      <dgm:t>
        <a:bodyPr/>
        <a:lstStyle/>
        <a:p>
          <a:pPr rtl="1"/>
          <a:endParaRPr lang="fa-IR"/>
        </a:p>
      </dgm:t>
    </dgm:pt>
    <dgm:pt modelId="{A6DD4E81-0FF5-4432-898E-84165D308C85}" type="pres">
      <dgm:prSet presAssocID="{F51CBC70-6558-42BF-A26C-8502F19AF7D3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9C9EFC-E6CC-4ABD-BDD5-0D26916E7321}" type="pres">
      <dgm:prSet presAssocID="{F51CBC70-6558-42BF-A26C-8502F19AF7D3}" presName="level3hierChild" presStyleCnt="0"/>
      <dgm:spPr/>
      <dgm:t>
        <a:bodyPr/>
        <a:lstStyle/>
        <a:p>
          <a:pPr rtl="1"/>
          <a:endParaRPr lang="fa-IR"/>
        </a:p>
      </dgm:t>
    </dgm:pt>
    <dgm:pt modelId="{7F18F87E-50E5-4FD0-AE03-E4FF527660F7}" type="pres">
      <dgm:prSet presAssocID="{0687C985-311B-4831-8045-2FEA556D829C}" presName="conn2-1" presStyleLbl="parChTrans1D4" presStyleIdx="0" presStyleCnt="10"/>
      <dgm:spPr/>
      <dgm:t>
        <a:bodyPr/>
        <a:lstStyle/>
        <a:p>
          <a:pPr rtl="1"/>
          <a:endParaRPr lang="fa-IR"/>
        </a:p>
      </dgm:t>
    </dgm:pt>
    <dgm:pt modelId="{C1F2A5EC-B991-4864-B1DF-31F4C260A622}" type="pres">
      <dgm:prSet presAssocID="{0687C985-311B-4831-8045-2FEA556D829C}" presName="connTx" presStyleLbl="parChTrans1D4" presStyleIdx="0" presStyleCnt="10"/>
      <dgm:spPr/>
      <dgm:t>
        <a:bodyPr/>
        <a:lstStyle/>
        <a:p>
          <a:pPr rtl="1"/>
          <a:endParaRPr lang="fa-IR"/>
        </a:p>
      </dgm:t>
    </dgm:pt>
    <dgm:pt modelId="{7E371BF9-DC8F-4129-B39E-2F4D7FE7E4CD}" type="pres">
      <dgm:prSet presAssocID="{3395E4F6-B805-429D-AC3D-92ABA3FD015E}" presName="root2" presStyleCnt="0"/>
      <dgm:spPr/>
      <dgm:t>
        <a:bodyPr/>
        <a:lstStyle/>
        <a:p>
          <a:pPr rtl="1"/>
          <a:endParaRPr lang="fa-IR"/>
        </a:p>
      </dgm:t>
    </dgm:pt>
    <dgm:pt modelId="{79FE671D-A511-47D7-95F3-6BF32F2DCE47}" type="pres">
      <dgm:prSet presAssocID="{3395E4F6-B805-429D-AC3D-92ABA3FD015E}" presName="LevelTwoTextNode" presStyleLbl="node4" presStyleIdx="0" presStyleCnt="10" custScaleX="1185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ACAC4B3-7370-4B5C-BCA4-D790977EFA65}" type="pres">
      <dgm:prSet presAssocID="{3395E4F6-B805-429D-AC3D-92ABA3FD015E}" presName="level3hierChild" presStyleCnt="0"/>
      <dgm:spPr/>
      <dgm:t>
        <a:bodyPr/>
        <a:lstStyle/>
        <a:p>
          <a:pPr rtl="1"/>
          <a:endParaRPr lang="fa-IR"/>
        </a:p>
      </dgm:t>
    </dgm:pt>
    <dgm:pt modelId="{37737815-6199-4358-8914-9E0EFA23BEE2}" type="pres">
      <dgm:prSet presAssocID="{5A17644F-9ADA-45E4-B43C-6F3DC49FD11F}" presName="conn2-1" presStyleLbl="parChTrans1D4" presStyleIdx="1" presStyleCnt="10"/>
      <dgm:spPr/>
      <dgm:t>
        <a:bodyPr/>
        <a:lstStyle/>
        <a:p>
          <a:pPr rtl="1"/>
          <a:endParaRPr lang="fa-IR"/>
        </a:p>
      </dgm:t>
    </dgm:pt>
    <dgm:pt modelId="{DA120AF1-38B1-407D-9807-7618C57CC296}" type="pres">
      <dgm:prSet presAssocID="{5A17644F-9ADA-45E4-B43C-6F3DC49FD11F}" presName="connTx" presStyleLbl="parChTrans1D4" presStyleIdx="1" presStyleCnt="10"/>
      <dgm:spPr/>
      <dgm:t>
        <a:bodyPr/>
        <a:lstStyle/>
        <a:p>
          <a:pPr rtl="1"/>
          <a:endParaRPr lang="fa-IR"/>
        </a:p>
      </dgm:t>
    </dgm:pt>
    <dgm:pt modelId="{B9FF4A69-49B7-4A7D-A59F-3100607F8FF5}" type="pres">
      <dgm:prSet presAssocID="{1140A193-18E2-4C8E-A7F7-AE8AC6E127E1}" presName="root2" presStyleCnt="0"/>
      <dgm:spPr/>
      <dgm:t>
        <a:bodyPr/>
        <a:lstStyle/>
        <a:p>
          <a:pPr rtl="1"/>
          <a:endParaRPr lang="fa-IR"/>
        </a:p>
      </dgm:t>
    </dgm:pt>
    <dgm:pt modelId="{F267750E-973B-4A06-8541-2C4E7AEB4A21}" type="pres">
      <dgm:prSet presAssocID="{1140A193-18E2-4C8E-A7F7-AE8AC6E127E1}" presName="LevelTwoTextNode" presStyleLbl="node4" presStyleIdx="1" presStyleCnt="10" custScaleX="114159" custScaleY="1338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328EFE3-2219-47AB-8F12-FBEA9C18703D}" type="pres">
      <dgm:prSet presAssocID="{1140A193-18E2-4C8E-A7F7-AE8AC6E127E1}" presName="level3hierChild" presStyleCnt="0"/>
      <dgm:spPr/>
      <dgm:t>
        <a:bodyPr/>
        <a:lstStyle/>
        <a:p>
          <a:pPr rtl="1"/>
          <a:endParaRPr lang="fa-IR"/>
        </a:p>
      </dgm:t>
    </dgm:pt>
    <dgm:pt modelId="{7544F596-1D1E-436C-9E3B-D0C7BDC8E793}" type="pres">
      <dgm:prSet presAssocID="{03851265-4720-43D9-8689-572088DDC4B7}" presName="conn2-1" presStyleLbl="parChTrans1D4" presStyleIdx="2" presStyleCnt="10"/>
      <dgm:spPr/>
      <dgm:t>
        <a:bodyPr/>
        <a:lstStyle/>
        <a:p>
          <a:pPr rtl="1"/>
          <a:endParaRPr lang="fa-IR"/>
        </a:p>
      </dgm:t>
    </dgm:pt>
    <dgm:pt modelId="{5E9F93B1-FDC1-4E85-8614-825D294DFDB1}" type="pres">
      <dgm:prSet presAssocID="{03851265-4720-43D9-8689-572088DDC4B7}" presName="connTx" presStyleLbl="parChTrans1D4" presStyleIdx="2" presStyleCnt="10"/>
      <dgm:spPr/>
      <dgm:t>
        <a:bodyPr/>
        <a:lstStyle/>
        <a:p>
          <a:pPr rtl="1"/>
          <a:endParaRPr lang="fa-IR"/>
        </a:p>
      </dgm:t>
    </dgm:pt>
    <dgm:pt modelId="{EF76761A-59B0-4F32-BDB9-60873E36E82D}" type="pres">
      <dgm:prSet presAssocID="{6F8572EE-0903-4ADB-A24E-B11347B24E30}" presName="root2" presStyleCnt="0"/>
      <dgm:spPr/>
      <dgm:t>
        <a:bodyPr/>
        <a:lstStyle/>
        <a:p>
          <a:pPr rtl="1"/>
          <a:endParaRPr lang="fa-IR"/>
        </a:p>
      </dgm:t>
    </dgm:pt>
    <dgm:pt modelId="{E24FB807-B81E-4B84-967F-176852C1B97C}" type="pres">
      <dgm:prSet presAssocID="{6F8572EE-0903-4ADB-A24E-B11347B24E30}" presName="LevelTwoTextNode" presStyleLbl="node4" presStyleIdx="2" presStyleCnt="10" custScaleX="1141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0A07163-1256-41DA-B23A-383C4F06E907}" type="pres">
      <dgm:prSet presAssocID="{6F8572EE-0903-4ADB-A24E-B11347B24E30}" presName="level3hierChild" presStyleCnt="0"/>
      <dgm:spPr/>
      <dgm:t>
        <a:bodyPr/>
        <a:lstStyle/>
        <a:p>
          <a:pPr rtl="1"/>
          <a:endParaRPr lang="fa-IR"/>
        </a:p>
      </dgm:t>
    </dgm:pt>
    <dgm:pt modelId="{1C417E52-A2E7-4576-9CB0-2DA35EAB22EE}" type="pres">
      <dgm:prSet presAssocID="{BC3511E3-9714-45DE-BEDD-6613753FE461}" presName="conn2-1" presStyleLbl="parChTrans1D4" presStyleIdx="3" presStyleCnt="10"/>
      <dgm:spPr/>
      <dgm:t>
        <a:bodyPr/>
        <a:lstStyle/>
        <a:p>
          <a:pPr rtl="1"/>
          <a:endParaRPr lang="fa-IR"/>
        </a:p>
      </dgm:t>
    </dgm:pt>
    <dgm:pt modelId="{BBBB52B9-66B7-4BCE-9A61-4783445FBC81}" type="pres">
      <dgm:prSet presAssocID="{BC3511E3-9714-45DE-BEDD-6613753FE461}" presName="connTx" presStyleLbl="parChTrans1D4" presStyleIdx="3" presStyleCnt="10"/>
      <dgm:spPr/>
      <dgm:t>
        <a:bodyPr/>
        <a:lstStyle/>
        <a:p>
          <a:pPr rtl="1"/>
          <a:endParaRPr lang="fa-IR"/>
        </a:p>
      </dgm:t>
    </dgm:pt>
    <dgm:pt modelId="{BB95838F-1D55-4C97-B583-E71719C852F5}" type="pres">
      <dgm:prSet presAssocID="{3AB37D8B-2C67-4593-9EE8-37AA578ED894}" presName="root2" presStyleCnt="0"/>
      <dgm:spPr/>
    </dgm:pt>
    <dgm:pt modelId="{A036A1C7-EE76-41E0-8325-02F43404BC1B}" type="pres">
      <dgm:prSet presAssocID="{3AB37D8B-2C67-4593-9EE8-37AA578ED894}" presName="LevelTwoTextNode" presStyleLbl="node4" presStyleIdx="3" presStyleCnt="10" custScaleX="1141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1562377-A446-479B-A51F-47645CAE23D6}" type="pres">
      <dgm:prSet presAssocID="{3AB37D8B-2C67-4593-9EE8-37AA578ED894}" presName="level3hierChild" presStyleCnt="0"/>
      <dgm:spPr/>
    </dgm:pt>
    <dgm:pt modelId="{0FD0521D-EA92-448C-9052-AAFD18C1CB01}" type="pres">
      <dgm:prSet presAssocID="{00812EDA-4133-47B7-B835-1C40CDD4A9AF}" presName="conn2-1" presStyleLbl="parChTrans1D4" presStyleIdx="4" presStyleCnt="10"/>
      <dgm:spPr/>
      <dgm:t>
        <a:bodyPr/>
        <a:lstStyle/>
        <a:p>
          <a:pPr rtl="1"/>
          <a:endParaRPr lang="fa-IR"/>
        </a:p>
      </dgm:t>
    </dgm:pt>
    <dgm:pt modelId="{9FD945D3-4F3A-4C48-97A8-066AA7A98C17}" type="pres">
      <dgm:prSet presAssocID="{00812EDA-4133-47B7-B835-1C40CDD4A9AF}" presName="connTx" presStyleLbl="parChTrans1D4" presStyleIdx="4" presStyleCnt="10"/>
      <dgm:spPr/>
      <dgm:t>
        <a:bodyPr/>
        <a:lstStyle/>
        <a:p>
          <a:pPr rtl="1"/>
          <a:endParaRPr lang="fa-IR"/>
        </a:p>
      </dgm:t>
    </dgm:pt>
    <dgm:pt modelId="{D21ABDC9-CBCC-416E-BB7F-59A2B189CB78}" type="pres">
      <dgm:prSet presAssocID="{CC6CAE32-9B0A-4F20-9505-2F1C842F0BE1}" presName="root2" presStyleCnt="0"/>
      <dgm:spPr/>
      <dgm:t>
        <a:bodyPr/>
        <a:lstStyle/>
        <a:p>
          <a:pPr rtl="1"/>
          <a:endParaRPr lang="fa-IR"/>
        </a:p>
      </dgm:t>
    </dgm:pt>
    <dgm:pt modelId="{73A68563-D5C0-49B9-B233-2189A8CEB5A2}" type="pres">
      <dgm:prSet presAssocID="{CC6CAE32-9B0A-4F20-9505-2F1C842F0BE1}" presName="LevelTwoTextNode" presStyleLbl="node4" presStyleIdx="4" presStyleCnt="10" custScaleX="118572" custScaleY="1466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C19F124-2E48-4616-AE1A-9CA7BAD7D4F5}" type="pres">
      <dgm:prSet presAssocID="{CC6CAE32-9B0A-4F20-9505-2F1C842F0BE1}" presName="level3hierChild" presStyleCnt="0"/>
      <dgm:spPr/>
      <dgm:t>
        <a:bodyPr/>
        <a:lstStyle/>
        <a:p>
          <a:pPr rtl="1"/>
          <a:endParaRPr lang="fa-IR"/>
        </a:p>
      </dgm:t>
    </dgm:pt>
    <dgm:pt modelId="{68E3BD5D-69BE-484C-B41B-146C4EAAAD8D}" type="pres">
      <dgm:prSet presAssocID="{2433D6FC-8370-432A-97B1-80EF70116C3E}" presName="conn2-1" presStyleLbl="parChTrans1D4" presStyleIdx="5" presStyleCnt="10"/>
      <dgm:spPr/>
      <dgm:t>
        <a:bodyPr/>
        <a:lstStyle/>
        <a:p>
          <a:pPr rtl="1"/>
          <a:endParaRPr lang="fa-IR"/>
        </a:p>
      </dgm:t>
    </dgm:pt>
    <dgm:pt modelId="{7F4E3CC6-F048-436D-A728-85ACAC4D2CE8}" type="pres">
      <dgm:prSet presAssocID="{2433D6FC-8370-432A-97B1-80EF70116C3E}" presName="connTx" presStyleLbl="parChTrans1D4" presStyleIdx="5" presStyleCnt="10"/>
      <dgm:spPr/>
      <dgm:t>
        <a:bodyPr/>
        <a:lstStyle/>
        <a:p>
          <a:pPr rtl="1"/>
          <a:endParaRPr lang="fa-IR"/>
        </a:p>
      </dgm:t>
    </dgm:pt>
    <dgm:pt modelId="{75370B23-DD5F-47A0-85AC-F656258C6FD6}" type="pres">
      <dgm:prSet presAssocID="{216E0CB1-3AD4-44C4-8527-118B557EE71D}" presName="root2" presStyleCnt="0"/>
      <dgm:spPr/>
      <dgm:t>
        <a:bodyPr/>
        <a:lstStyle/>
        <a:p>
          <a:pPr rtl="1"/>
          <a:endParaRPr lang="fa-IR"/>
        </a:p>
      </dgm:t>
    </dgm:pt>
    <dgm:pt modelId="{05177B90-CAF0-4FE4-8C58-6082D0B4B86C}" type="pres">
      <dgm:prSet presAssocID="{216E0CB1-3AD4-44C4-8527-118B557EE71D}" presName="LevelTwoTextNode" presStyleLbl="node4" presStyleIdx="5" presStyleCnt="10" custScaleX="117775" custScaleY="1527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09BB0E5-EE59-4321-8741-21ED0E5ADBE3}" type="pres">
      <dgm:prSet presAssocID="{216E0CB1-3AD4-44C4-8527-118B557EE71D}" presName="level3hierChild" presStyleCnt="0"/>
      <dgm:spPr/>
      <dgm:t>
        <a:bodyPr/>
        <a:lstStyle/>
        <a:p>
          <a:pPr rtl="1"/>
          <a:endParaRPr lang="fa-IR"/>
        </a:p>
      </dgm:t>
    </dgm:pt>
    <dgm:pt modelId="{964FA430-61F3-4E0B-8E51-102CFD49B7DA}" type="pres">
      <dgm:prSet presAssocID="{592D0D85-F6FF-412B-BAF9-B25DBC6B05A8}" presName="conn2-1" presStyleLbl="parChTrans1D4" presStyleIdx="6" presStyleCnt="10"/>
      <dgm:spPr/>
      <dgm:t>
        <a:bodyPr/>
        <a:lstStyle/>
        <a:p>
          <a:pPr rtl="1"/>
          <a:endParaRPr lang="fa-IR"/>
        </a:p>
      </dgm:t>
    </dgm:pt>
    <dgm:pt modelId="{8C1F66A1-D675-45DA-8A6C-EB794FEAC477}" type="pres">
      <dgm:prSet presAssocID="{592D0D85-F6FF-412B-BAF9-B25DBC6B05A8}" presName="connTx" presStyleLbl="parChTrans1D4" presStyleIdx="6" presStyleCnt="10"/>
      <dgm:spPr/>
      <dgm:t>
        <a:bodyPr/>
        <a:lstStyle/>
        <a:p>
          <a:pPr rtl="1"/>
          <a:endParaRPr lang="fa-IR"/>
        </a:p>
      </dgm:t>
    </dgm:pt>
    <dgm:pt modelId="{7578A120-0B11-49A4-BE0C-EF02FE21D9A2}" type="pres">
      <dgm:prSet presAssocID="{5602F6F5-B847-4991-895D-7F054C029F0C}" presName="root2" presStyleCnt="0"/>
      <dgm:spPr/>
      <dgm:t>
        <a:bodyPr/>
        <a:lstStyle/>
        <a:p>
          <a:pPr rtl="1"/>
          <a:endParaRPr lang="fa-IR"/>
        </a:p>
      </dgm:t>
    </dgm:pt>
    <dgm:pt modelId="{FCC5BCB5-A6B8-4098-9F7B-D806743DD0AC}" type="pres">
      <dgm:prSet presAssocID="{5602F6F5-B847-4991-895D-7F054C029F0C}" presName="LevelTwoTextNode" presStyleLbl="node4" presStyleIdx="6" presStyleCnt="10" custScaleX="1185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C60D8C6-D0FA-4268-B763-170058CD5D19}" type="pres">
      <dgm:prSet presAssocID="{5602F6F5-B847-4991-895D-7F054C029F0C}" presName="level3hierChild" presStyleCnt="0"/>
      <dgm:spPr/>
      <dgm:t>
        <a:bodyPr/>
        <a:lstStyle/>
        <a:p>
          <a:pPr rtl="1"/>
          <a:endParaRPr lang="fa-IR"/>
        </a:p>
      </dgm:t>
    </dgm:pt>
    <dgm:pt modelId="{496D7927-DA65-4AD5-9E20-FF39D6D1E3CE}" type="pres">
      <dgm:prSet presAssocID="{A0290C17-6DAA-40FA-82D0-56D0C9DAB1CF}" presName="conn2-1" presStyleLbl="parChTrans1D4" presStyleIdx="7" presStyleCnt="10"/>
      <dgm:spPr/>
      <dgm:t>
        <a:bodyPr/>
        <a:lstStyle/>
        <a:p>
          <a:pPr rtl="1"/>
          <a:endParaRPr lang="fa-IR"/>
        </a:p>
      </dgm:t>
    </dgm:pt>
    <dgm:pt modelId="{1E5BE92E-31A0-4693-91E7-616A7A8E99AC}" type="pres">
      <dgm:prSet presAssocID="{A0290C17-6DAA-40FA-82D0-56D0C9DAB1CF}" presName="connTx" presStyleLbl="parChTrans1D4" presStyleIdx="7" presStyleCnt="10"/>
      <dgm:spPr/>
      <dgm:t>
        <a:bodyPr/>
        <a:lstStyle/>
        <a:p>
          <a:pPr rtl="1"/>
          <a:endParaRPr lang="fa-IR"/>
        </a:p>
      </dgm:t>
    </dgm:pt>
    <dgm:pt modelId="{B149C4D0-AA70-4AA4-8225-7992CABF3808}" type="pres">
      <dgm:prSet presAssocID="{E7EAA126-22DD-4457-B084-55C0798634D1}" presName="root2" presStyleCnt="0"/>
      <dgm:spPr/>
      <dgm:t>
        <a:bodyPr/>
        <a:lstStyle/>
        <a:p>
          <a:pPr rtl="1"/>
          <a:endParaRPr lang="fa-IR"/>
        </a:p>
      </dgm:t>
    </dgm:pt>
    <dgm:pt modelId="{B6CF2E64-6E0E-42E5-BD2D-A67DDE52CD84}" type="pres">
      <dgm:prSet presAssocID="{E7EAA126-22DD-4457-B084-55C0798634D1}" presName="LevelTwoTextNode" presStyleLbl="node4" presStyleIdx="7" presStyleCnt="10" custScaleX="1185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6E579CE-6C16-4ADD-9A58-37829D5CB793}" type="pres">
      <dgm:prSet presAssocID="{E7EAA126-22DD-4457-B084-55C0798634D1}" presName="level3hierChild" presStyleCnt="0"/>
      <dgm:spPr/>
      <dgm:t>
        <a:bodyPr/>
        <a:lstStyle/>
        <a:p>
          <a:pPr rtl="1"/>
          <a:endParaRPr lang="fa-IR"/>
        </a:p>
      </dgm:t>
    </dgm:pt>
    <dgm:pt modelId="{EA6EEA72-D09D-40CE-9B16-4813F1B2A1E6}" type="pres">
      <dgm:prSet presAssocID="{BA96F68B-1978-4826-84B5-3F96C67DAA48}" presName="conn2-1" presStyleLbl="parChTrans1D4" presStyleIdx="8" presStyleCnt="10"/>
      <dgm:spPr/>
      <dgm:t>
        <a:bodyPr/>
        <a:lstStyle/>
        <a:p>
          <a:pPr rtl="1"/>
          <a:endParaRPr lang="fa-IR"/>
        </a:p>
      </dgm:t>
    </dgm:pt>
    <dgm:pt modelId="{C4D4BB55-7113-4493-A691-B9FB497945F5}" type="pres">
      <dgm:prSet presAssocID="{BA96F68B-1978-4826-84B5-3F96C67DAA48}" presName="connTx" presStyleLbl="parChTrans1D4" presStyleIdx="8" presStyleCnt="10"/>
      <dgm:spPr/>
      <dgm:t>
        <a:bodyPr/>
        <a:lstStyle/>
        <a:p>
          <a:pPr rtl="1"/>
          <a:endParaRPr lang="fa-IR"/>
        </a:p>
      </dgm:t>
    </dgm:pt>
    <dgm:pt modelId="{A3C1B37F-7F73-4FD9-B947-63FD4F199841}" type="pres">
      <dgm:prSet presAssocID="{F7BF33A7-9D5A-49E2-91BF-8B27D7B9798B}" presName="root2" presStyleCnt="0"/>
      <dgm:spPr/>
      <dgm:t>
        <a:bodyPr/>
        <a:lstStyle/>
        <a:p>
          <a:pPr rtl="1"/>
          <a:endParaRPr lang="fa-IR"/>
        </a:p>
      </dgm:t>
    </dgm:pt>
    <dgm:pt modelId="{148FFC36-5146-4740-AD45-687A78F302D8}" type="pres">
      <dgm:prSet presAssocID="{F7BF33A7-9D5A-49E2-91BF-8B27D7B9798B}" presName="LevelTwoTextNode" presStyleLbl="node4" presStyleIdx="8" presStyleCnt="10" custScaleX="1185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E44BA59-B150-4D5A-85E8-A82131DAB019}" type="pres">
      <dgm:prSet presAssocID="{F7BF33A7-9D5A-49E2-91BF-8B27D7B9798B}" presName="level3hierChild" presStyleCnt="0"/>
      <dgm:spPr/>
      <dgm:t>
        <a:bodyPr/>
        <a:lstStyle/>
        <a:p>
          <a:pPr rtl="1"/>
          <a:endParaRPr lang="fa-IR"/>
        </a:p>
      </dgm:t>
    </dgm:pt>
    <dgm:pt modelId="{43114A87-F5B3-40F0-B75C-54947CF85B38}" type="pres">
      <dgm:prSet presAssocID="{E93174B3-AFFC-46BB-815A-52B64EEF53C2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4BE4C78B-E54C-40BF-B52D-E2A8A6DEF57F}" type="pres">
      <dgm:prSet presAssocID="{E93174B3-AFFC-46BB-815A-52B64EEF53C2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A41CD789-2082-445B-9ED9-A667B6AE8794}" type="pres">
      <dgm:prSet presAssocID="{C0A63E51-5947-4DCD-90BC-FD929608A8A3}" presName="root2" presStyleCnt="0"/>
      <dgm:spPr/>
      <dgm:t>
        <a:bodyPr/>
        <a:lstStyle/>
        <a:p>
          <a:pPr rtl="1"/>
          <a:endParaRPr lang="fa-IR"/>
        </a:p>
      </dgm:t>
    </dgm:pt>
    <dgm:pt modelId="{6C64C3FB-DA11-420D-B38E-4A89298C0F17}" type="pres">
      <dgm:prSet presAssocID="{C0A63E51-5947-4DCD-90BC-FD929608A8A3}" presName="LevelTwoTextNode" presStyleLbl="node2" presStyleIdx="1" presStyleCnt="2" custScaleX="389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1ED6B9C-2619-42C3-8989-56C979013DE6}" type="pres">
      <dgm:prSet presAssocID="{C0A63E51-5947-4DCD-90BC-FD929608A8A3}" presName="level3hierChild" presStyleCnt="0"/>
      <dgm:spPr/>
      <dgm:t>
        <a:bodyPr/>
        <a:lstStyle/>
        <a:p>
          <a:pPr rtl="1"/>
          <a:endParaRPr lang="fa-IR"/>
        </a:p>
      </dgm:t>
    </dgm:pt>
    <dgm:pt modelId="{3235536B-373B-4FFB-BD92-AFDAE35FFAEC}" type="pres">
      <dgm:prSet presAssocID="{FBD8AC33-BF58-4694-B811-0692229AE8AF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E3E1CFCD-A0A6-4509-A456-AC2ADEADB475}" type="pres">
      <dgm:prSet presAssocID="{FBD8AC33-BF58-4694-B811-0692229AE8AF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08644431-244D-481B-BD49-6EDE031537D0}" type="pres">
      <dgm:prSet presAssocID="{3F8281DE-F981-49B9-ACFD-4089E5A7EEB8}" presName="root2" presStyleCnt="0"/>
      <dgm:spPr/>
      <dgm:t>
        <a:bodyPr/>
        <a:lstStyle/>
        <a:p>
          <a:pPr rtl="1"/>
          <a:endParaRPr lang="fa-IR"/>
        </a:p>
      </dgm:t>
    </dgm:pt>
    <dgm:pt modelId="{313A5B98-E707-44D3-B820-7447499A0887}" type="pres">
      <dgm:prSet presAssocID="{3F8281DE-F981-49B9-ACFD-4089E5A7EEB8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461C963-95BD-43D6-8211-FBF155F38F41}" type="pres">
      <dgm:prSet presAssocID="{3F8281DE-F981-49B9-ACFD-4089E5A7EEB8}" presName="level3hierChild" presStyleCnt="0"/>
      <dgm:spPr/>
      <dgm:t>
        <a:bodyPr/>
        <a:lstStyle/>
        <a:p>
          <a:pPr rtl="1"/>
          <a:endParaRPr lang="fa-IR"/>
        </a:p>
      </dgm:t>
    </dgm:pt>
    <dgm:pt modelId="{6A79A1B4-E1AE-4384-B9C5-8FF5D564BA56}" type="pres">
      <dgm:prSet presAssocID="{945FAA0E-7A37-4871-9EED-9DCD0249C9C4}" presName="conn2-1" presStyleLbl="parChTrans1D4" presStyleIdx="9" presStyleCnt="10"/>
      <dgm:spPr/>
      <dgm:t>
        <a:bodyPr/>
        <a:lstStyle/>
        <a:p>
          <a:pPr rtl="1"/>
          <a:endParaRPr lang="fa-IR"/>
        </a:p>
      </dgm:t>
    </dgm:pt>
    <dgm:pt modelId="{46AD741D-90F9-4D70-B3D1-86DEA3E15F41}" type="pres">
      <dgm:prSet presAssocID="{945FAA0E-7A37-4871-9EED-9DCD0249C9C4}" presName="connTx" presStyleLbl="parChTrans1D4" presStyleIdx="9" presStyleCnt="10"/>
      <dgm:spPr/>
      <dgm:t>
        <a:bodyPr/>
        <a:lstStyle/>
        <a:p>
          <a:pPr rtl="1"/>
          <a:endParaRPr lang="fa-IR"/>
        </a:p>
      </dgm:t>
    </dgm:pt>
    <dgm:pt modelId="{75E27B16-7400-4683-B37A-BD8C5895857F}" type="pres">
      <dgm:prSet presAssocID="{7395D2FC-50E3-4FC4-8642-604E274E1648}" presName="root2" presStyleCnt="0"/>
      <dgm:spPr/>
      <dgm:t>
        <a:bodyPr/>
        <a:lstStyle/>
        <a:p>
          <a:pPr rtl="1"/>
          <a:endParaRPr lang="fa-IR"/>
        </a:p>
      </dgm:t>
    </dgm:pt>
    <dgm:pt modelId="{B46EE490-7E32-4CF5-AFC0-2881D2123903}" type="pres">
      <dgm:prSet presAssocID="{7395D2FC-50E3-4FC4-8642-604E274E1648}" presName="LevelTwoTextNode" presStyleLbl="node4" presStyleIdx="9" presStyleCnt="10" custScaleX="1185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60E96C0-ADFC-4F6B-A924-D1030D9F8C67}" type="pres">
      <dgm:prSet presAssocID="{7395D2FC-50E3-4FC4-8642-604E274E1648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84BB5893-B961-44DC-96C6-2CF5E376187F}" type="presOf" srcId="{FBD8AC33-BF58-4694-B811-0692229AE8AF}" destId="{3235536B-373B-4FFB-BD92-AFDAE35FFAEC}" srcOrd="0" destOrd="0" presId="urn:microsoft.com/office/officeart/2008/layout/HorizontalMultiLevelHierarchy"/>
    <dgm:cxn modelId="{99902CD6-FADF-4059-B9F9-AF93E37BA58B}" type="presOf" srcId="{0687C985-311B-4831-8045-2FEA556D829C}" destId="{C1F2A5EC-B991-4864-B1DF-31F4C260A622}" srcOrd="1" destOrd="0" presId="urn:microsoft.com/office/officeart/2008/layout/HorizontalMultiLevelHierarchy"/>
    <dgm:cxn modelId="{8BE5AEAC-27AF-420B-A740-DE8F889A9A3A}" type="presOf" srcId="{00812EDA-4133-47B7-B835-1C40CDD4A9AF}" destId="{0FD0521D-EA92-448C-9052-AAFD18C1CB01}" srcOrd="0" destOrd="0" presId="urn:microsoft.com/office/officeart/2008/layout/HorizontalMultiLevelHierarchy"/>
    <dgm:cxn modelId="{3E5B75C3-F45C-4072-A7B6-ACF294965456}" type="presOf" srcId="{11B3C127-A28D-44CB-8A1C-F7E8E49A93AD}" destId="{5F1F68EA-D075-4B93-92AE-07634B42627B}" srcOrd="0" destOrd="0" presId="urn:microsoft.com/office/officeart/2008/layout/HorizontalMultiLevelHierarchy"/>
    <dgm:cxn modelId="{7A955990-0EF2-4FDD-95D7-091211B40801}" srcId="{3395E4F6-B805-429D-AC3D-92ABA3FD015E}" destId="{1140A193-18E2-4C8E-A7F7-AE8AC6E127E1}" srcOrd="0" destOrd="0" parTransId="{5A17644F-9ADA-45E4-B43C-6F3DC49FD11F}" sibTransId="{FCF7A1E1-7B8F-4E14-B8DB-9CF7FEF75146}"/>
    <dgm:cxn modelId="{A53E9F85-718B-4446-A38C-947C5005AF94}" type="presOf" srcId="{2433D6FC-8370-432A-97B1-80EF70116C3E}" destId="{68E3BD5D-69BE-484C-B41B-146C4EAAAD8D}" srcOrd="0" destOrd="0" presId="urn:microsoft.com/office/officeart/2008/layout/HorizontalMultiLevelHierarchy"/>
    <dgm:cxn modelId="{5364E607-EEB1-4FD6-9E8F-4AA1131B0848}" srcId="{F51CBC70-6558-42BF-A26C-8502F19AF7D3}" destId="{CC6CAE32-9B0A-4F20-9505-2F1C842F0BE1}" srcOrd="1" destOrd="0" parTransId="{00812EDA-4133-47B7-B835-1C40CDD4A9AF}" sibTransId="{D7A1735A-9F27-4D36-BE99-C8EDF040EDEB}"/>
    <dgm:cxn modelId="{8B04012C-F323-4BFA-A6A0-6D61CC1D942F}" type="presOf" srcId="{5602F6F5-B847-4991-895D-7F054C029F0C}" destId="{FCC5BCB5-A6B8-4098-9F7B-D806743DD0AC}" srcOrd="0" destOrd="0" presId="urn:microsoft.com/office/officeart/2008/layout/HorizontalMultiLevelHierarchy"/>
    <dgm:cxn modelId="{7BCB7C92-D639-4FE9-96FC-2D69FDCA65CB}" type="presOf" srcId="{6F8572EE-0903-4ADB-A24E-B11347B24E30}" destId="{E24FB807-B81E-4B84-967F-176852C1B97C}" srcOrd="0" destOrd="0" presId="urn:microsoft.com/office/officeart/2008/layout/HorizontalMultiLevelHierarchy"/>
    <dgm:cxn modelId="{F8535635-54D2-4E4E-BF81-9C77DA9EBF67}" type="presOf" srcId="{6653CE90-06FE-45C6-B8F4-87D31E0D8B07}" destId="{B250220C-CA72-44F9-B798-5A3BEDF29BAF}" srcOrd="0" destOrd="0" presId="urn:microsoft.com/office/officeart/2008/layout/HorizontalMultiLevelHierarchy"/>
    <dgm:cxn modelId="{71AAD984-F7E6-4807-A001-97F07F46BBFD}" type="presOf" srcId="{945FAA0E-7A37-4871-9EED-9DCD0249C9C4}" destId="{46AD741D-90F9-4D70-B3D1-86DEA3E15F41}" srcOrd="1" destOrd="0" presId="urn:microsoft.com/office/officeart/2008/layout/HorizontalMultiLevelHierarchy"/>
    <dgm:cxn modelId="{F2271832-7E2F-40ED-8CF2-986F9A6EEA49}" type="presOf" srcId="{6653CE90-06FE-45C6-B8F4-87D31E0D8B07}" destId="{89FB4B25-3742-42A2-B6CB-88D552BDE2B9}" srcOrd="1" destOrd="0" presId="urn:microsoft.com/office/officeart/2008/layout/HorizontalMultiLevelHierarchy"/>
    <dgm:cxn modelId="{D31D6E0F-E94F-4283-9E87-A4C65531D8EA}" srcId="{11B3C127-A28D-44CB-8A1C-F7E8E49A93AD}" destId="{C0A63E51-5947-4DCD-90BC-FD929608A8A3}" srcOrd="1" destOrd="0" parTransId="{E93174B3-AFFC-46BB-815A-52B64EEF53C2}" sibTransId="{ECCE736A-37C1-4156-B053-4EDA2E886E1A}"/>
    <dgm:cxn modelId="{77E2C8A8-22CA-4160-A0A6-83CBFA01CE5C}" srcId="{3F8281DE-F981-49B9-ACFD-4089E5A7EEB8}" destId="{7395D2FC-50E3-4FC4-8642-604E274E1648}" srcOrd="0" destOrd="0" parTransId="{945FAA0E-7A37-4871-9EED-9DCD0249C9C4}" sibTransId="{0E9B575B-F172-4B12-BD18-E8E08DA992F3}"/>
    <dgm:cxn modelId="{15B414E3-F9F7-4265-A1E9-11B4EBED0E59}" srcId="{216E0CB1-3AD4-44C4-8527-118B557EE71D}" destId="{E7EAA126-22DD-4457-B084-55C0798634D1}" srcOrd="1" destOrd="0" parTransId="{A0290C17-6DAA-40FA-82D0-56D0C9DAB1CF}" sibTransId="{9C1EF569-C31B-4194-A3C1-2D39A79A2062}"/>
    <dgm:cxn modelId="{1FE82DC1-CE65-45BA-A06A-47C79790FD53}" type="presOf" srcId="{7395D2FC-50E3-4FC4-8642-604E274E1648}" destId="{B46EE490-7E32-4CF5-AFC0-2881D2123903}" srcOrd="0" destOrd="0" presId="urn:microsoft.com/office/officeart/2008/layout/HorizontalMultiLevelHierarchy"/>
    <dgm:cxn modelId="{00547760-A842-42B5-90A3-42EDB9F01C17}" type="presOf" srcId="{FB6BE362-A138-494A-AA77-1293C67966EF}" destId="{7B49004F-4F6C-4E42-8E78-3169C65DCE7A}" srcOrd="0" destOrd="0" presId="urn:microsoft.com/office/officeart/2008/layout/HorizontalMultiLevelHierarchy"/>
    <dgm:cxn modelId="{98163239-6C64-4F76-AA5C-EC5381D8E076}" type="presOf" srcId="{ACD6294D-716A-4AE1-8297-0F0E82A98D15}" destId="{DEE839DC-9438-412A-A442-A7D9A1BD137D}" srcOrd="0" destOrd="0" presId="urn:microsoft.com/office/officeart/2008/layout/HorizontalMultiLevelHierarchy"/>
    <dgm:cxn modelId="{B12E6917-4204-40DF-A177-3D4F199EA2B1}" type="presOf" srcId="{FBD8AC33-BF58-4694-B811-0692229AE8AF}" destId="{E3E1CFCD-A0A6-4509-A456-AC2ADEADB475}" srcOrd="1" destOrd="0" presId="urn:microsoft.com/office/officeart/2008/layout/HorizontalMultiLevelHierarchy"/>
    <dgm:cxn modelId="{6DBB42A1-0530-4E29-9BE4-7D90F2C79151}" type="presOf" srcId="{E93174B3-AFFC-46BB-815A-52B64EEF53C2}" destId="{43114A87-F5B3-40F0-B75C-54947CF85B38}" srcOrd="0" destOrd="0" presId="urn:microsoft.com/office/officeart/2008/layout/HorizontalMultiLevelHierarchy"/>
    <dgm:cxn modelId="{B7DB9E81-001C-40AF-A018-6FDC838DB495}" type="presOf" srcId="{BA96F68B-1978-4826-84B5-3F96C67DAA48}" destId="{EA6EEA72-D09D-40CE-9B16-4813F1B2A1E6}" srcOrd="0" destOrd="0" presId="urn:microsoft.com/office/officeart/2008/layout/HorizontalMultiLevelHierarchy"/>
    <dgm:cxn modelId="{C33C78BE-C780-423A-9F6B-400EEC4896B9}" srcId="{3395E4F6-B805-429D-AC3D-92ABA3FD015E}" destId="{3AB37D8B-2C67-4593-9EE8-37AA578ED894}" srcOrd="2" destOrd="0" parTransId="{BC3511E3-9714-45DE-BEDD-6613753FE461}" sibTransId="{C2BE8D85-111C-4C6A-87B2-98E3F04376A4}"/>
    <dgm:cxn modelId="{94491C23-7BCF-4C8D-B321-C5EF66C6FD6D}" type="presOf" srcId="{00812EDA-4133-47B7-B835-1C40CDD4A9AF}" destId="{9FD945D3-4F3A-4C48-97A8-066AA7A98C17}" srcOrd="1" destOrd="0" presId="urn:microsoft.com/office/officeart/2008/layout/HorizontalMultiLevelHierarchy"/>
    <dgm:cxn modelId="{12893AE0-AFB9-46D8-BC2C-0719DBC32EAE}" srcId="{FB6BE362-A138-494A-AA77-1293C67966EF}" destId="{11B3C127-A28D-44CB-8A1C-F7E8E49A93AD}" srcOrd="0" destOrd="0" parTransId="{1C59EFC5-337E-4D83-A34E-C9C7F26BBE68}" sibTransId="{EC251CCE-4674-4B3C-853F-FBA83ED7AD88}"/>
    <dgm:cxn modelId="{433208B3-751C-462D-8D65-A2CC88670D40}" type="presOf" srcId="{2433D6FC-8370-432A-97B1-80EF70116C3E}" destId="{7F4E3CC6-F048-436D-A728-85ACAC4D2CE8}" srcOrd="1" destOrd="0" presId="urn:microsoft.com/office/officeart/2008/layout/HorizontalMultiLevelHierarchy"/>
    <dgm:cxn modelId="{8C10A1F4-6A3F-43B2-99E2-88F3F750E49F}" type="presOf" srcId="{03851265-4720-43D9-8689-572088DDC4B7}" destId="{5E9F93B1-FDC1-4E85-8614-825D294DFDB1}" srcOrd="1" destOrd="0" presId="urn:microsoft.com/office/officeart/2008/layout/HorizontalMultiLevelHierarchy"/>
    <dgm:cxn modelId="{B8F6A748-FB9B-49D1-928C-2685C5C95216}" srcId="{3395E4F6-B805-429D-AC3D-92ABA3FD015E}" destId="{6F8572EE-0903-4ADB-A24E-B11347B24E30}" srcOrd="1" destOrd="0" parTransId="{03851265-4720-43D9-8689-572088DDC4B7}" sibTransId="{AB69A81C-44E2-482A-B2C6-E430F8C1893F}"/>
    <dgm:cxn modelId="{96453853-0F05-484D-AEC2-E9DF8336EE87}" type="presOf" srcId="{3F8281DE-F981-49B9-ACFD-4089E5A7EEB8}" destId="{313A5B98-E707-44D3-B820-7447499A0887}" srcOrd="0" destOrd="0" presId="urn:microsoft.com/office/officeart/2008/layout/HorizontalMultiLevelHierarchy"/>
    <dgm:cxn modelId="{9847DF88-332F-461B-94FC-7840C13C8307}" srcId="{11B3C127-A28D-44CB-8A1C-F7E8E49A93AD}" destId="{ACD6294D-716A-4AE1-8297-0F0E82A98D15}" srcOrd="0" destOrd="0" parTransId="{24FD8282-0039-4AC6-9A14-AD24E505A4F4}" sibTransId="{5B326670-6996-48CF-A2B1-00109A911DDF}"/>
    <dgm:cxn modelId="{42207325-4DBF-4A6F-90DE-C4914346E438}" type="presOf" srcId="{BA96F68B-1978-4826-84B5-3F96C67DAA48}" destId="{C4D4BB55-7113-4493-A691-B9FB497945F5}" srcOrd="1" destOrd="0" presId="urn:microsoft.com/office/officeart/2008/layout/HorizontalMultiLevelHierarchy"/>
    <dgm:cxn modelId="{CB6F4010-96D7-41EF-BD9B-B6E9E54C6627}" type="presOf" srcId="{592D0D85-F6FF-412B-BAF9-B25DBC6B05A8}" destId="{964FA430-61F3-4E0B-8E51-102CFD49B7DA}" srcOrd="0" destOrd="0" presId="urn:microsoft.com/office/officeart/2008/layout/HorizontalMultiLevelHierarchy"/>
    <dgm:cxn modelId="{C4ADB50E-021F-48EC-9061-8FFE15032B55}" srcId="{216E0CB1-3AD4-44C4-8527-118B557EE71D}" destId="{5602F6F5-B847-4991-895D-7F054C029F0C}" srcOrd="0" destOrd="0" parTransId="{592D0D85-F6FF-412B-BAF9-B25DBC6B05A8}" sibTransId="{EC790A0C-0526-4716-9C96-701C8A9605D0}"/>
    <dgm:cxn modelId="{3DFC69F8-D737-472C-A823-74D05020B16D}" type="presOf" srcId="{BC3511E3-9714-45DE-BEDD-6613753FE461}" destId="{1C417E52-A2E7-4576-9CB0-2DA35EAB22EE}" srcOrd="0" destOrd="0" presId="urn:microsoft.com/office/officeart/2008/layout/HorizontalMultiLevelHierarchy"/>
    <dgm:cxn modelId="{2CDEBDB3-FA93-4B75-8232-ED335D092AF5}" srcId="{ACD6294D-716A-4AE1-8297-0F0E82A98D15}" destId="{F51CBC70-6558-42BF-A26C-8502F19AF7D3}" srcOrd="0" destOrd="0" parTransId="{6653CE90-06FE-45C6-B8F4-87D31E0D8B07}" sibTransId="{4D4FB84C-FB92-465E-9B4E-198D355658CB}"/>
    <dgm:cxn modelId="{028DCABE-7625-4F7F-A524-75ABCFD8FCB5}" type="presOf" srcId="{F51CBC70-6558-42BF-A26C-8502F19AF7D3}" destId="{A6DD4E81-0FF5-4432-898E-84165D308C85}" srcOrd="0" destOrd="0" presId="urn:microsoft.com/office/officeart/2008/layout/HorizontalMultiLevelHierarchy"/>
    <dgm:cxn modelId="{6F0CDFF5-1DA5-4CE2-AC6F-D0157CB3985E}" type="presOf" srcId="{216E0CB1-3AD4-44C4-8527-118B557EE71D}" destId="{05177B90-CAF0-4FE4-8C58-6082D0B4B86C}" srcOrd="0" destOrd="0" presId="urn:microsoft.com/office/officeart/2008/layout/HorizontalMultiLevelHierarchy"/>
    <dgm:cxn modelId="{7675B034-E71B-42B6-9B32-1AC1FBB32E14}" type="presOf" srcId="{945FAA0E-7A37-4871-9EED-9DCD0249C9C4}" destId="{6A79A1B4-E1AE-4384-B9C5-8FF5D564BA56}" srcOrd="0" destOrd="0" presId="urn:microsoft.com/office/officeart/2008/layout/HorizontalMultiLevelHierarchy"/>
    <dgm:cxn modelId="{19D38D7C-A7BA-48F8-A824-05287A7550C9}" type="presOf" srcId="{3395E4F6-B805-429D-AC3D-92ABA3FD015E}" destId="{79FE671D-A511-47D7-95F3-6BF32F2DCE47}" srcOrd="0" destOrd="0" presId="urn:microsoft.com/office/officeart/2008/layout/HorizontalMultiLevelHierarchy"/>
    <dgm:cxn modelId="{55F70761-C91D-4D77-B080-D7ECC2F737F1}" type="presOf" srcId="{A0290C17-6DAA-40FA-82D0-56D0C9DAB1CF}" destId="{1E5BE92E-31A0-4693-91E7-616A7A8E99AC}" srcOrd="1" destOrd="0" presId="urn:microsoft.com/office/officeart/2008/layout/HorizontalMultiLevelHierarchy"/>
    <dgm:cxn modelId="{0BAB0CFE-12D5-4E22-B811-22B5F309415C}" type="presOf" srcId="{1140A193-18E2-4C8E-A7F7-AE8AC6E127E1}" destId="{F267750E-973B-4A06-8541-2C4E7AEB4A21}" srcOrd="0" destOrd="0" presId="urn:microsoft.com/office/officeart/2008/layout/HorizontalMultiLevelHierarchy"/>
    <dgm:cxn modelId="{7078ADDA-923A-4B95-BA8E-E852EA350522}" srcId="{216E0CB1-3AD4-44C4-8527-118B557EE71D}" destId="{F7BF33A7-9D5A-49E2-91BF-8B27D7B9798B}" srcOrd="2" destOrd="0" parTransId="{BA96F68B-1978-4826-84B5-3F96C67DAA48}" sibTransId="{BADB1D05-320E-47D9-9008-51262E27C3B1}"/>
    <dgm:cxn modelId="{2330C5AF-E432-45CC-99E3-3A0AAE2D13B0}" type="presOf" srcId="{CC6CAE32-9B0A-4F20-9505-2F1C842F0BE1}" destId="{73A68563-D5C0-49B9-B233-2189A8CEB5A2}" srcOrd="0" destOrd="0" presId="urn:microsoft.com/office/officeart/2008/layout/HorizontalMultiLevelHierarchy"/>
    <dgm:cxn modelId="{D006E68D-6F1D-4521-9799-422B1C316DDB}" type="presOf" srcId="{0687C985-311B-4831-8045-2FEA556D829C}" destId="{7F18F87E-50E5-4FD0-AE03-E4FF527660F7}" srcOrd="0" destOrd="0" presId="urn:microsoft.com/office/officeart/2008/layout/HorizontalMultiLevelHierarchy"/>
    <dgm:cxn modelId="{4A69BBE1-FF21-4116-B05A-1BFF6B814D4A}" srcId="{F51CBC70-6558-42BF-A26C-8502F19AF7D3}" destId="{3395E4F6-B805-429D-AC3D-92ABA3FD015E}" srcOrd="0" destOrd="0" parTransId="{0687C985-311B-4831-8045-2FEA556D829C}" sibTransId="{B562D897-6DD0-45A9-BC68-BF8EEB300670}"/>
    <dgm:cxn modelId="{036F4E9E-FF67-4654-8504-83D06CBE9375}" type="presOf" srcId="{F7BF33A7-9D5A-49E2-91BF-8B27D7B9798B}" destId="{148FFC36-5146-4740-AD45-687A78F302D8}" srcOrd="0" destOrd="0" presId="urn:microsoft.com/office/officeart/2008/layout/HorizontalMultiLevelHierarchy"/>
    <dgm:cxn modelId="{56F2E0AC-745E-447F-824A-388B57B7840B}" type="presOf" srcId="{24FD8282-0039-4AC6-9A14-AD24E505A4F4}" destId="{02B7D46C-17FA-4662-A46F-983B3369A283}" srcOrd="0" destOrd="0" presId="urn:microsoft.com/office/officeart/2008/layout/HorizontalMultiLevelHierarchy"/>
    <dgm:cxn modelId="{0B891CDF-2470-4CAD-8309-B80E9C07B8BF}" type="presOf" srcId="{A0290C17-6DAA-40FA-82D0-56D0C9DAB1CF}" destId="{496D7927-DA65-4AD5-9E20-FF39D6D1E3CE}" srcOrd="0" destOrd="0" presId="urn:microsoft.com/office/officeart/2008/layout/HorizontalMultiLevelHierarchy"/>
    <dgm:cxn modelId="{59298EE9-0FCF-4C69-B15C-CCCFA0D5CE71}" type="presOf" srcId="{3AB37D8B-2C67-4593-9EE8-37AA578ED894}" destId="{A036A1C7-EE76-41E0-8325-02F43404BC1B}" srcOrd="0" destOrd="0" presId="urn:microsoft.com/office/officeart/2008/layout/HorizontalMultiLevelHierarchy"/>
    <dgm:cxn modelId="{0CE8A2F5-5FA3-441D-B271-8610408FEC9A}" type="presOf" srcId="{BC3511E3-9714-45DE-BEDD-6613753FE461}" destId="{BBBB52B9-66B7-4BCE-9A61-4783445FBC81}" srcOrd="1" destOrd="0" presId="urn:microsoft.com/office/officeart/2008/layout/HorizontalMultiLevelHierarchy"/>
    <dgm:cxn modelId="{EC218429-8091-44BF-95C7-35DB457A5CD0}" type="presOf" srcId="{5A17644F-9ADA-45E4-B43C-6F3DC49FD11F}" destId="{DA120AF1-38B1-407D-9807-7618C57CC296}" srcOrd="1" destOrd="0" presId="urn:microsoft.com/office/officeart/2008/layout/HorizontalMultiLevelHierarchy"/>
    <dgm:cxn modelId="{39748BF9-AECC-4E44-A391-4928450A1380}" type="presOf" srcId="{C0A63E51-5947-4DCD-90BC-FD929608A8A3}" destId="{6C64C3FB-DA11-420D-B38E-4A89298C0F17}" srcOrd="0" destOrd="0" presId="urn:microsoft.com/office/officeart/2008/layout/HorizontalMultiLevelHierarchy"/>
    <dgm:cxn modelId="{FCFD29C2-B9FC-4087-BBD2-BB633CAE1248}" type="presOf" srcId="{592D0D85-F6FF-412B-BAF9-B25DBC6B05A8}" destId="{8C1F66A1-D675-45DA-8A6C-EB794FEAC477}" srcOrd="1" destOrd="0" presId="urn:microsoft.com/office/officeart/2008/layout/HorizontalMultiLevelHierarchy"/>
    <dgm:cxn modelId="{E1FEC5EA-A41D-47D2-81EF-BAA8034A40AC}" type="presOf" srcId="{E7EAA126-22DD-4457-B084-55C0798634D1}" destId="{B6CF2E64-6E0E-42E5-BD2D-A67DDE52CD84}" srcOrd="0" destOrd="0" presId="urn:microsoft.com/office/officeart/2008/layout/HorizontalMultiLevelHierarchy"/>
    <dgm:cxn modelId="{B3FEB7FE-F8A7-465E-8D3C-7B4AFC33F0DE}" type="presOf" srcId="{24FD8282-0039-4AC6-9A14-AD24E505A4F4}" destId="{654BCD04-2F88-4478-877D-3603140B59EB}" srcOrd="1" destOrd="0" presId="urn:microsoft.com/office/officeart/2008/layout/HorizontalMultiLevelHierarchy"/>
    <dgm:cxn modelId="{54F89CCE-80BA-4D85-8955-FF446EC6E350}" srcId="{C0A63E51-5947-4DCD-90BC-FD929608A8A3}" destId="{3F8281DE-F981-49B9-ACFD-4089E5A7EEB8}" srcOrd="0" destOrd="0" parTransId="{FBD8AC33-BF58-4694-B811-0692229AE8AF}" sibTransId="{84DBF703-F967-407E-8266-02D4530E5331}"/>
    <dgm:cxn modelId="{FD9BFA67-E7D4-4CD1-A007-9FB6BCA2A8EE}" srcId="{F51CBC70-6558-42BF-A26C-8502F19AF7D3}" destId="{216E0CB1-3AD4-44C4-8527-118B557EE71D}" srcOrd="2" destOrd="0" parTransId="{2433D6FC-8370-432A-97B1-80EF70116C3E}" sibTransId="{C2515550-CF09-40A3-B28A-8B734A1F3E5A}"/>
    <dgm:cxn modelId="{D84B34F3-97DC-4B7E-A8E5-B2962047F427}" type="presOf" srcId="{5A17644F-9ADA-45E4-B43C-6F3DC49FD11F}" destId="{37737815-6199-4358-8914-9E0EFA23BEE2}" srcOrd="0" destOrd="0" presId="urn:microsoft.com/office/officeart/2008/layout/HorizontalMultiLevelHierarchy"/>
    <dgm:cxn modelId="{AB18E5B9-C044-4717-A5D4-B3068D17AE61}" type="presOf" srcId="{E93174B3-AFFC-46BB-815A-52B64EEF53C2}" destId="{4BE4C78B-E54C-40BF-B52D-E2A8A6DEF57F}" srcOrd="1" destOrd="0" presId="urn:microsoft.com/office/officeart/2008/layout/HorizontalMultiLevelHierarchy"/>
    <dgm:cxn modelId="{8B8135DF-9613-41AF-A398-871D7812899C}" type="presOf" srcId="{03851265-4720-43D9-8689-572088DDC4B7}" destId="{7544F596-1D1E-436C-9E3B-D0C7BDC8E793}" srcOrd="0" destOrd="0" presId="urn:microsoft.com/office/officeart/2008/layout/HorizontalMultiLevelHierarchy"/>
    <dgm:cxn modelId="{D1F3EAF8-E924-4DDA-A232-048636659B75}" type="presParOf" srcId="{7B49004F-4F6C-4E42-8E78-3169C65DCE7A}" destId="{7FBA84E5-927F-40DA-A510-8451F24A6113}" srcOrd="0" destOrd="0" presId="urn:microsoft.com/office/officeart/2008/layout/HorizontalMultiLevelHierarchy"/>
    <dgm:cxn modelId="{2442B15F-95D0-40AF-A4C8-703330622CFC}" type="presParOf" srcId="{7FBA84E5-927F-40DA-A510-8451F24A6113}" destId="{5F1F68EA-D075-4B93-92AE-07634B42627B}" srcOrd="0" destOrd="0" presId="urn:microsoft.com/office/officeart/2008/layout/HorizontalMultiLevelHierarchy"/>
    <dgm:cxn modelId="{4387CE2A-4E7C-4500-B162-1E1973A78856}" type="presParOf" srcId="{7FBA84E5-927F-40DA-A510-8451F24A6113}" destId="{68E0C926-703B-4486-A1FB-1AF1EC9F8B2D}" srcOrd="1" destOrd="0" presId="urn:microsoft.com/office/officeart/2008/layout/HorizontalMultiLevelHierarchy"/>
    <dgm:cxn modelId="{0C81E6AF-BB99-42CF-BD3B-12B358F944D6}" type="presParOf" srcId="{68E0C926-703B-4486-A1FB-1AF1EC9F8B2D}" destId="{02B7D46C-17FA-4662-A46F-983B3369A283}" srcOrd="0" destOrd="0" presId="urn:microsoft.com/office/officeart/2008/layout/HorizontalMultiLevelHierarchy"/>
    <dgm:cxn modelId="{236C8748-30DA-4D2B-94C4-3CABB0B5D57D}" type="presParOf" srcId="{02B7D46C-17FA-4662-A46F-983B3369A283}" destId="{654BCD04-2F88-4478-877D-3603140B59EB}" srcOrd="0" destOrd="0" presId="urn:microsoft.com/office/officeart/2008/layout/HorizontalMultiLevelHierarchy"/>
    <dgm:cxn modelId="{9E87557C-AAEE-46A3-9C0C-5A0B5A08A255}" type="presParOf" srcId="{68E0C926-703B-4486-A1FB-1AF1EC9F8B2D}" destId="{BD45EF29-A213-42FE-803B-EECDB4565315}" srcOrd="1" destOrd="0" presId="urn:microsoft.com/office/officeart/2008/layout/HorizontalMultiLevelHierarchy"/>
    <dgm:cxn modelId="{123D8537-EB9B-49D9-9991-C13C69E1667A}" type="presParOf" srcId="{BD45EF29-A213-42FE-803B-EECDB4565315}" destId="{DEE839DC-9438-412A-A442-A7D9A1BD137D}" srcOrd="0" destOrd="0" presId="urn:microsoft.com/office/officeart/2008/layout/HorizontalMultiLevelHierarchy"/>
    <dgm:cxn modelId="{799F53D5-F85F-4760-B22E-0F20414E6401}" type="presParOf" srcId="{BD45EF29-A213-42FE-803B-EECDB4565315}" destId="{5D7F68BB-41E6-4A72-BFC3-C58AB1423006}" srcOrd="1" destOrd="0" presId="urn:microsoft.com/office/officeart/2008/layout/HorizontalMultiLevelHierarchy"/>
    <dgm:cxn modelId="{1ED12B35-9995-4263-915F-DEE649A7E011}" type="presParOf" srcId="{5D7F68BB-41E6-4A72-BFC3-C58AB1423006}" destId="{B250220C-CA72-44F9-B798-5A3BEDF29BAF}" srcOrd="0" destOrd="0" presId="urn:microsoft.com/office/officeart/2008/layout/HorizontalMultiLevelHierarchy"/>
    <dgm:cxn modelId="{83C83AFE-C7BE-499A-8E92-B9063DD3215F}" type="presParOf" srcId="{B250220C-CA72-44F9-B798-5A3BEDF29BAF}" destId="{89FB4B25-3742-42A2-B6CB-88D552BDE2B9}" srcOrd="0" destOrd="0" presId="urn:microsoft.com/office/officeart/2008/layout/HorizontalMultiLevelHierarchy"/>
    <dgm:cxn modelId="{8501A43A-011B-4F53-A9F0-5872EA731BAD}" type="presParOf" srcId="{5D7F68BB-41E6-4A72-BFC3-C58AB1423006}" destId="{49A85369-10B7-4982-B7D6-2DDE7F40DA94}" srcOrd="1" destOrd="0" presId="urn:microsoft.com/office/officeart/2008/layout/HorizontalMultiLevelHierarchy"/>
    <dgm:cxn modelId="{71FF2275-9806-4C7D-81AF-2D3703225DBE}" type="presParOf" srcId="{49A85369-10B7-4982-B7D6-2DDE7F40DA94}" destId="{A6DD4E81-0FF5-4432-898E-84165D308C85}" srcOrd="0" destOrd="0" presId="urn:microsoft.com/office/officeart/2008/layout/HorizontalMultiLevelHierarchy"/>
    <dgm:cxn modelId="{D9DF4473-65E0-4298-A619-7E368D2798B0}" type="presParOf" srcId="{49A85369-10B7-4982-B7D6-2DDE7F40DA94}" destId="{A89C9EFC-E6CC-4ABD-BDD5-0D26916E7321}" srcOrd="1" destOrd="0" presId="urn:microsoft.com/office/officeart/2008/layout/HorizontalMultiLevelHierarchy"/>
    <dgm:cxn modelId="{09CCB7AE-10CE-4395-9613-137787E331AE}" type="presParOf" srcId="{A89C9EFC-E6CC-4ABD-BDD5-0D26916E7321}" destId="{7F18F87E-50E5-4FD0-AE03-E4FF527660F7}" srcOrd="0" destOrd="0" presId="urn:microsoft.com/office/officeart/2008/layout/HorizontalMultiLevelHierarchy"/>
    <dgm:cxn modelId="{D2D5F678-EFFA-45F8-924A-4DBF5B5A7D2A}" type="presParOf" srcId="{7F18F87E-50E5-4FD0-AE03-E4FF527660F7}" destId="{C1F2A5EC-B991-4864-B1DF-31F4C260A622}" srcOrd="0" destOrd="0" presId="urn:microsoft.com/office/officeart/2008/layout/HorizontalMultiLevelHierarchy"/>
    <dgm:cxn modelId="{36666934-D8AB-4AF7-BBBD-80FEB29C4626}" type="presParOf" srcId="{A89C9EFC-E6CC-4ABD-BDD5-0D26916E7321}" destId="{7E371BF9-DC8F-4129-B39E-2F4D7FE7E4CD}" srcOrd="1" destOrd="0" presId="urn:microsoft.com/office/officeart/2008/layout/HorizontalMultiLevelHierarchy"/>
    <dgm:cxn modelId="{3EBE76ED-D23C-42CE-A3FA-BB66EF80191A}" type="presParOf" srcId="{7E371BF9-DC8F-4129-B39E-2F4D7FE7E4CD}" destId="{79FE671D-A511-47D7-95F3-6BF32F2DCE47}" srcOrd="0" destOrd="0" presId="urn:microsoft.com/office/officeart/2008/layout/HorizontalMultiLevelHierarchy"/>
    <dgm:cxn modelId="{4700E2FE-B6F4-48C6-A722-21443427FFA7}" type="presParOf" srcId="{7E371BF9-DC8F-4129-B39E-2F4D7FE7E4CD}" destId="{0ACAC4B3-7370-4B5C-BCA4-D790977EFA65}" srcOrd="1" destOrd="0" presId="urn:microsoft.com/office/officeart/2008/layout/HorizontalMultiLevelHierarchy"/>
    <dgm:cxn modelId="{ADD1F897-451D-489F-B9E4-3BFEAB3AD855}" type="presParOf" srcId="{0ACAC4B3-7370-4B5C-BCA4-D790977EFA65}" destId="{37737815-6199-4358-8914-9E0EFA23BEE2}" srcOrd="0" destOrd="0" presId="urn:microsoft.com/office/officeart/2008/layout/HorizontalMultiLevelHierarchy"/>
    <dgm:cxn modelId="{1239CF66-9B44-4190-921D-52418B2C8F3B}" type="presParOf" srcId="{37737815-6199-4358-8914-9E0EFA23BEE2}" destId="{DA120AF1-38B1-407D-9807-7618C57CC296}" srcOrd="0" destOrd="0" presId="urn:microsoft.com/office/officeart/2008/layout/HorizontalMultiLevelHierarchy"/>
    <dgm:cxn modelId="{6FFDC41C-3A1D-4D85-B6DE-CBA66747B770}" type="presParOf" srcId="{0ACAC4B3-7370-4B5C-BCA4-D790977EFA65}" destId="{B9FF4A69-49B7-4A7D-A59F-3100607F8FF5}" srcOrd="1" destOrd="0" presId="urn:microsoft.com/office/officeart/2008/layout/HorizontalMultiLevelHierarchy"/>
    <dgm:cxn modelId="{9E59FF67-6E74-4413-846F-D9ADF293FD15}" type="presParOf" srcId="{B9FF4A69-49B7-4A7D-A59F-3100607F8FF5}" destId="{F267750E-973B-4A06-8541-2C4E7AEB4A21}" srcOrd="0" destOrd="0" presId="urn:microsoft.com/office/officeart/2008/layout/HorizontalMultiLevelHierarchy"/>
    <dgm:cxn modelId="{F8AB7263-E3F8-4B32-96BB-E6FEA73F1D30}" type="presParOf" srcId="{B9FF4A69-49B7-4A7D-A59F-3100607F8FF5}" destId="{3328EFE3-2219-47AB-8F12-FBEA9C18703D}" srcOrd="1" destOrd="0" presId="urn:microsoft.com/office/officeart/2008/layout/HorizontalMultiLevelHierarchy"/>
    <dgm:cxn modelId="{99B756AE-F4BB-4A4E-AA80-9C155E06D431}" type="presParOf" srcId="{0ACAC4B3-7370-4B5C-BCA4-D790977EFA65}" destId="{7544F596-1D1E-436C-9E3B-D0C7BDC8E793}" srcOrd="2" destOrd="0" presId="urn:microsoft.com/office/officeart/2008/layout/HorizontalMultiLevelHierarchy"/>
    <dgm:cxn modelId="{0155F9E4-83A6-4F6B-8CE7-3CE41AD8B744}" type="presParOf" srcId="{7544F596-1D1E-436C-9E3B-D0C7BDC8E793}" destId="{5E9F93B1-FDC1-4E85-8614-825D294DFDB1}" srcOrd="0" destOrd="0" presId="urn:microsoft.com/office/officeart/2008/layout/HorizontalMultiLevelHierarchy"/>
    <dgm:cxn modelId="{440AA956-224F-4494-BF63-9EAA8DBFB1AB}" type="presParOf" srcId="{0ACAC4B3-7370-4B5C-BCA4-D790977EFA65}" destId="{EF76761A-59B0-4F32-BDB9-60873E36E82D}" srcOrd="3" destOrd="0" presId="urn:microsoft.com/office/officeart/2008/layout/HorizontalMultiLevelHierarchy"/>
    <dgm:cxn modelId="{1DF87DE4-E417-4E16-BCCF-83FA891C49EA}" type="presParOf" srcId="{EF76761A-59B0-4F32-BDB9-60873E36E82D}" destId="{E24FB807-B81E-4B84-967F-176852C1B97C}" srcOrd="0" destOrd="0" presId="urn:microsoft.com/office/officeart/2008/layout/HorizontalMultiLevelHierarchy"/>
    <dgm:cxn modelId="{6A8ED96A-9408-46F9-8B25-3A804AA0A42B}" type="presParOf" srcId="{EF76761A-59B0-4F32-BDB9-60873E36E82D}" destId="{B0A07163-1256-41DA-B23A-383C4F06E907}" srcOrd="1" destOrd="0" presId="urn:microsoft.com/office/officeart/2008/layout/HorizontalMultiLevelHierarchy"/>
    <dgm:cxn modelId="{775154A5-F11D-4DC0-BAFB-3A0847E00B8A}" type="presParOf" srcId="{0ACAC4B3-7370-4B5C-BCA4-D790977EFA65}" destId="{1C417E52-A2E7-4576-9CB0-2DA35EAB22EE}" srcOrd="4" destOrd="0" presId="urn:microsoft.com/office/officeart/2008/layout/HorizontalMultiLevelHierarchy"/>
    <dgm:cxn modelId="{908B6E04-D3A3-487D-B7DC-452F27274D3B}" type="presParOf" srcId="{1C417E52-A2E7-4576-9CB0-2DA35EAB22EE}" destId="{BBBB52B9-66B7-4BCE-9A61-4783445FBC81}" srcOrd="0" destOrd="0" presId="urn:microsoft.com/office/officeart/2008/layout/HorizontalMultiLevelHierarchy"/>
    <dgm:cxn modelId="{4503E79A-E5F3-4469-93B3-BF10D525F555}" type="presParOf" srcId="{0ACAC4B3-7370-4B5C-BCA4-D790977EFA65}" destId="{BB95838F-1D55-4C97-B583-E71719C852F5}" srcOrd="5" destOrd="0" presId="urn:microsoft.com/office/officeart/2008/layout/HorizontalMultiLevelHierarchy"/>
    <dgm:cxn modelId="{5626039E-07DC-4143-8063-E9C63A0E41BD}" type="presParOf" srcId="{BB95838F-1D55-4C97-B583-E71719C852F5}" destId="{A036A1C7-EE76-41E0-8325-02F43404BC1B}" srcOrd="0" destOrd="0" presId="urn:microsoft.com/office/officeart/2008/layout/HorizontalMultiLevelHierarchy"/>
    <dgm:cxn modelId="{AB325135-473C-4687-B760-CEF8AD17BAB5}" type="presParOf" srcId="{BB95838F-1D55-4C97-B583-E71719C852F5}" destId="{71562377-A446-479B-A51F-47645CAE23D6}" srcOrd="1" destOrd="0" presId="urn:microsoft.com/office/officeart/2008/layout/HorizontalMultiLevelHierarchy"/>
    <dgm:cxn modelId="{43F3DEDA-1E66-4D3C-8EB5-74E9513BD324}" type="presParOf" srcId="{A89C9EFC-E6CC-4ABD-BDD5-0D26916E7321}" destId="{0FD0521D-EA92-448C-9052-AAFD18C1CB01}" srcOrd="2" destOrd="0" presId="urn:microsoft.com/office/officeart/2008/layout/HorizontalMultiLevelHierarchy"/>
    <dgm:cxn modelId="{7EA9AEC0-FD85-4089-87BC-4ADA69DDDB68}" type="presParOf" srcId="{0FD0521D-EA92-448C-9052-AAFD18C1CB01}" destId="{9FD945D3-4F3A-4C48-97A8-066AA7A98C17}" srcOrd="0" destOrd="0" presId="urn:microsoft.com/office/officeart/2008/layout/HorizontalMultiLevelHierarchy"/>
    <dgm:cxn modelId="{04D6E310-92CA-47A8-B4C5-1F949E78FDDF}" type="presParOf" srcId="{A89C9EFC-E6CC-4ABD-BDD5-0D26916E7321}" destId="{D21ABDC9-CBCC-416E-BB7F-59A2B189CB78}" srcOrd="3" destOrd="0" presId="urn:microsoft.com/office/officeart/2008/layout/HorizontalMultiLevelHierarchy"/>
    <dgm:cxn modelId="{69181C5B-D865-474F-8C5E-0FCB4B6A86B4}" type="presParOf" srcId="{D21ABDC9-CBCC-416E-BB7F-59A2B189CB78}" destId="{73A68563-D5C0-49B9-B233-2189A8CEB5A2}" srcOrd="0" destOrd="0" presId="urn:microsoft.com/office/officeart/2008/layout/HorizontalMultiLevelHierarchy"/>
    <dgm:cxn modelId="{35DA3035-A97A-4ED5-A062-B0CEBCA820AC}" type="presParOf" srcId="{D21ABDC9-CBCC-416E-BB7F-59A2B189CB78}" destId="{EC19F124-2E48-4616-AE1A-9CA7BAD7D4F5}" srcOrd="1" destOrd="0" presId="urn:microsoft.com/office/officeart/2008/layout/HorizontalMultiLevelHierarchy"/>
    <dgm:cxn modelId="{6CAFABEE-E419-4817-B9FA-82F3CB742D97}" type="presParOf" srcId="{A89C9EFC-E6CC-4ABD-BDD5-0D26916E7321}" destId="{68E3BD5D-69BE-484C-B41B-146C4EAAAD8D}" srcOrd="4" destOrd="0" presId="urn:microsoft.com/office/officeart/2008/layout/HorizontalMultiLevelHierarchy"/>
    <dgm:cxn modelId="{4AC556CC-0D79-4CC2-B70B-292DFD4FA985}" type="presParOf" srcId="{68E3BD5D-69BE-484C-B41B-146C4EAAAD8D}" destId="{7F4E3CC6-F048-436D-A728-85ACAC4D2CE8}" srcOrd="0" destOrd="0" presId="urn:microsoft.com/office/officeart/2008/layout/HorizontalMultiLevelHierarchy"/>
    <dgm:cxn modelId="{B1C9A774-E8CF-4D9D-8F5B-C58FD8E282EA}" type="presParOf" srcId="{A89C9EFC-E6CC-4ABD-BDD5-0D26916E7321}" destId="{75370B23-DD5F-47A0-85AC-F656258C6FD6}" srcOrd="5" destOrd="0" presId="urn:microsoft.com/office/officeart/2008/layout/HorizontalMultiLevelHierarchy"/>
    <dgm:cxn modelId="{8AE28EE4-1444-465C-A5A9-B11D9DECE5A3}" type="presParOf" srcId="{75370B23-DD5F-47A0-85AC-F656258C6FD6}" destId="{05177B90-CAF0-4FE4-8C58-6082D0B4B86C}" srcOrd="0" destOrd="0" presId="urn:microsoft.com/office/officeart/2008/layout/HorizontalMultiLevelHierarchy"/>
    <dgm:cxn modelId="{E8D890BA-014B-4DCE-B28F-284EAC9F4081}" type="presParOf" srcId="{75370B23-DD5F-47A0-85AC-F656258C6FD6}" destId="{109BB0E5-EE59-4321-8741-21ED0E5ADBE3}" srcOrd="1" destOrd="0" presId="urn:microsoft.com/office/officeart/2008/layout/HorizontalMultiLevelHierarchy"/>
    <dgm:cxn modelId="{FAD74332-584F-47BE-B317-8FA4888EA38B}" type="presParOf" srcId="{109BB0E5-EE59-4321-8741-21ED0E5ADBE3}" destId="{964FA430-61F3-4E0B-8E51-102CFD49B7DA}" srcOrd="0" destOrd="0" presId="urn:microsoft.com/office/officeart/2008/layout/HorizontalMultiLevelHierarchy"/>
    <dgm:cxn modelId="{47065D63-C1D5-4966-A0FA-84019F744026}" type="presParOf" srcId="{964FA430-61F3-4E0B-8E51-102CFD49B7DA}" destId="{8C1F66A1-D675-45DA-8A6C-EB794FEAC477}" srcOrd="0" destOrd="0" presId="urn:microsoft.com/office/officeart/2008/layout/HorizontalMultiLevelHierarchy"/>
    <dgm:cxn modelId="{40101D74-9F65-4BC2-8E91-EF5582C4442E}" type="presParOf" srcId="{109BB0E5-EE59-4321-8741-21ED0E5ADBE3}" destId="{7578A120-0B11-49A4-BE0C-EF02FE21D9A2}" srcOrd="1" destOrd="0" presId="urn:microsoft.com/office/officeart/2008/layout/HorizontalMultiLevelHierarchy"/>
    <dgm:cxn modelId="{8E6A78FE-694F-4036-9F40-AE990F894317}" type="presParOf" srcId="{7578A120-0B11-49A4-BE0C-EF02FE21D9A2}" destId="{FCC5BCB5-A6B8-4098-9F7B-D806743DD0AC}" srcOrd="0" destOrd="0" presId="urn:microsoft.com/office/officeart/2008/layout/HorizontalMultiLevelHierarchy"/>
    <dgm:cxn modelId="{642D2B4D-354E-4DBA-91D0-5A1B8AEE513B}" type="presParOf" srcId="{7578A120-0B11-49A4-BE0C-EF02FE21D9A2}" destId="{0C60D8C6-D0FA-4268-B763-170058CD5D19}" srcOrd="1" destOrd="0" presId="urn:microsoft.com/office/officeart/2008/layout/HorizontalMultiLevelHierarchy"/>
    <dgm:cxn modelId="{8D4DDF40-0CA5-4EE1-BE2A-4B07818B5E59}" type="presParOf" srcId="{109BB0E5-EE59-4321-8741-21ED0E5ADBE3}" destId="{496D7927-DA65-4AD5-9E20-FF39D6D1E3CE}" srcOrd="2" destOrd="0" presId="urn:microsoft.com/office/officeart/2008/layout/HorizontalMultiLevelHierarchy"/>
    <dgm:cxn modelId="{B66A0208-F748-4447-8928-06AEFE455991}" type="presParOf" srcId="{496D7927-DA65-4AD5-9E20-FF39D6D1E3CE}" destId="{1E5BE92E-31A0-4693-91E7-616A7A8E99AC}" srcOrd="0" destOrd="0" presId="urn:microsoft.com/office/officeart/2008/layout/HorizontalMultiLevelHierarchy"/>
    <dgm:cxn modelId="{D3C73D72-83D8-4460-A2E5-7B68E1F5560E}" type="presParOf" srcId="{109BB0E5-EE59-4321-8741-21ED0E5ADBE3}" destId="{B149C4D0-AA70-4AA4-8225-7992CABF3808}" srcOrd="3" destOrd="0" presId="urn:microsoft.com/office/officeart/2008/layout/HorizontalMultiLevelHierarchy"/>
    <dgm:cxn modelId="{B6386E9C-C883-467D-BD2A-C71B4F64BEA7}" type="presParOf" srcId="{B149C4D0-AA70-4AA4-8225-7992CABF3808}" destId="{B6CF2E64-6E0E-42E5-BD2D-A67DDE52CD84}" srcOrd="0" destOrd="0" presId="urn:microsoft.com/office/officeart/2008/layout/HorizontalMultiLevelHierarchy"/>
    <dgm:cxn modelId="{674D224F-A98E-49C3-AAC8-22C89A4EC5CB}" type="presParOf" srcId="{B149C4D0-AA70-4AA4-8225-7992CABF3808}" destId="{A6E579CE-6C16-4ADD-9A58-37829D5CB793}" srcOrd="1" destOrd="0" presId="urn:microsoft.com/office/officeart/2008/layout/HorizontalMultiLevelHierarchy"/>
    <dgm:cxn modelId="{988E9F58-09A7-44A6-963A-AC2E9F6B7BE1}" type="presParOf" srcId="{109BB0E5-EE59-4321-8741-21ED0E5ADBE3}" destId="{EA6EEA72-D09D-40CE-9B16-4813F1B2A1E6}" srcOrd="4" destOrd="0" presId="urn:microsoft.com/office/officeart/2008/layout/HorizontalMultiLevelHierarchy"/>
    <dgm:cxn modelId="{EB179CC9-DEBA-4B04-BB0A-C0EE3709B000}" type="presParOf" srcId="{EA6EEA72-D09D-40CE-9B16-4813F1B2A1E6}" destId="{C4D4BB55-7113-4493-A691-B9FB497945F5}" srcOrd="0" destOrd="0" presId="urn:microsoft.com/office/officeart/2008/layout/HorizontalMultiLevelHierarchy"/>
    <dgm:cxn modelId="{D65B060C-5A04-4A2A-BE49-AF23F1AFFD61}" type="presParOf" srcId="{109BB0E5-EE59-4321-8741-21ED0E5ADBE3}" destId="{A3C1B37F-7F73-4FD9-B947-63FD4F199841}" srcOrd="5" destOrd="0" presId="urn:microsoft.com/office/officeart/2008/layout/HorizontalMultiLevelHierarchy"/>
    <dgm:cxn modelId="{990B4073-4032-425C-93BF-DF9E6DE4DB90}" type="presParOf" srcId="{A3C1B37F-7F73-4FD9-B947-63FD4F199841}" destId="{148FFC36-5146-4740-AD45-687A78F302D8}" srcOrd="0" destOrd="0" presId="urn:microsoft.com/office/officeart/2008/layout/HorizontalMultiLevelHierarchy"/>
    <dgm:cxn modelId="{28D901BD-4988-41BF-B937-436A01962B4B}" type="presParOf" srcId="{A3C1B37F-7F73-4FD9-B947-63FD4F199841}" destId="{9E44BA59-B150-4D5A-85E8-A82131DAB019}" srcOrd="1" destOrd="0" presId="urn:microsoft.com/office/officeart/2008/layout/HorizontalMultiLevelHierarchy"/>
    <dgm:cxn modelId="{D0867F9C-41D4-49F3-AD99-18560F798DAB}" type="presParOf" srcId="{68E0C926-703B-4486-A1FB-1AF1EC9F8B2D}" destId="{43114A87-F5B3-40F0-B75C-54947CF85B38}" srcOrd="2" destOrd="0" presId="urn:microsoft.com/office/officeart/2008/layout/HorizontalMultiLevelHierarchy"/>
    <dgm:cxn modelId="{0F431C92-DC3F-4AA1-B90A-AADA2C9A4E7B}" type="presParOf" srcId="{43114A87-F5B3-40F0-B75C-54947CF85B38}" destId="{4BE4C78B-E54C-40BF-B52D-E2A8A6DEF57F}" srcOrd="0" destOrd="0" presId="urn:microsoft.com/office/officeart/2008/layout/HorizontalMultiLevelHierarchy"/>
    <dgm:cxn modelId="{F890E206-A85D-4ED1-B53A-46EC72BCC5CA}" type="presParOf" srcId="{68E0C926-703B-4486-A1FB-1AF1EC9F8B2D}" destId="{A41CD789-2082-445B-9ED9-A667B6AE8794}" srcOrd="3" destOrd="0" presId="urn:microsoft.com/office/officeart/2008/layout/HorizontalMultiLevelHierarchy"/>
    <dgm:cxn modelId="{28A33AFE-A8D3-4365-9CF8-86FD40272118}" type="presParOf" srcId="{A41CD789-2082-445B-9ED9-A667B6AE8794}" destId="{6C64C3FB-DA11-420D-B38E-4A89298C0F17}" srcOrd="0" destOrd="0" presId="urn:microsoft.com/office/officeart/2008/layout/HorizontalMultiLevelHierarchy"/>
    <dgm:cxn modelId="{AFFCF583-4DA9-4882-9F7F-202D5B49F46B}" type="presParOf" srcId="{A41CD789-2082-445B-9ED9-A667B6AE8794}" destId="{71ED6B9C-2619-42C3-8989-56C979013DE6}" srcOrd="1" destOrd="0" presId="urn:microsoft.com/office/officeart/2008/layout/HorizontalMultiLevelHierarchy"/>
    <dgm:cxn modelId="{C1D5109D-44A8-4175-9349-5FF00D4FABBF}" type="presParOf" srcId="{71ED6B9C-2619-42C3-8989-56C979013DE6}" destId="{3235536B-373B-4FFB-BD92-AFDAE35FFAEC}" srcOrd="0" destOrd="0" presId="urn:microsoft.com/office/officeart/2008/layout/HorizontalMultiLevelHierarchy"/>
    <dgm:cxn modelId="{44865302-263D-4F43-9D4C-1A6A565C1698}" type="presParOf" srcId="{3235536B-373B-4FFB-BD92-AFDAE35FFAEC}" destId="{E3E1CFCD-A0A6-4509-A456-AC2ADEADB475}" srcOrd="0" destOrd="0" presId="urn:microsoft.com/office/officeart/2008/layout/HorizontalMultiLevelHierarchy"/>
    <dgm:cxn modelId="{A7BFBCA0-FF35-4788-933C-2C9E929E5363}" type="presParOf" srcId="{71ED6B9C-2619-42C3-8989-56C979013DE6}" destId="{08644431-244D-481B-BD49-6EDE031537D0}" srcOrd="1" destOrd="0" presId="urn:microsoft.com/office/officeart/2008/layout/HorizontalMultiLevelHierarchy"/>
    <dgm:cxn modelId="{F2B6604B-BEBF-4080-BEAC-E737E53D3A19}" type="presParOf" srcId="{08644431-244D-481B-BD49-6EDE031537D0}" destId="{313A5B98-E707-44D3-B820-7447499A0887}" srcOrd="0" destOrd="0" presId="urn:microsoft.com/office/officeart/2008/layout/HorizontalMultiLevelHierarchy"/>
    <dgm:cxn modelId="{FA473950-FAFA-43CD-B5E0-E78B79423712}" type="presParOf" srcId="{08644431-244D-481B-BD49-6EDE031537D0}" destId="{2461C963-95BD-43D6-8211-FBF155F38F41}" srcOrd="1" destOrd="0" presId="urn:microsoft.com/office/officeart/2008/layout/HorizontalMultiLevelHierarchy"/>
    <dgm:cxn modelId="{0E3ED23D-1B7A-450D-BECB-DB4BF5F1E229}" type="presParOf" srcId="{2461C963-95BD-43D6-8211-FBF155F38F41}" destId="{6A79A1B4-E1AE-4384-B9C5-8FF5D564BA56}" srcOrd="0" destOrd="0" presId="urn:microsoft.com/office/officeart/2008/layout/HorizontalMultiLevelHierarchy"/>
    <dgm:cxn modelId="{2997B598-1F41-480D-A313-3CEC1D7A1100}" type="presParOf" srcId="{6A79A1B4-E1AE-4384-B9C5-8FF5D564BA56}" destId="{46AD741D-90F9-4D70-B3D1-86DEA3E15F41}" srcOrd="0" destOrd="0" presId="urn:microsoft.com/office/officeart/2008/layout/HorizontalMultiLevelHierarchy"/>
    <dgm:cxn modelId="{8815CBCC-327E-45B6-9ACD-8226368E6DEE}" type="presParOf" srcId="{2461C963-95BD-43D6-8211-FBF155F38F41}" destId="{75E27B16-7400-4683-B37A-BD8C5895857F}" srcOrd="1" destOrd="0" presId="urn:microsoft.com/office/officeart/2008/layout/HorizontalMultiLevelHierarchy"/>
    <dgm:cxn modelId="{5FFC1453-BC63-4065-AA97-766C09DFC9E6}" type="presParOf" srcId="{75E27B16-7400-4683-B37A-BD8C5895857F}" destId="{B46EE490-7E32-4CF5-AFC0-2881D2123903}" srcOrd="0" destOrd="0" presId="urn:microsoft.com/office/officeart/2008/layout/HorizontalMultiLevelHierarchy"/>
    <dgm:cxn modelId="{ABB267D4-C2A1-4445-8578-534F382236D5}" type="presParOf" srcId="{75E27B16-7400-4683-B37A-BD8C5895857F}" destId="{C60E96C0-ADFC-4F6B-A924-D1030D9F8C6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2460DD1D-9833-4337-BAFD-817C31DD9270}">
      <dgm:prSet custT="1"/>
      <dgm:spPr/>
      <dgm:t>
        <a:bodyPr/>
        <a:lstStyle/>
        <a:p>
          <a:pPr rtl="1"/>
          <a:r>
            <a:rPr lang="fa-IR" sz="3200" smtClean="0">
              <a:solidFill>
                <a:schemeClr val="bg1"/>
              </a:solidFill>
              <a:cs typeface="B Badr" panose="00000400000000000000" pitchFamily="2" charset="-78"/>
            </a:rPr>
            <a:t>و (لو): </a:t>
          </a:r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C698C98-C713-4B74-A533-BCC018FCB4FC}" type="parTrans" cxnId="{5C3D3D29-3C1E-4050-A0D3-CB0AEA18BA06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E494DA7-BD97-4563-A553-889ABABD14F5}" type="sibTrans" cxnId="{5C3D3D29-3C1E-4050-A0D3-CB0AEA18BA06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72AD1F8-A896-4EA5-9C0B-84D7AB69FF91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للشرط فى الماضى،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3D28CE-74B1-4B17-BB4C-D5F97712F4D8}" type="parTrans" cxnId="{A5E506A7-2CA5-4E70-A26E-EE2DB35E5B2F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0D0914-21D1-4584-AF2D-CA3F922612F4}" type="sibTrans" cxnId="{A5E506A7-2CA5-4E70-A26E-EE2DB35E5B2F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6E6C72-675F-4C7D-8AE8-182659F7CA7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مع القطع بانتفاء الشرط؛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262F92-A858-437D-A1CE-EBE3ECEB686F}" type="parTrans" cxnId="{4983F67A-7115-4D51-B457-9F7189BAD31E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6BE6E0-9B01-4864-9B91-40ECAE04AFE8}" type="sibTrans" cxnId="{4983F67A-7115-4D51-B457-9F7189BAD31E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70EFFE8-95CC-450D-A37C-5EB0B6CA5DA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فيلزم، عدم الثبوت و المضى فى جملتيها؛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3181F8E-3318-482A-AFE7-1A47F1274C1F}" type="parTrans" cxnId="{7313B605-5FC6-4708-94D6-08CFF8AAF44D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D6E097E-229D-4296-9478-53BB0F15F66A}" type="sibTrans" cxnId="{7313B605-5FC6-4708-94D6-08CFF8AAF44D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DAA3135-F9F4-4B2E-887F-1FAE3A48805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فدخولها على المضارع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A58E56B-20E1-405C-95CE-37269781E701}" type="parTrans" cxnId="{0BC9EE51-6EE8-43DE-9731-A9BB3CF06997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830B940-8F29-46E1-B181-3EBB97A49649}" type="sibTrans" cxnId="{0BC9EE51-6EE8-43DE-9731-A9BB3CF06997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23B60E-F5F2-4FDD-8140-463728152DD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فى نحو: لو يطيعكم في كثير من الأمر لعنتم،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12E7A79-7EC9-47D6-BD9D-F291D5C4D2A7}" type="parTrans" cxnId="{85CD9973-9124-4BE2-A279-9A7C44B43F78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64A60B6-96A5-46F9-A454-EF5C1126D826}" type="sibTrans" cxnId="{85CD9973-9124-4BE2-A279-9A7C44B43F78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9A1E7C-C4EB-45DC-9960-81F337A6C87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لقصد استمرار الفعل فيما مضى وقتا فوقتا؛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C0C2150-6F2F-4E90-B815-4D4C599F4645}" type="parTrans" cxnId="{DB6F1C50-27BC-4B25-BFFC-7E091D4DD385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FBD7215-852D-4A5B-9D07-C29A6E9ADA8C}" type="sibTrans" cxnId="{DB6F1C50-27BC-4B25-BFFC-7E091D4DD385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324B69-1DA8-4A88-A818-5833F0DE0B4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كما فى قوله تعالى: الله يستهزئ بهم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2FD5179-16BF-4027-8B46-ECD097B3006D}" type="parTrans" cxnId="{DCD2C75E-6E9A-470F-A1EA-6C9CFD4295DB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8E1BD7-DEC3-4634-BB47-0B6AF9E0B580}" type="sibTrans" cxnId="{DCD2C75E-6E9A-470F-A1EA-6C9CFD4295DB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0FBA362-34DE-4D99-9B09-B6A469CC299D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فى نحو: و لو ترى إذ وقفوا على النار؛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A347AD-1C40-4DCC-A9CC-0A61CAB69728}" type="parTrans" cxnId="{4253C767-24D9-4A4C-BFCD-99ED8D06D6B1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272F750-E515-45C2-81E0-F0E6C8675290}" type="sibTrans" cxnId="{4253C767-24D9-4A4C-BFCD-99ED8D06D6B1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5280894-5961-4624-B54F-BF923E797FB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لتنزيله منزلة الماضي لصدوره عمن لا خلاف فى إخباره؛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7B0A5A2-E532-4147-9ED4-D78FA3DB64E6}" type="parTrans" cxnId="{4E0E917F-4AD3-49E5-AF26-2DBFD2325916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2F171CE-73B1-494E-89A6-9417748DF244}" type="sibTrans" cxnId="{4E0E917F-4AD3-49E5-AF26-2DBFD2325916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07B987-F617-44A9-B0C0-4E9DADBC63F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كما فى‏ ربما يود الذين كفروا،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007D1A-912D-46BB-8F5D-28C53977D4FE}" type="parTrans" cxnId="{85D3833E-3BC6-41C6-94DD-B3455053745B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986747F-D87B-4B2C-A2C1-17D61904D4CD}" type="sibTrans" cxnId="{85D3833E-3BC6-41C6-94DD-B3455053745B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9A5B254-5651-410B-8045-AEB54A64F9A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أو لاستحضار الصورة؛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B8BD2CA-FA9D-4448-9EE0-2CB154BCA616}" type="parTrans" cxnId="{26BFF7ED-0FBF-455C-A0D9-438645BE834F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65B9196-38E6-424F-ADEF-E053379B0CCA}" type="sibTrans" cxnId="{26BFF7ED-0FBF-455C-A0D9-438645BE834F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6ABF9DB-87FC-47BC-BB70-A3125502937D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كما فى قوله تعالى: فتثير سحابا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915D9A9-6960-404B-90D8-C77214112A49}" type="parTrans" cxnId="{A3BC53EA-884C-4FC4-B830-B6F12D2BCFDA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4BB8B0-8673-4D6F-9D9B-A66DCE5F4002}" type="sibTrans" cxnId="{A3BC53EA-884C-4FC4-B830-B6F12D2BCFDA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22711EB-DE02-4551-A7E2-34A3CF2D0A0D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استحضارا لتلك الصورة البديعة الدالة على القدرة الباهرة.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E5A41AB-2C38-4124-966C-541E4D07372C}" type="parTrans" cxnId="{BF4905B9-647B-4C02-A453-9AAD5E89074F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EF0A06D-3A8D-4DCC-9731-CAA369FCDFA5}" type="sibTrans" cxnId="{BF4905B9-647B-4C02-A453-9AAD5E89074F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B7B8746-6BE5-456A-82FB-C64249CAEE14}" type="pres">
      <dgm:prSet presAssocID="{2460DD1D-9833-4337-BAFD-817C31DD9270}" presName="root1" presStyleCnt="0"/>
      <dgm:spPr/>
    </dgm:pt>
    <dgm:pt modelId="{F18DBC26-86DF-41C1-B4E1-94AB10FA8689}" type="pres">
      <dgm:prSet presAssocID="{2460DD1D-9833-4337-BAFD-817C31DD9270}" presName="LevelOneTextNode" presStyleLbl="node0" presStyleIdx="0" presStyleCnt="1" custScaleY="4329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D13A852-FF04-43F4-A012-51C1E6A4712D}" type="pres">
      <dgm:prSet presAssocID="{2460DD1D-9833-4337-BAFD-817C31DD9270}" presName="level2hierChild" presStyleCnt="0"/>
      <dgm:spPr/>
    </dgm:pt>
    <dgm:pt modelId="{0535B93B-00BD-4BF0-BFB2-125A62D63AEE}" type="pres">
      <dgm:prSet presAssocID="{DB3D28CE-74B1-4B17-BB4C-D5F97712F4D8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27D7B093-2A32-4804-ACC9-C88F336A1D73}" type="pres">
      <dgm:prSet presAssocID="{DB3D28CE-74B1-4B17-BB4C-D5F97712F4D8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7BA18949-295D-41C3-A061-748444B745EA}" type="pres">
      <dgm:prSet presAssocID="{D72AD1F8-A896-4EA5-9C0B-84D7AB69FF91}" presName="root2" presStyleCnt="0"/>
      <dgm:spPr/>
    </dgm:pt>
    <dgm:pt modelId="{D9091ECA-E6C8-4873-BA3E-B6E1E78C43A1}" type="pres">
      <dgm:prSet presAssocID="{D72AD1F8-A896-4EA5-9C0B-84D7AB69FF91}" presName="LevelTwoTextNode" presStyleLbl="node2" presStyleIdx="0" presStyleCnt="1" custScaleX="570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C2E46C5-6B9C-4F90-BDCD-B16F885C83CB}" type="pres">
      <dgm:prSet presAssocID="{D72AD1F8-A896-4EA5-9C0B-84D7AB69FF91}" presName="level3hierChild" presStyleCnt="0"/>
      <dgm:spPr/>
    </dgm:pt>
    <dgm:pt modelId="{764B280F-6E91-4FEB-9D04-12C906D8FA26}" type="pres">
      <dgm:prSet presAssocID="{12262F92-A858-437D-A1CE-EBE3ECEB686F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4D7526B9-D4BD-4210-9469-7AA7F9E46C1F}" type="pres">
      <dgm:prSet presAssocID="{12262F92-A858-437D-A1CE-EBE3ECEB686F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AE6FEA4F-2DFE-4DD0-8A86-C53CBA32DB98}" type="pres">
      <dgm:prSet presAssocID="{356E6C72-675F-4C7D-8AE8-182659F7CA79}" presName="root2" presStyleCnt="0"/>
      <dgm:spPr/>
    </dgm:pt>
    <dgm:pt modelId="{562EB590-BDD1-4E51-86E6-244B2B4D4E76}" type="pres">
      <dgm:prSet presAssocID="{356E6C72-675F-4C7D-8AE8-182659F7CA79}" presName="LevelTwoTextNode" presStyleLbl="node3" presStyleIdx="0" presStyleCnt="3" custScaleX="7745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569486F-4400-430C-B25D-533DDC63AC30}" type="pres">
      <dgm:prSet presAssocID="{356E6C72-675F-4C7D-8AE8-182659F7CA79}" presName="level3hierChild" presStyleCnt="0"/>
      <dgm:spPr/>
    </dgm:pt>
    <dgm:pt modelId="{4521DE88-B2A8-4679-80EF-D5D56A683C4C}" type="pres">
      <dgm:prSet presAssocID="{F3181F8E-3318-482A-AFE7-1A47F1274C1F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83CD70AE-7EBF-40E6-82D2-1EBFBF296BD3}" type="pres">
      <dgm:prSet presAssocID="{F3181F8E-3318-482A-AFE7-1A47F1274C1F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2CFFD526-FEFB-45C5-935A-745F09F2387B}" type="pres">
      <dgm:prSet presAssocID="{870EFFE8-95CC-450D-A37C-5EB0B6CA5DA4}" presName="root2" presStyleCnt="0"/>
      <dgm:spPr/>
    </dgm:pt>
    <dgm:pt modelId="{00784A60-2D6F-4CB6-941E-64845BA4F1F1}" type="pres">
      <dgm:prSet presAssocID="{870EFFE8-95CC-450D-A37C-5EB0B6CA5DA4}" presName="LevelTwoTextNode" presStyleLbl="node3" presStyleIdx="1" presStyleCnt="3" custScaleX="7745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9F11307-45AC-4711-B500-3C0FB30C17E0}" type="pres">
      <dgm:prSet presAssocID="{870EFFE8-95CC-450D-A37C-5EB0B6CA5DA4}" presName="level3hierChild" presStyleCnt="0"/>
      <dgm:spPr/>
    </dgm:pt>
    <dgm:pt modelId="{D2F9F138-A97D-4BE5-BC58-9EB46ADF10E6}" type="pres">
      <dgm:prSet presAssocID="{AA58E56B-20E1-405C-95CE-37269781E701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7BDE1F49-1178-4051-B49F-839837F538CE}" type="pres">
      <dgm:prSet presAssocID="{AA58E56B-20E1-405C-95CE-37269781E701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457A1759-FD3E-4B29-BD24-1D7B606C1E40}" type="pres">
      <dgm:prSet presAssocID="{7DAA3135-F9F4-4B2E-887F-1FAE3A488050}" presName="root2" presStyleCnt="0"/>
      <dgm:spPr/>
    </dgm:pt>
    <dgm:pt modelId="{D39FEA25-6E53-4D37-8A7C-6B88E58162AD}" type="pres">
      <dgm:prSet presAssocID="{7DAA3135-F9F4-4B2E-887F-1FAE3A488050}" presName="LevelTwoTextNode" presStyleLbl="node3" presStyleIdx="2" presStyleCnt="3" custScaleX="7745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1F3F200-F55B-4D45-8187-2A461F675AEA}" type="pres">
      <dgm:prSet presAssocID="{7DAA3135-F9F4-4B2E-887F-1FAE3A488050}" presName="level3hierChild" presStyleCnt="0"/>
      <dgm:spPr/>
    </dgm:pt>
    <dgm:pt modelId="{500AE24C-781C-4D8E-8E5E-7001C4495282}" type="pres">
      <dgm:prSet presAssocID="{C12E7A79-7EC9-47D6-BD9D-F291D5C4D2A7}" presName="conn2-1" presStyleLbl="parChTrans1D4" presStyleIdx="0" presStyleCnt="9"/>
      <dgm:spPr/>
      <dgm:t>
        <a:bodyPr/>
        <a:lstStyle/>
        <a:p>
          <a:pPr rtl="1"/>
          <a:endParaRPr lang="fa-IR"/>
        </a:p>
      </dgm:t>
    </dgm:pt>
    <dgm:pt modelId="{EAA60E83-9F9B-409E-94DC-A92F92941587}" type="pres">
      <dgm:prSet presAssocID="{C12E7A79-7EC9-47D6-BD9D-F291D5C4D2A7}" presName="connTx" presStyleLbl="parChTrans1D4" presStyleIdx="0" presStyleCnt="9"/>
      <dgm:spPr/>
      <dgm:t>
        <a:bodyPr/>
        <a:lstStyle/>
        <a:p>
          <a:pPr rtl="1"/>
          <a:endParaRPr lang="fa-IR"/>
        </a:p>
      </dgm:t>
    </dgm:pt>
    <dgm:pt modelId="{51D0ED07-49DE-4A61-BCA5-45502F099E23}" type="pres">
      <dgm:prSet presAssocID="{2223B60E-F5F2-4FDD-8140-463728152DDC}" presName="root2" presStyleCnt="0"/>
      <dgm:spPr/>
    </dgm:pt>
    <dgm:pt modelId="{339FD254-645B-46B6-AFE5-D1321A38F52B}" type="pres">
      <dgm:prSet presAssocID="{2223B60E-F5F2-4FDD-8140-463728152DDC}" presName="LevelTwoTextNode" presStyleLbl="node4" presStyleIdx="0" presStyleCnt="9" custScaleX="746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4C17D8-5430-4849-867F-9D3A4E2FA262}" type="pres">
      <dgm:prSet presAssocID="{2223B60E-F5F2-4FDD-8140-463728152DDC}" presName="level3hierChild" presStyleCnt="0"/>
      <dgm:spPr/>
    </dgm:pt>
    <dgm:pt modelId="{BD63BFA6-5193-4B46-BBFE-2C7751CBC731}" type="pres">
      <dgm:prSet presAssocID="{EC0C2150-6F2F-4E90-B815-4D4C599F4645}" presName="conn2-1" presStyleLbl="parChTrans1D4" presStyleIdx="1" presStyleCnt="9"/>
      <dgm:spPr/>
      <dgm:t>
        <a:bodyPr/>
        <a:lstStyle/>
        <a:p>
          <a:pPr rtl="1"/>
          <a:endParaRPr lang="fa-IR"/>
        </a:p>
      </dgm:t>
    </dgm:pt>
    <dgm:pt modelId="{7A04F2E6-3FF3-4460-B5E8-FB47B501E3A2}" type="pres">
      <dgm:prSet presAssocID="{EC0C2150-6F2F-4E90-B815-4D4C599F4645}" presName="connTx" presStyleLbl="parChTrans1D4" presStyleIdx="1" presStyleCnt="9"/>
      <dgm:spPr/>
      <dgm:t>
        <a:bodyPr/>
        <a:lstStyle/>
        <a:p>
          <a:pPr rtl="1"/>
          <a:endParaRPr lang="fa-IR"/>
        </a:p>
      </dgm:t>
    </dgm:pt>
    <dgm:pt modelId="{7BCABA2C-31EF-4098-B20A-CCC7E553EF96}" type="pres">
      <dgm:prSet presAssocID="{A19A1E7C-C4EB-45DC-9960-81F337A6C877}" presName="root2" presStyleCnt="0"/>
      <dgm:spPr/>
    </dgm:pt>
    <dgm:pt modelId="{B956D465-3768-4BFD-B580-EF72B95FB94A}" type="pres">
      <dgm:prSet presAssocID="{A19A1E7C-C4EB-45DC-9960-81F337A6C877}" presName="LevelTwoTextNode" presStyleLbl="node4" presStyleIdx="1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C577189-84DB-4A63-9C51-F17BA7C6A417}" type="pres">
      <dgm:prSet presAssocID="{A19A1E7C-C4EB-45DC-9960-81F337A6C877}" presName="level3hierChild" presStyleCnt="0"/>
      <dgm:spPr/>
    </dgm:pt>
    <dgm:pt modelId="{0F39E8A8-0976-4B78-9EDF-280A81089A53}" type="pres">
      <dgm:prSet presAssocID="{32FD5179-16BF-4027-8B46-ECD097B3006D}" presName="conn2-1" presStyleLbl="parChTrans1D4" presStyleIdx="2" presStyleCnt="9"/>
      <dgm:spPr/>
      <dgm:t>
        <a:bodyPr/>
        <a:lstStyle/>
        <a:p>
          <a:pPr rtl="1"/>
          <a:endParaRPr lang="fa-IR"/>
        </a:p>
      </dgm:t>
    </dgm:pt>
    <dgm:pt modelId="{10E037AF-7678-4DB6-9FE9-C10A0318F236}" type="pres">
      <dgm:prSet presAssocID="{32FD5179-16BF-4027-8B46-ECD097B3006D}" presName="connTx" presStyleLbl="parChTrans1D4" presStyleIdx="2" presStyleCnt="9"/>
      <dgm:spPr/>
      <dgm:t>
        <a:bodyPr/>
        <a:lstStyle/>
        <a:p>
          <a:pPr rtl="1"/>
          <a:endParaRPr lang="fa-IR"/>
        </a:p>
      </dgm:t>
    </dgm:pt>
    <dgm:pt modelId="{E0B88B5D-AED9-46FC-986C-5835ED25CAD2}" type="pres">
      <dgm:prSet presAssocID="{12324B69-1DA8-4A88-A818-5833F0DE0B48}" presName="root2" presStyleCnt="0"/>
      <dgm:spPr/>
    </dgm:pt>
    <dgm:pt modelId="{5BC657E1-09B7-46A7-A3A2-8D5851EE2664}" type="pres">
      <dgm:prSet presAssocID="{12324B69-1DA8-4A88-A818-5833F0DE0B48}" presName="LevelTwoTextNode" presStyleLbl="node4" presStyleIdx="2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63CF9AD-DDD4-4B83-AB93-A1C79C7A1610}" type="pres">
      <dgm:prSet presAssocID="{12324B69-1DA8-4A88-A818-5833F0DE0B48}" presName="level3hierChild" presStyleCnt="0"/>
      <dgm:spPr/>
    </dgm:pt>
    <dgm:pt modelId="{5B5954D7-6EE7-4F05-BA39-0FFD0A5F1944}" type="pres">
      <dgm:prSet presAssocID="{68A347AD-1C40-4DCC-A9CC-0A61CAB69728}" presName="conn2-1" presStyleLbl="parChTrans1D4" presStyleIdx="3" presStyleCnt="9"/>
      <dgm:spPr/>
      <dgm:t>
        <a:bodyPr/>
        <a:lstStyle/>
        <a:p>
          <a:pPr rtl="1"/>
          <a:endParaRPr lang="fa-IR"/>
        </a:p>
      </dgm:t>
    </dgm:pt>
    <dgm:pt modelId="{AC1FB6AF-DCE1-4818-80ED-155D687DD075}" type="pres">
      <dgm:prSet presAssocID="{68A347AD-1C40-4DCC-A9CC-0A61CAB69728}" presName="connTx" presStyleLbl="parChTrans1D4" presStyleIdx="3" presStyleCnt="9"/>
      <dgm:spPr/>
      <dgm:t>
        <a:bodyPr/>
        <a:lstStyle/>
        <a:p>
          <a:pPr rtl="1"/>
          <a:endParaRPr lang="fa-IR"/>
        </a:p>
      </dgm:t>
    </dgm:pt>
    <dgm:pt modelId="{A4AA5ABB-C47A-4501-A97A-E03F4E1DA2B1}" type="pres">
      <dgm:prSet presAssocID="{40FBA362-34DE-4D99-9B09-B6A469CC299D}" presName="root2" presStyleCnt="0"/>
      <dgm:spPr/>
    </dgm:pt>
    <dgm:pt modelId="{6D448444-E034-4D13-B899-EFD074A7F0EC}" type="pres">
      <dgm:prSet presAssocID="{40FBA362-34DE-4D99-9B09-B6A469CC299D}" presName="LevelTwoTextNode" presStyleLbl="node4" presStyleIdx="3" presStyleCnt="9" custScaleX="746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4748196-2230-4B06-8A23-41D0444BF852}" type="pres">
      <dgm:prSet presAssocID="{40FBA362-34DE-4D99-9B09-B6A469CC299D}" presName="level3hierChild" presStyleCnt="0"/>
      <dgm:spPr/>
    </dgm:pt>
    <dgm:pt modelId="{81D23F35-2ADE-4213-853E-79449214877F}" type="pres">
      <dgm:prSet presAssocID="{87B0A5A2-E532-4147-9ED4-D78FA3DB64E6}" presName="conn2-1" presStyleLbl="parChTrans1D4" presStyleIdx="4" presStyleCnt="9"/>
      <dgm:spPr/>
      <dgm:t>
        <a:bodyPr/>
        <a:lstStyle/>
        <a:p>
          <a:pPr rtl="1"/>
          <a:endParaRPr lang="fa-IR"/>
        </a:p>
      </dgm:t>
    </dgm:pt>
    <dgm:pt modelId="{3A00CA81-E682-4811-A4C5-67546E4DC113}" type="pres">
      <dgm:prSet presAssocID="{87B0A5A2-E532-4147-9ED4-D78FA3DB64E6}" presName="connTx" presStyleLbl="parChTrans1D4" presStyleIdx="4" presStyleCnt="9"/>
      <dgm:spPr/>
      <dgm:t>
        <a:bodyPr/>
        <a:lstStyle/>
        <a:p>
          <a:pPr rtl="1"/>
          <a:endParaRPr lang="fa-IR"/>
        </a:p>
      </dgm:t>
    </dgm:pt>
    <dgm:pt modelId="{931AFB88-DA8F-437A-B954-05EFE73FB750}" type="pres">
      <dgm:prSet presAssocID="{05280894-5961-4624-B54F-BF923E797FB0}" presName="root2" presStyleCnt="0"/>
      <dgm:spPr/>
    </dgm:pt>
    <dgm:pt modelId="{C67533EF-7712-46B1-ADAB-686D2BAF78CD}" type="pres">
      <dgm:prSet presAssocID="{05280894-5961-4624-B54F-BF923E797FB0}" presName="LevelTwoTextNode" presStyleLbl="node4" presStyleIdx="4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AF6709-F1D6-4F6F-984C-2C7EEA0567BF}" type="pres">
      <dgm:prSet presAssocID="{05280894-5961-4624-B54F-BF923E797FB0}" presName="level3hierChild" presStyleCnt="0"/>
      <dgm:spPr/>
    </dgm:pt>
    <dgm:pt modelId="{1CD5C0AF-BD4B-4B9D-A73C-1062CA916F08}" type="pres">
      <dgm:prSet presAssocID="{67007D1A-912D-46BB-8F5D-28C53977D4FE}" presName="conn2-1" presStyleLbl="parChTrans1D4" presStyleIdx="5" presStyleCnt="9"/>
      <dgm:spPr/>
      <dgm:t>
        <a:bodyPr/>
        <a:lstStyle/>
        <a:p>
          <a:pPr rtl="1"/>
          <a:endParaRPr lang="fa-IR"/>
        </a:p>
      </dgm:t>
    </dgm:pt>
    <dgm:pt modelId="{181C0425-AAFC-4BC8-8307-FDD39E6B33D2}" type="pres">
      <dgm:prSet presAssocID="{67007D1A-912D-46BB-8F5D-28C53977D4FE}" presName="connTx" presStyleLbl="parChTrans1D4" presStyleIdx="5" presStyleCnt="9"/>
      <dgm:spPr/>
      <dgm:t>
        <a:bodyPr/>
        <a:lstStyle/>
        <a:p>
          <a:pPr rtl="1"/>
          <a:endParaRPr lang="fa-IR"/>
        </a:p>
      </dgm:t>
    </dgm:pt>
    <dgm:pt modelId="{74706053-7FA6-4244-A0A0-C2E0D0D36ACE}" type="pres">
      <dgm:prSet presAssocID="{C407B987-F617-44A9-B0C0-4E9DADBC63F4}" presName="root2" presStyleCnt="0"/>
      <dgm:spPr/>
    </dgm:pt>
    <dgm:pt modelId="{848D973E-ACC9-4437-A857-0AFC1727C0DB}" type="pres">
      <dgm:prSet presAssocID="{C407B987-F617-44A9-B0C0-4E9DADBC63F4}" presName="LevelTwoTextNode" presStyleLbl="node4" presStyleIdx="5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18B46C-4212-4640-965C-8E2FAA537635}" type="pres">
      <dgm:prSet presAssocID="{C407B987-F617-44A9-B0C0-4E9DADBC63F4}" presName="level3hierChild" presStyleCnt="0"/>
      <dgm:spPr/>
    </dgm:pt>
    <dgm:pt modelId="{66CE0E43-8C40-4755-BD4A-8C02B826A44F}" type="pres">
      <dgm:prSet presAssocID="{4B8BD2CA-FA9D-4448-9EE0-2CB154BCA616}" presName="conn2-1" presStyleLbl="parChTrans1D4" presStyleIdx="6" presStyleCnt="9"/>
      <dgm:spPr/>
      <dgm:t>
        <a:bodyPr/>
        <a:lstStyle/>
        <a:p>
          <a:pPr rtl="1"/>
          <a:endParaRPr lang="fa-IR"/>
        </a:p>
      </dgm:t>
    </dgm:pt>
    <dgm:pt modelId="{67E1F36D-B2A7-4C4F-943A-2A5EB3D9FF2E}" type="pres">
      <dgm:prSet presAssocID="{4B8BD2CA-FA9D-4448-9EE0-2CB154BCA616}" presName="connTx" presStyleLbl="parChTrans1D4" presStyleIdx="6" presStyleCnt="9"/>
      <dgm:spPr/>
      <dgm:t>
        <a:bodyPr/>
        <a:lstStyle/>
        <a:p>
          <a:pPr rtl="1"/>
          <a:endParaRPr lang="fa-IR"/>
        </a:p>
      </dgm:t>
    </dgm:pt>
    <dgm:pt modelId="{22C8AF02-08DF-4172-8D91-75135EE5E5AE}" type="pres">
      <dgm:prSet presAssocID="{F9A5B254-5651-410B-8045-AEB54A64F9A4}" presName="root2" presStyleCnt="0"/>
      <dgm:spPr/>
    </dgm:pt>
    <dgm:pt modelId="{83E43CF2-E91F-4FB8-865A-9184184BCFC6}" type="pres">
      <dgm:prSet presAssocID="{F9A5B254-5651-410B-8045-AEB54A64F9A4}" presName="LevelTwoTextNode" presStyleLbl="node4" presStyleIdx="6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B88EA8-F2A1-4F5D-962F-C6F4BBEE694B}" type="pres">
      <dgm:prSet presAssocID="{F9A5B254-5651-410B-8045-AEB54A64F9A4}" presName="level3hierChild" presStyleCnt="0"/>
      <dgm:spPr/>
    </dgm:pt>
    <dgm:pt modelId="{077A2280-1F34-4CF3-AF57-A74DA188C825}" type="pres">
      <dgm:prSet presAssocID="{9915D9A9-6960-404B-90D8-C77214112A49}" presName="conn2-1" presStyleLbl="parChTrans1D4" presStyleIdx="7" presStyleCnt="9"/>
      <dgm:spPr/>
      <dgm:t>
        <a:bodyPr/>
        <a:lstStyle/>
        <a:p>
          <a:pPr rtl="1"/>
          <a:endParaRPr lang="fa-IR"/>
        </a:p>
      </dgm:t>
    </dgm:pt>
    <dgm:pt modelId="{DA5E1F3B-6491-4637-83F3-38AA85D2B4DE}" type="pres">
      <dgm:prSet presAssocID="{9915D9A9-6960-404B-90D8-C77214112A49}" presName="connTx" presStyleLbl="parChTrans1D4" presStyleIdx="7" presStyleCnt="9"/>
      <dgm:spPr/>
      <dgm:t>
        <a:bodyPr/>
        <a:lstStyle/>
        <a:p>
          <a:pPr rtl="1"/>
          <a:endParaRPr lang="fa-IR"/>
        </a:p>
      </dgm:t>
    </dgm:pt>
    <dgm:pt modelId="{D218AB2C-0B2C-44FF-8027-0543959A1BEE}" type="pres">
      <dgm:prSet presAssocID="{E6ABF9DB-87FC-47BC-BB70-A3125502937D}" presName="root2" presStyleCnt="0"/>
      <dgm:spPr/>
    </dgm:pt>
    <dgm:pt modelId="{FF007E29-95B5-426F-99BC-DCCC4CC17785}" type="pres">
      <dgm:prSet presAssocID="{E6ABF9DB-87FC-47BC-BB70-A3125502937D}" presName="LevelTwoTextNode" presStyleLbl="node4" presStyleIdx="7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A02EE2-6962-4D6D-8C9D-07EAA68D186B}" type="pres">
      <dgm:prSet presAssocID="{E6ABF9DB-87FC-47BC-BB70-A3125502937D}" presName="level3hierChild" presStyleCnt="0"/>
      <dgm:spPr/>
    </dgm:pt>
    <dgm:pt modelId="{11C98FC7-DBE7-442B-9CB4-0BE5713BC017}" type="pres">
      <dgm:prSet presAssocID="{3E5A41AB-2C38-4124-966C-541E4D07372C}" presName="conn2-1" presStyleLbl="parChTrans1D4" presStyleIdx="8" presStyleCnt="9"/>
      <dgm:spPr/>
      <dgm:t>
        <a:bodyPr/>
        <a:lstStyle/>
        <a:p>
          <a:pPr rtl="1"/>
          <a:endParaRPr lang="fa-IR"/>
        </a:p>
      </dgm:t>
    </dgm:pt>
    <dgm:pt modelId="{B9E6E439-E593-43FE-B5D3-8BFB490DF24A}" type="pres">
      <dgm:prSet presAssocID="{3E5A41AB-2C38-4124-966C-541E4D07372C}" presName="connTx" presStyleLbl="parChTrans1D4" presStyleIdx="8" presStyleCnt="9"/>
      <dgm:spPr/>
      <dgm:t>
        <a:bodyPr/>
        <a:lstStyle/>
        <a:p>
          <a:pPr rtl="1"/>
          <a:endParaRPr lang="fa-IR"/>
        </a:p>
      </dgm:t>
    </dgm:pt>
    <dgm:pt modelId="{BBE31591-0018-4979-AFBB-9390A8A69A70}" type="pres">
      <dgm:prSet presAssocID="{F22711EB-DE02-4551-A7E2-34A3CF2D0A0D}" presName="root2" presStyleCnt="0"/>
      <dgm:spPr/>
    </dgm:pt>
    <dgm:pt modelId="{4B8BE2DB-3EB0-4774-B539-DF6CE3C5459F}" type="pres">
      <dgm:prSet presAssocID="{F22711EB-DE02-4551-A7E2-34A3CF2D0A0D}" presName="LevelTwoTextNode" presStyleLbl="node4" presStyleIdx="8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7AF0FF6-F1DD-442C-A23A-E053532A9406}" type="pres">
      <dgm:prSet presAssocID="{F22711EB-DE02-4551-A7E2-34A3CF2D0A0D}" presName="level3hierChild" presStyleCnt="0"/>
      <dgm:spPr/>
    </dgm:pt>
  </dgm:ptLst>
  <dgm:cxnLst>
    <dgm:cxn modelId="{B38C8711-40DC-488B-B6BC-4B41A3169289}" type="presOf" srcId="{32FD5179-16BF-4027-8B46-ECD097B3006D}" destId="{10E037AF-7678-4DB6-9FE9-C10A0318F236}" srcOrd="1" destOrd="0" presId="urn:microsoft.com/office/officeart/2008/layout/HorizontalMultiLevelHierarchy"/>
    <dgm:cxn modelId="{2FECEB30-1659-4E93-8CD2-6B34EB679A8A}" type="presOf" srcId="{7DAA3135-F9F4-4B2E-887F-1FAE3A488050}" destId="{D39FEA25-6E53-4D37-8A7C-6B88E58162AD}" srcOrd="0" destOrd="0" presId="urn:microsoft.com/office/officeart/2008/layout/HorizontalMultiLevelHierarchy"/>
    <dgm:cxn modelId="{6EB445A7-1616-498E-9FCA-25CE24D98E37}" type="presOf" srcId="{3E5A41AB-2C38-4124-966C-541E4D07372C}" destId="{11C98FC7-DBE7-442B-9CB4-0BE5713BC017}" srcOrd="0" destOrd="0" presId="urn:microsoft.com/office/officeart/2008/layout/HorizontalMultiLevelHierarchy"/>
    <dgm:cxn modelId="{2608F3BE-93A3-4DA5-B7A6-58181995C684}" type="presOf" srcId="{C12E7A79-7EC9-47D6-BD9D-F291D5C4D2A7}" destId="{EAA60E83-9F9B-409E-94DC-A92F92941587}" srcOrd="1" destOrd="0" presId="urn:microsoft.com/office/officeart/2008/layout/HorizontalMultiLevelHierarchy"/>
    <dgm:cxn modelId="{4C08493A-F8B8-4849-9B2C-265967F4B67E}" type="presOf" srcId="{A19A1E7C-C4EB-45DC-9960-81F337A6C877}" destId="{B956D465-3768-4BFD-B580-EF72B95FB94A}" srcOrd="0" destOrd="0" presId="urn:microsoft.com/office/officeart/2008/layout/HorizontalMultiLevelHierarchy"/>
    <dgm:cxn modelId="{39DD4C04-9C11-4E1F-8F95-6909A2F40883}" type="presOf" srcId="{2223B60E-F5F2-4FDD-8140-463728152DDC}" destId="{339FD254-645B-46B6-AFE5-D1321A38F52B}" srcOrd="0" destOrd="0" presId="urn:microsoft.com/office/officeart/2008/layout/HorizontalMultiLevelHierarchy"/>
    <dgm:cxn modelId="{7313B605-5FC6-4708-94D6-08CFF8AAF44D}" srcId="{D72AD1F8-A896-4EA5-9C0B-84D7AB69FF91}" destId="{870EFFE8-95CC-450D-A37C-5EB0B6CA5DA4}" srcOrd="1" destOrd="0" parTransId="{F3181F8E-3318-482A-AFE7-1A47F1274C1F}" sibTransId="{8D6E097E-229D-4296-9478-53BB0F15F66A}"/>
    <dgm:cxn modelId="{DA619BA0-722D-495B-8913-B4C930035D7C}" type="presOf" srcId="{67007D1A-912D-46BB-8F5D-28C53977D4FE}" destId="{1CD5C0AF-BD4B-4B9D-A73C-1062CA916F08}" srcOrd="0" destOrd="0" presId="urn:microsoft.com/office/officeart/2008/layout/HorizontalMultiLevelHierarchy"/>
    <dgm:cxn modelId="{507B51A0-B66B-458E-9D02-6CBE87A3F90F}" type="presOf" srcId="{870EFFE8-95CC-450D-A37C-5EB0B6CA5DA4}" destId="{00784A60-2D6F-4CB6-941E-64845BA4F1F1}" srcOrd="0" destOrd="0" presId="urn:microsoft.com/office/officeart/2008/layout/HorizontalMultiLevelHierarchy"/>
    <dgm:cxn modelId="{C18123BA-067B-43ED-BCA5-B1D0AB3507D0}" type="presOf" srcId="{F3181F8E-3318-482A-AFE7-1A47F1274C1F}" destId="{4521DE88-B2A8-4679-80EF-D5D56A683C4C}" srcOrd="0" destOrd="0" presId="urn:microsoft.com/office/officeart/2008/layout/HorizontalMultiLevelHierarchy"/>
    <dgm:cxn modelId="{DCD2C75E-6E9A-470F-A1EA-6C9CFD4295DB}" srcId="{A19A1E7C-C4EB-45DC-9960-81F337A6C877}" destId="{12324B69-1DA8-4A88-A818-5833F0DE0B48}" srcOrd="0" destOrd="0" parTransId="{32FD5179-16BF-4027-8B46-ECD097B3006D}" sibTransId="{A18E1BD7-DEC3-4634-BB47-0B6AF9E0B580}"/>
    <dgm:cxn modelId="{BF4905B9-647B-4C02-A453-9AAD5E89074F}" srcId="{F9A5B254-5651-410B-8045-AEB54A64F9A4}" destId="{F22711EB-DE02-4551-A7E2-34A3CF2D0A0D}" srcOrd="1" destOrd="0" parTransId="{3E5A41AB-2C38-4124-966C-541E4D07372C}" sibTransId="{3EF0A06D-3A8D-4DCC-9731-CAA369FCDFA5}"/>
    <dgm:cxn modelId="{AC3DAB5F-B2A6-47D9-A0DE-006CB2622F92}" type="presOf" srcId="{D72AD1F8-A896-4EA5-9C0B-84D7AB69FF91}" destId="{D9091ECA-E6C8-4873-BA3E-B6E1E78C43A1}" srcOrd="0" destOrd="0" presId="urn:microsoft.com/office/officeart/2008/layout/HorizontalMultiLevelHierarchy"/>
    <dgm:cxn modelId="{06AD8E40-D29E-46B8-B5C5-B6B198E1F8B7}" type="presOf" srcId="{E6ABF9DB-87FC-47BC-BB70-A3125502937D}" destId="{FF007E29-95B5-426F-99BC-DCCC4CC17785}" srcOrd="0" destOrd="0" presId="urn:microsoft.com/office/officeart/2008/layout/HorizontalMultiLevelHierarchy"/>
    <dgm:cxn modelId="{4379F951-4D7B-4D41-BF07-7DBD616CE6FA}" type="presOf" srcId="{9915D9A9-6960-404B-90D8-C77214112A49}" destId="{DA5E1F3B-6491-4637-83F3-38AA85D2B4DE}" srcOrd="1" destOrd="0" presId="urn:microsoft.com/office/officeart/2008/layout/HorizontalMultiLevelHierarchy"/>
    <dgm:cxn modelId="{A3BC53EA-884C-4FC4-B830-B6F12D2BCFDA}" srcId="{F9A5B254-5651-410B-8045-AEB54A64F9A4}" destId="{E6ABF9DB-87FC-47BC-BB70-A3125502937D}" srcOrd="0" destOrd="0" parTransId="{9915D9A9-6960-404B-90D8-C77214112A49}" sibTransId="{144BB8B0-8673-4D6F-9D9B-A66DCE5F4002}"/>
    <dgm:cxn modelId="{0BC9EE51-6EE8-43DE-9731-A9BB3CF06997}" srcId="{D72AD1F8-A896-4EA5-9C0B-84D7AB69FF91}" destId="{7DAA3135-F9F4-4B2E-887F-1FAE3A488050}" srcOrd="2" destOrd="0" parTransId="{AA58E56B-20E1-405C-95CE-37269781E701}" sibTransId="{3830B940-8F29-46E1-B181-3EBB97A49649}"/>
    <dgm:cxn modelId="{4E0E917F-4AD3-49E5-AF26-2DBFD2325916}" srcId="{40FBA362-34DE-4D99-9B09-B6A469CC299D}" destId="{05280894-5961-4624-B54F-BF923E797FB0}" srcOrd="0" destOrd="0" parTransId="{87B0A5A2-E532-4147-9ED4-D78FA3DB64E6}" sibTransId="{92F171CE-73B1-494E-89A6-9417748DF244}"/>
    <dgm:cxn modelId="{3E4037DD-FA1C-4F4D-B10C-4B5CE11BA6DD}" type="presOf" srcId="{2460DD1D-9833-4337-BAFD-817C31DD9270}" destId="{F18DBC26-86DF-41C1-B4E1-94AB10FA8689}" srcOrd="0" destOrd="0" presId="urn:microsoft.com/office/officeart/2008/layout/HorizontalMultiLevelHierarchy"/>
    <dgm:cxn modelId="{85CD9973-9124-4BE2-A279-9A7C44B43F78}" srcId="{7DAA3135-F9F4-4B2E-887F-1FAE3A488050}" destId="{2223B60E-F5F2-4FDD-8140-463728152DDC}" srcOrd="0" destOrd="0" parTransId="{C12E7A79-7EC9-47D6-BD9D-F291D5C4D2A7}" sibTransId="{E64A60B6-96A5-46F9-A454-EF5C1126D826}"/>
    <dgm:cxn modelId="{8B971841-6AC0-4A1B-9EAC-F7BC3FBE5967}" type="presOf" srcId="{EC0C2150-6F2F-4E90-B815-4D4C599F4645}" destId="{BD63BFA6-5193-4B46-BBFE-2C7751CBC731}" srcOrd="0" destOrd="0" presId="urn:microsoft.com/office/officeart/2008/layout/HorizontalMultiLevelHierarchy"/>
    <dgm:cxn modelId="{F2EE0AEC-2CE5-4AB6-B376-7CCAE898DCA9}" type="presOf" srcId="{EC0C2150-6F2F-4E90-B815-4D4C599F4645}" destId="{7A04F2E6-3FF3-4460-B5E8-FB47B501E3A2}" srcOrd="1" destOrd="0" presId="urn:microsoft.com/office/officeart/2008/layout/HorizontalMultiLevelHierarchy"/>
    <dgm:cxn modelId="{B3E60C2B-88EA-498C-935A-4F771548E050}" type="presOf" srcId="{68A347AD-1C40-4DCC-A9CC-0A61CAB69728}" destId="{AC1FB6AF-DCE1-4818-80ED-155D687DD075}" srcOrd="1" destOrd="0" presId="urn:microsoft.com/office/officeart/2008/layout/HorizontalMultiLevelHierarchy"/>
    <dgm:cxn modelId="{3E51A385-E362-4088-808A-C73558E47C18}" type="presOf" srcId="{F3181F8E-3318-482A-AFE7-1A47F1274C1F}" destId="{83CD70AE-7EBF-40E6-82D2-1EBFBF296BD3}" srcOrd="1" destOrd="0" presId="urn:microsoft.com/office/officeart/2008/layout/HorizontalMultiLevelHierarchy"/>
    <dgm:cxn modelId="{5D9D1CD9-A8EA-483F-8335-A2EC109E4ADD}" type="presOf" srcId="{3E5A41AB-2C38-4124-966C-541E4D07372C}" destId="{B9E6E439-E593-43FE-B5D3-8BFB490DF24A}" srcOrd="1" destOrd="0" presId="urn:microsoft.com/office/officeart/2008/layout/HorizontalMultiLevelHierarchy"/>
    <dgm:cxn modelId="{02C80AC2-3BDE-40CE-8409-6EF47ED4CBFC}" type="presOf" srcId="{4B8BD2CA-FA9D-4448-9EE0-2CB154BCA616}" destId="{66CE0E43-8C40-4755-BD4A-8C02B826A44F}" srcOrd="0" destOrd="0" presId="urn:microsoft.com/office/officeart/2008/layout/HorizontalMultiLevelHierarchy"/>
    <dgm:cxn modelId="{794E3709-060E-4B30-A69E-A008B624441E}" type="presOf" srcId="{32FD5179-16BF-4027-8B46-ECD097B3006D}" destId="{0F39E8A8-0976-4B78-9EDF-280A81089A53}" srcOrd="0" destOrd="0" presId="urn:microsoft.com/office/officeart/2008/layout/HorizontalMultiLevelHierarchy"/>
    <dgm:cxn modelId="{4983F67A-7115-4D51-B457-9F7189BAD31E}" srcId="{D72AD1F8-A896-4EA5-9C0B-84D7AB69FF91}" destId="{356E6C72-675F-4C7D-8AE8-182659F7CA79}" srcOrd="0" destOrd="0" parTransId="{12262F92-A858-437D-A1CE-EBE3ECEB686F}" sibTransId="{7C6BE6E0-9B01-4864-9B91-40ECAE04AFE8}"/>
    <dgm:cxn modelId="{5C3D3D29-3C1E-4050-A0D3-CB0AEA18BA06}" srcId="{96A18569-2886-45B2-831B-7A59992CEA45}" destId="{2460DD1D-9833-4337-BAFD-817C31DD9270}" srcOrd="0" destOrd="0" parTransId="{CC698C98-C713-4B74-A533-BCC018FCB4FC}" sibTransId="{FE494DA7-BD97-4563-A553-889ABABD14F5}"/>
    <dgm:cxn modelId="{599B8740-D353-481E-89AD-9842A346C045}" type="presOf" srcId="{67007D1A-912D-46BB-8F5D-28C53977D4FE}" destId="{181C0425-AAFC-4BC8-8307-FDD39E6B33D2}" srcOrd="1" destOrd="0" presId="urn:microsoft.com/office/officeart/2008/layout/HorizontalMultiLevelHierarchy"/>
    <dgm:cxn modelId="{CA8349F8-AFDF-4558-8CEA-07CA070766D8}" type="presOf" srcId="{AA58E56B-20E1-405C-95CE-37269781E701}" destId="{D2F9F138-A97D-4BE5-BC58-9EB46ADF10E6}" srcOrd="0" destOrd="0" presId="urn:microsoft.com/office/officeart/2008/layout/HorizontalMultiLevelHierarchy"/>
    <dgm:cxn modelId="{12A1A5A6-5CDD-4168-A14F-3C14828F7BCF}" type="presOf" srcId="{05280894-5961-4624-B54F-BF923E797FB0}" destId="{C67533EF-7712-46B1-ADAB-686D2BAF78CD}" srcOrd="0" destOrd="0" presId="urn:microsoft.com/office/officeart/2008/layout/HorizontalMultiLevelHierarchy"/>
    <dgm:cxn modelId="{41674667-4D73-405E-A295-72F1435CC544}" type="presOf" srcId="{96A18569-2886-45B2-831B-7A59992CEA45}" destId="{4ACF6C40-AF31-40A3-852C-537D413AE24D}" srcOrd="0" destOrd="0" presId="urn:microsoft.com/office/officeart/2008/layout/HorizontalMultiLevelHierarchy"/>
    <dgm:cxn modelId="{4BC6CEBC-08D4-451F-8576-54A16B3F8165}" type="presOf" srcId="{C407B987-F617-44A9-B0C0-4E9DADBC63F4}" destId="{848D973E-ACC9-4437-A857-0AFC1727C0DB}" srcOrd="0" destOrd="0" presId="urn:microsoft.com/office/officeart/2008/layout/HorizontalMultiLevelHierarchy"/>
    <dgm:cxn modelId="{AF4089C4-6177-4641-9663-F59C0B8F564D}" type="presOf" srcId="{DB3D28CE-74B1-4B17-BB4C-D5F97712F4D8}" destId="{0535B93B-00BD-4BF0-BFB2-125A62D63AEE}" srcOrd="0" destOrd="0" presId="urn:microsoft.com/office/officeart/2008/layout/HorizontalMultiLevelHierarchy"/>
    <dgm:cxn modelId="{3E07B206-6E91-4A34-92A0-064447CBE713}" type="presOf" srcId="{C12E7A79-7EC9-47D6-BD9D-F291D5C4D2A7}" destId="{500AE24C-781C-4D8E-8E5E-7001C4495282}" srcOrd="0" destOrd="0" presId="urn:microsoft.com/office/officeart/2008/layout/HorizontalMultiLevelHierarchy"/>
    <dgm:cxn modelId="{A4BBFB3E-8AC0-4BC7-A5DE-7CF2CFA9BA28}" type="presOf" srcId="{AA58E56B-20E1-405C-95CE-37269781E701}" destId="{7BDE1F49-1178-4051-B49F-839837F538CE}" srcOrd="1" destOrd="0" presId="urn:microsoft.com/office/officeart/2008/layout/HorizontalMultiLevelHierarchy"/>
    <dgm:cxn modelId="{DB75F7BD-7932-413D-A079-0570935A3C38}" type="presOf" srcId="{9915D9A9-6960-404B-90D8-C77214112A49}" destId="{077A2280-1F34-4CF3-AF57-A74DA188C825}" srcOrd="0" destOrd="0" presId="urn:microsoft.com/office/officeart/2008/layout/HorizontalMultiLevelHierarchy"/>
    <dgm:cxn modelId="{DB6F1C50-27BC-4B25-BFFC-7E091D4DD385}" srcId="{2223B60E-F5F2-4FDD-8140-463728152DDC}" destId="{A19A1E7C-C4EB-45DC-9960-81F337A6C877}" srcOrd="0" destOrd="0" parTransId="{EC0C2150-6F2F-4E90-B815-4D4C599F4645}" sibTransId="{7FBD7215-852D-4A5B-9D07-C29A6E9ADA8C}"/>
    <dgm:cxn modelId="{6D666A19-785B-42F6-A583-F147C7A5F436}" type="presOf" srcId="{12262F92-A858-437D-A1CE-EBE3ECEB686F}" destId="{4D7526B9-D4BD-4210-9469-7AA7F9E46C1F}" srcOrd="1" destOrd="0" presId="urn:microsoft.com/office/officeart/2008/layout/HorizontalMultiLevelHierarchy"/>
    <dgm:cxn modelId="{3F7BE990-8669-4BFE-8BF2-DECFC96ADB41}" type="presOf" srcId="{DB3D28CE-74B1-4B17-BB4C-D5F97712F4D8}" destId="{27D7B093-2A32-4804-ACC9-C88F336A1D73}" srcOrd="1" destOrd="0" presId="urn:microsoft.com/office/officeart/2008/layout/HorizontalMultiLevelHierarchy"/>
    <dgm:cxn modelId="{4253C767-24D9-4A4C-BFCD-99ED8D06D6B1}" srcId="{7DAA3135-F9F4-4B2E-887F-1FAE3A488050}" destId="{40FBA362-34DE-4D99-9B09-B6A469CC299D}" srcOrd="1" destOrd="0" parTransId="{68A347AD-1C40-4DCC-A9CC-0A61CAB69728}" sibTransId="{D272F750-E515-45C2-81E0-F0E6C8675290}"/>
    <dgm:cxn modelId="{91E1585B-53DC-4661-A2ED-5BE8D2A7A33A}" type="presOf" srcId="{F9A5B254-5651-410B-8045-AEB54A64F9A4}" destId="{83E43CF2-E91F-4FB8-865A-9184184BCFC6}" srcOrd="0" destOrd="0" presId="urn:microsoft.com/office/officeart/2008/layout/HorizontalMultiLevelHierarchy"/>
    <dgm:cxn modelId="{4A1B11D6-D99A-4140-A409-A617F04107B4}" type="presOf" srcId="{F22711EB-DE02-4551-A7E2-34A3CF2D0A0D}" destId="{4B8BE2DB-3EB0-4774-B539-DF6CE3C5459F}" srcOrd="0" destOrd="0" presId="urn:microsoft.com/office/officeart/2008/layout/HorizontalMultiLevelHierarchy"/>
    <dgm:cxn modelId="{8C9B74EA-AF16-4617-931D-05D7CE9692D6}" type="presOf" srcId="{12324B69-1DA8-4A88-A818-5833F0DE0B48}" destId="{5BC657E1-09B7-46A7-A3A2-8D5851EE2664}" srcOrd="0" destOrd="0" presId="urn:microsoft.com/office/officeart/2008/layout/HorizontalMultiLevelHierarchy"/>
    <dgm:cxn modelId="{85D3833E-3BC6-41C6-94DD-B3455053745B}" srcId="{05280894-5961-4624-B54F-BF923E797FB0}" destId="{C407B987-F617-44A9-B0C0-4E9DADBC63F4}" srcOrd="0" destOrd="0" parTransId="{67007D1A-912D-46BB-8F5D-28C53977D4FE}" sibTransId="{D986747F-D87B-4B2C-A2C1-17D61904D4CD}"/>
    <dgm:cxn modelId="{FAFDB949-3E7A-47D5-88ED-F84ED8FECCF8}" type="presOf" srcId="{40FBA362-34DE-4D99-9B09-B6A469CC299D}" destId="{6D448444-E034-4D13-B899-EFD074A7F0EC}" srcOrd="0" destOrd="0" presId="urn:microsoft.com/office/officeart/2008/layout/HorizontalMultiLevelHierarchy"/>
    <dgm:cxn modelId="{26BFF7ED-0FBF-455C-A0D9-438645BE834F}" srcId="{40FBA362-34DE-4D99-9B09-B6A469CC299D}" destId="{F9A5B254-5651-410B-8045-AEB54A64F9A4}" srcOrd="1" destOrd="0" parTransId="{4B8BD2CA-FA9D-4448-9EE0-2CB154BCA616}" sibTransId="{A65B9196-38E6-424F-ADEF-E053379B0CCA}"/>
    <dgm:cxn modelId="{A5E506A7-2CA5-4E70-A26E-EE2DB35E5B2F}" srcId="{2460DD1D-9833-4337-BAFD-817C31DD9270}" destId="{D72AD1F8-A896-4EA5-9C0B-84D7AB69FF91}" srcOrd="0" destOrd="0" parTransId="{DB3D28CE-74B1-4B17-BB4C-D5F97712F4D8}" sibTransId="{700D0914-21D1-4584-AF2D-CA3F922612F4}"/>
    <dgm:cxn modelId="{08E0FC7E-FA13-437E-8C7F-E8D1CFFAF91E}" type="presOf" srcId="{87B0A5A2-E532-4147-9ED4-D78FA3DB64E6}" destId="{81D23F35-2ADE-4213-853E-79449214877F}" srcOrd="0" destOrd="0" presId="urn:microsoft.com/office/officeart/2008/layout/HorizontalMultiLevelHierarchy"/>
    <dgm:cxn modelId="{54EBAA2C-4C06-4178-9610-7D85DD82F605}" type="presOf" srcId="{12262F92-A858-437D-A1CE-EBE3ECEB686F}" destId="{764B280F-6E91-4FEB-9D04-12C906D8FA26}" srcOrd="0" destOrd="0" presId="urn:microsoft.com/office/officeart/2008/layout/HorizontalMultiLevelHierarchy"/>
    <dgm:cxn modelId="{95434F6C-B105-4616-B154-3F703A97D48F}" type="presOf" srcId="{68A347AD-1C40-4DCC-A9CC-0A61CAB69728}" destId="{5B5954D7-6EE7-4F05-BA39-0FFD0A5F1944}" srcOrd="0" destOrd="0" presId="urn:microsoft.com/office/officeart/2008/layout/HorizontalMultiLevelHierarchy"/>
    <dgm:cxn modelId="{78A5AC0A-326B-4AB2-B94D-9145272A45BC}" type="presOf" srcId="{4B8BD2CA-FA9D-4448-9EE0-2CB154BCA616}" destId="{67E1F36D-B2A7-4C4F-943A-2A5EB3D9FF2E}" srcOrd="1" destOrd="0" presId="urn:microsoft.com/office/officeart/2008/layout/HorizontalMultiLevelHierarchy"/>
    <dgm:cxn modelId="{C2C988C2-F8C0-4ACB-A548-A4560D7C3FD3}" type="presOf" srcId="{356E6C72-675F-4C7D-8AE8-182659F7CA79}" destId="{562EB590-BDD1-4E51-86E6-244B2B4D4E76}" srcOrd="0" destOrd="0" presId="urn:microsoft.com/office/officeart/2008/layout/HorizontalMultiLevelHierarchy"/>
    <dgm:cxn modelId="{43C3BEDC-FECF-4F82-8EFB-B1DED99A59FD}" type="presOf" srcId="{87B0A5A2-E532-4147-9ED4-D78FA3DB64E6}" destId="{3A00CA81-E682-4811-A4C5-67546E4DC113}" srcOrd="1" destOrd="0" presId="urn:microsoft.com/office/officeart/2008/layout/HorizontalMultiLevelHierarchy"/>
    <dgm:cxn modelId="{80A8CE89-25D6-416D-9F5C-8B8C2E587338}" type="presParOf" srcId="{4ACF6C40-AF31-40A3-852C-537D413AE24D}" destId="{BB7B8746-6BE5-456A-82FB-C64249CAEE14}" srcOrd="0" destOrd="0" presId="urn:microsoft.com/office/officeart/2008/layout/HorizontalMultiLevelHierarchy"/>
    <dgm:cxn modelId="{C3966F74-D4F5-453D-BA18-A116A42EE0DD}" type="presParOf" srcId="{BB7B8746-6BE5-456A-82FB-C64249CAEE14}" destId="{F18DBC26-86DF-41C1-B4E1-94AB10FA8689}" srcOrd="0" destOrd="0" presId="urn:microsoft.com/office/officeart/2008/layout/HorizontalMultiLevelHierarchy"/>
    <dgm:cxn modelId="{6F754C08-ED76-4492-B7ED-5F782E897B1B}" type="presParOf" srcId="{BB7B8746-6BE5-456A-82FB-C64249CAEE14}" destId="{4D13A852-FF04-43F4-A012-51C1E6A4712D}" srcOrd="1" destOrd="0" presId="urn:microsoft.com/office/officeart/2008/layout/HorizontalMultiLevelHierarchy"/>
    <dgm:cxn modelId="{488E241D-66EC-426E-88CC-6D979B7DC2A5}" type="presParOf" srcId="{4D13A852-FF04-43F4-A012-51C1E6A4712D}" destId="{0535B93B-00BD-4BF0-BFB2-125A62D63AEE}" srcOrd="0" destOrd="0" presId="urn:microsoft.com/office/officeart/2008/layout/HorizontalMultiLevelHierarchy"/>
    <dgm:cxn modelId="{FA441E2B-59EB-4DC5-BF2A-35291E396966}" type="presParOf" srcId="{0535B93B-00BD-4BF0-BFB2-125A62D63AEE}" destId="{27D7B093-2A32-4804-ACC9-C88F336A1D73}" srcOrd="0" destOrd="0" presId="urn:microsoft.com/office/officeart/2008/layout/HorizontalMultiLevelHierarchy"/>
    <dgm:cxn modelId="{49EEB30A-401E-4160-A23B-56D932F4B8FE}" type="presParOf" srcId="{4D13A852-FF04-43F4-A012-51C1E6A4712D}" destId="{7BA18949-295D-41C3-A061-748444B745EA}" srcOrd="1" destOrd="0" presId="urn:microsoft.com/office/officeart/2008/layout/HorizontalMultiLevelHierarchy"/>
    <dgm:cxn modelId="{C26D82F4-9B83-4416-98CE-CAC92FB1CD76}" type="presParOf" srcId="{7BA18949-295D-41C3-A061-748444B745EA}" destId="{D9091ECA-E6C8-4873-BA3E-B6E1E78C43A1}" srcOrd="0" destOrd="0" presId="urn:microsoft.com/office/officeart/2008/layout/HorizontalMultiLevelHierarchy"/>
    <dgm:cxn modelId="{16B91258-EAA1-422D-8BCE-7CABC7E7B3DB}" type="presParOf" srcId="{7BA18949-295D-41C3-A061-748444B745EA}" destId="{BC2E46C5-6B9C-4F90-BDCD-B16F885C83CB}" srcOrd="1" destOrd="0" presId="urn:microsoft.com/office/officeart/2008/layout/HorizontalMultiLevelHierarchy"/>
    <dgm:cxn modelId="{6CC06816-DC89-40D6-BDCE-EC919038005D}" type="presParOf" srcId="{BC2E46C5-6B9C-4F90-BDCD-B16F885C83CB}" destId="{764B280F-6E91-4FEB-9D04-12C906D8FA26}" srcOrd="0" destOrd="0" presId="urn:microsoft.com/office/officeart/2008/layout/HorizontalMultiLevelHierarchy"/>
    <dgm:cxn modelId="{820AB2F6-8AE3-41AA-88F3-228DAB26069E}" type="presParOf" srcId="{764B280F-6E91-4FEB-9D04-12C906D8FA26}" destId="{4D7526B9-D4BD-4210-9469-7AA7F9E46C1F}" srcOrd="0" destOrd="0" presId="urn:microsoft.com/office/officeart/2008/layout/HorizontalMultiLevelHierarchy"/>
    <dgm:cxn modelId="{354FF4E9-B76D-438A-A56D-4969C4F8158C}" type="presParOf" srcId="{BC2E46C5-6B9C-4F90-BDCD-B16F885C83CB}" destId="{AE6FEA4F-2DFE-4DD0-8A86-C53CBA32DB98}" srcOrd="1" destOrd="0" presId="urn:microsoft.com/office/officeart/2008/layout/HorizontalMultiLevelHierarchy"/>
    <dgm:cxn modelId="{B77E6DCE-6DBF-414F-AEAD-BEFBEF58DEA2}" type="presParOf" srcId="{AE6FEA4F-2DFE-4DD0-8A86-C53CBA32DB98}" destId="{562EB590-BDD1-4E51-86E6-244B2B4D4E76}" srcOrd="0" destOrd="0" presId="urn:microsoft.com/office/officeart/2008/layout/HorizontalMultiLevelHierarchy"/>
    <dgm:cxn modelId="{750406C6-87A4-4920-B3E6-F3F495A77635}" type="presParOf" srcId="{AE6FEA4F-2DFE-4DD0-8A86-C53CBA32DB98}" destId="{6569486F-4400-430C-B25D-533DDC63AC30}" srcOrd="1" destOrd="0" presId="urn:microsoft.com/office/officeart/2008/layout/HorizontalMultiLevelHierarchy"/>
    <dgm:cxn modelId="{0998AB19-F219-4F55-9E2F-995D1DC5F6C5}" type="presParOf" srcId="{BC2E46C5-6B9C-4F90-BDCD-B16F885C83CB}" destId="{4521DE88-B2A8-4679-80EF-D5D56A683C4C}" srcOrd="2" destOrd="0" presId="urn:microsoft.com/office/officeart/2008/layout/HorizontalMultiLevelHierarchy"/>
    <dgm:cxn modelId="{9776CC60-2F70-4387-8E87-C1BA07E3061A}" type="presParOf" srcId="{4521DE88-B2A8-4679-80EF-D5D56A683C4C}" destId="{83CD70AE-7EBF-40E6-82D2-1EBFBF296BD3}" srcOrd="0" destOrd="0" presId="urn:microsoft.com/office/officeart/2008/layout/HorizontalMultiLevelHierarchy"/>
    <dgm:cxn modelId="{FBA47D02-4BB9-4C9B-AF3F-F653EA954442}" type="presParOf" srcId="{BC2E46C5-6B9C-4F90-BDCD-B16F885C83CB}" destId="{2CFFD526-FEFB-45C5-935A-745F09F2387B}" srcOrd="3" destOrd="0" presId="urn:microsoft.com/office/officeart/2008/layout/HorizontalMultiLevelHierarchy"/>
    <dgm:cxn modelId="{C9247AC1-79F8-417A-A6AD-65BA496F215E}" type="presParOf" srcId="{2CFFD526-FEFB-45C5-935A-745F09F2387B}" destId="{00784A60-2D6F-4CB6-941E-64845BA4F1F1}" srcOrd="0" destOrd="0" presId="urn:microsoft.com/office/officeart/2008/layout/HorizontalMultiLevelHierarchy"/>
    <dgm:cxn modelId="{680F16CC-DB45-44F0-9871-9D22C3E72F14}" type="presParOf" srcId="{2CFFD526-FEFB-45C5-935A-745F09F2387B}" destId="{49F11307-45AC-4711-B500-3C0FB30C17E0}" srcOrd="1" destOrd="0" presId="urn:microsoft.com/office/officeart/2008/layout/HorizontalMultiLevelHierarchy"/>
    <dgm:cxn modelId="{3C9DC8C9-D0B7-44F6-836A-63ED53437B23}" type="presParOf" srcId="{BC2E46C5-6B9C-4F90-BDCD-B16F885C83CB}" destId="{D2F9F138-A97D-4BE5-BC58-9EB46ADF10E6}" srcOrd="4" destOrd="0" presId="urn:microsoft.com/office/officeart/2008/layout/HorizontalMultiLevelHierarchy"/>
    <dgm:cxn modelId="{A89C0F03-623D-4CB3-BBC4-5F7B168B8A9A}" type="presParOf" srcId="{D2F9F138-A97D-4BE5-BC58-9EB46ADF10E6}" destId="{7BDE1F49-1178-4051-B49F-839837F538CE}" srcOrd="0" destOrd="0" presId="urn:microsoft.com/office/officeart/2008/layout/HorizontalMultiLevelHierarchy"/>
    <dgm:cxn modelId="{02F29A6B-01C8-482E-A7D6-19EA295F9DB9}" type="presParOf" srcId="{BC2E46C5-6B9C-4F90-BDCD-B16F885C83CB}" destId="{457A1759-FD3E-4B29-BD24-1D7B606C1E40}" srcOrd="5" destOrd="0" presId="urn:microsoft.com/office/officeart/2008/layout/HorizontalMultiLevelHierarchy"/>
    <dgm:cxn modelId="{C3F822EC-370A-4242-B9F0-CBBFCBAE712A}" type="presParOf" srcId="{457A1759-FD3E-4B29-BD24-1D7B606C1E40}" destId="{D39FEA25-6E53-4D37-8A7C-6B88E58162AD}" srcOrd="0" destOrd="0" presId="urn:microsoft.com/office/officeart/2008/layout/HorizontalMultiLevelHierarchy"/>
    <dgm:cxn modelId="{5D6B4A82-0007-4B17-BB88-B200B20EF733}" type="presParOf" srcId="{457A1759-FD3E-4B29-BD24-1D7B606C1E40}" destId="{61F3F200-F55B-4D45-8187-2A461F675AEA}" srcOrd="1" destOrd="0" presId="urn:microsoft.com/office/officeart/2008/layout/HorizontalMultiLevelHierarchy"/>
    <dgm:cxn modelId="{E2DA75B9-84E7-4541-9A11-D63399237B56}" type="presParOf" srcId="{61F3F200-F55B-4D45-8187-2A461F675AEA}" destId="{500AE24C-781C-4D8E-8E5E-7001C4495282}" srcOrd="0" destOrd="0" presId="urn:microsoft.com/office/officeart/2008/layout/HorizontalMultiLevelHierarchy"/>
    <dgm:cxn modelId="{DF807DFB-6E21-4FCB-84F3-DA39E80D6526}" type="presParOf" srcId="{500AE24C-781C-4D8E-8E5E-7001C4495282}" destId="{EAA60E83-9F9B-409E-94DC-A92F92941587}" srcOrd="0" destOrd="0" presId="urn:microsoft.com/office/officeart/2008/layout/HorizontalMultiLevelHierarchy"/>
    <dgm:cxn modelId="{0FEB01B9-2615-491C-A55E-580E7D0D07BA}" type="presParOf" srcId="{61F3F200-F55B-4D45-8187-2A461F675AEA}" destId="{51D0ED07-49DE-4A61-BCA5-45502F099E23}" srcOrd="1" destOrd="0" presId="urn:microsoft.com/office/officeart/2008/layout/HorizontalMultiLevelHierarchy"/>
    <dgm:cxn modelId="{3C3BEAC7-9516-4CDE-A71D-4F7F586DC033}" type="presParOf" srcId="{51D0ED07-49DE-4A61-BCA5-45502F099E23}" destId="{339FD254-645B-46B6-AFE5-D1321A38F52B}" srcOrd="0" destOrd="0" presId="urn:microsoft.com/office/officeart/2008/layout/HorizontalMultiLevelHierarchy"/>
    <dgm:cxn modelId="{04FA745A-5388-444A-BC85-D79475DAEAC0}" type="presParOf" srcId="{51D0ED07-49DE-4A61-BCA5-45502F099E23}" destId="{174C17D8-5430-4849-867F-9D3A4E2FA262}" srcOrd="1" destOrd="0" presId="urn:microsoft.com/office/officeart/2008/layout/HorizontalMultiLevelHierarchy"/>
    <dgm:cxn modelId="{17404BB0-3EB2-4E9E-9331-D4A028B7956C}" type="presParOf" srcId="{174C17D8-5430-4849-867F-9D3A4E2FA262}" destId="{BD63BFA6-5193-4B46-BBFE-2C7751CBC731}" srcOrd="0" destOrd="0" presId="urn:microsoft.com/office/officeart/2008/layout/HorizontalMultiLevelHierarchy"/>
    <dgm:cxn modelId="{20B9232B-92CA-4F2D-9753-FB292BE44C45}" type="presParOf" srcId="{BD63BFA6-5193-4B46-BBFE-2C7751CBC731}" destId="{7A04F2E6-3FF3-4460-B5E8-FB47B501E3A2}" srcOrd="0" destOrd="0" presId="urn:microsoft.com/office/officeart/2008/layout/HorizontalMultiLevelHierarchy"/>
    <dgm:cxn modelId="{3993A466-5699-4821-80E9-5665D5BB6391}" type="presParOf" srcId="{174C17D8-5430-4849-867F-9D3A4E2FA262}" destId="{7BCABA2C-31EF-4098-B20A-CCC7E553EF96}" srcOrd="1" destOrd="0" presId="urn:microsoft.com/office/officeart/2008/layout/HorizontalMultiLevelHierarchy"/>
    <dgm:cxn modelId="{EBAFD20E-68C9-4525-8BE9-E4D46D0317D9}" type="presParOf" srcId="{7BCABA2C-31EF-4098-B20A-CCC7E553EF96}" destId="{B956D465-3768-4BFD-B580-EF72B95FB94A}" srcOrd="0" destOrd="0" presId="urn:microsoft.com/office/officeart/2008/layout/HorizontalMultiLevelHierarchy"/>
    <dgm:cxn modelId="{F0D61849-F6FD-4AC9-A897-38ECA6084344}" type="presParOf" srcId="{7BCABA2C-31EF-4098-B20A-CCC7E553EF96}" destId="{4C577189-84DB-4A63-9C51-F17BA7C6A417}" srcOrd="1" destOrd="0" presId="urn:microsoft.com/office/officeart/2008/layout/HorizontalMultiLevelHierarchy"/>
    <dgm:cxn modelId="{B0323F0C-E499-4424-AAD1-C71CFA5D56E2}" type="presParOf" srcId="{4C577189-84DB-4A63-9C51-F17BA7C6A417}" destId="{0F39E8A8-0976-4B78-9EDF-280A81089A53}" srcOrd="0" destOrd="0" presId="urn:microsoft.com/office/officeart/2008/layout/HorizontalMultiLevelHierarchy"/>
    <dgm:cxn modelId="{D1B84B05-DE85-43CE-BA23-E1A6A954B297}" type="presParOf" srcId="{0F39E8A8-0976-4B78-9EDF-280A81089A53}" destId="{10E037AF-7678-4DB6-9FE9-C10A0318F236}" srcOrd="0" destOrd="0" presId="urn:microsoft.com/office/officeart/2008/layout/HorizontalMultiLevelHierarchy"/>
    <dgm:cxn modelId="{A08F2E7D-4902-4629-854C-F10EAB361094}" type="presParOf" srcId="{4C577189-84DB-4A63-9C51-F17BA7C6A417}" destId="{E0B88B5D-AED9-46FC-986C-5835ED25CAD2}" srcOrd="1" destOrd="0" presId="urn:microsoft.com/office/officeart/2008/layout/HorizontalMultiLevelHierarchy"/>
    <dgm:cxn modelId="{3A08DE54-1806-46BB-B49B-830FE3D525EE}" type="presParOf" srcId="{E0B88B5D-AED9-46FC-986C-5835ED25CAD2}" destId="{5BC657E1-09B7-46A7-A3A2-8D5851EE2664}" srcOrd="0" destOrd="0" presId="urn:microsoft.com/office/officeart/2008/layout/HorizontalMultiLevelHierarchy"/>
    <dgm:cxn modelId="{8C5D9DC6-C202-4F18-B3ED-DC863204A1F2}" type="presParOf" srcId="{E0B88B5D-AED9-46FC-986C-5835ED25CAD2}" destId="{063CF9AD-DDD4-4B83-AB93-A1C79C7A1610}" srcOrd="1" destOrd="0" presId="urn:microsoft.com/office/officeart/2008/layout/HorizontalMultiLevelHierarchy"/>
    <dgm:cxn modelId="{299BC256-960F-4F69-909B-B753A5D2DB9C}" type="presParOf" srcId="{61F3F200-F55B-4D45-8187-2A461F675AEA}" destId="{5B5954D7-6EE7-4F05-BA39-0FFD0A5F1944}" srcOrd="2" destOrd="0" presId="urn:microsoft.com/office/officeart/2008/layout/HorizontalMultiLevelHierarchy"/>
    <dgm:cxn modelId="{5536A0DD-D85E-4C87-9A72-C9C2D5698DBB}" type="presParOf" srcId="{5B5954D7-6EE7-4F05-BA39-0FFD0A5F1944}" destId="{AC1FB6AF-DCE1-4818-80ED-155D687DD075}" srcOrd="0" destOrd="0" presId="urn:microsoft.com/office/officeart/2008/layout/HorizontalMultiLevelHierarchy"/>
    <dgm:cxn modelId="{C77C7764-9BF8-4A8E-ABF7-9B11624EDD50}" type="presParOf" srcId="{61F3F200-F55B-4D45-8187-2A461F675AEA}" destId="{A4AA5ABB-C47A-4501-A97A-E03F4E1DA2B1}" srcOrd="3" destOrd="0" presId="urn:microsoft.com/office/officeart/2008/layout/HorizontalMultiLevelHierarchy"/>
    <dgm:cxn modelId="{A9C16FDB-C7E6-4BF7-A92D-7FC81828D6C3}" type="presParOf" srcId="{A4AA5ABB-C47A-4501-A97A-E03F4E1DA2B1}" destId="{6D448444-E034-4D13-B899-EFD074A7F0EC}" srcOrd="0" destOrd="0" presId="urn:microsoft.com/office/officeart/2008/layout/HorizontalMultiLevelHierarchy"/>
    <dgm:cxn modelId="{9E2FAF6E-9675-4E4B-82E2-4D878F02CB3A}" type="presParOf" srcId="{A4AA5ABB-C47A-4501-A97A-E03F4E1DA2B1}" destId="{C4748196-2230-4B06-8A23-41D0444BF852}" srcOrd="1" destOrd="0" presId="urn:microsoft.com/office/officeart/2008/layout/HorizontalMultiLevelHierarchy"/>
    <dgm:cxn modelId="{315B3192-E8C3-4144-BD15-F413CFBA0CA1}" type="presParOf" srcId="{C4748196-2230-4B06-8A23-41D0444BF852}" destId="{81D23F35-2ADE-4213-853E-79449214877F}" srcOrd="0" destOrd="0" presId="urn:microsoft.com/office/officeart/2008/layout/HorizontalMultiLevelHierarchy"/>
    <dgm:cxn modelId="{91F7A025-B905-4B41-A2D1-9ECF44F4A35A}" type="presParOf" srcId="{81D23F35-2ADE-4213-853E-79449214877F}" destId="{3A00CA81-E682-4811-A4C5-67546E4DC113}" srcOrd="0" destOrd="0" presId="urn:microsoft.com/office/officeart/2008/layout/HorizontalMultiLevelHierarchy"/>
    <dgm:cxn modelId="{E4527494-345B-46B1-9BE3-15EDBC2697D0}" type="presParOf" srcId="{C4748196-2230-4B06-8A23-41D0444BF852}" destId="{931AFB88-DA8F-437A-B954-05EFE73FB750}" srcOrd="1" destOrd="0" presId="urn:microsoft.com/office/officeart/2008/layout/HorizontalMultiLevelHierarchy"/>
    <dgm:cxn modelId="{6FC837F0-15C5-468D-9071-B1C9837FFCFC}" type="presParOf" srcId="{931AFB88-DA8F-437A-B954-05EFE73FB750}" destId="{C67533EF-7712-46B1-ADAB-686D2BAF78CD}" srcOrd="0" destOrd="0" presId="urn:microsoft.com/office/officeart/2008/layout/HorizontalMultiLevelHierarchy"/>
    <dgm:cxn modelId="{6E6EF783-4C64-428D-8920-BE1B95F1970B}" type="presParOf" srcId="{931AFB88-DA8F-437A-B954-05EFE73FB750}" destId="{84AF6709-F1D6-4F6F-984C-2C7EEA0567BF}" srcOrd="1" destOrd="0" presId="urn:microsoft.com/office/officeart/2008/layout/HorizontalMultiLevelHierarchy"/>
    <dgm:cxn modelId="{EB394CBE-0F0D-498D-BE0C-8F66D96B9B8E}" type="presParOf" srcId="{84AF6709-F1D6-4F6F-984C-2C7EEA0567BF}" destId="{1CD5C0AF-BD4B-4B9D-A73C-1062CA916F08}" srcOrd="0" destOrd="0" presId="urn:microsoft.com/office/officeart/2008/layout/HorizontalMultiLevelHierarchy"/>
    <dgm:cxn modelId="{98DDDB91-F972-498B-9893-261FF7A33F32}" type="presParOf" srcId="{1CD5C0AF-BD4B-4B9D-A73C-1062CA916F08}" destId="{181C0425-AAFC-4BC8-8307-FDD39E6B33D2}" srcOrd="0" destOrd="0" presId="urn:microsoft.com/office/officeart/2008/layout/HorizontalMultiLevelHierarchy"/>
    <dgm:cxn modelId="{BA3141DB-619B-4B1A-9115-321291645544}" type="presParOf" srcId="{84AF6709-F1D6-4F6F-984C-2C7EEA0567BF}" destId="{74706053-7FA6-4244-A0A0-C2E0D0D36ACE}" srcOrd="1" destOrd="0" presId="urn:microsoft.com/office/officeart/2008/layout/HorizontalMultiLevelHierarchy"/>
    <dgm:cxn modelId="{95EAC427-6E6B-4BFD-9055-DB4D308045BC}" type="presParOf" srcId="{74706053-7FA6-4244-A0A0-C2E0D0D36ACE}" destId="{848D973E-ACC9-4437-A857-0AFC1727C0DB}" srcOrd="0" destOrd="0" presId="urn:microsoft.com/office/officeart/2008/layout/HorizontalMultiLevelHierarchy"/>
    <dgm:cxn modelId="{4ECECE49-0E8D-4C16-AEF2-51FFFB0B7E43}" type="presParOf" srcId="{74706053-7FA6-4244-A0A0-C2E0D0D36ACE}" destId="{B218B46C-4212-4640-965C-8E2FAA537635}" srcOrd="1" destOrd="0" presId="urn:microsoft.com/office/officeart/2008/layout/HorizontalMultiLevelHierarchy"/>
    <dgm:cxn modelId="{07B15688-4A50-4DB7-8091-A1A040066696}" type="presParOf" srcId="{C4748196-2230-4B06-8A23-41D0444BF852}" destId="{66CE0E43-8C40-4755-BD4A-8C02B826A44F}" srcOrd="2" destOrd="0" presId="urn:microsoft.com/office/officeart/2008/layout/HorizontalMultiLevelHierarchy"/>
    <dgm:cxn modelId="{2088C4A7-414E-4A7F-A48C-9E7B774C92A4}" type="presParOf" srcId="{66CE0E43-8C40-4755-BD4A-8C02B826A44F}" destId="{67E1F36D-B2A7-4C4F-943A-2A5EB3D9FF2E}" srcOrd="0" destOrd="0" presId="urn:microsoft.com/office/officeart/2008/layout/HorizontalMultiLevelHierarchy"/>
    <dgm:cxn modelId="{0169099E-7CBE-4B98-8070-4A718B40AE0A}" type="presParOf" srcId="{C4748196-2230-4B06-8A23-41D0444BF852}" destId="{22C8AF02-08DF-4172-8D91-75135EE5E5AE}" srcOrd="3" destOrd="0" presId="urn:microsoft.com/office/officeart/2008/layout/HorizontalMultiLevelHierarchy"/>
    <dgm:cxn modelId="{91FBE5E6-4D61-43DB-B912-65B73D04AA52}" type="presParOf" srcId="{22C8AF02-08DF-4172-8D91-75135EE5E5AE}" destId="{83E43CF2-E91F-4FB8-865A-9184184BCFC6}" srcOrd="0" destOrd="0" presId="urn:microsoft.com/office/officeart/2008/layout/HorizontalMultiLevelHierarchy"/>
    <dgm:cxn modelId="{E2F12F14-AA99-412F-B2C6-C270A4A5F8F9}" type="presParOf" srcId="{22C8AF02-08DF-4172-8D91-75135EE5E5AE}" destId="{14B88EA8-F2A1-4F5D-962F-C6F4BBEE694B}" srcOrd="1" destOrd="0" presId="urn:microsoft.com/office/officeart/2008/layout/HorizontalMultiLevelHierarchy"/>
    <dgm:cxn modelId="{4AC1E423-2B82-47C5-A4C6-6FF77C10E705}" type="presParOf" srcId="{14B88EA8-F2A1-4F5D-962F-C6F4BBEE694B}" destId="{077A2280-1F34-4CF3-AF57-A74DA188C825}" srcOrd="0" destOrd="0" presId="urn:microsoft.com/office/officeart/2008/layout/HorizontalMultiLevelHierarchy"/>
    <dgm:cxn modelId="{1CBFF7DE-4221-4507-85BD-4A7876EF4C62}" type="presParOf" srcId="{077A2280-1F34-4CF3-AF57-A74DA188C825}" destId="{DA5E1F3B-6491-4637-83F3-38AA85D2B4DE}" srcOrd="0" destOrd="0" presId="urn:microsoft.com/office/officeart/2008/layout/HorizontalMultiLevelHierarchy"/>
    <dgm:cxn modelId="{6AEAB395-76EF-47B9-85E1-324AD42A9362}" type="presParOf" srcId="{14B88EA8-F2A1-4F5D-962F-C6F4BBEE694B}" destId="{D218AB2C-0B2C-44FF-8027-0543959A1BEE}" srcOrd="1" destOrd="0" presId="urn:microsoft.com/office/officeart/2008/layout/HorizontalMultiLevelHierarchy"/>
    <dgm:cxn modelId="{6C5FC953-B21D-46C5-B998-841D1E4B159A}" type="presParOf" srcId="{D218AB2C-0B2C-44FF-8027-0543959A1BEE}" destId="{FF007E29-95B5-426F-99BC-DCCC4CC17785}" srcOrd="0" destOrd="0" presId="urn:microsoft.com/office/officeart/2008/layout/HorizontalMultiLevelHierarchy"/>
    <dgm:cxn modelId="{23B87DB9-49A6-4131-A830-68D284BB76C2}" type="presParOf" srcId="{D218AB2C-0B2C-44FF-8027-0543959A1BEE}" destId="{D5A02EE2-6962-4D6D-8C9D-07EAA68D186B}" srcOrd="1" destOrd="0" presId="urn:microsoft.com/office/officeart/2008/layout/HorizontalMultiLevelHierarchy"/>
    <dgm:cxn modelId="{127A15B4-7177-445C-A613-03830B69A3D6}" type="presParOf" srcId="{14B88EA8-F2A1-4F5D-962F-C6F4BBEE694B}" destId="{11C98FC7-DBE7-442B-9CB4-0BE5713BC017}" srcOrd="2" destOrd="0" presId="urn:microsoft.com/office/officeart/2008/layout/HorizontalMultiLevelHierarchy"/>
    <dgm:cxn modelId="{66D31D5F-F81B-4553-86BE-26B93C3B6007}" type="presParOf" srcId="{11C98FC7-DBE7-442B-9CB4-0BE5713BC017}" destId="{B9E6E439-E593-43FE-B5D3-8BFB490DF24A}" srcOrd="0" destOrd="0" presId="urn:microsoft.com/office/officeart/2008/layout/HorizontalMultiLevelHierarchy"/>
    <dgm:cxn modelId="{F0A90219-263E-497A-B8A2-1AC1E55A5174}" type="presParOf" srcId="{14B88EA8-F2A1-4F5D-962F-C6F4BBEE694B}" destId="{BBE31591-0018-4979-AFBB-9390A8A69A70}" srcOrd="3" destOrd="0" presId="urn:microsoft.com/office/officeart/2008/layout/HorizontalMultiLevelHierarchy"/>
    <dgm:cxn modelId="{EBBBD68E-8C66-4BB4-A7B1-89A32E4DD278}" type="presParOf" srcId="{BBE31591-0018-4979-AFBB-9390A8A69A70}" destId="{4B8BE2DB-3EB0-4774-B539-DF6CE3C5459F}" srcOrd="0" destOrd="0" presId="urn:microsoft.com/office/officeart/2008/layout/HorizontalMultiLevelHierarchy"/>
    <dgm:cxn modelId="{C0A2693F-870C-41E8-B2C8-B8FECFC7A4A2}" type="presParOf" srcId="{BBE31591-0018-4979-AFBB-9390A8A69A70}" destId="{57AF0FF6-F1DD-442C-A23A-E053532A940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2460DD1D-9833-4337-BAFD-817C31DD9270}">
      <dgm:prSet custT="1"/>
      <dgm:spPr/>
      <dgm:t>
        <a:bodyPr/>
        <a:lstStyle/>
        <a:p>
          <a:pPr rtl="1"/>
          <a:r>
            <a:rPr lang="fa-IR" sz="2800" smtClean="0">
              <a:solidFill>
                <a:schemeClr val="bg1"/>
              </a:solidFill>
              <a:cs typeface="B Badr" panose="00000400000000000000" pitchFamily="2" charset="-78"/>
            </a:rPr>
            <a:t>و أما تنكيره</a:t>
          </a:r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C698C98-C713-4B74-A533-BCC018FCB4FC}" type="parTrans" cxnId="{5C3D3D29-3C1E-4050-A0D3-CB0AEA18BA06}">
      <dgm:prSet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E494DA7-BD97-4563-A553-889ABABD14F5}" type="sibTrans" cxnId="{5C3D3D29-3C1E-4050-A0D3-CB0AEA18BA06}">
      <dgm:prSet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959A093-3C19-45DB-8892-798DD671E80E}">
      <dgm:prSet custT="1"/>
      <dgm:spPr/>
      <dgm:t>
        <a:bodyPr/>
        <a:lstStyle/>
        <a:p>
          <a:pPr rtl="1"/>
          <a:r>
            <a:rPr lang="fa-IR" sz="2400" smtClean="0">
              <a:solidFill>
                <a:srgbClr val="FF0000"/>
              </a:solidFill>
              <a:cs typeface="B Badr" panose="00000400000000000000" pitchFamily="2" charset="-78"/>
            </a:rPr>
            <a:t>اهداف تنکیر</a:t>
          </a:r>
          <a:endParaRPr lang="fa-IR" sz="2400">
            <a:solidFill>
              <a:srgbClr val="FF0000"/>
            </a:solidFill>
            <a:cs typeface="B Badr" panose="00000400000000000000" pitchFamily="2" charset="-78"/>
          </a:endParaRPr>
        </a:p>
      </dgm:t>
    </dgm:pt>
    <dgm:pt modelId="{188ACEC0-D233-420A-AFA4-E9441936049C}" type="parTrans" cxnId="{48A75DE4-ACD1-4CBC-9E50-9614E48078DC}">
      <dgm:prSet custT="1"/>
      <dgm:spPr/>
      <dgm:t>
        <a:bodyPr/>
        <a:lstStyle/>
        <a:p>
          <a:pPr rtl="1"/>
          <a:endParaRPr lang="fa-IR" sz="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DF8EE84-499B-4A93-93D5-BC90D56B6F17}" type="sibTrans" cxnId="{48A75DE4-ACD1-4CBC-9E50-9614E48078DC}">
      <dgm:prSet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AA7DA5E-C20C-42F5-9DCE-E9AA36EA3007}">
      <dgm:prSet custT="1"/>
      <dgm:spPr/>
      <dgm:t>
        <a:bodyPr/>
        <a:lstStyle/>
        <a:p>
          <a:pPr rtl="1"/>
          <a:r>
            <a:rPr lang="fa-IR" sz="2400" smtClean="0">
              <a:solidFill>
                <a:schemeClr val="bg1"/>
              </a:solidFill>
              <a:cs typeface="B Badr" panose="00000400000000000000" pitchFamily="2" charset="-78"/>
            </a:rPr>
            <a:t>فلإرادة عدم الحصر و العهد؛ </a:t>
          </a:r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0353D7-3EC8-4217-ABD9-46942A9AC15B}" type="parTrans" cxnId="{25201300-71C2-4501-8670-785A09073B6E}">
      <dgm:prSet custT="1"/>
      <dgm:spPr/>
      <dgm:t>
        <a:bodyPr/>
        <a:lstStyle/>
        <a:p>
          <a:pPr rtl="1"/>
          <a:endParaRPr lang="fa-IR" sz="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2B6C390-5593-44D1-A00F-2E8968EBB460}" type="sibTrans" cxnId="{25201300-71C2-4501-8670-785A09073B6E}">
      <dgm:prSet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584BB2-DD87-4179-831B-902AF5AEFA63}">
      <dgm:prSet custT="1"/>
      <dgm:spPr/>
      <dgm:t>
        <a:bodyPr/>
        <a:lstStyle/>
        <a:p>
          <a:pPr rtl="1"/>
          <a:r>
            <a:rPr lang="fa-IR" sz="2000" smtClean="0">
              <a:solidFill>
                <a:schemeClr val="bg1"/>
              </a:solidFill>
              <a:cs typeface="B Badr" panose="00000400000000000000" pitchFamily="2" charset="-78"/>
            </a:rPr>
            <a:t>كقولك: زيد كاتب، و عمرو شاعر،</a:t>
          </a:r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18321BD-B3FF-455A-B340-111471BA4DBA}" type="parTrans" cxnId="{85DFCED8-BCCB-4868-9F1D-7260EB513FE5}">
      <dgm:prSet custT="1"/>
      <dgm:spPr/>
      <dgm:t>
        <a:bodyPr/>
        <a:lstStyle/>
        <a:p>
          <a:pPr rtl="1"/>
          <a:endParaRPr lang="fa-IR" sz="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1CBDA77-C11B-48F6-8C4C-5A1E2ECFA348}" type="sibTrans" cxnId="{85DFCED8-BCCB-4868-9F1D-7260EB513FE5}">
      <dgm:prSet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2D367D7-060B-42A5-AA13-458B31DDF0FC}">
      <dgm:prSet custT="1"/>
      <dgm:spPr/>
      <dgm:t>
        <a:bodyPr/>
        <a:lstStyle/>
        <a:p>
          <a:pPr rtl="1"/>
          <a:r>
            <a:rPr lang="fa-IR" sz="2400" smtClean="0">
              <a:solidFill>
                <a:schemeClr val="bg1"/>
              </a:solidFill>
              <a:cs typeface="B Badr" panose="00000400000000000000" pitchFamily="2" charset="-78"/>
            </a:rPr>
            <a:t>أو للتفخيم؛ نحو: هدى للمتقين‏،</a:t>
          </a:r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6AE1B03-B42F-4684-AA34-BD2D1D0541C8}" type="parTrans" cxnId="{F0D5C3BD-1F3B-4E8A-86AB-51277FDC4202}">
      <dgm:prSet custT="1"/>
      <dgm:spPr/>
      <dgm:t>
        <a:bodyPr/>
        <a:lstStyle/>
        <a:p>
          <a:pPr rtl="1"/>
          <a:endParaRPr lang="fa-IR" sz="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EBE245-DCCB-47EA-B6CE-93A26D5CAA8C}" type="sibTrans" cxnId="{F0D5C3BD-1F3B-4E8A-86AB-51277FDC4202}">
      <dgm:prSet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FC0A9BB-648D-4A09-92A6-A6D5A496439D}">
      <dgm:prSet custT="1"/>
      <dgm:spPr/>
      <dgm:t>
        <a:bodyPr/>
        <a:lstStyle/>
        <a:p>
          <a:pPr rtl="1"/>
          <a:r>
            <a:rPr lang="fa-IR" sz="2400" smtClean="0">
              <a:solidFill>
                <a:schemeClr val="bg1"/>
              </a:solidFill>
              <a:cs typeface="B Badr" panose="00000400000000000000" pitchFamily="2" charset="-78"/>
            </a:rPr>
            <a:t>أو للتحقير.</a:t>
          </a:r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57E7A1-F0B8-415F-A7FB-2318F2BCE4E3}" type="parTrans" cxnId="{02BF250C-840D-45AD-956A-D2E5792AA78C}">
      <dgm:prSet custT="1"/>
      <dgm:spPr/>
      <dgm:t>
        <a:bodyPr/>
        <a:lstStyle/>
        <a:p>
          <a:pPr rtl="1"/>
          <a:endParaRPr lang="fa-IR" sz="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B4373A5-056E-4A56-952B-070642CB9CAE}" type="sibTrans" cxnId="{02BF250C-840D-45AD-956A-D2E5792AA78C}">
      <dgm:prSet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5D9E26-C186-4A77-BC0F-10F628DBE4F7}">
      <dgm:prSet custT="1"/>
      <dgm:spPr/>
      <dgm:t>
        <a:bodyPr/>
        <a:lstStyle/>
        <a:p>
          <a:pPr rtl="1"/>
          <a:r>
            <a:rPr lang="fa-IR" sz="2400" smtClean="0">
              <a:solidFill>
                <a:srgbClr val="FF0000"/>
              </a:solidFill>
              <a:cs typeface="B Badr" panose="00000400000000000000" pitchFamily="2" charset="-78"/>
            </a:rPr>
            <a:t>تخصیص نکره</a:t>
          </a:r>
          <a:endParaRPr lang="fa-IR" sz="2400">
            <a:solidFill>
              <a:srgbClr val="FF0000"/>
            </a:solidFill>
            <a:cs typeface="B Badr" panose="00000400000000000000" pitchFamily="2" charset="-78"/>
          </a:endParaRPr>
        </a:p>
      </dgm:t>
    </dgm:pt>
    <dgm:pt modelId="{B2FB332B-2526-423D-9EC2-DABF89DB7856}" type="parTrans" cxnId="{3491B200-CE17-4FD8-926A-58B8D730A82A}">
      <dgm:prSet custT="1"/>
      <dgm:spPr/>
      <dgm:t>
        <a:bodyPr/>
        <a:lstStyle/>
        <a:p>
          <a:pPr rtl="1"/>
          <a:endParaRPr lang="fa-IR" sz="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E8C6AE0-63B2-4B68-B112-DB8E3E44170D}" type="sibTrans" cxnId="{3491B200-CE17-4FD8-926A-58B8D730A82A}">
      <dgm:prSet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929207-8F94-434F-A509-A6BFB6AAB95D}">
      <dgm:prSet custT="1"/>
      <dgm:spPr/>
      <dgm:t>
        <a:bodyPr/>
        <a:lstStyle/>
        <a:p>
          <a:pPr rtl="1"/>
          <a:r>
            <a:rPr lang="fa-IR" sz="2000" smtClean="0">
              <a:solidFill>
                <a:schemeClr val="bg1"/>
              </a:solidFill>
              <a:cs typeface="B Badr" panose="00000400000000000000" pitchFamily="2" charset="-78"/>
            </a:rPr>
            <a:t>و أما تخصيصه بالإضافة أو الوصف:</a:t>
          </a:r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EF9F29A-590A-4162-9D1A-50276D8F9B22}" type="parTrans" cxnId="{18802C60-CF44-4D58-8644-173D82F6231D}">
      <dgm:prSet custT="1"/>
      <dgm:spPr/>
      <dgm:t>
        <a:bodyPr/>
        <a:lstStyle/>
        <a:p>
          <a:pPr rtl="1"/>
          <a:endParaRPr lang="fa-IR" sz="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DC361FB-10AC-4D2B-A3A1-919AD01E11FC}" type="sibTrans" cxnId="{18802C60-CF44-4D58-8644-173D82F6231D}">
      <dgm:prSet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83B08C2-B151-44E0-B8B3-6B64647B3DBD}">
      <dgm:prSet custT="1"/>
      <dgm:spPr/>
      <dgm:t>
        <a:bodyPr/>
        <a:lstStyle/>
        <a:p>
          <a:pPr rtl="1"/>
          <a:r>
            <a:rPr lang="fa-IR" sz="2400" smtClean="0">
              <a:solidFill>
                <a:schemeClr val="bg1"/>
              </a:solidFill>
              <a:cs typeface="B Badr" panose="00000400000000000000" pitchFamily="2" charset="-78"/>
            </a:rPr>
            <a:t>فلكون الفائدة أتم؛ كما مر.</a:t>
          </a:r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9803E8E-DE79-478B-B24C-6725003D39EB}" type="parTrans" cxnId="{3630CAE2-A5E0-44E6-A53D-11D7DB1B0034}">
      <dgm:prSet custT="1"/>
      <dgm:spPr/>
      <dgm:t>
        <a:bodyPr/>
        <a:lstStyle/>
        <a:p>
          <a:pPr rtl="1"/>
          <a:endParaRPr lang="fa-IR" sz="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3D7357E-E67A-4626-A3B4-97C1FF277261}" type="sibTrans" cxnId="{3630CAE2-A5E0-44E6-A53D-11D7DB1B0034}">
      <dgm:prSet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5EE1626-4928-4AC8-AE48-0019059D5464}">
      <dgm:prSet custT="1"/>
      <dgm:spPr/>
      <dgm:t>
        <a:bodyPr/>
        <a:lstStyle/>
        <a:p>
          <a:pPr rtl="1"/>
          <a:r>
            <a:rPr lang="fa-IR" sz="2400" smtClean="0">
              <a:solidFill>
                <a:schemeClr val="bg1"/>
              </a:solidFill>
              <a:cs typeface="B Badr" panose="00000400000000000000" pitchFamily="2" charset="-78"/>
            </a:rPr>
            <a:t>و أما تركه:</a:t>
          </a:r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B15302-2109-45DD-A9E5-418BA0BD42B6}" type="parTrans" cxnId="{9715A069-F8B2-421B-B220-C49F3604EFAC}">
      <dgm:prSet custT="1"/>
      <dgm:spPr/>
      <dgm:t>
        <a:bodyPr/>
        <a:lstStyle/>
        <a:p>
          <a:pPr rtl="1"/>
          <a:endParaRPr lang="fa-IR" sz="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C221578-6373-43F7-A346-64A94B94CFC0}" type="sibTrans" cxnId="{9715A069-F8B2-421B-B220-C49F3604EFAC}">
      <dgm:prSet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E91AB4A-CB35-48BD-84BC-295AAB7869AB}">
      <dgm:prSet custT="1"/>
      <dgm:spPr/>
      <dgm:t>
        <a:bodyPr/>
        <a:lstStyle/>
        <a:p>
          <a:pPr rtl="1"/>
          <a:r>
            <a:rPr lang="fa-IR" sz="2400" smtClean="0">
              <a:solidFill>
                <a:schemeClr val="bg1"/>
              </a:solidFill>
              <a:cs typeface="B Badr" panose="00000400000000000000" pitchFamily="2" charset="-78"/>
            </a:rPr>
            <a:t>فظاهر مما سبق.</a:t>
          </a:r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CCACB0-3452-4E0F-BFE4-CC4A2401F301}" type="parTrans" cxnId="{EDF31147-DBC4-45B8-8B0C-EF0F1A8720BE}">
      <dgm:prSet custT="1"/>
      <dgm:spPr/>
      <dgm:t>
        <a:bodyPr/>
        <a:lstStyle/>
        <a:p>
          <a:pPr rtl="1"/>
          <a:endParaRPr lang="fa-IR" sz="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18EA04-B92D-4EFC-B4E2-FE48F379352B}" type="sibTrans" cxnId="{EDF31147-DBC4-45B8-8B0C-EF0F1A8720BE}">
      <dgm:prSet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B7B8746-6BE5-456A-82FB-C64249CAEE14}" type="pres">
      <dgm:prSet presAssocID="{2460DD1D-9833-4337-BAFD-817C31DD9270}" presName="root1" presStyleCnt="0"/>
      <dgm:spPr/>
    </dgm:pt>
    <dgm:pt modelId="{F18DBC26-86DF-41C1-B4E1-94AB10FA8689}" type="pres">
      <dgm:prSet presAssocID="{2460DD1D-9833-4337-BAFD-817C31DD927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D13A852-FF04-43F4-A012-51C1E6A4712D}" type="pres">
      <dgm:prSet presAssocID="{2460DD1D-9833-4337-BAFD-817C31DD9270}" presName="level2hierChild" presStyleCnt="0"/>
      <dgm:spPr/>
    </dgm:pt>
    <dgm:pt modelId="{47881F09-99BA-41B7-8FB3-D425A17F0158}" type="pres">
      <dgm:prSet presAssocID="{188ACEC0-D233-420A-AFA4-E9441936049C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0EDE979F-3A76-4D88-8621-4758926A8C7F}" type="pres">
      <dgm:prSet presAssocID="{188ACEC0-D233-420A-AFA4-E9441936049C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BFA216A2-BA31-4732-B231-BB431B40EC9B}" type="pres">
      <dgm:prSet presAssocID="{9959A093-3C19-45DB-8892-798DD671E80E}" presName="root2" presStyleCnt="0"/>
      <dgm:spPr/>
    </dgm:pt>
    <dgm:pt modelId="{187FEA64-543C-4A57-AE08-BEB69E12A5D3}" type="pres">
      <dgm:prSet presAssocID="{9959A093-3C19-45DB-8892-798DD671E80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1E9CFDD-EED6-4F44-8F77-3A1E80D4221E}" type="pres">
      <dgm:prSet presAssocID="{9959A093-3C19-45DB-8892-798DD671E80E}" presName="level3hierChild" presStyleCnt="0"/>
      <dgm:spPr/>
    </dgm:pt>
    <dgm:pt modelId="{01944F38-0E18-4874-AEF1-1FA48313E23E}" type="pres">
      <dgm:prSet presAssocID="{F50353D7-3EC8-4217-ABD9-46942A9AC15B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596EFF2E-BD6D-4DBC-9AF8-873BE06DE4CD}" type="pres">
      <dgm:prSet presAssocID="{F50353D7-3EC8-4217-ABD9-46942A9AC15B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0042DD8B-86BF-4572-99CA-D322200D11E9}" type="pres">
      <dgm:prSet presAssocID="{BAA7DA5E-C20C-42F5-9DCE-E9AA36EA3007}" presName="root2" presStyleCnt="0"/>
      <dgm:spPr/>
    </dgm:pt>
    <dgm:pt modelId="{7EBA1A01-68D0-4C5F-AE20-B3A5F36D3BFE}" type="pres">
      <dgm:prSet presAssocID="{BAA7DA5E-C20C-42F5-9DCE-E9AA36EA3007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441ECF3-EDFA-4803-AEDD-6D01E0069452}" type="pres">
      <dgm:prSet presAssocID="{BAA7DA5E-C20C-42F5-9DCE-E9AA36EA3007}" presName="level3hierChild" presStyleCnt="0"/>
      <dgm:spPr/>
    </dgm:pt>
    <dgm:pt modelId="{ED83C153-DDCE-450C-ACD1-C46D45D7941C}" type="pres">
      <dgm:prSet presAssocID="{D18321BD-B3FF-455A-B340-111471BA4DBA}" presName="conn2-1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961C1C9E-E3C5-4E62-8C28-CCE5FD6FD2F1}" type="pres">
      <dgm:prSet presAssocID="{D18321BD-B3FF-455A-B340-111471BA4DBA}" presName="connTx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94E54374-2351-4665-92C7-2CC6A21CF125}" type="pres">
      <dgm:prSet presAssocID="{5E584BB2-DD87-4179-831B-902AF5AEFA63}" presName="root2" presStyleCnt="0"/>
      <dgm:spPr/>
    </dgm:pt>
    <dgm:pt modelId="{C998CED3-40EA-40CB-8B40-1CB172138828}" type="pres">
      <dgm:prSet presAssocID="{5E584BB2-DD87-4179-831B-902AF5AEFA6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A7A621-343E-41AB-91E3-7DC6B0652D8F}" type="pres">
      <dgm:prSet presAssocID="{5E584BB2-DD87-4179-831B-902AF5AEFA63}" presName="level3hierChild" presStyleCnt="0"/>
      <dgm:spPr/>
    </dgm:pt>
    <dgm:pt modelId="{66C2CDE7-42CB-4C2F-88B7-AF18BAD95A4F}" type="pres">
      <dgm:prSet presAssocID="{46AE1B03-B42F-4684-AA34-BD2D1D0541C8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C1AD61D4-4AD2-4C60-AAB1-448709C1374B}" type="pres">
      <dgm:prSet presAssocID="{46AE1B03-B42F-4684-AA34-BD2D1D0541C8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8BA1D647-6C2B-40DB-A67E-5A37B9F49EDB}" type="pres">
      <dgm:prSet presAssocID="{72D367D7-060B-42A5-AA13-458B31DDF0FC}" presName="root2" presStyleCnt="0"/>
      <dgm:spPr/>
    </dgm:pt>
    <dgm:pt modelId="{F98FBE53-44F5-4BC6-879A-D7D1DB96CED7}" type="pres">
      <dgm:prSet presAssocID="{72D367D7-060B-42A5-AA13-458B31DDF0FC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1070C27-2DD5-4788-A910-0BE166D5E82D}" type="pres">
      <dgm:prSet presAssocID="{72D367D7-060B-42A5-AA13-458B31DDF0FC}" presName="level3hierChild" presStyleCnt="0"/>
      <dgm:spPr/>
    </dgm:pt>
    <dgm:pt modelId="{622D03A2-3D01-4AB8-BAE0-607F00E13F15}" type="pres">
      <dgm:prSet presAssocID="{C057E7A1-F0B8-415F-A7FB-2318F2BCE4E3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75FD650C-2F48-49E2-B69F-204858332BE3}" type="pres">
      <dgm:prSet presAssocID="{C057E7A1-F0B8-415F-A7FB-2318F2BCE4E3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7F1B73B9-5E0A-46F3-AC61-82D4A05FC8F8}" type="pres">
      <dgm:prSet presAssocID="{5FC0A9BB-648D-4A09-92A6-A6D5A496439D}" presName="root2" presStyleCnt="0"/>
      <dgm:spPr/>
    </dgm:pt>
    <dgm:pt modelId="{19CEC3A0-7B26-45B9-A878-D5B66F48A177}" type="pres">
      <dgm:prSet presAssocID="{5FC0A9BB-648D-4A09-92A6-A6D5A496439D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F808932-2114-4F8F-85A9-7AB16354ED53}" type="pres">
      <dgm:prSet presAssocID="{5FC0A9BB-648D-4A09-92A6-A6D5A496439D}" presName="level3hierChild" presStyleCnt="0"/>
      <dgm:spPr/>
    </dgm:pt>
    <dgm:pt modelId="{B84BF9E2-105B-4E32-8496-A1EE5DB1778A}" type="pres">
      <dgm:prSet presAssocID="{B2FB332B-2526-423D-9EC2-DABF89DB7856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2FCD280F-8C08-408D-9820-9BB2F18BC173}" type="pres">
      <dgm:prSet presAssocID="{B2FB332B-2526-423D-9EC2-DABF89DB7856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E7169306-57D1-4F42-8D14-843FB43D344D}" type="pres">
      <dgm:prSet presAssocID="{D85D9E26-C186-4A77-BC0F-10F628DBE4F7}" presName="root2" presStyleCnt="0"/>
      <dgm:spPr/>
    </dgm:pt>
    <dgm:pt modelId="{0637FAAB-301E-43CA-9517-37E7945E5803}" type="pres">
      <dgm:prSet presAssocID="{D85D9E26-C186-4A77-BC0F-10F628DBE4F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EF94B16-3580-4971-B586-5C6F99C23372}" type="pres">
      <dgm:prSet presAssocID="{D85D9E26-C186-4A77-BC0F-10F628DBE4F7}" presName="level3hierChild" presStyleCnt="0"/>
      <dgm:spPr/>
    </dgm:pt>
    <dgm:pt modelId="{461BB785-74F9-4510-A3CC-4C627DD9F937}" type="pres">
      <dgm:prSet presAssocID="{3EF9F29A-590A-4162-9D1A-50276D8F9B22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EB5E29DB-76DD-4AB8-88B2-07C5CAB56138}" type="pres">
      <dgm:prSet presAssocID="{3EF9F29A-590A-4162-9D1A-50276D8F9B22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BACB0FC0-C264-40D7-8AFE-0B02C02FD1E7}" type="pres">
      <dgm:prSet presAssocID="{D8929207-8F94-434F-A509-A6BFB6AAB95D}" presName="root2" presStyleCnt="0"/>
      <dgm:spPr/>
    </dgm:pt>
    <dgm:pt modelId="{FF93DFF7-C409-40D1-820B-462AAF56AB4C}" type="pres">
      <dgm:prSet presAssocID="{D8929207-8F94-434F-A509-A6BFB6AAB95D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CFA5C3-477E-4015-B60A-D355E2953B69}" type="pres">
      <dgm:prSet presAssocID="{D8929207-8F94-434F-A509-A6BFB6AAB95D}" presName="level3hierChild" presStyleCnt="0"/>
      <dgm:spPr/>
    </dgm:pt>
    <dgm:pt modelId="{6B661E9C-DA36-4ACC-A627-13452B6083E0}" type="pres">
      <dgm:prSet presAssocID="{D9803E8E-DE79-478B-B24C-6725003D39EB}" presName="conn2-1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DCA9AEFA-F7BC-416C-BC74-213B27375026}" type="pres">
      <dgm:prSet presAssocID="{D9803E8E-DE79-478B-B24C-6725003D39EB}" presName="connTx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D3716757-A48E-4312-A045-A37279FAA326}" type="pres">
      <dgm:prSet presAssocID="{183B08C2-B151-44E0-B8B3-6B64647B3DBD}" presName="root2" presStyleCnt="0"/>
      <dgm:spPr/>
    </dgm:pt>
    <dgm:pt modelId="{97317BEF-9B77-4E96-ABB1-B3E1C179E335}" type="pres">
      <dgm:prSet presAssocID="{183B08C2-B151-44E0-B8B3-6B64647B3DBD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A61AEC1-B657-44E1-B215-A025644C999C}" type="pres">
      <dgm:prSet presAssocID="{183B08C2-B151-44E0-B8B3-6B64647B3DBD}" presName="level3hierChild" presStyleCnt="0"/>
      <dgm:spPr/>
    </dgm:pt>
    <dgm:pt modelId="{880C78C5-8473-4311-A374-002469D7E5C1}" type="pres">
      <dgm:prSet presAssocID="{3CB15302-2109-45DD-A9E5-418BA0BD42B6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24406F37-E7E9-4DD1-BF0E-6E3B378100FC}" type="pres">
      <dgm:prSet presAssocID="{3CB15302-2109-45DD-A9E5-418BA0BD42B6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B857478A-BD7B-4A55-8384-A431C6624B80}" type="pres">
      <dgm:prSet presAssocID="{85EE1626-4928-4AC8-AE48-0019059D5464}" presName="root2" presStyleCnt="0"/>
      <dgm:spPr/>
    </dgm:pt>
    <dgm:pt modelId="{A10CB914-E66C-451B-AE29-90F809316AF4}" type="pres">
      <dgm:prSet presAssocID="{85EE1626-4928-4AC8-AE48-0019059D5464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822A963-739A-4C34-8428-85D686509DB6}" type="pres">
      <dgm:prSet presAssocID="{85EE1626-4928-4AC8-AE48-0019059D5464}" presName="level3hierChild" presStyleCnt="0"/>
      <dgm:spPr/>
    </dgm:pt>
    <dgm:pt modelId="{0CCE8818-AC08-4056-9733-D66476622DDD}" type="pres">
      <dgm:prSet presAssocID="{A5CCACB0-3452-4E0F-BFE4-CC4A2401F301}" presName="conn2-1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C98919A7-932B-4A24-B21D-F551AA0D0C0B}" type="pres">
      <dgm:prSet presAssocID="{A5CCACB0-3452-4E0F-BFE4-CC4A2401F301}" presName="connTx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7DEE64ED-A711-4742-A5EB-0F3AB2E2AFFD}" type="pres">
      <dgm:prSet presAssocID="{3E91AB4A-CB35-48BD-84BC-295AAB7869AB}" presName="root2" presStyleCnt="0"/>
      <dgm:spPr/>
    </dgm:pt>
    <dgm:pt modelId="{A99E4C7F-E166-4C9B-B1A3-F17A90F74673}" type="pres">
      <dgm:prSet presAssocID="{3E91AB4A-CB35-48BD-84BC-295AAB7869AB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459A6C1-F190-44E3-940A-97E35F93BD48}" type="pres">
      <dgm:prSet presAssocID="{3E91AB4A-CB35-48BD-84BC-295AAB7869AB}" presName="level3hierChild" presStyleCnt="0"/>
      <dgm:spPr/>
    </dgm:pt>
  </dgm:ptLst>
  <dgm:cxnLst>
    <dgm:cxn modelId="{A399DA70-8150-43AF-BF29-36973524C775}" type="presOf" srcId="{85EE1626-4928-4AC8-AE48-0019059D5464}" destId="{A10CB914-E66C-451B-AE29-90F809316AF4}" srcOrd="0" destOrd="0" presId="urn:microsoft.com/office/officeart/2008/layout/HorizontalMultiLevelHierarchy"/>
    <dgm:cxn modelId="{FD02BC81-6AE6-4F08-8AB0-B5CEDF091AEA}" type="presOf" srcId="{B2FB332B-2526-423D-9EC2-DABF89DB7856}" destId="{B84BF9E2-105B-4E32-8496-A1EE5DB1778A}" srcOrd="0" destOrd="0" presId="urn:microsoft.com/office/officeart/2008/layout/HorizontalMultiLevelHierarchy"/>
    <dgm:cxn modelId="{60AB9C87-33A2-41B5-AD0A-F08AEC950342}" type="presOf" srcId="{46AE1B03-B42F-4684-AA34-BD2D1D0541C8}" destId="{C1AD61D4-4AD2-4C60-AAB1-448709C1374B}" srcOrd="1" destOrd="0" presId="urn:microsoft.com/office/officeart/2008/layout/HorizontalMultiLevelHierarchy"/>
    <dgm:cxn modelId="{9715A069-F8B2-421B-B220-C49F3604EFAC}" srcId="{D85D9E26-C186-4A77-BC0F-10F628DBE4F7}" destId="{85EE1626-4928-4AC8-AE48-0019059D5464}" srcOrd="1" destOrd="0" parTransId="{3CB15302-2109-45DD-A9E5-418BA0BD42B6}" sibTransId="{0C221578-6373-43F7-A346-64A94B94CFC0}"/>
    <dgm:cxn modelId="{F107E764-F1C9-4912-B7F1-62381459DE89}" type="presOf" srcId="{BAA7DA5E-C20C-42F5-9DCE-E9AA36EA3007}" destId="{7EBA1A01-68D0-4C5F-AE20-B3A5F36D3BFE}" srcOrd="0" destOrd="0" presId="urn:microsoft.com/office/officeart/2008/layout/HorizontalMultiLevelHierarchy"/>
    <dgm:cxn modelId="{958EF336-1D04-4E84-AD50-EFC254167EED}" type="presOf" srcId="{72D367D7-060B-42A5-AA13-458B31DDF0FC}" destId="{F98FBE53-44F5-4BC6-879A-D7D1DB96CED7}" srcOrd="0" destOrd="0" presId="urn:microsoft.com/office/officeart/2008/layout/HorizontalMultiLevelHierarchy"/>
    <dgm:cxn modelId="{8DE19B70-5FB9-4415-BADA-68CCF0E41F7E}" type="presOf" srcId="{D85D9E26-C186-4A77-BC0F-10F628DBE4F7}" destId="{0637FAAB-301E-43CA-9517-37E7945E5803}" srcOrd="0" destOrd="0" presId="urn:microsoft.com/office/officeart/2008/layout/HorizontalMultiLevelHierarchy"/>
    <dgm:cxn modelId="{25201300-71C2-4501-8670-785A09073B6E}" srcId="{9959A093-3C19-45DB-8892-798DD671E80E}" destId="{BAA7DA5E-C20C-42F5-9DCE-E9AA36EA3007}" srcOrd="0" destOrd="0" parTransId="{F50353D7-3EC8-4217-ABD9-46942A9AC15B}" sibTransId="{92B6C390-5593-44D1-A00F-2E8968EBB460}"/>
    <dgm:cxn modelId="{2C28EC06-05B7-4770-870D-41C769E3A4FC}" type="presOf" srcId="{C057E7A1-F0B8-415F-A7FB-2318F2BCE4E3}" destId="{622D03A2-3D01-4AB8-BAE0-607F00E13F15}" srcOrd="0" destOrd="0" presId="urn:microsoft.com/office/officeart/2008/layout/HorizontalMultiLevelHierarchy"/>
    <dgm:cxn modelId="{C6DF0ED0-26F6-4F18-A1FC-E8508EA4591D}" type="presOf" srcId="{D18321BD-B3FF-455A-B340-111471BA4DBA}" destId="{ED83C153-DDCE-450C-ACD1-C46D45D7941C}" srcOrd="0" destOrd="0" presId="urn:microsoft.com/office/officeart/2008/layout/HorizontalMultiLevelHierarchy"/>
    <dgm:cxn modelId="{18802C60-CF44-4D58-8644-173D82F6231D}" srcId="{D85D9E26-C186-4A77-BC0F-10F628DBE4F7}" destId="{D8929207-8F94-434F-A509-A6BFB6AAB95D}" srcOrd="0" destOrd="0" parTransId="{3EF9F29A-590A-4162-9D1A-50276D8F9B22}" sibTransId="{1DC361FB-10AC-4D2B-A3A1-919AD01E11FC}"/>
    <dgm:cxn modelId="{A09FBA7E-373D-4369-A1DB-E29B377778AC}" type="presOf" srcId="{3E91AB4A-CB35-48BD-84BC-295AAB7869AB}" destId="{A99E4C7F-E166-4C9B-B1A3-F17A90F74673}" srcOrd="0" destOrd="0" presId="urn:microsoft.com/office/officeart/2008/layout/HorizontalMultiLevelHierarchy"/>
    <dgm:cxn modelId="{DB1FA2A6-D8A9-4447-BEA9-803C76AA4B85}" type="presOf" srcId="{46AE1B03-B42F-4684-AA34-BD2D1D0541C8}" destId="{66C2CDE7-42CB-4C2F-88B7-AF18BAD95A4F}" srcOrd="0" destOrd="0" presId="urn:microsoft.com/office/officeart/2008/layout/HorizontalMultiLevelHierarchy"/>
    <dgm:cxn modelId="{5B41C991-4DF0-4700-93AA-7CC6F3D0035F}" type="presOf" srcId="{C057E7A1-F0B8-415F-A7FB-2318F2BCE4E3}" destId="{75FD650C-2F48-49E2-B69F-204858332BE3}" srcOrd="1" destOrd="0" presId="urn:microsoft.com/office/officeart/2008/layout/HorizontalMultiLevelHierarchy"/>
    <dgm:cxn modelId="{8282CD12-4B58-402A-989B-5BBE40C5E202}" type="presOf" srcId="{F50353D7-3EC8-4217-ABD9-46942A9AC15B}" destId="{01944F38-0E18-4874-AEF1-1FA48313E23E}" srcOrd="0" destOrd="0" presId="urn:microsoft.com/office/officeart/2008/layout/HorizontalMultiLevelHierarchy"/>
    <dgm:cxn modelId="{02BF250C-840D-45AD-956A-D2E5792AA78C}" srcId="{9959A093-3C19-45DB-8892-798DD671E80E}" destId="{5FC0A9BB-648D-4A09-92A6-A6D5A496439D}" srcOrd="2" destOrd="0" parTransId="{C057E7A1-F0B8-415F-A7FB-2318F2BCE4E3}" sibTransId="{6B4373A5-056E-4A56-952B-070642CB9CAE}"/>
    <dgm:cxn modelId="{6B2F46D6-1D77-4E0A-A87E-CEAAE848CC94}" type="presOf" srcId="{D8929207-8F94-434F-A509-A6BFB6AAB95D}" destId="{FF93DFF7-C409-40D1-820B-462AAF56AB4C}" srcOrd="0" destOrd="0" presId="urn:microsoft.com/office/officeart/2008/layout/HorizontalMultiLevelHierarchy"/>
    <dgm:cxn modelId="{8D4DAC98-39CF-4359-B63C-37F4A08B805D}" type="presOf" srcId="{A5CCACB0-3452-4E0F-BFE4-CC4A2401F301}" destId="{C98919A7-932B-4A24-B21D-F551AA0D0C0B}" srcOrd="1" destOrd="0" presId="urn:microsoft.com/office/officeart/2008/layout/HorizontalMultiLevelHierarchy"/>
    <dgm:cxn modelId="{2406A920-B0E6-4D0D-9F1A-84ED8D28A0B9}" type="presOf" srcId="{3CB15302-2109-45DD-A9E5-418BA0BD42B6}" destId="{24406F37-E7E9-4DD1-BF0E-6E3B378100FC}" srcOrd="1" destOrd="0" presId="urn:microsoft.com/office/officeart/2008/layout/HorizontalMultiLevelHierarchy"/>
    <dgm:cxn modelId="{48A75DE4-ACD1-4CBC-9E50-9614E48078DC}" srcId="{2460DD1D-9833-4337-BAFD-817C31DD9270}" destId="{9959A093-3C19-45DB-8892-798DD671E80E}" srcOrd="0" destOrd="0" parTransId="{188ACEC0-D233-420A-AFA4-E9441936049C}" sibTransId="{CDF8EE84-499B-4A93-93D5-BC90D56B6F17}"/>
    <dgm:cxn modelId="{B92520BF-3E3F-4A6A-9331-4A7E1FCCA4AA}" type="presOf" srcId="{3EF9F29A-590A-4162-9D1A-50276D8F9B22}" destId="{EB5E29DB-76DD-4AB8-88B2-07C5CAB56138}" srcOrd="1" destOrd="0" presId="urn:microsoft.com/office/officeart/2008/layout/HorizontalMultiLevelHierarchy"/>
    <dgm:cxn modelId="{634592C8-B3C7-4D63-B2E3-33971FF435CD}" type="presOf" srcId="{D18321BD-B3FF-455A-B340-111471BA4DBA}" destId="{961C1C9E-E3C5-4E62-8C28-CCE5FD6FD2F1}" srcOrd="1" destOrd="0" presId="urn:microsoft.com/office/officeart/2008/layout/HorizontalMultiLevelHierarchy"/>
    <dgm:cxn modelId="{25C73188-1C57-4AC2-99B3-DEA42D2E33C3}" type="presOf" srcId="{3EF9F29A-590A-4162-9D1A-50276D8F9B22}" destId="{461BB785-74F9-4510-A3CC-4C627DD9F937}" srcOrd="0" destOrd="0" presId="urn:microsoft.com/office/officeart/2008/layout/HorizontalMultiLevelHierarchy"/>
    <dgm:cxn modelId="{DCB9A161-EE73-49A9-8F41-5EA2E91ED571}" type="presOf" srcId="{183B08C2-B151-44E0-B8B3-6B64647B3DBD}" destId="{97317BEF-9B77-4E96-ABB1-B3E1C179E335}" srcOrd="0" destOrd="0" presId="urn:microsoft.com/office/officeart/2008/layout/HorizontalMultiLevelHierarchy"/>
    <dgm:cxn modelId="{F0D5C3BD-1F3B-4E8A-86AB-51277FDC4202}" srcId="{9959A093-3C19-45DB-8892-798DD671E80E}" destId="{72D367D7-060B-42A5-AA13-458B31DDF0FC}" srcOrd="1" destOrd="0" parTransId="{46AE1B03-B42F-4684-AA34-BD2D1D0541C8}" sibTransId="{09EBE245-DCCB-47EA-B6CE-93A26D5CAA8C}"/>
    <dgm:cxn modelId="{52A03F23-1306-486D-B527-5447A161D84D}" type="presOf" srcId="{5FC0A9BB-648D-4A09-92A6-A6D5A496439D}" destId="{19CEC3A0-7B26-45B9-A878-D5B66F48A177}" srcOrd="0" destOrd="0" presId="urn:microsoft.com/office/officeart/2008/layout/HorizontalMultiLevelHierarchy"/>
    <dgm:cxn modelId="{6315A9F6-3A79-40D9-9E6E-49E4CF5EABD1}" type="presOf" srcId="{D9803E8E-DE79-478B-B24C-6725003D39EB}" destId="{DCA9AEFA-F7BC-416C-BC74-213B27375026}" srcOrd="1" destOrd="0" presId="urn:microsoft.com/office/officeart/2008/layout/HorizontalMultiLevelHierarchy"/>
    <dgm:cxn modelId="{853825EC-928A-4864-8E1F-2D2FA8C0ABE4}" type="presOf" srcId="{A5CCACB0-3452-4E0F-BFE4-CC4A2401F301}" destId="{0CCE8818-AC08-4056-9733-D66476622DDD}" srcOrd="0" destOrd="0" presId="urn:microsoft.com/office/officeart/2008/layout/HorizontalMultiLevelHierarchy"/>
    <dgm:cxn modelId="{218759AB-8AD3-48C2-BAFD-42869CF53982}" type="presOf" srcId="{3CB15302-2109-45DD-A9E5-418BA0BD42B6}" destId="{880C78C5-8473-4311-A374-002469D7E5C1}" srcOrd="0" destOrd="0" presId="urn:microsoft.com/office/officeart/2008/layout/HorizontalMultiLevelHierarchy"/>
    <dgm:cxn modelId="{3491B200-CE17-4FD8-926A-58B8D730A82A}" srcId="{2460DD1D-9833-4337-BAFD-817C31DD9270}" destId="{D85D9E26-C186-4A77-BC0F-10F628DBE4F7}" srcOrd="1" destOrd="0" parTransId="{B2FB332B-2526-423D-9EC2-DABF89DB7856}" sibTransId="{2E8C6AE0-63B2-4B68-B112-DB8E3E44170D}"/>
    <dgm:cxn modelId="{7211EF58-918B-4AA2-AFB4-40A07EFCBA44}" type="presOf" srcId="{188ACEC0-D233-420A-AFA4-E9441936049C}" destId="{0EDE979F-3A76-4D88-8621-4758926A8C7F}" srcOrd="1" destOrd="0" presId="urn:microsoft.com/office/officeart/2008/layout/HorizontalMultiLevelHierarchy"/>
    <dgm:cxn modelId="{C9010047-E938-4D0F-9986-7B849519601D}" type="presOf" srcId="{B2FB332B-2526-423D-9EC2-DABF89DB7856}" destId="{2FCD280F-8C08-408D-9820-9BB2F18BC173}" srcOrd="1" destOrd="0" presId="urn:microsoft.com/office/officeart/2008/layout/HorizontalMultiLevelHierarchy"/>
    <dgm:cxn modelId="{5C3D3D29-3C1E-4050-A0D3-CB0AEA18BA06}" srcId="{96A18569-2886-45B2-831B-7A59992CEA45}" destId="{2460DD1D-9833-4337-BAFD-817C31DD9270}" srcOrd="0" destOrd="0" parTransId="{CC698C98-C713-4B74-A533-BCC018FCB4FC}" sibTransId="{FE494DA7-BD97-4563-A553-889ABABD14F5}"/>
    <dgm:cxn modelId="{C5C94A09-4D73-4410-BF99-AAD8AD74C9AE}" type="presOf" srcId="{96A18569-2886-45B2-831B-7A59992CEA45}" destId="{4ACF6C40-AF31-40A3-852C-537D413AE24D}" srcOrd="0" destOrd="0" presId="urn:microsoft.com/office/officeart/2008/layout/HorizontalMultiLevelHierarchy"/>
    <dgm:cxn modelId="{417B0091-E459-4226-97F9-C4E11A210D0A}" type="presOf" srcId="{9959A093-3C19-45DB-8892-798DD671E80E}" destId="{187FEA64-543C-4A57-AE08-BEB69E12A5D3}" srcOrd="0" destOrd="0" presId="urn:microsoft.com/office/officeart/2008/layout/HorizontalMultiLevelHierarchy"/>
    <dgm:cxn modelId="{027D9E89-D3A9-4ED5-AD32-7282D58843CE}" type="presOf" srcId="{2460DD1D-9833-4337-BAFD-817C31DD9270}" destId="{F18DBC26-86DF-41C1-B4E1-94AB10FA8689}" srcOrd="0" destOrd="0" presId="urn:microsoft.com/office/officeart/2008/layout/HorizontalMultiLevelHierarchy"/>
    <dgm:cxn modelId="{EDF31147-DBC4-45B8-8B0C-EF0F1A8720BE}" srcId="{85EE1626-4928-4AC8-AE48-0019059D5464}" destId="{3E91AB4A-CB35-48BD-84BC-295AAB7869AB}" srcOrd="0" destOrd="0" parTransId="{A5CCACB0-3452-4E0F-BFE4-CC4A2401F301}" sibTransId="{9F18EA04-B92D-4EFC-B4E2-FE48F379352B}"/>
    <dgm:cxn modelId="{67260DD6-C5CF-4796-A906-20966BDAE14D}" type="presOf" srcId="{F50353D7-3EC8-4217-ABD9-46942A9AC15B}" destId="{596EFF2E-BD6D-4DBC-9AF8-873BE06DE4CD}" srcOrd="1" destOrd="0" presId="urn:microsoft.com/office/officeart/2008/layout/HorizontalMultiLevelHierarchy"/>
    <dgm:cxn modelId="{65198BB5-BAD5-497F-8A74-186AC3D26ACE}" type="presOf" srcId="{D9803E8E-DE79-478B-B24C-6725003D39EB}" destId="{6B661E9C-DA36-4ACC-A627-13452B6083E0}" srcOrd="0" destOrd="0" presId="urn:microsoft.com/office/officeart/2008/layout/HorizontalMultiLevelHierarchy"/>
    <dgm:cxn modelId="{3630CAE2-A5E0-44E6-A53D-11D7DB1B0034}" srcId="{D8929207-8F94-434F-A509-A6BFB6AAB95D}" destId="{183B08C2-B151-44E0-B8B3-6B64647B3DBD}" srcOrd="0" destOrd="0" parTransId="{D9803E8E-DE79-478B-B24C-6725003D39EB}" sibTransId="{73D7357E-E67A-4626-A3B4-97C1FF277261}"/>
    <dgm:cxn modelId="{85DFCED8-BCCB-4868-9F1D-7260EB513FE5}" srcId="{BAA7DA5E-C20C-42F5-9DCE-E9AA36EA3007}" destId="{5E584BB2-DD87-4179-831B-902AF5AEFA63}" srcOrd="0" destOrd="0" parTransId="{D18321BD-B3FF-455A-B340-111471BA4DBA}" sibTransId="{F1CBDA77-C11B-48F6-8C4C-5A1E2ECFA348}"/>
    <dgm:cxn modelId="{40B0C127-7DDD-4F58-A5CB-F44F4FABC864}" type="presOf" srcId="{5E584BB2-DD87-4179-831B-902AF5AEFA63}" destId="{C998CED3-40EA-40CB-8B40-1CB172138828}" srcOrd="0" destOrd="0" presId="urn:microsoft.com/office/officeart/2008/layout/HorizontalMultiLevelHierarchy"/>
    <dgm:cxn modelId="{24B1A957-AA2C-4615-92C2-63CC2A2FC808}" type="presOf" srcId="{188ACEC0-D233-420A-AFA4-E9441936049C}" destId="{47881F09-99BA-41B7-8FB3-D425A17F0158}" srcOrd="0" destOrd="0" presId="urn:microsoft.com/office/officeart/2008/layout/HorizontalMultiLevelHierarchy"/>
    <dgm:cxn modelId="{1D8727A4-821D-45B1-A7C0-1E929BCDEFCD}" type="presParOf" srcId="{4ACF6C40-AF31-40A3-852C-537D413AE24D}" destId="{BB7B8746-6BE5-456A-82FB-C64249CAEE14}" srcOrd="0" destOrd="0" presId="urn:microsoft.com/office/officeart/2008/layout/HorizontalMultiLevelHierarchy"/>
    <dgm:cxn modelId="{42B71089-E249-4C26-B840-2D655FF39654}" type="presParOf" srcId="{BB7B8746-6BE5-456A-82FB-C64249CAEE14}" destId="{F18DBC26-86DF-41C1-B4E1-94AB10FA8689}" srcOrd="0" destOrd="0" presId="urn:microsoft.com/office/officeart/2008/layout/HorizontalMultiLevelHierarchy"/>
    <dgm:cxn modelId="{358AD42D-792E-4627-8B48-87E591F3C4A7}" type="presParOf" srcId="{BB7B8746-6BE5-456A-82FB-C64249CAEE14}" destId="{4D13A852-FF04-43F4-A012-51C1E6A4712D}" srcOrd="1" destOrd="0" presId="urn:microsoft.com/office/officeart/2008/layout/HorizontalMultiLevelHierarchy"/>
    <dgm:cxn modelId="{54B5B4F0-42A9-4B35-8F0F-5A96321720C2}" type="presParOf" srcId="{4D13A852-FF04-43F4-A012-51C1E6A4712D}" destId="{47881F09-99BA-41B7-8FB3-D425A17F0158}" srcOrd="0" destOrd="0" presId="urn:microsoft.com/office/officeart/2008/layout/HorizontalMultiLevelHierarchy"/>
    <dgm:cxn modelId="{9E1A1065-B74D-44DD-A81C-212457A254E4}" type="presParOf" srcId="{47881F09-99BA-41B7-8FB3-D425A17F0158}" destId="{0EDE979F-3A76-4D88-8621-4758926A8C7F}" srcOrd="0" destOrd="0" presId="urn:microsoft.com/office/officeart/2008/layout/HorizontalMultiLevelHierarchy"/>
    <dgm:cxn modelId="{BB02D6A8-8898-4864-B308-C1F86C6E7102}" type="presParOf" srcId="{4D13A852-FF04-43F4-A012-51C1E6A4712D}" destId="{BFA216A2-BA31-4732-B231-BB431B40EC9B}" srcOrd="1" destOrd="0" presId="urn:microsoft.com/office/officeart/2008/layout/HorizontalMultiLevelHierarchy"/>
    <dgm:cxn modelId="{B8865825-AE95-4187-9B3E-4ED2043394CF}" type="presParOf" srcId="{BFA216A2-BA31-4732-B231-BB431B40EC9B}" destId="{187FEA64-543C-4A57-AE08-BEB69E12A5D3}" srcOrd="0" destOrd="0" presId="urn:microsoft.com/office/officeart/2008/layout/HorizontalMultiLevelHierarchy"/>
    <dgm:cxn modelId="{F2EE58AD-521F-442C-990C-C6C04969B370}" type="presParOf" srcId="{BFA216A2-BA31-4732-B231-BB431B40EC9B}" destId="{41E9CFDD-EED6-4F44-8F77-3A1E80D4221E}" srcOrd="1" destOrd="0" presId="urn:microsoft.com/office/officeart/2008/layout/HorizontalMultiLevelHierarchy"/>
    <dgm:cxn modelId="{F57304DF-B389-4F48-837C-65097B2479C4}" type="presParOf" srcId="{41E9CFDD-EED6-4F44-8F77-3A1E80D4221E}" destId="{01944F38-0E18-4874-AEF1-1FA48313E23E}" srcOrd="0" destOrd="0" presId="urn:microsoft.com/office/officeart/2008/layout/HorizontalMultiLevelHierarchy"/>
    <dgm:cxn modelId="{0E88A358-2CE1-464B-9418-87FE15EF48B2}" type="presParOf" srcId="{01944F38-0E18-4874-AEF1-1FA48313E23E}" destId="{596EFF2E-BD6D-4DBC-9AF8-873BE06DE4CD}" srcOrd="0" destOrd="0" presId="urn:microsoft.com/office/officeart/2008/layout/HorizontalMultiLevelHierarchy"/>
    <dgm:cxn modelId="{5F41BE93-22FF-4BF8-8D91-07CD9A19F310}" type="presParOf" srcId="{41E9CFDD-EED6-4F44-8F77-3A1E80D4221E}" destId="{0042DD8B-86BF-4572-99CA-D322200D11E9}" srcOrd="1" destOrd="0" presId="urn:microsoft.com/office/officeart/2008/layout/HorizontalMultiLevelHierarchy"/>
    <dgm:cxn modelId="{2E089BB4-07BE-436C-81BB-5CF141B9F05C}" type="presParOf" srcId="{0042DD8B-86BF-4572-99CA-D322200D11E9}" destId="{7EBA1A01-68D0-4C5F-AE20-B3A5F36D3BFE}" srcOrd="0" destOrd="0" presId="urn:microsoft.com/office/officeart/2008/layout/HorizontalMultiLevelHierarchy"/>
    <dgm:cxn modelId="{F468951A-99B6-4C89-819F-F81D31749AEE}" type="presParOf" srcId="{0042DD8B-86BF-4572-99CA-D322200D11E9}" destId="{0441ECF3-EDFA-4803-AEDD-6D01E0069452}" srcOrd="1" destOrd="0" presId="urn:microsoft.com/office/officeart/2008/layout/HorizontalMultiLevelHierarchy"/>
    <dgm:cxn modelId="{D3210834-623E-4365-8153-9C6E2A00E4FF}" type="presParOf" srcId="{0441ECF3-EDFA-4803-AEDD-6D01E0069452}" destId="{ED83C153-DDCE-450C-ACD1-C46D45D7941C}" srcOrd="0" destOrd="0" presId="urn:microsoft.com/office/officeart/2008/layout/HorizontalMultiLevelHierarchy"/>
    <dgm:cxn modelId="{1EE9A992-33F2-46F6-BFBB-A316B96C877D}" type="presParOf" srcId="{ED83C153-DDCE-450C-ACD1-C46D45D7941C}" destId="{961C1C9E-E3C5-4E62-8C28-CCE5FD6FD2F1}" srcOrd="0" destOrd="0" presId="urn:microsoft.com/office/officeart/2008/layout/HorizontalMultiLevelHierarchy"/>
    <dgm:cxn modelId="{5EA4856E-0C8F-4B84-B34C-72FFD329A01B}" type="presParOf" srcId="{0441ECF3-EDFA-4803-AEDD-6D01E0069452}" destId="{94E54374-2351-4665-92C7-2CC6A21CF125}" srcOrd="1" destOrd="0" presId="urn:microsoft.com/office/officeart/2008/layout/HorizontalMultiLevelHierarchy"/>
    <dgm:cxn modelId="{9A667BDB-5AEF-4347-8DAF-49137688894B}" type="presParOf" srcId="{94E54374-2351-4665-92C7-2CC6A21CF125}" destId="{C998CED3-40EA-40CB-8B40-1CB172138828}" srcOrd="0" destOrd="0" presId="urn:microsoft.com/office/officeart/2008/layout/HorizontalMultiLevelHierarchy"/>
    <dgm:cxn modelId="{DB2CCC85-C008-45AD-A914-BA21EA550999}" type="presParOf" srcId="{94E54374-2351-4665-92C7-2CC6A21CF125}" destId="{C5A7A621-343E-41AB-91E3-7DC6B0652D8F}" srcOrd="1" destOrd="0" presId="urn:microsoft.com/office/officeart/2008/layout/HorizontalMultiLevelHierarchy"/>
    <dgm:cxn modelId="{406302B4-3703-4580-8DD9-780DCE04EFDD}" type="presParOf" srcId="{41E9CFDD-EED6-4F44-8F77-3A1E80D4221E}" destId="{66C2CDE7-42CB-4C2F-88B7-AF18BAD95A4F}" srcOrd="2" destOrd="0" presId="urn:microsoft.com/office/officeart/2008/layout/HorizontalMultiLevelHierarchy"/>
    <dgm:cxn modelId="{F77A4987-B919-4D55-973F-69703CB84435}" type="presParOf" srcId="{66C2CDE7-42CB-4C2F-88B7-AF18BAD95A4F}" destId="{C1AD61D4-4AD2-4C60-AAB1-448709C1374B}" srcOrd="0" destOrd="0" presId="urn:microsoft.com/office/officeart/2008/layout/HorizontalMultiLevelHierarchy"/>
    <dgm:cxn modelId="{F202BCA8-E3DB-42CC-AB2E-6DADC0918AE9}" type="presParOf" srcId="{41E9CFDD-EED6-4F44-8F77-3A1E80D4221E}" destId="{8BA1D647-6C2B-40DB-A67E-5A37B9F49EDB}" srcOrd="3" destOrd="0" presId="urn:microsoft.com/office/officeart/2008/layout/HorizontalMultiLevelHierarchy"/>
    <dgm:cxn modelId="{4C133133-66A7-4BB3-AD19-A8D44B01A46E}" type="presParOf" srcId="{8BA1D647-6C2B-40DB-A67E-5A37B9F49EDB}" destId="{F98FBE53-44F5-4BC6-879A-D7D1DB96CED7}" srcOrd="0" destOrd="0" presId="urn:microsoft.com/office/officeart/2008/layout/HorizontalMultiLevelHierarchy"/>
    <dgm:cxn modelId="{F2E78DCF-9016-4F66-B518-F29EE342A9EB}" type="presParOf" srcId="{8BA1D647-6C2B-40DB-A67E-5A37B9F49EDB}" destId="{C1070C27-2DD5-4788-A910-0BE166D5E82D}" srcOrd="1" destOrd="0" presId="urn:microsoft.com/office/officeart/2008/layout/HorizontalMultiLevelHierarchy"/>
    <dgm:cxn modelId="{1186029F-4478-42A4-BD47-04323B1DBF52}" type="presParOf" srcId="{41E9CFDD-EED6-4F44-8F77-3A1E80D4221E}" destId="{622D03A2-3D01-4AB8-BAE0-607F00E13F15}" srcOrd="4" destOrd="0" presId="urn:microsoft.com/office/officeart/2008/layout/HorizontalMultiLevelHierarchy"/>
    <dgm:cxn modelId="{A4994ABF-9FD1-406B-8C80-6B7B4C0DE124}" type="presParOf" srcId="{622D03A2-3D01-4AB8-BAE0-607F00E13F15}" destId="{75FD650C-2F48-49E2-B69F-204858332BE3}" srcOrd="0" destOrd="0" presId="urn:microsoft.com/office/officeart/2008/layout/HorizontalMultiLevelHierarchy"/>
    <dgm:cxn modelId="{6B99F16A-032F-40D0-9624-837C134B5C26}" type="presParOf" srcId="{41E9CFDD-EED6-4F44-8F77-3A1E80D4221E}" destId="{7F1B73B9-5E0A-46F3-AC61-82D4A05FC8F8}" srcOrd="5" destOrd="0" presId="urn:microsoft.com/office/officeart/2008/layout/HorizontalMultiLevelHierarchy"/>
    <dgm:cxn modelId="{22457E40-5736-4585-9F8A-41F35CDAAAEA}" type="presParOf" srcId="{7F1B73B9-5E0A-46F3-AC61-82D4A05FC8F8}" destId="{19CEC3A0-7B26-45B9-A878-D5B66F48A177}" srcOrd="0" destOrd="0" presId="urn:microsoft.com/office/officeart/2008/layout/HorizontalMultiLevelHierarchy"/>
    <dgm:cxn modelId="{EEE1C39F-166C-4E2B-9458-ECC255B174AC}" type="presParOf" srcId="{7F1B73B9-5E0A-46F3-AC61-82D4A05FC8F8}" destId="{EF808932-2114-4F8F-85A9-7AB16354ED53}" srcOrd="1" destOrd="0" presId="urn:microsoft.com/office/officeart/2008/layout/HorizontalMultiLevelHierarchy"/>
    <dgm:cxn modelId="{2DC68BE2-85F8-4C49-80D5-A2B7B7167F85}" type="presParOf" srcId="{4D13A852-FF04-43F4-A012-51C1E6A4712D}" destId="{B84BF9E2-105B-4E32-8496-A1EE5DB1778A}" srcOrd="2" destOrd="0" presId="urn:microsoft.com/office/officeart/2008/layout/HorizontalMultiLevelHierarchy"/>
    <dgm:cxn modelId="{31E950CD-79BD-4DED-9E91-E9E55FFCE61C}" type="presParOf" srcId="{B84BF9E2-105B-4E32-8496-A1EE5DB1778A}" destId="{2FCD280F-8C08-408D-9820-9BB2F18BC173}" srcOrd="0" destOrd="0" presId="urn:microsoft.com/office/officeart/2008/layout/HorizontalMultiLevelHierarchy"/>
    <dgm:cxn modelId="{58BB2C0B-F72E-48B0-9AB7-99FEBB460D08}" type="presParOf" srcId="{4D13A852-FF04-43F4-A012-51C1E6A4712D}" destId="{E7169306-57D1-4F42-8D14-843FB43D344D}" srcOrd="3" destOrd="0" presId="urn:microsoft.com/office/officeart/2008/layout/HorizontalMultiLevelHierarchy"/>
    <dgm:cxn modelId="{4D30BC19-210F-47F6-A9EF-34C84AD08732}" type="presParOf" srcId="{E7169306-57D1-4F42-8D14-843FB43D344D}" destId="{0637FAAB-301E-43CA-9517-37E7945E5803}" srcOrd="0" destOrd="0" presId="urn:microsoft.com/office/officeart/2008/layout/HorizontalMultiLevelHierarchy"/>
    <dgm:cxn modelId="{67A2CC46-A04F-47E7-AD26-7461903A8B42}" type="presParOf" srcId="{E7169306-57D1-4F42-8D14-843FB43D344D}" destId="{9EF94B16-3580-4971-B586-5C6F99C23372}" srcOrd="1" destOrd="0" presId="urn:microsoft.com/office/officeart/2008/layout/HorizontalMultiLevelHierarchy"/>
    <dgm:cxn modelId="{1686166C-214B-44CA-8525-460CF65BF814}" type="presParOf" srcId="{9EF94B16-3580-4971-B586-5C6F99C23372}" destId="{461BB785-74F9-4510-A3CC-4C627DD9F937}" srcOrd="0" destOrd="0" presId="urn:microsoft.com/office/officeart/2008/layout/HorizontalMultiLevelHierarchy"/>
    <dgm:cxn modelId="{FC501299-ADE5-4019-A1D5-1AE0BC8F09D4}" type="presParOf" srcId="{461BB785-74F9-4510-A3CC-4C627DD9F937}" destId="{EB5E29DB-76DD-4AB8-88B2-07C5CAB56138}" srcOrd="0" destOrd="0" presId="urn:microsoft.com/office/officeart/2008/layout/HorizontalMultiLevelHierarchy"/>
    <dgm:cxn modelId="{42FAAEDB-673B-4C94-8560-1CC757F770DB}" type="presParOf" srcId="{9EF94B16-3580-4971-B586-5C6F99C23372}" destId="{BACB0FC0-C264-40D7-8AFE-0B02C02FD1E7}" srcOrd="1" destOrd="0" presId="urn:microsoft.com/office/officeart/2008/layout/HorizontalMultiLevelHierarchy"/>
    <dgm:cxn modelId="{9D46B31B-D959-461C-A807-CD9F8306DCC2}" type="presParOf" srcId="{BACB0FC0-C264-40D7-8AFE-0B02C02FD1E7}" destId="{FF93DFF7-C409-40D1-820B-462AAF56AB4C}" srcOrd="0" destOrd="0" presId="urn:microsoft.com/office/officeart/2008/layout/HorizontalMultiLevelHierarchy"/>
    <dgm:cxn modelId="{B08B8A7F-E388-4B98-9D88-A23B40A498D4}" type="presParOf" srcId="{BACB0FC0-C264-40D7-8AFE-0B02C02FD1E7}" destId="{7CCFA5C3-477E-4015-B60A-D355E2953B69}" srcOrd="1" destOrd="0" presId="urn:microsoft.com/office/officeart/2008/layout/HorizontalMultiLevelHierarchy"/>
    <dgm:cxn modelId="{D1016ED3-5944-40C7-8296-7A89D1800240}" type="presParOf" srcId="{7CCFA5C3-477E-4015-B60A-D355E2953B69}" destId="{6B661E9C-DA36-4ACC-A627-13452B6083E0}" srcOrd="0" destOrd="0" presId="urn:microsoft.com/office/officeart/2008/layout/HorizontalMultiLevelHierarchy"/>
    <dgm:cxn modelId="{CC1339E1-2694-49DC-9EF7-D0B47037F1A6}" type="presParOf" srcId="{6B661E9C-DA36-4ACC-A627-13452B6083E0}" destId="{DCA9AEFA-F7BC-416C-BC74-213B27375026}" srcOrd="0" destOrd="0" presId="urn:microsoft.com/office/officeart/2008/layout/HorizontalMultiLevelHierarchy"/>
    <dgm:cxn modelId="{26559680-F8C4-46A4-9769-E549AF4B822D}" type="presParOf" srcId="{7CCFA5C3-477E-4015-B60A-D355E2953B69}" destId="{D3716757-A48E-4312-A045-A37279FAA326}" srcOrd="1" destOrd="0" presId="urn:microsoft.com/office/officeart/2008/layout/HorizontalMultiLevelHierarchy"/>
    <dgm:cxn modelId="{1149EE36-15E4-4A4A-BBC4-A34984669CBE}" type="presParOf" srcId="{D3716757-A48E-4312-A045-A37279FAA326}" destId="{97317BEF-9B77-4E96-ABB1-B3E1C179E335}" srcOrd="0" destOrd="0" presId="urn:microsoft.com/office/officeart/2008/layout/HorizontalMultiLevelHierarchy"/>
    <dgm:cxn modelId="{746B4C6C-5853-48CF-8881-EFD8AFAE2F73}" type="presParOf" srcId="{D3716757-A48E-4312-A045-A37279FAA326}" destId="{CA61AEC1-B657-44E1-B215-A025644C999C}" srcOrd="1" destOrd="0" presId="urn:microsoft.com/office/officeart/2008/layout/HorizontalMultiLevelHierarchy"/>
    <dgm:cxn modelId="{E6B7A385-8E78-4923-AE78-AC79CF5FA1EC}" type="presParOf" srcId="{9EF94B16-3580-4971-B586-5C6F99C23372}" destId="{880C78C5-8473-4311-A374-002469D7E5C1}" srcOrd="2" destOrd="0" presId="urn:microsoft.com/office/officeart/2008/layout/HorizontalMultiLevelHierarchy"/>
    <dgm:cxn modelId="{9A9BBCAE-E917-4300-ABA1-675837397AED}" type="presParOf" srcId="{880C78C5-8473-4311-A374-002469D7E5C1}" destId="{24406F37-E7E9-4DD1-BF0E-6E3B378100FC}" srcOrd="0" destOrd="0" presId="urn:microsoft.com/office/officeart/2008/layout/HorizontalMultiLevelHierarchy"/>
    <dgm:cxn modelId="{7CAE52CC-4968-4307-B716-5B38441F852A}" type="presParOf" srcId="{9EF94B16-3580-4971-B586-5C6F99C23372}" destId="{B857478A-BD7B-4A55-8384-A431C6624B80}" srcOrd="3" destOrd="0" presId="urn:microsoft.com/office/officeart/2008/layout/HorizontalMultiLevelHierarchy"/>
    <dgm:cxn modelId="{A74F0BCB-0F50-47DE-9CBD-E4C29C88F81B}" type="presParOf" srcId="{B857478A-BD7B-4A55-8384-A431C6624B80}" destId="{A10CB914-E66C-451B-AE29-90F809316AF4}" srcOrd="0" destOrd="0" presId="urn:microsoft.com/office/officeart/2008/layout/HorizontalMultiLevelHierarchy"/>
    <dgm:cxn modelId="{86A56FD2-A821-4F12-936B-51C200527967}" type="presParOf" srcId="{B857478A-BD7B-4A55-8384-A431C6624B80}" destId="{2822A963-739A-4C34-8428-85D686509DB6}" srcOrd="1" destOrd="0" presId="urn:microsoft.com/office/officeart/2008/layout/HorizontalMultiLevelHierarchy"/>
    <dgm:cxn modelId="{70B5B585-C698-4E14-B77F-9DA6B36634ED}" type="presParOf" srcId="{2822A963-739A-4C34-8428-85D686509DB6}" destId="{0CCE8818-AC08-4056-9733-D66476622DDD}" srcOrd="0" destOrd="0" presId="urn:microsoft.com/office/officeart/2008/layout/HorizontalMultiLevelHierarchy"/>
    <dgm:cxn modelId="{B5A2F374-A8FF-4A75-B311-A9466A2D7343}" type="presParOf" srcId="{0CCE8818-AC08-4056-9733-D66476622DDD}" destId="{C98919A7-932B-4A24-B21D-F551AA0D0C0B}" srcOrd="0" destOrd="0" presId="urn:microsoft.com/office/officeart/2008/layout/HorizontalMultiLevelHierarchy"/>
    <dgm:cxn modelId="{31AE60AB-057F-4577-ABCD-310EBDBD2494}" type="presParOf" srcId="{2822A963-739A-4C34-8428-85D686509DB6}" destId="{7DEE64ED-A711-4742-A5EB-0F3AB2E2AFFD}" srcOrd="1" destOrd="0" presId="urn:microsoft.com/office/officeart/2008/layout/HorizontalMultiLevelHierarchy"/>
    <dgm:cxn modelId="{5DC39765-19CD-4117-9D52-079296287EB8}" type="presParOf" srcId="{7DEE64ED-A711-4742-A5EB-0F3AB2E2AFFD}" destId="{A99E4C7F-E166-4C9B-B1A3-F17A90F74673}" srcOrd="0" destOrd="0" presId="urn:microsoft.com/office/officeart/2008/layout/HorizontalMultiLevelHierarchy"/>
    <dgm:cxn modelId="{05E9AF9B-0BF0-4C09-B5F1-51B0514B737F}" type="presParOf" srcId="{7DEE64ED-A711-4742-A5EB-0F3AB2E2AFFD}" destId="{E459A6C1-F190-44E3-940A-97E35F93BD4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2460DD1D-9833-4337-BAFD-817C31DD9270}">
      <dgm:prSet custT="1"/>
      <dgm:spPr/>
      <dgm:t>
        <a:bodyPr/>
        <a:lstStyle/>
        <a:p>
          <a:pPr rtl="1"/>
          <a:r>
            <a:rPr lang="fa-IR" sz="3600" smtClean="0">
              <a:solidFill>
                <a:schemeClr val="bg1"/>
              </a:solidFill>
              <a:cs typeface="B Badr" panose="00000400000000000000" pitchFamily="2" charset="-78"/>
            </a:rPr>
            <a:t>و أما تعريفه</a:t>
          </a:r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C698C98-C713-4B74-A533-BCC018FCB4FC}" type="parTrans" cxnId="{5C3D3D29-3C1E-4050-A0D3-CB0AEA18BA06}">
      <dgm:prSet/>
      <dgm:spPr/>
      <dgm:t>
        <a:bodyPr/>
        <a:lstStyle/>
        <a:p>
          <a:pPr rtl="1"/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E494DA7-BD97-4563-A553-889ABABD14F5}" type="sibTrans" cxnId="{5C3D3D29-3C1E-4050-A0D3-CB0AEA18BA06}">
      <dgm:prSet/>
      <dgm:spPr/>
      <dgm:t>
        <a:bodyPr/>
        <a:lstStyle/>
        <a:p>
          <a:pPr rtl="1"/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5424CCC-6269-4F8F-934D-DB7ED5270AFF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فلإفادة السامع حكما على أمر معلوم له بإحدى طرق التعريف بآخر مثله، أو لازم حكم كذلك‏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DB73A1B-AC3B-4F51-94FC-55A850EB16A4}" type="parTrans" cxnId="{B03A18B2-2E7B-4786-8E5C-B58BD091A038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E50E8E-E00D-4BFD-B362-3FF81E2A5BAF}" type="sibTrans" cxnId="{B03A18B2-2E7B-4786-8E5C-B58BD091A038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492F70-D05C-404C-A763-6C866C60D4AE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نحو: زيد أخوك، و عمرو المنطلق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AFA4E4-DF70-4F36-B105-135BC0D130EA}" type="parTrans" cxnId="{561624FE-361F-4549-8429-317A7B9E4189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1AB4D11-54BD-4279-B321-97756A9B3741}" type="sibTrans" cxnId="{561624FE-361F-4549-8429-317A7B9E4189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9AEF7EF-D11B-4237-AF41-E792EA94C3FA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باعتبار تعريف العهد أو الجنس، و عكسهما .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8767976-875F-4035-9103-FF7C8F4533E9}" type="parTrans" cxnId="{3A642E80-AFE0-4D1D-9A02-862C0663A9E9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4AB886E-3D3F-47B3-94E3-EE632932CD56}" type="sibTrans" cxnId="{3A642E80-AFE0-4D1D-9A02-862C0663A9E9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6AE5C29-A202-4676-8E59-AF764E997D0A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الثاني‏ قد يفيد قصر الجنس على شي‏ء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1583392-6758-4C78-9020-0BF032D2C884}" type="parTrans" cxnId="{3FCAED2F-9A90-4815-8EE2-7EC67FC0E595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EA8EFB6-51FA-44E8-90C5-4F43F6661425}" type="sibTrans" cxnId="{3FCAED2F-9A90-4815-8EE2-7EC67FC0E595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34F326E-38CB-42A7-B301-2DDE5EC5E4E7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تحقيقا؛ نحو: زيد الأمير،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2FB9DE6-E1B7-4BA0-8660-DDF9970A4C9D}" type="parTrans" cxnId="{F49ADD46-A0AC-498E-AA53-8271208BABFE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897F1EE-0696-4C2F-8A1C-A9AFBB80F6E1}" type="sibTrans" cxnId="{F49ADD46-A0AC-498E-AA53-8271208BABFE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A1362F2-7C61-4FE4-8231-B231439F0AE9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أو مبالغة لكماله فيه؛ نحو: عمرو الشجاع.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82A72F-3B43-4B4F-9BF7-CBEF0A72597C}" type="parTrans" cxnId="{057C4C74-9FAD-4DD1-82ED-C2E315A190D1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31FE5FD-C77D-4898-92AB-626BBC993D5B}" type="sibTrans" cxnId="{057C4C74-9FAD-4DD1-82ED-C2E315A190D1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96FC70-B82D-4F11-944D-7865C7A829B2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قيل: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3F07267-B912-4AA2-B102-E4FAC88EB3C2}" type="parTrans" cxnId="{35AF8E2C-8BCC-4809-8422-C2069F683314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BC92285-C493-4C45-8F11-F42D9C7069B6}" type="sibTrans" cxnId="{35AF8E2C-8BCC-4809-8422-C2069F683314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3C26F1-9241-4A61-8BD5-B0AEE05A1B75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الاسم متعين للابتداء؛ لدلالته على الذات،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59C3444-4C29-44D7-9AF9-1A90B3201A3F}" type="parTrans" cxnId="{2084686B-9443-4D93-84F8-E64560475188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100E5FB-70B9-4F30-8C36-EEA3FB74722B}" type="sibTrans" cxnId="{2084686B-9443-4D93-84F8-E64560475188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7BBBCD-5628-4865-B514-A4BF73AE1413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الصفة للخبرية؛ لدلالتها على أمر نسبى: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45FE9B2-E3A3-41CA-8EE4-AF939FC0FEF4}" type="parTrans" cxnId="{A1077A93-1F26-444B-9B23-4B392503896A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43A3A16-BBAF-4774-A9C3-2D4CF28CFC71}" type="sibTrans" cxnId="{A1077A93-1F26-444B-9B23-4B392503896A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0A7AA4F-8D09-43FF-8DDB-E8D9D814D158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ورد بأن المعنى: الشخص الذى له الصفة صاحب الاسم.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423ED6B-6FC1-4F14-B82A-4312605BC996}" type="parTrans" cxnId="{2FA48D29-4A95-4489-9AA3-769E5022D25D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5E6A58-032C-4794-8ED3-2DD1ECF7EC29}" type="sibTrans" cxnId="{2FA48D29-4A95-4489-9AA3-769E5022D25D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B7B8746-6BE5-456A-82FB-C64249CAEE14}" type="pres">
      <dgm:prSet presAssocID="{2460DD1D-9833-4337-BAFD-817C31DD9270}" presName="root1" presStyleCnt="0"/>
      <dgm:spPr/>
    </dgm:pt>
    <dgm:pt modelId="{F18DBC26-86DF-41C1-B4E1-94AB10FA8689}" type="pres">
      <dgm:prSet presAssocID="{2460DD1D-9833-4337-BAFD-817C31DD927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D13A852-FF04-43F4-A012-51C1E6A4712D}" type="pres">
      <dgm:prSet presAssocID="{2460DD1D-9833-4337-BAFD-817C31DD9270}" presName="level2hierChild" presStyleCnt="0"/>
      <dgm:spPr/>
    </dgm:pt>
    <dgm:pt modelId="{D16F51F0-FAE5-409B-8611-8EDD061A86C1}" type="pres">
      <dgm:prSet presAssocID="{2DB73A1B-AC3B-4F51-94FC-55A850EB16A4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1D2E62A9-AF9E-45DA-9F3A-6FFEB5C65666}" type="pres">
      <dgm:prSet presAssocID="{2DB73A1B-AC3B-4F51-94FC-55A850EB16A4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20FEA519-575B-4FE7-AE20-E4CAC9036F9B}" type="pres">
      <dgm:prSet presAssocID="{05424CCC-6269-4F8F-934D-DB7ED5270AFF}" presName="root2" presStyleCnt="0"/>
      <dgm:spPr/>
    </dgm:pt>
    <dgm:pt modelId="{41938A0F-3CAC-45DA-B5E3-0EE6B126CEA9}" type="pres">
      <dgm:prSet presAssocID="{05424CCC-6269-4F8F-934D-DB7ED5270AFF}" presName="LevelTwoTextNode" presStyleLbl="node2" presStyleIdx="0" presStyleCnt="1" custScaleX="116539" custScaleY="1497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7A8376-8BB8-4DA2-9C54-1244E6BF863F}" type="pres">
      <dgm:prSet presAssocID="{05424CCC-6269-4F8F-934D-DB7ED5270AFF}" presName="level3hierChild" presStyleCnt="0"/>
      <dgm:spPr/>
    </dgm:pt>
    <dgm:pt modelId="{5286A84A-F829-41BE-983F-3093F9149BDD}" type="pres">
      <dgm:prSet presAssocID="{A1AFA4E4-DF70-4F36-B105-135BC0D130EA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840216A4-7E9E-4920-8A4A-1A2D37F56F59}" type="pres">
      <dgm:prSet presAssocID="{A1AFA4E4-DF70-4F36-B105-135BC0D130EA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91A3A544-3368-4607-8D11-8CB18A5C390F}" type="pres">
      <dgm:prSet presAssocID="{7C492F70-D05C-404C-A763-6C866C60D4AE}" presName="root2" presStyleCnt="0"/>
      <dgm:spPr/>
    </dgm:pt>
    <dgm:pt modelId="{CACA823C-0EA4-4F1E-9697-1D6D20A20B52}" type="pres">
      <dgm:prSet presAssocID="{7C492F70-D05C-404C-A763-6C866C60D4A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C779BF6-40EE-4A62-8049-883DB950B26D}" type="pres">
      <dgm:prSet presAssocID="{7C492F70-D05C-404C-A763-6C866C60D4AE}" presName="level3hierChild" presStyleCnt="0"/>
      <dgm:spPr/>
    </dgm:pt>
    <dgm:pt modelId="{F9C35139-E322-45C1-A90F-5058786A8816}" type="pres">
      <dgm:prSet presAssocID="{98767976-875F-4035-9103-FF7C8F4533E9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3C171495-A608-4B48-A773-DF00ABDE2541}" type="pres">
      <dgm:prSet presAssocID="{98767976-875F-4035-9103-FF7C8F4533E9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BAA9F9F3-7169-43C6-99DB-039D6D7DA423}" type="pres">
      <dgm:prSet presAssocID="{59AEF7EF-D11B-4237-AF41-E792EA94C3FA}" presName="root2" presStyleCnt="0"/>
      <dgm:spPr/>
    </dgm:pt>
    <dgm:pt modelId="{221CB74D-0CA4-4AD1-AE04-30D5A6C54B57}" type="pres">
      <dgm:prSet presAssocID="{59AEF7EF-D11B-4237-AF41-E792EA94C3F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90C4EA3-BC47-44D0-98F3-920356F72F00}" type="pres">
      <dgm:prSet presAssocID="{59AEF7EF-D11B-4237-AF41-E792EA94C3FA}" presName="level3hierChild" presStyleCnt="0"/>
      <dgm:spPr/>
    </dgm:pt>
    <dgm:pt modelId="{B992E0AF-0758-4377-A7A8-F64EF142BB41}" type="pres">
      <dgm:prSet presAssocID="{E1583392-6758-4C78-9020-0BF032D2C884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DC26D475-D25E-4601-B2FD-CB783C9634EE}" type="pres">
      <dgm:prSet presAssocID="{E1583392-6758-4C78-9020-0BF032D2C884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4CEC0A06-1673-443B-94C4-B8223867852C}" type="pres">
      <dgm:prSet presAssocID="{D6AE5C29-A202-4676-8E59-AF764E997D0A}" presName="root2" presStyleCnt="0"/>
      <dgm:spPr/>
    </dgm:pt>
    <dgm:pt modelId="{24DAF0F9-EF50-49F5-AFCE-5E68D30A22FE}" type="pres">
      <dgm:prSet presAssocID="{D6AE5C29-A202-4676-8E59-AF764E997D0A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321D32F-B7A4-4446-8191-52A71A4AECC4}" type="pres">
      <dgm:prSet presAssocID="{D6AE5C29-A202-4676-8E59-AF764E997D0A}" presName="level3hierChild" presStyleCnt="0"/>
      <dgm:spPr/>
    </dgm:pt>
    <dgm:pt modelId="{6938EEA3-8063-4797-8256-6559636EC34A}" type="pres">
      <dgm:prSet presAssocID="{F2FB9DE6-E1B7-4BA0-8660-DDF9970A4C9D}" presName="conn2-1" presStyleLbl="parChTrans1D4" presStyleIdx="0" presStyleCnt="5"/>
      <dgm:spPr/>
      <dgm:t>
        <a:bodyPr/>
        <a:lstStyle/>
        <a:p>
          <a:pPr rtl="1"/>
          <a:endParaRPr lang="fa-IR"/>
        </a:p>
      </dgm:t>
    </dgm:pt>
    <dgm:pt modelId="{987B34AB-DC45-463D-963C-37869AE1C842}" type="pres">
      <dgm:prSet presAssocID="{F2FB9DE6-E1B7-4BA0-8660-DDF9970A4C9D}" presName="connTx" presStyleLbl="parChTrans1D4" presStyleIdx="0" presStyleCnt="5"/>
      <dgm:spPr/>
      <dgm:t>
        <a:bodyPr/>
        <a:lstStyle/>
        <a:p>
          <a:pPr rtl="1"/>
          <a:endParaRPr lang="fa-IR"/>
        </a:p>
      </dgm:t>
    </dgm:pt>
    <dgm:pt modelId="{66E2F114-B5A3-4232-97EE-F159BD8368D3}" type="pres">
      <dgm:prSet presAssocID="{834F326E-38CB-42A7-B301-2DDE5EC5E4E7}" presName="root2" presStyleCnt="0"/>
      <dgm:spPr/>
    </dgm:pt>
    <dgm:pt modelId="{9AC149A4-52E8-410A-8D75-8A4FD67CA56B}" type="pres">
      <dgm:prSet presAssocID="{834F326E-38CB-42A7-B301-2DDE5EC5E4E7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FFAA2C4-2B7E-4D89-8475-065EE0EDD806}" type="pres">
      <dgm:prSet presAssocID="{834F326E-38CB-42A7-B301-2DDE5EC5E4E7}" presName="level3hierChild" presStyleCnt="0"/>
      <dgm:spPr/>
    </dgm:pt>
    <dgm:pt modelId="{5448BF57-103B-4199-BF9B-45DB2AF4762C}" type="pres">
      <dgm:prSet presAssocID="{8482A72F-3B43-4B4F-9BF7-CBEF0A72597C}" presName="conn2-1" presStyleLbl="parChTrans1D4" presStyleIdx="1" presStyleCnt="5"/>
      <dgm:spPr/>
      <dgm:t>
        <a:bodyPr/>
        <a:lstStyle/>
        <a:p>
          <a:pPr rtl="1"/>
          <a:endParaRPr lang="fa-IR"/>
        </a:p>
      </dgm:t>
    </dgm:pt>
    <dgm:pt modelId="{96F17B05-232D-46AD-9903-AB949C81E402}" type="pres">
      <dgm:prSet presAssocID="{8482A72F-3B43-4B4F-9BF7-CBEF0A72597C}" presName="connTx" presStyleLbl="parChTrans1D4" presStyleIdx="1" presStyleCnt="5"/>
      <dgm:spPr/>
      <dgm:t>
        <a:bodyPr/>
        <a:lstStyle/>
        <a:p>
          <a:pPr rtl="1"/>
          <a:endParaRPr lang="fa-IR"/>
        </a:p>
      </dgm:t>
    </dgm:pt>
    <dgm:pt modelId="{35B4D18F-C591-4E09-9FF5-73AFCBDA8000}" type="pres">
      <dgm:prSet presAssocID="{3A1362F2-7C61-4FE4-8231-B231439F0AE9}" presName="root2" presStyleCnt="0"/>
      <dgm:spPr/>
    </dgm:pt>
    <dgm:pt modelId="{522952AE-2E98-4E34-B68F-5E377013D663}" type="pres">
      <dgm:prSet presAssocID="{3A1362F2-7C61-4FE4-8231-B231439F0AE9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D7F1E24-8561-4571-8C3C-240ED316AEE3}" type="pres">
      <dgm:prSet presAssocID="{3A1362F2-7C61-4FE4-8231-B231439F0AE9}" presName="level3hierChild" presStyleCnt="0"/>
      <dgm:spPr/>
    </dgm:pt>
    <dgm:pt modelId="{6FE4EFA0-F033-4544-9758-04AC6B156579}" type="pres">
      <dgm:prSet presAssocID="{83F07267-B912-4AA2-B102-E4FAC88EB3C2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E6C74C4C-61BC-4378-9CCA-358EBCCC82C6}" type="pres">
      <dgm:prSet presAssocID="{83F07267-B912-4AA2-B102-E4FAC88EB3C2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56CF2D7A-85A1-41E7-BACC-D2C870914F48}" type="pres">
      <dgm:prSet presAssocID="{1396FC70-B82D-4F11-944D-7865C7A829B2}" presName="root2" presStyleCnt="0"/>
      <dgm:spPr/>
    </dgm:pt>
    <dgm:pt modelId="{274DAA13-2AE8-4811-9E59-78D3716417B2}" type="pres">
      <dgm:prSet presAssocID="{1396FC70-B82D-4F11-944D-7865C7A829B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950D35-1205-4078-B254-1EC60D611449}" type="pres">
      <dgm:prSet presAssocID="{1396FC70-B82D-4F11-944D-7865C7A829B2}" presName="level3hierChild" presStyleCnt="0"/>
      <dgm:spPr/>
    </dgm:pt>
    <dgm:pt modelId="{E2066DAB-1C7D-4E43-BD86-E21B6B3ADF19}" type="pres">
      <dgm:prSet presAssocID="{C59C3444-4C29-44D7-9AF9-1A90B3201A3F}" presName="conn2-1" presStyleLbl="parChTrans1D4" presStyleIdx="2" presStyleCnt="5"/>
      <dgm:spPr/>
      <dgm:t>
        <a:bodyPr/>
        <a:lstStyle/>
        <a:p>
          <a:pPr rtl="1"/>
          <a:endParaRPr lang="fa-IR"/>
        </a:p>
      </dgm:t>
    </dgm:pt>
    <dgm:pt modelId="{EEB7EE65-35FF-48CA-BC43-5D62F6505E4D}" type="pres">
      <dgm:prSet presAssocID="{C59C3444-4C29-44D7-9AF9-1A90B3201A3F}" presName="connTx" presStyleLbl="parChTrans1D4" presStyleIdx="2" presStyleCnt="5"/>
      <dgm:spPr/>
      <dgm:t>
        <a:bodyPr/>
        <a:lstStyle/>
        <a:p>
          <a:pPr rtl="1"/>
          <a:endParaRPr lang="fa-IR"/>
        </a:p>
      </dgm:t>
    </dgm:pt>
    <dgm:pt modelId="{6B802DDD-516A-4AA8-8464-9F2E47B49E80}" type="pres">
      <dgm:prSet presAssocID="{563C26F1-9241-4A61-8BD5-B0AEE05A1B75}" presName="root2" presStyleCnt="0"/>
      <dgm:spPr/>
    </dgm:pt>
    <dgm:pt modelId="{5E623A50-9027-4B73-8F50-1853DB11C427}" type="pres">
      <dgm:prSet presAssocID="{563C26F1-9241-4A61-8BD5-B0AEE05A1B75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64756C7-C416-42C4-8322-8A988E71FD54}" type="pres">
      <dgm:prSet presAssocID="{563C26F1-9241-4A61-8BD5-B0AEE05A1B75}" presName="level3hierChild" presStyleCnt="0"/>
      <dgm:spPr/>
    </dgm:pt>
    <dgm:pt modelId="{121A64E0-3F11-4914-8CD6-3F423928C3DC}" type="pres">
      <dgm:prSet presAssocID="{445FE9B2-E3A3-41CA-8EE4-AF939FC0FEF4}" presName="conn2-1" presStyleLbl="parChTrans1D4" presStyleIdx="3" presStyleCnt="5"/>
      <dgm:spPr/>
      <dgm:t>
        <a:bodyPr/>
        <a:lstStyle/>
        <a:p>
          <a:pPr rtl="1"/>
          <a:endParaRPr lang="fa-IR"/>
        </a:p>
      </dgm:t>
    </dgm:pt>
    <dgm:pt modelId="{C176BA1C-19EF-48B5-94B8-E612F990AB31}" type="pres">
      <dgm:prSet presAssocID="{445FE9B2-E3A3-41CA-8EE4-AF939FC0FEF4}" presName="connTx" presStyleLbl="parChTrans1D4" presStyleIdx="3" presStyleCnt="5"/>
      <dgm:spPr/>
      <dgm:t>
        <a:bodyPr/>
        <a:lstStyle/>
        <a:p>
          <a:pPr rtl="1"/>
          <a:endParaRPr lang="fa-IR"/>
        </a:p>
      </dgm:t>
    </dgm:pt>
    <dgm:pt modelId="{B1F810E9-52FD-41A8-BF56-5CC6DCFEABA1}" type="pres">
      <dgm:prSet presAssocID="{3C7BBBCD-5628-4865-B514-A4BF73AE1413}" presName="root2" presStyleCnt="0"/>
      <dgm:spPr/>
    </dgm:pt>
    <dgm:pt modelId="{93850348-FCF7-46A8-A55C-001BBB53A72D}" type="pres">
      <dgm:prSet presAssocID="{3C7BBBCD-5628-4865-B514-A4BF73AE1413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80A88F7-9E93-4296-B368-53A73E74340A}" type="pres">
      <dgm:prSet presAssocID="{3C7BBBCD-5628-4865-B514-A4BF73AE1413}" presName="level3hierChild" presStyleCnt="0"/>
      <dgm:spPr/>
    </dgm:pt>
    <dgm:pt modelId="{0C8F643F-1539-425A-86D9-820838E2EFD9}" type="pres">
      <dgm:prSet presAssocID="{A423ED6B-6FC1-4F14-B82A-4312605BC996}" presName="conn2-1" presStyleLbl="parChTrans1D4" presStyleIdx="4" presStyleCnt="5"/>
      <dgm:spPr/>
      <dgm:t>
        <a:bodyPr/>
        <a:lstStyle/>
        <a:p>
          <a:pPr rtl="1"/>
          <a:endParaRPr lang="fa-IR"/>
        </a:p>
      </dgm:t>
    </dgm:pt>
    <dgm:pt modelId="{13A9FCF0-2C47-47A6-8B27-B65B6C681E8E}" type="pres">
      <dgm:prSet presAssocID="{A423ED6B-6FC1-4F14-B82A-4312605BC996}" presName="connTx" presStyleLbl="parChTrans1D4" presStyleIdx="4" presStyleCnt="5"/>
      <dgm:spPr/>
      <dgm:t>
        <a:bodyPr/>
        <a:lstStyle/>
        <a:p>
          <a:pPr rtl="1"/>
          <a:endParaRPr lang="fa-IR"/>
        </a:p>
      </dgm:t>
    </dgm:pt>
    <dgm:pt modelId="{96DEA35F-F9CD-4AFA-AB79-7F48DA820E6E}" type="pres">
      <dgm:prSet presAssocID="{50A7AA4F-8D09-43FF-8DDB-E8D9D814D158}" presName="root2" presStyleCnt="0"/>
      <dgm:spPr/>
    </dgm:pt>
    <dgm:pt modelId="{7DA9ECE7-EBB7-426D-BB19-8D68D2076497}" type="pres">
      <dgm:prSet presAssocID="{50A7AA4F-8D09-43FF-8DDB-E8D9D814D158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3949A1-2B9F-40C3-9D03-5154ADE84ABA}" type="pres">
      <dgm:prSet presAssocID="{50A7AA4F-8D09-43FF-8DDB-E8D9D814D158}" presName="level3hierChild" presStyleCnt="0"/>
      <dgm:spPr/>
    </dgm:pt>
  </dgm:ptLst>
  <dgm:cxnLst>
    <dgm:cxn modelId="{30A0D6A6-D9D7-4BDA-9492-DAA505E17F2A}" type="presOf" srcId="{3A1362F2-7C61-4FE4-8231-B231439F0AE9}" destId="{522952AE-2E98-4E34-B68F-5E377013D663}" srcOrd="0" destOrd="0" presId="urn:microsoft.com/office/officeart/2008/layout/HorizontalMultiLevelHierarchy"/>
    <dgm:cxn modelId="{4A9972A9-97A8-4A74-8525-4896467F6205}" type="presOf" srcId="{2DB73A1B-AC3B-4F51-94FC-55A850EB16A4}" destId="{D16F51F0-FAE5-409B-8611-8EDD061A86C1}" srcOrd="0" destOrd="0" presId="urn:microsoft.com/office/officeart/2008/layout/HorizontalMultiLevelHierarchy"/>
    <dgm:cxn modelId="{926B695C-24B5-4712-92AD-37A56C4BD116}" type="presOf" srcId="{59AEF7EF-D11B-4237-AF41-E792EA94C3FA}" destId="{221CB74D-0CA4-4AD1-AE04-30D5A6C54B57}" srcOrd="0" destOrd="0" presId="urn:microsoft.com/office/officeart/2008/layout/HorizontalMultiLevelHierarchy"/>
    <dgm:cxn modelId="{FBD1D337-F83B-4EA5-9D23-E4DF6CA8A67C}" type="presOf" srcId="{83F07267-B912-4AA2-B102-E4FAC88EB3C2}" destId="{E6C74C4C-61BC-4378-9CCA-358EBCCC82C6}" srcOrd="1" destOrd="0" presId="urn:microsoft.com/office/officeart/2008/layout/HorizontalMultiLevelHierarchy"/>
    <dgm:cxn modelId="{2084686B-9443-4D93-84F8-E64560475188}" srcId="{1396FC70-B82D-4F11-944D-7865C7A829B2}" destId="{563C26F1-9241-4A61-8BD5-B0AEE05A1B75}" srcOrd="0" destOrd="0" parTransId="{C59C3444-4C29-44D7-9AF9-1A90B3201A3F}" sibTransId="{2100E5FB-70B9-4F30-8C36-EEA3FB74722B}"/>
    <dgm:cxn modelId="{28E5585F-40CA-40EE-AB80-752B0FA60C06}" type="presOf" srcId="{8482A72F-3B43-4B4F-9BF7-CBEF0A72597C}" destId="{5448BF57-103B-4199-BF9B-45DB2AF4762C}" srcOrd="0" destOrd="0" presId="urn:microsoft.com/office/officeart/2008/layout/HorizontalMultiLevelHierarchy"/>
    <dgm:cxn modelId="{35896E43-20D7-4D14-8CB9-71586CB88809}" type="presOf" srcId="{83F07267-B912-4AA2-B102-E4FAC88EB3C2}" destId="{6FE4EFA0-F033-4544-9758-04AC6B156579}" srcOrd="0" destOrd="0" presId="urn:microsoft.com/office/officeart/2008/layout/HorizontalMultiLevelHierarchy"/>
    <dgm:cxn modelId="{E5091A9A-657B-4126-BC1D-900D57BBEBD7}" type="presOf" srcId="{2460DD1D-9833-4337-BAFD-817C31DD9270}" destId="{F18DBC26-86DF-41C1-B4E1-94AB10FA8689}" srcOrd="0" destOrd="0" presId="urn:microsoft.com/office/officeart/2008/layout/HorizontalMultiLevelHierarchy"/>
    <dgm:cxn modelId="{709E0BDA-CCDC-40B0-A283-BED5709E006F}" type="presOf" srcId="{96A18569-2886-45B2-831B-7A59992CEA45}" destId="{4ACF6C40-AF31-40A3-852C-537D413AE24D}" srcOrd="0" destOrd="0" presId="urn:microsoft.com/office/officeart/2008/layout/HorizontalMultiLevelHierarchy"/>
    <dgm:cxn modelId="{EE61D46A-3CC8-44CB-B0D7-C23E61542315}" type="presOf" srcId="{05424CCC-6269-4F8F-934D-DB7ED5270AFF}" destId="{41938A0F-3CAC-45DA-B5E3-0EE6B126CEA9}" srcOrd="0" destOrd="0" presId="urn:microsoft.com/office/officeart/2008/layout/HorizontalMultiLevelHierarchy"/>
    <dgm:cxn modelId="{2F3800B4-2CB4-48BF-B2DA-1C044A2290F7}" type="presOf" srcId="{834F326E-38CB-42A7-B301-2DDE5EC5E4E7}" destId="{9AC149A4-52E8-410A-8D75-8A4FD67CA56B}" srcOrd="0" destOrd="0" presId="urn:microsoft.com/office/officeart/2008/layout/HorizontalMultiLevelHierarchy"/>
    <dgm:cxn modelId="{057C4C74-9FAD-4DD1-82ED-C2E315A190D1}" srcId="{D6AE5C29-A202-4676-8E59-AF764E997D0A}" destId="{3A1362F2-7C61-4FE4-8231-B231439F0AE9}" srcOrd="1" destOrd="0" parTransId="{8482A72F-3B43-4B4F-9BF7-CBEF0A72597C}" sibTransId="{631FE5FD-C77D-4898-92AB-626BBC993D5B}"/>
    <dgm:cxn modelId="{58338C2D-0675-4BB4-A9FE-F689CA86D006}" type="presOf" srcId="{445FE9B2-E3A3-41CA-8EE4-AF939FC0FEF4}" destId="{121A64E0-3F11-4914-8CD6-3F423928C3DC}" srcOrd="0" destOrd="0" presId="urn:microsoft.com/office/officeart/2008/layout/HorizontalMultiLevelHierarchy"/>
    <dgm:cxn modelId="{42DC8079-23B3-4605-BB12-F14584CF7AC3}" type="presOf" srcId="{A423ED6B-6FC1-4F14-B82A-4312605BC996}" destId="{0C8F643F-1539-425A-86D9-820838E2EFD9}" srcOrd="0" destOrd="0" presId="urn:microsoft.com/office/officeart/2008/layout/HorizontalMultiLevelHierarchy"/>
    <dgm:cxn modelId="{1B74B20E-8A9D-4ADA-9BDE-1ADD880EBE66}" type="presOf" srcId="{D6AE5C29-A202-4676-8E59-AF764E997D0A}" destId="{24DAF0F9-EF50-49F5-AFCE-5E68D30A22FE}" srcOrd="0" destOrd="0" presId="urn:microsoft.com/office/officeart/2008/layout/HorizontalMultiLevelHierarchy"/>
    <dgm:cxn modelId="{E640A2F1-6151-4D5D-81A6-453F348E676B}" type="presOf" srcId="{445FE9B2-E3A3-41CA-8EE4-AF939FC0FEF4}" destId="{C176BA1C-19EF-48B5-94B8-E612F990AB31}" srcOrd="1" destOrd="0" presId="urn:microsoft.com/office/officeart/2008/layout/HorizontalMultiLevelHierarchy"/>
    <dgm:cxn modelId="{A4A30BA7-B64E-4587-82CD-5A8A29ECA838}" type="presOf" srcId="{3C7BBBCD-5628-4865-B514-A4BF73AE1413}" destId="{93850348-FCF7-46A8-A55C-001BBB53A72D}" srcOrd="0" destOrd="0" presId="urn:microsoft.com/office/officeart/2008/layout/HorizontalMultiLevelHierarchy"/>
    <dgm:cxn modelId="{3FCAED2F-9A90-4815-8EE2-7EC67FC0E595}" srcId="{05424CCC-6269-4F8F-934D-DB7ED5270AFF}" destId="{D6AE5C29-A202-4676-8E59-AF764E997D0A}" srcOrd="2" destOrd="0" parTransId="{E1583392-6758-4C78-9020-0BF032D2C884}" sibTransId="{CEA8EFB6-51FA-44E8-90C5-4F43F6661425}"/>
    <dgm:cxn modelId="{3DFA945D-E8CF-47C7-984C-689A90A5B4C7}" type="presOf" srcId="{8482A72F-3B43-4B4F-9BF7-CBEF0A72597C}" destId="{96F17B05-232D-46AD-9903-AB949C81E402}" srcOrd="1" destOrd="0" presId="urn:microsoft.com/office/officeart/2008/layout/HorizontalMultiLevelHierarchy"/>
    <dgm:cxn modelId="{5D20047F-5D41-468E-8B3D-D29D57F751C6}" type="presOf" srcId="{E1583392-6758-4C78-9020-0BF032D2C884}" destId="{DC26D475-D25E-4601-B2FD-CB783C9634EE}" srcOrd="1" destOrd="0" presId="urn:microsoft.com/office/officeart/2008/layout/HorizontalMultiLevelHierarchy"/>
    <dgm:cxn modelId="{561624FE-361F-4549-8429-317A7B9E4189}" srcId="{05424CCC-6269-4F8F-934D-DB7ED5270AFF}" destId="{7C492F70-D05C-404C-A763-6C866C60D4AE}" srcOrd="0" destOrd="0" parTransId="{A1AFA4E4-DF70-4F36-B105-135BC0D130EA}" sibTransId="{B1AB4D11-54BD-4279-B321-97756A9B3741}"/>
    <dgm:cxn modelId="{F49ADD46-A0AC-498E-AA53-8271208BABFE}" srcId="{D6AE5C29-A202-4676-8E59-AF764E997D0A}" destId="{834F326E-38CB-42A7-B301-2DDE5EC5E4E7}" srcOrd="0" destOrd="0" parTransId="{F2FB9DE6-E1B7-4BA0-8660-DDF9970A4C9D}" sibTransId="{8897F1EE-0696-4C2F-8A1C-A9AFBB80F6E1}"/>
    <dgm:cxn modelId="{B03A18B2-2E7B-4786-8E5C-B58BD091A038}" srcId="{2460DD1D-9833-4337-BAFD-817C31DD9270}" destId="{05424CCC-6269-4F8F-934D-DB7ED5270AFF}" srcOrd="0" destOrd="0" parTransId="{2DB73A1B-AC3B-4F51-94FC-55A850EB16A4}" sibTransId="{56E50E8E-E00D-4BFD-B362-3FF81E2A5BAF}"/>
    <dgm:cxn modelId="{A766F230-92A2-4791-9BB4-041F2E600F79}" type="presOf" srcId="{50A7AA4F-8D09-43FF-8DDB-E8D9D814D158}" destId="{7DA9ECE7-EBB7-426D-BB19-8D68D2076497}" srcOrd="0" destOrd="0" presId="urn:microsoft.com/office/officeart/2008/layout/HorizontalMultiLevelHierarchy"/>
    <dgm:cxn modelId="{3A642E80-AFE0-4D1D-9A02-862C0663A9E9}" srcId="{05424CCC-6269-4F8F-934D-DB7ED5270AFF}" destId="{59AEF7EF-D11B-4237-AF41-E792EA94C3FA}" srcOrd="1" destOrd="0" parTransId="{98767976-875F-4035-9103-FF7C8F4533E9}" sibTransId="{D4AB886E-3D3F-47B3-94E3-EE632932CD56}"/>
    <dgm:cxn modelId="{A361B8F8-7274-4D43-98C4-157F2D7825B6}" type="presOf" srcId="{2DB73A1B-AC3B-4F51-94FC-55A850EB16A4}" destId="{1D2E62A9-AF9E-45DA-9F3A-6FFEB5C65666}" srcOrd="1" destOrd="0" presId="urn:microsoft.com/office/officeart/2008/layout/HorizontalMultiLevelHierarchy"/>
    <dgm:cxn modelId="{83B5C53B-533B-4640-B385-4009FD8FED1D}" type="presOf" srcId="{C59C3444-4C29-44D7-9AF9-1A90B3201A3F}" destId="{EEB7EE65-35FF-48CA-BC43-5D62F6505E4D}" srcOrd="1" destOrd="0" presId="urn:microsoft.com/office/officeart/2008/layout/HorizontalMultiLevelHierarchy"/>
    <dgm:cxn modelId="{FBAEF76B-9EEE-4258-AA7C-4ADECD07E21A}" type="presOf" srcId="{E1583392-6758-4C78-9020-0BF032D2C884}" destId="{B992E0AF-0758-4377-A7A8-F64EF142BB41}" srcOrd="0" destOrd="0" presId="urn:microsoft.com/office/officeart/2008/layout/HorizontalMultiLevelHierarchy"/>
    <dgm:cxn modelId="{88EC5C01-13DE-49DE-9BDC-57C2FEF4BFFE}" type="presOf" srcId="{98767976-875F-4035-9103-FF7C8F4533E9}" destId="{3C171495-A608-4B48-A773-DF00ABDE2541}" srcOrd="1" destOrd="0" presId="urn:microsoft.com/office/officeart/2008/layout/HorizontalMultiLevelHierarchy"/>
    <dgm:cxn modelId="{2FA48D29-4A95-4489-9AA3-769E5022D25D}" srcId="{1396FC70-B82D-4F11-944D-7865C7A829B2}" destId="{50A7AA4F-8D09-43FF-8DDB-E8D9D814D158}" srcOrd="2" destOrd="0" parTransId="{A423ED6B-6FC1-4F14-B82A-4312605BC996}" sibTransId="{8E5E6A58-032C-4794-8ED3-2DD1ECF7EC29}"/>
    <dgm:cxn modelId="{7AB380FC-4C00-4D3C-A35D-DBADC8B22A69}" type="presOf" srcId="{1396FC70-B82D-4F11-944D-7865C7A829B2}" destId="{274DAA13-2AE8-4811-9E59-78D3716417B2}" srcOrd="0" destOrd="0" presId="urn:microsoft.com/office/officeart/2008/layout/HorizontalMultiLevelHierarchy"/>
    <dgm:cxn modelId="{A1F4FDB6-B5D5-480C-AD70-B06C498F0DA5}" type="presOf" srcId="{F2FB9DE6-E1B7-4BA0-8660-DDF9970A4C9D}" destId="{987B34AB-DC45-463D-963C-37869AE1C842}" srcOrd="1" destOrd="0" presId="urn:microsoft.com/office/officeart/2008/layout/HorizontalMultiLevelHierarchy"/>
    <dgm:cxn modelId="{5C3D3D29-3C1E-4050-A0D3-CB0AEA18BA06}" srcId="{96A18569-2886-45B2-831B-7A59992CEA45}" destId="{2460DD1D-9833-4337-BAFD-817C31DD9270}" srcOrd="0" destOrd="0" parTransId="{CC698C98-C713-4B74-A533-BCC018FCB4FC}" sibTransId="{FE494DA7-BD97-4563-A553-889ABABD14F5}"/>
    <dgm:cxn modelId="{D42AB367-A129-4FBA-8FFA-F0DEE680C66F}" type="presOf" srcId="{98767976-875F-4035-9103-FF7C8F4533E9}" destId="{F9C35139-E322-45C1-A90F-5058786A8816}" srcOrd="0" destOrd="0" presId="urn:microsoft.com/office/officeart/2008/layout/HorizontalMultiLevelHierarchy"/>
    <dgm:cxn modelId="{4A4739A2-9074-478D-9673-8E1AD946E2EC}" type="presOf" srcId="{A1AFA4E4-DF70-4F36-B105-135BC0D130EA}" destId="{5286A84A-F829-41BE-983F-3093F9149BDD}" srcOrd="0" destOrd="0" presId="urn:microsoft.com/office/officeart/2008/layout/HorizontalMultiLevelHierarchy"/>
    <dgm:cxn modelId="{7EE77CDE-EDB8-456C-B8CF-593EACED9110}" type="presOf" srcId="{C59C3444-4C29-44D7-9AF9-1A90B3201A3F}" destId="{E2066DAB-1C7D-4E43-BD86-E21B6B3ADF19}" srcOrd="0" destOrd="0" presId="urn:microsoft.com/office/officeart/2008/layout/HorizontalMultiLevelHierarchy"/>
    <dgm:cxn modelId="{A1077A93-1F26-444B-9B23-4B392503896A}" srcId="{1396FC70-B82D-4F11-944D-7865C7A829B2}" destId="{3C7BBBCD-5628-4865-B514-A4BF73AE1413}" srcOrd="1" destOrd="0" parTransId="{445FE9B2-E3A3-41CA-8EE4-AF939FC0FEF4}" sibTransId="{943A3A16-BBAF-4774-A9C3-2D4CF28CFC71}"/>
    <dgm:cxn modelId="{6984BAA8-8AE5-44F5-844B-DFC9B9A01BD2}" type="presOf" srcId="{A1AFA4E4-DF70-4F36-B105-135BC0D130EA}" destId="{840216A4-7E9E-4920-8A4A-1A2D37F56F59}" srcOrd="1" destOrd="0" presId="urn:microsoft.com/office/officeart/2008/layout/HorizontalMultiLevelHierarchy"/>
    <dgm:cxn modelId="{AA498F2F-0824-4B0B-8475-9367E06D4276}" type="presOf" srcId="{563C26F1-9241-4A61-8BD5-B0AEE05A1B75}" destId="{5E623A50-9027-4B73-8F50-1853DB11C427}" srcOrd="0" destOrd="0" presId="urn:microsoft.com/office/officeart/2008/layout/HorizontalMultiLevelHierarchy"/>
    <dgm:cxn modelId="{64000F66-AC4E-49D4-A9B0-A728D99899C8}" type="presOf" srcId="{F2FB9DE6-E1B7-4BA0-8660-DDF9970A4C9D}" destId="{6938EEA3-8063-4797-8256-6559636EC34A}" srcOrd="0" destOrd="0" presId="urn:microsoft.com/office/officeart/2008/layout/HorizontalMultiLevelHierarchy"/>
    <dgm:cxn modelId="{C8EB2BAF-AB21-4FF1-A9CA-C1EA53E5C5EB}" type="presOf" srcId="{7C492F70-D05C-404C-A763-6C866C60D4AE}" destId="{CACA823C-0EA4-4F1E-9697-1D6D20A20B52}" srcOrd="0" destOrd="0" presId="urn:microsoft.com/office/officeart/2008/layout/HorizontalMultiLevelHierarchy"/>
    <dgm:cxn modelId="{F4AAE439-461F-427C-B3D5-4ADF721F1352}" type="presOf" srcId="{A423ED6B-6FC1-4F14-B82A-4312605BC996}" destId="{13A9FCF0-2C47-47A6-8B27-B65B6C681E8E}" srcOrd="1" destOrd="0" presId="urn:microsoft.com/office/officeart/2008/layout/HorizontalMultiLevelHierarchy"/>
    <dgm:cxn modelId="{35AF8E2C-8BCC-4809-8422-C2069F683314}" srcId="{05424CCC-6269-4F8F-934D-DB7ED5270AFF}" destId="{1396FC70-B82D-4F11-944D-7865C7A829B2}" srcOrd="3" destOrd="0" parTransId="{83F07267-B912-4AA2-B102-E4FAC88EB3C2}" sibTransId="{FBC92285-C493-4C45-8F11-F42D9C7069B6}"/>
    <dgm:cxn modelId="{A0F2C6F5-F64E-4386-9C51-20401216A552}" type="presParOf" srcId="{4ACF6C40-AF31-40A3-852C-537D413AE24D}" destId="{BB7B8746-6BE5-456A-82FB-C64249CAEE14}" srcOrd="0" destOrd="0" presId="urn:microsoft.com/office/officeart/2008/layout/HorizontalMultiLevelHierarchy"/>
    <dgm:cxn modelId="{673945D0-DCDE-4200-8EFC-101ED5694BFC}" type="presParOf" srcId="{BB7B8746-6BE5-456A-82FB-C64249CAEE14}" destId="{F18DBC26-86DF-41C1-B4E1-94AB10FA8689}" srcOrd="0" destOrd="0" presId="urn:microsoft.com/office/officeart/2008/layout/HorizontalMultiLevelHierarchy"/>
    <dgm:cxn modelId="{9F94B575-A357-4EF7-8441-40CB00697B0F}" type="presParOf" srcId="{BB7B8746-6BE5-456A-82FB-C64249CAEE14}" destId="{4D13A852-FF04-43F4-A012-51C1E6A4712D}" srcOrd="1" destOrd="0" presId="urn:microsoft.com/office/officeart/2008/layout/HorizontalMultiLevelHierarchy"/>
    <dgm:cxn modelId="{B669A3F8-C653-4B47-98D3-6BABFD8C7A23}" type="presParOf" srcId="{4D13A852-FF04-43F4-A012-51C1E6A4712D}" destId="{D16F51F0-FAE5-409B-8611-8EDD061A86C1}" srcOrd="0" destOrd="0" presId="urn:microsoft.com/office/officeart/2008/layout/HorizontalMultiLevelHierarchy"/>
    <dgm:cxn modelId="{5913A9B1-3DEE-4D15-9A43-8EA239C86708}" type="presParOf" srcId="{D16F51F0-FAE5-409B-8611-8EDD061A86C1}" destId="{1D2E62A9-AF9E-45DA-9F3A-6FFEB5C65666}" srcOrd="0" destOrd="0" presId="urn:microsoft.com/office/officeart/2008/layout/HorizontalMultiLevelHierarchy"/>
    <dgm:cxn modelId="{E71371F2-53BD-4827-B162-56ECAD78E616}" type="presParOf" srcId="{4D13A852-FF04-43F4-A012-51C1E6A4712D}" destId="{20FEA519-575B-4FE7-AE20-E4CAC9036F9B}" srcOrd="1" destOrd="0" presId="urn:microsoft.com/office/officeart/2008/layout/HorizontalMultiLevelHierarchy"/>
    <dgm:cxn modelId="{F50D8003-AF40-4DE7-94EB-154629A174A8}" type="presParOf" srcId="{20FEA519-575B-4FE7-AE20-E4CAC9036F9B}" destId="{41938A0F-3CAC-45DA-B5E3-0EE6B126CEA9}" srcOrd="0" destOrd="0" presId="urn:microsoft.com/office/officeart/2008/layout/HorizontalMultiLevelHierarchy"/>
    <dgm:cxn modelId="{3D08D005-7E74-4156-941B-24288DF18265}" type="presParOf" srcId="{20FEA519-575B-4FE7-AE20-E4CAC9036F9B}" destId="{AE7A8376-8BB8-4DA2-9C54-1244E6BF863F}" srcOrd="1" destOrd="0" presId="urn:microsoft.com/office/officeart/2008/layout/HorizontalMultiLevelHierarchy"/>
    <dgm:cxn modelId="{B19940D6-128D-4DA7-B42C-3FE589BF42D2}" type="presParOf" srcId="{AE7A8376-8BB8-4DA2-9C54-1244E6BF863F}" destId="{5286A84A-F829-41BE-983F-3093F9149BDD}" srcOrd="0" destOrd="0" presId="urn:microsoft.com/office/officeart/2008/layout/HorizontalMultiLevelHierarchy"/>
    <dgm:cxn modelId="{7D91D268-D70B-4946-B052-3A657F7DF342}" type="presParOf" srcId="{5286A84A-F829-41BE-983F-3093F9149BDD}" destId="{840216A4-7E9E-4920-8A4A-1A2D37F56F59}" srcOrd="0" destOrd="0" presId="urn:microsoft.com/office/officeart/2008/layout/HorizontalMultiLevelHierarchy"/>
    <dgm:cxn modelId="{F86677AC-5DE7-420C-A3F3-EFCAC9F25D12}" type="presParOf" srcId="{AE7A8376-8BB8-4DA2-9C54-1244E6BF863F}" destId="{91A3A544-3368-4607-8D11-8CB18A5C390F}" srcOrd="1" destOrd="0" presId="urn:microsoft.com/office/officeart/2008/layout/HorizontalMultiLevelHierarchy"/>
    <dgm:cxn modelId="{C7A1AC46-7271-49BF-93B5-C9E7DB3C50D1}" type="presParOf" srcId="{91A3A544-3368-4607-8D11-8CB18A5C390F}" destId="{CACA823C-0EA4-4F1E-9697-1D6D20A20B52}" srcOrd="0" destOrd="0" presId="urn:microsoft.com/office/officeart/2008/layout/HorizontalMultiLevelHierarchy"/>
    <dgm:cxn modelId="{3193FEA0-26AC-4FA4-84D6-46D0824223E2}" type="presParOf" srcId="{91A3A544-3368-4607-8D11-8CB18A5C390F}" destId="{CC779BF6-40EE-4A62-8049-883DB950B26D}" srcOrd="1" destOrd="0" presId="urn:microsoft.com/office/officeart/2008/layout/HorizontalMultiLevelHierarchy"/>
    <dgm:cxn modelId="{53C92F3B-1744-47BB-8A6B-B3780C532854}" type="presParOf" srcId="{AE7A8376-8BB8-4DA2-9C54-1244E6BF863F}" destId="{F9C35139-E322-45C1-A90F-5058786A8816}" srcOrd="2" destOrd="0" presId="urn:microsoft.com/office/officeart/2008/layout/HorizontalMultiLevelHierarchy"/>
    <dgm:cxn modelId="{F079996E-6254-4B5D-B18E-474230963D2F}" type="presParOf" srcId="{F9C35139-E322-45C1-A90F-5058786A8816}" destId="{3C171495-A608-4B48-A773-DF00ABDE2541}" srcOrd="0" destOrd="0" presId="urn:microsoft.com/office/officeart/2008/layout/HorizontalMultiLevelHierarchy"/>
    <dgm:cxn modelId="{7E705371-E35A-4852-8207-2A16AB258AEB}" type="presParOf" srcId="{AE7A8376-8BB8-4DA2-9C54-1244E6BF863F}" destId="{BAA9F9F3-7169-43C6-99DB-039D6D7DA423}" srcOrd="3" destOrd="0" presId="urn:microsoft.com/office/officeart/2008/layout/HorizontalMultiLevelHierarchy"/>
    <dgm:cxn modelId="{168873DF-3091-4BB6-B127-39177190B1FE}" type="presParOf" srcId="{BAA9F9F3-7169-43C6-99DB-039D6D7DA423}" destId="{221CB74D-0CA4-4AD1-AE04-30D5A6C54B57}" srcOrd="0" destOrd="0" presId="urn:microsoft.com/office/officeart/2008/layout/HorizontalMultiLevelHierarchy"/>
    <dgm:cxn modelId="{7D300098-888C-41F9-A544-62CAB5F93C75}" type="presParOf" srcId="{BAA9F9F3-7169-43C6-99DB-039D6D7DA423}" destId="{790C4EA3-BC47-44D0-98F3-920356F72F00}" srcOrd="1" destOrd="0" presId="urn:microsoft.com/office/officeart/2008/layout/HorizontalMultiLevelHierarchy"/>
    <dgm:cxn modelId="{88682B64-E2B6-4C85-81AF-E12E6EC98DCF}" type="presParOf" srcId="{AE7A8376-8BB8-4DA2-9C54-1244E6BF863F}" destId="{B992E0AF-0758-4377-A7A8-F64EF142BB41}" srcOrd="4" destOrd="0" presId="urn:microsoft.com/office/officeart/2008/layout/HorizontalMultiLevelHierarchy"/>
    <dgm:cxn modelId="{81A0D404-4ABB-4357-B130-BDC248625200}" type="presParOf" srcId="{B992E0AF-0758-4377-A7A8-F64EF142BB41}" destId="{DC26D475-D25E-4601-B2FD-CB783C9634EE}" srcOrd="0" destOrd="0" presId="urn:microsoft.com/office/officeart/2008/layout/HorizontalMultiLevelHierarchy"/>
    <dgm:cxn modelId="{4FA97DCE-1205-412C-B784-C0246682C68F}" type="presParOf" srcId="{AE7A8376-8BB8-4DA2-9C54-1244E6BF863F}" destId="{4CEC0A06-1673-443B-94C4-B8223867852C}" srcOrd="5" destOrd="0" presId="urn:microsoft.com/office/officeart/2008/layout/HorizontalMultiLevelHierarchy"/>
    <dgm:cxn modelId="{18FF754D-9C3F-4C2D-8186-30904B3FDCB1}" type="presParOf" srcId="{4CEC0A06-1673-443B-94C4-B8223867852C}" destId="{24DAF0F9-EF50-49F5-AFCE-5E68D30A22FE}" srcOrd="0" destOrd="0" presId="urn:microsoft.com/office/officeart/2008/layout/HorizontalMultiLevelHierarchy"/>
    <dgm:cxn modelId="{503AF30A-F2A1-4EA4-B854-77E1694CC2B5}" type="presParOf" srcId="{4CEC0A06-1673-443B-94C4-B8223867852C}" destId="{D321D32F-B7A4-4446-8191-52A71A4AECC4}" srcOrd="1" destOrd="0" presId="urn:microsoft.com/office/officeart/2008/layout/HorizontalMultiLevelHierarchy"/>
    <dgm:cxn modelId="{3D851487-003A-4080-820F-ECBD08542434}" type="presParOf" srcId="{D321D32F-B7A4-4446-8191-52A71A4AECC4}" destId="{6938EEA3-8063-4797-8256-6559636EC34A}" srcOrd="0" destOrd="0" presId="urn:microsoft.com/office/officeart/2008/layout/HorizontalMultiLevelHierarchy"/>
    <dgm:cxn modelId="{8406B208-B2DE-434B-9A5F-BBCF2C5626DC}" type="presParOf" srcId="{6938EEA3-8063-4797-8256-6559636EC34A}" destId="{987B34AB-DC45-463D-963C-37869AE1C842}" srcOrd="0" destOrd="0" presId="urn:microsoft.com/office/officeart/2008/layout/HorizontalMultiLevelHierarchy"/>
    <dgm:cxn modelId="{7EF39A68-105E-4464-9171-5C3E5579DAB5}" type="presParOf" srcId="{D321D32F-B7A4-4446-8191-52A71A4AECC4}" destId="{66E2F114-B5A3-4232-97EE-F159BD8368D3}" srcOrd="1" destOrd="0" presId="urn:microsoft.com/office/officeart/2008/layout/HorizontalMultiLevelHierarchy"/>
    <dgm:cxn modelId="{878C0271-EE11-45AC-B29F-423527E6FE25}" type="presParOf" srcId="{66E2F114-B5A3-4232-97EE-F159BD8368D3}" destId="{9AC149A4-52E8-410A-8D75-8A4FD67CA56B}" srcOrd="0" destOrd="0" presId="urn:microsoft.com/office/officeart/2008/layout/HorizontalMultiLevelHierarchy"/>
    <dgm:cxn modelId="{5CF0F5B7-4CE0-4F40-926E-F5D5371F1049}" type="presParOf" srcId="{66E2F114-B5A3-4232-97EE-F159BD8368D3}" destId="{0FFAA2C4-2B7E-4D89-8475-065EE0EDD806}" srcOrd="1" destOrd="0" presId="urn:microsoft.com/office/officeart/2008/layout/HorizontalMultiLevelHierarchy"/>
    <dgm:cxn modelId="{69D6356F-F446-456C-BD02-EDC27827F868}" type="presParOf" srcId="{D321D32F-B7A4-4446-8191-52A71A4AECC4}" destId="{5448BF57-103B-4199-BF9B-45DB2AF4762C}" srcOrd="2" destOrd="0" presId="urn:microsoft.com/office/officeart/2008/layout/HorizontalMultiLevelHierarchy"/>
    <dgm:cxn modelId="{4DE28932-1BD3-48DC-993D-712018C9212F}" type="presParOf" srcId="{5448BF57-103B-4199-BF9B-45DB2AF4762C}" destId="{96F17B05-232D-46AD-9903-AB949C81E402}" srcOrd="0" destOrd="0" presId="urn:microsoft.com/office/officeart/2008/layout/HorizontalMultiLevelHierarchy"/>
    <dgm:cxn modelId="{7687F10C-5451-4F70-9390-788AED35254B}" type="presParOf" srcId="{D321D32F-B7A4-4446-8191-52A71A4AECC4}" destId="{35B4D18F-C591-4E09-9FF5-73AFCBDA8000}" srcOrd="3" destOrd="0" presId="urn:microsoft.com/office/officeart/2008/layout/HorizontalMultiLevelHierarchy"/>
    <dgm:cxn modelId="{83DDEC36-280F-4CFB-9738-36A775C129B3}" type="presParOf" srcId="{35B4D18F-C591-4E09-9FF5-73AFCBDA8000}" destId="{522952AE-2E98-4E34-B68F-5E377013D663}" srcOrd="0" destOrd="0" presId="urn:microsoft.com/office/officeart/2008/layout/HorizontalMultiLevelHierarchy"/>
    <dgm:cxn modelId="{BFFFAEE1-5664-4C94-AE61-C5B4636DDB88}" type="presParOf" srcId="{35B4D18F-C591-4E09-9FF5-73AFCBDA8000}" destId="{AD7F1E24-8561-4571-8C3C-240ED316AEE3}" srcOrd="1" destOrd="0" presId="urn:microsoft.com/office/officeart/2008/layout/HorizontalMultiLevelHierarchy"/>
    <dgm:cxn modelId="{DEF18391-4677-48F7-B616-6A7763EF2978}" type="presParOf" srcId="{AE7A8376-8BB8-4DA2-9C54-1244E6BF863F}" destId="{6FE4EFA0-F033-4544-9758-04AC6B156579}" srcOrd="6" destOrd="0" presId="urn:microsoft.com/office/officeart/2008/layout/HorizontalMultiLevelHierarchy"/>
    <dgm:cxn modelId="{5A8792F6-73C4-410C-8C69-B5B540DDA806}" type="presParOf" srcId="{6FE4EFA0-F033-4544-9758-04AC6B156579}" destId="{E6C74C4C-61BC-4378-9CCA-358EBCCC82C6}" srcOrd="0" destOrd="0" presId="urn:microsoft.com/office/officeart/2008/layout/HorizontalMultiLevelHierarchy"/>
    <dgm:cxn modelId="{A822D8CB-F31A-4586-A501-CB9C8850CB04}" type="presParOf" srcId="{AE7A8376-8BB8-4DA2-9C54-1244E6BF863F}" destId="{56CF2D7A-85A1-41E7-BACC-D2C870914F48}" srcOrd="7" destOrd="0" presId="urn:microsoft.com/office/officeart/2008/layout/HorizontalMultiLevelHierarchy"/>
    <dgm:cxn modelId="{6E3D40AA-4F65-492A-AFC6-F602D2A6B86A}" type="presParOf" srcId="{56CF2D7A-85A1-41E7-BACC-D2C870914F48}" destId="{274DAA13-2AE8-4811-9E59-78D3716417B2}" srcOrd="0" destOrd="0" presId="urn:microsoft.com/office/officeart/2008/layout/HorizontalMultiLevelHierarchy"/>
    <dgm:cxn modelId="{F2C6DACF-6EC1-413B-86DD-9255A11CECB9}" type="presParOf" srcId="{56CF2D7A-85A1-41E7-BACC-D2C870914F48}" destId="{E5950D35-1205-4078-B254-1EC60D611449}" srcOrd="1" destOrd="0" presId="urn:microsoft.com/office/officeart/2008/layout/HorizontalMultiLevelHierarchy"/>
    <dgm:cxn modelId="{184DBC4C-95F8-4F09-805B-4040D5DE69B0}" type="presParOf" srcId="{E5950D35-1205-4078-B254-1EC60D611449}" destId="{E2066DAB-1C7D-4E43-BD86-E21B6B3ADF19}" srcOrd="0" destOrd="0" presId="urn:microsoft.com/office/officeart/2008/layout/HorizontalMultiLevelHierarchy"/>
    <dgm:cxn modelId="{2BC863C3-8679-42BB-ADEE-E864EFA0E5F0}" type="presParOf" srcId="{E2066DAB-1C7D-4E43-BD86-E21B6B3ADF19}" destId="{EEB7EE65-35FF-48CA-BC43-5D62F6505E4D}" srcOrd="0" destOrd="0" presId="urn:microsoft.com/office/officeart/2008/layout/HorizontalMultiLevelHierarchy"/>
    <dgm:cxn modelId="{3F2B1AE3-A5D7-4031-95B3-B2473FA877F0}" type="presParOf" srcId="{E5950D35-1205-4078-B254-1EC60D611449}" destId="{6B802DDD-516A-4AA8-8464-9F2E47B49E80}" srcOrd="1" destOrd="0" presId="urn:microsoft.com/office/officeart/2008/layout/HorizontalMultiLevelHierarchy"/>
    <dgm:cxn modelId="{E2A07B41-2331-4D89-842C-2A92B8638D3A}" type="presParOf" srcId="{6B802DDD-516A-4AA8-8464-9F2E47B49E80}" destId="{5E623A50-9027-4B73-8F50-1853DB11C427}" srcOrd="0" destOrd="0" presId="urn:microsoft.com/office/officeart/2008/layout/HorizontalMultiLevelHierarchy"/>
    <dgm:cxn modelId="{B03CB9C4-48C4-4B7F-8085-F73AA8EA65BE}" type="presParOf" srcId="{6B802DDD-516A-4AA8-8464-9F2E47B49E80}" destId="{F64756C7-C416-42C4-8322-8A988E71FD54}" srcOrd="1" destOrd="0" presId="urn:microsoft.com/office/officeart/2008/layout/HorizontalMultiLevelHierarchy"/>
    <dgm:cxn modelId="{29526EEC-DD64-4440-B320-671A2C38ECC5}" type="presParOf" srcId="{E5950D35-1205-4078-B254-1EC60D611449}" destId="{121A64E0-3F11-4914-8CD6-3F423928C3DC}" srcOrd="2" destOrd="0" presId="urn:microsoft.com/office/officeart/2008/layout/HorizontalMultiLevelHierarchy"/>
    <dgm:cxn modelId="{D5857B05-7567-4DC1-882F-B78B28083D87}" type="presParOf" srcId="{121A64E0-3F11-4914-8CD6-3F423928C3DC}" destId="{C176BA1C-19EF-48B5-94B8-E612F990AB31}" srcOrd="0" destOrd="0" presId="urn:microsoft.com/office/officeart/2008/layout/HorizontalMultiLevelHierarchy"/>
    <dgm:cxn modelId="{2FD44974-F0C9-41F8-8BDE-20C054BBBB84}" type="presParOf" srcId="{E5950D35-1205-4078-B254-1EC60D611449}" destId="{B1F810E9-52FD-41A8-BF56-5CC6DCFEABA1}" srcOrd="3" destOrd="0" presId="urn:microsoft.com/office/officeart/2008/layout/HorizontalMultiLevelHierarchy"/>
    <dgm:cxn modelId="{6DE4350B-4B4E-488C-81D0-DC015251C0A1}" type="presParOf" srcId="{B1F810E9-52FD-41A8-BF56-5CC6DCFEABA1}" destId="{93850348-FCF7-46A8-A55C-001BBB53A72D}" srcOrd="0" destOrd="0" presId="urn:microsoft.com/office/officeart/2008/layout/HorizontalMultiLevelHierarchy"/>
    <dgm:cxn modelId="{79EE39B0-1BFB-495F-AEB1-1AD39A95102A}" type="presParOf" srcId="{B1F810E9-52FD-41A8-BF56-5CC6DCFEABA1}" destId="{280A88F7-9E93-4296-B368-53A73E74340A}" srcOrd="1" destOrd="0" presId="urn:microsoft.com/office/officeart/2008/layout/HorizontalMultiLevelHierarchy"/>
    <dgm:cxn modelId="{634D8E3D-9C05-4424-BC81-66F921C0B60A}" type="presParOf" srcId="{E5950D35-1205-4078-B254-1EC60D611449}" destId="{0C8F643F-1539-425A-86D9-820838E2EFD9}" srcOrd="4" destOrd="0" presId="urn:microsoft.com/office/officeart/2008/layout/HorizontalMultiLevelHierarchy"/>
    <dgm:cxn modelId="{4E5EB2E1-5234-4A5A-963C-48A9F1B9316D}" type="presParOf" srcId="{0C8F643F-1539-425A-86D9-820838E2EFD9}" destId="{13A9FCF0-2C47-47A6-8B27-B65B6C681E8E}" srcOrd="0" destOrd="0" presId="urn:microsoft.com/office/officeart/2008/layout/HorizontalMultiLevelHierarchy"/>
    <dgm:cxn modelId="{750BD32F-5A8A-4575-8A59-0FFCE9CBD71D}" type="presParOf" srcId="{E5950D35-1205-4078-B254-1EC60D611449}" destId="{96DEA35F-F9CD-4AFA-AB79-7F48DA820E6E}" srcOrd="5" destOrd="0" presId="urn:microsoft.com/office/officeart/2008/layout/HorizontalMultiLevelHierarchy"/>
    <dgm:cxn modelId="{E356EF37-11F8-4306-B70C-45C6ACB183D1}" type="presParOf" srcId="{96DEA35F-F9CD-4AFA-AB79-7F48DA820E6E}" destId="{7DA9ECE7-EBB7-426D-BB19-8D68D2076497}" srcOrd="0" destOrd="0" presId="urn:microsoft.com/office/officeart/2008/layout/HorizontalMultiLevelHierarchy"/>
    <dgm:cxn modelId="{0AD817B1-0E0C-41CE-B6A4-858B71137508}" type="presParOf" srcId="{96DEA35F-F9CD-4AFA-AB79-7F48DA820E6E}" destId="{AB3949A1-2B9F-40C3-9D03-5154ADE84A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66993157-23A2-468A-8C0A-D85FE579E3FB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أما كونه جملة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947F928-F912-4216-B8D3-A44269C37114}" type="parTrans" cxnId="{F0FF135B-58FD-4949-A36A-CEA33419180C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937C833-0EC1-4486-AAEF-DF04F8E57623}" type="sibTrans" cxnId="{F0FF135B-58FD-4949-A36A-CEA33419180C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B19EEA0-294D-407B-8ECA-8DE2343CC2B6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فـ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B78B587-02D6-4678-9B21-AA8446C49696}" type="parTrans" cxnId="{A85B70ED-EE69-4920-9F64-C9DEFAFCF008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35EAB73-E94D-4FB3-9EFF-BC9B5428AF8A}" type="sibTrans" cxnId="{A85B70ED-EE69-4920-9F64-C9DEFAFCF008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451DF1-8906-42E6-A861-C619792F877B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للتقوى،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EFC5EDC-3B6E-4345-A31B-5DE4F6708E06}" type="parTrans" cxnId="{4340DD34-AEC0-4171-851F-A9ABF3F08807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D1E9BB0-B0FC-4D86-8753-D95F76108D3E}" type="sibTrans" cxnId="{4340DD34-AEC0-4171-851F-A9ABF3F08807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6E85B40-11A7-4A9E-BB9E-C96E1EA601E2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أو لكونه سببا، كما مر.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D84AECA-FE5E-451F-B42E-115CFC358F48}" type="parTrans" cxnId="{7A999CAA-3ECF-4C27-A151-00B2E1615CA8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89D8368-A88B-4C0B-BCBB-210DE072A4B0}" type="sibTrans" cxnId="{7A999CAA-3ECF-4C27-A151-00B2E1615CA8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0218D7-A649-4610-8581-ACE0A1DA4FC0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اسميتها و فعليتها و شرطيتها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D536F15-512B-4718-A3B4-A4D578E039B3}" type="parTrans" cxnId="{1A358D77-2507-42E5-873E-00F025B379AB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287A332-DFB1-4564-8869-10FCF7D226CC}" type="sibTrans" cxnId="{1A358D77-2507-42E5-873E-00F025B379AB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6DF5BFC-AB83-4209-885B-C8E196CA9CC7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لما مر .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D09E3D-5130-4F88-9DC2-F369FDD31CB8}" type="parTrans" cxnId="{8D54AE47-3390-4958-BE97-26D9D8A86699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99EE5EC-81E6-4133-B9AD-E9D1177A2757}" type="sibTrans" cxnId="{8D54AE47-3390-4958-BE97-26D9D8A86699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A5EBA2F-23F3-452E-8815-C479027103C1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ظرفيتها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3434C8-AC35-4F94-B1A2-F1BA31D7AD61}" type="parTrans" cxnId="{5B587FA7-0CF6-4228-99B0-35CDFD91F2EE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A9DFA14-0EBC-467F-A031-B930D0A8327D}" type="sibTrans" cxnId="{5B587FA7-0CF6-4228-99B0-35CDFD91F2EE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BC37718-BAFC-453B-BC40-81E8DB149323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لاختصار الفعلية؛ إذ هى مقدرة بالفعل؛ على الأصح.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30CB3C-68D2-4A7F-96AA-64EA16CFD2E0}" type="parTrans" cxnId="{56385558-0194-4E8E-B162-103A55BAAAA5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9534A5-9A5D-4391-A558-DDD66909F759}" type="sibTrans" cxnId="{56385558-0194-4E8E-B162-103A55BAAAA5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9D645C2-DF8E-4CEB-9985-8608A925F2A1}" type="pres">
      <dgm:prSet presAssocID="{66993157-23A2-468A-8C0A-D85FE579E3FB}" presName="root1" presStyleCnt="0"/>
      <dgm:spPr/>
    </dgm:pt>
    <dgm:pt modelId="{645EB262-F8F3-4E62-BCB5-82DE162A18CA}" type="pres">
      <dgm:prSet presAssocID="{66993157-23A2-468A-8C0A-D85FE579E3FB}" presName="LevelOneTextNode" presStyleLbl="node0" presStyleIdx="0" presStyleCnt="1" custScaleY="660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19876C9-FE13-4D68-BE1E-EA3D52A187F2}" type="pres">
      <dgm:prSet presAssocID="{66993157-23A2-468A-8C0A-D85FE579E3FB}" presName="level2hierChild" presStyleCnt="0"/>
      <dgm:spPr/>
    </dgm:pt>
    <dgm:pt modelId="{CEED4FDF-31EE-4A47-A879-EEED513CD8DD}" type="pres">
      <dgm:prSet presAssocID="{2B78B587-02D6-4678-9B21-AA8446C49696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CCF1944E-5EFF-4A8E-A840-B15F965B08E4}" type="pres">
      <dgm:prSet presAssocID="{2B78B587-02D6-4678-9B21-AA8446C49696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9AC72B66-C71F-4AF4-AFD3-B92CCAD3C6B5}" type="pres">
      <dgm:prSet presAssocID="{0B19EEA0-294D-407B-8ECA-8DE2343CC2B6}" presName="root2" presStyleCnt="0"/>
      <dgm:spPr/>
    </dgm:pt>
    <dgm:pt modelId="{367820AC-E442-46DD-9582-4F80C82060C5}" type="pres">
      <dgm:prSet presAssocID="{0B19EEA0-294D-407B-8ECA-8DE2343CC2B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609D088-510B-49D6-937E-DAA7EDE988A4}" type="pres">
      <dgm:prSet presAssocID="{0B19EEA0-294D-407B-8ECA-8DE2343CC2B6}" presName="level3hierChild" presStyleCnt="0"/>
      <dgm:spPr/>
    </dgm:pt>
    <dgm:pt modelId="{721EE132-3F8F-48DB-AC26-A128C6CDBF5B}" type="pres">
      <dgm:prSet presAssocID="{BEFC5EDC-3B6E-4345-A31B-5DE4F6708E06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0A490CB6-4906-4837-807E-29201AA03767}" type="pres">
      <dgm:prSet presAssocID="{BEFC5EDC-3B6E-4345-A31B-5DE4F6708E06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CDC7CE3A-BAA7-4697-8FF2-BD8CCE8CFB24}" type="pres">
      <dgm:prSet presAssocID="{C9451DF1-8906-42E6-A861-C619792F877B}" presName="root2" presStyleCnt="0"/>
      <dgm:spPr/>
    </dgm:pt>
    <dgm:pt modelId="{970FCB9D-105F-499A-98FE-DD5431479B81}" type="pres">
      <dgm:prSet presAssocID="{C9451DF1-8906-42E6-A861-C619792F877B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20A7070-1CBD-4FEE-8B4A-96F13A4E5502}" type="pres">
      <dgm:prSet presAssocID="{C9451DF1-8906-42E6-A861-C619792F877B}" presName="level3hierChild" presStyleCnt="0"/>
      <dgm:spPr/>
    </dgm:pt>
    <dgm:pt modelId="{60243276-ED69-412E-9E76-C8F58C3EC1B4}" type="pres">
      <dgm:prSet presAssocID="{1D84AECA-FE5E-451F-B42E-115CFC358F48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70F25665-1349-454B-B43A-0764A8E95F4D}" type="pres">
      <dgm:prSet presAssocID="{1D84AECA-FE5E-451F-B42E-115CFC358F48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1AC1083F-54CF-4651-A2AE-8408DF0BC464}" type="pres">
      <dgm:prSet presAssocID="{26E85B40-11A7-4A9E-BB9E-C96E1EA601E2}" presName="root2" presStyleCnt="0"/>
      <dgm:spPr/>
    </dgm:pt>
    <dgm:pt modelId="{FC177FC8-BBC4-43AE-B5DA-AD9D80A4379E}" type="pres">
      <dgm:prSet presAssocID="{26E85B40-11A7-4A9E-BB9E-C96E1EA601E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0F529D2-8E6D-49A6-86C1-2C38B4CB6B43}" type="pres">
      <dgm:prSet presAssocID="{26E85B40-11A7-4A9E-BB9E-C96E1EA601E2}" presName="level3hierChild" presStyleCnt="0"/>
      <dgm:spPr/>
    </dgm:pt>
    <dgm:pt modelId="{33E0C755-D9F6-495A-8418-CEFDDAC21421}" type="pres">
      <dgm:prSet presAssocID="{8D536F15-512B-4718-A3B4-A4D578E039B3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80D17776-2E36-4EF7-B308-0CC6DF5DCFC9}" type="pres">
      <dgm:prSet presAssocID="{8D536F15-512B-4718-A3B4-A4D578E039B3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F810106B-64FE-464E-B7F6-304705FD7153}" type="pres">
      <dgm:prSet presAssocID="{9B0218D7-A649-4610-8581-ACE0A1DA4FC0}" presName="root2" presStyleCnt="0"/>
      <dgm:spPr/>
    </dgm:pt>
    <dgm:pt modelId="{DA5F2658-37D1-4229-83CC-242F18CCB726}" type="pres">
      <dgm:prSet presAssocID="{9B0218D7-A649-4610-8581-ACE0A1DA4FC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8354C0-73ED-40BE-9C54-97174173E346}" type="pres">
      <dgm:prSet presAssocID="{9B0218D7-A649-4610-8581-ACE0A1DA4FC0}" presName="level3hierChild" presStyleCnt="0"/>
      <dgm:spPr/>
    </dgm:pt>
    <dgm:pt modelId="{732B38CF-6987-4D1B-BB5F-DAA01986B5B1}" type="pres">
      <dgm:prSet presAssocID="{12D09E3D-5130-4F88-9DC2-F369FDD31CB8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A1FBEEEE-5F5F-497F-AE0B-5DD5046AD06F}" type="pres">
      <dgm:prSet presAssocID="{12D09E3D-5130-4F88-9DC2-F369FDD31CB8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1793670E-ABBB-45E3-989F-B2AF218C7D6A}" type="pres">
      <dgm:prSet presAssocID="{76DF5BFC-AB83-4209-885B-C8E196CA9CC7}" presName="root2" presStyleCnt="0"/>
      <dgm:spPr/>
    </dgm:pt>
    <dgm:pt modelId="{30FC32F1-93BD-4505-B872-06B1965527FF}" type="pres">
      <dgm:prSet presAssocID="{76DF5BFC-AB83-4209-885B-C8E196CA9CC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A8BAC5C-2FAC-40BA-B791-CF10EA17B634}" type="pres">
      <dgm:prSet presAssocID="{76DF5BFC-AB83-4209-885B-C8E196CA9CC7}" presName="level3hierChild" presStyleCnt="0"/>
      <dgm:spPr/>
    </dgm:pt>
    <dgm:pt modelId="{2DA867EB-6B52-414D-B482-8A54EB86484F}" type="pres">
      <dgm:prSet presAssocID="{C43434C8-AC35-4F94-B1A2-F1BA31D7AD61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9D2F773E-A2FF-43B7-901C-8607A65FF96F}" type="pres">
      <dgm:prSet presAssocID="{C43434C8-AC35-4F94-B1A2-F1BA31D7AD61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815FFF5D-FEC8-47BD-8B0A-53765131F1FF}" type="pres">
      <dgm:prSet presAssocID="{1A5EBA2F-23F3-452E-8815-C479027103C1}" presName="root2" presStyleCnt="0"/>
      <dgm:spPr/>
    </dgm:pt>
    <dgm:pt modelId="{EADA037F-D8CA-483D-939C-99BC075661E2}" type="pres">
      <dgm:prSet presAssocID="{1A5EBA2F-23F3-452E-8815-C479027103C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8508528-8861-4CB9-B5B1-4087D8A59C60}" type="pres">
      <dgm:prSet presAssocID="{1A5EBA2F-23F3-452E-8815-C479027103C1}" presName="level3hierChild" presStyleCnt="0"/>
      <dgm:spPr/>
    </dgm:pt>
    <dgm:pt modelId="{5003F7EB-67D1-48B9-9CE9-33B8B2FBB56B}" type="pres">
      <dgm:prSet presAssocID="{E230CB3C-68D2-4A7F-96AA-64EA16CFD2E0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620FA770-C92C-41E1-B13C-2DE227DDAE05}" type="pres">
      <dgm:prSet presAssocID="{E230CB3C-68D2-4A7F-96AA-64EA16CFD2E0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CD5E5E19-2EF5-45F7-B7AF-F4F8978050C9}" type="pres">
      <dgm:prSet presAssocID="{3BC37718-BAFC-453B-BC40-81E8DB149323}" presName="root2" presStyleCnt="0"/>
      <dgm:spPr/>
    </dgm:pt>
    <dgm:pt modelId="{4D092A9B-992E-4B29-B050-80966CAEF040}" type="pres">
      <dgm:prSet presAssocID="{3BC37718-BAFC-453B-BC40-81E8DB149323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29654F1-759D-4614-AC85-F88840696DDD}" type="pres">
      <dgm:prSet presAssocID="{3BC37718-BAFC-453B-BC40-81E8DB149323}" presName="level3hierChild" presStyleCnt="0"/>
      <dgm:spPr/>
    </dgm:pt>
  </dgm:ptLst>
  <dgm:cxnLst>
    <dgm:cxn modelId="{2D536321-D73D-4C73-82D0-DE1D5AB45CB3}" type="presOf" srcId="{BEFC5EDC-3B6E-4345-A31B-5DE4F6708E06}" destId="{0A490CB6-4906-4837-807E-29201AA03767}" srcOrd="1" destOrd="0" presId="urn:microsoft.com/office/officeart/2008/layout/HorizontalMultiLevelHierarchy"/>
    <dgm:cxn modelId="{0ADF1448-30DF-4788-9FBC-472725549886}" type="presOf" srcId="{66993157-23A2-468A-8C0A-D85FE579E3FB}" destId="{645EB262-F8F3-4E62-BCB5-82DE162A18CA}" srcOrd="0" destOrd="0" presId="urn:microsoft.com/office/officeart/2008/layout/HorizontalMultiLevelHierarchy"/>
    <dgm:cxn modelId="{FD391C24-0120-45A8-BE3A-DF96A6122A3D}" type="presOf" srcId="{2B78B587-02D6-4678-9B21-AA8446C49696}" destId="{CCF1944E-5EFF-4A8E-A840-B15F965B08E4}" srcOrd="1" destOrd="0" presId="urn:microsoft.com/office/officeart/2008/layout/HorizontalMultiLevelHierarchy"/>
    <dgm:cxn modelId="{0E992DF5-6B68-4026-B288-27CD5E3D3B0D}" type="presOf" srcId="{0B19EEA0-294D-407B-8ECA-8DE2343CC2B6}" destId="{367820AC-E442-46DD-9582-4F80C82060C5}" srcOrd="0" destOrd="0" presId="urn:microsoft.com/office/officeart/2008/layout/HorizontalMultiLevelHierarchy"/>
    <dgm:cxn modelId="{D5041811-291E-48E9-828C-61E31050B92D}" type="presOf" srcId="{BEFC5EDC-3B6E-4345-A31B-5DE4F6708E06}" destId="{721EE132-3F8F-48DB-AC26-A128C6CDBF5B}" srcOrd="0" destOrd="0" presId="urn:microsoft.com/office/officeart/2008/layout/HorizontalMultiLevelHierarchy"/>
    <dgm:cxn modelId="{8D282299-C0A0-4459-835B-D46E38927FFD}" type="presOf" srcId="{C43434C8-AC35-4F94-B1A2-F1BA31D7AD61}" destId="{2DA867EB-6B52-414D-B482-8A54EB86484F}" srcOrd="0" destOrd="0" presId="urn:microsoft.com/office/officeart/2008/layout/HorizontalMultiLevelHierarchy"/>
    <dgm:cxn modelId="{72F80CE1-25AB-4B49-9A9A-8376FF375A8D}" type="presOf" srcId="{76DF5BFC-AB83-4209-885B-C8E196CA9CC7}" destId="{30FC32F1-93BD-4505-B872-06B1965527FF}" srcOrd="0" destOrd="0" presId="urn:microsoft.com/office/officeart/2008/layout/HorizontalMultiLevelHierarchy"/>
    <dgm:cxn modelId="{B48DB9E0-FD4A-4C80-846E-A11C1FC200FC}" type="presOf" srcId="{8D536F15-512B-4718-A3B4-A4D578E039B3}" destId="{80D17776-2E36-4EF7-B308-0CC6DF5DCFC9}" srcOrd="1" destOrd="0" presId="urn:microsoft.com/office/officeart/2008/layout/HorizontalMultiLevelHierarchy"/>
    <dgm:cxn modelId="{C7AC1F4D-0DE8-478F-940F-E77FDD7AF5AB}" type="presOf" srcId="{1D84AECA-FE5E-451F-B42E-115CFC358F48}" destId="{60243276-ED69-412E-9E76-C8F58C3EC1B4}" srcOrd="0" destOrd="0" presId="urn:microsoft.com/office/officeart/2008/layout/HorizontalMultiLevelHierarchy"/>
    <dgm:cxn modelId="{7A999CAA-3ECF-4C27-A151-00B2E1615CA8}" srcId="{0B19EEA0-294D-407B-8ECA-8DE2343CC2B6}" destId="{26E85B40-11A7-4A9E-BB9E-C96E1EA601E2}" srcOrd="1" destOrd="0" parTransId="{1D84AECA-FE5E-451F-B42E-115CFC358F48}" sibTransId="{789D8368-A88B-4C0B-BCBB-210DE072A4B0}"/>
    <dgm:cxn modelId="{74BA4D06-E34B-4602-834D-1D0B93022C96}" type="presOf" srcId="{C43434C8-AC35-4F94-B1A2-F1BA31D7AD61}" destId="{9D2F773E-A2FF-43B7-901C-8607A65FF96F}" srcOrd="1" destOrd="0" presId="urn:microsoft.com/office/officeart/2008/layout/HorizontalMultiLevelHierarchy"/>
    <dgm:cxn modelId="{3E4DC22B-F7F1-42BE-AF22-2AD50A322199}" type="presOf" srcId="{26E85B40-11A7-4A9E-BB9E-C96E1EA601E2}" destId="{FC177FC8-BBC4-43AE-B5DA-AD9D80A4379E}" srcOrd="0" destOrd="0" presId="urn:microsoft.com/office/officeart/2008/layout/HorizontalMultiLevelHierarchy"/>
    <dgm:cxn modelId="{CBFDB6AC-13D9-4B1F-B79D-442124A99FE2}" type="presOf" srcId="{12D09E3D-5130-4F88-9DC2-F369FDD31CB8}" destId="{732B38CF-6987-4D1B-BB5F-DAA01986B5B1}" srcOrd="0" destOrd="0" presId="urn:microsoft.com/office/officeart/2008/layout/HorizontalMultiLevelHierarchy"/>
    <dgm:cxn modelId="{99F585F5-9D35-474C-954B-FF4559788C7C}" type="presOf" srcId="{C9451DF1-8906-42E6-A861-C619792F877B}" destId="{970FCB9D-105F-499A-98FE-DD5431479B81}" srcOrd="0" destOrd="0" presId="urn:microsoft.com/office/officeart/2008/layout/HorizontalMultiLevelHierarchy"/>
    <dgm:cxn modelId="{A85B70ED-EE69-4920-9F64-C9DEFAFCF008}" srcId="{66993157-23A2-468A-8C0A-D85FE579E3FB}" destId="{0B19EEA0-294D-407B-8ECA-8DE2343CC2B6}" srcOrd="0" destOrd="0" parTransId="{2B78B587-02D6-4678-9B21-AA8446C49696}" sibTransId="{735EAB73-E94D-4FB3-9EFF-BC9B5428AF8A}"/>
    <dgm:cxn modelId="{2ACFB834-1DE2-4247-8DAF-FE4013DBECFB}" type="presOf" srcId="{E230CB3C-68D2-4A7F-96AA-64EA16CFD2E0}" destId="{620FA770-C92C-41E1-B13C-2DE227DDAE05}" srcOrd="1" destOrd="0" presId="urn:microsoft.com/office/officeart/2008/layout/HorizontalMultiLevelHierarchy"/>
    <dgm:cxn modelId="{94E5408D-903C-415C-89C0-C43B75BD87AC}" type="presOf" srcId="{3BC37718-BAFC-453B-BC40-81E8DB149323}" destId="{4D092A9B-992E-4B29-B050-80966CAEF040}" srcOrd="0" destOrd="0" presId="urn:microsoft.com/office/officeart/2008/layout/HorizontalMultiLevelHierarchy"/>
    <dgm:cxn modelId="{C40BD06C-B9BE-4CB7-96C0-11019D63827E}" type="presOf" srcId="{E230CB3C-68D2-4A7F-96AA-64EA16CFD2E0}" destId="{5003F7EB-67D1-48B9-9CE9-33B8B2FBB56B}" srcOrd="0" destOrd="0" presId="urn:microsoft.com/office/officeart/2008/layout/HorizontalMultiLevelHierarchy"/>
    <dgm:cxn modelId="{62631AD4-46AB-446D-869A-2DFFAC9B4566}" type="presOf" srcId="{96A18569-2886-45B2-831B-7A59992CEA45}" destId="{4ACF6C40-AF31-40A3-852C-537D413AE24D}" srcOrd="0" destOrd="0" presId="urn:microsoft.com/office/officeart/2008/layout/HorizontalMultiLevelHierarchy"/>
    <dgm:cxn modelId="{5B587FA7-0CF6-4228-99B0-35CDFD91F2EE}" srcId="{66993157-23A2-468A-8C0A-D85FE579E3FB}" destId="{1A5EBA2F-23F3-452E-8815-C479027103C1}" srcOrd="2" destOrd="0" parTransId="{C43434C8-AC35-4F94-B1A2-F1BA31D7AD61}" sibTransId="{9A9DFA14-0EBC-467F-A031-B930D0A8327D}"/>
    <dgm:cxn modelId="{8D54AE47-3390-4958-BE97-26D9D8A86699}" srcId="{9B0218D7-A649-4610-8581-ACE0A1DA4FC0}" destId="{76DF5BFC-AB83-4209-885B-C8E196CA9CC7}" srcOrd="0" destOrd="0" parTransId="{12D09E3D-5130-4F88-9DC2-F369FDD31CB8}" sibTransId="{399EE5EC-81E6-4133-B9AD-E9D1177A2757}"/>
    <dgm:cxn modelId="{56385558-0194-4E8E-B162-103A55BAAAA5}" srcId="{1A5EBA2F-23F3-452E-8815-C479027103C1}" destId="{3BC37718-BAFC-453B-BC40-81E8DB149323}" srcOrd="0" destOrd="0" parTransId="{E230CB3C-68D2-4A7F-96AA-64EA16CFD2E0}" sibTransId="{709534A5-9A5D-4391-A558-DDD66909F759}"/>
    <dgm:cxn modelId="{56322256-01C3-408B-8A92-A78E8A756E73}" type="presOf" srcId="{9B0218D7-A649-4610-8581-ACE0A1DA4FC0}" destId="{DA5F2658-37D1-4229-83CC-242F18CCB726}" srcOrd="0" destOrd="0" presId="urn:microsoft.com/office/officeart/2008/layout/HorizontalMultiLevelHierarchy"/>
    <dgm:cxn modelId="{22337EAE-C3EA-440F-9B0E-661476EED75C}" type="presOf" srcId="{8D536F15-512B-4718-A3B4-A4D578E039B3}" destId="{33E0C755-D9F6-495A-8418-CEFDDAC21421}" srcOrd="0" destOrd="0" presId="urn:microsoft.com/office/officeart/2008/layout/HorizontalMultiLevelHierarchy"/>
    <dgm:cxn modelId="{4340DD34-AEC0-4171-851F-A9ABF3F08807}" srcId="{0B19EEA0-294D-407B-8ECA-8DE2343CC2B6}" destId="{C9451DF1-8906-42E6-A861-C619792F877B}" srcOrd="0" destOrd="0" parTransId="{BEFC5EDC-3B6E-4345-A31B-5DE4F6708E06}" sibTransId="{1D1E9BB0-B0FC-4D86-8753-D95F76108D3E}"/>
    <dgm:cxn modelId="{1A358D77-2507-42E5-873E-00F025B379AB}" srcId="{66993157-23A2-468A-8C0A-D85FE579E3FB}" destId="{9B0218D7-A649-4610-8581-ACE0A1DA4FC0}" srcOrd="1" destOrd="0" parTransId="{8D536F15-512B-4718-A3B4-A4D578E039B3}" sibTransId="{0287A332-DFB1-4564-8869-10FCF7D226CC}"/>
    <dgm:cxn modelId="{EE2C544B-81B4-4396-93FC-5417C2315D1F}" type="presOf" srcId="{1A5EBA2F-23F3-452E-8815-C479027103C1}" destId="{EADA037F-D8CA-483D-939C-99BC075661E2}" srcOrd="0" destOrd="0" presId="urn:microsoft.com/office/officeart/2008/layout/HorizontalMultiLevelHierarchy"/>
    <dgm:cxn modelId="{F0FF135B-58FD-4949-A36A-CEA33419180C}" srcId="{96A18569-2886-45B2-831B-7A59992CEA45}" destId="{66993157-23A2-468A-8C0A-D85FE579E3FB}" srcOrd="0" destOrd="0" parTransId="{1947F928-F912-4216-B8D3-A44269C37114}" sibTransId="{A937C833-0EC1-4486-AAEF-DF04F8E57623}"/>
    <dgm:cxn modelId="{4EB31684-5AC0-44EE-A452-66F95EF0BD2D}" type="presOf" srcId="{1D84AECA-FE5E-451F-B42E-115CFC358F48}" destId="{70F25665-1349-454B-B43A-0764A8E95F4D}" srcOrd="1" destOrd="0" presId="urn:microsoft.com/office/officeart/2008/layout/HorizontalMultiLevelHierarchy"/>
    <dgm:cxn modelId="{E00062FC-E63E-45BA-842A-166C1591562C}" type="presOf" srcId="{2B78B587-02D6-4678-9B21-AA8446C49696}" destId="{CEED4FDF-31EE-4A47-A879-EEED513CD8DD}" srcOrd="0" destOrd="0" presId="urn:microsoft.com/office/officeart/2008/layout/HorizontalMultiLevelHierarchy"/>
    <dgm:cxn modelId="{F0747C16-AD82-458B-887F-EAFA48D61A4A}" type="presOf" srcId="{12D09E3D-5130-4F88-9DC2-F369FDD31CB8}" destId="{A1FBEEEE-5F5F-497F-AE0B-5DD5046AD06F}" srcOrd="1" destOrd="0" presId="urn:microsoft.com/office/officeart/2008/layout/HorizontalMultiLevelHierarchy"/>
    <dgm:cxn modelId="{0137B6A0-4CB5-432F-82BB-1BC9755DEABF}" type="presParOf" srcId="{4ACF6C40-AF31-40A3-852C-537D413AE24D}" destId="{89D645C2-DF8E-4CEB-9985-8608A925F2A1}" srcOrd="0" destOrd="0" presId="urn:microsoft.com/office/officeart/2008/layout/HorizontalMultiLevelHierarchy"/>
    <dgm:cxn modelId="{9901083A-C411-4330-9BA1-9CE18566CD5E}" type="presParOf" srcId="{89D645C2-DF8E-4CEB-9985-8608A925F2A1}" destId="{645EB262-F8F3-4E62-BCB5-82DE162A18CA}" srcOrd="0" destOrd="0" presId="urn:microsoft.com/office/officeart/2008/layout/HorizontalMultiLevelHierarchy"/>
    <dgm:cxn modelId="{505B43FD-CBB9-4750-834E-1A279276AB71}" type="presParOf" srcId="{89D645C2-DF8E-4CEB-9985-8608A925F2A1}" destId="{519876C9-FE13-4D68-BE1E-EA3D52A187F2}" srcOrd="1" destOrd="0" presId="urn:microsoft.com/office/officeart/2008/layout/HorizontalMultiLevelHierarchy"/>
    <dgm:cxn modelId="{E91FD812-53BE-4B4B-BCC3-EAAE4A668435}" type="presParOf" srcId="{519876C9-FE13-4D68-BE1E-EA3D52A187F2}" destId="{CEED4FDF-31EE-4A47-A879-EEED513CD8DD}" srcOrd="0" destOrd="0" presId="urn:microsoft.com/office/officeart/2008/layout/HorizontalMultiLevelHierarchy"/>
    <dgm:cxn modelId="{96CDF8E3-839D-4B2B-A23F-A3ADD17CAEAF}" type="presParOf" srcId="{CEED4FDF-31EE-4A47-A879-EEED513CD8DD}" destId="{CCF1944E-5EFF-4A8E-A840-B15F965B08E4}" srcOrd="0" destOrd="0" presId="urn:microsoft.com/office/officeart/2008/layout/HorizontalMultiLevelHierarchy"/>
    <dgm:cxn modelId="{40DA0F82-F299-456F-8F0F-5A774DFB704A}" type="presParOf" srcId="{519876C9-FE13-4D68-BE1E-EA3D52A187F2}" destId="{9AC72B66-C71F-4AF4-AFD3-B92CCAD3C6B5}" srcOrd="1" destOrd="0" presId="urn:microsoft.com/office/officeart/2008/layout/HorizontalMultiLevelHierarchy"/>
    <dgm:cxn modelId="{F572B09F-1364-45A0-9DF0-1C39BBEDC4C0}" type="presParOf" srcId="{9AC72B66-C71F-4AF4-AFD3-B92CCAD3C6B5}" destId="{367820AC-E442-46DD-9582-4F80C82060C5}" srcOrd="0" destOrd="0" presId="urn:microsoft.com/office/officeart/2008/layout/HorizontalMultiLevelHierarchy"/>
    <dgm:cxn modelId="{A92D5D8E-26C5-4C8E-B3EC-BC3A7A594EB8}" type="presParOf" srcId="{9AC72B66-C71F-4AF4-AFD3-B92CCAD3C6B5}" destId="{2609D088-510B-49D6-937E-DAA7EDE988A4}" srcOrd="1" destOrd="0" presId="urn:microsoft.com/office/officeart/2008/layout/HorizontalMultiLevelHierarchy"/>
    <dgm:cxn modelId="{2C8E7043-E8ED-4621-B820-3426CAC0096A}" type="presParOf" srcId="{2609D088-510B-49D6-937E-DAA7EDE988A4}" destId="{721EE132-3F8F-48DB-AC26-A128C6CDBF5B}" srcOrd="0" destOrd="0" presId="urn:microsoft.com/office/officeart/2008/layout/HorizontalMultiLevelHierarchy"/>
    <dgm:cxn modelId="{6434F451-2DD9-4D6A-965C-18483631F70C}" type="presParOf" srcId="{721EE132-3F8F-48DB-AC26-A128C6CDBF5B}" destId="{0A490CB6-4906-4837-807E-29201AA03767}" srcOrd="0" destOrd="0" presId="urn:microsoft.com/office/officeart/2008/layout/HorizontalMultiLevelHierarchy"/>
    <dgm:cxn modelId="{3BAD6BC3-13E6-4B9C-9F00-236067BD5938}" type="presParOf" srcId="{2609D088-510B-49D6-937E-DAA7EDE988A4}" destId="{CDC7CE3A-BAA7-4697-8FF2-BD8CCE8CFB24}" srcOrd="1" destOrd="0" presId="urn:microsoft.com/office/officeart/2008/layout/HorizontalMultiLevelHierarchy"/>
    <dgm:cxn modelId="{C711F449-EB78-4B84-8618-31661D1122F9}" type="presParOf" srcId="{CDC7CE3A-BAA7-4697-8FF2-BD8CCE8CFB24}" destId="{970FCB9D-105F-499A-98FE-DD5431479B81}" srcOrd="0" destOrd="0" presId="urn:microsoft.com/office/officeart/2008/layout/HorizontalMultiLevelHierarchy"/>
    <dgm:cxn modelId="{90FE54EA-A012-4EB7-956B-78D24D6BFBCE}" type="presParOf" srcId="{CDC7CE3A-BAA7-4697-8FF2-BD8CCE8CFB24}" destId="{420A7070-1CBD-4FEE-8B4A-96F13A4E5502}" srcOrd="1" destOrd="0" presId="urn:microsoft.com/office/officeart/2008/layout/HorizontalMultiLevelHierarchy"/>
    <dgm:cxn modelId="{4D3613DB-47C7-432F-A1F3-4CEE0F3CBD45}" type="presParOf" srcId="{2609D088-510B-49D6-937E-DAA7EDE988A4}" destId="{60243276-ED69-412E-9E76-C8F58C3EC1B4}" srcOrd="2" destOrd="0" presId="urn:microsoft.com/office/officeart/2008/layout/HorizontalMultiLevelHierarchy"/>
    <dgm:cxn modelId="{CA57301B-538B-461E-8F70-58D053B4BC3F}" type="presParOf" srcId="{60243276-ED69-412E-9E76-C8F58C3EC1B4}" destId="{70F25665-1349-454B-B43A-0764A8E95F4D}" srcOrd="0" destOrd="0" presId="urn:microsoft.com/office/officeart/2008/layout/HorizontalMultiLevelHierarchy"/>
    <dgm:cxn modelId="{AF43F628-CC91-4E56-910A-F2A646899A83}" type="presParOf" srcId="{2609D088-510B-49D6-937E-DAA7EDE988A4}" destId="{1AC1083F-54CF-4651-A2AE-8408DF0BC464}" srcOrd="3" destOrd="0" presId="urn:microsoft.com/office/officeart/2008/layout/HorizontalMultiLevelHierarchy"/>
    <dgm:cxn modelId="{FE69CB1D-A88A-425F-BDE6-61BD37B1FE24}" type="presParOf" srcId="{1AC1083F-54CF-4651-A2AE-8408DF0BC464}" destId="{FC177FC8-BBC4-43AE-B5DA-AD9D80A4379E}" srcOrd="0" destOrd="0" presId="urn:microsoft.com/office/officeart/2008/layout/HorizontalMultiLevelHierarchy"/>
    <dgm:cxn modelId="{216E7E8A-29CD-4345-A402-752D5C8162D3}" type="presParOf" srcId="{1AC1083F-54CF-4651-A2AE-8408DF0BC464}" destId="{50F529D2-8E6D-49A6-86C1-2C38B4CB6B43}" srcOrd="1" destOrd="0" presId="urn:microsoft.com/office/officeart/2008/layout/HorizontalMultiLevelHierarchy"/>
    <dgm:cxn modelId="{589A224E-3A0B-4119-AEBF-BE672F61D8C2}" type="presParOf" srcId="{519876C9-FE13-4D68-BE1E-EA3D52A187F2}" destId="{33E0C755-D9F6-495A-8418-CEFDDAC21421}" srcOrd="2" destOrd="0" presId="urn:microsoft.com/office/officeart/2008/layout/HorizontalMultiLevelHierarchy"/>
    <dgm:cxn modelId="{5EDBE866-7AFD-4233-B2D4-63B60BDBB2D5}" type="presParOf" srcId="{33E0C755-D9F6-495A-8418-CEFDDAC21421}" destId="{80D17776-2E36-4EF7-B308-0CC6DF5DCFC9}" srcOrd="0" destOrd="0" presId="urn:microsoft.com/office/officeart/2008/layout/HorizontalMultiLevelHierarchy"/>
    <dgm:cxn modelId="{C05F8038-C526-4134-B0F6-0DFF9684081F}" type="presParOf" srcId="{519876C9-FE13-4D68-BE1E-EA3D52A187F2}" destId="{F810106B-64FE-464E-B7F6-304705FD7153}" srcOrd="3" destOrd="0" presId="urn:microsoft.com/office/officeart/2008/layout/HorizontalMultiLevelHierarchy"/>
    <dgm:cxn modelId="{4EF18ECE-7BD1-4038-9017-BDD78960C4D1}" type="presParOf" srcId="{F810106B-64FE-464E-B7F6-304705FD7153}" destId="{DA5F2658-37D1-4229-83CC-242F18CCB726}" srcOrd="0" destOrd="0" presId="urn:microsoft.com/office/officeart/2008/layout/HorizontalMultiLevelHierarchy"/>
    <dgm:cxn modelId="{B1ECB764-CD4D-418F-8B54-14AE90FD9D9C}" type="presParOf" srcId="{F810106B-64FE-464E-B7F6-304705FD7153}" destId="{FD8354C0-73ED-40BE-9C54-97174173E346}" srcOrd="1" destOrd="0" presId="urn:microsoft.com/office/officeart/2008/layout/HorizontalMultiLevelHierarchy"/>
    <dgm:cxn modelId="{01443602-8813-400B-BB04-9CC64AC42832}" type="presParOf" srcId="{FD8354C0-73ED-40BE-9C54-97174173E346}" destId="{732B38CF-6987-4D1B-BB5F-DAA01986B5B1}" srcOrd="0" destOrd="0" presId="urn:microsoft.com/office/officeart/2008/layout/HorizontalMultiLevelHierarchy"/>
    <dgm:cxn modelId="{8D2AFEC7-3CA2-48B4-AA83-694E59237AA3}" type="presParOf" srcId="{732B38CF-6987-4D1B-BB5F-DAA01986B5B1}" destId="{A1FBEEEE-5F5F-497F-AE0B-5DD5046AD06F}" srcOrd="0" destOrd="0" presId="urn:microsoft.com/office/officeart/2008/layout/HorizontalMultiLevelHierarchy"/>
    <dgm:cxn modelId="{67940E36-DAF4-471B-8496-61E8B9B7E9C7}" type="presParOf" srcId="{FD8354C0-73ED-40BE-9C54-97174173E346}" destId="{1793670E-ABBB-45E3-989F-B2AF218C7D6A}" srcOrd="1" destOrd="0" presId="urn:microsoft.com/office/officeart/2008/layout/HorizontalMultiLevelHierarchy"/>
    <dgm:cxn modelId="{874B96AA-1FDF-4E0D-9712-29B9C8E09984}" type="presParOf" srcId="{1793670E-ABBB-45E3-989F-B2AF218C7D6A}" destId="{30FC32F1-93BD-4505-B872-06B1965527FF}" srcOrd="0" destOrd="0" presId="urn:microsoft.com/office/officeart/2008/layout/HorizontalMultiLevelHierarchy"/>
    <dgm:cxn modelId="{123D5CD7-65AB-4768-B2E4-B149C2790338}" type="presParOf" srcId="{1793670E-ABBB-45E3-989F-B2AF218C7D6A}" destId="{4A8BAC5C-2FAC-40BA-B791-CF10EA17B634}" srcOrd="1" destOrd="0" presId="urn:microsoft.com/office/officeart/2008/layout/HorizontalMultiLevelHierarchy"/>
    <dgm:cxn modelId="{D971BBCB-B7AC-4D72-874D-159E873A05B1}" type="presParOf" srcId="{519876C9-FE13-4D68-BE1E-EA3D52A187F2}" destId="{2DA867EB-6B52-414D-B482-8A54EB86484F}" srcOrd="4" destOrd="0" presId="urn:microsoft.com/office/officeart/2008/layout/HorizontalMultiLevelHierarchy"/>
    <dgm:cxn modelId="{15ACAE42-AD51-442E-9DF0-4B3359DDCBAC}" type="presParOf" srcId="{2DA867EB-6B52-414D-B482-8A54EB86484F}" destId="{9D2F773E-A2FF-43B7-901C-8607A65FF96F}" srcOrd="0" destOrd="0" presId="urn:microsoft.com/office/officeart/2008/layout/HorizontalMultiLevelHierarchy"/>
    <dgm:cxn modelId="{7577EC86-BF2E-4C53-938A-4D25B39811D1}" type="presParOf" srcId="{519876C9-FE13-4D68-BE1E-EA3D52A187F2}" destId="{815FFF5D-FEC8-47BD-8B0A-53765131F1FF}" srcOrd="5" destOrd="0" presId="urn:microsoft.com/office/officeart/2008/layout/HorizontalMultiLevelHierarchy"/>
    <dgm:cxn modelId="{E6CA86C9-8503-4F77-855B-5E89D5C12992}" type="presParOf" srcId="{815FFF5D-FEC8-47BD-8B0A-53765131F1FF}" destId="{EADA037F-D8CA-483D-939C-99BC075661E2}" srcOrd="0" destOrd="0" presId="urn:microsoft.com/office/officeart/2008/layout/HorizontalMultiLevelHierarchy"/>
    <dgm:cxn modelId="{56086F96-5B92-4EEF-A789-44FD6BA6A239}" type="presParOf" srcId="{815FFF5D-FEC8-47BD-8B0A-53765131F1FF}" destId="{78508528-8861-4CB9-B5B1-4087D8A59C60}" srcOrd="1" destOrd="0" presId="urn:microsoft.com/office/officeart/2008/layout/HorizontalMultiLevelHierarchy"/>
    <dgm:cxn modelId="{1ACB4068-E75F-4CDA-BD8F-FE17E5CE7BE1}" type="presParOf" srcId="{78508528-8861-4CB9-B5B1-4087D8A59C60}" destId="{5003F7EB-67D1-48B9-9CE9-33B8B2FBB56B}" srcOrd="0" destOrd="0" presId="urn:microsoft.com/office/officeart/2008/layout/HorizontalMultiLevelHierarchy"/>
    <dgm:cxn modelId="{398E8C1C-F34E-48BC-A31A-5B0B1A1DC7CD}" type="presParOf" srcId="{5003F7EB-67D1-48B9-9CE9-33B8B2FBB56B}" destId="{620FA770-C92C-41E1-B13C-2DE227DDAE05}" srcOrd="0" destOrd="0" presId="urn:microsoft.com/office/officeart/2008/layout/HorizontalMultiLevelHierarchy"/>
    <dgm:cxn modelId="{0E691DB1-D750-4AD8-852A-58BC55AEED4B}" type="presParOf" srcId="{78508528-8861-4CB9-B5B1-4087D8A59C60}" destId="{CD5E5E19-2EF5-45F7-B7AF-F4F8978050C9}" srcOrd="1" destOrd="0" presId="urn:microsoft.com/office/officeart/2008/layout/HorizontalMultiLevelHierarchy"/>
    <dgm:cxn modelId="{F9C11C59-F865-4D03-BDD7-038B211800A5}" type="presParOf" srcId="{CD5E5E19-2EF5-45F7-B7AF-F4F8978050C9}" destId="{4D092A9B-992E-4B29-B050-80966CAEF040}" srcOrd="0" destOrd="0" presId="urn:microsoft.com/office/officeart/2008/layout/HorizontalMultiLevelHierarchy"/>
    <dgm:cxn modelId="{74D73D0B-B70E-4BD0-A855-69200C5626FC}" type="presParOf" srcId="{CD5E5E19-2EF5-45F7-B7AF-F4F8978050C9}" destId="{829654F1-759D-4614-AC85-F88840696DD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B113BDE9-C28A-45DA-A44F-A28AC9EAD4F0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تقدیم و تاخیر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257131A-4EF4-428F-9962-787151820E6C}" type="parTrans" cxnId="{9539AE25-CE3D-4322-9C31-CDDF42C5ADEF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5AA674-5F0F-4FB3-A8C8-E59F24ABAA61}" type="sibTrans" cxnId="{9539AE25-CE3D-4322-9C31-CDDF42C5ADEF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B53321E-BFFF-458D-BA2A-4D295A32792E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أما تأخيره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EBBA5EB-8E3D-445E-9CE9-CB57F3FCF4CF}" type="parTrans" cxnId="{F311F92A-EB65-4A4C-9CDE-9D29A06AE90C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7204311-0F62-4C63-AF88-8807A9184EDC}" type="sibTrans" cxnId="{F311F92A-EB65-4A4C-9CDE-9D29A06AE90C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D89AB23-264B-46AD-893C-04F0940C1F1B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فلأن ذكر المسند إليه أهم؛ كما مر.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A7A354-F612-4022-BE37-36DCF3776F22}" type="parTrans" cxnId="{F57716AF-5C25-4DEE-8B4F-BACE4894B51D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0948C82-34C0-429C-9DEB-5EB9D72A97A5}" type="sibTrans" cxnId="{F57716AF-5C25-4DEE-8B4F-BACE4894B51D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7A8B6A0-457D-4455-865A-BF7EA328DA22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أما تقديمه فلـ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A20A6B7-251F-4020-872E-76F95B1BF8ED}" type="parTrans" cxnId="{41BAB27D-B315-48C6-93C8-E7AA36EB6CF0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8786FC-8D4C-4F3F-9AB6-7177F7EFEC94}" type="sibTrans" cxnId="{41BAB27D-B315-48C6-93C8-E7AA36EB6CF0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98FA007-81F8-4672-8875-3395746E78BA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تخصيصه‏  بالمسند إليه؛ نحو: لا فيها غول‏  أى: بخلاف خمور الدنيا؛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20EF5E-CA0F-476A-90A0-EC03881069D9}" type="parTrans" cxnId="{FEA29369-3CCE-4B39-8515-E1CFC967A3A2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A104435-CFF2-4A19-869B-2956F8711E86}" type="sibTrans" cxnId="{FEA29369-3CCE-4B39-8515-E1CFC967A3A2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DFCBDBD-85D4-442E-BCB6-317253E37176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لهذا لم يقدم الظرف فى نحو: لا ريب فيه‏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1C4B733-7FD3-4E86-9010-5E6829C9C268}" type="parTrans" cxnId="{4F23A6AD-0831-4B02-A682-F01A44DD39BF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B71C619-7594-4D29-B7DB-B22E2DEBA7C1}" type="sibTrans" cxnId="{4F23A6AD-0831-4B02-A682-F01A44DD39BF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06EE5FD-5522-4A68-9201-9C026B716398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لئلا يفيد ثبوت الريب فى سائر كتب الله تعالى.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325F5AA-4466-46FE-9265-4A4FA5527462}" type="parTrans" cxnId="{4BC599FC-22CF-4431-BA1E-36F66E9116E5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E41C25E-8749-4FE6-8807-FF16A412A048}" type="sibTrans" cxnId="{4BC599FC-22CF-4431-BA1E-36F66E9116E5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77F4053-44D1-4CD3-A795-23A9931B35F3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أو التنبيه من أول الأمر- على أنه خبر لا نعت؛ كقوله: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FA32299-921A-4F25-9408-7FBD047E0169}" type="parTrans" cxnId="{995196B4-62F8-4675-AF16-BD33BE909DED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A22006-CC2E-474C-AE93-9B47F5B612E1}" type="sibTrans" cxnId="{995196B4-62F8-4675-AF16-BD33BE909DED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08A6D4C-83DD-447A-A40C-9F976416D876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له همم لا منتهى لكبارها *** و همته الصغرى أجل من الدهر!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D1F531B-01A0-453A-9C09-2FC1D02C7313}" type="parTrans" cxnId="{C8454E98-8FC0-48E7-8280-68B1754AF0DC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9353E76-661F-4370-B9E9-7E449D3136C2}" type="sibTrans" cxnId="{C8454E98-8FC0-48E7-8280-68B1754AF0DC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FA31D34-5131-4760-9B62-238050414D3D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أو التفاؤل؛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AFF4360-3FE8-44A3-9DDC-E5A352AB9BAD}" type="parTrans" cxnId="{CA4A0649-5CB4-4288-A4EA-684248A3ECBB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C635BFD-2330-495D-9DD3-3892EFC1F1F9}" type="sibTrans" cxnId="{CA4A0649-5CB4-4288-A4EA-684248A3ECBB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FB48F02-5F82-45F1-AB48-955883EA4AC9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أو التشويق إلى ذكر المسند إليه؛ كقوله: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2D62496-DA46-49AC-8EA7-27A469E27A70}" type="parTrans" cxnId="{E53FD517-4B7C-48F6-AF96-5A146D604BD6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3433490-9B4B-48FC-91D6-569A909A94CE}" type="sibTrans" cxnId="{E53FD517-4B7C-48F6-AF96-5A146D604BD6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93E3495-09BA-429A-B60B-C54C4506B52F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ثلاثة تشرق الدنيا ببهجتها *** شمس الضحى و أبو إسحاق و القمر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4C34932-749E-41C2-BCA0-A050DEBE75A4}" type="parTrans" cxnId="{77E846E4-D98E-4C66-824D-F03D08D8B7AE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BA22334-86A9-4969-AD02-77BE42FEE461}" type="sibTrans" cxnId="{77E846E4-D98E-4C66-824D-F03D08D8B7AE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FF7AAFB-B54F-4FB2-B866-E7276C3C00BC}" type="pres">
      <dgm:prSet presAssocID="{B113BDE9-C28A-45DA-A44F-A28AC9EAD4F0}" presName="root1" presStyleCnt="0"/>
      <dgm:spPr/>
    </dgm:pt>
    <dgm:pt modelId="{7477C96A-9361-4218-8359-1BCA69836374}" type="pres">
      <dgm:prSet presAssocID="{B113BDE9-C28A-45DA-A44F-A28AC9EAD4F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44767D-C2AC-49E3-BD8A-DA7E387E2C1D}" type="pres">
      <dgm:prSet presAssocID="{B113BDE9-C28A-45DA-A44F-A28AC9EAD4F0}" presName="level2hierChild" presStyleCnt="0"/>
      <dgm:spPr/>
    </dgm:pt>
    <dgm:pt modelId="{AB2D82F7-4EB6-479B-A047-2336A0B2B0CD}" type="pres">
      <dgm:prSet presAssocID="{9EBBA5EB-8E3D-445E-9CE9-CB57F3FCF4CF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AFC807A9-52BC-4E54-B36F-B148C72BA526}" type="pres">
      <dgm:prSet presAssocID="{9EBBA5EB-8E3D-445E-9CE9-CB57F3FCF4CF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A6BF88CA-1E17-4949-BF09-32DE951B3DA5}" type="pres">
      <dgm:prSet presAssocID="{5B53321E-BFFF-458D-BA2A-4D295A32792E}" presName="root2" presStyleCnt="0"/>
      <dgm:spPr/>
    </dgm:pt>
    <dgm:pt modelId="{8DDBC786-0B7C-4199-BACA-2ECEB6E9661D}" type="pres">
      <dgm:prSet presAssocID="{5B53321E-BFFF-458D-BA2A-4D295A32792E}" presName="LevelTwoTextNode" presStyleLbl="node2" presStyleIdx="0" presStyleCnt="2" custScaleX="658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1088A4E-0D5D-4FB5-8B3B-41EB57DD4EAE}" type="pres">
      <dgm:prSet presAssocID="{5B53321E-BFFF-458D-BA2A-4D295A32792E}" presName="level3hierChild" presStyleCnt="0"/>
      <dgm:spPr/>
    </dgm:pt>
    <dgm:pt modelId="{FCAD2BA7-D625-4F2D-8386-C13F4DB57EEE}" type="pres">
      <dgm:prSet presAssocID="{56A7A354-F612-4022-BE37-36DCF3776F22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3444BC7E-7B62-4F0B-BBAB-3C12D6C28335}" type="pres">
      <dgm:prSet presAssocID="{56A7A354-F612-4022-BE37-36DCF3776F22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FA9B9811-E68C-4B6C-A08D-6D430AD95CCF}" type="pres">
      <dgm:prSet presAssocID="{7D89AB23-264B-46AD-893C-04F0940C1F1B}" presName="root2" presStyleCnt="0"/>
      <dgm:spPr/>
    </dgm:pt>
    <dgm:pt modelId="{752B8FF3-4CED-4B85-9938-F0FEBD0A5A0D}" type="pres">
      <dgm:prSet presAssocID="{7D89AB23-264B-46AD-893C-04F0940C1F1B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F5F7CB-A393-46D3-906E-196BCEA7CC0C}" type="pres">
      <dgm:prSet presAssocID="{7D89AB23-264B-46AD-893C-04F0940C1F1B}" presName="level3hierChild" presStyleCnt="0"/>
      <dgm:spPr/>
    </dgm:pt>
    <dgm:pt modelId="{D6CC2628-3C35-4279-956D-2A4F606DCA8B}" type="pres">
      <dgm:prSet presAssocID="{5A20A6B7-251F-4020-872E-76F95B1BF8ED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3F7E6AC1-9739-4BEC-ACF9-8CBD058BF7F7}" type="pres">
      <dgm:prSet presAssocID="{5A20A6B7-251F-4020-872E-76F95B1BF8ED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9C9DB5B0-6006-49B9-A97E-BD19918FCC2D}" type="pres">
      <dgm:prSet presAssocID="{27A8B6A0-457D-4455-865A-BF7EA328DA22}" presName="root2" presStyleCnt="0"/>
      <dgm:spPr/>
    </dgm:pt>
    <dgm:pt modelId="{C15D7FE3-AFC9-4C04-A0B5-AD59B416865D}" type="pres">
      <dgm:prSet presAssocID="{27A8B6A0-457D-4455-865A-BF7EA328DA22}" presName="LevelTwoTextNode" presStyleLbl="node2" presStyleIdx="1" presStyleCnt="2" custScaleX="658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B3829F-2893-461F-9BBD-23579C473D7D}" type="pres">
      <dgm:prSet presAssocID="{27A8B6A0-457D-4455-865A-BF7EA328DA22}" presName="level3hierChild" presStyleCnt="0"/>
      <dgm:spPr/>
    </dgm:pt>
    <dgm:pt modelId="{19703DD3-9A97-4E92-8EE4-BED515BABD0F}" type="pres">
      <dgm:prSet presAssocID="{3C20EF5E-CA0F-476A-90A0-EC03881069D9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7F7B2CEC-AF61-4F8E-A5A3-7E215CA3F2DB}" type="pres">
      <dgm:prSet presAssocID="{3C20EF5E-CA0F-476A-90A0-EC03881069D9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0745F808-0A82-4921-910B-036C5BFAB37F}" type="pres">
      <dgm:prSet presAssocID="{898FA007-81F8-4672-8875-3395746E78BA}" presName="root2" presStyleCnt="0"/>
      <dgm:spPr/>
    </dgm:pt>
    <dgm:pt modelId="{6B22C93E-1730-43B1-9E0C-E7E493721AE8}" type="pres">
      <dgm:prSet presAssocID="{898FA007-81F8-4672-8875-3395746E78BA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0F1649-52F9-4F8D-A7E1-14D58647D82E}" type="pres">
      <dgm:prSet presAssocID="{898FA007-81F8-4672-8875-3395746E78BA}" presName="level3hierChild" presStyleCnt="0"/>
      <dgm:spPr/>
    </dgm:pt>
    <dgm:pt modelId="{64951544-DE2C-4C43-987E-9519D4DA6EAD}" type="pres">
      <dgm:prSet presAssocID="{81C4B733-7FD3-4E86-9010-5E6829C9C268}" presName="conn2-1" presStyleLbl="parChTrans1D4" presStyleIdx="0" presStyleCnt="4"/>
      <dgm:spPr/>
      <dgm:t>
        <a:bodyPr/>
        <a:lstStyle/>
        <a:p>
          <a:pPr rtl="1"/>
          <a:endParaRPr lang="fa-IR"/>
        </a:p>
      </dgm:t>
    </dgm:pt>
    <dgm:pt modelId="{372C02D3-F4FE-4F40-9505-33701E119484}" type="pres">
      <dgm:prSet presAssocID="{81C4B733-7FD3-4E86-9010-5E6829C9C268}" presName="connTx" presStyleLbl="parChTrans1D4" presStyleIdx="0" presStyleCnt="4"/>
      <dgm:spPr/>
      <dgm:t>
        <a:bodyPr/>
        <a:lstStyle/>
        <a:p>
          <a:pPr rtl="1"/>
          <a:endParaRPr lang="fa-IR"/>
        </a:p>
      </dgm:t>
    </dgm:pt>
    <dgm:pt modelId="{DE717F9B-E2AD-478A-B6D0-4FEE3ED8BB79}" type="pres">
      <dgm:prSet presAssocID="{EDFCBDBD-85D4-442E-BCB6-317253E37176}" presName="root2" presStyleCnt="0"/>
      <dgm:spPr/>
    </dgm:pt>
    <dgm:pt modelId="{14D75239-C925-49E3-B67C-F6A1AA1A7267}" type="pres">
      <dgm:prSet presAssocID="{EDFCBDBD-85D4-442E-BCB6-317253E37176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05AB6B-EDB7-4F2E-AE93-EDF674F90CF6}" type="pres">
      <dgm:prSet presAssocID="{EDFCBDBD-85D4-442E-BCB6-317253E37176}" presName="level3hierChild" presStyleCnt="0"/>
      <dgm:spPr/>
    </dgm:pt>
    <dgm:pt modelId="{8E1C3973-CBBD-45B8-8BEA-959E473C1166}" type="pres">
      <dgm:prSet presAssocID="{4325F5AA-4466-46FE-9265-4A4FA5527462}" presName="conn2-1" presStyleLbl="parChTrans1D4" presStyleIdx="1" presStyleCnt="4"/>
      <dgm:spPr/>
      <dgm:t>
        <a:bodyPr/>
        <a:lstStyle/>
        <a:p>
          <a:pPr rtl="1"/>
          <a:endParaRPr lang="fa-IR"/>
        </a:p>
      </dgm:t>
    </dgm:pt>
    <dgm:pt modelId="{505EDF99-5986-42A0-A140-DCEDE483C139}" type="pres">
      <dgm:prSet presAssocID="{4325F5AA-4466-46FE-9265-4A4FA5527462}" presName="connTx" presStyleLbl="parChTrans1D4" presStyleIdx="1" presStyleCnt="4"/>
      <dgm:spPr/>
      <dgm:t>
        <a:bodyPr/>
        <a:lstStyle/>
        <a:p>
          <a:pPr rtl="1"/>
          <a:endParaRPr lang="fa-IR"/>
        </a:p>
      </dgm:t>
    </dgm:pt>
    <dgm:pt modelId="{3E90596F-806E-4C07-86B5-CBE7BAFDD018}" type="pres">
      <dgm:prSet presAssocID="{F06EE5FD-5522-4A68-9201-9C026B716398}" presName="root2" presStyleCnt="0"/>
      <dgm:spPr/>
    </dgm:pt>
    <dgm:pt modelId="{587DCCB6-A836-4009-BC8C-3EE1D9FD51DF}" type="pres">
      <dgm:prSet presAssocID="{F06EE5FD-5522-4A68-9201-9C026B716398}" presName="LevelTwoTextNode" presStyleLbl="node4" presStyleIdx="1" presStyleCnt="4" custScaleX="523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0D19796-10E5-4E6C-A8AB-D193D63E5D51}" type="pres">
      <dgm:prSet presAssocID="{F06EE5FD-5522-4A68-9201-9C026B716398}" presName="level3hierChild" presStyleCnt="0"/>
      <dgm:spPr/>
    </dgm:pt>
    <dgm:pt modelId="{A4EB415A-46AC-46C3-A062-824C32E74A27}" type="pres">
      <dgm:prSet presAssocID="{CFA32299-921A-4F25-9408-7FBD047E0169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668021FB-0BF8-4CC4-A5EC-324B2568E44F}" type="pres">
      <dgm:prSet presAssocID="{CFA32299-921A-4F25-9408-7FBD047E0169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DA53F691-981C-4988-97A2-A6FE73BD575F}" type="pres">
      <dgm:prSet presAssocID="{E77F4053-44D1-4CD3-A795-23A9931B35F3}" presName="root2" presStyleCnt="0"/>
      <dgm:spPr/>
    </dgm:pt>
    <dgm:pt modelId="{59CD86EE-8E87-44D8-BFF8-435F73423219}" type="pres">
      <dgm:prSet presAssocID="{E77F4053-44D1-4CD3-A795-23A9931B35F3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7A5EAC5-9B74-4DEC-A0F1-BAE4C28CAC75}" type="pres">
      <dgm:prSet presAssocID="{E77F4053-44D1-4CD3-A795-23A9931B35F3}" presName="level3hierChild" presStyleCnt="0"/>
      <dgm:spPr/>
    </dgm:pt>
    <dgm:pt modelId="{3D92363C-CCE7-4D4B-99B8-0D59C8CF3862}" type="pres">
      <dgm:prSet presAssocID="{1D1F531B-01A0-453A-9C09-2FC1D02C7313}" presName="conn2-1" presStyleLbl="parChTrans1D4" presStyleIdx="2" presStyleCnt="4"/>
      <dgm:spPr/>
      <dgm:t>
        <a:bodyPr/>
        <a:lstStyle/>
        <a:p>
          <a:pPr rtl="1"/>
          <a:endParaRPr lang="fa-IR"/>
        </a:p>
      </dgm:t>
    </dgm:pt>
    <dgm:pt modelId="{D692C154-7A51-46EC-84FC-693829C6F543}" type="pres">
      <dgm:prSet presAssocID="{1D1F531B-01A0-453A-9C09-2FC1D02C7313}" presName="connTx" presStyleLbl="parChTrans1D4" presStyleIdx="2" presStyleCnt="4"/>
      <dgm:spPr/>
      <dgm:t>
        <a:bodyPr/>
        <a:lstStyle/>
        <a:p>
          <a:pPr rtl="1"/>
          <a:endParaRPr lang="fa-IR"/>
        </a:p>
      </dgm:t>
    </dgm:pt>
    <dgm:pt modelId="{9681D001-03FC-4365-84F3-59EE7817609F}" type="pres">
      <dgm:prSet presAssocID="{008A6D4C-83DD-447A-A40C-9F976416D876}" presName="root2" presStyleCnt="0"/>
      <dgm:spPr/>
    </dgm:pt>
    <dgm:pt modelId="{69A66D5E-68F1-4D67-A011-5BA84DC20504}" type="pres">
      <dgm:prSet presAssocID="{008A6D4C-83DD-447A-A40C-9F976416D876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8E91999-12B7-486B-981A-117E2853DD64}" type="pres">
      <dgm:prSet presAssocID="{008A6D4C-83DD-447A-A40C-9F976416D876}" presName="level3hierChild" presStyleCnt="0"/>
      <dgm:spPr/>
    </dgm:pt>
    <dgm:pt modelId="{8CA1002B-68F8-486B-AC4D-4BBBAD82952C}" type="pres">
      <dgm:prSet presAssocID="{6AFF4360-3FE8-44A3-9DDC-E5A352AB9BAD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CFCC1EDF-4AEB-42B7-8E11-975FDE337A69}" type="pres">
      <dgm:prSet presAssocID="{6AFF4360-3FE8-44A3-9DDC-E5A352AB9BAD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FAEB155E-EA79-4CB0-A0B7-55087F4A88B5}" type="pres">
      <dgm:prSet presAssocID="{CFA31D34-5131-4760-9B62-238050414D3D}" presName="root2" presStyleCnt="0"/>
      <dgm:spPr/>
    </dgm:pt>
    <dgm:pt modelId="{49C43E2E-0F00-4B1D-AA10-D33A0C31C3C0}" type="pres">
      <dgm:prSet presAssocID="{CFA31D34-5131-4760-9B62-238050414D3D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B2BA78E-A863-4418-804B-A4159D45F2E8}" type="pres">
      <dgm:prSet presAssocID="{CFA31D34-5131-4760-9B62-238050414D3D}" presName="level3hierChild" presStyleCnt="0"/>
      <dgm:spPr/>
    </dgm:pt>
    <dgm:pt modelId="{CD17870F-C6F8-4359-821B-73DE7563E5CF}" type="pres">
      <dgm:prSet presAssocID="{42D62496-DA46-49AC-8EA7-27A469E27A70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883683C7-7BD8-4477-9486-9FEC18D85714}" type="pres">
      <dgm:prSet presAssocID="{42D62496-DA46-49AC-8EA7-27A469E27A70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78D5B716-544A-4126-9FC6-96EF862EF36E}" type="pres">
      <dgm:prSet presAssocID="{2FB48F02-5F82-45F1-AB48-955883EA4AC9}" presName="root2" presStyleCnt="0"/>
      <dgm:spPr/>
    </dgm:pt>
    <dgm:pt modelId="{97131098-1089-4CC7-A1A4-A70A860A0674}" type="pres">
      <dgm:prSet presAssocID="{2FB48F02-5F82-45F1-AB48-955883EA4AC9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18B2FDD-F7BD-43AB-B88B-676933635E27}" type="pres">
      <dgm:prSet presAssocID="{2FB48F02-5F82-45F1-AB48-955883EA4AC9}" presName="level3hierChild" presStyleCnt="0"/>
      <dgm:spPr/>
    </dgm:pt>
    <dgm:pt modelId="{84C637E8-2335-4F4F-9173-BA00578FF329}" type="pres">
      <dgm:prSet presAssocID="{54C34932-749E-41C2-BCA0-A050DEBE75A4}" presName="conn2-1" presStyleLbl="parChTrans1D4" presStyleIdx="3" presStyleCnt="4"/>
      <dgm:spPr/>
      <dgm:t>
        <a:bodyPr/>
        <a:lstStyle/>
        <a:p>
          <a:pPr rtl="1"/>
          <a:endParaRPr lang="fa-IR"/>
        </a:p>
      </dgm:t>
    </dgm:pt>
    <dgm:pt modelId="{FE8634D1-02EC-4540-A686-43B7C3B40156}" type="pres">
      <dgm:prSet presAssocID="{54C34932-749E-41C2-BCA0-A050DEBE75A4}" presName="connTx" presStyleLbl="parChTrans1D4" presStyleIdx="3" presStyleCnt="4"/>
      <dgm:spPr/>
      <dgm:t>
        <a:bodyPr/>
        <a:lstStyle/>
        <a:p>
          <a:pPr rtl="1"/>
          <a:endParaRPr lang="fa-IR"/>
        </a:p>
      </dgm:t>
    </dgm:pt>
    <dgm:pt modelId="{FD9AE1CB-60A0-4CC2-A99F-DB6C49DCE0C7}" type="pres">
      <dgm:prSet presAssocID="{F93E3495-09BA-429A-B60B-C54C4506B52F}" presName="root2" presStyleCnt="0"/>
      <dgm:spPr/>
    </dgm:pt>
    <dgm:pt modelId="{1A98F19A-5A5B-4B30-8F95-71DF6D43FB15}" type="pres">
      <dgm:prSet presAssocID="{F93E3495-09BA-429A-B60B-C54C4506B52F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7C214F3-B556-4B6C-8B2B-1528D47D41EF}" type="pres">
      <dgm:prSet presAssocID="{F93E3495-09BA-429A-B60B-C54C4506B52F}" presName="level3hierChild" presStyleCnt="0"/>
      <dgm:spPr/>
    </dgm:pt>
  </dgm:ptLst>
  <dgm:cxnLst>
    <dgm:cxn modelId="{CA5BC7E8-E559-4CB4-A362-538675F352D9}" type="presOf" srcId="{4325F5AA-4466-46FE-9265-4A4FA5527462}" destId="{505EDF99-5986-42A0-A140-DCEDE483C139}" srcOrd="1" destOrd="0" presId="urn:microsoft.com/office/officeart/2008/layout/HorizontalMultiLevelHierarchy"/>
    <dgm:cxn modelId="{FDB0A9CD-8A70-48BA-844D-ADFB0A24E9B3}" type="presOf" srcId="{3C20EF5E-CA0F-476A-90A0-EC03881069D9}" destId="{19703DD3-9A97-4E92-8EE4-BED515BABD0F}" srcOrd="0" destOrd="0" presId="urn:microsoft.com/office/officeart/2008/layout/HorizontalMultiLevelHierarchy"/>
    <dgm:cxn modelId="{DB159B47-FF1E-43E8-892A-5B145F00A919}" type="presOf" srcId="{F93E3495-09BA-429A-B60B-C54C4506B52F}" destId="{1A98F19A-5A5B-4B30-8F95-71DF6D43FB15}" srcOrd="0" destOrd="0" presId="urn:microsoft.com/office/officeart/2008/layout/HorizontalMultiLevelHierarchy"/>
    <dgm:cxn modelId="{2A68535C-E6EC-4F98-BEA3-4A0EEABD5865}" type="presOf" srcId="{27A8B6A0-457D-4455-865A-BF7EA328DA22}" destId="{C15D7FE3-AFC9-4C04-A0B5-AD59B416865D}" srcOrd="0" destOrd="0" presId="urn:microsoft.com/office/officeart/2008/layout/HorizontalMultiLevelHierarchy"/>
    <dgm:cxn modelId="{C9F3A1D6-73FD-4682-B23A-DBFB2D12806A}" type="presOf" srcId="{9EBBA5EB-8E3D-445E-9CE9-CB57F3FCF4CF}" destId="{AFC807A9-52BC-4E54-B36F-B148C72BA526}" srcOrd="1" destOrd="0" presId="urn:microsoft.com/office/officeart/2008/layout/HorizontalMultiLevelHierarchy"/>
    <dgm:cxn modelId="{527431E3-BAC9-4AEC-A3E5-FA3A2DFC2F3D}" type="presOf" srcId="{9EBBA5EB-8E3D-445E-9CE9-CB57F3FCF4CF}" destId="{AB2D82F7-4EB6-479B-A047-2336A0B2B0CD}" srcOrd="0" destOrd="0" presId="urn:microsoft.com/office/officeart/2008/layout/HorizontalMultiLevelHierarchy"/>
    <dgm:cxn modelId="{A59E1760-B3B7-4241-8A0B-F5594C1AAA46}" type="presOf" srcId="{008A6D4C-83DD-447A-A40C-9F976416D876}" destId="{69A66D5E-68F1-4D67-A011-5BA84DC20504}" srcOrd="0" destOrd="0" presId="urn:microsoft.com/office/officeart/2008/layout/HorizontalMultiLevelHierarchy"/>
    <dgm:cxn modelId="{9539AE25-CE3D-4322-9C31-CDDF42C5ADEF}" srcId="{96A18569-2886-45B2-831B-7A59992CEA45}" destId="{B113BDE9-C28A-45DA-A44F-A28AC9EAD4F0}" srcOrd="0" destOrd="0" parTransId="{6257131A-4EF4-428F-9962-787151820E6C}" sibTransId="{C45AA674-5F0F-4FB3-A8C8-E59F24ABAA61}"/>
    <dgm:cxn modelId="{1580D9D8-7F47-4C3E-A132-6EE7FFC77A53}" type="presOf" srcId="{CFA31D34-5131-4760-9B62-238050414D3D}" destId="{49C43E2E-0F00-4B1D-AA10-D33A0C31C3C0}" srcOrd="0" destOrd="0" presId="urn:microsoft.com/office/officeart/2008/layout/HorizontalMultiLevelHierarchy"/>
    <dgm:cxn modelId="{32456398-D50D-4DFF-93B7-DFA3B23312FE}" type="presOf" srcId="{898FA007-81F8-4672-8875-3395746E78BA}" destId="{6B22C93E-1730-43B1-9E0C-E7E493721AE8}" srcOrd="0" destOrd="0" presId="urn:microsoft.com/office/officeart/2008/layout/HorizontalMultiLevelHierarchy"/>
    <dgm:cxn modelId="{C8454E98-8FC0-48E7-8280-68B1754AF0DC}" srcId="{E77F4053-44D1-4CD3-A795-23A9931B35F3}" destId="{008A6D4C-83DD-447A-A40C-9F976416D876}" srcOrd="0" destOrd="0" parTransId="{1D1F531B-01A0-453A-9C09-2FC1D02C7313}" sibTransId="{F9353E76-661F-4370-B9E9-7E449D3136C2}"/>
    <dgm:cxn modelId="{FEA29369-3CCE-4B39-8515-E1CFC967A3A2}" srcId="{27A8B6A0-457D-4455-865A-BF7EA328DA22}" destId="{898FA007-81F8-4672-8875-3395746E78BA}" srcOrd="0" destOrd="0" parTransId="{3C20EF5E-CA0F-476A-90A0-EC03881069D9}" sibTransId="{AA104435-CFF2-4A19-869B-2956F8711E86}"/>
    <dgm:cxn modelId="{9BA773F0-BED0-4201-BC6D-D2F5D480746C}" type="presOf" srcId="{4325F5AA-4466-46FE-9265-4A4FA5527462}" destId="{8E1C3973-CBBD-45B8-8BEA-959E473C1166}" srcOrd="0" destOrd="0" presId="urn:microsoft.com/office/officeart/2008/layout/HorizontalMultiLevelHierarchy"/>
    <dgm:cxn modelId="{D5966039-DB0D-4E2B-AEBE-DD1CA25DCEEF}" type="presOf" srcId="{1D1F531B-01A0-453A-9C09-2FC1D02C7313}" destId="{3D92363C-CCE7-4D4B-99B8-0D59C8CF3862}" srcOrd="0" destOrd="0" presId="urn:microsoft.com/office/officeart/2008/layout/HorizontalMultiLevelHierarchy"/>
    <dgm:cxn modelId="{995196B4-62F8-4675-AF16-BD33BE909DED}" srcId="{27A8B6A0-457D-4455-865A-BF7EA328DA22}" destId="{E77F4053-44D1-4CD3-A795-23A9931B35F3}" srcOrd="1" destOrd="0" parTransId="{CFA32299-921A-4F25-9408-7FBD047E0169}" sibTransId="{91A22006-CC2E-474C-AE93-9B47F5B612E1}"/>
    <dgm:cxn modelId="{41BAB27D-B315-48C6-93C8-E7AA36EB6CF0}" srcId="{B113BDE9-C28A-45DA-A44F-A28AC9EAD4F0}" destId="{27A8B6A0-457D-4455-865A-BF7EA328DA22}" srcOrd="1" destOrd="0" parTransId="{5A20A6B7-251F-4020-872E-76F95B1BF8ED}" sibTransId="{918786FC-8D4C-4F3F-9AB6-7177F7EFEC94}"/>
    <dgm:cxn modelId="{4506E3F0-A69B-4DA8-8B53-EBBEB2F729E4}" type="presOf" srcId="{42D62496-DA46-49AC-8EA7-27A469E27A70}" destId="{CD17870F-C6F8-4359-821B-73DE7563E5CF}" srcOrd="0" destOrd="0" presId="urn:microsoft.com/office/officeart/2008/layout/HorizontalMultiLevelHierarchy"/>
    <dgm:cxn modelId="{98C1FA6C-6284-4150-BDF3-13F1ECF5C3E0}" type="presOf" srcId="{96A18569-2886-45B2-831B-7A59992CEA45}" destId="{4ACF6C40-AF31-40A3-852C-537D413AE24D}" srcOrd="0" destOrd="0" presId="urn:microsoft.com/office/officeart/2008/layout/HorizontalMultiLevelHierarchy"/>
    <dgm:cxn modelId="{FC0BA065-D263-4BD1-BAD0-12C489E882A8}" type="presOf" srcId="{81C4B733-7FD3-4E86-9010-5E6829C9C268}" destId="{372C02D3-F4FE-4F40-9505-33701E119484}" srcOrd="1" destOrd="0" presId="urn:microsoft.com/office/officeart/2008/layout/HorizontalMultiLevelHierarchy"/>
    <dgm:cxn modelId="{CA4A0649-5CB4-4288-A4EA-684248A3ECBB}" srcId="{27A8B6A0-457D-4455-865A-BF7EA328DA22}" destId="{CFA31D34-5131-4760-9B62-238050414D3D}" srcOrd="2" destOrd="0" parTransId="{6AFF4360-3FE8-44A3-9DDC-E5A352AB9BAD}" sibTransId="{AC635BFD-2330-495D-9DD3-3892EFC1F1F9}"/>
    <dgm:cxn modelId="{E53FD517-4B7C-48F6-AF96-5A146D604BD6}" srcId="{27A8B6A0-457D-4455-865A-BF7EA328DA22}" destId="{2FB48F02-5F82-45F1-AB48-955883EA4AC9}" srcOrd="3" destOrd="0" parTransId="{42D62496-DA46-49AC-8EA7-27A469E27A70}" sibTransId="{53433490-9B4B-48FC-91D6-569A909A94CE}"/>
    <dgm:cxn modelId="{67A6A2E1-98A0-44B0-8A89-F0F53ADE7649}" type="presOf" srcId="{CFA32299-921A-4F25-9408-7FBD047E0169}" destId="{A4EB415A-46AC-46C3-A062-824C32E74A27}" srcOrd="0" destOrd="0" presId="urn:microsoft.com/office/officeart/2008/layout/HorizontalMultiLevelHierarchy"/>
    <dgm:cxn modelId="{B4B8697A-DDD9-46BA-835E-CD93CFA1817B}" type="presOf" srcId="{B113BDE9-C28A-45DA-A44F-A28AC9EAD4F0}" destId="{7477C96A-9361-4218-8359-1BCA69836374}" srcOrd="0" destOrd="0" presId="urn:microsoft.com/office/officeart/2008/layout/HorizontalMultiLevelHierarchy"/>
    <dgm:cxn modelId="{F311F92A-EB65-4A4C-9CDE-9D29A06AE90C}" srcId="{B113BDE9-C28A-45DA-A44F-A28AC9EAD4F0}" destId="{5B53321E-BFFF-458D-BA2A-4D295A32792E}" srcOrd="0" destOrd="0" parTransId="{9EBBA5EB-8E3D-445E-9CE9-CB57F3FCF4CF}" sibTransId="{F7204311-0F62-4C63-AF88-8807A9184EDC}"/>
    <dgm:cxn modelId="{91BECA96-9C07-4663-B240-8F21F3066036}" type="presOf" srcId="{6AFF4360-3FE8-44A3-9DDC-E5A352AB9BAD}" destId="{8CA1002B-68F8-486B-AC4D-4BBBAD82952C}" srcOrd="0" destOrd="0" presId="urn:microsoft.com/office/officeart/2008/layout/HorizontalMultiLevelHierarchy"/>
    <dgm:cxn modelId="{77CD0627-78A4-4A89-ABE9-9C37F167535A}" type="presOf" srcId="{5A20A6B7-251F-4020-872E-76F95B1BF8ED}" destId="{D6CC2628-3C35-4279-956D-2A4F606DCA8B}" srcOrd="0" destOrd="0" presId="urn:microsoft.com/office/officeart/2008/layout/HorizontalMultiLevelHierarchy"/>
    <dgm:cxn modelId="{AF4700CA-04CD-4ECF-B056-482E4F78BABA}" type="presOf" srcId="{E77F4053-44D1-4CD3-A795-23A9931B35F3}" destId="{59CD86EE-8E87-44D8-BFF8-435F73423219}" srcOrd="0" destOrd="0" presId="urn:microsoft.com/office/officeart/2008/layout/HorizontalMultiLevelHierarchy"/>
    <dgm:cxn modelId="{8A1894E3-D32B-4B93-A4B2-93563498DF6C}" type="presOf" srcId="{EDFCBDBD-85D4-442E-BCB6-317253E37176}" destId="{14D75239-C925-49E3-B67C-F6A1AA1A7267}" srcOrd="0" destOrd="0" presId="urn:microsoft.com/office/officeart/2008/layout/HorizontalMultiLevelHierarchy"/>
    <dgm:cxn modelId="{8EB7E4B8-514C-4042-A5D5-7A83C762C96C}" type="presOf" srcId="{54C34932-749E-41C2-BCA0-A050DEBE75A4}" destId="{FE8634D1-02EC-4540-A686-43B7C3B40156}" srcOrd="1" destOrd="0" presId="urn:microsoft.com/office/officeart/2008/layout/HorizontalMultiLevelHierarchy"/>
    <dgm:cxn modelId="{3F0C6693-C3AA-44FA-90F6-ADA2885D05D7}" type="presOf" srcId="{7D89AB23-264B-46AD-893C-04F0940C1F1B}" destId="{752B8FF3-4CED-4B85-9938-F0FEBD0A5A0D}" srcOrd="0" destOrd="0" presId="urn:microsoft.com/office/officeart/2008/layout/HorizontalMultiLevelHierarchy"/>
    <dgm:cxn modelId="{B4D9454C-CD8E-46B3-BB04-C0ED37821C94}" type="presOf" srcId="{54C34932-749E-41C2-BCA0-A050DEBE75A4}" destId="{84C637E8-2335-4F4F-9173-BA00578FF329}" srcOrd="0" destOrd="0" presId="urn:microsoft.com/office/officeart/2008/layout/HorizontalMultiLevelHierarchy"/>
    <dgm:cxn modelId="{C108CD60-9778-4B51-8BD4-AA0A39E135C0}" type="presOf" srcId="{CFA32299-921A-4F25-9408-7FBD047E0169}" destId="{668021FB-0BF8-4CC4-A5EC-324B2568E44F}" srcOrd="1" destOrd="0" presId="urn:microsoft.com/office/officeart/2008/layout/HorizontalMultiLevelHierarchy"/>
    <dgm:cxn modelId="{57982E6D-3E8A-4910-9BC1-AAA35F30C17C}" type="presOf" srcId="{6AFF4360-3FE8-44A3-9DDC-E5A352AB9BAD}" destId="{CFCC1EDF-4AEB-42B7-8E11-975FDE337A69}" srcOrd="1" destOrd="0" presId="urn:microsoft.com/office/officeart/2008/layout/HorizontalMultiLevelHierarchy"/>
    <dgm:cxn modelId="{08EA16B9-C3B3-42EF-9E61-3CECDB478F2B}" type="presOf" srcId="{2FB48F02-5F82-45F1-AB48-955883EA4AC9}" destId="{97131098-1089-4CC7-A1A4-A70A860A0674}" srcOrd="0" destOrd="0" presId="urn:microsoft.com/office/officeart/2008/layout/HorizontalMultiLevelHierarchy"/>
    <dgm:cxn modelId="{77E846E4-D98E-4C66-824D-F03D08D8B7AE}" srcId="{2FB48F02-5F82-45F1-AB48-955883EA4AC9}" destId="{F93E3495-09BA-429A-B60B-C54C4506B52F}" srcOrd="0" destOrd="0" parTransId="{54C34932-749E-41C2-BCA0-A050DEBE75A4}" sibTransId="{5BA22334-86A9-4969-AD02-77BE42FEE461}"/>
    <dgm:cxn modelId="{F57716AF-5C25-4DEE-8B4F-BACE4894B51D}" srcId="{5B53321E-BFFF-458D-BA2A-4D295A32792E}" destId="{7D89AB23-264B-46AD-893C-04F0940C1F1B}" srcOrd="0" destOrd="0" parTransId="{56A7A354-F612-4022-BE37-36DCF3776F22}" sibTransId="{A0948C82-34C0-429C-9DEB-5EB9D72A97A5}"/>
    <dgm:cxn modelId="{8336DE4C-1E73-4CCB-BAE7-90084CF74B31}" type="presOf" srcId="{56A7A354-F612-4022-BE37-36DCF3776F22}" destId="{FCAD2BA7-D625-4F2D-8386-C13F4DB57EEE}" srcOrd="0" destOrd="0" presId="urn:microsoft.com/office/officeart/2008/layout/HorizontalMultiLevelHierarchy"/>
    <dgm:cxn modelId="{46D6455D-178A-4754-BFEF-C3655F02267E}" type="presOf" srcId="{42D62496-DA46-49AC-8EA7-27A469E27A70}" destId="{883683C7-7BD8-4477-9486-9FEC18D85714}" srcOrd="1" destOrd="0" presId="urn:microsoft.com/office/officeart/2008/layout/HorizontalMultiLevelHierarchy"/>
    <dgm:cxn modelId="{05880682-E944-4CA7-8895-67F72E23F3D5}" type="presOf" srcId="{1D1F531B-01A0-453A-9C09-2FC1D02C7313}" destId="{D692C154-7A51-46EC-84FC-693829C6F543}" srcOrd="1" destOrd="0" presId="urn:microsoft.com/office/officeart/2008/layout/HorizontalMultiLevelHierarchy"/>
    <dgm:cxn modelId="{DB8EAD0A-D3B3-4C23-BC08-AED3BBF2930E}" type="presOf" srcId="{F06EE5FD-5522-4A68-9201-9C026B716398}" destId="{587DCCB6-A836-4009-BC8C-3EE1D9FD51DF}" srcOrd="0" destOrd="0" presId="urn:microsoft.com/office/officeart/2008/layout/HorizontalMultiLevelHierarchy"/>
    <dgm:cxn modelId="{9242F554-89AB-4BE4-A9FA-0368B92FBC39}" type="presOf" srcId="{5B53321E-BFFF-458D-BA2A-4D295A32792E}" destId="{8DDBC786-0B7C-4199-BACA-2ECEB6E9661D}" srcOrd="0" destOrd="0" presId="urn:microsoft.com/office/officeart/2008/layout/HorizontalMultiLevelHierarchy"/>
    <dgm:cxn modelId="{C3024277-8E47-4540-A8F1-3F3713B7A90C}" type="presOf" srcId="{81C4B733-7FD3-4E86-9010-5E6829C9C268}" destId="{64951544-DE2C-4C43-987E-9519D4DA6EAD}" srcOrd="0" destOrd="0" presId="urn:microsoft.com/office/officeart/2008/layout/HorizontalMultiLevelHierarchy"/>
    <dgm:cxn modelId="{EDA0DF11-F717-4E86-B3E0-DF8D60F2D30B}" type="presOf" srcId="{5A20A6B7-251F-4020-872E-76F95B1BF8ED}" destId="{3F7E6AC1-9739-4BEC-ACF9-8CBD058BF7F7}" srcOrd="1" destOrd="0" presId="urn:microsoft.com/office/officeart/2008/layout/HorizontalMultiLevelHierarchy"/>
    <dgm:cxn modelId="{4F23A6AD-0831-4B02-A682-F01A44DD39BF}" srcId="{898FA007-81F8-4672-8875-3395746E78BA}" destId="{EDFCBDBD-85D4-442E-BCB6-317253E37176}" srcOrd="0" destOrd="0" parTransId="{81C4B733-7FD3-4E86-9010-5E6829C9C268}" sibTransId="{EB71C619-7594-4D29-B7DB-B22E2DEBA7C1}"/>
    <dgm:cxn modelId="{6DA22543-17A6-4448-9B75-D91BD92749D0}" type="presOf" srcId="{3C20EF5E-CA0F-476A-90A0-EC03881069D9}" destId="{7F7B2CEC-AF61-4F8E-A5A3-7E215CA3F2DB}" srcOrd="1" destOrd="0" presId="urn:microsoft.com/office/officeart/2008/layout/HorizontalMultiLevelHierarchy"/>
    <dgm:cxn modelId="{2939BC46-6986-4FFB-86DA-F6E73036182B}" type="presOf" srcId="{56A7A354-F612-4022-BE37-36DCF3776F22}" destId="{3444BC7E-7B62-4F0B-BBAB-3C12D6C28335}" srcOrd="1" destOrd="0" presId="urn:microsoft.com/office/officeart/2008/layout/HorizontalMultiLevelHierarchy"/>
    <dgm:cxn modelId="{4BC599FC-22CF-4431-BA1E-36F66E9116E5}" srcId="{EDFCBDBD-85D4-442E-BCB6-317253E37176}" destId="{F06EE5FD-5522-4A68-9201-9C026B716398}" srcOrd="0" destOrd="0" parTransId="{4325F5AA-4466-46FE-9265-4A4FA5527462}" sibTransId="{2E41C25E-8749-4FE6-8807-FF16A412A048}"/>
    <dgm:cxn modelId="{113C5FE4-2236-4ACC-B7D5-ADC11A6618F1}" type="presParOf" srcId="{4ACF6C40-AF31-40A3-852C-537D413AE24D}" destId="{EFF7AAFB-B54F-4FB2-B866-E7276C3C00BC}" srcOrd="0" destOrd="0" presId="urn:microsoft.com/office/officeart/2008/layout/HorizontalMultiLevelHierarchy"/>
    <dgm:cxn modelId="{1D83FF89-8602-4AF0-B594-DB8A3D20B2BA}" type="presParOf" srcId="{EFF7AAFB-B54F-4FB2-B866-E7276C3C00BC}" destId="{7477C96A-9361-4218-8359-1BCA69836374}" srcOrd="0" destOrd="0" presId="urn:microsoft.com/office/officeart/2008/layout/HorizontalMultiLevelHierarchy"/>
    <dgm:cxn modelId="{DECEFAB3-E92D-449A-94CB-07E1D0068505}" type="presParOf" srcId="{EFF7AAFB-B54F-4FB2-B866-E7276C3C00BC}" destId="{DB44767D-C2AC-49E3-BD8A-DA7E387E2C1D}" srcOrd="1" destOrd="0" presId="urn:microsoft.com/office/officeart/2008/layout/HorizontalMultiLevelHierarchy"/>
    <dgm:cxn modelId="{DD84B031-4F71-48BD-8E4D-649DD12BA666}" type="presParOf" srcId="{DB44767D-C2AC-49E3-BD8A-DA7E387E2C1D}" destId="{AB2D82F7-4EB6-479B-A047-2336A0B2B0CD}" srcOrd="0" destOrd="0" presId="urn:microsoft.com/office/officeart/2008/layout/HorizontalMultiLevelHierarchy"/>
    <dgm:cxn modelId="{7C54770B-499B-4D45-84B3-35DB4F73E01B}" type="presParOf" srcId="{AB2D82F7-4EB6-479B-A047-2336A0B2B0CD}" destId="{AFC807A9-52BC-4E54-B36F-B148C72BA526}" srcOrd="0" destOrd="0" presId="urn:microsoft.com/office/officeart/2008/layout/HorizontalMultiLevelHierarchy"/>
    <dgm:cxn modelId="{F070C6F2-2F8C-442F-91B1-9661DD739F20}" type="presParOf" srcId="{DB44767D-C2AC-49E3-BD8A-DA7E387E2C1D}" destId="{A6BF88CA-1E17-4949-BF09-32DE951B3DA5}" srcOrd="1" destOrd="0" presId="urn:microsoft.com/office/officeart/2008/layout/HorizontalMultiLevelHierarchy"/>
    <dgm:cxn modelId="{6865FF0E-8EAF-4A49-BA31-075A12A936E6}" type="presParOf" srcId="{A6BF88CA-1E17-4949-BF09-32DE951B3DA5}" destId="{8DDBC786-0B7C-4199-BACA-2ECEB6E9661D}" srcOrd="0" destOrd="0" presId="urn:microsoft.com/office/officeart/2008/layout/HorizontalMultiLevelHierarchy"/>
    <dgm:cxn modelId="{7FE7CA34-9929-42CB-B8BD-8AC6666E9B1C}" type="presParOf" srcId="{A6BF88CA-1E17-4949-BF09-32DE951B3DA5}" destId="{A1088A4E-0D5D-4FB5-8B3B-41EB57DD4EAE}" srcOrd="1" destOrd="0" presId="urn:microsoft.com/office/officeart/2008/layout/HorizontalMultiLevelHierarchy"/>
    <dgm:cxn modelId="{C142EEFA-8B1A-43CE-BAC1-ABCAC099679E}" type="presParOf" srcId="{A1088A4E-0D5D-4FB5-8B3B-41EB57DD4EAE}" destId="{FCAD2BA7-D625-4F2D-8386-C13F4DB57EEE}" srcOrd="0" destOrd="0" presId="urn:microsoft.com/office/officeart/2008/layout/HorizontalMultiLevelHierarchy"/>
    <dgm:cxn modelId="{968ADE16-5E8E-4ED3-913B-98CA10324132}" type="presParOf" srcId="{FCAD2BA7-D625-4F2D-8386-C13F4DB57EEE}" destId="{3444BC7E-7B62-4F0B-BBAB-3C12D6C28335}" srcOrd="0" destOrd="0" presId="urn:microsoft.com/office/officeart/2008/layout/HorizontalMultiLevelHierarchy"/>
    <dgm:cxn modelId="{3690EC38-ADEA-47CA-9936-CEDA6F32B701}" type="presParOf" srcId="{A1088A4E-0D5D-4FB5-8B3B-41EB57DD4EAE}" destId="{FA9B9811-E68C-4B6C-A08D-6D430AD95CCF}" srcOrd="1" destOrd="0" presId="urn:microsoft.com/office/officeart/2008/layout/HorizontalMultiLevelHierarchy"/>
    <dgm:cxn modelId="{71F1C1A6-160F-4EB6-9096-B98C385525DF}" type="presParOf" srcId="{FA9B9811-E68C-4B6C-A08D-6D430AD95CCF}" destId="{752B8FF3-4CED-4B85-9938-F0FEBD0A5A0D}" srcOrd="0" destOrd="0" presId="urn:microsoft.com/office/officeart/2008/layout/HorizontalMultiLevelHierarchy"/>
    <dgm:cxn modelId="{CFE5FD07-4EEC-4E9A-9CB4-537C5E96BE35}" type="presParOf" srcId="{FA9B9811-E68C-4B6C-A08D-6D430AD95CCF}" destId="{C5F5F7CB-A393-46D3-906E-196BCEA7CC0C}" srcOrd="1" destOrd="0" presId="urn:microsoft.com/office/officeart/2008/layout/HorizontalMultiLevelHierarchy"/>
    <dgm:cxn modelId="{985C81FD-5767-44B0-A8B3-9242CD6BFAC1}" type="presParOf" srcId="{DB44767D-C2AC-49E3-BD8A-DA7E387E2C1D}" destId="{D6CC2628-3C35-4279-956D-2A4F606DCA8B}" srcOrd="2" destOrd="0" presId="urn:microsoft.com/office/officeart/2008/layout/HorizontalMultiLevelHierarchy"/>
    <dgm:cxn modelId="{B16EAE8A-38A8-4CA5-908F-64077E8829E0}" type="presParOf" srcId="{D6CC2628-3C35-4279-956D-2A4F606DCA8B}" destId="{3F7E6AC1-9739-4BEC-ACF9-8CBD058BF7F7}" srcOrd="0" destOrd="0" presId="urn:microsoft.com/office/officeart/2008/layout/HorizontalMultiLevelHierarchy"/>
    <dgm:cxn modelId="{A6E20DC6-1C0D-45AB-84D5-0C94B10A3581}" type="presParOf" srcId="{DB44767D-C2AC-49E3-BD8A-DA7E387E2C1D}" destId="{9C9DB5B0-6006-49B9-A97E-BD19918FCC2D}" srcOrd="3" destOrd="0" presId="urn:microsoft.com/office/officeart/2008/layout/HorizontalMultiLevelHierarchy"/>
    <dgm:cxn modelId="{4787C77B-3954-4587-BDDE-2E26AFDE9050}" type="presParOf" srcId="{9C9DB5B0-6006-49B9-A97E-BD19918FCC2D}" destId="{C15D7FE3-AFC9-4C04-A0B5-AD59B416865D}" srcOrd="0" destOrd="0" presId="urn:microsoft.com/office/officeart/2008/layout/HorizontalMultiLevelHierarchy"/>
    <dgm:cxn modelId="{441C4761-8D6B-4917-AE17-FBD57ACD35D9}" type="presParOf" srcId="{9C9DB5B0-6006-49B9-A97E-BD19918FCC2D}" destId="{12B3829F-2893-461F-9BBD-23579C473D7D}" srcOrd="1" destOrd="0" presId="urn:microsoft.com/office/officeart/2008/layout/HorizontalMultiLevelHierarchy"/>
    <dgm:cxn modelId="{1FB795D3-5F76-4E84-BDD6-CB070739F534}" type="presParOf" srcId="{12B3829F-2893-461F-9BBD-23579C473D7D}" destId="{19703DD3-9A97-4E92-8EE4-BED515BABD0F}" srcOrd="0" destOrd="0" presId="urn:microsoft.com/office/officeart/2008/layout/HorizontalMultiLevelHierarchy"/>
    <dgm:cxn modelId="{8D725926-2414-4BFA-A517-1E502E9EB5B4}" type="presParOf" srcId="{19703DD3-9A97-4E92-8EE4-BED515BABD0F}" destId="{7F7B2CEC-AF61-4F8E-A5A3-7E215CA3F2DB}" srcOrd="0" destOrd="0" presId="urn:microsoft.com/office/officeart/2008/layout/HorizontalMultiLevelHierarchy"/>
    <dgm:cxn modelId="{331DC89C-6B9C-47FC-B0AC-26AD10130A7C}" type="presParOf" srcId="{12B3829F-2893-461F-9BBD-23579C473D7D}" destId="{0745F808-0A82-4921-910B-036C5BFAB37F}" srcOrd="1" destOrd="0" presId="urn:microsoft.com/office/officeart/2008/layout/HorizontalMultiLevelHierarchy"/>
    <dgm:cxn modelId="{B159DEB4-81DF-480A-BA6B-03C8C7BCC3C8}" type="presParOf" srcId="{0745F808-0A82-4921-910B-036C5BFAB37F}" destId="{6B22C93E-1730-43B1-9E0C-E7E493721AE8}" srcOrd="0" destOrd="0" presId="urn:microsoft.com/office/officeart/2008/layout/HorizontalMultiLevelHierarchy"/>
    <dgm:cxn modelId="{7990E8A0-843C-4A43-9BB4-5AB9C6F4AD79}" type="presParOf" srcId="{0745F808-0A82-4921-910B-036C5BFAB37F}" destId="{B60F1649-52F9-4F8D-A7E1-14D58647D82E}" srcOrd="1" destOrd="0" presId="urn:microsoft.com/office/officeart/2008/layout/HorizontalMultiLevelHierarchy"/>
    <dgm:cxn modelId="{5362A5C5-C78E-405B-BF51-937C68EE1DD1}" type="presParOf" srcId="{B60F1649-52F9-4F8D-A7E1-14D58647D82E}" destId="{64951544-DE2C-4C43-987E-9519D4DA6EAD}" srcOrd="0" destOrd="0" presId="urn:microsoft.com/office/officeart/2008/layout/HorizontalMultiLevelHierarchy"/>
    <dgm:cxn modelId="{F8F48678-A091-48EA-A468-BB6651022E2A}" type="presParOf" srcId="{64951544-DE2C-4C43-987E-9519D4DA6EAD}" destId="{372C02D3-F4FE-4F40-9505-33701E119484}" srcOrd="0" destOrd="0" presId="urn:microsoft.com/office/officeart/2008/layout/HorizontalMultiLevelHierarchy"/>
    <dgm:cxn modelId="{D0A2D003-A31F-4926-B6A0-B703B695E0BE}" type="presParOf" srcId="{B60F1649-52F9-4F8D-A7E1-14D58647D82E}" destId="{DE717F9B-E2AD-478A-B6D0-4FEE3ED8BB79}" srcOrd="1" destOrd="0" presId="urn:microsoft.com/office/officeart/2008/layout/HorizontalMultiLevelHierarchy"/>
    <dgm:cxn modelId="{B4FCA2CC-5A67-4596-BF49-E0F3FF517592}" type="presParOf" srcId="{DE717F9B-E2AD-478A-B6D0-4FEE3ED8BB79}" destId="{14D75239-C925-49E3-B67C-F6A1AA1A7267}" srcOrd="0" destOrd="0" presId="urn:microsoft.com/office/officeart/2008/layout/HorizontalMultiLevelHierarchy"/>
    <dgm:cxn modelId="{14877315-5918-4661-8FEC-6EDE1AE7ECC3}" type="presParOf" srcId="{DE717F9B-E2AD-478A-B6D0-4FEE3ED8BB79}" destId="{6305AB6B-EDB7-4F2E-AE93-EDF674F90CF6}" srcOrd="1" destOrd="0" presId="urn:microsoft.com/office/officeart/2008/layout/HorizontalMultiLevelHierarchy"/>
    <dgm:cxn modelId="{9D800CBD-E2FF-410D-8B07-FC5127C47F53}" type="presParOf" srcId="{6305AB6B-EDB7-4F2E-AE93-EDF674F90CF6}" destId="{8E1C3973-CBBD-45B8-8BEA-959E473C1166}" srcOrd="0" destOrd="0" presId="urn:microsoft.com/office/officeart/2008/layout/HorizontalMultiLevelHierarchy"/>
    <dgm:cxn modelId="{D542BC1E-392F-4A67-87F8-840DAD1D7FB9}" type="presParOf" srcId="{8E1C3973-CBBD-45B8-8BEA-959E473C1166}" destId="{505EDF99-5986-42A0-A140-DCEDE483C139}" srcOrd="0" destOrd="0" presId="urn:microsoft.com/office/officeart/2008/layout/HorizontalMultiLevelHierarchy"/>
    <dgm:cxn modelId="{4BDE344B-AAF7-4254-B385-7BBBA3C6AC7D}" type="presParOf" srcId="{6305AB6B-EDB7-4F2E-AE93-EDF674F90CF6}" destId="{3E90596F-806E-4C07-86B5-CBE7BAFDD018}" srcOrd="1" destOrd="0" presId="urn:microsoft.com/office/officeart/2008/layout/HorizontalMultiLevelHierarchy"/>
    <dgm:cxn modelId="{A63520C4-9CAD-4A9C-AF9F-57715704B522}" type="presParOf" srcId="{3E90596F-806E-4C07-86B5-CBE7BAFDD018}" destId="{587DCCB6-A836-4009-BC8C-3EE1D9FD51DF}" srcOrd="0" destOrd="0" presId="urn:microsoft.com/office/officeart/2008/layout/HorizontalMultiLevelHierarchy"/>
    <dgm:cxn modelId="{50430B8E-0DD9-4C39-9BEB-AB60B0208F79}" type="presParOf" srcId="{3E90596F-806E-4C07-86B5-CBE7BAFDD018}" destId="{F0D19796-10E5-4E6C-A8AB-D193D63E5D51}" srcOrd="1" destOrd="0" presId="urn:microsoft.com/office/officeart/2008/layout/HorizontalMultiLevelHierarchy"/>
    <dgm:cxn modelId="{1BDBFFC9-80F1-4013-BE1B-2B4610787270}" type="presParOf" srcId="{12B3829F-2893-461F-9BBD-23579C473D7D}" destId="{A4EB415A-46AC-46C3-A062-824C32E74A27}" srcOrd="2" destOrd="0" presId="urn:microsoft.com/office/officeart/2008/layout/HorizontalMultiLevelHierarchy"/>
    <dgm:cxn modelId="{D0E3B826-19AE-4890-8640-8B49508AF386}" type="presParOf" srcId="{A4EB415A-46AC-46C3-A062-824C32E74A27}" destId="{668021FB-0BF8-4CC4-A5EC-324B2568E44F}" srcOrd="0" destOrd="0" presId="urn:microsoft.com/office/officeart/2008/layout/HorizontalMultiLevelHierarchy"/>
    <dgm:cxn modelId="{C3E69FEF-AB2A-44BF-AAED-E758FB1CEF1C}" type="presParOf" srcId="{12B3829F-2893-461F-9BBD-23579C473D7D}" destId="{DA53F691-981C-4988-97A2-A6FE73BD575F}" srcOrd="3" destOrd="0" presId="urn:microsoft.com/office/officeart/2008/layout/HorizontalMultiLevelHierarchy"/>
    <dgm:cxn modelId="{CAEEAC0E-28B1-4179-BDAC-D6922F6A317B}" type="presParOf" srcId="{DA53F691-981C-4988-97A2-A6FE73BD575F}" destId="{59CD86EE-8E87-44D8-BFF8-435F73423219}" srcOrd="0" destOrd="0" presId="urn:microsoft.com/office/officeart/2008/layout/HorizontalMultiLevelHierarchy"/>
    <dgm:cxn modelId="{A44DDA1E-9ECB-4A9D-B722-E95EE02CAEEB}" type="presParOf" srcId="{DA53F691-981C-4988-97A2-A6FE73BD575F}" destId="{67A5EAC5-9B74-4DEC-A0F1-BAE4C28CAC75}" srcOrd="1" destOrd="0" presId="urn:microsoft.com/office/officeart/2008/layout/HorizontalMultiLevelHierarchy"/>
    <dgm:cxn modelId="{D05777EC-ED5F-4398-95A4-37AB3DA10086}" type="presParOf" srcId="{67A5EAC5-9B74-4DEC-A0F1-BAE4C28CAC75}" destId="{3D92363C-CCE7-4D4B-99B8-0D59C8CF3862}" srcOrd="0" destOrd="0" presId="urn:microsoft.com/office/officeart/2008/layout/HorizontalMultiLevelHierarchy"/>
    <dgm:cxn modelId="{A6A06508-3B92-435D-A9BB-25743243C407}" type="presParOf" srcId="{3D92363C-CCE7-4D4B-99B8-0D59C8CF3862}" destId="{D692C154-7A51-46EC-84FC-693829C6F543}" srcOrd="0" destOrd="0" presId="urn:microsoft.com/office/officeart/2008/layout/HorizontalMultiLevelHierarchy"/>
    <dgm:cxn modelId="{20D14BA8-DEA7-431B-922B-EA55299DC16B}" type="presParOf" srcId="{67A5EAC5-9B74-4DEC-A0F1-BAE4C28CAC75}" destId="{9681D001-03FC-4365-84F3-59EE7817609F}" srcOrd="1" destOrd="0" presId="urn:microsoft.com/office/officeart/2008/layout/HorizontalMultiLevelHierarchy"/>
    <dgm:cxn modelId="{2CE8F36E-4D8B-47D2-AC0C-A7E608217400}" type="presParOf" srcId="{9681D001-03FC-4365-84F3-59EE7817609F}" destId="{69A66D5E-68F1-4D67-A011-5BA84DC20504}" srcOrd="0" destOrd="0" presId="urn:microsoft.com/office/officeart/2008/layout/HorizontalMultiLevelHierarchy"/>
    <dgm:cxn modelId="{3BAC8197-018A-4CFA-BA1E-1D662B8A8351}" type="presParOf" srcId="{9681D001-03FC-4365-84F3-59EE7817609F}" destId="{78E91999-12B7-486B-981A-117E2853DD64}" srcOrd="1" destOrd="0" presId="urn:microsoft.com/office/officeart/2008/layout/HorizontalMultiLevelHierarchy"/>
    <dgm:cxn modelId="{DCCF2623-E3FF-4BF9-9C22-E48CCBA8E1CA}" type="presParOf" srcId="{12B3829F-2893-461F-9BBD-23579C473D7D}" destId="{8CA1002B-68F8-486B-AC4D-4BBBAD82952C}" srcOrd="4" destOrd="0" presId="urn:microsoft.com/office/officeart/2008/layout/HorizontalMultiLevelHierarchy"/>
    <dgm:cxn modelId="{DD204BCB-0FC4-4101-B5E9-7985FC0514CD}" type="presParOf" srcId="{8CA1002B-68F8-486B-AC4D-4BBBAD82952C}" destId="{CFCC1EDF-4AEB-42B7-8E11-975FDE337A69}" srcOrd="0" destOrd="0" presId="urn:microsoft.com/office/officeart/2008/layout/HorizontalMultiLevelHierarchy"/>
    <dgm:cxn modelId="{CA176B23-0E52-4354-B048-EE20CAF20FDA}" type="presParOf" srcId="{12B3829F-2893-461F-9BBD-23579C473D7D}" destId="{FAEB155E-EA79-4CB0-A0B7-55087F4A88B5}" srcOrd="5" destOrd="0" presId="urn:microsoft.com/office/officeart/2008/layout/HorizontalMultiLevelHierarchy"/>
    <dgm:cxn modelId="{E4DBCF0F-E00B-4307-A3FA-1E410FC809B4}" type="presParOf" srcId="{FAEB155E-EA79-4CB0-A0B7-55087F4A88B5}" destId="{49C43E2E-0F00-4B1D-AA10-D33A0C31C3C0}" srcOrd="0" destOrd="0" presId="urn:microsoft.com/office/officeart/2008/layout/HorizontalMultiLevelHierarchy"/>
    <dgm:cxn modelId="{EF6A04C6-8320-4CE2-9EF2-DEC304127155}" type="presParOf" srcId="{FAEB155E-EA79-4CB0-A0B7-55087F4A88B5}" destId="{8B2BA78E-A863-4418-804B-A4159D45F2E8}" srcOrd="1" destOrd="0" presId="urn:microsoft.com/office/officeart/2008/layout/HorizontalMultiLevelHierarchy"/>
    <dgm:cxn modelId="{6626CC70-37EF-4726-8943-2C29C32641D7}" type="presParOf" srcId="{12B3829F-2893-461F-9BBD-23579C473D7D}" destId="{CD17870F-C6F8-4359-821B-73DE7563E5CF}" srcOrd="6" destOrd="0" presId="urn:microsoft.com/office/officeart/2008/layout/HorizontalMultiLevelHierarchy"/>
    <dgm:cxn modelId="{E5F70F59-EF4C-43CC-BE37-39F8A562C9BF}" type="presParOf" srcId="{CD17870F-C6F8-4359-821B-73DE7563E5CF}" destId="{883683C7-7BD8-4477-9486-9FEC18D85714}" srcOrd="0" destOrd="0" presId="urn:microsoft.com/office/officeart/2008/layout/HorizontalMultiLevelHierarchy"/>
    <dgm:cxn modelId="{DECF529F-B0FD-4FFE-BF3B-62B08058EF14}" type="presParOf" srcId="{12B3829F-2893-461F-9BBD-23579C473D7D}" destId="{78D5B716-544A-4126-9FC6-96EF862EF36E}" srcOrd="7" destOrd="0" presId="urn:microsoft.com/office/officeart/2008/layout/HorizontalMultiLevelHierarchy"/>
    <dgm:cxn modelId="{4B1876C7-770E-4844-8CBD-3A07FE8EC162}" type="presParOf" srcId="{78D5B716-544A-4126-9FC6-96EF862EF36E}" destId="{97131098-1089-4CC7-A1A4-A70A860A0674}" srcOrd="0" destOrd="0" presId="urn:microsoft.com/office/officeart/2008/layout/HorizontalMultiLevelHierarchy"/>
    <dgm:cxn modelId="{7310D1C1-D510-4CD3-9465-B2E799B94B70}" type="presParOf" srcId="{78D5B716-544A-4126-9FC6-96EF862EF36E}" destId="{B18B2FDD-F7BD-43AB-B88B-676933635E27}" srcOrd="1" destOrd="0" presId="urn:microsoft.com/office/officeart/2008/layout/HorizontalMultiLevelHierarchy"/>
    <dgm:cxn modelId="{6EAAE22F-623E-4D38-9ECF-2BAE25A402EC}" type="presParOf" srcId="{B18B2FDD-F7BD-43AB-B88B-676933635E27}" destId="{84C637E8-2335-4F4F-9173-BA00578FF329}" srcOrd="0" destOrd="0" presId="urn:microsoft.com/office/officeart/2008/layout/HorizontalMultiLevelHierarchy"/>
    <dgm:cxn modelId="{39AC24DC-C229-4204-A4CD-9B471432C57E}" type="presParOf" srcId="{84C637E8-2335-4F4F-9173-BA00578FF329}" destId="{FE8634D1-02EC-4540-A686-43B7C3B40156}" srcOrd="0" destOrd="0" presId="urn:microsoft.com/office/officeart/2008/layout/HorizontalMultiLevelHierarchy"/>
    <dgm:cxn modelId="{3A397B4E-ADFA-437F-B569-559D18881201}" type="presParOf" srcId="{B18B2FDD-F7BD-43AB-B88B-676933635E27}" destId="{FD9AE1CB-60A0-4CC2-A99F-DB6C49DCE0C7}" srcOrd="1" destOrd="0" presId="urn:microsoft.com/office/officeart/2008/layout/HorizontalMultiLevelHierarchy"/>
    <dgm:cxn modelId="{13D03FDD-20C1-42EF-B7AD-AF4C3F46EF69}" type="presParOf" srcId="{FD9AE1CB-60A0-4CC2-A99F-DB6C49DCE0C7}" destId="{1A98F19A-5A5B-4B30-8F95-71DF6D43FB15}" srcOrd="0" destOrd="0" presId="urn:microsoft.com/office/officeart/2008/layout/HorizontalMultiLevelHierarchy"/>
    <dgm:cxn modelId="{9DDA6DA0-B3D4-4C26-8060-5773A50EE7F0}" type="presParOf" srcId="{FD9AE1CB-60A0-4CC2-A99F-DB6C49DCE0C7}" destId="{97C214F3-B556-4B6C-8B2B-1528D47D41E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B113BDE9-C28A-45DA-A44F-A28AC9EAD4F0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تنبيه‏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257131A-4EF4-428F-9962-787151820E6C}" type="parTrans" cxnId="{9539AE25-CE3D-4322-9C31-CDDF42C5ADEF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5AA674-5F0F-4FB3-A8C8-E59F24ABAA61}" type="sibTrans" cxnId="{9539AE25-CE3D-4322-9C31-CDDF42C5ADEF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249C920-8D8E-4200-B585-086C498C47EA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كثير مما ذكره فى هذا الباب‏ - و الذى قبله‏ - غير مختص بهما؛ كالذكر و الحذف و غيرهما،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D6F868-8A20-4361-89F0-039507A4C0BD}" type="parTrans" cxnId="{E04136E1-C668-437B-86FE-65D1C23CFCE0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FD36A99-7E06-45AF-8A3A-FFDB9FCA66C2}" type="sibTrans" cxnId="{E04136E1-C668-437B-86FE-65D1C23CFCE0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3C37A1-BAEC-4A3D-8C7E-6E5C7F8EA4D4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الفطن إذا أتقن اعتبار ذلك فيهما، لا يخفى عليه اعتباره فى غيرهما.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68E2BB-BEE8-46B9-AB95-0368FDA651ED}" type="parTrans" cxnId="{DB8F421D-DEED-4C61-A131-AA9F31C2086E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073E51-E879-4F21-A92C-0236D9D5E01B}" type="sibTrans" cxnId="{DB8F421D-DEED-4C61-A131-AA9F31C2086E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FF7AAFB-B54F-4FB2-B866-E7276C3C00BC}" type="pres">
      <dgm:prSet presAssocID="{B113BDE9-C28A-45DA-A44F-A28AC9EAD4F0}" presName="root1" presStyleCnt="0"/>
      <dgm:spPr/>
    </dgm:pt>
    <dgm:pt modelId="{7477C96A-9361-4218-8359-1BCA69836374}" type="pres">
      <dgm:prSet presAssocID="{B113BDE9-C28A-45DA-A44F-A28AC9EAD4F0}" presName="LevelOneTextNode" presStyleLbl="node0" presStyleIdx="0" presStyleCnt="1" custScaleY="456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44767D-C2AC-49E3-BD8A-DA7E387E2C1D}" type="pres">
      <dgm:prSet presAssocID="{B113BDE9-C28A-45DA-A44F-A28AC9EAD4F0}" presName="level2hierChild" presStyleCnt="0"/>
      <dgm:spPr/>
    </dgm:pt>
    <dgm:pt modelId="{D274EC87-0106-47CF-8779-4370787D386E}" type="pres">
      <dgm:prSet presAssocID="{22D6F868-8A20-4361-89F0-039507A4C0BD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5F0A462A-BAF9-442F-923D-44B4245678B2}" type="pres">
      <dgm:prSet presAssocID="{22D6F868-8A20-4361-89F0-039507A4C0BD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8E49A897-6CEA-484E-BAA9-7826175682CE}" type="pres">
      <dgm:prSet presAssocID="{B249C920-8D8E-4200-B585-086C498C47EA}" presName="root2" presStyleCnt="0"/>
      <dgm:spPr/>
    </dgm:pt>
    <dgm:pt modelId="{99FC6357-7C7B-4DC4-80A2-B33C493877B3}" type="pres">
      <dgm:prSet presAssocID="{B249C920-8D8E-4200-B585-086C498C47E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287EACF-C517-471F-9407-5B00AA6207C6}" type="pres">
      <dgm:prSet presAssocID="{B249C920-8D8E-4200-B585-086C498C47EA}" presName="level3hierChild" presStyleCnt="0"/>
      <dgm:spPr/>
    </dgm:pt>
    <dgm:pt modelId="{F8BED3A0-FC2B-4B48-85ED-CBEA5EFC2746}" type="pres">
      <dgm:prSet presAssocID="{5868E2BB-BEE8-46B9-AB95-0368FDA651ED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54D5D7E2-2EC4-45EC-9C64-487F42E4FEA2}" type="pres">
      <dgm:prSet presAssocID="{5868E2BB-BEE8-46B9-AB95-0368FDA651ED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5341A5BE-0404-48E2-AC64-B9CA2FABAD76}" type="pres">
      <dgm:prSet presAssocID="{933C37A1-BAEC-4A3D-8C7E-6E5C7F8EA4D4}" presName="root2" presStyleCnt="0"/>
      <dgm:spPr/>
    </dgm:pt>
    <dgm:pt modelId="{42D6D709-FB83-4A30-8E09-E97D9BE7FF52}" type="pres">
      <dgm:prSet presAssocID="{933C37A1-BAEC-4A3D-8C7E-6E5C7F8EA4D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3CC1C43-3B38-4FEA-B082-33ADD41779A4}" type="pres">
      <dgm:prSet presAssocID="{933C37A1-BAEC-4A3D-8C7E-6E5C7F8EA4D4}" presName="level3hierChild" presStyleCnt="0"/>
      <dgm:spPr/>
    </dgm:pt>
  </dgm:ptLst>
  <dgm:cxnLst>
    <dgm:cxn modelId="{2D9258D0-7601-488D-882E-CDA29C2914EC}" type="presOf" srcId="{B249C920-8D8E-4200-B585-086C498C47EA}" destId="{99FC6357-7C7B-4DC4-80A2-B33C493877B3}" srcOrd="0" destOrd="0" presId="urn:microsoft.com/office/officeart/2008/layout/HorizontalMultiLevelHierarchy"/>
    <dgm:cxn modelId="{E04136E1-C668-437B-86FE-65D1C23CFCE0}" srcId="{B113BDE9-C28A-45DA-A44F-A28AC9EAD4F0}" destId="{B249C920-8D8E-4200-B585-086C498C47EA}" srcOrd="0" destOrd="0" parTransId="{22D6F868-8A20-4361-89F0-039507A4C0BD}" sibTransId="{4FD36A99-7E06-45AF-8A3A-FFDB9FCA66C2}"/>
    <dgm:cxn modelId="{12A42522-4E58-4BBB-AFC8-CE889C80277F}" type="presOf" srcId="{96A18569-2886-45B2-831B-7A59992CEA45}" destId="{4ACF6C40-AF31-40A3-852C-537D413AE24D}" srcOrd="0" destOrd="0" presId="urn:microsoft.com/office/officeart/2008/layout/HorizontalMultiLevelHierarchy"/>
    <dgm:cxn modelId="{FE64A75B-4F89-4003-B9B2-7CDB6B9CDBB7}" type="presOf" srcId="{22D6F868-8A20-4361-89F0-039507A4C0BD}" destId="{5F0A462A-BAF9-442F-923D-44B4245678B2}" srcOrd="1" destOrd="0" presId="urn:microsoft.com/office/officeart/2008/layout/HorizontalMultiLevelHierarchy"/>
    <dgm:cxn modelId="{14BD43A5-B5E5-4DB6-84AB-159B948BE9A8}" type="presOf" srcId="{B113BDE9-C28A-45DA-A44F-A28AC9EAD4F0}" destId="{7477C96A-9361-4218-8359-1BCA69836374}" srcOrd="0" destOrd="0" presId="urn:microsoft.com/office/officeart/2008/layout/HorizontalMultiLevelHierarchy"/>
    <dgm:cxn modelId="{DB8F421D-DEED-4C61-A131-AA9F31C2086E}" srcId="{B113BDE9-C28A-45DA-A44F-A28AC9EAD4F0}" destId="{933C37A1-BAEC-4A3D-8C7E-6E5C7F8EA4D4}" srcOrd="1" destOrd="0" parTransId="{5868E2BB-BEE8-46B9-AB95-0368FDA651ED}" sibTransId="{A5073E51-E879-4F21-A92C-0236D9D5E01B}"/>
    <dgm:cxn modelId="{9A863824-7750-463C-BEFB-CEE440D889B9}" type="presOf" srcId="{5868E2BB-BEE8-46B9-AB95-0368FDA651ED}" destId="{F8BED3A0-FC2B-4B48-85ED-CBEA5EFC2746}" srcOrd="0" destOrd="0" presId="urn:microsoft.com/office/officeart/2008/layout/HorizontalMultiLevelHierarchy"/>
    <dgm:cxn modelId="{9539AE25-CE3D-4322-9C31-CDDF42C5ADEF}" srcId="{96A18569-2886-45B2-831B-7A59992CEA45}" destId="{B113BDE9-C28A-45DA-A44F-A28AC9EAD4F0}" srcOrd="0" destOrd="0" parTransId="{6257131A-4EF4-428F-9962-787151820E6C}" sibTransId="{C45AA674-5F0F-4FB3-A8C8-E59F24ABAA61}"/>
    <dgm:cxn modelId="{38BA288B-E037-4B29-9759-5D12708EC35A}" type="presOf" srcId="{22D6F868-8A20-4361-89F0-039507A4C0BD}" destId="{D274EC87-0106-47CF-8779-4370787D386E}" srcOrd="0" destOrd="0" presId="urn:microsoft.com/office/officeart/2008/layout/HorizontalMultiLevelHierarchy"/>
    <dgm:cxn modelId="{8D6F2CA6-2F71-4F7A-B24C-42620050AFAC}" type="presOf" srcId="{5868E2BB-BEE8-46B9-AB95-0368FDA651ED}" destId="{54D5D7E2-2EC4-45EC-9C64-487F42E4FEA2}" srcOrd="1" destOrd="0" presId="urn:microsoft.com/office/officeart/2008/layout/HorizontalMultiLevelHierarchy"/>
    <dgm:cxn modelId="{8B2F8BF7-D58F-4028-B335-D3DCC879F825}" type="presOf" srcId="{933C37A1-BAEC-4A3D-8C7E-6E5C7F8EA4D4}" destId="{42D6D709-FB83-4A30-8E09-E97D9BE7FF52}" srcOrd="0" destOrd="0" presId="urn:microsoft.com/office/officeart/2008/layout/HorizontalMultiLevelHierarchy"/>
    <dgm:cxn modelId="{5966941B-2D09-41B9-BF28-6CAD913F4439}" type="presParOf" srcId="{4ACF6C40-AF31-40A3-852C-537D413AE24D}" destId="{EFF7AAFB-B54F-4FB2-B866-E7276C3C00BC}" srcOrd="0" destOrd="0" presId="urn:microsoft.com/office/officeart/2008/layout/HorizontalMultiLevelHierarchy"/>
    <dgm:cxn modelId="{B8CE3C04-57FA-4DBD-8622-F32D3C0AE283}" type="presParOf" srcId="{EFF7AAFB-B54F-4FB2-B866-E7276C3C00BC}" destId="{7477C96A-9361-4218-8359-1BCA69836374}" srcOrd="0" destOrd="0" presId="urn:microsoft.com/office/officeart/2008/layout/HorizontalMultiLevelHierarchy"/>
    <dgm:cxn modelId="{658F65DE-8560-4912-9C2D-F04FF18BA7AB}" type="presParOf" srcId="{EFF7AAFB-B54F-4FB2-B866-E7276C3C00BC}" destId="{DB44767D-C2AC-49E3-BD8A-DA7E387E2C1D}" srcOrd="1" destOrd="0" presId="urn:microsoft.com/office/officeart/2008/layout/HorizontalMultiLevelHierarchy"/>
    <dgm:cxn modelId="{7DC4D237-9F16-43D3-B54F-E7E8D6510508}" type="presParOf" srcId="{DB44767D-C2AC-49E3-BD8A-DA7E387E2C1D}" destId="{D274EC87-0106-47CF-8779-4370787D386E}" srcOrd="0" destOrd="0" presId="urn:microsoft.com/office/officeart/2008/layout/HorizontalMultiLevelHierarchy"/>
    <dgm:cxn modelId="{1A576329-5DE0-4C48-9E36-C0B3E2831ED1}" type="presParOf" srcId="{D274EC87-0106-47CF-8779-4370787D386E}" destId="{5F0A462A-BAF9-442F-923D-44B4245678B2}" srcOrd="0" destOrd="0" presId="urn:microsoft.com/office/officeart/2008/layout/HorizontalMultiLevelHierarchy"/>
    <dgm:cxn modelId="{FADF1F2D-1275-4ABD-94CD-2C2EB579CA92}" type="presParOf" srcId="{DB44767D-C2AC-49E3-BD8A-DA7E387E2C1D}" destId="{8E49A897-6CEA-484E-BAA9-7826175682CE}" srcOrd="1" destOrd="0" presId="urn:microsoft.com/office/officeart/2008/layout/HorizontalMultiLevelHierarchy"/>
    <dgm:cxn modelId="{EB72D41D-72A7-4DE8-BA41-F93DC8E989FC}" type="presParOf" srcId="{8E49A897-6CEA-484E-BAA9-7826175682CE}" destId="{99FC6357-7C7B-4DC4-80A2-B33C493877B3}" srcOrd="0" destOrd="0" presId="urn:microsoft.com/office/officeart/2008/layout/HorizontalMultiLevelHierarchy"/>
    <dgm:cxn modelId="{ECE55932-FB1F-45C9-A56B-84DBB99471A0}" type="presParOf" srcId="{8E49A897-6CEA-484E-BAA9-7826175682CE}" destId="{D287EACF-C517-471F-9407-5B00AA6207C6}" srcOrd="1" destOrd="0" presId="urn:microsoft.com/office/officeart/2008/layout/HorizontalMultiLevelHierarchy"/>
    <dgm:cxn modelId="{66A98D75-DA31-48A8-AAF2-02C81B6DFCFE}" type="presParOf" srcId="{DB44767D-C2AC-49E3-BD8A-DA7E387E2C1D}" destId="{F8BED3A0-FC2B-4B48-85ED-CBEA5EFC2746}" srcOrd="2" destOrd="0" presId="urn:microsoft.com/office/officeart/2008/layout/HorizontalMultiLevelHierarchy"/>
    <dgm:cxn modelId="{9C39D036-69BA-4355-B2B5-7F9CA625FE92}" type="presParOf" srcId="{F8BED3A0-FC2B-4B48-85ED-CBEA5EFC2746}" destId="{54D5D7E2-2EC4-45EC-9C64-487F42E4FEA2}" srcOrd="0" destOrd="0" presId="urn:microsoft.com/office/officeart/2008/layout/HorizontalMultiLevelHierarchy"/>
    <dgm:cxn modelId="{6EEB714B-18E2-4B8C-9352-C4FA24C35E48}" type="presParOf" srcId="{DB44767D-C2AC-49E3-BD8A-DA7E387E2C1D}" destId="{5341A5BE-0404-48E2-AC64-B9CA2FABAD76}" srcOrd="3" destOrd="0" presId="urn:microsoft.com/office/officeart/2008/layout/HorizontalMultiLevelHierarchy"/>
    <dgm:cxn modelId="{1375E98A-5A2E-42E4-9644-B2DCC7DA9F20}" type="presParOf" srcId="{5341A5BE-0404-48E2-AC64-B9CA2FABAD76}" destId="{42D6D709-FB83-4A30-8E09-E97D9BE7FF52}" srcOrd="0" destOrd="0" presId="urn:microsoft.com/office/officeart/2008/layout/HorizontalMultiLevelHierarchy"/>
    <dgm:cxn modelId="{ECA88FA3-1368-4316-9CD5-E15719DC7832}" type="presParOf" srcId="{5341A5BE-0404-48E2-AC64-B9CA2FABAD76}" destId="{03CC1C43-3B38-4FEA-B082-33ADD41779A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B113BDE9-C28A-45DA-A44F-A28AC9EAD4F0}">
      <dgm:prSet custT="1"/>
      <dgm:spPr/>
      <dgm:t>
        <a:bodyPr/>
        <a:lstStyle/>
        <a:p>
          <a:pPr rtl="1"/>
          <a:r>
            <a:rPr lang="fa-IR" sz="3200" smtClean="0">
              <a:solidFill>
                <a:schemeClr val="bg1"/>
              </a:solidFill>
              <a:cs typeface="B Badr" panose="00000400000000000000" pitchFamily="2" charset="-78"/>
            </a:rPr>
            <a:t>اغراض ذکر و عدم ذکر</a:t>
          </a:r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257131A-4EF4-428F-9962-787151820E6C}" type="parTrans" cxnId="{9539AE25-CE3D-4322-9C31-CDDF42C5ADEF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5AA674-5F0F-4FB3-A8C8-E59F24ABAA61}" type="sibTrans" cxnId="{9539AE25-CE3D-4322-9C31-CDDF42C5ADEF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660EAE3-226E-4023-BF23-16D24FE53C6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اغراض ذکر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640DD0-7ED8-4B29-A2B1-3E73E0E72EC3}" type="parTrans" cxnId="{A2756152-C632-44F9-8748-07D4B55A7A05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2E8B9A-3D7D-4B95-B903-613B8C866348}" type="sibTrans" cxnId="{A2756152-C632-44F9-8748-07D4B55A7A0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5239B8-9392-4066-AD58-2B784B3037F6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الفعل مع المفعول كالفعل مع الفاعل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4F20FB6-6D27-4609-902C-35FCF5CCAF08}" type="parTrans" cxnId="{7DC65B4F-7B47-4D43-873B-A6DCDF4E718A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AAE5F36-219C-41F1-AD49-634DBE69C3F0}" type="sibTrans" cxnId="{7DC65B4F-7B47-4D43-873B-A6DCDF4E718A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C486162-F249-4B46-ADF7-CB38D677A40E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فى أن الغرض من ذكره معه‏ إفادة تلبسه به، لا إفادة وقوعه مطلقا؛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B59E95A-A7D9-445E-87CE-6E22DC563178}" type="parTrans" cxnId="{96216F94-A890-43BB-A1F7-EAF82C81DE1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A54B69-AE02-4D6A-B736-9E656468C83B}" type="sibTrans" cxnId="{96216F94-A890-43BB-A1F7-EAF82C81DE1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8658961-DD86-4598-AC46-2EB70E9460BF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اغراض عدم ذکر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E3F5B3A-924F-4712-BF0F-F255DD13EB84}" type="parTrans" cxnId="{8B2C5967-00F8-48FA-982F-145663F91074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61603B0-DBDD-48F1-B066-5113E960BA62}" type="sibTrans" cxnId="{8B2C5967-00F8-48FA-982F-145663F91074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48A5B9-5C99-4616-B728-4BFF7F320CD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فإذا لم يذكر  معه، فالغرض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6D19E43-69B0-4D00-B226-927A161FFF1B}" type="parTrans" cxnId="{7775B0FE-5D28-40A0-A0A7-7BF0B9082EA1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1ED12C7-BE32-48E4-8B4B-552C157E1BB3}" type="sibTrans" cxnId="{7775B0FE-5D28-40A0-A0A7-7BF0B9082EA1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B373DEC-D518-49F7-B1CD-D282349F870F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إن كان إثباته لفاعله أو نفيه عنه مطلقا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51BCF3-46F8-4FD9-A184-281A1F9C46DD}" type="parTrans" cxnId="{7E96778D-113D-4B36-ADCE-46017732ED2D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EAD483-6C52-42BF-8DB7-51FE5A66A8BB}" type="sibTrans" cxnId="{7E96778D-113D-4B36-ADCE-46017732ED2D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F43D1B4-E50D-402B-8360-C9C088F1CEE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نزل منزلة اللازم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670AB81-A791-48E1-9F31-653024469E8C}" type="parTrans" cxnId="{92EF6EB8-147A-48A3-A9DF-B238255223B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391695-C463-4A06-9170-C92E67CF62AB}" type="sibTrans" cxnId="{92EF6EB8-147A-48A3-A9DF-B238255223B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47F6B91-E62C-4A21-B85B-36BC446A425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لم يقدر له مفعول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B496756-1174-4D09-B5E3-777812D4E2EB}" type="parTrans" cxnId="{EAC364FD-D9AA-4DB0-8DEA-C13A8574609A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7F4C7F2-C0E6-42B5-A75C-E03972B4EAA2}" type="sibTrans" cxnId="{EAC364FD-D9AA-4DB0-8DEA-C13A8574609A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A0DA624-1257-41FC-A9ED-6424BA8173DD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لأن المقدر كالمذكور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68AC6EB-7C2D-4C27-8AC5-9A704446C3B2}" type="parTrans" cxnId="{8125E9B1-F03B-4B26-8B7C-D2945A73C368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C82B43F-D49F-4068-9791-66041CB05013}" type="sibTrans" cxnId="{8125E9B1-F03B-4B26-8B7C-D2945A73C368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A6628CC-2A4D-449D-8CC7-FD6CF905598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هو ضربان؛ لأنه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2DC01E-14F1-4020-AF59-975CE863998B}" type="parTrans" cxnId="{802D122A-4AA0-4D8C-BA77-499198FF73E2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FCADEE-6D01-474E-9D69-D24C6C199C7B}" type="sibTrans" cxnId="{802D122A-4AA0-4D8C-BA77-499198FF73E2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57F284D-C88F-4776-8749-3153CAA9D92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إما أن يجعل الفعل مطلقا كناية  عنه متعلقا بمفعول مخصوص، دلت عليه قرينة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060B5EF-6961-48BF-AC34-D059D8263B9F}" type="parTrans" cxnId="{DB25497F-4EDF-43A1-9FFA-EAFCE4CF751A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9DCDA4C-23E1-45A1-B5C6-ACD75694D41F}" type="sibTrans" cxnId="{DB25497F-4EDF-43A1-9FFA-EAFCE4CF751A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6598991-9F36-4097-9B7F-B5B4BDF2EBB3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أو لا 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03E8EC-A2B3-400C-8922-F84DF065D609}" type="parTrans" cxnId="{4A68A398-61DE-44F7-9B6B-3C9BADBA13A5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51CCA5-5224-4FA9-9C9F-B79E27AE662B}" type="sibTrans" cxnId="{4A68A398-61DE-44F7-9B6B-3C9BADBA13A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3E087D-DB73-4541-97ED-48AE90C6759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الثانى: كقوله تعالى: قل هل يستوي الذين يعلمون و الذين لا يعلمون‏ 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A3BB39-9BD8-465E-B9C8-630F7DD71864}" type="parTrans" cxnId="{A1BF0E3E-FF9A-4553-99C8-AD2A7CCBA3F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4725048-FECA-49B7-AF01-AB4E4D833A11}" type="sibTrans" cxnId="{A1BF0E3E-FF9A-4553-99C8-AD2A7CCBA3F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2DC183D-3B69-49B8-A348-8CE1FD5DEC0E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السكاكى: ثم إذا كان المقام خطابيا  لا استدلاليا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84CF789-FE46-4E50-BEE6-EC4047039539}" type="parTrans" cxnId="{91EE3214-AFDA-462D-AA91-316293BFB707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62ECED-1FE5-496F-BE0F-C323B5F685C5}" type="sibTrans" cxnId="{91EE3214-AFDA-462D-AA91-316293BFB707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F698D98-E884-4E61-AD5F-A46BA41103D2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أفاد ذلك‏  مع التعميم‏ ؛ دفعا للتحكم‏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B01A6D0-986E-4EB0-B100-B1ABD5BAA127}" type="parTrans" cxnId="{DD7CD625-92AE-48C0-9A00-C19D7FD4424F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AAF6D0C-5417-4A7E-B89D-9A25A4986D4C}" type="sibTrans" cxnId="{DD7CD625-92AE-48C0-9A00-C19D7FD4424F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3A311F0-8582-42F2-A433-7BBCEE89B93B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الأول‏ : كقول البحترى فى المعتز بالله: شجو حساده و غيظ عداه‏ *** أن يرى مبصر و يسمع واعي‏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89CB76-A171-46BA-9C04-12CA39EDFCEC}" type="parTrans" cxnId="{4114ED80-BCE8-4BF3-A432-99061AC1ADA5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406B1DB-5956-40AE-9145-A001DACDB079}" type="sibTrans" cxnId="{4114ED80-BCE8-4BF3-A432-99061AC1ADA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04FEAA3-7106-46A3-9908-4A4C4E07CBE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أى: أن يكون ذو رؤية، و ذو سمع، فيدرك محاسنه و أخباره الظاهرة الدالة على استحقاقه الإمامة دون غيره؛ فلا يجدوا إلى منازعته سبيلا.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DBC6DB2-BE8F-428E-9766-5D60540B04AC}" type="parTrans" cxnId="{0CB7B579-9A61-4B54-B712-35967CA429D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DC68927-4B97-4328-B943-4B109A10288A}" type="sibTrans" cxnId="{0CB7B579-9A61-4B54-B712-35967CA429D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7C25519-E581-4C3C-8BDD-3DBD9D75DD1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إلا  وجب التقدير بحسب القرائن.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7892F7-73AB-4E4E-ACEF-BE8E1EAD527F}" type="parTrans" cxnId="{51F3ECA5-B6A0-4FB5-BB11-1AB98F732194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4D6586-BDF3-464B-AF49-00DCDBE2EB48}" type="sibTrans" cxnId="{51F3ECA5-B6A0-4FB5-BB11-1AB98F732194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FF7AAFB-B54F-4FB2-B866-E7276C3C00BC}" type="pres">
      <dgm:prSet presAssocID="{B113BDE9-C28A-45DA-A44F-A28AC9EAD4F0}" presName="root1" presStyleCnt="0"/>
      <dgm:spPr/>
    </dgm:pt>
    <dgm:pt modelId="{7477C96A-9361-4218-8359-1BCA69836374}" type="pres">
      <dgm:prSet presAssocID="{B113BDE9-C28A-45DA-A44F-A28AC9EAD4F0}" presName="LevelOneTextNode" presStyleLbl="node0" presStyleIdx="0" presStyleCnt="1" custScaleY="924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44767D-C2AC-49E3-BD8A-DA7E387E2C1D}" type="pres">
      <dgm:prSet presAssocID="{B113BDE9-C28A-45DA-A44F-A28AC9EAD4F0}" presName="level2hierChild" presStyleCnt="0"/>
      <dgm:spPr/>
    </dgm:pt>
    <dgm:pt modelId="{B9E35F07-DCD0-4C82-8A64-258719249953}" type="pres">
      <dgm:prSet presAssocID="{C4640DD0-7ED8-4B29-A2B1-3E73E0E72EC3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D0EBB4D6-E7E0-4692-9B9E-9EAD8E3B2907}" type="pres">
      <dgm:prSet presAssocID="{C4640DD0-7ED8-4B29-A2B1-3E73E0E72EC3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165C24B6-382E-471C-B464-33D0047141B1}" type="pres">
      <dgm:prSet presAssocID="{4660EAE3-226E-4023-BF23-16D24FE53C67}" presName="root2" presStyleCnt="0"/>
      <dgm:spPr/>
    </dgm:pt>
    <dgm:pt modelId="{4EA2236A-E24A-443F-9F84-E76786E09590}" type="pres">
      <dgm:prSet presAssocID="{4660EAE3-226E-4023-BF23-16D24FE53C67}" presName="LevelTwoTextNode" presStyleLbl="node2" presStyleIdx="0" presStyleCnt="2" custScaleX="4174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DAB9B0C-36B0-43BA-937B-E0F960054C0B}" type="pres">
      <dgm:prSet presAssocID="{4660EAE3-226E-4023-BF23-16D24FE53C67}" presName="level3hierChild" presStyleCnt="0"/>
      <dgm:spPr/>
    </dgm:pt>
    <dgm:pt modelId="{D1B628D1-E004-4848-9069-690C9831F398}" type="pres">
      <dgm:prSet presAssocID="{E4F20FB6-6D27-4609-902C-35FCF5CCAF08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77E5D162-8444-4408-908D-B9DBFB4B6A83}" type="pres">
      <dgm:prSet presAssocID="{E4F20FB6-6D27-4609-902C-35FCF5CCAF08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D2EC4042-0C60-4196-A0DC-58F5CBED1B62}" type="pres">
      <dgm:prSet presAssocID="{1C5239B8-9392-4066-AD58-2B784B3037F6}" presName="root2" presStyleCnt="0"/>
      <dgm:spPr/>
    </dgm:pt>
    <dgm:pt modelId="{EDE80E43-CA8F-4222-89F6-CED00CA10CB1}" type="pres">
      <dgm:prSet presAssocID="{1C5239B8-9392-4066-AD58-2B784B3037F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41F5708-69A0-421B-989E-A50A182D73FD}" type="pres">
      <dgm:prSet presAssocID="{1C5239B8-9392-4066-AD58-2B784B3037F6}" presName="level3hierChild" presStyleCnt="0"/>
      <dgm:spPr/>
    </dgm:pt>
    <dgm:pt modelId="{EC63883B-4A62-4152-8954-8BAAA869A0C5}" type="pres">
      <dgm:prSet presAssocID="{2B59E95A-A7D9-445E-87CE-6E22DC563178}" presName="conn2-1" presStyleLbl="parChTrans1D4" presStyleIdx="0" presStyleCnt="13"/>
      <dgm:spPr/>
      <dgm:t>
        <a:bodyPr/>
        <a:lstStyle/>
        <a:p>
          <a:pPr rtl="1"/>
          <a:endParaRPr lang="fa-IR"/>
        </a:p>
      </dgm:t>
    </dgm:pt>
    <dgm:pt modelId="{E5AD97DD-9F57-482B-B13C-B118A294D2B5}" type="pres">
      <dgm:prSet presAssocID="{2B59E95A-A7D9-445E-87CE-6E22DC563178}" presName="connTx" presStyleLbl="parChTrans1D4" presStyleIdx="0" presStyleCnt="13"/>
      <dgm:spPr/>
      <dgm:t>
        <a:bodyPr/>
        <a:lstStyle/>
        <a:p>
          <a:pPr rtl="1"/>
          <a:endParaRPr lang="fa-IR"/>
        </a:p>
      </dgm:t>
    </dgm:pt>
    <dgm:pt modelId="{EB9F8E22-AA5C-414C-BA9A-96F7C6D19284}" type="pres">
      <dgm:prSet presAssocID="{EC486162-F249-4B46-ADF7-CB38D677A40E}" presName="root2" presStyleCnt="0"/>
      <dgm:spPr/>
    </dgm:pt>
    <dgm:pt modelId="{2ACC14DE-3191-4F1C-ADAB-6C9A86E0BA24}" type="pres">
      <dgm:prSet presAssocID="{EC486162-F249-4B46-ADF7-CB38D677A40E}" presName="LevelTwoTextNode" presStyleLbl="node4" presStyleIdx="0" presStyleCnt="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15A4B72-A27F-468C-A158-36C917CEC930}" type="pres">
      <dgm:prSet presAssocID="{EC486162-F249-4B46-ADF7-CB38D677A40E}" presName="level3hierChild" presStyleCnt="0"/>
      <dgm:spPr/>
    </dgm:pt>
    <dgm:pt modelId="{3EC62E99-7801-4EB3-98E4-CF82026C7B0D}" type="pres">
      <dgm:prSet presAssocID="{1E3F5B3A-924F-4712-BF0F-F255DD13EB84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F6161BC6-21AB-48D0-BBC3-F534A1E4445B}" type="pres">
      <dgm:prSet presAssocID="{1E3F5B3A-924F-4712-BF0F-F255DD13EB84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4DF56DDA-172F-4188-B58A-932003B2A9E0}" type="pres">
      <dgm:prSet presAssocID="{88658961-DD86-4598-AC46-2EB70E9460BF}" presName="root2" presStyleCnt="0"/>
      <dgm:spPr/>
    </dgm:pt>
    <dgm:pt modelId="{059EEACF-9BBD-4904-ACA1-06AB5ED17592}" type="pres">
      <dgm:prSet presAssocID="{88658961-DD86-4598-AC46-2EB70E9460BF}" presName="LevelTwoTextNode" presStyleLbl="node2" presStyleIdx="1" presStyleCnt="2" custScaleX="4174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D967D76-E43F-4B55-B57D-270B1EF57443}" type="pres">
      <dgm:prSet presAssocID="{88658961-DD86-4598-AC46-2EB70E9460BF}" presName="level3hierChild" presStyleCnt="0"/>
      <dgm:spPr/>
    </dgm:pt>
    <dgm:pt modelId="{EC692BAB-C4BC-42B5-96D6-07491ABE190C}" type="pres">
      <dgm:prSet presAssocID="{B6D19E43-69B0-4D00-B226-927A161FFF1B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8555DCEC-5EA1-4292-8F82-D7850ADD8855}" type="pres">
      <dgm:prSet presAssocID="{B6D19E43-69B0-4D00-B226-927A161FFF1B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59446387-6E01-48C6-81B8-A9C248DD4A04}" type="pres">
      <dgm:prSet presAssocID="{9348A5B9-5C99-4616-B728-4BFF7F320CD8}" presName="root2" presStyleCnt="0"/>
      <dgm:spPr/>
    </dgm:pt>
    <dgm:pt modelId="{B3662A34-BEBC-4CB8-973F-CDF75DDA19D9}" type="pres">
      <dgm:prSet presAssocID="{9348A5B9-5C99-4616-B728-4BFF7F320CD8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CB08772-E69C-4D2A-B520-B265B8E049C9}" type="pres">
      <dgm:prSet presAssocID="{9348A5B9-5C99-4616-B728-4BFF7F320CD8}" presName="level3hierChild" presStyleCnt="0"/>
      <dgm:spPr/>
    </dgm:pt>
    <dgm:pt modelId="{50E60E33-F373-4BA8-8D05-8F7EE94488CB}" type="pres">
      <dgm:prSet presAssocID="{9151BCF3-46F8-4FD9-A184-281A1F9C46DD}" presName="conn2-1" presStyleLbl="parChTrans1D4" presStyleIdx="1" presStyleCnt="13"/>
      <dgm:spPr/>
      <dgm:t>
        <a:bodyPr/>
        <a:lstStyle/>
        <a:p>
          <a:pPr rtl="1"/>
          <a:endParaRPr lang="fa-IR"/>
        </a:p>
      </dgm:t>
    </dgm:pt>
    <dgm:pt modelId="{D756DAB5-9152-4C4A-B814-8438EFD1FD67}" type="pres">
      <dgm:prSet presAssocID="{9151BCF3-46F8-4FD9-A184-281A1F9C46DD}" presName="connTx" presStyleLbl="parChTrans1D4" presStyleIdx="1" presStyleCnt="13"/>
      <dgm:spPr/>
      <dgm:t>
        <a:bodyPr/>
        <a:lstStyle/>
        <a:p>
          <a:pPr rtl="1"/>
          <a:endParaRPr lang="fa-IR"/>
        </a:p>
      </dgm:t>
    </dgm:pt>
    <dgm:pt modelId="{BEC19B5D-4448-4DA1-93E7-D3567CF840C4}" type="pres">
      <dgm:prSet presAssocID="{EB373DEC-D518-49F7-B1CD-D282349F870F}" presName="root2" presStyleCnt="0"/>
      <dgm:spPr/>
    </dgm:pt>
    <dgm:pt modelId="{429EE964-6B2B-4B17-85CA-ED566EDF76FC}" type="pres">
      <dgm:prSet presAssocID="{EB373DEC-D518-49F7-B1CD-D282349F870F}" presName="LevelTwoTextNode" presStyleLbl="node4" presStyleIdx="1" presStyleCnt="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73B53D7-4DFE-4C39-91CA-262AD57B82C3}" type="pres">
      <dgm:prSet presAssocID="{EB373DEC-D518-49F7-B1CD-D282349F870F}" presName="level3hierChild" presStyleCnt="0"/>
      <dgm:spPr/>
    </dgm:pt>
    <dgm:pt modelId="{CA40A6A9-306C-4888-A73B-2E2F4591FDF3}" type="pres">
      <dgm:prSet presAssocID="{F670AB81-A791-48E1-9F31-653024469E8C}" presName="conn2-1" presStyleLbl="parChTrans1D4" presStyleIdx="2" presStyleCnt="13"/>
      <dgm:spPr/>
      <dgm:t>
        <a:bodyPr/>
        <a:lstStyle/>
        <a:p>
          <a:pPr rtl="1"/>
          <a:endParaRPr lang="fa-IR"/>
        </a:p>
      </dgm:t>
    </dgm:pt>
    <dgm:pt modelId="{1289EC47-61CC-48C1-B7C5-8F14D6C6FC11}" type="pres">
      <dgm:prSet presAssocID="{F670AB81-A791-48E1-9F31-653024469E8C}" presName="connTx" presStyleLbl="parChTrans1D4" presStyleIdx="2" presStyleCnt="13"/>
      <dgm:spPr/>
      <dgm:t>
        <a:bodyPr/>
        <a:lstStyle/>
        <a:p>
          <a:pPr rtl="1"/>
          <a:endParaRPr lang="fa-IR"/>
        </a:p>
      </dgm:t>
    </dgm:pt>
    <dgm:pt modelId="{BC5508CA-B56C-4644-939A-6B588525723B}" type="pres">
      <dgm:prSet presAssocID="{2F43D1B4-E50D-402B-8360-C9C088F1CEE8}" presName="root2" presStyleCnt="0"/>
      <dgm:spPr/>
    </dgm:pt>
    <dgm:pt modelId="{5067C745-83BB-45AB-B3B4-29D8929FA585}" type="pres">
      <dgm:prSet presAssocID="{2F43D1B4-E50D-402B-8360-C9C088F1CEE8}" presName="LevelTwoTextNode" presStyleLbl="node4" presStyleIdx="2" presStyleCnt="13" custScaleX="568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13AAF9E-43B0-41F3-AA91-86C3BF670F06}" type="pres">
      <dgm:prSet presAssocID="{2F43D1B4-E50D-402B-8360-C9C088F1CEE8}" presName="level3hierChild" presStyleCnt="0"/>
      <dgm:spPr/>
    </dgm:pt>
    <dgm:pt modelId="{22D7D632-DDDB-493A-9F03-B82395B79243}" type="pres">
      <dgm:prSet presAssocID="{5B496756-1174-4D09-B5E3-777812D4E2EB}" presName="conn2-1" presStyleLbl="parChTrans1D4" presStyleIdx="3" presStyleCnt="13"/>
      <dgm:spPr/>
      <dgm:t>
        <a:bodyPr/>
        <a:lstStyle/>
        <a:p>
          <a:pPr rtl="1"/>
          <a:endParaRPr lang="fa-IR"/>
        </a:p>
      </dgm:t>
    </dgm:pt>
    <dgm:pt modelId="{26B0A1CF-883F-4B08-90EF-212D3AB6AAB3}" type="pres">
      <dgm:prSet presAssocID="{5B496756-1174-4D09-B5E3-777812D4E2EB}" presName="connTx" presStyleLbl="parChTrans1D4" presStyleIdx="3" presStyleCnt="13"/>
      <dgm:spPr/>
      <dgm:t>
        <a:bodyPr/>
        <a:lstStyle/>
        <a:p>
          <a:pPr rtl="1"/>
          <a:endParaRPr lang="fa-IR"/>
        </a:p>
      </dgm:t>
    </dgm:pt>
    <dgm:pt modelId="{8F694824-78F1-4C98-B1A6-B0F417A7D203}" type="pres">
      <dgm:prSet presAssocID="{A47F6B91-E62C-4A21-B85B-36BC446A4250}" presName="root2" presStyleCnt="0"/>
      <dgm:spPr/>
    </dgm:pt>
    <dgm:pt modelId="{EC1C455C-A833-4CFA-A917-A013895D1C02}" type="pres">
      <dgm:prSet presAssocID="{A47F6B91-E62C-4A21-B85B-36BC446A4250}" presName="LevelTwoTextNode" presStyleLbl="node4" presStyleIdx="3" presStyleCnt="13" custScaleX="568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9A4E589-7039-449A-9980-0F6C64DBE930}" type="pres">
      <dgm:prSet presAssocID="{A47F6B91-E62C-4A21-B85B-36BC446A4250}" presName="level3hierChild" presStyleCnt="0"/>
      <dgm:spPr/>
    </dgm:pt>
    <dgm:pt modelId="{0078AEE0-54C6-4CB1-B379-DEE3D777A983}" type="pres">
      <dgm:prSet presAssocID="{E68AC6EB-7C2D-4C27-8AC5-9A704446C3B2}" presName="conn2-1" presStyleLbl="parChTrans1D4" presStyleIdx="4" presStyleCnt="13"/>
      <dgm:spPr/>
      <dgm:t>
        <a:bodyPr/>
        <a:lstStyle/>
        <a:p>
          <a:pPr rtl="1"/>
          <a:endParaRPr lang="fa-IR"/>
        </a:p>
      </dgm:t>
    </dgm:pt>
    <dgm:pt modelId="{CBCCD8DE-4ED7-4382-B4F6-EC1AF5ED8243}" type="pres">
      <dgm:prSet presAssocID="{E68AC6EB-7C2D-4C27-8AC5-9A704446C3B2}" presName="connTx" presStyleLbl="parChTrans1D4" presStyleIdx="4" presStyleCnt="13"/>
      <dgm:spPr/>
      <dgm:t>
        <a:bodyPr/>
        <a:lstStyle/>
        <a:p>
          <a:pPr rtl="1"/>
          <a:endParaRPr lang="fa-IR"/>
        </a:p>
      </dgm:t>
    </dgm:pt>
    <dgm:pt modelId="{F7301BFB-11E5-4FB4-A992-6E0949280EFC}" type="pres">
      <dgm:prSet presAssocID="{0A0DA624-1257-41FC-A9ED-6424BA8173DD}" presName="root2" presStyleCnt="0"/>
      <dgm:spPr/>
    </dgm:pt>
    <dgm:pt modelId="{FC985A6F-AFFA-42DA-BA64-A6F7DD77083A}" type="pres">
      <dgm:prSet presAssocID="{0A0DA624-1257-41FC-A9ED-6424BA8173DD}" presName="LevelTwoTextNode" presStyleLbl="node4" presStyleIdx="4" presStyleCnt="13" custScaleX="1535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37D214A-451B-4F6A-A884-B66D8190BF97}" type="pres">
      <dgm:prSet presAssocID="{0A0DA624-1257-41FC-A9ED-6424BA8173DD}" presName="level3hierChild" presStyleCnt="0"/>
      <dgm:spPr/>
    </dgm:pt>
    <dgm:pt modelId="{16275205-FCC9-413B-96DE-92E1CEA6175C}" type="pres">
      <dgm:prSet presAssocID="{682DC01E-14F1-4020-AF59-975CE863998B}" presName="conn2-1" presStyleLbl="parChTrans1D4" presStyleIdx="5" presStyleCnt="13"/>
      <dgm:spPr/>
      <dgm:t>
        <a:bodyPr/>
        <a:lstStyle/>
        <a:p>
          <a:pPr rtl="1"/>
          <a:endParaRPr lang="fa-IR"/>
        </a:p>
      </dgm:t>
    </dgm:pt>
    <dgm:pt modelId="{621E3EB1-024E-4074-9C2B-C5E8D42EF12A}" type="pres">
      <dgm:prSet presAssocID="{682DC01E-14F1-4020-AF59-975CE863998B}" presName="connTx" presStyleLbl="parChTrans1D4" presStyleIdx="5" presStyleCnt="13"/>
      <dgm:spPr/>
      <dgm:t>
        <a:bodyPr/>
        <a:lstStyle/>
        <a:p>
          <a:pPr rtl="1"/>
          <a:endParaRPr lang="fa-IR"/>
        </a:p>
      </dgm:t>
    </dgm:pt>
    <dgm:pt modelId="{2CDB02B4-D07D-4BF6-91E0-4BA2A12B8C50}" type="pres">
      <dgm:prSet presAssocID="{AA6628CC-2A4D-449D-8CC7-FD6CF9055980}" presName="root2" presStyleCnt="0"/>
      <dgm:spPr/>
    </dgm:pt>
    <dgm:pt modelId="{D28F3CA7-8AF0-4CAF-BCE7-90E3ED44F8F1}" type="pres">
      <dgm:prSet presAssocID="{AA6628CC-2A4D-449D-8CC7-FD6CF9055980}" presName="LevelTwoTextNode" presStyleLbl="node4" presStyleIdx="5" presStyleCnt="13" custScaleX="568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F8793D3-DBFA-4DF7-87EE-6E11E7A98372}" type="pres">
      <dgm:prSet presAssocID="{AA6628CC-2A4D-449D-8CC7-FD6CF9055980}" presName="level3hierChild" presStyleCnt="0"/>
      <dgm:spPr/>
    </dgm:pt>
    <dgm:pt modelId="{1E42933C-9C82-41E4-AE79-059A874050B0}" type="pres">
      <dgm:prSet presAssocID="{2060B5EF-6961-48BF-AC34-D059D8263B9F}" presName="conn2-1" presStyleLbl="parChTrans1D4" presStyleIdx="6" presStyleCnt="13"/>
      <dgm:spPr/>
      <dgm:t>
        <a:bodyPr/>
        <a:lstStyle/>
        <a:p>
          <a:pPr rtl="1"/>
          <a:endParaRPr lang="fa-IR"/>
        </a:p>
      </dgm:t>
    </dgm:pt>
    <dgm:pt modelId="{A63C8883-49D2-48CE-BEBE-2CFA5AE63D5C}" type="pres">
      <dgm:prSet presAssocID="{2060B5EF-6961-48BF-AC34-D059D8263B9F}" presName="connTx" presStyleLbl="parChTrans1D4" presStyleIdx="6" presStyleCnt="13"/>
      <dgm:spPr/>
      <dgm:t>
        <a:bodyPr/>
        <a:lstStyle/>
        <a:p>
          <a:pPr rtl="1"/>
          <a:endParaRPr lang="fa-IR"/>
        </a:p>
      </dgm:t>
    </dgm:pt>
    <dgm:pt modelId="{204B9929-94F5-4756-805D-FE713589CB98}" type="pres">
      <dgm:prSet presAssocID="{D57F284D-C88F-4776-8749-3153CAA9D927}" presName="root2" presStyleCnt="0"/>
      <dgm:spPr/>
    </dgm:pt>
    <dgm:pt modelId="{07DD4896-4DD0-4196-9811-EFA57CEF0A3F}" type="pres">
      <dgm:prSet presAssocID="{D57F284D-C88F-4776-8749-3153CAA9D927}" presName="LevelTwoTextNode" presStyleLbl="node4" presStyleIdx="6" presStyleCnt="13" custScaleX="1535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953DDA9-0751-45AD-BA27-E9F832B961DD}" type="pres">
      <dgm:prSet presAssocID="{D57F284D-C88F-4776-8749-3153CAA9D927}" presName="level3hierChild" presStyleCnt="0"/>
      <dgm:spPr/>
    </dgm:pt>
    <dgm:pt modelId="{3F8C57BF-9C48-47F2-B3D3-07E064067177}" type="pres">
      <dgm:prSet presAssocID="{6703E8EC-A2B3-400C-8922-F84DF065D609}" presName="conn2-1" presStyleLbl="parChTrans1D4" presStyleIdx="7" presStyleCnt="13"/>
      <dgm:spPr/>
      <dgm:t>
        <a:bodyPr/>
        <a:lstStyle/>
        <a:p>
          <a:pPr rtl="1"/>
          <a:endParaRPr lang="fa-IR"/>
        </a:p>
      </dgm:t>
    </dgm:pt>
    <dgm:pt modelId="{18E5D034-80AB-4433-8395-7AB32626A140}" type="pres">
      <dgm:prSet presAssocID="{6703E8EC-A2B3-400C-8922-F84DF065D609}" presName="connTx" presStyleLbl="parChTrans1D4" presStyleIdx="7" presStyleCnt="13"/>
      <dgm:spPr/>
      <dgm:t>
        <a:bodyPr/>
        <a:lstStyle/>
        <a:p>
          <a:pPr rtl="1"/>
          <a:endParaRPr lang="fa-IR"/>
        </a:p>
      </dgm:t>
    </dgm:pt>
    <dgm:pt modelId="{396F6BDA-9EF3-4C09-99C9-1AD9C461FC8B}" type="pres">
      <dgm:prSet presAssocID="{46598991-9F36-4097-9B7F-B5B4BDF2EBB3}" presName="root2" presStyleCnt="0"/>
      <dgm:spPr/>
    </dgm:pt>
    <dgm:pt modelId="{1E36B955-C083-44D5-8B66-2753BF8038AA}" type="pres">
      <dgm:prSet presAssocID="{46598991-9F36-4097-9B7F-B5B4BDF2EBB3}" presName="LevelTwoTextNode" presStyleLbl="node4" presStyleIdx="7" presStyleCnt="13" custScaleX="327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5FBB863-63C3-456D-B3C7-3E1D5A044D09}" type="pres">
      <dgm:prSet presAssocID="{46598991-9F36-4097-9B7F-B5B4BDF2EBB3}" presName="level3hierChild" presStyleCnt="0"/>
      <dgm:spPr/>
    </dgm:pt>
    <dgm:pt modelId="{EB18F60A-3A70-484B-A4BC-4E40F233EC76}" type="pres">
      <dgm:prSet presAssocID="{07A3BB39-9BD8-465E-B9C8-630F7DD71864}" presName="conn2-1" presStyleLbl="parChTrans1D4" presStyleIdx="8" presStyleCnt="13"/>
      <dgm:spPr/>
      <dgm:t>
        <a:bodyPr/>
        <a:lstStyle/>
        <a:p>
          <a:pPr rtl="1"/>
          <a:endParaRPr lang="fa-IR"/>
        </a:p>
      </dgm:t>
    </dgm:pt>
    <dgm:pt modelId="{5C1251BE-9725-4F40-9012-892965440B0C}" type="pres">
      <dgm:prSet presAssocID="{07A3BB39-9BD8-465E-B9C8-630F7DD71864}" presName="connTx" presStyleLbl="parChTrans1D4" presStyleIdx="8" presStyleCnt="13"/>
      <dgm:spPr/>
      <dgm:t>
        <a:bodyPr/>
        <a:lstStyle/>
        <a:p>
          <a:pPr rtl="1"/>
          <a:endParaRPr lang="fa-IR"/>
        </a:p>
      </dgm:t>
    </dgm:pt>
    <dgm:pt modelId="{F8D494A3-641A-46CF-8E72-47A94CD5D7BE}" type="pres">
      <dgm:prSet presAssocID="{933E087D-DB73-4541-97ED-48AE90C67599}" presName="root2" presStyleCnt="0"/>
      <dgm:spPr/>
    </dgm:pt>
    <dgm:pt modelId="{4DD17916-308D-4CD7-9B03-EA72C2D0EA2D}" type="pres">
      <dgm:prSet presAssocID="{933E087D-DB73-4541-97ED-48AE90C67599}" presName="LevelTwoTextNode" presStyleLbl="node4" presStyleIdx="8" presStyleCnt="13" custScaleY="15139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6C6E6A-5193-4AFE-A58C-19245D5A4060}" type="pres">
      <dgm:prSet presAssocID="{933E087D-DB73-4541-97ED-48AE90C67599}" presName="level3hierChild" presStyleCnt="0"/>
      <dgm:spPr/>
    </dgm:pt>
    <dgm:pt modelId="{17026555-2F5C-484B-AA33-D3D0E8A91EDD}" type="pres">
      <dgm:prSet presAssocID="{884CF789-FE46-4E50-BEE6-EC4047039539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21D7FB19-26A3-4077-9A5C-CA4257BBA152}" type="pres">
      <dgm:prSet presAssocID="{884CF789-FE46-4E50-BEE6-EC4047039539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4AC568F4-E71E-4395-9E1B-38B111F35BE2}" type="pres">
      <dgm:prSet presAssocID="{62DC183D-3B69-49B8-A348-8CE1FD5DEC0E}" presName="root2" presStyleCnt="0"/>
      <dgm:spPr/>
    </dgm:pt>
    <dgm:pt modelId="{9D645303-A457-47FC-8F67-2338308714AF}" type="pres">
      <dgm:prSet presAssocID="{62DC183D-3B69-49B8-A348-8CE1FD5DEC0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BDF4868-A96A-436B-B6C0-0932FA41B708}" type="pres">
      <dgm:prSet presAssocID="{62DC183D-3B69-49B8-A348-8CE1FD5DEC0E}" presName="level3hierChild" presStyleCnt="0"/>
      <dgm:spPr/>
    </dgm:pt>
    <dgm:pt modelId="{7E4A78E2-BC5E-499A-9089-4CD8E53B05BF}" type="pres">
      <dgm:prSet presAssocID="{2B01A6D0-986E-4EB0-B100-B1ABD5BAA127}" presName="conn2-1" presStyleLbl="parChTrans1D4" presStyleIdx="9" presStyleCnt="13"/>
      <dgm:spPr/>
      <dgm:t>
        <a:bodyPr/>
        <a:lstStyle/>
        <a:p>
          <a:pPr rtl="1"/>
          <a:endParaRPr lang="fa-IR"/>
        </a:p>
      </dgm:t>
    </dgm:pt>
    <dgm:pt modelId="{A0274482-D4F0-4901-A2A4-E051793CB66E}" type="pres">
      <dgm:prSet presAssocID="{2B01A6D0-986E-4EB0-B100-B1ABD5BAA127}" presName="connTx" presStyleLbl="parChTrans1D4" presStyleIdx="9" presStyleCnt="13"/>
      <dgm:spPr/>
      <dgm:t>
        <a:bodyPr/>
        <a:lstStyle/>
        <a:p>
          <a:pPr rtl="1"/>
          <a:endParaRPr lang="fa-IR"/>
        </a:p>
      </dgm:t>
    </dgm:pt>
    <dgm:pt modelId="{72F4253D-0870-4BC6-9450-485C2A6EB602}" type="pres">
      <dgm:prSet presAssocID="{DF698D98-E884-4E61-AD5F-A46BA41103D2}" presName="root2" presStyleCnt="0"/>
      <dgm:spPr/>
    </dgm:pt>
    <dgm:pt modelId="{4CF4189C-0E1D-4B11-AFEB-166ADB040909}" type="pres">
      <dgm:prSet presAssocID="{DF698D98-E884-4E61-AD5F-A46BA41103D2}" presName="LevelTwoTextNode" presStyleLbl="node4" presStyleIdx="9" presStyleCnt="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C98A83-E71F-46CE-9CA2-3C7389CA6BDB}" type="pres">
      <dgm:prSet presAssocID="{DF698D98-E884-4E61-AD5F-A46BA41103D2}" presName="level3hierChild" presStyleCnt="0"/>
      <dgm:spPr/>
    </dgm:pt>
    <dgm:pt modelId="{DC6ABC7F-B1D0-42D7-A02B-C2937702CA7E}" type="pres">
      <dgm:prSet presAssocID="{A589CB76-A171-46BA-9C04-12CA39EDFCEC}" presName="conn2-1" presStyleLbl="parChTrans1D4" presStyleIdx="10" presStyleCnt="13"/>
      <dgm:spPr/>
      <dgm:t>
        <a:bodyPr/>
        <a:lstStyle/>
        <a:p>
          <a:pPr rtl="1"/>
          <a:endParaRPr lang="fa-IR"/>
        </a:p>
      </dgm:t>
    </dgm:pt>
    <dgm:pt modelId="{080A7B1E-9D60-4B15-84D9-4ADD50A0B281}" type="pres">
      <dgm:prSet presAssocID="{A589CB76-A171-46BA-9C04-12CA39EDFCEC}" presName="connTx" presStyleLbl="parChTrans1D4" presStyleIdx="10" presStyleCnt="13"/>
      <dgm:spPr/>
      <dgm:t>
        <a:bodyPr/>
        <a:lstStyle/>
        <a:p>
          <a:pPr rtl="1"/>
          <a:endParaRPr lang="fa-IR"/>
        </a:p>
      </dgm:t>
    </dgm:pt>
    <dgm:pt modelId="{BD09DD21-3B96-48DE-A92D-C710F2CEEE81}" type="pres">
      <dgm:prSet presAssocID="{C3A311F0-8582-42F2-A433-7BBCEE89B93B}" presName="root2" presStyleCnt="0"/>
      <dgm:spPr/>
    </dgm:pt>
    <dgm:pt modelId="{21990CBE-D210-455F-AA0E-AF9D6DED4449}" type="pres">
      <dgm:prSet presAssocID="{C3A311F0-8582-42F2-A433-7BBCEE89B93B}" presName="LevelTwoTextNode" presStyleLbl="node4" presStyleIdx="10" presStyleCnt="13" custScaleY="2061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1CCBED8-6BAE-4D74-A420-0105BD6E6D12}" type="pres">
      <dgm:prSet presAssocID="{C3A311F0-8582-42F2-A433-7BBCEE89B93B}" presName="level3hierChild" presStyleCnt="0"/>
      <dgm:spPr/>
    </dgm:pt>
    <dgm:pt modelId="{893AFBF7-1A6E-4313-B613-5556F782A8D1}" type="pres">
      <dgm:prSet presAssocID="{5DBC6DB2-BE8F-428E-9766-5D60540B04AC}" presName="conn2-1" presStyleLbl="parChTrans1D4" presStyleIdx="11" presStyleCnt="13"/>
      <dgm:spPr/>
      <dgm:t>
        <a:bodyPr/>
        <a:lstStyle/>
        <a:p>
          <a:pPr rtl="1"/>
          <a:endParaRPr lang="fa-IR"/>
        </a:p>
      </dgm:t>
    </dgm:pt>
    <dgm:pt modelId="{7C55195B-1670-4C4D-BC5C-D475A7F236B3}" type="pres">
      <dgm:prSet presAssocID="{5DBC6DB2-BE8F-428E-9766-5D60540B04AC}" presName="connTx" presStyleLbl="parChTrans1D4" presStyleIdx="11" presStyleCnt="13"/>
      <dgm:spPr/>
      <dgm:t>
        <a:bodyPr/>
        <a:lstStyle/>
        <a:p>
          <a:pPr rtl="1"/>
          <a:endParaRPr lang="fa-IR"/>
        </a:p>
      </dgm:t>
    </dgm:pt>
    <dgm:pt modelId="{3FE08F4F-B05A-473C-BE92-CB032E1BC15E}" type="pres">
      <dgm:prSet presAssocID="{A04FEAA3-7106-46A3-9908-4A4C4E07CBE8}" presName="root2" presStyleCnt="0"/>
      <dgm:spPr/>
    </dgm:pt>
    <dgm:pt modelId="{8ACCBC1E-90EF-41EE-A070-822BC3CD0F61}" type="pres">
      <dgm:prSet presAssocID="{A04FEAA3-7106-46A3-9908-4A4C4E07CBE8}" presName="LevelTwoTextNode" presStyleLbl="node4" presStyleIdx="11" presStyleCnt="13" custScaleX="111219" custScaleY="22378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04C9716-3472-4850-9D06-B2CF92DCE560}" type="pres">
      <dgm:prSet presAssocID="{A04FEAA3-7106-46A3-9908-4A4C4E07CBE8}" presName="level3hierChild" presStyleCnt="0"/>
      <dgm:spPr/>
    </dgm:pt>
    <dgm:pt modelId="{DFAB732B-FD2C-40EB-8689-CA592D384857}" type="pres">
      <dgm:prSet presAssocID="{BC7892F7-73AB-4E4E-ACEF-BE8E1EAD527F}" presName="conn2-1" presStyleLbl="parChTrans1D4" presStyleIdx="12" presStyleCnt="13"/>
      <dgm:spPr/>
      <dgm:t>
        <a:bodyPr/>
        <a:lstStyle/>
        <a:p>
          <a:pPr rtl="1"/>
          <a:endParaRPr lang="fa-IR"/>
        </a:p>
      </dgm:t>
    </dgm:pt>
    <dgm:pt modelId="{E73DE558-8EC2-4C24-9CBE-F68653208097}" type="pres">
      <dgm:prSet presAssocID="{BC7892F7-73AB-4E4E-ACEF-BE8E1EAD527F}" presName="connTx" presStyleLbl="parChTrans1D4" presStyleIdx="12" presStyleCnt="13"/>
      <dgm:spPr/>
      <dgm:t>
        <a:bodyPr/>
        <a:lstStyle/>
        <a:p>
          <a:pPr rtl="1"/>
          <a:endParaRPr lang="fa-IR"/>
        </a:p>
      </dgm:t>
    </dgm:pt>
    <dgm:pt modelId="{7BF374BD-E84D-4A91-BAA8-239744A83854}" type="pres">
      <dgm:prSet presAssocID="{37C25519-E581-4C3C-8BDD-3DBD9D75DD1C}" presName="root2" presStyleCnt="0"/>
      <dgm:spPr/>
    </dgm:pt>
    <dgm:pt modelId="{ADA73444-4877-4426-8F96-22221320F047}" type="pres">
      <dgm:prSet presAssocID="{37C25519-E581-4C3C-8BDD-3DBD9D75DD1C}" presName="LevelTwoTextNode" presStyleLbl="node4" presStyleIdx="12" presStyleCnt="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5FD1557-7F0C-4E25-9D32-268AD049C7E9}" type="pres">
      <dgm:prSet presAssocID="{37C25519-E581-4C3C-8BDD-3DBD9D75DD1C}" presName="level3hierChild" presStyleCnt="0"/>
      <dgm:spPr/>
    </dgm:pt>
  </dgm:ptLst>
  <dgm:cxnLst>
    <dgm:cxn modelId="{9A8D31B0-68C0-4B41-B4E8-05C5BFD5CD4F}" type="presOf" srcId="{5B496756-1174-4D09-B5E3-777812D4E2EB}" destId="{22D7D632-DDDB-493A-9F03-B82395B79243}" srcOrd="0" destOrd="0" presId="urn:microsoft.com/office/officeart/2008/layout/HorizontalMultiLevelHierarchy"/>
    <dgm:cxn modelId="{622D3FF3-A52B-47DD-A3E2-20847B9139E6}" type="presOf" srcId="{B6D19E43-69B0-4D00-B226-927A161FFF1B}" destId="{8555DCEC-5EA1-4292-8F82-D7850ADD8855}" srcOrd="1" destOrd="0" presId="urn:microsoft.com/office/officeart/2008/layout/HorizontalMultiLevelHierarchy"/>
    <dgm:cxn modelId="{4114ED80-BCE8-4BF3-A432-99061AC1ADA5}" srcId="{DF698D98-E884-4E61-AD5F-A46BA41103D2}" destId="{C3A311F0-8582-42F2-A433-7BBCEE89B93B}" srcOrd="0" destOrd="0" parTransId="{A589CB76-A171-46BA-9C04-12CA39EDFCEC}" sibTransId="{E406B1DB-5956-40AE-9145-A001DACDB079}"/>
    <dgm:cxn modelId="{DC930FCC-6E2C-48C9-B802-E8145F8DD15B}" type="presOf" srcId="{AA6628CC-2A4D-449D-8CC7-FD6CF9055980}" destId="{D28F3CA7-8AF0-4CAF-BCE7-90E3ED44F8F1}" srcOrd="0" destOrd="0" presId="urn:microsoft.com/office/officeart/2008/layout/HorizontalMultiLevelHierarchy"/>
    <dgm:cxn modelId="{235BFFE6-E4FA-42B2-BE05-ECFFC010DD97}" type="presOf" srcId="{F670AB81-A791-48E1-9F31-653024469E8C}" destId="{1289EC47-61CC-48C1-B7C5-8F14D6C6FC11}" srcOrd="1" destOrd="0" presId="urn:microsoft.com/office/officeart/2008/layout/HorizontalMultiLevelHierarchy"/>
    <dgm:cxn modelId="{38C57312-5B82-4218-8866-EA90E6F25934}" type="presOf" srcId="{07A3BB39-9BD8-465E-B9C8-630F7DD71864}" destId="{5C1251BE-9725-4F40-9012-892965440B0C}" srcOrd="1" destOrd="0" presId="urn:microsoft.com/office/officeart/2008/layout/HorizontalMultiLevelHierarchy"/>
    <dgm:cxn modelId="{7E96778D-113D-4B36-ADCE-46017732ED2D}" srcId="{9348A5B9-5C99-4616-B728-4BFF7F320CD8}" destId="{EB373DEC-D518-49F7-B1CD-D282349F870F}" srcOrd="0" destOrd="0" parTransId="{9151BCF3-46F8-4FD9-A184-281A1F9C46DD}" sibTransId="{BCEAD483-6C52-42BF-8DB7-51FE5A66A8BB}"/>
    <dgm:cxn modelId="{45B7DBF3-46B1-4B0B-AF88-088FDF1F7382}" type="presOf" srcId="{682DC01E-14F1-4020-AF59-975CE863998B}" destId="{621E3EB1-024E-4074-9C2B-C5E8D42EF12A}" srcOrd="1" destOrd="0" presId="urn:microsoft.com/office/officeart/2008/layout/HorizontalMultiLevelHierarchy"/>
    <dgm:cxn modelId="{43C0F45A-DFE0-47F9-B805-F1024111F606}" type="presOf" srcId="{A589CB76-A171-46BA-9C04-12CA39EDFCEC}" destId="{080A7B1E-9D60-4B15-84D9-4ADD50A0B281}" srcOrd="1" destOrd="0" presId="urn:microsoft.com/office/officeart/2008/layout/HorizontalMultiLevelHierarchy"/>
    <dgm:cxn modelId="{7DA74391-3681-4698-9E24-BAD81CE5DF09}" type="presOf" srcId="{5DBC6DB2-BE8F-428E-9766-5D60540B04AC}" destId="{7C55195B-1670-4C4D-BC5C-D475A7F236B3}" srcOrd="1" destOrd="0" presId="urn:microsoft.com/office/officeart/2008/layout/HorizontalMultiLevelHierarchy"/>
    <dgm:cxn modelId="{92EB5DFE-F5B9-43FA-8D20-407856056EA4}" type="presOf" srcId="{62DC183D-3B69-49B8-A348-8CE1FD5DEC0E}" destId="{9D645303-A457-47FC-8F67-2338308714AF}" srcOrd="0" destOrd="0" presId="urn:microsoft.com/office/officeart/2008/layout/HorizontalMultiLevelHierarchy"/>
    <dgm:cxn modelId="{76189EB8-80FC-4DF8-BA60-873223C92FB1}" type="presOf" srcId="{C3A311F0-8582-42F2-A433-7BBCEE89B93B}" destId="{21990CBE-D210-455F-AA0E-AF9D6DED4449}" srcOrd="0" destOrd="0" presId="urn:microsoft.com/office/officeart/2008/layout/HorizontalMultiLevelHierarchy"/>
    <dgm:cxn modelId="{43D79B9D-4A2A-455E-A55C-AAC7D9A3A1BA}" type="presOf" srcId="{E4F20FB6-6D27-4609-902C-35FCF5CCAF08}" destId="{77E5D162-8444-4408-908D-B9DBFB4B6A83}" srcOrd="1" destOrd="0" presId="urn:microsoft.com/office/officeart/2008/layout/HorizontalMultiLevelHierarchy"/>
    <dgm:cxn modelId="{EAE3BE57-8FD9-4EAD-9605-981669B9FFB3}" type="presOf" srcId="{E68AC6EB-7C2D-4C27-8AC5-9A704446C3B2}" destId="{0078AEE0-54C6-4CB1-B379-DEE3D777A983}" srcOrd="0" destOrd="0" presId="urn:microsoft.com/office/officeart/2008/layout/HorizontalMultiLevelHierarchy"/>
    <dgm:cxn modelId="{3206D8E9-F837-4B10-8C6F-A1325969C1EE}" type="presOf" srcId="{2B01A6D0-986E-4EB0-B100-B1ABD5BAA127}" destId="{7E4A78E2-BC5E-499A-9089-4CD8E53B05BF}" srcOrd="0" destOrd="0" presId="urn:microsoft.com/office/officeart/2008/layout/HorizontalMultiLevelHierarchy"/>
    <dgm:cxn modelId="{0C9D55DD-531C-4481-94CE-DEE4665341E8}" type="presOf" srcId="{B6D19E43-69B0-4D00-B226-927A161FFF1B}" destId="{EC692BAB-C4BC-42B5-96D6-07491ABE190C}" srcOrd="0" destOrd="0" presId="urn:microsoft.com/office/officeart/2008/layout/HorizontalMultiLevelHierarchy"/>
    <dgm:cxn modelId="{04B84BBC-3AFC-41CB-9CB8-1716F8352052}" type="presOf" srcId="{BC7892F7-73AB-4E4E-ACEF-BE8E1EAD527F}" destId="{E73DE558-8EC2-4C24-9CBE-F68653208097}" srcOrd="1" destOrd="0" presId="urn:microsoft.com/office/officeart/2008/layout/HorizontalMultiLevelHierarchy"/>
    <dgm:cxn modelId="{A1BF0E3E-FF9A-4553-99C8-AD2A7CCBA3F9}" srcId="{46598991-9F36-4097-9B7F-B5B4BDF2EBB3}" destId="{933E087D-DB73-4541-97ED-48AE90C67599}" srcOrd="0" destOrd="0" parTransId="{07A3BB39-9BD8-465E-B9C8-630F7DD71864}" sibTransId="{64725048-FECA-49B7-AF01-AB4E4D833A11}"/>
    <dgm:cxn modelId="{4E5D1564-C208-489A-853A-4A215498203A}" type="presOf" srcId="{2F43D1B4-E50D-402B-8360-C9C088F1CEE8}" destId="{5067C745-83BB-45AB-B3B4-29D8929FA585}" srcOrd="0" destOrd="0" presId="urn:microsoft.com/office/officeart/2008/layout/HorizontalMultiLevelHierarchy"/>
    <dgm:cxn modelId="{51F3ECA5-B6A0-4FB5-BB11-1AB98F732194}" srcId="{62DC183D-3B69-49B8-A348-8CE1FD5DEC0E}" destId="{37C25519-E581-4C3C-8BDD-3DBD9D75DD1C}" srcOrd="1" destOrd="0" parTransId="{BC7892F7-73AB-4E4E-ACEF-BE8E1EAD527F}" sibTransId="{BC4D6586-BDF3-464B-AF49-00DCDBE2EB48}"/>
    <dgm:cxn modelId="{18CA3183-4D01-41AF-9106-8A4B76C16004}" type="presOf" srcId="{F670AB81-A791-48E1-9F31-653024469E8C}" destId="{CA40A6A9-306C-4888-A73B-2E2F4591FDF3}" srcOrd="0" destOrd="0" presId="urn:microsoft.com/office/officeart/2008/layout/HorizontalMultiLevelHierarchy"/>
    <dgm:cxn modelId="{A7C7BC8D-DFA5-46C8-94E3-9CB2ED427EC6}" type="presOf" srcId="{4660EAE3-226E-4023-BF23-16D24FE53C67}" destId="{4EA2236A-E24A-443F-9F84-E76786E09590}" srcOrd="0" destOrd="0" presId="urn:microsoft.com/office/officeart/2008/layout/HorizontalMultiLevelHierarchy"/>
    <dgm:cxn modelId="{FAFFA50E-A68C-4384-BF34-EDE33B898E4B}" type="presOf" srcId="{37C25519-E581-4C3C-8BDD-3DBD9D75DD1C}" destId="{ADA73444-4877-4426-8F96-22221320F047}" srcOrd="0" destOrd="0" presId="urn:microsoft.com/office/officeart/2008/layout/HorizontalMultiLevelHierarchy"/>
    <dgm:cxn modelId="{AACA83DC-DFCC-4D26-B33E-34717C605C6F}" type="presOf" srcId="{EC486162-F249-4B46-ADF7-CB38D677A40E}" destId="{2ACC14DE-3191-4F1C-ADAB-6C9A86E0BA24}" srcOrd="0" destOrd="0" presId="urn:microsoft.com/office/officeart/2008/layout/HorizontalMultiLevelHierarchy"/>
    <dgm:cxn modelId="{3D863D67-800B-49A5-B538-DBE941BB9FD3}" type="presOf" srcId="{BC7892F7-73AB-4E4E-ACEF-BE8E1EAD527F}" destId="{DFAB732B-FD2C-40EB-8689-CA592D384857}" srcOrd="0" destOrd="0" presId="urn:microsoft.com/office/officeart/2008/layout/HorizontalMultiLevelHierarchy"/>
    <dgm:cxn modelId="{8B2C5967-00F8-48FA-982F-145663F91074}" srcId="{B113BDE9-C28A-45DA-A44F-A28AC9EAD4F0}" destId="{88658961-DD86-4598-AC46-2EB70E9460BF}" srcOrd="1" destOrd="0" parTransId="{1E3F5B3A-924F-4712-BF0F-F255DD13EB84}" sibTransId="{D61603B0-DBDD-48F1-B066-5113E960BA62}"/>
    <dgm:cxn modelId="{76BFDB26-71ED-4714-9A31-BE8ED67C7AC9}" type="presOf" srcId="{E68AC6EB-7C2D-4C27-8AC5-9A704446C3B2}" destId="{CBCCD8DE-4ED7-4382-B4F6-EC1AF5ED8243}" srcOrd="1" destOrd="0" presId="urn:microsoft.com/office/officeart/2008/layout/HorizontalMultiLevelHierarchy"/>
    <dgm:cxn modelId="{7DC65B4F-7B47-4D43-873B-A6DCDF4E718A}" srcId="{4660EAE3-226E-4023-BF23-16D24FE53C67}" destId="{1C5239B8-9392-4066-AD58-2B784B3037F6}" srcOrd="0" destOrd="0" parTransId="{E4F20FB6-6D27-4609-902C-35FCF5CCAF08}" sibTransId="{5AAE5F36-219C-41F1-AD49-634DBE69C3F0}"/>
    <dgm:cxn modelId="{2A98370C-EA5A-4CC7-9868-49EF1AE7BA15}" type="presOf" srcId="{9151BCF3-46F8-4FD9-A184-281A1F9C46DD}" destId="{50E60E33-F373-4BA8-8D05-8F7EE94488CB}" srcOrd="0" destOrd="0" presId="urn:microsoft.com/office/officeart/2008/layout/HorizontalMultiLevelHierarchy"/>
    <dgm:cxn modelId="{4A68A398-61DE-44F7-9B6B-3C9BADBA13A5}" srcId="{AA6628CC-2A4D-449D-8CC7-FD6CF9055980}" destId="{46598991-9F36-4097-9B7F-B5B4BDF2EBB3}" srcOrd="1" destOrd="0" parTransId="{6703E8EC-A2B3-400C-8922-F84DF065D609}" sibTransId="{9551CCA5-5224-4FA9-9C9F-B79E27AE662B}"/>
    <dgm:cxn modelId="{075A3891-2F8A-4D6D-92B3-141480587EF3}" type="presOf" srcId="{88658961-DD86-4598-AC46-2EB70E9460BF}" destId="{059EEACF-9BBD-4904-ACA1-06AB5ED17592}" srcOrd="0" destOrd="0" presId="urn:microsoft.com/office/officeart/2008/layout/HorizontalMultiLevelHierarchy"/>
    <dgm:cxn modelId="{802D122A-4AA0-4D8C-BA77-499198FF73E2}" srcId="{EB373DEC-D518-49F7-B1CD-D282349F870F}" destId="{AA6628CC-2A4D-449D-8CC7-FD6CF9055980}" srcOrd="2" destOrd="0" parTransId="{682DC01E-14F1-4020-AF59-975CE863998B}" sibTransId="{60FCADEE-6D01-474E-9D69-D24C6C199C7B}"/>
    <dgm:cxn modelId="{48B7C98C-1ED5-4DCC-AD45-548D8891272A}" type="presOf" srcId="{5B496756-1174-4D09-B5E3-777812D4E2EB}" destId="{26B0A1CF-883F-4B08-90EF-212D3AB6AAB3}" srcOrd="1" destOrd="0" presId="urn:microsoft.com/office/officeart/2008/layout/HorizontalMultiLevelHierarchy"/>
    <dgm:cxn modelId="{EAC364FD-D9AA-4DB0-8DEA-C13A8574609A}" srcId="{EB373DEC-D518-49F7-B1CD-D282349F870F}" destId="{A47F6B91-E62C-4A21-B85B-36BC446A4250}" srcOrd="1" destOrd="0" parTransId="{5B496756-1174-4D09-B5E3-777812D4E2EB}" sibTransId="{87F4C7F2-C0E6-42B5-A75C-E03972B4EAA2}"/>
    <dgm:cxn modelId="{DB25497F-4EDF-43A1-9FFA-EAFCE4CF751A}" srcId="{AA6628CC-2A4D-449D-8CC7-FD6CF9055980}" destId="{D57F284D-C88F-4776-8749-3153CAA9D927}" srcOrd="0" destOrd="0" parTransId="{2060B5EF-6961-48BF-AC34-D059D8263B9F}" sibTransId="{29DCDA4C-23E1-45A1-B5C6-ACD75694D41F}"/>
    <dgm:cxn modelId="{4CB46EFC-51AD-47BF-9A1C-7DD247370CA3}" type="presOf" srcId="{C4640DD0-7ED8-4B29-A2B1-3E73E0E72EC3}" destId="{B9E35F07-DCD0-4C82-8A64-258719249953}" srcOrd="0" destOrd="0" presId="urn:microsoft.com/office/officeart/2008/layout/HorizontalMultiLevelHierarchy"/>
    <dgm:cxn modelId="{89A50C4F-54AA-4B59-AE3F-DDFDC8013B59}" type="presOf" srcId="{9151BCF3-46F8-4FD9-A184-281A1F9C46DD}" destId="{D756DAB5-9152-4C4A-B814-8438EFD1FD67}" srcOrd="1" destOrd="0" presId="urn:microsoft.com/office/officeart/2008/layout/HorizontalMultiLevelHierarchy"/>
    <dgm:cxn modelId="{86DB889D-CE0A-4095-934D-0725FDBA7C0D}" type="presOf" srcId="{B113BDE9-C28A-45DA-A44F-A28AC9EAD4F0}" destId="{7477C96A-9361-4218-8359-1BCA69836374}" srcOrd="0" destOrd="0" presId="urn:microsoft.com/office/officeart/2008/layout/HorizontalMultiLevelHierarchy"/>
    <dgm:cxn modelId="{A2756152-C632-44F9-8748-07D4B55A7A05}" srcId="{B113BDE9-C28A-45DA-A44F-A28AC9EAD4F0}" destId="{4660EAE3-226E-4023-BF23-16D24FE53C67}" srcOrd="0" destOrd="0" parTransId="{C4640DD0-7ED8-4B29-A2B1-3E73E0E72EC3}" sibTransId="{C92E8B9A-3D7D-4B95-B903-613B8C866348}"/>
    <dgm:cxn modelId="{D781CFA8-C3EE-473C-A491-512BB3831F6B}" type="presOf" srcId="{96A18569-2886-45B2-831B-7A59992CEA45}" destId="{4ACF6C40-AF31-40A3-852C-537D413AE24D}" srcOrd="0" destOrd="0" presId="urn:microsoft.com/office/officeart/2008/layout/HorizontalMultiLevelHierarchy"/>
    <dgm:cxn modelId="{5670838E-F93F-4A26-8EE3-A98A86095EAB}" type="presOf" srcId="{0A0DA624-1257-41FC-A9ED-6424BA8173DD}" destId="{FC985A6F-AFFA-42DA-BA64-A6F7DD77083A}" srcOrd="0" destOrd="0" presId="urn:microsoft.com/office/officeart/2008/layout/HorizontalMultiLevelHierarchy"/>
    <dgm:cxn modelId="{CDDCDEBB-B90F-4A01-B1DA-AAE7077836A5}" type="presOf" srcId="{D57F284D-C88F-4776-8749-3153CAA9D927}" destId="{07DD4896-4DD0-4196-9811-EFA57CEF0A3F}" srcOrd="0" destOrd="0" presId="urn:microsoft.com/office/officeart/2008/layout/HorizontalMultiLevelHierarchy"/>
    <dgm:cxn modelId="{DD7CD625-92AE-48C0-9A00-C19D7FD4424F}" srcId="{62DC183D-3B69-49B8-A348-8CE1FD5DEC0E}" destId="{DF698D98-E884-4E61-AD5F-A46BA41103D2}" srcOrd="0" destOrd="0" parTransId="{2B01A6D0-986E-4EB0-B100-B1ABD5BAA127}" sibTransId="{CAAF6D0C-5417-4A7E-B89D-9A25A4986D4C}"/>
    <dgm:cxn modelId="{1CE0052E-CF0B-40EC-B25A-78D4FBCD83D9}" type="presOf" srcId="{2B01A6D0-986E-4EB0-B100-B1ABD5BAA127}" destId="{A0274482-D4F0-4901-A2A4-E051793CB66E}" srcOrd="1" destOrd="0" presId="urn:microsoft.com/office/officeart/2008/layout/HorizontalMultiLevelHierarchy"/>
    <dgm:cxn modelId="{38827AED-42F5-4B83-8076-9CADF48CEADB}" type="presOf" srcId="{1E3F5B3A-924F-4712-BF0F-F255DD13EB84}" destId="{3EC62E99-7801-4EB3-98E4-CF82026C7B0D}" srcOrd="0" destOrd="0" presId="urn:microsoft.com/office/officeart/2008/layout/HorizontalMultiLevelHierarchy"/>
    <dgm:cxn modelId="{4602B6FF-7711-461C-86C4-FB4F527EF352}" type="presOf" srcId="{2B59E95A-A7D9-445E-87CE-6E22DC563178}" destId="{E5AD97DD-9F57-482B-B13C-B118A294D2B5}" srcOrd="1" destOrd="0" presId="urn:microsoft.com/office/officeart/2008/layout/HorizontalMultiLevelHierarchy"/>
    <dgm:cxn modelId="{19AD3DC5-0534-4C56-96E4-F16419FF7332}" type="presOf" srcId="{6703E8EC-A2B3-400C-8922-F84DF065D609}" destId="{18E5D034-80AB-4433-8395-7AB32626A140}" srcOrd="1" destOrd="0" presId="urn:microsoft.com/office/officeart/2008/layout/HorizontalMultiLevelHierarchy"/>
    <dgm:cxn modelId="{96216F94-A890-43BB-A1F7-EAF82C81DE19}" srcId="{1C5239B8-9392-4066-AD58-2B784B3037F6}" destId="{EC486162-F249-4B46-ADF7-CB38D677A40E}" srcOrd="0" destOrd="0" parTransId="{2B59E95A-A7D9-445E-87CE-6E22DC563178}" sibTransId="{56A54B69-AE02-4D6A-B736-9E656468C83B}"/>
    <dgm:cxn modelId="{92EF6EB8-147A-48A3-A9DF-B238255223B9}" srcId="{EB373DEC-D518-49F7-B1CD-D282349F870F}" destId="{2F43D1B4-E50D-402B-8360-C9C088F1CEE8}" srcOrd="0" destOrd="0" parTransId="{F670AB81-A791-48E1-9F31-653024469E8C}" sibTransId="{1F391695-C463-4A06-9170-C92E67CF62AB}"/>
    <dgm:cxn modelId="{3B3A0E21-101C-45E1-A50A-9F6B3741978D}" type="presOf" srcId="{A47F6B91-E62C-4A21-B85B-36BC446A4250}" destId="{EC1C455C-A833-4CFA-A917-A013895D1C02}" srcOrd="0" destOrd="0" presId="urn:microsoft.com/office/officeart/2008/layout/HorizontalMultiLevelHierarchy"/>
    <dgm:cxn modelId="{7775B0FE-5D28-40A0-A0A7-7BF0B9082EA1}" srcId="{88658961-DD86-4598-AC46-2EB70E9460BF}" destId="{9348A5B9-5C99-4616-B728-4BFF7F320CD8}" srcOrd="0" destOrd="0" parTransId="{B6D19E43-69B0-4D00-B226-927A161FFF1B}" sibTransId="{E1ED12C7-BE32-48E4-8B4B-552C157E1BB3}"/>
    <dgm:cxn modelId="{5A250918-4120-4FB0-AE10-0FE7AD98D31B}" type="presOf" srcId="{07A3BB39-9BD8-465E-B9C8-630F7DD71864}" destId="{EB18F60A-3A70-484B-A4BC-4E40F233EC76}" srcOrd="0" destOrd="0" presId="urn:microsoft.com/office/officeart/2008/layout/HorizontalMultiLevelHierarchy"/>
    <dgm:cxn modelId="{588194B1-2848-44C4-A82C-6CD269ACB0E7}" type="presOf" srcId="{1C5239B8-9392-4066-AD58-2B784B3037F6}" destId="{EDE80E43-CA8F-4222-89F6-CED00CA10CB1}" srcOrd="0" destOrd="0" presId="urn:microsoft.com/office/officeart/2008/layout/HorizontalMultiLevelHierarchy"/>
    <dgm:cxn modelId="{49D6A819-609A-4E1D-A126-C7EE5590DF46}" type="presOf" srcId="{682DC01E-14F1-4020-AF59-975CE863998B}" destId="{16275205-FCC9-413B-96DE-92E1CEA6175C}" srcOrd="0" destOrd="0" presId="urn:microsoft.com/office/officeart/2008/layout/HorizontalMultiLevelHierarchy"/>
    <dgm:cxn modelId="{8CD47DB1-8143-4BA4-BA0A-909D59EE36CD}" type="presOf" srcId="{884CF789-FE46-4E50-BEE6-EC4047039539}" destId="{17026555-2F5C-484B-AA33-D3D0E8A91EDD}" srcOrd="0" destOrd="0" presId="urn:microsoft.com/office/officeart/2008/layout/HorizontalMultiLevelHierarchy"/>
    <dgm:cxn modelId="{91EE3214-AFDA-462D-AA91-316293BFB707}" srcId="{88658961-DD86-4598-AC46-2EB70E9460BF}" destId="{62DC183D-3B69-49B8-A348-8CE1FD5DEC0E}" srcOrd="1" destOrd="0" parTransId="{884CF789-FE46-4E50-BEE6-EC4047039539}" sibTransId="{BC62ECED-1FE5-496F-BE0F-C323B5F685C5}"/>
    <dgm:cxn modelId="{6AD9055B-8FB6-41EA-BBD5-9B914F89D4D1}" type="presOf" srcId="{E4F20FB6-6D27-4609-902C-35FCF5CCAF08}" destId="{D1B628D1-E004-4848-9069-690C9831F398}" srcOrd="0" destOrd="0" presId="urn:microsoft.com/office/officeart/2008/layout/HorizontalMultiLevelHierarchy"/>
    <dgm:cxn modelId="{C17E937D-3336-460B-8392-76928D8D23E6}" type="presOf" srcId="{A589CB76-A171-46BA-9C04-12CA39EDFCEC}" destId="{DC6ABC7F-B1D0-42D7-A02B-C2937702CA7E}" srcOrd="0" destOrd="0" presId="urn:microsoft.com/office/officeart/2008/layout/HorizontalMultiLevelHierarchy"/>
    <dgm:cxn modelId="{3E25A3A1-E88C-4999-8305-4AC704FF1B16}" type="presOf" srcId="{9348A5B9-5C99-4616-B728-4BFF7F320CD8}" destId="{B3662A34-BEBC-4CB8-973F-CDF75DDA19D9}" srcOrd="0" destOrd="0" presId="urn:microsoft.com/office/officeart/2008/layout/HorizontalMultiLevelHierarchy"/>
    <dgm:cxn modelId="{DC87DD70-CADA-4EB9-9D38-C9ECC1A3018B}" type="presOf" srcId="{5DBC6DB2-BE8F-428E-9766-5D60540B04AC}" destId="{893AFBF7-1A6E-4313-B613-5556F782A8D1}" srcOrd="0" destOrd="0" presId="urn:microsoft.com/office/officeart/2008/layout/HorizontalMultiLevelHierarchy"/>
    <dgm:cxn modelId="{AEBDEF3E-0B53-4F8F-BD88-0B56A8E5BD42}" type="presOf" srcId="{1E3F5B3A-924F-4712-BF0F-F255DD13EB84}" destId="{F6161BC6-21AB-48D0-BBC3-F534A1E4445B}" srcOrd="1" destOrd="0" presId="urn:microsoft.com/office/officeart/2008/layout/HorizontalMultiLevelHierarchy"/>
    <dgm:cxn modelId="{F08CD48C-91F5-44D6-968A-891F6F4CEE7E}" type="presOf" srcId="{46598991-9F36-4097-9B7F-B5B4BDF2EBB3}" destId="{1E36B955-C083-44D5-8B66-2753BF8038AA}" srcOrd="0" destOrd="0" presId="urn:microsoft.com/office/officeart/2008/layout/HorizontalMultiLevelHierarchy"/>
    <dgm:cxn modelId="{A0E5EAC7-1889-46AB-9C64-3A3EBE4D8EC4}" type="presOf" srcId="{2060B5EF-6961-48BF-AC34-D059D8263B9F}" destId="{A63C8883-49D2-48CE-BEBE-2CFA5AE63D5C}" srcOrd="1" destOrd="0" presId="urn:microsoft.com/office/officeart/2008/layout/HorizontalMultiLevelHierarchy"/>
    <dgm:cxn modelId="{446F8259-F801-407F-A9D3-DAFBF39C3109}" type="presOf" srcId="{C4640DD0-7ED8-4B29-A2B1-3E73E0E72EC3}" destId="{D0EBB4D6-E7E0-4692-9B9E-9EAD8E3B2907}" srcOrd="1" destOrd="0" presId="urn:microsoft.com/office/officeart/2008/layout/HorizontalMultiLevelHierarchy"/>
    <dgm:cxn modelId="{54189B29-2E7B-45FC-8514-4B82DFF53861}" type="presOf" srcId="{A04FEAA3-7106-46A3-9908-4A4C4E07CBE8}" destId="{8ACCBC1E-90EF-41EE-A070-822BC3CD0F61}" srcOrd="0" destOrd="0" presId="urn:microsoft.com/office/officeart/2008/layout/HorizontalMultiLevelHierarchy"/>
    <dgm:cxn modelId="{8125E9B1-F03B-4B26-8B7C-D2945A73C368}" srcId="{A47F6B91-E62C-4A21-B85B-36BC446A4250}" destId="{0A0DA624-1257-41FC-A9ED-6424BA8173DD}" srcOrd="0" destOrd="0" parTransId="{E68AC6EB-7C2D-4C27-8AC5-9A704446C3B2}" sibTransId="{0C82B43F-D49F-4068-9791-66041CB05013}"/>
    <dgm:cxn modelId="{F53FC5BE-FF3B-4A83-85C0-F24E88923934}" type="presOf" srcId="{DF698D98-E884-4E61-AD5F-A46BA41103D2}" destId="{4CF4189C-0E1D-4B11-AFEB-166ADB040909}" srcOrd="0" destOrd="0" presId="urn:microsoft.com/office/officeart/2008/layout/HorizontalMultiLevelHierarchy"/>
    <dgm:cxn modelId="{2992D79D-206F-4286-BFCE-E834EAB076F4}" type="presOf" srcId="{2060B5EF-6961-48BF-AC34-D059D8263B9F}" destId="{1E42933C-9C82-41E4-AE79-059A874050B0}" srcOrd="0" destOrd="0" presId="urn:microsoft.com/office/officeart/2008/layout/HorizontalMultiLevelHierarchy"/>
    <dgm:cxn modelId="{CB76148A-29FE-44EA-B02B-08AD71C0202A}" type="presOf" srcId="{2B59E95A-A7D9-445E-87CE-6E22DC563178}" destId="{EC63883B-4A62-4152-8954-8BAAA869A0C5}" srcOrd="0" destOrd="0" presId="urn:microsoft.com/office/officeart/2008/layout/HorizontalMultiLevelHierarchy"/>
    <dgm:cxn modelId="{0CB7B579-9A61-4B54-B712-35967CA429D0}" srcId="{C3A311F0-8582-42F2-A433-7BBCEE89B93B}" destId="{A04FEAA3-7106-46A3-9908-4A4C4E07CBE8}" srcOrd="0" destOrd="0" parTransId="{5DBC6DB2-BE8F-428E-9766-5D60540B04AC}" sibTransId="{7DC68927-4B97-4328-B943-4B109A10288A}"/>
    <dgm:cxn modelId="{28A95305-DB40-484F-A5FB-9D7841D17A8C}" type="presOf" srcId="{933E087D-DB73-4541-97ED-48AE90C67599}" destId="{4DD17916-308D-4CD7-9B03-EA72C2D0EA2D}" srcOrd="0" destOrd="0" presId="urn:microsoft.com/office/officeart/2008/layout/HorizontalMultiLevelHierarchy"/>
    <dgm:cxn modelId="{B0827AFF-F490-453B-8F28-876AA220F75F}" type="presOf" srcId="{884CF789-FE46-4E50-BEE6-EC4047039539}" destId="{21D7FB19-26A3-4077-9A5C-CA4257BBA152}" srcOrd="1" destOrd="0" presId="urn:microsoft.com/office/officeart/2008/layout/HorizontalMultiLevelHierarchy"/>
    <dgm:cxn modelId="{D6B644B4-D27E-4352-A9EE-C532E0DBB4C0}" type="presOf" srcId="{EB373DEC-D518-49F7-B1CD-D282349F870F}" destId="{429EE964-6B2B-4B17-85CA-ED566EDF76FC}" srcOrd="0" destOrd="0" presId="urn:microsoft.com/office/officeart/2008/layout/HorizontalMultiLevelHierarchy"/>
    <dgm:cxn modelId="{C53B2E23-6B62-4E72-910A-7B0B9E0AF0E0}" type="presOf" srcId="{6703E8EC-A2B3-400C-8922-F84DF065D609}" destId="{3F8C57BF-9C48-47F2-B3D3-07E064067177}" srcOrd="0" destOrd="0" presId="urn:microsoft.com/office/officeart/2008/layout/HorizontalMultiLevelHierarchy"/>
    <dgm:cxn modelId="{9539AE25-CE3D-4322-9C31-CDDF42C5ADEF}" srcId="{96A18569-2886-45B2-831B-7A59992CEA45}" destId="{B113BDE9-C28A-45DA-A44F-A28AC9EAD4F0}" srcOrd="0" destOrd="0" parTransId="{6257131A-4EF4-428F-9962-787151820E6C}" sibTransId="{C45AA674-5F0F-4FB3-A8C8-E59F24ABAA61}"/>
    <dgm:cxn modelId="{0BF02240-521C-4CC0-85D7-EED892462FDD}" type="presParOf" srcId="{4ACF6C40-AF31-40A3-852C-537D413AE24D}" destId="{EFF7AAFB-B54F-4FB2-B866-E7276C3C00BC}" srcOrd="0" destOrd="0" presId="urn:microsoft.com/office/officeart/2008/layout/HorizontalMultiLevelHierarchy"/>
    <dgm:cxn modelId="{5F7C08B7-FD53-4BC7-A24E-69B1A07F449C}" type="presParOf" srcId="{EFF7AAFB-B54F-4FB2-B866-E7276C3C00BC}" destId="{7477C96A-9361-4218-8359-1BCA69836374}" srcOrd="0" destOrd="0" presId="urn:microsoft.com/office/officeart/2008/layout/HorizontalMultiLevelHierarchy"/>
    <dgm:cxn modelId="{3CF29237-836D-46C0-BBD9-721ACC8391B0}" type="presParOf" srcId="{EFF7AAFB-B54F-4FB2-B866-E7276C3C00BC}" destId="{DB44767D-C2AC-49E3-BD8A-DA7E387E2C1D}" srcOrd="1" destOrd="0" presId="urn:microsoft.com/office/officeart/2008/layout/HorizontalMultiLevelHierarchy"/>
    <dgm:cxn modelId="{76FF436D-8089-4BC6-B89A-B4CBA4794A3A}" type="presParOf" srcId="{DB44767D-C2AC-49E3-BD8A-DA7E387E2C1D}" destId="{B9E35F07-DCD0-4C82-8A64-258719249953}" srcOrd="0" destOrd="0" presId="urn:microsoft.com/office/officeart/2008/layout/HorizontalMultiLevelHierarchy"/>
    <dgm:cxn modelId="{244CD868-55E8-48D4-9A2A-E44F9B484DFB}" type="presParOf" srcId="{B9E35F07-DCD0-4C82-8A64-258719249953}" destId="{D0EBB4D6-E7E0-4692-9B9E-9EAD8E3B2907}" srcOrd="0" destOrd="0" presId="urn:microsoft.com/office/officeart/2008/layout/HorizontalMultiLevelHierarchy"/>
    <dgm:cxn modelId="{FEA1EC19-4F7B-426A-8E09-DB81FEFB9038}" type="presParOf" srcId="{DB44767D-C2AC-49E3-BD8A-DA7E387E2C1D}" destId="{165C24B6-382E-471C-B464-33D0047141B1}" srcOrd="1" destOrd="0" presId="urn:microsoft.com/office/officeart/2008/layout/HorizontalMultiLevelHierarchy"/>
    <dgm:cxn modelId="{92397206-EA5B-4781-AC75-865CDD3CBD43}" type="presParOf" srcId="{165C24B6-382E-471C-B464-33D0047141B1}" destId="{4EA2236A-E24A-443F-9F84-E76786E09590}" srcOrd="0" destOrd="0" presId="urn:microsoft.com/office/officeart/2008/layout/HorizontalMultiLevelHierarchy"/>
    <dgm:cxn modelId="{2C6EE6CB-7D43-4031-AFF7-6E63051E2C14}" type="presParOf" srcId="{165C24B6-382E-471C-B464-33D0047141B1}" destId="{0DAB9B0C-36B0-43BA-937B-E0F960054C0B}" srcOrd="1" destOrd="0" presId="urn:microsoft.com/office/officeart/2008/layout/HorizontalMultiLevelHierarchy"/>
    <dgm:cxn modelId="{DC5AEA8C-23DF-42EE-AF16-C8321C0A9687}" type="presParOf" srcId="{0DAB9B0C-36B0-43BA-937B-E0F960054C0B}" destId="{D1B628D1-E004-4848-9069-690C9831F398}" srcOrd="0" destOrd="0" presId="urn:microsoft.com/office/officeart/2008/layout/HorizontalMultiLevelHierarchy"/>
    <dgm:cxn modelId="{67EC3C32-297F-4B98-8065-EFFA745CA57B}" type="presParOf" srcId="{D1B628D1-E004-4848-9069-690C9831F398}" destId="{77E5D162-8444-4408-908D-B9DBFB4B6A83}" srcOrd="0" destOrd="0" presId="urn:microsoft.com/office/officeart/2008/layout/HorizontalMultiLevelHierarchy"/>
    <dgm:cxn modelId="{F3844DCB-CFD2-4532-B878-F33705EEABB8}" type="presParOf" srcId="{0DAB9B0C-36B0-43BA-937B-E0F960054C0B}" destId="{D2EC4042-0C60-4196-A0DC-58F5CBED1B62}" srcOrd="1" destOrd="0" presId="urn:microsoft.com/office/officeart/2008/layout/HorizontalMultiLevelHierarchy"/>
    <dgm:cxn modelId="{74207C88-AED9-43EE-B90F-04C09F4ED3F0}" type="presParOf" srcId="{D2EC4042-0C60-4196-A0DC-58F5CBED1B62}" destId="{EDE80E43-CA8F-4222-89F6-CED00CA10CB1}" srcOrd="0" destOrd="0" presId="urn:microsoft.com/office/officeart/2008/layout/HorizontalMultiLevelHierarchy"/>
    <dgm:cxn modelId="{7ED650AA-AD0A-44A5-85B9-E906403671DA}" type="presParOf" srcId="{D2EC4042-0C60-4196-A0DC-58F5CBED1B62}" destId="{541F5708-69A0-421B-989E-A50A182D73FD}" srcOrd="1" destOrd="0" presId="urn:microsoft.com/office/officeart/2008/layout/HorizontalMultiLevelHierarchy"/>
    <dgm:cxn modelId="{54184574-0CD2-4D82-9362-7AB1A5A9AAB3}" type="presParOf" srcId="{541F5708-69A0-421B-989E-A50A182D73FD}" destId="{EC63883B-4A62-4152-8954-8BAAA869A0C5}" srcOrd="0" destOrd="0" presId="urn:microsoft.com/office/officeart/2008/layout/HorizontalMultiLevelHierarchy"/>
    <dgm:cxn modelId="{6DC6DD05-BB67-4B9A-91B9-623B30617CF5}" type="presParOf" srcId="{EC63883B-4A62-4152-8954-8BAAA869A0C5}" destId="{E5AD97DD-9F57-482B-B13C-B118A294D2B5}" srcOrd="0" destOrd="0" presId="urn:microsoft.com/office/officeart/2008/layout/HorizontalMultiLevelHierarchy"/>
    <dgm:cxn modelId="{EEA80B8B-03E1-46C4-9030-D20C62831A0B}" type="presParOf" srcId="{541F5708-69A0-421B-989E-A50A182D73FD}" destId="{EB9F8E22-AA5C-414C-BA9A-96F7C6D19284}" srcOrd="1" destOrd="0" presId="urn:microsoft.com/office/officeart/2008/layout/HorizontalMultiLevelHierarchy"/>
    <dgm:cxn modelId="{F93C4766-42EE-41E9-89D6-D18308999B91}" type="presParOf" srcId="{EB9F8E22-AA5C-414C-BA9A-96F7C6D19284}" destId="{2ACC14DE-3191-4F1C-ADAB-6C9A86E0BA24}" srcOrd="0" destOrd="0" presId="urn:microsoft.com/office/officeart/2008/layout/HorizontalMultiLevelHierarchy"/>
    <dgm:cxn modelId="{EEF567D6-A094-471A-85B4-66EC1CD70C6F}" type="presParOf" srcId="{EB9F8E22-AA5C-414C-BA9A-96F7C6D19284}" destId="{015A4B72-A27F-468C-A158-36C917CEC930}" srcOrd="1" destOrd="0" presId="urn:microsoft.com/office/officeart/2008/layout/HorizontalMultiLevelHierarchy"/>
    <dgm:cxn modelId="{F8AD969F-9D7C-4A00-86DA-D1E5C6660691}" type="presParOf" srcId="{DB44767D-C2AC-49E3-BD8A-DA7E387E2C1D}" destId="{3EC62E99-7801-4EB3-98E4-CF82026C7B0D}" srcOrd="2" destOrd="0" presId="urn:microsoft.com/office/officeart/2008/layout/HorizontalMultiLevelHierarchy"/>
    <dgm:cxn modelId="{AE36946B-4EFD-486F-991A-F165FD707C7E}" type="presParOf" srcId="{3EC62E99-7801-4EB3-98E4-CF82026C7B0D}" destId="{F6161BC6-21AB-48D0-BBC3-F534A1E4445B}" srcOrd="0" destOrd="0" presId="urn:microsoft.com/office/officeart/2008/layout/HorizontalMultiLevelHierarchy"/>
    <dgm:cxn modelId="{01C1DC41-FDD0-4940-8382-2EC3CC065FB0}" type="presParOf" srcId="{DB44767D-C2AC-49E3-BD8A-DA7E387E2C1D}" destId="{4DF56DDA-172F-4188-B58A-932003B2A9E0}" srcOrd="3" destOrd="0" presId="urn:microsoft.com/office/officeart/2008/layout/HorizontalMultiLevelHierarchy"/>
    <dgm:cxn modelId="{EA92E719-1EA0-478B-9D11-1F0BA46B7AD3}" type="presParOf" srcId="{4DF56DDA-172F-4188-B58A-932003B2A9E0}" destId="{059EEACF-9BBD-4904-ACA1-06AB5ED17592}" srcOrd="0" destOrd="0" presId="urn:microsoft.com/office/officeart/2008/layout/HorizontalMultiLevelHierarchy"/>
    <dgm:cxn modelId="{99E48501-8F7B-482E-85BF-0366EC591534}" type="presParOf" srcId="{4DF56DDA-172F-4188-B58A-932003B2A9E0}" destId="{AD967D76-E43F-4B55-B57D-270B1EF57443}" srcOrd="1" destOrd="0" presId="urn:microsoft.com/office/officeart/2008/layout/HorizontalMultiLevelHierarchy"/>
    <dgm:cxn modelId="{C25363CE-CF90-4391-BCCE-804665E87399}" type="presParOf" srcId="{AD967D76-E43F-4B55-B57D-270B1EF57443}" destId="{EC692BAB-C4BC-42B5-96D6-07491ABE190C}" srcOrd="0" destOrd="0" presId="urn:microsoft.com/office/officeart/2008/layout/HorizontalMultiLevelHierarchy"/>
    <dgm:cxn modelId="{1A17AB51-EE7A-4CB7-838D-98C0D3D7C763}" type="presParOf" srcId="{EC692BAB-C4BC-42B5-96D6-07491ABE190C}" destId="{8555DCEC-5EA1-4292-8F82-D7850ADD8855}" srcOrd="0" destOrd="0" presId="urn:microsoft.com/office/officeart/2008/layout/HorizontalMultiLevelHierarchy"/>
    <dgm:cxn modelId="{0667C54D-32EC-4D5D-978D-BB13D8AD4062}" type="presParOf" srcId="{AD967D76-E43F-4B55-B57D-270B1EF57443}" destId="{59446387-6E01-48C6-81B8-A9C248DD4A04}" srcOrd="1" destOrd="0" presId="urn:microsoft.com/office/officeart/2008/layout/HorizontalMultiLevelHierarchy"/>
    <dgm:cxn modelId="{D711896F-340D-45AA-A5B5-0FB43F9F570C}" type="presParOf" srcId="{59446387-6E01-48C6-81B8-A9C248DD4A04}" destId="{B3662A34-BEBC-4CB8-973F-CDF75DDA19D9}" srcOrd="0" destOrd="0" presId="urn:microsoft.com/office/officeart/2008/layout/HorizontalMultiLevelHierarchy"/>
    <dgm:cxn modelId="{80905C0B-AB9E-4969-926C-47A5FFB2D4CF}" type="presParOf" srcId="{59446387-6E01-48C6-81B8-A9C248DD4A04}" destId="{9CB08772-E69C-4D2A-B520-B265B8E049C9}" srcOrd="1" destOrd="0" presId="urn:microsoft.com/office/officeart/2008/layout/HorizontalMultiLevelHierarchy"/>
    <dgm:cxn modelId="{60661D0E-2AF5-4096-9D5C-1776735750BD}" type="presParOf" srcId="{9CB08772-E69C-4D2A-B520-B265B8E049C9}" destId="{50E60E33-F373-4BA8-8D05-8F7EE94488CB}" srcOrd="0" destOrd="0" presId="urn:microsoft.com/office/officeart/2008/layout/HorizontalMultiLevelHierarchy"/>
    <dgm:cxn modelId="{2847B93E-E088-4536-8C28-39A376D010E9}" type="presParOf" srcId="{50E60E33-F373-4BA8-8D05-8F7EE94488CB}" destId="{D756DAB5-9152-4C4A-B814-8438EFD1FD67}" srcOrd="0" destOrd="0" presId="urn:microsoft.com/office/officeart/2008/layout/HorizontalMultiLevelHierarchy"/>
    <dgm:cxn modelId="{B0B1B1C6-A4CC-4A15-B37D-D367E0575D57}" type="presParOf" srcId="{9CB08772-E69C-4D2A-B520-B265B8E049C9}" destId="{BEC19B5D-4448-4DA1-93E7-D3567CF840C4}" srcOrd="1" destOrd="0" presId="urn:microsoft.com/office/officeart/2008/layout/HorizontalMultiLevelHierarchy"/>
    <dgm:cxn modelId="{510CD1C5-9577-4D26-AC62-6979A13EC0DD}" type="presParOf" srcId="{BEC19B5D-4448-4DA1-93E7-D3567CF840C4}" destId="{429EE964-6B2B-4B17-85CA-ED566EDF76FC}" srcOrd="0" destOrd="0" presId="urn:microsoft.com/office/officeart/2008/layout/HorizontalMultiLevelHierarchy"/>
    <dgm:cxn modelId="{F5979042-722D-4AEB-BB6A-67BD97F82D28}" type="presParOf" srcId="{BEC19B5D-4448-4DA1-93E7-D3567CF840C4}" destId="{B73B53D7-4DFE-4C39-91CA-262AD57B82C3}" srcOrd="1" destOrd="0" presId="urn:microsoft.com/office/officeart/2008/layout/HorizontalMultiLevelHierarchy"/>
    <dgm:cxn modelId="{9E4A6C71-1DAF-4720-95E3-2C28ABEAE669}" type="presParOf" srcId="{B73B53D7-4DFE-4C39-91CA-262AD57B82C3}" destId="{CA40A6A9-306C-4888-A73B-2E2F4591FDF3}" srcOrd="0" destOrd="0" presId="urn:microsoft.com/office/officeart/2008/layout/HorizontalMultiLevelHierarchy"/>
    <dgm:cxn modelId="{1BF020DA-04A4-4B3C-8553-972AD94765BB}" type="presParOf" srcId="{CA40A6A9-306C-4888-A73B-2E2F4591FDF3}" destId="{1289EC47-61CC-48C1-B7C5-8F14D6C6FC11}" srcOrd="0" destOrd="0" presId="urn:microsoft.com/office/officeart/2008/layout/HorizontalMultiLevelHierarchy"/>
    <dgm:cxn modelId="{A7CA5294-9ABD-4BF0-BAA3-DDDCB10CCC87}" type="presParOf" srcId="{B73B53D7-4DFE-4C39-91CA-262AD57B82C3}" destId="{BC5508CA-B56C-4644-939A-6B588525723B}" srcOrd="1" destOrd="0" presId="urn:microsoft.com/office/officeart/2008/layout/HorizontalMultiLevelHierarchy"/>
    <dgm:cxn modelId="{0662D95E-41D1-47FF-A23D-948C9F8A21BF}" type="presParOf" srcId="{BC5508CA-B56C-4644-939A-6B588525723B}" destId="{5067C745-83BB-45AB-B3B4-29D8929FA585}" srcOrd="0" destOrd="0" presId="urn:microsoft.com/office/officeart/2008/layout/HorizontalMultiLevelHierarchy"/>
    <dgm:cxn modelId="{B814ECAF-5669-49AF-BFD3-1126D2E55410}" type="presParOf" srcId="{BC5508CA-B56C-4644-939A-6B588525723B}" destId="{313AAF9E-43B0-41F3-AA91-86C3BF670F06}" srcOrd="1" destOrd="0" presId="urn:microsoft.com/office/officeart/2008/layout/HorizontalMultiLevelHierarchy"/>
    <dgm:cxn modelId="{C4090948-A217-43EB-9F8E-0176F93216CD}" type="presParOf" srcId="{B73B53D7-4DFE-4C39-91CA-262AD57B82C3}" destId="{22D7D632-DDDB-493A-9F03-B82395B79243}" srcOrd="2" destOrd="0" presId="urn:microsoft.com/office/officeart/2008/layout/HorizontalMultiLevelHierarchy"/>
    <dgm:cxn modelId="{F552919B-25CA-4056-8D7C-91A8D6D55B0F}" type="presParOf" srcId="{22D7D632-DDDB-493A-9F03-B82395B79243}" destId="{26B0A1CF-883F-4B08-90EF-212D3AB6AAB3}" srcOrd="0" destOrd="0" presId="urn:microsoft.com/office/officeart/2008/layout/HorizontalMultiLevelHierarchy"/>
    <dgm:cxn modelId="{9F046FC2-A8D1-4CD9-8CB2-A1BFF10633D2}" type="presParOf" srcId="{B73B53D7-4DFE-4C39-91CA-262AD57B82C3}" destId="{8F694824-78F1-4C98-B1A6-B0F417A7D203}" srcOrd="3" destOrd="0" presId="urn:microsoft.com/office/officeart/2008/layout/HorizontalMultiLevelHierarchy"/>
    <dgm:cxn modelId="{26F1D962-C125-43BC-A511-B80553D208F7}" type="presParOf" srcId="{8F694824-78F1-4C98-B1A6-B0F417A7D203}" destId="{EC1C455C-A833-4CFA-A917-A013895D1C02}" srcOrd="0" destOrd="0" presId="urn:microsoft.com/office/officeart/2008/layout/HorizontalMultiLevelHierarchy"/>
    <dgm:cxn modelId="{7CB5C4ED-1579-43B1-9AB1-7F5E5222F0E6}" type="presParOf" srcId="{8F694824-78F1-4C98-B1A6-B0F417A7D203}" destId="{39A4E589-7039-449A-9980-0F6C64DBE930}" srcOrd="1" destOrd="0" presId="urn:microsoft.com/office/officeart/2008/layout/HorizontalMultiLevelHierarchy"/>
    <dgm:cxn modelId="{6DB6E1EE-8445-4074-A5EB-F44AFD115CC8}" type="presParOf" srcId="{39A4E589-7039-449A-9980-0F6C64DBE930}" destId="{0078AEE0-54C6-4CB1-B379-DEE3D777A983}" srcOrd="0" destOrd="0" presId="urn:microsoft.com/office/officeart/2008/layout/HorizontalMultiLevelHierarchy"/>
    <dgm:cxn modelId="{1569A09C-1218-4BC6-AA97-92B32846DD73}" type="presParOf" srcId="{0078AEE0-54C6-4CB1-B379-DEE3D777A983}" destId="{CBCCD8DE-4ED7-4382-B4F6-EC1AF5ED8243}" srcOrd="0" destOrd="0" presId="urn:microsoft.com/office/officeart/2008/layout/HorizontalMultiLevelHierarchy"/>
    <dgm:cxn modelId="{45DAEC14-3758-46BF-AB83-40BE77DE0CA8}" type="presParOf" srcId="{39A4E589-7039-449A-9980-0F6C64DBE930}" destId="{F7301BFB-11E5-4FB4-A992-6E0949280EFC}" srcOrd="1" destOrd="0" presId="urn:microsoft.com/office/officeart/2008/layout/HorizontalMultiLevelHierarchy"/>
    <dgm:cxn modelId="{D5C8B21E-9D91-42BD-A8C2-210659F63682}" type="presParOf" srcId="{F7301BFB-11E5-4FB4-A992-6E0949280EFC}" destId="{FC985A6F-AFFA-42DA-BA64-A6F7DD77083A}" srcOrd="0" destOrd="0" presId="urn:microsoft.com/office/officeart/2008/layout/HorizontalMultiLevelHierarchy"/>
    <dgm:cxn modelId="{D404646D-4BA7-4F6D-A4B9-CBECA4C2415B}" type="presParOf" srcId="{F7301BFB-11E5-4FB4-A992-6E0949280EFC}" destId="{737D214A-451B-4F6A-A884-B66D8190BF97}" srcOrd="1" destOrd="0" presId="urn:microsoft.com/office/officeart/2008/layout/HorizontalMultiLevelHierarchy"/>
    <dgm:cxn modelId="{69DEBC70-2467-4AE1-A60A-E3A724B81B25}" type="presParOf" srcId="{B73B53D7-4DFE-4C39-91CA-262AD57B82C3}" destId="{16275205-FCC9-413B-96DE-92E1CEA6175C}" srcOrd="4" destOrd="0" presId="urn:microsoft.com/office/officeart/2008/layout/HorizontalMultiLevelHierarchy"/>
    <dgm:cxn modelId="{7D30D358-C3D6-486C-B498-9D232975748E}" type="presParOf" srcId="{16275205-FCC9-413B-96DE-92E1CEA6175C}" destId="{621E3EB1-024E-4074-9C2B-C5E8D42EF12A}" srcOrd="0" destOrd="0" presId="urn:microsoft.com/office/officeart/2008/layout/HorizontalMultiLevelHierarchy"/>
    <dgm:cxn modelId="{A2B71598-1056-420C-934A-B19D771A8F90}" type="presParOf" srcId="{B73B53D7-4DFE-4C39-91CA-262AD57B82C3}" destId="{2CDB02B4-D07D-4BF6-91E0-4BA2A12B8C50}" srcOrd="5" destOrd="0" presId="urn:microsoft.com/office/officeart/2008/layout/HorizontalMultiLevelHierarchy"/>
    <dgm:cxn modelId="{A9EC02D0-AC8A-4B72-9286-FB0A194D491F}" type="presParOf" srcId="{2CDB02B4-D07D-4BF6-91E0-4BA2A12B8C50}" destId="{D28F3CA7-8AF0-4CAF-BCE7-90E3ED44F8F1}" srcOrd="0" destOrd="0" presId="urn:microsoft.com/office/officeart/2008/layout/HorizontalMultiLevelHierarchy"/>
    <dgm:cxn modelId="{FE3A92A6-A4D7-4595-906A-73E89C86DA61}" type="presParOf" srcId="{2CDB02B4-D07D-4BF6-91E0-4BA2A12B8C50}" destId="{FF8793D3-DBFA-4DF7-87EE-6E11E7A98372}" srcOrd="1" destOrd="0" presId="urn:microsoft.com/office/officeart/2008/layout/HorizontalMultiLevelHierarchy"/>
    <dgm:cxn modelId="{EE1636F1-2956-4DA2-A91D-9262E6B61E04}" type="presParOf" srcId="{FF8793D3-DBFA-4DF7-87EE-6E11E7A98372}" destId="{1E42933C-9C82-41E4-AE79-059A874050B0}" srcOrd="0" destOrd="0" presId="urn:microsoft.com/office/officeart/2008/layout/HorizontalMultiLevelHierarchy"/>
    <dgm:cxn modelId="{DFE03379-2365-410A-ACD5-A853BAADDC61}" type="presParOf" srcId="{1E42933C-9C82-41E4-AE79-059A874050B0}" destId="{A63C8883-49D2-48CE-BEBE-2CFA5AE63D5C}" srcOrd="0" destOrd="0" presId="urn:microsoft.com/office/officeart/2008/layout/HorizontalMultiLevelHierarchy"/>
    <dgm:cxn modelId="{0025CCB2-8F76-4FB5-8FED-93EED77E9DA5}" type="presParOf" srcId="{FF8793D3-DBFA-4DF7-87EE-6E11E7A98372}" destId="{204B9929-94F5-4756-805D-FE713589CB98}" srcOrd="1" destOrd="0" presId="urn:microsoft.com/office/officeart/2008/layout/HorizontalMultiLevelHierarchy"/>
    <dgm:cxn modelId="{234BEC29-1F9F-4EFB-9202-3ED91508E476}" type="presParOf" srcId="{204B9929-94F5-4756-805D-FE713589CB98}" destId="{07DD4896-4DD0-4196-9811-EFA57CEF0A3F}" srcOrd="0" destOrd="0" presId="urn:microsoft.com/office/officeart/2008/layout/HorizontalMultiLevelHierarchy"/>
    <dgm:cxn modelId="{3E694988-4336-44CE-BC07-D2C2A2B36B63}" type="presParOf" srcId="{204B9929-94F5-4756-805D-FE713589CB98}" destId="{F953DDA9-0751-45AD-BA27-E9F832B961DD}" srcOrd="1" destOrd="0" presId="urn:microsoft.com/office/officeart/2008/layout/HorizontalMultiLevelHierarchy"/>
    <dgm:cxn modelId="{31984164-91D7-4BC0-A124-503ABCE36D47}" type="presParOf" srcId="{FF8793D3-DBFA-4DF7-87EE-6E11E7A98372}" destId="{3F8C57BF-9C48-47F2-B3D3-07E064067177}" srcOrd="2" destOrd="0" presId="urn:microsoft.com/office/officeart/2008/layout/HorizontalMultiLevelHierarchy"/>
    <dgm:cxn modelId="{B1543FB9-2386-4B57-83A4-A47E9B02E507}" type="presParOf" srcId="{3F8C57BF-9C48-47F2-B3D3-07E064067177}" destId="{18E5D034-80AB-4433-8395-7AB32626A140}" srcOrd="0" destOrd="0" presId="urn:microsoft.com/office/officeart/2008/layout/HorizontalMultiLevelHierarchy"/>
    <dgm:cxn modelId="{61392B6C-557C-4965-A4D6-E045AC6B3565}" type="presParOf" srcId="{FF8793D3-DBFA-4DF7-87EE-6E11E7A98372}" destId="{396F6BDA-9EF3-4C09-99C9-1AD9C461FC8B}" srcOrd="3" destOrd="0" presId="urn:microsoft.com/office/officeart/2008/layout/HorizontalMultiLevelHierarchy"/>
    <dgm:cxn modelId="{910793F8-A2D7-4CA0-A9FC-74AFABBA4F61}" type="presParOf" srcId="{396F6BDA-9EF3-4C09-99C9-1AD9C461FC8B}" destId="{1E36B955-C083-44D5-8B66-2753BF8038AA}" srcOrd="0" destOrd="0" presId="urn:microsoft.com/office/officeart/2008/layout/HorizontalMultiLevelHierarchy"/>
    <dgm:cxn modelId="{5DCC3486-E954-4FFE-B1A1-E169D7446F13}" type="presParOf" srcId="{396F6BDA-9EF3-4C09-99C9-1AD9C461FC8B}" destId="{95FBB863-63C3-456D-B3C7-3E1D5A044D09}" srcOrd="1" destOrd="0" presId="urn:microsoft.com/office/officeart/2008/layout/HorizontalMultiLevelHierarchy"/>
    <dgm:cxn modelId="{5893D480-9DD5-405B-8AAA-0B98E6C3D061}" type="presParOf" srcId="{95FBB863-63C3-456D-B3C7-3E1D5A044D09}" destId="{EB18F60A-3A70-484B-A4BC-4E40F233EC76}" srcOrd="0" destOrd="0" presId="urn:microsoft.com/office/officeart/2008/layout/HorizontalMultiLevelHierarchy"/>
    <dgm:cxn modelId="{C5471EAD-7E35-4340-808D-37EF2B6E17E3}" type="presParOf" srcId="{EB18F60A-3A70-484B-A4BC-4E40F233EC76}" destId="{5C1251BE-9725-4F40-9012-892965440B0C}" srcOrd="0" destOrd="0" presId="urn:microsoft.com/office/officeart/2008/layout/HorizontalMultiLevelHierarchy"/>
    <dgm:cxn modelId="{74FAB83E-2F58-4741-81B1-6C847E5ECC00}" type="presParOf" srcId="{95FBB863-63C3-456D-B3C7-3E1D5A044D09}" destId="{F8D494A3-641A-46CF-8E72-47A94CD5D7BE}" srcOrd="1" destOrd="0" presId="urn:microsoft.com/office/officeart/2008/layout/HorizontalMultiLevelHierarchy"/>
    <dgm:cxn modelId="{38BEFB80-6C9E-441D-8067-3662BB896A0D}" type="presParOf" srcId="{F8D494A3-641A-46CF-8E72-47A94CD5D7BE}" destId="{4DD17916-308D-4CD7-9B03-EA72C2D0EA2D}" srcOrd="0" destOrd="0" presId="urn:microsoft.com/office/officeart/2008/layout/HorizontalMultiLevelHierarchy"/>
    <dgm:cxn modelId="{411ACD0A-AA62-4A38-8A64-838EBF29E494}" type="presParOf" srcId="{F8D494A3-641A-46CF-8E72-47A94CD5D7BE}" destId="{886C6E6A-5193-4AFE-A58C-19245D5A4060}" srcOrd="1" destOrd="0" presId="urn:microsoft.com/office/officeart/2008/layout/HorizontalMultiLevelHierarchy"/>
    <dgm:cxn modelId="{E087FB4E-1838-4393-B7B0-5886B55A1BDE}" type="presParOf" srcId="{AD967D76-E43F-4B55-B57D-270B1EF57443}" destId="{17026555-2F5C-484B-AA33-D3D0E8A91EDD}" srcOrd="2" destOrd="0" presId="urn:microsoft.com/office/officeart/2008/layout/HorizontalMultiLevelHierarchy"/>
    <dgm:cxn modelId="{D4A7F6FB-6657-4E3B-8359-DCE0DEC28004}" type="presParOf" srcId="{17026555-2F5C-484B-AA33-D3D0E8A91EDD}" destId="{21D7FB19-26A3-4077-9A5C-CA4257BBA152}" srcOrd="0" destOrd="0" presId="urn:microsoft.com/office/officeart/2008/layout/HorizontalMultiLevelHierarchy"/>
    <dgm:cxn modelId="{77E036DD-5D37-4BC6-BFF9-6CB8FFD8EFAD}" type="presParOf" srcId="{AD967D76-E43F-4B55-B57D-270B1EF57443}" destId="{4AC568F4-E71E-4395-9E1B-38B111F35BE2}" srcOrd="3" destOrd="0" presId="urn:microsoft.com/office/officeart/2008/layout/HorizontalMultiLevelHierarchy"/>
    <dgm:cxn modelId="{25526E00-E6F1-4D4E-A362-949BC954A9EA}" type="presParOf" srcId="{4AC568F4-E71E-4395-9E1B-38B111F35BE2}" destId="{9D645303-A457-47FC-8F67-2338308714AF}" srcOrd="0" destOrd="0" presId="urn:microsoft.com/office/officeart/2008/layout/HorizontalMultiLevelHierarchy"/>
    <dgm:cxn modelId="{9D476ED5-FC63-4F35-A080-7DF5154A2CA1}" type="presParOf" srcId="{4AC568F4-E71E-4395-9E1B-38B111F35BE2}" destId="{5BDF4868-A96A-436B-B6C0-0932FA41B708}" srcOrd="1" destOrd="0" presId="urn:microsoft.com/office/officeart/2008/layout/HorizontalMultiLevelHierarchy"/>
    <dgm:cxn modelId="{CDF5FEAA-5EF2-4831-8ECA-B3E6906C7EE0}" type="presParOf" srcId="{5BDF4868-A96A-436B-B6C0-0932FA41B708}" destId="{7E4A78E2-BC5E-499A-9089-4CD8E53B05BF}" srcOrd="0" destOrd="0" presId="urn:microsoft.com/office/officeart/2008/layout/HorizontalMultiLevelHierarchy"/>
    <dgm:cxn modelId="{400BC5F2-3B14-434A-8F51-681F46287156}" type="presParOf" srcId="{7E4A78E2-BC5E-499A-9089-4CD8E53B05BF}" destId="{A0274482-D4F0-4901-A2A4-E051793CB66E}" srcOrd="0" destOrd="0" presId="urn:microsoft.com/office/officeart/2008/layout/HorizontalMultiLevelHierarchy"/>
    <dgm:cxn modelId="{D8892DE1-AB25-4113-AB91-3CE9199F27E3}" type="presParOf" srcId="{5BDF4868-A96A-436B-B6C0-0932FA41B708}" destId="{72F4253D-0870-4BC6-9450-485C2A6EB602}" srcOrd="1" destOrd="0" presId="urn:microsoft.com/office/officeart/2008/layout/HorizontalMultiLevelHierarchy"/>
    <dgm:cxn modelId="{117F10E5-405A-4E79-B1B4-F665088FB43E}" type="presParOf" srcId="{72F4253D-0870-4BC6-9450-485C2A6EB602}" destId="{4CF4189C-0E1D-4B11-AFEB-166ADB040909}" srcOrd="0" destOrd="0" presId="urn:microsoft.com/office/officeart/2008/layout/HorizontalMultiLevelHierarchy"/>
    <dgm:cxn modelId="{08C0040E-A023-4538-B87B-D3DE3BDAA571}" type="presParOf" srcId="{72F4253D-0870-4BC6-9450-485C2A6EB602}" destId="{C5C98A83-E71F-46CE-9CA2-3C7389CA6BDB}" srcOrd="1" destOrd="0" presId="urn:microsoft.com/office/officeart/2008/layout/HorizontalMultiLevelHierarchy"/>
    <dgm:cxn modelId="{994C37D6-35E1-4423-8D32-EA84E361CC4C}" type="presParOf" srcId="{C5C98A83-E71F-46CE-9CA2-3C7389CA6BDB}" destId="{DC6ABC7F-B1D0-42D7-A02B-C2937702CA7E}" srcOrd="0" destOrd="0" presId="urn:microsoft.com/office/officeart/2008/layout/HorizontalMultiLevelHierarchy"/>
    <dgm:cxn modelId="{5425AD63-132B-4003-90EE-8C25406790DB}" type="presParOf" srcId="{DC6ABC7F-B1D0-42D7-A02B-C2937702CA7E}" destId="{080A7B1E-9D60-4B15-84D9-4ADD50A0B281}" srcOrd="0" destOrd="0" presId="urn:microsoft.com/office/officeart/2008/layout/HorizontalMultiLevelHierarchy"/>
    <dgm:cxn modelId="{E3C17ECA-1C95-4786-ADAB-E297F61ED847}" type="presParOf" srcId="{C5C98A83-E71F-46CE-9CA2-3C7389CA6BDB}" destId="{BD09DD21-3B96-48DE-A92D-C710F2CEEE81}" srcOrd="1" destOrd="0" presId="urn:microsoft.com/office/officeart/2008/layout/HorizontalMultiLevelHierarchy"/>
    <dgm:cxn modelId="{D2A2830D-584D-4DD6-9ADB-3E12475A8F7F}" type="presParOf" srcId="{BD09DD21-3B96-48DE-A92D-C710F2CEEE81}" destId="{21990CBE-D210-455F-AA0E-AF9D6DED4449}" srcOrd="0" destOrd="0" presId="urn:microsoft.com/office/officeart/2008/layout/HorizontalMultiLevelHierarchy"/>
    <dgm:cxn modelId="{4B9C04BA-1A63-47E1-8532-0AA68B922DAA}" type="presParOf" srcId="{BD09DD21-3B96-48DE-A92D-C710F2CEEE81}" destId="{A1CCBED8-6BAE-4D74-A420-0105BD6E6D12}" srcOrd="1" destOrd="0" presId="urn:microsoft.com/office/officeart/2008/layout/HorizontalMultiLevelHierarchy"/>
    <dgm:cxn modelId="{78AACBD3-89C7-4ED0-B986-78FD8457A5E1}" type="presParOf" srcId="{A1CCBED8-6BAE-4D74-A420-0105BD6E6D12}" destId="{893AFBF7-1A6E-4313-B613-5556F782A8D1}" srcOrd="0" destOrd="0" presId="urn:microsoft.com/office/officeart/2008/layout/HorizontalMultiLevelHierarchy"/>
    <dgm:cxn modelId="{F12C2728-C90E-4208-95A8-C9D08149C802}" type="presParOf" srcId="{893AFBF7-1A6E-4313-B613-5556F782A8D1}" destId="{7C55195B-1670-4C4D-BC5C-D475A7F236B3}" srcOrd="0" destOrd="0" presId="urn:microsoft.com/office/officeart/2008/layout/HorizontalMultiLevelHierarchy"/>
    <dgm:cxn modelId="{67E552D9-7850-44D7-BAF6-F18425EB98BE}" type="presParOf" srcId="{A1CCBED8-6BAE-4D74-A420-0105BD6E6D12}" destId="{3FE08F4F-B05A-473C-BE92-CB032E1BC15E}" srcOrd="1" destOrd="0" presId="urn:microsoft.com/office/officeart/2008/layout/HorizontalMultiLevelHierarchy"/>
    <dgm:cxn modelId="{5D35A836-C69A-4025-AD68-4DDFADD6DD63}" type="presParOf" srcId="{3FE08F4F-B05A-473C-BE92-CB032E1BC15E}" destId="{8ACCBC1E-90EF-41EE-A070-822BC3CD0F61}" srcOrd="0" destOrd="0" presId="urn:microsoft.com/office/officeart/2008/layout/HorizontalMultiLevelHierarchy"/>
    <dgm:cxn modelId="{C88B6483-DEF2-46BF-AF4B-83B2FD7FE3D1}" type="presParOf" srcId="{3FE08F4F-B05A-473C-BE92-CB032E1BC15E}" destId="{A04C9716-3472-4850-9D06-B2CF92DCE560}" srcOrd="1" destOrd="0" presId="urn:microsoft.com/office/officeart/2008/layout/HorizontalMultiLevelHierarchy"/>
    <dgm:cxn modelId="{26046B48-F86F-41B5-83A5-3AAFC2875B42}" type="presParOf" srcId="{5BDF4868-A96A-436B-B6C0-0932FA41B708}" destId="{DFAB732B-FD2C-40EB-8689-CA592D384857}" srcOrd="2" destOrd="0" presId="urn:microsoft.com/office/officeart/2008/layout/HorizontalMultiLevelHierarchy"/>
    <dgm:cxn modelId="{E991E810-A03E-4F00-B4B9-C0BCB055B43E}" type="presParOf" srcId="{DFAB732B-FD2C-40EB-8689-CA592D384857}" destId="{E73DE558-8EC2-4C24-9CBE-F68653208097}" srcOrd="0" destOrd="0" presId="urn:microsoft.com/office/officeart/2008/layout/HorizontalMultiLevelHierarchy"/>
    <dgm:cxn modelId="{DA4EFB0A-DEE7-4F7B-A5FE-9AC03DF7862A}" type="presParOf" srcId="{5BDF4868-A96A-436B-B6C0-0932FA41B708}" destId="{7BF374BD-E84D-4A91-BAA8-239744A83854}" srcOrd="3" destOrd="0" presId="urn:microsoft.com/office/officeart/2008/layout/HorizontalMultiLevelHierarchy"/>
    <dgm:cxn modelId="{DD964B2D-7142-4736-967D-7A82732BF6D4}" type="presParOf" srcId="{7BF374BD-E84D-4A91-BAA8-239744A83854}" destId="{ADA73444-4877-4426-8F96-22221320F047}" srcOrd="0" destOrd="0" presId="urn:microsoft.com/office/officeart/2008/layout/HorizontalMultiLevelHierarchy"/>
    <dgm:cxn modelId="{E71DC250-3B8D-483C-99DD-B0D55B658ABD}" type="presParOf" srcId="{7BF374BD-E84D-4A91-BAA8-239744A83854}" destId="{55FD1557-7F0C-4E25-9D32-268AD049C7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B113BDE9-C28A-45DA-A44F-A28AC9EAD4F0}">
      <dgm:prSet custT="1"/>
      <dgm:spPr/>
      <dgm:t>
        <a:bodyPr/>
        <a:lstStyle/>
        <a:p>
          <a:pPr rtl="1"/>
          <a:r>
            <a:rPr lang="fa-IR" sz="4400" smtClean="0">
              <a:solidFill>
                <a:schemeClr val="bg1"/>
              </a:solidFill>
              <a:cs typeface="B Badr" panose="00000400000000000000" pitchFamily="2" charset="-78"/>
            </a:rPr>
            <a:t>ثم الحذف (حذف معمول)</a:t>
          </a:r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257131A-4EF4-428F-9962-787151820E6C}" type="parTrans" cxnId="{9539AE25-CE3D-4322-9C31-CDDF42C5ADEF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5AA674-5F0F-4FB3-A8C8-E59F24ABAA61}" type="sibTrans" cxnId="{9539AE25-CE3D-4322-9C31-CDDF42C5ADEF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F6D73AA-121B-47F2-BFEF-2416374611DE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إما للبيان بعد الإبهام- كما فى فعل المشيئة- ما لم يكن تعلقه به غريبا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617F9AD-EB86-4DA8-A586-6EE8FE3039D4}" type="parTrans" cxnId="{B16B4111-5B26-425E-89B3-80A90E0FA06A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928141C-341B-484F-8389-25C24F1E1278}" type="sibTrans" cxnId="{B16B4111-5B26-425E-89B3-80A90E0FA06A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94DB41E-7212-4028-A269-CC66FF28FC55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نحو: فلو شاء لهداكم أجمعين‏ 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6D01DD-B843-40FE-B1F9-A3212D2B5BDA}" type="parTrans" cxnId="{CCDE17DD-3E21-4AFC-9126-06A367140A12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4EA26C5-A10C-479F-ADAE-06202E28CBED}" type="sibTrans" cxnId="{CCDE17DD-3E21-4AFC-9126-06A367140A1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5430BD9-CD25-4CD1-BB1F-8167B97435E0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بخلاف نحو : و لو شئت أن أبكى دما لبكيته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33633CA-9D83-4A9F-9713-985639CD61FA}" type="parTrans" cxnId="{D835D421-30CC-4AA7-AAF2-71A113912085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5923605-AC22-4BA7-9079-01174A722297}" type="sibTrans" cxnId="{D835D421-30CC-4AA7-AAF2-71A113912085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A83000-72DE-44FE-BB35-F05817F2BC6D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و أما قوله‏ : و لم يبق منى الشوق غير تفكرى‏ *** فلو شئت أن أبكى بكيت تفكرا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EAF1400-AD18-4B4A-A6BB-54F5A7CDB618}" type="parTrans" cxnId="{883F9584-AD5B-4A56-A69A-D3706696015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36A1155-232E-4C7B-AE8A-D2914531EE79}" type="sibTrans" cxnId="{883F9584-AD5B-4A56-A69A-D3706696015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9ABA79C-5A34-4ECE-9591-4A8000D3811E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فليس منه؛ لأن المراد بالأول البكاء الحقيقى.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CE0FFE8-4AC6-43C6-A54B-4A296B916F9F}" type="parTrans" cxnId="{90F94848-9B24-4752-A82A-18A13C367D5F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07CBBC3-1811-42A8-8EAD-150DE1C701BC}" type="sibTrans" cxnId="{90F94848-9B24-4752-A82A-18A13C367D5F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EBED56E-4CBA-4587-BF1B-6DA647178D63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إما لدفع توهم إرادة غير المراد ابتداء؛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97FB45F-6632-42D6-A1FE-DEFC1FB71AEB}" type="parTrans" cxnId="{C84D1661-ABD8-49BE-9A83-56C0477E47C3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C428C4B-8C31-4A08-87B0-8933FC97D1BD}" type="sibTrans" cxnId="{C84D1661-ABD8-49BE-9A83-56C0477E47C3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1BFCAD-6FD8-4500-A4BC-12A4A200F220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كقوله‏ : و كم ذدت عنى من تحامل حادث‏  *** و سورة أيام حزرن إلى العظم!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DBBE947-84F0-4E73-B45B-FB96D5AE623F}" type="parTrans" cxnId="{4EF7E559-CCCF-476A-9251-8AA6A2ADA3A4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2C96539-C265-46CD-8215-5314283A5356}" type="sibTrans" cxnId="{4EF7E559-CCCF-476A-9251-8AA6A2ADA3A4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DD0B33E-69A8-436A-A254-10AC487B86FC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إذ لو ذكر اللحم، لربما توهم قبل ذكر ما بعده أن الحز لم ينته إلى العظم.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09A1926-727C-49E8-87D8-89A81534CBB2}" type="parTrans" cxnId="{1C73D3A0-1A2E-4823-966F-176A13CA014F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F653D86-794B-4072-A7B1-1F40539F1624}" type="sibTrans" cxnId="{1C73D3A0-1A2E-4823-966F-176A13CA014F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656C0F-BB9A-4A22-9F9E-94D30EE1EF85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إما لأنه أريد ذكره ثانيا على وجه يتضمن إيقاع الفعل على صريح لفظه؛ إظهارا لكمال العناية بوقوعه‏  عليه‏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568C24-56A6-46E8-86E6-39331F141097}" type="parTrans" cxnId="{8990E551-7052-4B7E-A99A-16EA6C54C347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26F59E0-A461-4A2D-9D0B-962372580022}" type="sibTrans" cxnId="{8990E551-7052-4B7E-A99A-16EA6C54C347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14244CB-8400-479C-B2DF-B5849DF2B279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يجوز أن يكون السبب ترك مواجهة الممدوح بطلب مثل له.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089541C-B142-4B5F-AC02-8B0260795F9E}" type="parTrans" cxnId="{806DCE5B-6D8A-48FD-855A-5E16EC105581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1FBA20-8F13-41FD-9E57-4A1266FC4AC6}" type="sibTrans" cxnId="{806DCE5B-6D8A-48FD-855A-5E16EC105581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C2E7E0-8612-4382-AE34-0997B5B6A9B2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إما للتعميم مع الاختصار؛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B9F5B10-EBAF-41AF-BC08-3217B7581B48}" type="parTrans" cxnId="{6CCE8820-35A6-4E67-80F1-7E16EF23329B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E012FCE-6325-463F-B6A2-F713F98F7777}" type="sibTrans" cxnId="{6CCE8820-35A6-4E67-80F1-7E16EF23329B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40DFD5B-3F77-4122-A342-985C9090DDFB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كقولك: قد كان منك ما يؤلم، أى: كل أحد؛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BA0A3AC-EDAF-417C-8CA8-70AA3BEA14E8}" type="parTrans" cxnId="{B2EE5010-0F05-4923-AC7D-43A12B93DBC4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6953A51-9F8C-4DC8-BA06-821C59DBC134}" type="sibTrans" cxnId="{B2EE5010-0F05-4923-AC7D-43A12B93DBC4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E59B3C-B81D-4F14-AA07-244C075C6086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عليه: و الله يدعوا إلى دار السلام‏ 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8983808-CD44-4FB1-AA9A-71E208CC00E6}" type="parTrans" cxnId="{17D9A7AB-7B20-4E5C-BB79-B77B193E18F8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DF0F9D-7E8E-4949-91E8-5B4B5A6B00A3}" type="sibTrans" cxnId="{17D9A7AB-7B20-4E5C-BB79-B77B193E18F8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973C1E9-47B1-433E-B914-754275CA54E9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إما لمجرد الاختصار عند قيام قرينة؛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0124861-D666-4F86-9B86-4519E1AFC5F3}" type="parTrans" cxnId="{B23ED636-C7E1-49A8-881C-2D23E87CDFD4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1360AC5-CB9B-4DC0-B674-D181940B56FA}" type="sibTrans" cxnId="{B23ED636-C7E1-49A8-881C-2D23E87CDFD4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F9343BB-713B-4742-8365-595163B17164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نحو: أصغيت إليه، أى: أذني؛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500691-C624-45F6-A01D-81933B4C4AF1}" type="parTrans" cxnId="{A14E3B74-947F-47FC-9C74-74C915828F19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6E1F08C-7720-470C-B5E0-845686B3743A}" type="sibTrans" cxnId="{A14E3B74-947F-47FC-9C74-74C915828F19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088C5F-6CFB-49C1-957B-9312E41F5CDE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عليه: أرني أنظر إليك‏  أى: ذاتك.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6A5440-3D41-46F6-9812-54202D37F9FD}" type="parTrans" cxnId="{B1416A93-4ECB-4A84-90C1-AA18E252D9FF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781D041-46D1-48DB-948D-A8CE3B625FF3}" type="sibTrans" cxnId="{B1416A93-4ECB-4A84-90C1-AA18E252D9FF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F091568-04E0-461B-B5EF-5D428CB82A17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إما للرعاية على الفاصلة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26BABA-7F84-443A-B0B5-E5D5D78473F7}" type="parTrans" cxnId="{452AFDAE-043F-4D77-9E25-FA33FC8C12D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EBC6A35-F961-479C-9359-D5EC4CD9A9FD}" type="sibTrans" cxnId="{452AFDAE-043F-4D77-9E25-FA33FC8C12D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31EDD4-EE21-403C-BC2A-CE361662745F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نحو: ما ودعك ربك و ما قلى‏ 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D6A69EA-5705-41E5-85E2-62D5D535FFB1}" type="parTrans" cxnId="{032D1217-323A-43E5-8050-B15E3428BDFE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0A96F7-BB4E-4639-820A-6759FA26B4C0}" type="sibTrans" cxnId="{032D1217-323A-43E5-8050-B15E3428BDFE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4AF9328-BB77-442D-8740-B95C2BC23854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إما لاستهجان ذكره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93D6C5D-85D8-4A95-93BE-EF23CCC5EDB4}" type="parTrans" cxnId="{C1BD315C-0946-4927-AD14-AF7B0592A762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23B024B-A5C9-460B-9953-04C24F89C931}" type="sibTrans" cxnId="{C1BD315C-0946-4927-AD14-AF7B0592A76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AC4533-807B-4D91-A282-DEC4519C3825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كقول عائشة عفا الله عنها: (ما رأيت منه؛ و لا رأى مني)  أى: العورة.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9896820-8A4F-4705-BF51-ACFC17C26B2C}" type="parTrans" cxnId="{9556DE98-562B-4C00-A972-E787241BCAD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A05EC2F-006E-4F3C-B9EB-D23037055966}" type="sibTrans" cxnId="{9556DE98-562B-4C00-A972-E787241BCAD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718048B-752E-4956-B64E-159D50DE942A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إما لنكتة أخرى.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459E305-E3D1-448B-8566-C43BF429F466}" type="parTrans" cxnId="{8F85F242-C551-46A7-826B-67040CC3F841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03943CE-4347-48D3-8011-0DD92C357742}" type="sibTrans" cxnId="{8F85F242-C551-46A7-826B-67040CC3F841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3568350-7885-44C0-ACCF-891ACDC1D679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كقوله‏ : قد طلبنا فلم نجد لك فى السؤ *** دد و المجد و المكارم مثلا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836C738-F396-4D8B-8512-CA4660B2AE3E}" type="parTrans" cxnId="{F82C68DE-8D09-42BA-BF97-DE6ACFFA832F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</a:endParaRPr>
        </a:p>
      </dgm:t>
    </dgm:pt>
    <dgm:pt modelId="{A1CE87C7-2B33-491C-B635-62C875C8B0C0}" type="sibTrans" cxnId="{F82C68DE-8D09-42BA-BF97-DE6ACFFA832F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FF7AAFB-B54F-4FB2-B866-E7276C3C00BC}" type="pres">
      <dgm:prSet presAssocID="{B113BDE9-C28A-45DA-A44F-A28AC9EAD4F0}" presName="root1" presStyleCnt="0"/>
      <dgm:spPr/>
    </dgm:pt>
    <dgm:pt modelId="{7477C96A-9361-4218-8359-1BCA69836374}" type="pres">
      <dgm:prSet presAssocID="{B113BDE9-C28A-45DA-A44F-A28AC9EAD4F0}" presName="LevelOneTextNode" presStyleLbl="node0" presStyleIdx="0" presStyleCnt="1" custScaleX="128694" custScaleY="1600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44767D-C2AC-49E3-BD8A-DA7E387E2C1D}" type="pres">
      <dgm:prSet presAssocID="{B113BDE9-C28A-45DA-A44F-A28AC9EAD4F0}" presName="level2hierChild" presStyleCnt="0"/>
      <dgm:spPr/>
    </dgm:pt>
    <dgm:pt modelId="{08995CB9-B90E-402A-806B-830C487EB1D9}" type="pres">
      <dgm:prSet presAssocID="{7617F9AD-EB86-4DA8-A586-6EE8FE3039D4}" presName="conn2-1" presStyleLbl="parChTrans1D2" presStyleIdx="0" presStyleCnt="8"/>
      <dgm:spPr/>
      <dgm:t>
        <a:bodyPr/>
        <a:lstStyle/>
        <a:p>
          <a:pPr rtl="1"/>
          <a:endParaRPr lang="fa-IR"/>
        </a:p>
      </dgm:t>
    </dgm:pt>
    <dgm:pt modelId="{760D56E7-2368-4C3C-952F-457CBE09CAC3}" type="pres">
      <dgm:prSet presAssocID="{7617F9AD-EB86-4DA8-A586-6EE8FE3039D4}" presName="connTx" presStyleLbl="parChTrans1D2" presStyleIdx="0" presStyleCnt="8"/>
      <dgm:spPr/>
      <dgm:t>
        <a:bodyPr/>
        <a:lstStyle/>
        <a:p>
          <a:pPr rtl="1"/>
          <a:endParaRPr lang="fa-IR"/>
        </a:p>
      </dgm:t>
    </dgm:pt>
    <dgm:pt modelId="{DEBD788B-502C-469E-B7F8-E6A2A93B9793}" type="pres">
      <dgm:prSet presAssocID="{0F6D73AA-121B-47F2-BFEF-2416374611DE}" presName="root2" presStyleCnt="0"/>
      <dgm:spPr/>
    </dgm:pt>
    <dgm:pt modelId="{94CF4006-FCFA-465E-806E-2AC875A3D082}" type="pres">
      <dgm:prSet presAssocID="{0F6D73AA-121B-47F2-BFEF-2416374611DE}" presName="LevelTwoTextNode" presStyleLbl="node2" presStyleIdx="0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4641752-16C1-407C-94E8-48249D48D00F}" type="pres">
      <dgm:prSet presAssocID="{0F6D73AA-121B-47F2-BFEF-2416374611DE}" presName="level3hierChild" presStyleCnt="0"/>
      <dgm:spPr/>
    </dgm:pt>
    <dgm:pt modelId="{54E7EFF5-6678-4C21-9F18-DB90148201D1}" type="pres">
      <dgm:prSet presAssocID="{776D01DD-B843-40FE-B1F9-A3212D2B5BDA}" presName="conn2-1" presStyleLbl="parChTrans1D3" presStyleIdx="0" presStyleCnt="12"/>
      <dgm:spPr/>
      <dgm:t>
        <a:bodyPr/>
        <a:lstStyle/>
        <a:p>
          <a:pPr rtl="1"/>
          <a:endParaRPr lang="fa-IR"/>
        </a:p>
      </dgm:t>
    </dgm:pt>
    <dgm:pt modelId="{F60C95BA-5B49-4612-B844-97FDE478ECA4}" type="pres">
      <dgm:prSet presAssocID="{776D01DD-B843-40FE-B1F9-A3212D2B5BDA}" presName="connTx" presStyleLbl="parChTrans1D3" presStyleIdx="0" presStyleCnt="12"/>
      <dgm:spPr/>
      <dgm:t>
        <a:bodyPr/>
        <a:lstStyle/>
        <a:p>
          <a:pPr rtl="1"/>
          <a:endParaRPr lang="fa-IR"/>
        </a:p>
      </dgm:t>
    </dgm:pt>
    <dgm:pt modelId="{C260C249-D42D-4819-BFC2-04E7771424C6}" type="pres">
      <dgm:prSet presAssocID="{894DB41E-7212-4028-A269-CC66FF28FC55}" presName="root2" presStyleCnt="0"/>
      <dgm:spPr/>
    </dgm:pt>
    <dgm:pt modelId="{A195A9B8-9550-4D9A-B10F-EF4CFA437295}" type="pres">
      <dgm:prSet presAssocID="{894DB41E-7212-4028-A269-CC66FF28FC55}" presName="LevelTwoTextNode" presStyleLbl="node3" presStyleIdx="0" presStyleCnt="12" custScaleY="665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FFA2C4-7E99-4738-B0FE-F0DDED248B8A}" type="pres">
      <dgm:prSet presAssocID="{894DB41E-7212-4028-A269-CC66FF28FC55}" presName="level3hierChild" presStyleCnt="0"/>
      <dgm:spPr/>
    </dgm:pt>
    <dgm:pt modelId="{A7646F4A-C5EF-437D-8351-EFBA63B2BF66}" type="pres">
      <dgm:prSet presAssocID="{E33633CA-9D83-4A9F-9713-985639CD61FA}" presName="conn2-1" presStyleLbl="parChTrans1D3" presStyleIdx="1" presStyleCnt="12"/>
      <dgm:spPr/>
      <dgm:t>
        <a:bodyPr/>
        <a:lstStyle/>
        <a:p>
          <a:pPr rtl="1"/>
          <a:endParaRPr lang="fa-IR"/>
        </a:p>
      </dgm:t>
    </dgm:pt>
    <dgm:pt modelId="{24C1800F-D7C9-42D4-9297-13F48426BA5D}" type="pres">
      <dgm:prSet presAssocID="{E33633CA-9D83-4A9F-9713-985639CD61FA}" presName="connTx" presStyleLbl="parChTrans1D3" presStyleIdx="1" presStyleCnt="12"/>
      <dgm:spPr/>
      <dgm:t>
        <a:bodyPr/>
        <a:lstStyle/>
        <a:p>
          <a:pPr rtl="1"/>
          <a:endParaRPr lang="fa-IR"/>
        </a:p>
      </dgm:t>
    </dgm:pt>
    <dgm:pt modelId="{75AEF883-1729-4B40-B5BE-5BB33C38000F}" type="pres">
      <dgm:prSet presAssocID="{B5430BD9-CD25-4CD1-BB1F-8167B97435E0}" presName="root2" presStyleCnt="0"/>
      <dgm:spPr/>
    </dgm:pt>
    <dgm:pt modelId="{5B8CB072-963F-45C2-8985-E9BA27ED836D}" type="pres">
      <dgm:prSet presAssocID="{B5430BD9-CD25-4CD1-BB1F-8167B97435E0}" presName="LevelTwoTextNode" presStyleLbl="node3" presStyleIdx="1" presStyleCnt="12" custScaleY="605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AE8B33D-96BD-4343-8B2D-627A03D49DE6}" type="pres">
      <dgm:prSet presAssocID="{B5430BD9-CD25-4CD1-BB1F-8167B97435E0}" presName="level3hierChild" presStyleCnt="0"/>
      <dgm:spPr/>
    </dgm:pt>
    <dgm:pt modelId="{3616A62D-6576-43BE-BE78-18EE270DBC86}" type="pres">
      <dgm:prSet presAssocID="{0EAF1400-AD18-4B4A-A6BB-54F5A7CDB618}" presName="conn2-1" presStyleLbl="parChTrans1D3" presStyleIdx="2" presStyleCnt="12"/>
      <dgm:spPr/>
      <dgm:t>
        <a:bodyPr/>
        <a:lstStyle/>
        <a:p>
          <a:pPr rtl="1"/>
          <a:endParaRPr lang="fa-IR"/>
        </a:p>
      </dgm:t>
    </dgm:pt>
    <dgm:pt modelId="{7280E901-0D56-42D8-B3C4-BA5CA1758303}" type="pres">
      <dgm:prSet presAssocID="{0EAF1400-AD18-4B4A-A6BB-54F5A7CDB618}" presName="connTx" presStyleLbl="parChTrans1D3" presStyleIdx="2" presStyleCnt="12"/>
      <dgm:spPr/>
      <dgm:t>
        <a:bodyPr/>
        <a:lstStyle/>
        <a:p>
          <a:pPr rtl="1"/>
          <a:endParaRPr lang="fa-IR"/>
        </a:p>
      </dgm:t>
    </dgm:pt>
    <dgm:pt modelId="{1B9EFAEC-938F-4BB9-A56F-17E10A8486B7}" type="pres">
      <dgm:prSet presAssocID="{A5A83000-72DE-44FE-BB35-F05817F2BC6D}" presName="root2" presStyleCnt="0"/>
      <dgm:spPr/>
    </dgm:pt>
    <dgm:pt modelId="{D491F538-6FBA-42C7-91B0-409155244C95}" type="pres">
      <dgm:prSet presAssocID="{A5A83000-72DE-44FE-BB35-F05817F2BC6D}" presName="LevelTwoTextNode" presStyleLbl="node3" presStyleIdx="2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4142572-1C4F-4AE6-9E05-0FAF4D1316BB}" type="pres">
      <dgm:prSet presAssocID="{A5A83000-72DE-44FE-BB35-F05817F2BC6D}" presName="level3hierChild" presStyleCnt="0"/>
      <dgm:spPr/>
    </dgm:pt>
    <dgm:pt modelId="{DAA098A6-2BC4-4581-94B1-B007FA3EDEFE}" type="pres">
      <dgm:prSet presAssocID="{6CE0FFE8-4AC6-43C6-A54B-4A296B916F9F}" presName="conn2-1" presStyleLbl="parChTrans1D4" presStyleIdx="0" presStyleCnt="2"/>
      <dgm:spPr/>
      <dgm:t>
        <a:bodyPr/>
        <a:lstStyle/>
        <a:p>
          <a:pPr rtl="1"/>
          <a:endParaRPr lang="fa-IR"/>
        </a:p>
      </dgm:t>
    </dgm:pt>
    <dgm:pt modelId="{E7DDBEF7-0E51-49FE-BDE4-125B7C9D57D1}" type="pres">
      <dgm:prSet presAssocID="{6CE0FFE8-4AC6-43C6-A54B-4A296B916F9F}" presName="connTx" presStyleLbl="parChTrans1D4" presStyleIdx="0" presStyleCnt="2"/>
      <dgm:spPr/>
      <dgm:t>
        <a:bodyPr/>
        <a:lstStyle/>
        <a:p>
          <a:pPr rtl="1"/>
          <a:endParaRPr lang="fa-IR"/>
        </a:p>
      </dgm:t>
    </dgm:pt>
    <dgm:pt modelId="{371BCE1A-0F0B-4CDD-B136-D5D0A6D43A1D}" type="pres">
      <dgm:prSet presAssocID="{A9ABA79C-5A34-4ECE-9591-4A8000D3811E}" presName="root2" presStyleCnt="0"/>
      <dgm:spPr/>
    </dgm:pt>
    <dgm:pt modelId="{DF5C7DC5-D103-46DC-9E71-7F675AD5FD08}" type="pres">
      <dgm:prSet presAssocID="{A9ABA79C-5A34-4ECE-9591-4A8000D3811E}" presName="LevelTwoTextNode" presStyleLbl="node4" presStyleIdx="0" presStyleCnt="2" custScaleY="802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C4AD417-9C6B-4915-98F7-E68E92F8CA03}" type="pres">
      <dgm:prSet presAssocID="{A9ABA79C-5A34-4ECE-9591-4A8000D3811E}" presName="level3hierChild" presStyleCnt="0"/>
      <dgm:spPr/>
    </dgm:pt>
    <dgm:pt modelId="{E50950D8-99F3-41A7-A058-0A23C2B2D697}" type="pres">
      <dgm:prSet presAssocID="{497FB45F-6632-42D6-A1FE-DEFC1FB71AEB}" presName="conn2-1" presStyleLbl="parChTrans1D2" presStyleIdx="1" presStyleCnt="8"/>
      <dgm:spPr/>
      <dgm:t>
        <a:bodyPr/>
        <a:lstStyle/>
        <a:p>
          <a:pPr rtl="1"/>
          <a:endParaRPr lang="fa-IR"/>
        </a:p>
      </dgm:t>
    </dgm:pt>
    <dgm:pt modelId="{D43CA5E3-1E8D-449D-BBFE-E49B311B163B}" type="pres">
      <dgm:prSet presAssocID="{497FB45F-6632-42D6-A1FE-DEFC1FB71AEB}" presName="connTx" presStyleLbl="parChTrans1D2" presStyleIdx="1" presStyleCnt="8"/>
      <dgm:spPr/>
      <dgm:t>
        <a:bodyPr/>
        <a:lstStyle/>
        <a:p>
          <a:pPr rtl="1"/>
          <a:endParaRPr lang="fa-IR"/>
        </a:p>
      </dgm:t>
    </dgm:pt>
    <dgm:pt modelId="{5B445B6E-7EED-49AD-B4F6-B912189367CC}" type="pres">
      <dgm:prSet presAssocID="{2EBED56E-4CBA-4587-BF1B-6DA647178D63}" presName="root2" presStyleCnt="0"/>
      <dgm:spPr/>
    </dgm:pt>
    <dgm:pt modelId="{224207C8-CAC3-4962-9688-A6BF5045A285}" type="pres">
      <dgm:prSet presAssocID="{2EBED56E-4CBA-4587-BF1B-6DA647178D63}" presName="LevelTwoTextNode" presStyleLbl="node2" presStyleIdx="1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FE279BA-4010-479C-BE20-3B20E038FAC6}" type="pres">
      <dgm:prSet presAssocID="{2EBED56E-4CBA-4587-BF1B-6DA647178D63}" presName="level3hierChild" presStyleCnt="0"/>
      <dgm:spPr/>
    </dgm:pt>
    <dgm:pt modelId="{2437EF73-5EF3-4A01-A0C7-2234CDB7DCE3}" type="pres">
      <dgm:prSet presAssocID="{5DBBE947-84F0-4E73-B45B-FB96D5AE623F}" presName="conn2-1" presStyleLbl="parChTrans1D3" presStyleIdx="3" presStyleCnt="12"/>
      <dgm:spPr/>
      <dgm:t>
        <a:bodyPr/>
        <a:lstStyle/>
        <a:p>
          <a:pPr rtl="1"/>
          <a:endParaRPr lang="fa-IR"/>
        </a:p>
      </dgm:t>
    </dgm:pt>
    <dgm:pt modelId="{4ADEFA5F-8FBC-4DBB-9261-15EA34214F7A}" type="pres">
      <dgm:prSet presAssocID="{5DBBE947-84F0-4E73-B45B-FB96D5AE623F}" presName="connTx" presStyleLbl="parChTrans1D3" presStyleIdx="3" presStyleCnt="12"/>
      <dgm:spPr/>
      <dgm:t>
        <a:bodyPr/>
        <a:lstStyle/>
        <a:p>
          <a:pPr rtl="1"/>
          <a:endParaRPr lang="fa-IR"/>
        </a:p>
      </dgm:t>
    </dgm:pt>
    <dgm:pt modelId="{09E72378-207A-4BBD-90E7-CA83977AFD79}" type="pres">
      <dgm:prSet presAssocID="{4A1BFCAD-6FD8-4500-A4BC-12A4A200F220}" presName="root2" presStyleCnt="0"/>
      <dgm:spPr/>
    </dgm:pt>
    <dgm:pt modelId="{714F3B1C-C452-4890-9D7D-5C410EAA2484}" type="pres">
      <dgm:prSet presAssocID="{4A1BFCAD-6FD8-4500-A4BC-12A4A200F220}" presName="LevelTwoTextNode" presStyleLbl="node3" presStyleIdx="3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FB457DC-7349-4819-822E-883C31FBF988}" type="pres">
      <dgm:prSet presAssocID="{4A1BFCAD-6FD8-4500-A4BC-12A4A200F220}" presName="level3hierChild" presStyleCnt="0"/>
      <dgm:spPr/>
    </dgm:pt>
    <dgm:pt modelId="{6A7E1738-F5B4-4326-8E33-0108D4F4929D}" type="pres">
      <dgm:prSet presAssocID="{509A1926-727C-49E8-87D8-89A81534CBB2}" presName="conn2-1" presStyleLbl="parChTrans1D4" presStyleIdx="1" presStyleCnt="2"/>
      <dgm:spPr/>
      <dgm:t>
        <a:bodyPr/>
        <a:lstStyle/>
        <a:p>
          <a:pPr rtl="1"/>
          <a:endParaRPr lang="fa-IR"/>
        </a:p>
      </dgm:t>
    </dgm:pt>
    <dgm:pt modelId="{5337C613-DC53-493D-A564-E5244D9CB879}" type="pres">
      <dgm:prSet presAssocID="{509A1926-727C-49E8-87D8-89A81534CBB2}" presName="connTx" presStyleLbl="parChTrans1D4" presStyleIdx="1" presStyleCnt="2"/>
      <dgm:spPr/>
      <dgm:t>
        <a:bodyPr/>
        <a:lstStyle/>
        <a:p>
          <a:pPr rtl="1"/>
          <a:endParaRPr lang="fa-IR"/>
        </a:p>
      </dgm:t>
    </dgm:pt>
    <dgm:pt modelId="{D3ACB32D-2BAF-4C4D-8641-910063BF5D1D}" type="pres">
      <dgm:prSet presAssocID="{5DD0B33E-69A8-436A-A254-10AC487B86FC}" presName="root2" presStyleCnt="0"/>
      <dgm:spPr/>
    </dgm:pt>
    <dgm:pt modelId="{CB081D69-7EAE-4469-89CD-9DDAF67E5197}" type="pres">
      <dgm:prSet presAssocID="{5DD0B33E-69A8-436A-A254-10AC487B86FC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216E48-8B8F-45BF-B62F-8279DFAD7B84}" type="pres">
      <dgm:prSet presAssocID="{5DD0B33E-69A8-436A-A254-10AC487B86FC}" presName="level3hierChild" presStyleCnt="0"/>
      <dgm:spPr/>
    </dgm:pt>
    <dgm:pt modelId="{4206F2B5-ECAE-4FF1-A462-F16F660C780F}" type="pres">
      <dgm:prSet presAssocID="{35568C24-56A6-46E8-86E6-39331F141097}" presName="conn2-1" presStyleLbl="parChTrans1D2" presStyleIdx="2" presStyleCnt="8"/>
      <dgm:spPr/>
      <dgm:t>
        <a:bodyPr/>
        <a:lstStyle/>
        <a:p>
          <a:pPr rtl="1"/>
          <a:endParaRPr lang="fa-IR"/>
        </a:p>
      </dgm:t>
    </dgm:pt>
    <dgm:pt modelId="{0394BD2E-5F0E-41CB-85E3-7931FD6E7CCB}" type="pres">
      <dgm:prSet presAssocID="{35568C24-56A6-46E8-86E6-39331F141097}" presName="connTx" presStyleLbl="parChTrans1D2" presStyleIdx="2" presStyleCnt="8"/>
      <dgm:spPr/>
      <dgm:t>
        <a:bodyPr/>
        <a:lstStyle/>
        <a:p>
          <a:pPr rtl="1"/>
          <a:endParaRPr lang="fa-IR"/>
        </a:p>
      </dgm:t>
    </dgm:pt>
    <dgm:pt modelId="{8E316C82-EEBD-4100-8115-D9DFEFDFF164}" type="pres">
      <dgm:prSet presAssocID="{56656C0F-BB9A-4A22-9F9E-94D30EE1EF85}" presName="root2" presStyleCnt="0"/>
      <dgm:spPr/>
    </dgm:pt>
    <dgm:pt modelId="{61C42616-BE62-4E1F-ABDF-A0651E5BA2D7}" type="pres">
      <dgm:prSet presAssocID="{56656C0F-BB9A-4A22-9F9E-94D30EE1EF85}" presName="LevelTwoTextNode" presStyleLbl="node2" presStyleIdx="2" presStyleCnt="8" custScaleX="337053" custScaleY="687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A13518-4498-4D57-B0B5-F0AE5B275D60}" type="pres">
      <dgm:prSet presAssocID="{56656C0F-BB9A-4A22-9F9E-94D30EE1EF85}" presName="level3hierChild" presStyleCnt="0"/>
      <dgm:spPr/>
    </dgm:pt>
    <dgm:pt modelId="{AEE70A6B-FAB5-4BB2-BF73-361A68EA24F5}" type="pres">
      <dgm:prSet presAssocID="{B836C738-F396-4D8B-8512-CA4660B2AE3E}" presName="conn2-1" presStyleLbl="parChTrans1D3" presStyleIdx="4" presStyleCnt="12"/>
      <dgm:spPr/>
      <dgm:t>
        <a:bodyPr/>
        <a:lstStyle/>
        <a:p>
          <a:pPr rtl="1"/>
          <a:endParaRPr lang="fa-IR"/>
        </a:p>
      </dgm:t>
    </dgm:pt>
    <dgm:pt modelId="{57D8B8F5-6EEF-4838-B0CF-EF4C6C0F3143}" type="pres">
      <dgm:prSet presAssocID="{B836C738-F396-4D8B-8512-CA4660B2AE3E}" presName="connTx" presStyleLbl="parChTrans1D3" presStyleIdx="4" presStyleCnt="12"/>
      <dgm:spPr/>
      <dgm:t>
        <a:bodyPr/>
        <a:lstStyle/>
        <a:p>
          <a:pPr rtl="1"/>
          <a:endParaRPr lang="fa-IR"/>
        </a:p>
      </dgm:t>
    </dgm:pt>
    <dgm:pt modelId="{2D503329-D03F-4453-966F-AAD35A494466}" type="pres">
      <dgm:prSet presAssocID="{53568350-7885-44C0-ACCF-891ACDC1D679}" presName="root2" presStyleCnt="0"/>
      <dgm:spPr/>
    </dgm:pt>
    <dgm:pt modelId="{98F99987-1138-4B6F-A00A-536DE694EA90}" type="pres">
      <dgm:prSet presAssocID="{53568350-7885-44C0-ACCF-891ACDC1D679}" presName="LevelTwoTextNode" presStyleLbl="node3" presStyleIdx="4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AB9FC9E-8BB3-4986-9551-7AA817175E22}" type="pres">
      <dgm:prSet presAssocID="{53568350-7885-44C0-ACCF-891ACDC1D679}" presName="level3hierChild" presStyleCnt="0"/>
      <dgm:spPr/>
    </dgm:pt>
    <dgm:pt modelId="{FB6489F6-4D03-42EA-9812-507774F60C23}" type="pres">
      <dgm:prSet presAssocID="{1089541C-B142-4B5F-AC02-8B0260795F9E}" presName="conn2-1" presStyleLbl="parChTrans1D3" presStyleIdx="5" presStyleCnt="12"/>
      <dgm:spPr/>
      <dgm:t>
        <a:bodyPr/>
        <a:lstStyle/>
        <a:p>
          <a:pPr rtl="1"/>
          <a:endParaRPr lang="fa-IR"/>
        </a:p>
      </dgm:t>
    </dgm:pt>
    <dgm:pt modelId="{0427F33C-7ABE-45B4-8651-9A57010A6441}" type="pres">
      <dgm:prSet presAssocID="{1089541C-B142-4B5F-AC02-8B0260795F9E}" presName="connTx" presStyleLbl="parChTrans1D3" presStyleIdx="5" presStyleCnt="12"/>
      <dgm:spPr/>
      <dgm:t>
        <a:bodyPr/>
        <a:lstStyle/>
        <a:p>
          <a:pPr rtl="1"/>
          <a:endParaRPr lang="fa-IR"/>
        </a:p>
      </dgm:t>
    </dgm:pt>
    <dgm:pt modelId="{898AC364-3212-479E-B382-08BE4A33E125}" type="pres">
      <dgm:prSet presAssocID="{B14244CB-8400-479C-B2DF-B5849DF2B279}" presName="root2" presStyleCnt="0"/>
      <dgm:spPr/>
    </dgm:pt>
    <dgm:pt modelId="{3A12A625-4138-4CA4-99DB-FC30DEB9B4A6}" type="pres">
      <dgm:prSet presAssocID="{B14244CB-8400-479C-B2DF-B5849DF2B279}" presName="LevelTwoTextNode" presStyleLbl="node3" presStyleIdx="5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E585996-127B-4D7B-B9DE-390B971BFFAE}" type="pres">
      <dgm:prSet presAssocID="{B14244CB-8400-479C-B2DF-B5849DF2B279}" presName="level3hierChild" presStyleCnt="0"/>
      <dgm:spPr/>
    </dgm:pt>
    <dgm:pt modelId="{0F34AA8B-A23D-4906-9AEB-AAEC0B5F238F}" type="pres">
      <dgm:prSet presAssocID="{8B9F5B10-EBAF-41AF-BC08-3217B7581B48}" presName="conn2-1" presStyleLbl="parChTrans1D2" presStyleIdx="3" presStyleCnt="8"/>
      <dgm:spPr/>
      <dgm:t>
        <a:bodyPr/>
        <a:lstStyle/>
        <a:p>
          <a:pPr rtl="1"/>
          <a:endParaRPr lang="fa-IR"/>
        </a:p>
      </dgm:t>
    </dgm:pt>
    <dgm:pt modelId="{23815BAB-5EF3-4A84-BA1F-42C7FD37CFD5}" type="pres">
      <dgm:prSet presAssocID="{8B9F5B10-EBAF-41AF-BC08-3217B7581B48}" presName="connTx" presStyleLbl="parChTrans1D2" presStyleIdx="3" presStyleCnt="8"/>
      <dgm:spPr/>
      <dgm:t>
        <a:bodyPr/>
        <a:lstStyle/>
        <a:p>
          <a:pPr rtl="1"/>
          <a:endParaRPr lang="fa-IR"/>
        </a:p>
      </dgm:t>
    </dgm:pt>
    <dgm:pt modelId="{E1F2860E-445E-4243-94E4-70646ADCAE1A}" type="pres">
      <dgm:prSet presAssocID="{D8C2E7E0-8612-4382-AE34-0997B5B6A9B2}" presName="root2" presStyleCnt="0"/>
      <dgm:spPr/>
    </dgm:pt>
    <dgm:pt modelId="{D967DA2E-B817-43EB-88AE-102A9299DF94}" type="pres">
      <dgm:prSet presAssocID="{D8C2E7E0-8612-4382-AE34-0997B5B6A9B2}" presName="LevelTwoTextNode" presStyleLbl="node2" presStyleIdx="3" presStyleCnt="8" custScaleX="218278" custScaleY="629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9D4DAC0-64E7-4C81-8930-92E338C43B0E}" type="pres">
      <dgm:prSet presAssocID="{D8C2E7E0-8612-4382-AE34-0997B5B6A9B2}" presName="level3hierChild" presStyleCnt="0"/>
      <dgm:spPr/>
    </dgm:pt>
    <dgm:pt modelId="{CFC1F1AA-FA12-44B5-8907-2992FE17D4D2}" type="pres">
      <dgm:prSet presAssocID="{7BA0A3AC-EDAF-417C-8CA8-70AA3BEA14E8}" presName="conn2-1" presStyleLbl="parChTrans1D3" presStyleIdx="6" presStyleCnt="12"/>
      <dgm:spPr/>
      <dgm:t>
        <a:bodyPr/>
        <a:lstStyle/>
        <a:p>
          <a:pPr rtl="1"/>
          <a:endParaRPr lang="fa-IR"/>
        </a:p>
      </dgm:t>
    </dgm:pt>
    <dgm:pt modelId="{DEC11E41-B4CB-4BE3-A20C-D2A156B1BCEA}" type="pres">
      <dgm:prSet presAssocID="{7BA0A3AC-EDAF-417C-8CA8-70AA3BEA14E8}" presName="connTx" presStyleLbl="parChTrans1D3" presStyleIdx="6" presStyleCnt="12"/>
      <dgm:spPr/>
      <dgm:t>
        <a:bodyPr/>
        <a:lstStyle/>
        <a:p>
          <a:pPr rtl="1"/>
          <a:endParaRPr lang="fa-IR"/>
        </a:p>
      </dgm:t>
    </dgm:pt>
    <dgm:pt modelId="{A4C4B127-6030-43BC-B5D3-42BD2DFF0401}" type="pres">
      <dgm:prSet presAssocID="{640DFD5B-3F77-4122-A342-985C9090DDFB}" presName="root2" presStyleCnt="0"/>
      <dgm:spPr/>
    </dgm:pt>
    <dgm:pt modelId="{27B084E7-BB4E-4EA7-80DE-87CC02EB6AD5}" type="pres">
      <dgm:prSet presAssocID="{640DFD5B-3F77-4122-A342-985C9090DDFB}" presName="LevelTwoTextNode" presStyleLbl="node3" presStyleIdx="6" presStyleCnt="12" custScaleY="6986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8A2C126-E740-4CB0-869C-ED63A83B4DCA}" type="pres">
      <dgm:prSet presAssocID="{640DFD5B-3F77-4122-A342-985C9090DDFB}" presName="level3hierChild" presStyleCnt="0"/>
      <dgm:spPr/>
    </dgm:pt>
    <dgm:pt modelId="{CA99ACFC-0141-4F59-98D4-7ECC528466B9}" type="pres">
      <dgm:prSet presAssocID="{B8983808-CD44-4FB1-AA9A-71E208CC00E6}" presName="conn2-1" presStyleLbl="parChTrans1D3" presStyleIdx="7" presStyleCnt="12"/>
      <dgm:spPr/>
      <dgm:t>
        <a:bodyPr/>
        <a:lstStyle/>
        <a:p>
          <a:pPr rtl="1"/>
          <a:endParaRPr lang="fa-IR"/>
        </a:p>
      </dgm:t>
    </dgm:pt>
    <dgm:pt modelId="{360DBEF2-8CE0-4EAD-A5F4-DC9162BFB156}" type="pres">
      <dgm:prSet presAssocID="{B8983808-CD44-4FB1-AA9A-71E208CC00E6}" presName="connTx" presStyleLbl="parChTrans1D3" presStyleIdx="7" presStyleCnt="12"/>
      <dgm:spPr/>
      <dgm:t>
        <a:bodyPr/>
        <a:lstStyle/>
        <a:p>
          <a:pPr rtl="1"/>
          <a:endParaRPr lang="fa-IR"/>
        </a:p>
      </dgm:t>
    </dgm:pt>
    <dgm:pt modelId="{672BA2CE-6B1F-40BB-8973-A9DC3A5B22DB}" type="pres">
      <dgm:prSet presAssocID="{12E59B3C-B81D-4F14-AA07-244C075C6086}" presName="root2" presStyleCnt="0"/>
      <dgm:spPr/>
    </dgm:pt>
    <dgm:pt modelId="{AC2D9DF1-8482-4902-B5EA-B56353877686}" type="pres">
      <dgm:prSet presAssocID="{12E59B3C-B81D-4F14-AA07-244C075C6086}" presName="LevelTwoTextNode" presStyleLbl="node3" presStyleIdx="7" presStyleCnt="12" custScaleY="665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79E5B2-F16B-4D74-8AB3-48125D663428}" type="pres">
      <dgm:prSet presAssocID="{12E59B3C-B81D-4F14-AA07-244C075C6086}" presName="level3hierChild" presStyleCnt="0"/>
      <dgm:spPr/>
    </dgm:pt>
    <dgm:pt modelId="{36A8EE8B-3EE8-4260-A043-636E17E2803D}" type="pres">
      <dgm:prSet presAssocID="{20124861-D666-4F86-9B86-4519E1AFC5F3}" presName="conn2-1" presStyleLbl="parChTrans1D2" presStyleIdx="4" presStyleCnt="8"/>
      <dgm:spPr/>
      <dgm:t>
        <a:bodyPr/>
        <a:lstStyle/>
        <a:p>
          <a:pPr rtl="1"/>
          <a:endParaRPr lang="fa-IR"/>
        </a:p>
      </dgm:t>
    </dgm:pt>
    <dgm:pt modelId="{F87DF584-6074-4147-954E-8FD4BE38DA0D}" type="pres">
      <dgm:prSet presAssocID="{20124861-D666-4F86-9B86-4519E1AFC5F3}" presName="connTx" presStyleLbl="parChTrans1D2" presStyleIdx="4" presStyleCnt="8"/>
      <dgm:spPr/>
      <dgm:t>
        <a:bodyPr/>
        <a:lstStyle/>
        <a:p>
          <a:pPr rtl="1"/>
          <a:endParaRPr lang="fa-IR"/>
        </a:p>
      </dgm:t>
    </dgm:pt>
    <dgm:pt modelId="{3CD21360-EB8A-472E-99D1-8CFB91AB61D5}" type="pres">
      <dgm:prSet presAssocID="{2973C1E9-47B1-433E-B914-754275CA54E9}" presName="root2" presStyleCnt="0"/>
      <dgm:spPr/>
    </dgm:pt>
    <dgm:pt modelId="{DE865A99-443C-4624-ABFF-3CB85B477841}" type="pres">
      <dgm:prSet presAssocID="{2973C1E9-47B1-433E-B914-754275CA54E9}" presName="LevelTwoTextNode" presStyleLbl="node2" presStyleIdx="4" presStyleCnt="8" custScaleX="218278" custScaleY="665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744241D-DDD8-4605-A151-363780243208}" type="pres">
      <dgm:prSet presAssocID="{2973C1E9-47B1-433E-B914-754275CA54E9}" presName="level3hierChild" presStyleCnt="0"/>
      <dgm:spPr/>
    </dgm:pt>
    <dgm:pt modelId="{CCD24B25-6F77-427C-AE64-C6C2A4C24F36}" type="pres">
      <dgm:prSet presAssocID="{A5500691-C624-45F6-A01D-81933B4C4AF1}" presName="conn2-1" presStyleLbl="parChTrans1D3" presStyleIdx="8" presStyleCnt="12"/>
      <dgm:spPr/>
      <dgm:t>
        <a:bodyPr/>
        <a:lstStyle/>
        <a:p>
          <a:pPr rtl="1"/>
          <a:endParaRPr lang="fa-IR"/>
        </a:p>
      </dgm:t>
    </dgm:pt>
    <dgm:pt modelId="{7FD667EF-B5A6-45DD-B036-9D3FB711AC26}" type="pres">
      <dgm:prSet presAssocID="{A5500691-C624-45F6-A01D-81933B4C4AF1}" presName="connTx" presStyleLbl="parChTrans1D3" presStyleIdx="8" presStyleCnt="12"/>
      <dgm:spPr/>
      <dgm:t>
        <a:bodyPr/>
        <a:lstStyle/>
        <a:p>
          <a:pPr rtl="1"/>
          <a:endParaRPr lang="fa-IR"/>
        </a:p>
      </dgm:t>
    </dgm:pt>
    <dgm:pt modelId="{2CD1FB81-E26E-4DFA-90D7-F3D440140A92}" type="pres">
      <dgm:prSet presAssocID="{5F9343BB-713B-4742-8365-595163B17164}" presName="root2" presStyleCnt="0"/>
      <dgm:spPr/>
    </dgm:pt>
    <dgm:pt modelId="{42BB2A86-B288-431E-B8C2-FE04888E66F6}" type="pres">
      <dgm:prSet presAssocID="{5F9343BB-713B-4742-8365-595163B17164}" presName="LevelTwoTextNode" presStyleLbl="node3" presStyleIdx="8" presStyleCnt="12" custScaleY="665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4636247-3A43-4C6F-AAA0-FDE860570479}" type="pres">
      <dgm:prSet presAssocID="{5F9343BB-713B-4742-8365-595163B17164}" presName="level3hierChild" presStyleCnt="0"/>
      <dgm:spPr/>
    </dgm:pt>
    <dgm:pt modelId="{B68B577B-6189-4A11-AFBC-D05B1B9B7B80}" type="pres">
      <dgm:prSet presAssocID="{936A5440-3D41-46F6-9812-54202D37F9FD}" presName="conn2-1" presStyleLbl="parChTrans1D3" presStyleIdx="9" presStyleCnt="12"/>
      <dgm:spPr/>
      <dgm:t>
        <a:bodyPr/>
        <a:lstStyle/>
        <a:p>
          <a:pPr rtl="1"/>
          <a:endParaRPr lang="fa-IR"/>
        </a:p>
      </dgm:t>
    </dgm:pt>
    <dgm:pt modelId="{715E5214-5754-4201-A65F-A5C41AF0011C}" type="pres">
      <dgm:prSet presAssocID="{936A5440-3D41-46F6-9812-54202D37F9FD}" presName="connTx" presStyleLbl="parChTrans1D3" presStyleIdx="9" presStyleCnt="12"/>
      <dgm:spPr/>
      <dgm:t>
        <a:bodyPr/>
        <a:lstStyle/>
        <a:p>
          <a:pPr rtl="1"/>
          <a:endParaRPr lang="fa-IR"/>
        </a:p>
      </dgm:t>
    </dgm:pt>
    <dgm:pt modelId="{5E23F076-7241-4EB9-B646-9F9174E4A2F0}" type="pres">
      <dgm:prSet presAssocID="{07088C5F-6CFB-49C1-957B-9312E41F5CDE}" presName="root2" presStyleCnt="0"/>
      <dgm:spPr/>
    </dgm:pt>
    <dgm:pt modelId="{209F806C-CF8D-434C-A95F-54A67922714F}" type="pres">
      <dgm:prSet presAssocID="{07088C5F-6CFB-49C1-957B-9312E41F5CDE}" presName="LevelTwoTextNode" presStyleLbl="node3" presStyleIdx="9" presStyleCnt="12" custScaleY="665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C7ABD2D-4ED1-4283-8BC9-46F7DD2BAD62}" type="pres">
      <dgm:prSet presAssocID="{07088C5F-6CFB-49C1-957B-9312E41F5CDE}" presName="level3hierChild" presStyleCnt="0"/>
      <dgm:spPr/>
    </dgm:pt>
    <dgm:pt modelId="{887BF6B2-C7CF-4C5F-8774-233140092612}" type="pres">
      <dgm:prSet presAssocID="{9626BABA-7F84-443A-B0B5-E5D5D78473F7}" presName="conn2-1" presStyleLbl="parChTrans1D2" presStyleIdx="5" presStyleCnt="8"/>
      <dgm:spPr/>
      <dgm:t>
        <a:bodyPr/>
        <a:lstStyle/>
        <a:p>
          <a:pPr rtl="1"/>
          <a:endParaRPr lang="fa-IR"/>
        </a:p>
      </dgm:t>
    </dgm:pt>
    <dgm:pt modelId="{AB6710B5-2D0C-4063-97AD-7049C5170E4C}" type="pres">
      <dgm:prSet presAssocID="{9626BABA-7F84-443A-B0B5-E5D5D78473F7}" presName="connTx" presStyleLbl="parChTrans1D2" presStyleIdx="5" presStyleCnt="8"/>
      <dgm:spPr/>
      <dgm:t>
        <a:bodyPr/>
        <a:lstStyle/>
        <a:p>
          <a:pPr rtl="1"/>
          <a:endParaRPr lang="fa-IR"/>
        </a:p>
      </dgm:t>
    </dgm:pt>
    <dgm:pt modelId="{F00F72AF-F080-4CAE-9286-6313D718157C}" type="pres">
      <dgm:prSet presAssocID="{5F091568-04E0-461B-B5EF-5D428CB82A17}" presName="root2" presStyleCnt="0"/>
      <dgm:spPr/>
    </dgm:pt>
    <dgm:pt modelId="{B03841B8-7E42-4F2E-A7DD-02CD1A9BE2F9}" type="pres">
      <dgm:prSet presAssocID="{5F091568-04E0-461B-B5EF-5D428CB82A17}" presName="LevelTwoTextNode" presStyleLbl="node2" presStyleIdx="5" presStyleCnt="8" custScaleY="512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0BFA82A-01A9-4150-A5D5-C3ED95BCD1D9}" type="pres">
      <dgm:prSet presAssocID="{5F091568-04E0-461B-B5EF-5D428CB82A17}" presName="level3hierChild" presStyleCnt="0"/>
      <dgm:spPr/>
    </dgm:pt>
    <dgm:pt modelId="{EC483215-50EC-49C9-A0E4-3671AC835264}" type="pres">
      <dgm:prSet presAssocID="{ED6A69EA-5705-41E5-85E2-62D5D535FFB1}" presName="conn2-1" presStyleLbl="parChTrans1D3" presStyleIdx="10" presStyleCnt="12"/>
      <dgm:spPr/>
      <dgm:t>
        <a:bodyPr/>
        <a:lstStyle/>
        <a:p>
          <a:pPr rtl="1"/>
          <a:endParaRPr lang="fa-IR"/>
        </a:p>
      </dgm:t>
    </dgm:pt>
    <dgm:pt modelId="{E87135A5-5731-472D-9E9F-CE9F7C1BFEEC}" type="pres">
      <dgm:prSet presAssocID="{ED6A69EA-5705-41E5-85E2-62D5D535FFB1}" presName="connTx" presStyleLbl="parChTrans1D3" presStyleIdx="10" presStyleCnt="12"/>
      <dgm:spPr/>
      <dgm:t>
        <a:bodyPr/>
        <a:lstStyle/>
        <a:p>
          <a:pPr rtl="1"/>
          <a:endParaRPr lang="fa-IR"/>
        </a:p>
      </dgm:t>
    </dgm:pt>
    <dgm:pt modelId="{5B4E8145-F3FB-4523-BE88-35473E00A56B}" type="pres">
      <dgm:prSet presAssocID="{4731EDD4-EE21-403C-BC2A-CE361662745F}" presName="root2" presStyleCnt="0"/>
      <dgm:spPr/>
    </dgm:pt>
    <dgm:pt modelId="{F16D0AAD-98CA-4F68-8878-63514371450E}" type="pres">
      <dgm:prSet presAssocID="{4731EDD4-EE21-403C-BC2A-CE361662745F}" presName="LevelTwoTextNode" presStyleLbl="node3" presStyleIdx="10" presStyleCnt="12" custScaleY="607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22B13E3-09EF-433C-AEFD-AF6A1E3F6C48}" type="pres">
      <dgm:prSet presAssocID="{4731EDD4-EE21-403C-BC2A-CE361662745F}" presName="level3hierChild" presStyleCnt="0"/>
      <dgm:spPr/>
    </dgm:pt>
    <dgm:pt modelId="{1F01BC75-D929-4C6A-BB63-BFD3772F5EE2}" type="pres">
      <dgm:prSet presAssocID="{E93D6C5D-85D8-4A95-93BE-EF23CCC5EDB4}" presName="conn2-1" presStyleLbl="parChTrans1D2" presStyleIdx="6" presStyleCnt="8"/>
      <dgm:spPr/>
      <dgm:t>
        <a:bodyPr/>
        <a:lstStyle/>
        <a:p>
          <a:pPr rtl="1"/>
          <a:endParaRPr lang="fa-IR"/>
        </a:p>
      </dgm:t>
    </dgm:pt>
    <dgm:pt modelId="{75723833-3015-45A9-B681-AADCF9F1DF09}" type="pres">
      <dgm:prSet presAssocID="{E93D6C5D-85D8-4A95-93BE-EF23CCC5EDB4}" presName="connTx" presStyleLbl="parChTrans1D2" presStyleIdx="6" presStyleCnt="8"/>
      <dgm:spPr/>
      <dgm:t>
        <a:bodyPr/>
        <a:lstStyle/>
        <a:p>
          <a:pPr rtl="1"/>
          <a:endParaRPr lang="fa-IR"/>
        </a:p>
      </dgm:t>
    </dgm:pt>
    <dgm:pt modelId="{3EFF4EED-6296-4070-8D21-ACF1FB361873}" type="pres">
      <dgm:prSet presAssocID="{24AF9328-BB77-442D-8740-B95C2BC23854}" presName="root2" presStyleCnt="0"/>
      <dgm:spPr/>
    </dgm:pt>
    <dgm:pt modelId="{0CD424B5-87BC-4569-8E87-640A8D464627}" type="pres">
      <dgm:prSet presAssocID="{24AF9328-BB77-442D-8740-B95C2BC23854}" presName="LevelTwoTextNode" presStyleLbl="node2" presStyleIdx="6" presStyleCnt="8" custScaleY="512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832D67C-57BB-47BB-BFF8-98ECC0BDF50D}" type="pres">
      <dgm:prSet presAssocID="{24AF9328-BB77-442D-8740-B95C2BC23854}" presName="level3hierChild" presStyleCnt="0"/>
      <dgm:spPr/>
    </dgm:pt>
    <dgm:pt modelId="{40E3DCEF-C512-45D0-9BCC-8005DF8C7CCE}" type="pres">
      <dgm:prSet presAssocID="{B9896820-8A4F-4705-BF51-ACFC17C26B2C}" presName="conn2-1" presStyleLbl="parChTrans1D3" presStyleIdx="11" presStyleCnt="12"/>
      <dgm:spPr/>
      <dgm:t>
        <a:bodyPr/>
        <a:lstStyle/>
        <a:p>
          <a:pPr rtl="1"/>
          <a:endParaRPr lang="fa-IR"/>
        </a:p>
      </dgm:t>
    </dgm:pt>
    <dgm:pt modelId="{D279A574-A9A5-44F5-8E24-5EC3B2A5EBE2}" type="pres">
      <dgm:prSet presAssocID="{B9896820-8A4F-4705-BF51-ACFC17C26B2C}" presName="connTx" presStyleLbl="parChTrans1D3" presStyleIdx="11" presStyleCnt="12"/>
      <dgm:spPr/>
      <dgm:t>
        <a:bodyPr/>
        <a:lstStyle/>
        <a:p>
          <a:pPr rtl="1"/>
          <a:endParaRPr lang="fa-IR"/>
        </a:p>
      </dgm:t>
    </dgm:pt>
    <dgm:pt modelId="{A2D944B9-90F9-4278-99FD-F24C5A1682E7}" type="pres">
      <dgm:prSet presAssocID="{95AC4533-807B-4D91-A282-DEC4519C3825}" presName="root2" presStyleCnt="0"/>
      <dgm:spPr/>
    </dgm:pt>
    <dgm:pt modelId="{9C2F22F4-BD30-454E-BBCF-891C073B3BAF}" type="pres">
      <dgm:prSet presAssocID="{95AC4533-807B-4D91-A282-DEC4519C3825}" presName="LevelTwoTextNode" presStyleLbl="node3" presStyleIdx="11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B5FF8C0-1162-4BB9-8C57-AA5BB8B6B401}" type="pres">
      <dgm:prSet presAssocID="{95AC4533-807B-4D91-A282-DEC4519C3825}" presName="level3hierChild" presStyleCnt="0"/>
      <dgm:spPr/>
    </dgm:pt>
    <dgm:pt modelId="{AF2DF08C-0FEB-4024-B9F1-AA306399DE83}" type="pres">
      <dgm:prSet presAssocID="{9459E305-E3D1-448B-8566-C43BF429F466}" presName="conn2-1" presStyleLbl="parChTrans1D2" presStyleIdx="7" presStyleCnt="8"/>
      <dgm:spPr/>
      <dgm:t>
        <a:bodyPr/>
        <a:lstStyle/>
        <a:p>
          <a:pPr rtl="1"/>
          <a:endParaRPr lang="fa-IR"/>
        </a:p>
      </dgm:t>
    </dgm:pt>
    <dgm:pt modelId="{1DD6C24F-026D-493C-A6CD-1C55CD15A998}" type="pres">
      <dgm:prSet presAssocID="{9459E305-E3D1-448B-8566-C43BF429F466}" presName="connTx" presStyleLbl="parChTrans1D2" presStyleIdx="7" presStyleCnt="8"/>
      <dgm:spPr/>
      <dgm:t>
        <a:bodyPr/>
        <a:lstStyle/>
        <a:p>
          <a:pPr rtl="1"/>
          <a:endParaRPr lang="fa-IR"/>
        </a:p>
      </dgm:t>
    </dgm:pt>
    <dgm:pt modelId="{6909A92C-BF49-457A-AD05-FFB14A06E89E}" type="pres">
      <dgm:prSet presAssocID="{9718048B-752E-4956-B64E-159D50DE942A}" presName="root2" presStyleCnt="0"/>
      <dgm:spPr/>
    </dgm:pt>
    <dgm:pt modelId="{BC114626-C2C1-402A-BC9D-B8FA7029D619}" type="pres">
      <dgm:prSet presAssocID="{9718048B-752E-4956-B64E-159D50DE942A}" presName="LevelTwoTextNode" presStyleLbl="node2" presStyleIdx="7" presStyleCnt="8" custScaleY="512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BD0F634-3A10-4495-8375-6D7CD62FFA23}" type="pres">
      <dgm:prSet presAssocID="{9718048B-752E-4956-B64E-159D50DE942A}" presName="level3hierChild" presStyleCnt="0"/>
      <dgm:spPr/>
    </dgm:pt>
  </dgm:ptLst>
  <dgm:cxnLst>
    <dgm:cxn modelId="{B1416A93-4ECB-4A84-90C1-AA18E252D9FF}" srcId="{2973C1E9-47B1-433E-B914-754275CA54E9}" destId="{07088C5F-6CFB-49C1-957B-9312E41F5CDE}" srcOrd="1" destOrd="0" parTransId="{936A5440-3D41-46F6-9812-54202D37F9FD}" sibTransId="{1781D041-46D1-48DB-948D-A8CE3B625FF3}"/>
    <dgm:cxn modelId="{9DC17183-0E1A-4B39-8A88-2B1E6CD26FEB}" type="presOf" srcId="{8B9F5B10-EBAF-41AF-BC08-3217B7581B48}" destId="{0F34AA8B-A23D-4906-9AEB-AAEC0B5F238F}" srcOrd="0" destOrd="0" presId="urn:microsoft.com/office/officeart/2008/layout/HorizontalMultiLevelHierarchy"/>
    <dgm:cxn modelId="{69853DAA-BAE2-4AAD-80BB-5F3B17F3990D}" type="presOf" srcId="{B9896820-8A4F-4705-BF51-ACFC17C26B2C}" destId="{40E3DCEF-C512-45D0-9BCC-8005DF8C7CCE}" srcOrd="0" destOrd="0" presId="urn:microsoft.com/office/officeart/2008/layout/HorizontalMultiLevelHierarchy"/>
    <dgm:cxn modelId="{692E9DBD-36E1-4193-8E07-41BEB30EBF67}" type="presOf" srcId="{96A18569-2886-45B2-831B-7A59992CEA45}" destId="{4ACF6C40-AF31-40A3-852C-537D413AE24D}" srcOrd="0" destOrd="0" presId="urn:microsoft.com/office/officeart/2008/layout/HorizontalMultiLevelHierarchy"/>
    <dgm:cxn modelId="{E482392F-F3EA-4167-B547-F4EB1B4FB7D6}" type="presOf" srcId="{9459E305-E3D1-448B-8566-C43BF429F466}" destId="{1DD6C24F-026D-493C-A6CD-1C55CD15A998}" srcOrd="1" destOrd="0" presId="urn:microsoft.com/office/officeart/2008/layout/HorizontalMultiLevelHierarchy"/>
    <dgm:cxn modelId="{9539AE25-CE3D-4322-9C31-CDDF42C5ADEF}" srcId="{96A18569-2886-45B2-831B-7A59992CEA45}" destId="{B113BDE9-C28A-45DA-A44F-A28AC9EAD4F0}" srcOrd="0" destOrd="0" parTransId="{6257131A-4EF4-428F-9962-787151820E6C}" sibTransId="{C45AA674-5F0F-4FB3-A8C8-E59F24ABAA61}"/>
    <dgm:cxn modelId="{5BE21D26-F452-4C83-9871-2355E4B18848}" type="presOf" srcId="{9718048B-752E-4956-B64E-159D50DE942A}" destId="{BC114626-C2C1-402A-BC9D-B8FA7029D619}" srcOrd="0" destOrd="0" presId="urn:microsoft.com/office/officeart/2008/layout/HorizontalMultiLevelHierarchy"/>
    <dgm:cxn modelId="{4EF7E559-CCCF-476A-9251-8AA6A2ADA3A4}" srcId="{2EBED56E-4CBA-4587-BF1B-6DA647178D63}" destId="{4A1BFCAD-6FD8-4500-A4BC-12A4A200F220}" srcOrd="0" destOrd="0" parTransId="{5DBBE947-84F0-4E73-B45B-FB96D5AE623F}" sibTransId="{42C96539-C265-46CD-8215-5314283A5356}"/>
    <dgm:cxn modelId="{A311F645-0C42-4AEB-B635-23FF627C3300}" type="presOf" srcId="{9626BABA-7F84-443A-B0B5-E5D5D78473F7}" destId="{887BF6B2-C7CF-4C5F-8774-233140092612}" srcOrd="0" destOrd="0" presId="urn:microsoft.com/office/officeart/2008/layout/HorizontalMultiLevelHierarchy"/>
    <dgm:cxn modelId="{4D4C2780-82A1-4DC3-89FE-A5BC79511296}" type="presOf" srcId="{20124861-D666-4F86-9B86-4519E1AFC5F3}" destId="{36A8EE8B-3EE8-4260-A043-636E17E2803D}" srcOrd="0" destOrd="0" presId="urn:microsoft.com/office/officeart/2008/layout/HorizontalMultiLevelHierarchy"/>
    <dgm:cxn modelId="{F9336961-C5D2-4899-BAD6-0D14911B6EF3}" type="presOf" srcId="{12E59B3C-B81D-4F14-AA07-244C075C6086}" destId="{AC2D9DF1-8482-4902-B5EA-B56353877686}" srcOrd="0" destOrd="0" presId="urn:microsoft.com/office/officeart/2008/layout/HorizontalMultiLevelHierarchy"/>
    <dgm:cxn modelId="{836CC55D-4769-40EC-AAEA-3F3E6E83DD24}" type="presOf" srcId="{B5430BD9-CD25-4CD1-BB1F-8167B97435E0}" destId="{5B8CB072-963F-45C2-8985-E9BA27ED836D}" srcOrd="0" destOrd="0" presId="urn:microsoft.com/office/officeart/2008/layout/HorizontalMultiLevelHierarchy"/>
    <dgm:cxn modelId="{8EA44213-8DFE-4186-82AD-CBAD490C3386}" type="presOf" srcId="{B14244CB-8400-479C-B2DF-B5849DF2B279}" destId="{3A12A625-4138-4CA4-99DB-FC30DEB9B4A6}" srcOrd="0" destOrd="0" presId="urn:microsoft.com/office/officeart/2008/layout/HorizontalMultiLevelHierarchy"/>
    <dgm:cxn modelId="{032D1217-323A-43E5-8050-B15E3428BDFE}" srcId="{5F091568-04E0-461B-B5EF-5D428CB82A17}" destId="{4731EDD4-EE21-403C-BC2A-CE361662745F}" srcOrd="0" destOrd="0" parTransId="{ED6A69EA-5705-41E5-85E2-62D5D535FFB1}" sibTransId="{130A96F7-BB4E-4639-820A-6759FA26B4C0}"/>
    <dgm:cxn modelId="{D8C3A1E7-5AFD-419C-BEB8-7700A10B0B9C}" type="presOf" srcId="{936A5440-3D41-46F6-9812-54202D37F9FD}" destId="{B68B577B-6189-4A11-AFBC-D05B1B9B7B80}" srcOrd="0" destOrd="0" presId="urn:microsoft.com/office/officeart/2008/layout/HorizontalMultiLevelHierarchy"/>
    <dgm:cxn modelId="{9556DE98-562B-4C00-A972-E787241BCADC}" srcId="{24AF9328-BB77-442D-8740-B95C2BC23854}" destId="{95AC4533-807B-4D91-A282-DEC4519C3825}" srcOrd="0" destOrd="0" parTransId="{B9896820-8A4F-4705-BF51-ACFC17C26B2C}" sibTransId="{0A05EC2F-006E-4F3C-B9EB-D23037055966}"/>
    <dgm:cxn modelId="{C807F2BE-39A0-48AF-B90D-D924D88FF4AD}" type="presOf" srcId="{4A1BFCAD-6FD8-4500-A4BC-12A4A200F220}" destId="{714F3B1C-C452-4890-9D7D-5C410EAA2484}" srcOrd="0" destOrd="0" presId="urn:microsoft.com/office/officeart/2008/layout/HorizontalMultiLevelHierarchy"/>
    <dgm:cxn modelId="{1D617301-DE79-47D9-AB02-DF5FC00E7966}" type="presOf" srcId="{5DD0B33E-69A8-436A-A254-10AC487B86FC}" destId="{CB081D69-7EAE-4469-89CD-9DDAF67E5197}" srcOrd="0" destOrd="0" presId="urn:microsoft.com/office/officeart/2008/layout/HorizontalMultiLevelHierarchy"/>
    <dgm:cxn modelId="{830683C0-1E2E-4211-8DFB-DBA2A8D2BBFB}" type="presOf" srcId="{ED6A69EA-5705-41E5-85E2-62D5D535FFB1}" destId="{EC483215-50EC-49C9-A0E4-3671AC835264}" srcOrd="0" destOrd="0" presId="urn:microsoft.com/office/officeart/2008/layout/HorizontalMultiLevelHierarchy"/>
    <dgm:cxn modelId="{8990E551-7052-4B7E-A99A-16EA6C54C347}" srcId="{B113BDE9-C28A-45DA-A44F-A28AC9EAD4F0}" destId="{56656C0F-BB9A-4A22-9F9E-94D30EE1EF85}" srcOrd="2" destOrd="0" parTransId="{35568C24-56A6-46E8-86E6-39331F141097}" sibTransId="{626F59E0-A461-4A2D-9D0B-962372580022}"/>
    <dgm:cxn modelId="{1D903BA3-85A0-4275-AF55-4950B68DF722}" type="presOf" srcId="{53568350-7885-44C0-ACCF-891ACDC1D679}" destId="{98F99987-1138-4B6F-A00A-536DE694EA90}" srcOrd="0" destOrd="0" presId="urn:microsoft.com/office/officeart/2008/layout/HorizontalMultiLevelHierarchy"/>
    <dgm:cxn modelId="{AF1A44BB-23E5-4041-B507-5DAE981CFD85}" type="presOf" srcId="{7BA0A3AC-EDAF-417C-8CA8-70AA3BEA14E8}" destId="{DEC11E41-B4CB-4BE3-A20C-D2A156B1BCEA}" srcOrd="1" destOrd="0" presId="urn:microsoft.com/office/officeart/2008/layout/HorizontalMultiLevelHierarchy"/>
    <dgm:cxn modelId="{90F94848-9B24-4752-A82A-18A13C367D5F}" srcId="{A5A83000-72DE-44FE-BB35-F05817F2BC6D}" destId="{A9ABA79C-5A34-4ECE-9591-4A8000D3811E}" srcOrd="0" destOrd="0" parTransId="{6CE0FFE8-4AC6-43C6-A54B-4A296B916F9F}" sibTransId="{407CBBC3-1811-42A8-8EAD-150DE1C701BC}"/>
    <dgm:cxn modelId="{AD284768-E7E1-4A64-8C80-16E0FF5EBB99}" type="presOf" srcId="{497FB45F-6632-42D6-A1FE-DEFC1FB71AEB}" destId="{E50950D8-99F3-41A7-A058-0A23C2B2D697}" srcOrd="0" destOrd="0" presId="urn:microsoft.com/office/officeart/2008/layout/HorizontalMultiLevelHierarchy"/>
    <dgm:cxn modelId="{B16B4111-5B26-425E-89B3-80A90E0FA06A}" srcId="{B113BDE9-C28A-45DA-A44F-A28AC9EAD4F0}" destId="{0F6D73AA-121B-47F2-BFEF-2416374611DE}" srcOrd="0" destOrd="0" parTransId="{7617F9AD-EB86-4DA8-A586-6EE8FE3039D4}" sibTransId="{3928141C-341B-484F-8389-25C24F1E1278}"/>
    <dgm:cxn modelId="{8F85F242-C551-46A7-826B-67040CC3F841}" srcId="{B113BDE9-C28A-45DA-A44F-A28AC9EAD4F0}" destId="{9718048B-752E-4956-B64E-159D50DE942A}" srcOrd="7" destOrd="0" parTransId="{9459E305-E3D1-448B-8566-C43BF429F466}" sibTransId="{A03943CE-4347-48D3-8011-0DD92C357742}"/>
    <dgm:cxn modelId="{B23ED636-C7E1-49A8-881C-2D23E87CDFD4}" srcId="{B113BDE9-C28A-45DA-A44F-A28AC9EAD4F0}" destId="{2973C1E9-47B1-433E-B914-754275CA54E9}" srcOrd="4" destOrd="0" parTransId="{20124861-D666-4F86-9B86-4519E1AFC5F3}" sibTransId="{51360AC5-CB9B-4DC0-B674-D181940B56FA}"/>
    <dgm:cxn modelId="{A14E3B74-947F-47FC-9C74-74C915828F19}" srcId="{2973C1E9-47B1-433E-B914-754275CA54E9}" destId="{5F9343BB-713B-4742-8365-595163B17164}" srcOrd="0" destOrd="0" parTransId="{A5500691-C624-45F6-A01D-81933B4C4AF1}" sibTransId="{F6E1F08C-7720-470C-B5E0-845686B3743A}"/>
    <dgm:cxn modelId="{78511776-5128-4DBA-A6A1-B55579959CB9}" type="presOf" srcId="{936A5440-3D41-46F6-9812-54202D37F9FD}" destId="{715E5214-5754-4201-A65F-A5C41AF0011C}" srcOrd="1" destOrd="0" presId="urn:microsoft.com/office/officeart/2008/layout/HorizontalMultiLevelHierarchy"/>
    <dgm:cxn modelId="{DB4B7E0C-5CB7-443D-91BD-3386F9C83716}" type="presOf" srcId="{0EAF1400-AD18-4B4A-A6BB-54F5A7CDB618}" destId="{7280E901-0D56-42D8-B3C4-BA5CA1758303}" srcOrd="1" destOrd="0" presId="urn:microsoft.com/office/officeart/2008/layout/HorizontalMultiLevelHierarchy"/>
    <dgm:cxn modelId="{83743392-391F-472C-A05C-D3994F3DCAC7}" type="presOf" srcId="{5DBBE947-84F0-4E73-B45B-FB96D5AE623F}" destId="{4ADEFA5F-8FBC-4DBB-9261-15EA34214F7A}" srcOrd="1" destOrd="0" presId="urn:microsoft.com/office/officeart/2008/layout/HorizontalMultiLevelHierarchy"/>
    <dgm:cxn modelId="{17D9A7AB-7B20-4E5C-BB79-B77B193E18F8}" srcId="{D8C2E7E0-8612-4382-AE34-0997B5B6A9B2}" destId="{12E59B3C-B81D-4F14-AA07-244C075C6086}" srcOrd="1" destOrd="0" parTransId="{B8983808-CD44-4FB1-AA9A-71E208CC00E6}" sibTransId="{22DF0F9D-7E8E-4949-91E8-5B4B5A6B00A3}"/>
    <dgm:cxn modelId="{96C8DB7B-1D35-4FEF-830D-E126191D98F4}" type="presOf" srcId="{0EAF1400-AD18-4B4A-A6BB-54F5A7CDB618}" destId="{3616A62D-6576-43BE-BE78-18EE270DBC86}" srcOrd="0" destOrd="0" presId="urn:microsoft.com/office/officeart/2008/layout/HorizontalMultiLevelHierarchy"/>
    <dgm:cxn modelId="{806DCE5B-6D8A-48FD-855A-5E16EC105581}" srcId="{56656C0F-BB9A-4A22-9F9E-94D30EE1EF85}" destId="{B14244CB-8400-479C-B2DF-B5849DF2B279}" srcOrd="1" destOrd="0" parTransId="{1089541C-B142-4B5F-AC02-8B0260795F9E}" sibTransId="{9B1FBA20-8F13-41FD-9E57-4A1266FC4AC6}"/>
    <dgm:cxn modelId="{452AFDAE-043F-4D77-9E25-FA33FC8C12DC}" srcId="{B113BDE9-C28A-45DA-A44F-A28AC9EAD4F0}" destId="{5F091568-04E0-461B-B5EF-5D428CB82A17}" srcOrd="5" destOrd="0" parTransId="{9626BABA-7F84-443A-B0B5-E5D5D78473F7}" sibTransId="{0EBC6A35-F961-479C-9359-D5EC4CD9A9FD}"/>
    <dgm:cxn modelId="{6CCE8820-35A6-4E67-80F1-7E16EF23329B}" srcId="{B113BDE9-C28A-45DA-A44F-A28AC9EAD4F0}" destId="{D8C2E7E0-8612-4382-AE34-0997B5B6A9B2}" srcOrd="3" destOrd="0" parTransId="{8B9F5B10-EBAF-41AF-BC08-3217B7581B48}" sibTransId="{DE012FCE-6325-463F-B6A2-F713F98F7777}"/>
    <dgm:cxn modelId="{B1BE8DAD-CBEE-425D-A658-8A9D93DE9577}" type="presOf" srcId="{B9896820-8A4F-4705-BF51-ACFC17C26B2C}" destId="{D279A574-A9A5-44F5-8E24-5EC3B2A5EBE2}" srcOrd="1" destOrd="0" presId="urn:microsoft.com/office/officeart/2008/layout/HorizontalMultiLevelHierarchy"/>
    <dgm:cxn modelId="{1C73D3A0-1A2E-4823-966F-176A13CA014F}" srcId="{4A1BFCAD-6FD8-4500-A4BC-12A4A200F220}" destId="{5DD0B33E-69A8-436A-A254-10AC487B86FC}" srcOrd="0" destOrd="0" parTransId="{509A1926-727C-49E8-87D8-89A81534CBB2}" sibTransId="{DF653D86-794B-4072-A7B1-1F40539F1624}"/>
    <dgm:cxn modelId="{01466665-3179-4919-8FEB-43F23D25644D}" type="presOf" srcId="{7BA0A3AC-EDAF-417C-8CA8-70AA3BEA14E8}" destId="{CFC1F1AA-FA12-44B5-8907-2992FE17D4D2}" srcOrd="0" destOrd="0" presId="urn:microsoft.com/office/officeart/2008/layout/HorizontalMultiLevelHierarchy"/>
    <dgm:cxn modelId="{37747FA8-E8E4-4BB0-B66C-75A2EDFB69DB}" type="presOf" srcId="{B836C738-F396-4D8B-8512-CA4660B2AE3E}" destId="{AEE70A6B-FAB5-4BB2-BF73-361A68EA24F5}" srcOrd="0" destOrd="0" presId="urn:microsoft.com/office/officeart/2008/layout/HorizontalMultiLevelHierarchy"/>
    <dgm:cxn modelId="{A206F804-82C2-4D34-A6A4-8CAA5B490320}" type="presOf" srcId="{776D01DD-B843-40FE-B1F9-A3212D2B5BDA}" destId="{54E7EFF5-6678-4C21-9F18-DB90148201D1}" srcOrd="0" destOrd="0" presId="urn:microsoft.com/office/officeart/2008/layout/HorizontalMultiLevelHierarchy"/>
    <dgm:cxn modelId="{0E2A06F5-D6CF-4769-B400-DBDC6BE8D8E4}" type="presOf" srcId="{5F9343BB-713B-4742-8365-595163B17164}" destId="{42BB2A86-B288-431E-B8C2-FE04888E66F6}" srcOrd="0" destOrd="0" presId="urn:microsoft.com/office/officeart/2008/layout/HorizontalMultiLevelHierarchy"/>
    <dgm:cxn modelId="{E9F4F56E-E5D6-4E94-BDEE-0B38D5F964D2}" type="presOf" srcId="{A9ABA79C-5A34-4ECE-9591-4A8000D3811E}" destId="{DF5C7DC5-D103-46DC-9E71-7F675AD5FD08}" srcOrd="0" destOrd="0" presId="urn:microsoft.com/office/officeart/2008/layout/HorizontalMultiLevelHierarchy"/>
    <dgm:cxn modelId="{F82C68DE-8D09-42BA-BF97-DE6ACFFA832F}" srcId="{56656C0F-BB9A-4A22-9F9E-94D30EE1EF85}" destId="{53568350-7885-44C0-ACCF-891ACDC1D679}" srcOrd="0" destOrd="0" parTransId="{B836C738-F396-4D8B-8512-CA4660B2AE3E}" sibTransId="{A1CE87C7-2B33-491C-B635-62C875C8B0C0}"/>
    <dgm:cxn modelId="{BA9EDE09-F491-4986-94A8-C7084299F197}" type="presOf" srcId="{6CE0FFE8-4AC6-43C6-A54B-4A296B916F9F}" destId="{E7DDBEF7-0E51-49FE-BDE4-125B7C9D57D1}" srcOrd="1" destOrd="0" presId="urn:microsoft.com/office/officeart/2008/layout/HorizontalMultiLevelHierarchy"/>
    <dgm:cxn modelId="{368D5F70-4F3D-4398-B179-BE9499B2680C}" type="presOf" srcId="{7617F9AD-EB86-4DA8-A586-6EE8FE3039D4}" destId="{08995CB9-B90E-402A-806B-830C487EB1D9}" srcOrd="0" destOrd="0" presId="urn:microsoft.com/office/officeart/2008/layout/HorizontalMultiLevelHierarchy"/>
    <dgm:cxn modelId="{C84D1661-ABD8-49BE-9A83-56C0477E47C3}" srcId="{B113BDE9-C28A-45DA-A44F-A28AC9EAD4F0}" destId="{2EBED56E-4CBA-4587-BF1B-6DA647178D63}" srcOrd="1" destOrd="0" parTransId="{497FB45F-6632-42D6-A1FE-DEFC1FB71AEB}" sibTransId="{CC428C4B-8C31-4A08-87B0-8933FC97D1BD}"/>
    <dgm:cxn modelId="{E0DCAF5E-897E-4FE4-8B71-603BD6A77D3D}" type="presOf" srcId="{2973C1E9-47B1-433E-B914-754275CA54E9}" destId="{DE865A99-443C-4624-ABFF-3CB85B477841}" srcOrd="0" destOrd="0" presId="urn:microsoft.com/office/officeart/2008/layout/HorizontalMultiLevelHierarchy"/>
    <dgm:cxn modelId="{C1BD315C-0946-4927-AD14-AF7B0592A762}" srcId="{B113BDE9-C28A-45DA-A44F-A28AC9EAD4F0}" destId="{24AF9328-BB77-442D-8740-B95C2BC23854}" srcOrd="6" destOrd="0" parTransId="{E93D6C5D-85D8-4A95-93BE-EF23CCC5EDB4}" sibTransId="{823B024B-A5C9-460B-9953-04C24F89C931}"/>
    <dgm:cxn modelId="{766F74CF-C8C8-4BBB-8286-3D8061502255}" type="presOf" srcId="{B836C738-F396-4D8B-8512-CA4660B2AE3E}" destId="{57D8B8F5-6EEF-4838-B0CF-EF4C6C0F3143}" srcOrd="1" destOrd="0" presId="urn:microsoft.com/office/officeart/2008/layout/HorizontalMultiLevelHierarchy"/>
    <dgm:cxn modelId="{FEE78BF0-ACDD-49A8-8420-894AB3050232}" type="presOf" srcId="{1089541C-B142-4B5F-AC02-8B0260795F9E}" destId="{0427F33C-7ABE-45B4-8651-9A57010A6441}" srcOrd="1" destOrd="0" presId="urn:microsoft.com/office/officeart/2008/layout/HorizontalMultiLevelHierarchy"/>
    <dgm:cxn modelId="{883F9584-AD5B-4A56-A69A-D3706696015C}" srcId="{0F6D73AA-121B-47F2-BFEF-2416374611DE}" destId="{A5A83000-72DE-44FE-BB35-F05817F2BC6D}" srcOrd="2" destOrd="0" parTransId="{0EAF1400-AD18-4B4A-A6BB-54F5A7CDB618}" sibTransId="{436A1155-232E-4C7B-AE8A-D2914531EE79}"/>
    <dgm:cxn modelId="{F08AE6BD-88D0-4042-A54A-3DD159859157}" type="presOf" srcId="{497FB45F-6632-42D6-A1FE-DEFC1FB71AEB}" destId="{D43CA5E3-1E8D-449D-BBFE-E49B311B163B}" srcOrd="1" destOrd="0" presId="urn:microsoft.com/office/officeart/2008/layout/HorizontalMultiLevelHierarchy"/>
    <dgm:cxn modelId="{D8C84CCC-E89D-4561-B791-0821DA311504}" type="presOf" srcId="{B113BDE9-C28A-45DA-A44F-A28AC9EAD4F0}" destId="{7477C96A-9361-4218-8359-1BCA69836374}" srcOrd="0" destOrd="0" presId="urn:microsoft.com/office/officeart/2008/layout/HorizontalMultiLevelHierarchy"/>
    <dgm:cxn modelId="{B2EE5010-0F05-4923-AC7D-43A12B93DBC4}" srcId="{D8C2E7E0-8612-4382-AE34-0997B5B6A9B2}" destId="{640DFD5B-3F77-4122-A342-985C9090DDFB}" srcOrd="0" destOrd="0" parTransId="{7BA0A3AC-EDAF-417C-8CA8-70AA3BEA14E8}" sibTransId="{46953A51-9F8C-4DC8-BA06-821C59DBC134}"/>
    <dgm:cxn modelId="{7F9526C3-518E-4BB7-BB7F-E70FBEFB3943}" type="presOf" srcId="{1089541C-B142-4B5F-AC02-8B0260795F9E}" destId="{FB6489F6-4D03-42EA-9812-507774F60C23}" srcOrd="0" destOrd="0" presId="urn:microsoft.com/office/officeart/2008/layout/HorizontalMultiLevelHierarchy"/>
    <dgm:cxn modelId="{4C611AE2-420B-4F24-A7F7-8FAAF6907DAF}" type="presOf" srcId="{9626BABA-7F84-443A-B0B5-E5D5D78473F7}" destId="{AB6710B5-2D0C-4063-97AD-7049C5170E4C}" srcOrd="1" destOrd="0" presId="urn:microsoft.com/office/officeart/2008/layout/HorizontalMultiLevelHierarchy"/>
    <dgm:cxn modelId="{58739F82-4B1D-4E67-B640-231D952F2CA3}" type="presOf" srcId="{95AC4533-807B-4D91-A282-DEC4519C3825}" destId="{9C2F22F4-BD30-454E-BBCF-891C073B3BAF}" srcOrd="0" destOrd="0" presId="urn:microsoft.com/office/officeart/2008/layout/HorizontalMultiLevelHierarchy"/>
    <dgm:cxn modelId="{E1ADC448-4524-461E-A437-E0DA944E5120}" type="presOf" srcId="{2EBED56E-4CBA-4587-BF1B-6DA647178D63}" destId="{224207C8-CAC3-4962-9688-A6BF5045A285}" srcOrd="0" destOrd="0" presId="urn:microsoft.com/office/officeart/2008/layout/HorizontalMultiLevelHierarchy"/>
    <dgm:cxn modelId="{1D23D3D1-A31E-4B88-BE4D-439C386B01F4}" type="presOf" srcId="{24AF9328-BB77-442D-8740-B95C2BC23854}" destId="{0CD424B5-87BC-4569-8E87-640A8D464627}" srcOrd="0" destOrd="0" presId="urn:microsoft.com/office/officeart/2008/layout/HorizontalMultiLevelHierarchy"/>
    <dgm:cxn modelId="{F5A0584E-A33B-488A-BE79-A45A3D3A96C1}" type="presOf" srcId="{9459E305-E3D1-448B-8566-C43BF429F466}" destId="{AF2DF08C-0FEB-4024-B9F1-AA306399DE83}" srcOrd="0" destOrd="0" presId="urn:microsoft.com/office/officeart/2008/layout/HorizontalMultiLevelHierarchy"/>
    <dgm:cxn modelId="{EA0C61DA-2264-453C-9FC4-62BC423CB14E}" type="presOf" srcId="{B8983808-CD44-4FB1-AA9A-71E208CC00E6}" destId="{360DBEF2-8CE0-4EAD-A5F4-DC9162BFB156}" srcOrd="1" destOrd="0" presId="urn:microsoft.com/office/officeart/2008/layout/HorizontalMultiLevelHierarchy"/>
    <dgm:cxn modelId="{53BDD2BB-F7E4-4FF4-8A07-D66F821955B1}" type="presOf" srcId="{509A1926-727C-49E8-87D8-89A81534CBB2}" destId="{5337C613-DC53-493D-A564-E5244D9CB879}" srcOrd="1" destOrd="0" presId="urn:microsoft.com/office/officeart/2008/layout/HorizontalMultiLevelHierarchy"/>
    <dgm:cxn modelId="{C40077DD-FA94-4F28-9CFC-BF74A17D8009}" type="presOf" srcId="{A5A83000-72DE-44FE-BB35-F05817F2BC6D}" destId="{D491F538-6FBA-42C7-91B0-409155244C95}" srcOrd="0" destOrd="0" presId="urn:microsoft.com/office/officeart/2008/layout/HorizontalMultiLevelHierarchy"/>
    <dgm:cxn modelId="{DC617108-4FB2-4A1D-8AE1-AAB88EED2596}" type="presOf" srcId="{640DFD5B-3F77-4122-A342-985C9090DDFB}" destId="{27B084E7-BB4E-4EA7-80DE-87CC02EB6AD5}" srcOrd="0" destOrd="0" presId="urn:microsoft.com/office/officeart/2008/layout/HorizontalMultiLevelHierarchy"/>
    <dgm:cxn modelId="{931621E9-3C9A-4957-8EC0-03C64222C73E}" type="presOf" srcId="{35568C24-56A6-46E8-86E6-39331F141097}" destId="{0394BD2E-5F0E-41CB-85E3-7931FD6E7CCB}" srcOrd="1" destOrd="0" presId="urn:microsoft.com/office/officeart/2008/layout/HorizontalMultiLevelHierarchy"/>
    <dgm:cxn modelId="{21D527A1-33C2-4F96-8600-94B9282B02D1}" type="presOf" srcId="{20124861-D666-4F86-9B86-4519E1AFC5F3}" destId="{F87DF584-6074-4147-954E-8FD4BE38DA0D}" srcOrd="1" destOrd="0" presId="urn:microsoft.com/office/officeart/2008/layout/HorizontalMultiLevelHierarchy"/>
    <dgm:cxn modelId="{C231E242-7334-4392-9F7E-FA8072E6CF1D}" type="presOf" srcId="{8B9F5B10-EBAF-41AF-BC08-3217B7581B48}" destId="{23815BAB-5EF3-4A84-BA1F-42C7FD37CFD5}" srcOrd="1" destOrd="0" presId="urn:microsoft.com/office/officeart/2008/layout/HorizontalMultiLevelHierarchy"/>
    <dgm:cxn modelId="{D8363044-C290-49A4-803E-5EA4E86E7665}" type="presOf" srcId="{6CE0FFE8-4AC6-43C6-A54B-4A296B916F9F}" destId="{DAA098A6-2BC4-4581-94B1-B007FA3EDEFE}" srcOrd="0" destOrd="0" presId="urn:microsoft.com/office/officeart/2008/layout/HorizontalMultiLevelHierarchy"/>
    <dgm:cxn modelId="{2543A723-8A34-432F-9DBC-00B96763C030}" type="presOf" srcId="{776D01DD-B843-40FE-B1F9-A3212D2B5BDA}" destId="{F60C95BA-5B49-4612-B844-97FDE478ECA4}" srcOrd="1" destOrd="0" presId="urn:microsoft.com/office/officeart/2008/layout/HorizontalMultiLevelHierarchy"/>
    <dgm:cxn modelId="{8239EB63-2CC7-4ACA-B9C6-67B189383EAD}" type="presOf" srcId="{E93D6C5D-85D8-4A95-93BE-EF23CCC5EDB4}" destId="{1F01BC75-D929-4C6A-BB63-BFD3772F5EE2}" srcOrd="0" destOrd="0" presId="urn:microsoft.com/office/officeart/2008/layout/HorizontalMultiLevelHierarchy"/>
    <dgm:cxn modelId="{CE6DB92C-C7C8-4825-87B3-9CFEF94C6433}" type="presOf" srcId="{7617F9AD-EB86-4DA8-A586-6EE8FE3039D4}" destId="{760D56E7-2368-4C3C-952F-457CBE09CAC3}" srcOrd="1" destOrd="0" presId="urn:microsoft.com/office/officeart/2008/layout/HorizontalMultiLevelHierarchy"/>
    <dgm:cxn modelId="{3C5898EA-0290-46F8-AF9E-7621083AD1CF}" type="presOf" srcId="{E33633CA-9D83-4A9F-9713-985639CD61FA}" destId="{A7646F4A-C5EF-437D-8351-EFBA63B2BF66}" srcOrd="0" destOrd="0" presId="urn:microsoft.com/office/officeart/2008/layout/HorizontalMultiLevelHierarchy"/>
    <dgm:cxn modelId="{822BCBC8-114B-4BAB-8651-58E3EEE28928}" type="presOf" srcId="{E33633CA-9D83-4A9F-9713-985639CD61FA}" destId="{24C1800F-D7C9-42D4-9297-13F48426BA5D}" srcOrd="1" destOrd="0" presId="urn:microsoft.com/office/officeart/2008/layout/HorizontalMultiLevelHierarchy"/>
    <dgm:cxn modelId="{CCDE17DD-3E21-4AFC-9126-06A367140A12}" srcId="{0F6D73AA-121B-47F2-BFEF-2416374611DE}" destId="{894DB41E-7212-4028-A269-CC66FF28FC55}" srcOrd="0" destOrd="0" parTransId="{776D01DD-B843-40FE-B1F9-A3212D2B5BDA}" sibTransId="{94EA26C5-A10C-479F-ADAE-06202E28CBED}"/>
    <dgm:cxn modelId="{33087629-CEDB-447D-BFBE-4410185568C0}" type="presOf" srcId="{07088C5F-6CFB-49C1-957B-9312E41F5CDE}" destId="{209F806C-CF8D-434C-A95F-54A67922714F}" srcOrd="0" destOrd="0" presId="urn:microsoft.com/office/officeart/2008/layout/HorizontalMultiLevelHierarchy"/>
    <dgm:cxn modelId="{89A42CE4-DFD2-408A-ACB7-983E9B4040A9}" type="presOf" srcId="{E93D6C5D-85D8-4A95-93BE-EF23CCC5EDB4}" destId="{75723833-3015-45A9-B681-AADCF9F1DF09}" srcOrd="1" destOrd="0" presId="urn:microsoft.com/office/officeart/2008/layout/HorizontalMultiLevelHierarchy"/>
    <dgm:cxn modelId="{A2FBB95C-C7AE-4BE6-9B89-966C66D4DCAA}" type="presOf" srcId="{5DBBE947-84F0-4E73-B45B-FB96D5AE623F}" destId="{2437EF73-5EF3-4A01-A0C7-2234CDB7DCE3}" srcOrd="0" destOrd="0" presId="urn:microsoft.com/office/officeart/2008/layout/HorizontalMultiLevelHierarchy"/>
    <dgm:cxn modelId="{4998E344-AB94-4725-AB40-3C0266D740A9}" type="presOf" srcId="{0F6D73AA-121B-47F2-BFEF-2416374611DE}" destId="{94CF4006-FCFA-465E-806E-2AC875A3D082}" srcOrd="0" destOrd="0" presId="urn:microsoft.com/office/officeart/2008/layout/HorizontalMultiLevelHierarchy"/>
    <dgm:cxn modelId="{490A630C-57D8-46CA-AD9E-41023E0FAC7D}" type="presOf" srcId="{4731EDD4-EE21-403C-BC2A-CE361662745F}" destId="{F16D0AAD-98CA-4F68-8878-63514371450E}" srcOrd="0" destOrd="0" presId="urn:microsoft.com/office/officeart/2008/layout/HorizontalMultiLevelHierarchy"/>
    <dgm:cxn modelId="{48A63E26-095A-44EA-A792-50630F13AB80}" type="presOf" srcId="{D8C2E7E0-8612-4382-AE34-0997B5B6A9B2}" destId="{D967DA2E-B817-43EB-88AE-102A9299DF94}" srcOrd="0" destOrd="0" presId="urn:microsoft.com/office/officeart/2008/layout/HorizontalMultiLevelHierarchy"/>
    <dgm:cxn modelId="{D2FB2FC4-D0B2-4A4A-81EC-F0950ED9D6DF}" type="presOf" srcId="{B8983808-CD44-4FB1-AA9A-71E208CC00E6}" destId="{CA99ACFC-0141-4F59-98D4-7ECC528466B9}" srcOrd="0" destOrd="0" presId="urn:microsoft.com/office/officeart/2008/layout/HorizontalMultiLevelHierarchy"/>
    <dgm:cxn modelId="{D835D421-30CC-4AA7-AAF2-71A113912085}" srcId="{0F6D73AA-121B-47F2-BFEF-2416374611DE}" destId="{B5430BD9-CD25-4CD1-BB1F-8167B97435E0}" srcOrd="1" destOrd="0" parTransId="{E33633CA-9D83-4A9F-9713-985639CD61FA}" sibTransId="{05923605-AC22-4BA7-9079-01174A722297}"/>
    <dgm:cxn modelId="{3660E443-5490-4047-9D40-634273EB8CF2}" type="presOf" srcId="{ED6A69EA-5705-41E5-85E2-62D5D535FFB1}" destId="{E87135A5-5731-472D-9E9F-CE9F7C1BFEEC}" srcOrd="1" destOrd="0" presId="urn:microsoft.com/office/officeart/2008/layout/HorizontalMultiLevelHierarchy"/>
    <dgm:cxn modelId="{AF80FA7B-4BAF-404D-8D85-4BE532237519}" type="presOf" srcId="{509A1926-727C-49E8-87D8-89A81534CBB2}" destId="{6A7E1738-F5B4-4326-8E33-0108D4F4929D}" srcOrd="0" destOrd="0" presId="urn:microsoft.com/office/officeart/2008/layout/HorizontalMultiLevelHierarchy"/>
    <dgm:cxn modelId="{7063DDEC-BCA6-467E-AB28-665928B3F07D}" type="presOf" srcId="{56656C0F-BB9A-4A22-9F9E-94D30EE1EF85}" destId="{61C42616-BE62-4E1F-ABDF-A0651E5BA2D7}" srcOrd="0" destOrd="0" presId="urn:microsoft.com/office/officeart/2008/layout/HorizontalMultiLevelHierarchy"/>
    <dgm:cxn modelId="{14A62DF5-DC56-4A94-B56F-FDF5D834100B}" type="presOf" srcId="{35568C24-56A6-46E8-86E6-39331F141097}" destId="{4206F2B5-ECAE-4FF1-A462-F16F660C780F}" srcOrd="0" destOrd="0" presId="urn:microsoft.com/office/officeart/2008/layout/HorizontalMultiLevelHierarchy"/>
    <dgm:cxn modelId="{FD7E9B90-745F-4E18-91B1-09A4B77C487B}" type="presOf" srcId="{A5500691-C624-45F6-A01D-81933B4C4AF1}" destId="{7FD667EF-B5A6-45DD-B036-9D3FB711AC26}" srcOrd="1" destOrd="0" presId="urn:microsoft.com/office/officeart/2008/layout/HorizontalMultiLevelHierarchy"/>
    <dgm:cxn modelId="{E693587A-B819-449E-A0E7-04899C77867E}" type="presOf" srcId="{5F091568-04E0-461B-B5EF-5D428CB82A17}" destId="{B03841B8-7E42-4F2E-A7DD-02CD1A9BE2F9}" srcOrd="0" destOrd="0" presId="urn:microsoft.com/office/officeart/2008/layout/HorizontalMultiLevelHierarchy"/>
    <dgm:cxn modelId="{A759ED02-BA2A-4E55-97EF-940F7D70825D}" type="presOf" srcId="{894DB41E-7212-4028-A269-CC66FF28FC55}" destId="{A195A9B8-9550-4D9A-B10F-EF4CFA437295}" srcOrd="0" destOrd="0" presId="urn:microsoft.com/office/officeart/2008/layout/HorizontalMultiLevelHierarchy"/>
    <dgm:cxn modelId="{DE28C69F-C8B8-427D-A5C6-33AD2365AE8F}" type="presOf" srcId="{A5500691-C624-45F6-A01D-81933B4C4AF1}" destId="{CCD24B25-6F77-427C-AE64-C6C2A4C24F36}" srcOrd="0" destOrd="0" presId="urn:microsoft.com/office/officeart/2008/layout/HorizontalMultiLevelHierarchy"/>
    <dgm:cxn modelId="{B5830319-4468-4AC6-8ABD-0A0DAD60D974}" type="presParOf" srcId="{4ACF6C40-AF31-40A3-852C-537D413AE24D}" destId="{EFF7AAFB-B54F-4FB2-B866-E7276C3C00BC}" srcOrd="0" destOrd="0" presId="urn:microsoft.com/office/officeart/2008/layout/HorizontalMultiLevelHierarchy"/>
    <dgm:cxn modelId="{1FDC61AA-0D0A-41D4-BEB9-F53FF32F3126}" type="presParOf" srcId="{EFF7AAFB-B54F-4FB2-B866-E7276C3C00BC}" destId="{7477C96A-9361-4218-8359-1BCA69836374}" srcOrd="0" destOrd="0" presId="urn:microsoft.com/office/officeart/2008/layout/HorizontalMultiLevelHierarchy"/>
    <dgm:cxn modelId="{42C76BED-6DB1-44DE-A26B-E48831016438}" type="presParOf" srcId="{EFF7AAFB-B54F-4FB2-B866-E7276C3C00BC}" destId="{DB44767D-C2AC-49E3-BD8A-DA7E387E2C1D}" srcOrd="1" destOrd="0" presId="urn:microsoft.com/office/officeart/2008/layout/HorizontalMultiLevelHierarchy"/>
    <dgm:cxn modelId="{F4733EA0-BD88-4BF2-BAE1-973BA57557D6}" type="presParOf" srcId="{DB44767D-C2AC-49E3-BD8A-DA7E387E2C1D}" destId="{08995CB9-B90E-402A-806B-830C487EB1D9}" srcOrd="0" destOrd="0" presId="urn:microsoft.com/office/officeart/2008/layout/HorizontalMultiLevelHierarchy"/>
    <dgm:cxn modelId="{99919295-5AA3-4E1D-AF31-304C4FFCD74D}" type="presParOf" srcId="{08995CB9-B90E-402A-806B-830C487EB1D9}" destId="{760D56E7-2368-4C3C-952F-457CBE09CAC3}" srcOrd="0" destOrd="0" presId="urn:microsoft.com/office/officeart/2008/layout/HorizontalMultiLevelHierarchy"/>
    <dgm:cxn modelId="{66D14965-16DB-4600-8C81-61DAC325D613}" type="presParOf" srcId="{DB44767D-C2AC-49E3-BD8A-DA7E387E2C1D}" destId="{DEBD788B-502C-469E-B7F8-E6A2A93B9793}" srcOrd="1" destOrd="0" presId="urn:microsoft.com/office/officeart/2008/layout/HorizontalMultiLevelHierarchy"/>
    <dgm:cxn modelId="{4E15F8E9-7193-4BD0-BCEC-AF87FB306C31}" type="presParOf" srcId="{DEBD788B-502C-469E-B7F8-E6A2A93B9793}" destId="{94CF4006-FCFA-465E-806E-2AC875A3D082}" srcOrd="0" destOrd="0" presId="urn:microsoft.com/office/officeart/2008/layout/HorizontalMultiLevelHierarchy"/>
    <dgm:cxn modelId="{BED583C1-6C14-4E01-9FF8-531AA8E2E98D}" type="presParOf" srcId="{DEBD788B-502C-469E-B7F8-E6A2A93B9793}" destId="{54641752-16C1-407C-94E8-48249D48D00F}" srcOrd="1" destOrd="0" presId="urn:microsoft.com/office/officeart/2008/layout/HorizontalMultiLevelHierarchy"/>
    <dgm:cxn modelId="{CFC3271C-3ED3-43CC-9194-571849155FD7}" type="presParOf" srcId="{54641752-16C1-407C-94E8-48249D48D00F}" destId="{54E7EFF5-6678-4C21-9F18-DB90148201D1}" srcOrd="0" destOrd="0" presId="urn:microsoft.com/office/officeart/2008/layout/HorizontalMultiLevelHierarchy"/>
    <dgm:cxn modelId="{D45F6085-628E-47DC-9263-0A2549C368F9}" type="presParOf" srcId="{54E7EFF5-6678-4C21-9F18-DB90148201D1}" destId="{F60C95BA-5B49-4612-B844-97FDE478ECA4}" srcOrd="0" destOrd="0" presId="urn:microsoft.com/office/officeart/2008/layout/HorizontalMultiLevelHierarchy"/>
    <dgm:cxn modelId="{BCC65F82-38CD-4F85-B4DC-B31FF4344C4F}" type="presParOf" srcId="{54641752-16C1-407C-94E8-48249D48D00F}" destId="{C260C249-D42D-4819-BFC2-04E7771424C6}" srcOrd="1" destOrd="0" presId="urn:microsoft.com/office/officeart/2008/layout/HorizontalMultiLevelHierarchy"/>
    <dgm:cxn modelId="{7B3DCAEA-FCE1-4573-83E0-C44CAE5EC8EF}" type="presParOf" srcId="{C260C249-D42D-4819-BFC2-04E7771424C6}" destId="{A195A9B8-9550-4D9A-B10F-EF4CFA437295}" srcOrd="0" destOrd="0" presId="urn:microsoft.com/office/officeart/2008/layout/HorizontalMultiLevelHierarchy"/>
    <dgm:cxn modelId="{F59662C7-EEB2-401C-A1BD-F46A4DB722C0}" type="presParOf" srcId="{C260C249-D42D-4819-BFC2-04E7771424C6}" destId="{12FFA2C4-7E99-4738-B0FE-F0DDED248B8A}" srcOrd="1" destOrd="0" presId="urn:microsoft.com/office/officeart/2008/layout/HorizontalMultiLevelHierarchy"/>
    <dgm:cxn modelId="{DD13E5A9-581E-475B-B8C7-6FEF5B31B0C0}" type="presParOf" srcId="{54641752-16C1-407C-94E8-48249D48D00F}" destId="{A7646F4A-C5EF-437D-8351-EFBA63B2BF66}" srcOrd="2" destOrd="0" presId="urn:microsoft.com/office/officeart/2008/layout/HorizontalMultiLevelHierarchy"/>
    <dgm:cxn modelId="{9BA53EA3-A24B-483C-819D-A39CE4E3D5DF}" type="presParOf" srcId="{A7646F4A-C5EF-437D-8351-EFBA63B2BF66}" destId="{24C1800F-D7C9-42D4-9297-13F48426BA5D}" srcOrd="0" destOrd="0" presId="urn:microsoft.com/office/officeart/2008/layout/HorizontalMultiLevelHierarchy"/>
    <dgm:cxn modelId="{8BD00B3F-487A-45B1-8882-CFA3507BB10D}" type="presParOf" srcId="{54641752-16C1-407C-94E8-48249D48D00F}" destId="{75AEF883-1729-4B40-B5BE-5BB33C38000F}" srcOrd="3" destOrd="0" presId="urn:microsoft.com/office/officeart/2008/layout/HorizontalMultiLevelHierarchy"/>
    <dgm:cxn modelId="{685B83F5-002C-49E0-A454-D215AC153CA4}" type="presParOf" srcId="{75AEF883-1729-4B40-B5BE-5BB33C38000F}" destId="{5B8CB072-963F-45C2-8985-E9BA27ED836D}" srcOrd="0" destOrd="0" presId="urn:microsoft.com/office/officeart/2008/layout/HorizontalMultiLevelHierarchy"/>
    <dgm:cxn modelId="{8707662F-77D6-4D78-B715-BF71A39AD3CB}" type="presParOf" srcId="{75AEF883-1729-4B40-B5BE-5BB33C38000F}" destId="{4AE8B33D-96BD-4343-8B2D-627A03D49DE6}" srcOrd="1" destOrd="0" presId="urn:microsoft.com/office/officeart/2008/layout/HorizontalMultiLevelHierarchy"/>
    <dgm:cxn modelId="{2ADD0B78-4BC8-4E6A-ADC2-16E3525A3F7F}" type="presParOf" srcId="{54641752-16C1-407C-94E8-48249D48D00F}" destId="{3616A62D-6576-43BE-BE78-18EE270DBC86}" srcOrd="4" destOrd="0" presId="urn:microsoft.com/office/officeart/2008/layout/HorizontalMultiLevelHierarchy"/>
    <dgm:cxn modelId="{8476F955-5CCC-4F4D-9D21-5D774877D9CD}" type="presParOf" srcId="{3616A62D-6576-43BE-BE78-18EE270DBC86}" destId="{7280E901-0D56-42D8-B3C4-BA5CA1758303}" srcOrd="0" destOrd="0" presId="urn:microsoft.com/office/officeart/2008/layout/HorizontalMultiLevelHierarchy"/>
    <dgm:cxn modelId="{5059050C-F0CD-4FA1-8E02-FC82E466DA4F}" type="presParOf" srcId="{54641752-16C1-407C-94E8-48249D48D00F}" destId="{1B9EFAEC-938F-4BB9-A56F-17E10A8486B7}" srcOrd="5" destOrd="0" presId="urn:microsoft.com/office/officeart/2008/layout/HorizontalMultiLevelHierarchy"/>
    <dgm:cxn modelId="{41C77C2C-7421-4E4E-8220-B0DA0D97F390}" type="presParOf" srcId="{1B9EFAEC-938F-4BB9-A56F-17E10A8486B7}" destId="{D491F538-6FBA-42C7-91B0-409155244C95}" srcOrd="0" destOrd="0" presId="urn:microsoft.com/office/officeart/2008/layout/HorizontalMultiLevelHierarchy"/>
    <dgm:cxn modelId="{FCCB2A09-7273-456A-8225-F86148CE2B02}" type="presParOf" srcId="{1B9EFAEC-938F-4BB9-A56F-17E10A8486B7}" destId="{64142572-1C4F-4AE6-9E05-0FAF4D1316BB}" srcOrd="1" destOrd="0" presId="urn:microsoft.com/office/officeart/2008/layout/HorizontalMultiLevelHierarchy"/>
    <dgm:cxn modelId="{FEF4AED9-B446-4CCC-9ED1-538C69FF1C49}" type="presParOf" srcId="{64142572-1C4F-4AE6-9E05-0FAF4D1316BB}" destId="{DAA098A6-2BC4-4581-94B1-B007FA3EDEFE}" srcOrd="0" destOrd="0" presId="urn:microsoft.com/office/officeart/2008/layout/HorizontalMultiLevelHierarchy"/>
    <dgm:cxn modelId="{3A96A459-AF7F-4605-AE02-D0A6F2453A6E}" type="presParOf" srcId="{DAA098A6-2BC4-4581-94B1-B007FA3EDEFE}" destId="{E7DDBEF7-0E51-49FE-BDE4-125B7C9D57D1}" srcOrd="0" destOrd="0" presId="urn:microsoft.com/office/officeart/2008/layout/HorizontalMultiLevelHierarchy"/>
    <dgm:cxn modelId="{A89D8C4B-EFE3-4E66-BA3B-B3D9416ADF08}" type="presParOf" srcId="{64142572-1C4F-4AE6-9E05-0FAF4D1316BB}" destId="{371BCE1A-0F0B-4CDD-B136-D5D0A6D43A1D}" srcOrd="1" destOrd="0" presId="urn:microsoft.com/office/officeart/2008/layout/HorizontalMultiLevelHierarchy"/>
    <dgm:cxn modelId="{F1DBC779-FD54-4991-BEC0-CD97C2727681}" type="presParOf" srcId="{371BCE1A-0F0B-4CDD-B136-D5D0A6D43A1D}" destId="{DF5C7DC5-D103-46DC-9E71-7F675AD5FD08}" srcOrd="0" destOrd="0" presId="urn:microsoft.com/office/officeart/2008/layout/HorizontalMultiLevelHierarchy"/>
    <dgm:cxn modelId="{5F3763B6-3009-4D59-98EB-7E1579AA37C4}" type="presParOf" srcId="{371BCE1A-0F0B-4CDD-B136-D5D0A6D43A1D}" destId="{3C4AD417-9C6B-4915-98F7-E68E92F8CA03}" srcOrd="1" destOrd="0" presId="urn:microsoft.com/office/officeart/2008/layout/HorizontalMultiLevelHierarchy"/>
    <dgm:cxn modelId="{F7EB6F08-07C9-4D0F-A70C-422F5EA7A6B3}" type="presParOf" srcId="{DB44767D-C2AC-49E3-BD8A-DA7E387E2C1D}" destId="{E50950D8-99F3-41A7-A058-0A23C2B2D697}" srcOrd="2" destOrd="0" presId="urn:microsoft.com/office/officeart/2008/layout/HorizontalMultiLevelHierarchy"/>
    <dgm:cxn modelId="{4724BB91-5A24-47C3-AEE1-319E0EC2EA6D}" type="presParOf" srcId="{E50950D8-99F3-41A7-A058-0A23C2B2D697}" destId="{D43CA5E3-1E8D-449D-BBFE-E49B311B163B}" srcOrd="0" destOrd="0" presId="urn:microsoft.com/office/officeart/2008/layout/HorizontalMultiLevelHierarchy"/>
    <dgm:cxn modelId="{3AC3EC30-2618-40F6-8D57-0C360E78C6D8}" type="presParOf" srcId="{DB44767D-C2AC-49E3-BD8A-DA7E387E2C1D}" destId="{5B445B6E-7EED-49AD-B4F6-B912189367CC}" srcOrd="3" destOrd="0" presId="urn:microsoft.com/office/officeart/2008/layout/HorizontalMultiLevelHierarchy"/>
    <dgm:cxn modelId="{C756C99B-2F90-4E9D-9F09-3D40087DA5E4}" type="presParOf" srcId="{5B445B6E-7EED-49AD-B4F6-B912189367CC}" destId="{224207C8-CAC3-4962-9688-A6BF5045A285}" srcOrd="0" destOrd="0" presId="urn:microsoft.com/office/officeart/2008/layout/HorizontalMultiLevelHierarchy"/>
    <dgm:cxn modelId="{10FF0770-8CF2-4325-B5B8-B3D848950E53}" type="presParOf" srcId="{5B445B6E-7EED-49AD-B4F6-B912189367CC}" destId="{7FE279BA-4010-479C-BE20-3B20E038FAC6}" srcOrd="1" destOrd="0" presId="urn:microsoft.com/office/officeart/2008/layout/HorizontalMultiLevelHierarchy"/>
    <dgm:cxn modelId="{B9926A38-71D2-498E-88A6-F3317ECD70BE}" type="presParOf" srcId="{7FE279BA-4010-479C-BE20-3B20E038FAC6}" destId="{2437EF73-5EF3-4A01-A0C7-2234CDB7DCE3}" srcOrd="0" destOrd="0" presId="urn:microsoft.com/office/officeart/2008/layout/HorizontalMultiLevelHierarchy"/>
    <dgm:cxn modelId="{D0A4D8F2-26BE-4E7F-80C4-F1AE7F901ACB}" type="presParOf" srcId="{2437EF73-5EF3-4A01-A0C7-2234CDB7DCE3}" destId="{4ADEFA5F-8FBC-4DBB-9261-15EA34214F7A}" srcOrd="0" destOrd="0" presId="urn:microsoft.com/office/officeart/2008/layout/HorizontalMultiLevelHierarchy"/>
    <dgm:cxn modelId="{5CE1F90E-05E0-4E01-8AAE-D652407CF515}" type="presParOf" srcId="{7FE279BA-4010-479C-BE20-3B20E038FAC6}" destId="{09E72378-207A-4BBD-90E7-CA83977AFD79}" srcOrd="1" destOrd="0" presId="urn:microsoft.com/office/officeart/2008/layout/HorizontalMultiLevelHierarchy"/>
    <dgm:cxn modelId="{8B125633-7B90-4206-926D-0775E3B4C941}" type="presParOf" srcId="{09E72378-207A-4BBD-90E7-CA83977AFD79}" destId="{714F3B1C-C452-4890-9D7D-5C410EAA2484}" srcOrd="0" destOrd="0" presId="urn:microsoft.com/office/officeart/2008/layout/HorizontalMultiLevelHierarchy"/>
    <dgm:cxn modelId="{BD94AEB8-7F5B-48D7-BFD4-DCC0A4A7316D}" type="presParOf" srcId="{09E72378-207A-4BBD-90E7-CA83977AFD79}" destId="{BFB457DC-7349-4819-822E-883C31FBF988}" srcOrd="1" destOrd="0" presId="urn:microsoft.com/office/officeart/2008/layout/HorizontalMultiLevelHierarchy"/>
    <dgm:cxn modelId="{95CDCF54-8565-4153-A7AC-2CF1AAF01D43}" type="presParOf" srcId="{BFB457DC-7349-4819-822E-883C31FBF988}" destId="{6A7E1738-F5B4-4326-8E33-0108D4F4929D}" srcOrd="0" destOrd="0" presId="urn:microsoft.com/office/officeart/2008/layout/HorizontalMultiLevelHierarchy"/>
    <dgm:cxn modelId="{32E1B6E3-4F87-46EC-975B-65C5898ECFFA}" type="presParOf" srcId="{6A7E1738-F5B4-4326-8E33-0108D4F4929D}" destId="{5337C613-DC53-493D-A564-E5244D9CB879}" srcOrd="0" destOrd="0" presId="urn:microsoft.com/office/officeart/2008/layout/HorizontalMultiLevelHierarchy"/>
    <dgm:cxn modelId="{02C55631-F9AC-4969-9F56-B637F65F7A74}" type="presParOf" srcId="{BFB457DC-7349-4819-822E-883C31FBF988}" destId="{D3ACB32D-2BAF-4C4D-8641-910063BF5D1D}" srcOrd="1" destOrd="0" presId="urn:microsoft.com/office/officeart/2008/layout/HorizontalMultiLevelHierarchy"/>
    <dgm:cxn modelId="{CA2CFCCF-8712-4185-BB52-C15D28BDE7E6}" type="presParOf" srcId="{D3ACB32D-2BAF-4C4D-8641-910063BF5D1D}" destId="{CB081D69-7EAE-4469-89CD-9DDAF67E5197}" srcOrd="0" destOrd="0" presId="urn:microsoft.com/office/officeart/2008/layout/HorizontalMultiLevelHierarchy"/>
    <dgm:cxn modelId="{2A259457-1141-4126-B411-6CD777EB7B33}" type="presParOf" srcId="{D3ACB32D-2BAF-4C4D-8641-910063BF5D1D}" destId="{81216E48-8B8F-45BF-B62F-8279DFAD7B84}" srcOrd="1" destOrd="0" presId="urn:microsoft.com/office/officeart/2008/layout/HorizontalMultiLevelHierarchy"/>
    <dgm:cxn modelId="{92D8F0B5-6824-4513-B602-B9EE1C2EC275}" type="presParOf" srcId="{DB44767D-C2AC-49E3-BD8A-DA7E387E2C1D}" destId="{4206F2B5-ECAE-4FF1-A462-F16F660C780F}" srcOrd="4" destOrd="0" presId="urn:microsoft.com/office/officeart/2008/layout/HorizontalMultiLevelHierarchy"/>
    <dgm:cxn modelId="{7F32EE2D-7633-4167-BAC2-54E7A68BA047}" type="presParOf" srcId="{4206F2B5-ECAE-4FF1-A462-F16F660C780F}" destId="{0394BD2E-5F0E-41CB-85E3-7931FD6E7CCB}" srcOrd="0" destOrd="0" presId="urn:microsoft.com/office/officeart/2008/layout/HorizontalMultiLevelHierarchy"/>
    <dgm:cxn modelId="{58CCA3C2-F422-41A7-945C-370B9FAF3A6B}" type="presParOf" srcId="{DB44767D-C2AC-49E3-BD8A-DA7E387E2C1D}" destId="{8E316C82-EEBD-4100-8115-D9DFEFDFF164}" srcOrd="5" destOrd="0" presId="urn:microsoft.com/office/officeart/2008/layout/HorizontalMultiLevelHierarchy"/>
    <dgm:cxn modelId="{0F6EE9D9-EC3C-41CF-992B-9776CC71CC54}" type="presParOf" srcId="{8E316C82-EEBD-4100-8115-D9DFEFDFF164}" destId="{61C42616-BE62-4E1F-ABDF-A0651E5BA2D7}" srcOrd="0" destOrd="0" presId="urn:microsoft.com/office/officeart/2008/layout/HorizontalMultiLevelHierarchy"/>
    <dgm:cxn modelId="{D8BE9C6C-AC9E-48E1-AF6D-8BEB48269383}" type="presParOf" srcId="{8E316C82-EEBD-4100-8115-D9DFEFDFF164}" destId="{DDA13518-4498-4D57-B0B5-F0AE5B275D60}" srcOrd="1" destOrd="0" presId="urn:microsoft.com/office/officeart/2008/layout/HorizontalMultiLevelHierarchy"/>
    <dgm:cxn modelId="{FA36EB95-16FE-438F-9C9B-ECBBA24675F9}" type="presParOf" srcId="{DDA13518-4498-4D57-B0B5-F0AE5B275D60}" destId="{AEE70A6B-FAB5-4BB2-BF73-361A68EA24F5}" srcOrd="0" destOrd="0" presId="urn:microsoft.com/office/officeart/2008/layout/HorizontalMultiLevelHierarchy"/>
    <dgm:cxn modelId="{36BF76C4-9D2B-4018-9CB8-74A754E15F87}" type="presParOf" srcId="{AEE70A6B-FAB5-4BB2-BF73-361A68EA24F5}" destId="{57D8B8F5-6EEF-4838-B0CF-EF4C6C0F3143}" srcOrd="0" destOrd="0" presId="urn:microsoft.com/office/officeart/2008/layout/HorizontalMultiLevelHierarchy"/>
    <dgm:cxn modelId="{D7A0A283-71D2-4121-9F17-65CDB468C8FF}" type="presParOf" srcId="{DDA13518-4498-4D57-B0B5-F0AE5B275D60}" destId="{2D503329-D03F-4453-966F-AAD35A494466}" srcOrd="1" destOrd="0" presId="urn:microsoft.com/office/officeart/2008/layout/HorizontalMultiLevelHierarchy"/>
    <dgm:cxn modelId="{A93DC4F1-75FD-4FBA-BA45-3C1CD309D912}" type="presParOf" srcId="{2D503329-D03F-4453-966F-AAD35A494466}" destId="{98F99987-1138-4B6F-A00A-536DE694EA90}" srcOrd="0" destOrd="0" presId="urn:microsoft.com/office/officeart/2008/layout/HorizontalMultiLevelHierarchy"/>
    <dgm:cxn modelId="{1A76D180-0BB9-40CF-B0CD-24EF3B0343DA}" type="presParOf" srcId="{2D503329-D03F-4453-966F-AAD35A494466}" destId="{5AB9FC9E-8BB3-4986-9551-7AA817175E22}" srcOrd="1" destOrd="0" presId="urn:microsoft.com/office/officeart/2008/layout/HorizontalMultiLevelHierarchy"/>
    <dgm:cxn modelId="{0E9AEE9A-F95D-476F-A4C3-30BB4D66FDC0}" type="presParOf" srcId="{DDA13518-4498-4D57-B0B5-F0AE5B275D60}" destId="{FB6489F6-4D03-42EA-9812-507774F60C23}" srcOrd="2" destOrd="0" presId="urn:microsoft.com/office/officeart/2008/layout/HorizontalMultiLevelHierarchy"/>
    <dgm:cxn modelId="{3407D82F-B4D0-4351-A6FB-D894262AC803}" type="presParOf" srcId="{FB6489F6-4D03-42EA-9812-507774F60C23}" destId="{0427F33C-7ABE-45B4-8651-9A57010A6441}" srcOrd="0" destOrd="0" presId="urn:microsoft.com/office/officeart/2008/layout/HorizontalMultiLevelHierarchy"/>
    <dgm:cxn modelId="{5ADA33C1-EB3E-48BB-B90A-6B87E59294FC}" type="presParOf" srcId="{DDA13518-4498-4D57-B0B5-F0AE5B275D60}" destId="{898AC364-3212-479E-B382-08BE4A33E125}" srcOrd="3" destOrd="0" presId="urn:microsoft.com/office/officeart/2008/layout/HorizontalMultiLevelHierarchy"/>
    <dgm:cxn modelId="{75E68632-F523-4256-A3DF-7C0C2060E12E}" type="presParOf" srcId="{898AC364-3212-479E-B382-08BE4A33E125}" destId="{3A12A625-4138-4CA4-99DB-FC30DEB9B4A6}" srcOrd="0" destOrd="0" presId="urn:microsoft.com/office/officeart/2008/layout/HorizontalMultiLevelHierarchy"/>
    <dgm:cxn modelId="{952C0198-7038-475F-BA51-499124BEBE44}" type="presParOf" srcId="{898AC364-3212-479E-B382-08BE4A33E125}" destId="{6E585996-127B-4D7B-B9DE-390B971BFFAE}" srcOrd="1" destOrd="0" presId="urn:microsoft.com/office/officeart/2008/layout/HorizontalMultiLevelHierarchy"/>
    <dgm:cxn modelId="{6DFA3F78-5AF1-4D7E-9C40-349EAC1246AA}" type="presParOf" srcId="{DB44767D-C2AC-49E3-BD8A-DA7E387E2C1D}" destId="{0F34AA8B-A23D-4906-9AEB-AAEC0B5F238F}" srcOrd="6" destOrd="0" presId="urn:microsoft.com/office/officeart/2008/layout/HorizontalMultiLevelHierarchy"/>
    <dgm:cxn modelId="{55E76370-31D5-4B09-92EF-2DFEC03E53CD}" type="presParOf" srcId="{0F34AA8B-A23D-4906-9AEB-AAEC0B5F238F}" destId="{23815BAB-5EF3-4A84-BA1F-42C7FD37CFD5}" srcOrd="0" destOrd="0" presId="urn:microsoft.com/office/officeart/2008/layout/HorizontalMultiLevelHierarchy"/>
    <dgm:cxn modelId="{BB082805-17CA-4B08-910D-BA409ABB6B9A}" type="presParOf" srcId="{DB44767D-C2AC-49E3-BD8A-DA7E387E2C1D}" destId="{E1F2860E-445E-4243-94E4-70646ADCAE1A}" srcOrd="7" destOrd="0" presId="urn:microsoft.com/office/officeart/2008/layout/HorizontalMultiLevelHierarchy"/>
    <dgm:cxn modelId="{BC7EBA2D-AFA9-4690-B9AE-1C4F54887D31}" type="presParOf" srcId="{E1F2860E-445E-4243-94E4-70646ADCAE1A}" destId="{D967DA2E-B817-43EB-88AE-102A9299DF94}" srcOrd="0" destOrd="0" presId="urn:microsoft.com/office/officeart/2008/layout/HorizontalMultiLevelHierarchy"/>
    <dgm:cxn modelId="{72914CE7-FBFD-47DE-8410-FEC873D6688B}" type="presParOf" srcId="{E1F2860E-445E-4243-94E4-70646ADCAE1A}" destId="{29D4DAC0-64E7-4C81-8930-92E338C43B0E}" srcOrd="1" destOrd="0" presId="urn:microsoft.com/office/officeart/2008/layout/HorizontalMultiLevelHierarchy"/>
    <dgm:cxn modelId="{2509B316-AA95-4059-8827-8DF51B53B3DC}" type="presParOf" srcId="{29D4DAC0-64E7-4C81-8930-92E338C43B0E}" destId="{CFC1F1AA-FA12-44B5-8907-2992FE17D4D2}" srcOrd="0" destOrd="0" presId="urn:microsoft.com/office/officeart/2008/layout/HorizontalMultiLevelHierarchy"/>
    <dgm:cxn modelId="{90E4D207-B0D4-4C44-9AEE-EC332F6F0F9B}" type="presParOf" srcId="{CFC1F1AA-FA12-44B5-8907-2992FE17D4D2}" destId="{DEC11E41-B4CB-4BE3-A20C-D2A156B1BCEA}" srcOrd="0" destOrd="0" presId="urn:microsoft.com/office/officeart/2008/layout/HorizontalMultiLevelHierarchy"/>
    <dgm:cxn modelId="{431C3932-61ED-4272-BCCE-7E234E65F595}" type="presParOf" srcId="{29D4DAC0-64E7-4C81-8930-92E338C43B0E}" destId="{A4C4B127-6030-43BC-B5D3-42BD2DFF0401}" srcOrd="1" destOrd="0" presId="urn:microsoft.com/office/officeart/2008/layout/HorizontalMultiLevelHierarchy"/>
    <dgm:cxn modelId="{A860E24B-84B3-417B-A1B0-EC705732A6EE}" type="presParOf" srcId="{A4C4B127-6030-43BC-B5D3-42BD2DFF0401}" destId="{27B084E7-BB4E-4EA7-80DE-87CC02EB6AD5}" srcOrd="0" destOrd="0" presId="urn:microsoft.com/office/officeart/2008/layout/HorizontalMultiLevelHierarchy"/>
    <dgm:cxn modelId="{A8B45E0B-7F27-446A-96CA-17E50703BF28}" type="presParOf" srcId="{A4C4B127-6030-43BC-B5D3-42BD2DFF0401}" destId="{48A2C126-E740-4CB0-869C-ED63A83B4DCA}" srcOrd="1" destOrd="0" presId="urn:microsoft.com/office/officeart/2008/layout/HorizontalMultiLevelHierarchy"/>
    <dgm:cxn modelId="{0082720F-E295-4CCC-A050-2233944C219C}" type="presParOf" srcId="{29D4DAC0-64E7-4C81-8930-92E338C43B0E}" destId="{CA99ACFC-0141-4F59-98D4-7ECC528466B9}" srcOrd="2" destOrd="0" presId="urn:microsoft.com/office/officeart/2008/layout/HorizontalMultiLevelHierarchy"/>
    <dgm:cxn modelId="{BA2EBD23-9DC2-4E9E-8D8B-84F373D48630}" type="presParOf" srcId="{CA99ACFC-0141-4F59-98D4-7ECC528466B9}" destId="{360DBEF2-8CE0-4EAD-A5F4-DC9162BFB156}" srcOrd="0" destOrd="0" presId="urn:microsoft.com/office/officeart/2008/layout/HorizontalMultiLevelHierarchy"/>
    <dgm:cxn modelId="{D74F9714-88ED-4A0A-9EEB-598E376B9C5A}" type="presParOf" srcId="{29D4DAC0-64E7-4C81-8930-92E338C43B0E}" destId="{672BA2CE-6B1F-40BB-8973-A9DC3A5B22DB}" srcOrd="3" destOrd="0" presId="urn:microsoft.com/office/officeart/2008/layout/HorizontalMultiLevelHierarchy"/>
    <dgm:cxn modelId="{930AC8DE-50E1-4DDF-9653-798872F23431}" type="presParOf" srcId="{672BA2CE-6B1F-40BB-8973-A9DC3A5B22DB}" destId="{AC2D9DF1-8482-4902-B5EA-B56353877686}" srcOrd="0" destOrd="0" presId="urn:microsoft.com/office/officeart/2008/layout/HorizontalMultiLevelHierarchy"/>
    <dgm:cxn modelId="{48BFF3E8-B752-43A2-93BB-5651D602FD14}" type="presParOf" srcId="{672BA2CE-6B1F-40BB-8973-A9DC3A5B22DB}" destId="{1879E5B2-F16B-4D74-8AB3-48125D663428}" srcOrd="1" destOrd="0" presId="urn:microsoft.com/office/officeart/2008/layout/HorizontalMultiLevelHierarchy"/>
    <dgm:cxn modelId="{98EFE4D3-9541-435F-BFB8-1406FF588E61}" type="presParOf" srcId="{DB44767D-C2AC-49E3-BD8A-DA7E387E2C1D}" destId="{36A8EE8B-3EE8-4260-A043-636E17E2803D}" srcOrd="8" destOrd="0" presId="urn:microsoft.com/office/officeart/2008/layout/HorizontalMultiLevelHierarchy"/>
    <dgm:cxn modelId="{BF4FDB4F-8025-45C0-B5D3-CDA8362870A4}" type="presParOf" srcId="{36A8EE8B-3EE8-4260-A043-636E17E2803D}" destId="{F87DF584-6074-4147-954E-8FD4BE38DA0D}" srcOrd="0" destOrd="0" presId="urn:microsoft.com/office/officeart/2008/layout/HorizontalMultiLevelHierarchy"/>
    <dgm:cxn modelId="{23A32DA4-9972-47CF-A92B-25C82F5439D3}" type="presParOf" srcId="{DB44767D-C2AC-49E3-BD8A-DA7E387E2C1D}" destId="{3CD21360-EB8A-472E-99D1-8CFB91AB61D5}" srcOrd="9" destOrd="0" presId="urn:microsoft.com/office/officeart/2008/layout/HorizontalMultiLevelHierarchy"/>
    <dgm:cxn modelId="{042C25CE-DBBC-4D93-855F-733A656652EF}" type="presParOf" srcId="{3CD21360-EB8A-472E-99D1-8CFB91AB61D5}" destId="{DE865A99-443C-4624-ABFF-3CB85B477841}" srcOrd="0" destOrd="0" presId="urn:microsoft.com/office/officeart/2008/layout/HorizontalMultiLevelHierarchy"/>
    <dgm:cxn modelId="{7B68591B-1A8B-47DE-8B23-40755E5CC3E7}" type="presParOf" srcId="{3CD21360-EB8A-472E-99D1-8CFB91AB61D5}" destId="{A744241D-DDD8-4605-A151-363780243208}" srcOrd="1" destOrd="0" presId="urn:microsoft.com/office/officeart/2008/layout/HorizontalMultiLevelHierarchy"/>
    <dgm:cxn modelId="{C4F4054E-A30C-4ACC-81CE-278C1127DAF3}" type="presParOf" srcId="{A744241D-DDD8-4605-A151-363780243208}" destId="{CCD24B25-6F77-427C-AE64-C6C2A4C24F36}" srcOrd="0" destOrd="0" presId="urn:microsoft.com/office/officeart/2008/layout/HorizontalMultiLevelHierarchy"/>
    <dgm:cxn modelId="{B1229B90-6DEB-4AAB-880D-0210CC41C6F8}" type="presParOf" srcId="{CCD24B25-6F77-427C-AE64-C6C2A4C24F36}" destId="{7FD667EF-B5A6-45DD-B036-9D3FB711AC26}" srcOrd="0" destOrd="0" presId="urn:microsoft.com/office/officeart/2008/layout/HorizontalMultiLevelHierarchy"/>
    <dgm:cxn modelId="{F1850B74-C22D-45D9-B760-4D0F1E4D9D8C}" type="presParOf" srcId="{A744241D-DDD8-4605-A151-363780243208}" destId="{2CD1FB81-E26E-4DFA-90D7-F3D440140A92}" srcOrd="1" destOrd="0" presId="urn:microsoft.com/office/officeart/2008/layout/HorizontalMultiLevelHierarchy"/>
    <dgm:cxn modelId="{3E128E30-D6D4-47A2-B9DB-4C8813FC7318}" type="presParOf" srcId="{2CD1FB81-E26E-4DFA-90D7-F3D440140A92}" destId="{42BB2A86-B288-431E-B8C2-FE04888E66F6}" srcOrd="0" destOrd="0" presId="urn:microsoft.com/office/officeart/2008/layout/HorizontalMultiLevelHierarchy"/>
    <dgm:cxn modelId="{5D58341C-0763-4156-B842-4FF38BA373D6}" type="presParOf" srcId="{2CD1FB81-E26E-4DFA-90D7-F3D440140A92}" destId="{44636247-3A43-4C6F-AAA0-FDE860570479}" srcOrd="1" destOrd="0" presId="urn:microsoft.com/office/officeart/2008/layout/HorizontalMultiLevelHierarchy"/>
    <dgm:cxn modelId="{D39DAEAA-BDCC-4524-9515-E324C33B0519}" type="presParOf" srcId="{A744241D-DDD8-4605-A151-363780243208}" destId="{B68B577B-6189-4A11-AFBC-D05B1B9B7B80}" srcOrd="2" destOrd="0" presId="urn:microsoft.com/office/officeart/2008/layout/HorizontalMultiLevelHierarchy"/>
    <dgm:cxn modelId="{B64C372B-EB59-4351-8F53-124CBD6B1D61}" type="presParOf" srcId="{B68B577B-6189-4A11-AFBC-D05B1B9B7B80}" destId="{715E5214-5754-4201-A65F-A5C41AF0011C}" srcOrd="0" destOrd="0" presId="urn:microsoft.com/office/officeart/2008/layout/HorizontalMultiLevelHierarchy"/>
    <dgm:cxn modelId="{CEBC5394-4A2E-4FF3-9A5A-CF63BA70E444}" type="presParOf" srcId="{A744241D-DDD8-4605-A151-363780243208}" destId="{5E23F076-7241-4EB9-B646-9F9174E4A2F0}" srcOrd="3" destOrd="0" presId="urn:microsoft.com/office/officeart/2008/layout/HorizontalMultiLevelHierarchy"/>
    <dgm:cxn modelId="{15885AC6-83C6-4161-9B10-E15C2968A979}" type="presParOf" srcId="{5E23F076-7241-4EB9-B646-9F9174E4A2F0}" destId="{209F806C-CF8D-434C-A95F-54A67922714F}" srcOrd="0" destOrd="0" presId="urn:microsoft.com/office/officeart/2008/layout/HorizontalMultiLevelHierarchy"/>
    <dgm:cxn modelId="{A536FF16-36DD-4B10-85E8-3C46CDB669FD}" type="presParOf" srcId="{5E23F076-7241-4EB9-B646-9F9174E4A2F0}" destId="{EC7ABD2D-4ED1-4283-8BC9-46F7DD2BAD62}" srcOrd="1" destOrd="0" presId="urn:microsoft.com/office/officeart/2008/layout/HorizontalMultiLevelHierarchy"/>
    <dgm:cxn modelId="{3D6A6B1F-B23C-4107-AA4B-7645A1F1E751}" type="presParOf" srcId="{DB44767D-C2AC-49E3-BD8A-DA7E387E2C1D}" destId="{887BF6B2-C7CF-4C5F-8774-233140092612}" srcOrd="10" destOrd="0" presId="urn:microsoft.com/office/officeart/2008/layout/HorizontalMultiLevelHierarchy"/>
    <dgm:cxn modelId="{507B37A4-221C-4C14-A90E-4C10C9978294}" type="presParOf" srcId="{887BF6B2-C7CF-4C5F-8774-233140092612}" destId="{AB6710B5-2D0C-4063-97AD-7049C5170E4C}" srcOrd="0" destOrd="0" presId="urn:microsoft.com/office/officeart/2008/layout/HorizontalMultiLevelHierarchy"/>
    <dgm:cxn modelId="{B5CD56BD-19FC-4DC7-9AF7-DD2606B5E3AC}" type="presParOf" srcId="{DB44767D-C2AC-49E3-BD8A-DA7E387E2C1D}" destId="{F00F72AF-F080-4CAE-9286-6313D718157C}" srcOrd="11" destOrd="0" presId="urn:microsoft.com/office/officeart/2008/layout/HorizontalMultiLevelHierarchy"/>
    <dgm:cxn modelId="{BF1A20B4-2665-4F04-9C2C-6A4C7658D20D}" type="presParOf" srcId="{F00F72AF-F080-4CAE-9286-6313D718157C}" destId="{B03841B8-7E42-4F2E-A7DD-02CD1A9BE2F9}" srcOrd="0" destOrd="0" presId="urn:microsoft.com/office/officeart/2008/layout/HorizontalMultiLevelHierarchy"/>
    <dgm:cxn modelId="{5346201C-1929-4412-BD46-3A618DAC1A3A}" type="presParOf" srcId="{F00F72AF-F080-4CAE-9286-6313D718157C}" destId="{00BFA82A-01A9-4150-A5D5-C3ED95BCD1D9}" srcOrd="1" destOrd="0" presId="urn:microsoft.com/office/officeart/2008/layout/HorizontalMultiLevelHierarchy"/>
    <dgm:cxn modelId="{CD43AC99-004F-4076-9E4B-25931F2100E0}" type="presParOf" srcId="{00BFA82A-01A9-4150-A5D5-C3ED95BCD1D9}" destId="{EC483215-50EC-49C9-A0E4-3671AC835264}" srcOrd="0" destOrd="0" presId="urn:microsoft.com/office/officeart/2008/layout/HorizontalMultiLevelHierarchy"/>
    <dgm:cxn modelId="{087313B4-F508-4CCE-A88D-E609972CFBE9}" type="presParOf" srcId="{EC483215-50EC-49C9-A0E4-3671AC835264}" destId="{E87135A5-5731-472D-9E9F-CE9F7C1BFEEC}" srcOrd="0" destOrd="0" presId="urn:microsoft.com/office/officeart/2008/layout/HorizontalMultiLevelHierarchy"/>
    <dgm:cxn modelId="{6F209999-DDBA-46F9-B9C1-7E8DD3208542}" type="presParOf" srcId="{00BFA82A-01A9-4150-A5D5-C3ED95BCD1D9}" destId="{5B4E8145-F3FB-4523-BE88-35473E00A56B}" srcOrd="1" destOrd="0" presId="urn:microsoft.com/office/officeart/2008/layout/HorizontalMultiLevelHierarchy"/>
    <dgm:cxn modelId="{7D596473-C849-4408-9860-B5BB194688FD}" type="presParOf" srcId="{5B4E8145-F3FB-4523-BE88-35473E00A56B}" destId="{F16D0AAD-98CA-4F68-8878-63514371450E}" srcOrd="0" destOrd="0" presId="urn:microsoft.com/office/officeart/2008/layout/HorizontalMultiLevelHierarchy"/>
    <dgm:cxn modelId="{9F37B07F-0812-4D2D-8BAD-4067EAB0F5B9}" type="presParOf" srcId="{5B4E8145-F3FB-4523-BE88-35473E00A56B}" destId="{722B13E3-09EF-433C-AEFD-AF6A1E3F6C48}" srcOrd="1" destOrd="0" presId="urn:microsoft.com/office/officeart/2008/layout/HorizontalMultiLevelHierarchy"/>
    <dgm:cxn modelId="{AD9C6624-F7FC-4331-91F1-C114C9241678}" type="presParOf" srcId="{DB44767D-C2AC-49E3-BD8A-DA7E387E2C1D}" destId="{1F01BC75-D929-4C6A-BB63-BFD3772F5EE2}" srcOrd="12" destOrd="0" presId="urn:microsoft.com/office/officeart/2008/layout/HorizontalMultiLevelHierarchy"/>
    <dgm:cxn modelId="{B3C8F305-0059-4493-A147-7835897CA084}" type="presParOf" srcId="{1F01BC75-D929-4C6A-BB63-BFD3772F5EE2}" destId="{75723833-3015-45A9-B681-AADCF9F1DF09}" srcOrd="0" destOrd="0" presId="urn:microsoft.com/office/officeart/2008/layout/HorizontalMultiLevelHierarchy"/>
    <dgm:cxn modelId="{ACC6A71B-AACB-42B4-8A1D-12C387A76ACD}" type="presParOf" srcId="{DB44767D-C2AC-49E3-BD8A-DA7E387E2C1D}" destId="{3EFF4EED-6296-4070-8D21-ACF1FB361873}" srcOrd="13" destOrd="0" presId="urn:microsoft.com/office/officeart/2008/layout/HorizontalMultiLevelHierarchy"/>
    <dgm:cxn modelId="{0EFFDF40-7BC2-4DA1-8C9D-36DD631C6954}" type="presParOf" srcId="{3EFF4EED-6296-4070-8D21-ACF1FB361873}" destId="{0CD424B5-87BC-4569-8E87-640A8D464627}" srcOrd="0" destOrd="0" presId="urn:microsoft.com/office/officeart/2008/layout/HorizontalMultiLevelHierarchy"/>
    <dgm:cxn modelId="{B991F032-4933-4944-B6E5-00AC650C2F25}" type="presParOf" srcId="{3EFF4EED-6296-4070-8D21-ACF1FB361873}" destId="{C832D67C-57BB-47BB-BFF8-98ECC0BDF50D}" srcOrd="1" destOrd="0" presId="urn:microsoft.com/office/officeart/2008/layout/HorizontalMultiLevelHierarchy"/>
    <dgm:cxn modelId="{EACA024F-3FD4-4247-8652-ED8B84839F82}" type="presParOf" srcId="{C832D67C-57BB-47BB-BFF8-98ECC0BDF50D}" destId="{40E3DCEF-C512-45D0-9BCC-8005DF8C7CCE}" srcOrd="0" destOrd="0" presId="urn:microsoft.com/office/officeart/2008/layout/HorizontalMultiLevelHierarchy"/>
    <dgm:cxn modelId="{4CB10180-E42A-4E7E-86FC-6576F46734D8}" type="presParOf" srcId="{40E3DCEF-C512-45D0-9BCC-8005DF8C7CCE}" destId="{D279A574-A9A5-44F5-8E24-5EC3B2A5EBE2}" srcOrd="0" destOrd="0" presId="urn:microsoft.com/office/officeart/2008/layout/HorizontalMultiLevelHierarchy"/>
    <dgm:cxn modelId="{72E20A1D-05F9-4A37-9F34-20CAE0951619}" type="presParOf" srcId="{C832D67C-57BB-47BB-BFF8-98ECC0BDF50D}" destId="{A2D944B9-90F9-4278-99FD-F24C5A1682E7}" srcOrd="1" destOrd="0" presId="urn:microsoft.com/office/officeart/2008/layout/HorizontalMultiLevelHierarchy"/>
    <dgm:cxn modelId="{3D4BCAF8-13E6-4086-AE12-6FB54E75644C}" type="presParOf" srcId="{A2D944B9-90F9-4278-99FD-F24C5A1682E7}" destId="{9C2F22F4-BD30-454E-BBCF-891C073B3BAF}" srcOrd="0" destOrd="0" presId="urn:microsoft.com/office/officeart/2008/layout/HorizontalMultiLevelHierarchy"/>
    <dgm:cxn modelId="{0D87E358-0677-42EB-822B-1FEEA0B685B4}" type="presParOf" srcId="{A2D944B9-90F9-4278-99FD-F24C5A1682E7}" destId="{6B5FF8C0-1162-4BB9-8C57-AA5BB8B6B401}" srcOrd="1" destOrd="0" presId="urn:microsoft.com/office/officeart/2008/layout/HorizontalMultiLevelHierarchy"/>
    <dgm:cxn modelId="{788BEA6F-44AB-4124-944A-556A39301C69}" type="presParOf" srcId="{DB44767D-C2AC-49E3-BD8A-DA7E387E2C1D}" destId="{AF2DF08C-0FEB-4024-B9F1-AA306399DE83}" srcOrd="14" destOrd="0" presId="urn:microsoft.com/office/officeart/2008/layout/HorizontalMultiLevelHierarchy"/>
    <dgm:cxn modelId="{9586EE9B-5174-4CB2-9368-B2FF95CC6DAA}" type="presParOf" srcId="{AF2DF08C-0FEB-4024-B9F1-AA306399DE83}" destId="{1DD6C24F-026D-493C-A6CD-1C55CD15A998}" srcOrd="0" destOrd="0" presId="urn:microsoft.com/office/officeart/2008/layout/HorizontalMultiLevelHierarchy"/>
    <dgm:cxn modelId="{36DE0A11-D0E1-4C41-A77E-7F91753DBFB8}" type="presParOf" srcId="{DB44767D-C2AC-49E3-BD8A-DA7E387E2C1D}" destId="{6909A92C-BF49-457A-AD05-FFB14A06E89E}" srcOrd="15" destOrd="0" presId="urn:microsoft.com/office/officeart/2008/layout/HorizontalMultiLevelHierarchy"/>
    <dgm:cxn modelId="{F74E3863-7B9A-4560-9279-82CFC80822C4}" type="presParOf" srcId="{6909A92C-BF49-457A-AD05-FFB14A06E89E}" destId="{BC114626-C2C1-402A-BC9D-B8FA7029D619}" srcOrd="0" destOrd="0" presId="urn:microsoft.com/office/officeart/2008/layout/HorizontalMultiLevelHierarchy"/>
    <dgm:cxn modelId="{E09F103A-586C-453E-B016-795E46971F3F}" type="presParOf" srcId="{6909A92C-BF49-457A-AD05-FFB14A06E89E}" destId="{0BD0F634-3A10-4495-8375-6D7CD62FFA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339430E5-6E5E-497B-93BB-8844B7938E10}">
      <dgm:prSet custT="1"/>
      <dgm:spPr/>
      <dgm:t>
        <a:bodyPr/>
        <a:lstStyle/>
        <a:p>
          <a:pPr rtl="1"/>
          <a:r>
            <a:rPr lang="fa-IR" sz="3600" smtClean="0">
              <a:solidFill>
                <a:schemeClr val="bg1"/>
              </a:solidFill>
              <a:cs typeface="B Badr" panose="00000400000000000000" pitchFamily="2" charset="-78"/>
            </a:rPr>
            <a:t>و تقديم مفعوله، و نحوه عليه</a:t>
          </a:r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F6696D-59A5-4EEB-950E-6C11D6A3F7D8}" type="parTrans" cxnId="{F35268C5-CE99-483D-A64F-062AD04BDC6D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52812F4-6E90-4BB2-BE9D-C1C130EB0477}" type="sibTrans" cxnId="{F35268C5-CE99-483D-A64F-062AD04BDC6D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8F9DC5-0F4C-425D-BF01-FDABFB2FC50F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لرد الخطأ فى التعيين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3A2CFD5-929F-41B4-BA85-FD66AB025558}" type="parTrans" cxnId="{8608CE38-BC77-46EE-85FA-0CDFF28CF0AB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68F868F-5DA8-458F-87E0-D3C69CC3F535}" type="sibTrans" cxnId="{8608CE38-BC77-46EE-85FA-0CDFF28CF0AB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FC0EB01-C467-4D4D-A89C-0AB5528EF69E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كقولك: زيدا عرفت لمن اعتقد أنك عرفت إنسانا، و إنه غير زيد، و تقول لتأكيده لا غيره؛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0E4AE80-F720-4C85-A3FE-91F49CCC9B61}" type="parTrans" cxnId="{E9075DD4-5742-4CAC-BCC5-256FD0161B73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7EFC349-FF9D-41C2-9C94-87F1D1B18AEE}" type="sibTrans" cxnId="{E9075DD4-5742-4CAC-BCC5-256FD0161B73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A1F7921-7059-45CF-B31D-94FD471E99BE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لذلك‏  لا يقال: ما زيدا ضربت و لا غيره، و لا: ما زيدا ضربت، و لكن أكرمته</a:t>
          </a:r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B94867-D6D6-4923-B1C0-34C91361E818}" type="parTrans" cxnId="{56DF0F6D-8133-4E10-9DE6-D449B7A4039C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1F56155-4F4C-4576-AF9D-5381DC7A722F}" type="sibTrans" cxnId="{56DF0F6D-8133-4E10-9DE6-D449B7A4039C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E0DA643-0376-4718-A4D6-E3BFDCCE86E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أما نحو: زيدا عرفته فتأكيد إن قدر المفسر قبل المنصوب؛ و إلا فتخصيص.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D03D3BB-EC76-469D-9162-B0FA3E6814A7}" type="parTrans" cxnId="{6E29D96E-431E-42AA-ABAD-7D06005D20A4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28205A3-DD25-407B-B122-9A62ECA39558}" type="sibTrans" cxnId="{6E29D96E-431E-42AA-ABAD-7D06005D20A4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F114D67-12FB-4C9A-AE94-B5610DEAC98D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أما نحو: و أما ثمود فهديناهم‏ : فلا يفيد إلا التخصيص؛ و كذلك قولك: بزيد مررت.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C2914E8-A34C-4583-AF89-6CC4DDD4EC54}" type="parTrans" cxnId="{08F6A1FB-2576-4969-9B4C-CB0E6FBCF5F4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3ECE097-E2AA-4779-B38C-EF4545CB1F3D}" type="sibTrans" cxnId="{08F6A1FB-2576-4969-9B4C-CB0E6FBCF5F4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3CDE9E4-4BC9-43E8-81E3-AB43921734F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التخصيص لازم للتقديم غالبا؛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FB9475C-4255-4330-B894-54E47D55081A}" type="parTrans" cxnId="{88DF6308-930B-4A1A-8F83-4DA48667FEFF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483C3E4-3CDC-427C-A6BF-AA408B9DEC5B}" type="sibTrans" cxnId="{88DF6308-930B-4A1A-8F83-4DA48667FEFF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E7AFC87-A6C2-46EE-8385-56337D305AA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لهذا يقال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3F094C2-EFD5-4724-BB6E-40A9FE66B17B}" type="parTrans" cxnId="{155165E8-DEE3-491A-9E92-715AE45BB3BE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CA78E6E-C683-40D2-9952-A62084EF7501}" type="sibTrans" cxnId="{155165E8-DEE3-491A-9E92-715AE45BB3BE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FA3A4B8-BD23-4DFC-B761-5A643C412925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فى: إياك نعبد و إياك نستعين‏ 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750829B-EC2F-45A9-BE31-53999B94C793}" type="parTrans" cxnId="{6EB987DC-7CA9-4850-9609-094E3A0D46BA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F82772-B577-4BA0-86B7-33A40B4C8215}" type="sibTrans" cxnId="{6EB987DC-7CA9-4850-9609-094E3A0D46BA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A4B64AF-4922-4CC2-9464-3A9CBA76297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معناه: نخصك بالعبادة و الاستعانة،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E846784-5D31-48C0-B8D9-52FEECE593DB}" type="parTrans" cxnId="{1B160F8C-0CB0-4680-9C6B-AEC7FFC02213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3184F0D-A2ED-423F-9B30-0545535D395C}" type="sibTrans" cxnId="{1B160F8C-0CB0-4680-9C6B-AEC7FFC02213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525137C-447C-4ED6-A757-120A3B6BD111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فى: لإلى الله‏ تحشرون‏ 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210D53F-859F-4166-A914-165CDBC17D55}" type="parTrans" cxnId="{12FC2B89-08D7-4DED-B7AC-061289D4F3B3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70C043B-3775-4411-A9FA-247BA36E3377}" type="sibTrans" cxnId="{12FC2B89-08D7-4DED-B7AC-061289D4F3B3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C251013-03A4-4DA4-9036-069ADDAF2C5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معناه: إليه لا إلى غيره.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3919937-F27A-4D94-985D-49F069AF967E}" type="parTrans" cxnId="{77EE341E-6AB7-4E16-B848-C8768109458B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820296-AA9D-4D59-BA9D-778D4F3F9B21}" type="sibTrans" cxnId="{77EE341E-6AB7-4E16-B848-C8768109458B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590203-3FA5-4EDF-AF92-B57F9422F97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يفيد فى الجميع- وراء التخصيص- اهتماما بالمقدم؛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4F71AF8-5CC8-470B-9717-2C02E26A63BE}" type="parTrans" cxnId="{522E01AB-C5A9-47B1-9851-DC4D11F97988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EDB7B3F-6987-495F-A04A-305E58BA5992}" type="sibTrans" cxnId="{522E01AB-C5A9-47B1-9851-DC4D11F97988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9D7855D-B9EC-4663-96B5-E67B0762F2FD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لهذا يقدر فى (باسم الله) مؤخرا.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057C9E-106C-4E19-8EF7-B6E9C743DEA3}" type="parTrans" cxnId="{25FAB7BC-D44A-42DC-BE90-901FE33E61D6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2212BA4-04B7-4EE3-A7B2-AAA67B9ADA42}" type="sibTrans" cxnId="{25FAB7BC-D44A-42DC-BE90-901FE33E61D6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A499128-D916-4E6C-B14C-B8B5F32F97C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أورد: اقرأ باسم ربك‏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02C1F07-B147-4C6D-8F03-BCE6C1A30BFF}" type="parTrans" cxnId="{736DEB1E-0071-44DD-B496-864F99ED8A45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E06D8FC-C9EF-42C8-812F-8DEE149D39FE}" type="sibTrans" cxnId="{736DEB1E-0071-44DD-B496-864F99ED8A45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0CFA24-485F-44F0-9805-B5DBB78878D2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أجيب: بأن الأهم فيه القراءة، و بأنه متعلق ب (اقرأ) الثانى، و معنى الأول: أوجد القراءة.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5E9787-5248-4B6C-8CA0-888A3D6F0B37}" type="parTrans" cxnId="{148C9DCC-5571-494E-977F-00A0F995E400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D0530E3-2A50-4D4A-87AF-228FED80BF21}" type="sibTrans" cxnId="{148C9DCC-5571-494E-977F-00A0F995E400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953B6CE-3C39-4516-AA49-E488E73C57E4}" type="pres">
      <dgm:prSet presAssocID="{339430E5-6E5E-497B-93BB-8844B7938E10}" presName="root1" presStyleCnt="0"/>
      <dgm:spPr/>
    </dgm:pt>
    <dgm:pt modelId="{623E86EC-17F2-4455-8651-15AD83255C1A}" type="pres">
      <dgm:prSet presAssocID="{339430E5-6E5E-497B-93BB-8844B7938E1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9AFE8A6-F338-44BE-8C85-ABF8C7F04432}" type="pres">
      <dgm:prSet presAssocID="{339430E5-6E5E-497B-93BB-8844B7938E10}" presName="level2hierChild" presStyleCnt="0"/>
      <dgm:spPr/>
    </dgm:pt>
    <dgm:pt modelId="{3525D10A-59A4-485B-AD16-B2CC52750860}" type="pres">
      <dgm:prSet presAssocID="{A3A2CFD5-929F-41B4-BA85-FD66AB025558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BE3DC41-335A-4E6A-A4B6-DADD83CB9ECE}" type="pres">
      <dgm:prSet presAssocID="{A3A2CFD5-929F-41B4-BA85-FD66AB025558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B08D1EBF-1F35-4E42-947A-965B6033A260}" type="pres">
      <dgm:prSet presAssocID="{938F9DC5-0F4C-425D-BF01-FDABFB2FC50F}" presName="root2" presStyleCnt="0"/>
      <dgm:spPr/>
    </dgm:pt>
    <dgm:pt modelId="{05279DA4-2258-402A-AF72-A42D57B049AD}" type="pres">
      <dgm:prSet presAssocID="{938F9DC5-0F4C-425D-BF01-FDABFB2FC50F}" presName="LevelTwoTextNode" presStyleLbl="node2" presStyleIdx="0" presStyleCnt="3" custScaleX="682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ACEF6A9-D0AF-4EBE-8CC8-DA5F57CCD581}" type="pres">
      <dgm:prSet presAssocID="{938F9DC5-0F4C-425D-BF01-FDABFB2FC50F}" presName="level3hierChild" presStyleCnt="0"/>
      <dgm:spPr/>
    </dgm:pt>
    <dgm:pt modelId="{75CC52D3-0E5A-464E-AFC6-4B1049B32A90}" type="pres">
      <dgm:prSet presAssocID="{A0E4AE80-F720-4C85-A3FE-91F49CCC9B61}" presName="conn2-1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74D9C5DB-20F9-4A5A-A564-293E2CDC994B}" type="pres">
      <dgm:prSet presAssocID="{A0E4AE80-F720-4C85-A3FE-91F49CCC9B61}" presName="connTx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7E1D5E7A-D5BB-47D1-A15B-E9A9917C548D}" type="pres">
      <dgm:prSet presAssocID="{7FC0EB01-C467-4D4D-A89C-0AB5528EF69E}" presName="root2" presStyleCnt="0"/>
      <dgm:spPr/>
    </dgm:pt>
    <dgm:pt modelId="{5455E01F-4F50-410B-AB2C-8D65F59EB805}" type="pres">
      <dgm:prSet presAssocID="{7FC0EB01-C467-4D4D-A89C-0AB5528EF69E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41831A2-E182-4FCE-A04C-2BF276F27D52}" type="pres">
      <dgm:prSet presAssocID="{7FC0EB01-C467-4D4D-A89C-0AB5528EF69E}" presName="level3hierChild" presStyleCnt="0"/>
      <dgm:spPr/>
    </dgm:pt>
    <dgm:pt modelId="{2806CE9A-C2C9-4750-9CA9-BBF0D4A0ACD1}" type="pres">
      <dgm:prSet presAssocID="{D8B94867-D6D6-4923-B1C0-34C91361E818}" presName="conn2-1" presStyleLbl="parChTrans1D4" presStyleIdx="0" presStyleCnt="6"/>
      <dgm:spPr/>
      <dgm:t>
        <a:bodyPr/>
        <a:lstStyle/>
        <a:p>
          <a:pPr rtl="1"/>
          <a:endParaRPr lang="fa-IR"/>
        </a:p>
      </dgm:t>
    </dgm:pt>
    <dgm:pt modelId="{6329DD14-1067-4D15-BD23-22F382E72DC7}" type="pres">
      <dgm:prSet presAssocID="{D8B94867-D6D6-4923-B1C0-34C91361E818}" presName="connTx" presStyleLbl="parChTrans1D4" presStyleIdx="0" presStyleCnt="6"/>
      <dgm:spPr/>
      <dgm:t>
        <a:bodyPr/>
        <a:lstStyle/>
        <a:p>
          <a:pPr rtl="1"/>
          <a:endParaRPr lang="fa-IR"/>
        </a:p>
      </dgm:t>
    </dgm:pt>
    <dgm:pt modelId="{1477D663-193D-44A9-8E45-BCD859C1CB6E}" type="pres">
      <dgm:prSet presAssocID="{9A1F7921-7059-45CF-B31D-94FD471E99BE}" presName="root2" presStyleCnt="0"/>
      <dgm:spPr/>
    </dgm:pt>
    <dgm:pt modelId="{FDEEE5AF-BC12-4281-B026-FC20BDD6F061}" type="pres">
      <dgm:prSet presAssocID="{9A1F7921-7059-45CF-B31D-94FD471E99BE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02721A-C86A-471D-B385-FEA4CE2DC176}" type="pres">
      <dgm:prSet presAssocID="{9A1F7921-7059-45CF-B31D-94FD471E99BE}" presName="level3hierChild" presStyleCnt="0"/>
      <dgm:spPr/>
    </dgm:pt>
    <dgm:pt modelId="{F9E87120-C252-4C43-822C-CDDF44C2B4C9}" type="pres">
      <dgm:prSet presAssocID="{0D03D3BB-EC76-469D-9162-B0FA3E6814A7}" presName="conn2-1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8D8B0378-3EE5-4D88-A8CF-C6BB8560B755}" type="pres">
      <dgm:prSet presAssocID="{0D03D3BB-EC76-469D-9162-B0FA3E6814A7}" presName="connTx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BD076097-AD56-4D61-9D36-2ED7B6B33246}" type="pres">
      <dgm:prSet presAssocID="{1E0DA643-0376-4718-A4D6-E3BFDCCE86E9}" presName="root2" presStyleCnt="0"/>
      <dgm:spPr/>
    </dgm:pt>
    <dgm:pt modelId="{353364A3-7B05-4C7F-9B99-3305136C34B5}" type="pres">
      <dgm:prSet presAssocID="{1E0DA643-0376-4718-A4D6-E3BFDCCE86E9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199C1C4-048D-4D4A-853D-7B5DB0165331}" type="pres">
      <dgm:prSet presAssocID="{1E0DA643-0376-4718-A4D6-E3BFDCCE86E9}" presName="level3hierChild" presStyleCnt="0"/>
      <dgm:spPr/>
    </dgm:pt>
    <dgm:pt modelId="{A39F4C66-DCD8-424A-A258-177866A3FD4A}" type="pres">
      <dgm:prSet presAssocID="{0C2914E8-A34C-4583-AF89-6CC4DDD4EC54}" presName="conn2-1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6C9170B1-65CA-4599-98BA-2D47B133A30B}" type="pres">
      <dgm:prSet presAssocID="{0C2914E8-A34C-4583-AF89-6CC4DDD4EC54}" presName="connTx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F289ECC9-A4BE-4A5B-B6F5-C2871DB7BC0E}" type="pres">
      <dgm:prSet presAssocID="{4F114D67-12FB-4C9A-AE94-B5610DEAC98D}" presName="root2" presStyleCnt="0"/>
      <dgm:spPr/>
    </dgm:pt>
    <dgm:pt modelId="{37C569E7-CD92-4CCC-9B7B-764EDBC61AD6}" type="pres">
      <dgm:prSet presAssocID="{4F114D67-12FB-4C9A-AE94-B5610DEAC98D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E77CAC-E772-4B0A-8FF2-265C5EB28852}" type="pres">
      <dgm:prSet presAssocID="{4F114D67-12FB-4C9A-AE94-B5610DEAC98D}" presName="level3hierChild" presStyleCnt="0"/>
      <dgm:spPr/>
    </dgm:pt>
    <dgm:pt modelId="{A9A479E9-372A-46AD-B3BE-9008CA32E1FE}" type="pres">
      <dgm:prSet presAssocID="{EFB9475C-4255-4330-B894-54E47D55081A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F2677887-0AA1-4D5D-9E49-527F9DB0762A}" type="pres">
      <dgm:prSet presAssocID="{EFB9475C-4255-4330-B894-54E47D55081A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619C28A0-32E7-49CC-99AE-026F333516BD}" type="pres">
      <dgm:prSet presAssocID="{E3CDE9E4-4BC9-43E8-81E3-AB43921734F0}" presName="root2" presStyleCnt="0"/>
      <dgm:spPr/>
    </dgm:pt>
    <dgm:pt modelId="{9F276089-8646-4834-B07C-43F75A0BEE33}" type="pres">
      <dgm:prSet presAssocID="{E3CDE9E4-4BC9-43E8-81E3-AB43921734F0}" presName="LevelTwoTextNode" presStyleLbl="node2" presStyleIdx="1" presStyleCnt="3" custScaleX="682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6CADA60-4906-48C9-BC82-2D1BE172F25A}" type="pres">
      <dgm:prSet presAssocID="{E3CDE9E4-4BC9-43E8-81E3-AB43921734F0}" presName="level3hierChild" presStyleCnt="0"/>
      <dgm:spPr/>
    </dgm:pt>
    <dgm:pt modelId="{2B3479C0-860B-4C73-8AB5-5029FFE5B8F0}" type="pres">
      <dgm:prSet presAssocID="{83F094C2-EFD5-4724-BB6E-40A9FE66B17B}" presName="conn2-1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986A441F-E25F-4218-9D17-D111A5F23C6C}" type="pres">
      <dgm:prSet presAssocID="{83F094C2-EFD5-4724-BB6E-40A9FE66B17B}" presName="connTx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6B19A4AA-6FED-4032-AD58-42DB18708DB3}" type="pres">
      <dgm:prSet presAssocID="{2E7AFC87-A6C2-46EE-8385-56337D305AA8}" presName="root2" presStyleCnt="0"/>
      <dgm:spPr/>
    </dgm:pt>
    <dgm:pt modelId="{2D0FC6C2-39CC-45E1-AF35-EC2FC2A65D00}" type="pres">
      <dgm:prSet presAssocID="{2E7AFC87-A6C2-46EE-8385-56337D305AA8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FC7718-5104-4422-A387-E2BA81402DAA}" type="pres">
      <dgm:prSet presAssocID="{2E7AFC87-A6C2-46EE-8385-56337D305AA8}" presName="level3hierChild" presStyleCnt="0"/>
      <dgm:spPr/>
    </dgm:pt>
    <dgm:pt modelId="{97B0DA28-2BD5-4674-9796-08B3298AA135}" type="pres">
      <dgm:prSet presAssocID="{3750829B-EC2F-45A9-BE31-53999B94C793}" presName="conn2-1" presStyleLbl="parChTrans1D4" presStyleIdx="1" presStyleCnt="6"/>
      <dgm:spPr/>
      <dgm:t>
        <a:bodyPr/>
        <a:lstStyle/>
        <a:p>
          <a:pPr rtl="1"/>
          <a:endParaRPr lang="fa-IR"/>
        </a:p>
      </dgm:t>
    </dgm:pt>
    <dgm:pt modelId="{FEBF87D4-5591-4107-9F1D-C2EF1EB9B4D4}" type="pres">
      <dgm:prSet presAssocID="{3750829B-EC2F-45A9-BE31-53999B94C793}" presName="connTx" presStyleLbl="parChTrans1D4" presStyleIdx="1" presStyleCnt="6"/>
      <dgm:spPr/>
      <dgm:t>
        <a:bodyPr/>
        <a:lstStyle/>
        <a:p>
          <a:pPr rtl="1"/>
          <a:endParaRPr lang="fa-IR"/>
        </a:p>
      </dgm:t>
    </dgm:pt>
    <dgm:pt modelId="{B8FB0438-49BD-4548-909B-213DB64EFCBD}" type="pres">
      <dgm:prSet presAssocID="{6FA3A4B8-BD23-4DFC-B761-5A643C412925}" presName="root2" presStyleCnt="0"/>
      <dgm:spPr/>
    </dgm:pt>
    <dgm:pt modelId="{E7D8FA89-6403-4349-BB83-F75C3CAFBA8A}" type="pres">
      <dgm:prSet presAssocID="{6FA3A4B8-BD23-4DFC-B761-5A643C412925}" presName="LevelTwoTextNode" presStyleLbl="node4" presStyleIdx="1" presStyleCnt="6" custScaleX="77585" custScaleY="1002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68E536-91B0-416D-B1F7-57C773828787}" type="pres">
      <dgm:prSet presAssocID="{6FA3A4B8-BD23-4DFC-B761-5A643C412925}" presName="level3hierChild" presStyleCnt="0"/>
      <dgm:spPr/>
    </dgm:pt>
    <dgm:pt modelId="{ED762A4C-3AE5-41D1-966B-6804FB23D973}" type="pres">
      <dgm:prSet presAssocID="{BE846784-5D31-48C0-B8D9-52FEECE593DB}" presName="conn2-1" presStyleLbl="parChTrans1D4" presStyleIdx="2" presStyleCnt="6"/>
      <dgm:spPr/>
      <dgm:t>
        <a:bodyPr/>
        <a:lstStyle/>
        <a:p>
          <a:pPr rtl="1"/>
          <a:endParaRPr lang="fa-IR"/>
        </a:p>
      </dgm:t>
    </dgm:pt>
    <dgm:pt modelId="{D706DD2F-8257-49E5-89D4-182261007C01}" type="pres">
      <dgm:prSet presAssocID="{BE846784-5D31-48C0-B8D9-52FEECE593DB}" presName="connTx" presStyleLbl="parChTrans1D4" presStyleIdx="2" presStyleCnt="6"/>
      <dgm:spPr/>
      <dgm:t>
        <a:bodyPr/>
        <a:lstStyle/>
        <a:p>
          <a:pPr rtl="1"/>
          <a:endParaRPr lang="fa-IR"/>
        </a:p>
      </dgm:t>
    </dgm:pt>
    <dgm:pt modelId="{3C47E91D-1C90-4ADD-9117-A7CD59D2A8A1}" type="pres">
      <dgm:prSet presAssocID="{9A4B64AF-4922-4CC2-9464-3A9CBA762970}" presName="root2" presStyleCnt="0"/>
      <dgm:spPr/>
    </dgm:pt>
    <dgm:pt modelId="{0D067F4C-085B-47F7-9EB5-38D3DBCE0A33}" type="pres">
      <dgm:prSet presAssocID="{9A4B64AF-4922-4CC2-9464-3A9CBA762970}" presName="LevelTwoTextNode" presStyleLbl="node4" presStyleIdx="2" presStyleCnt="6" custScaleX="821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E4ED167-0DFC-4AD6-BC39-58CF6CF4B94C}" type="pres">
      <dgm:prSet presAssocID="{9A4B64AF-4922-4CC2-9464-3A9CBA762970}" presName="level3hierChild" presStyleCnt="0"/>
      <dgm:spPr/>
    </dgm:pt>
    <dgm:pt modelId="{E44192E1-500D-41DD-ACE6-2A8DB9168924}" type="pres">
      <dgm:prSet presAssocID="{F210D53F-859F-4166-A914-165CDBC17D55}" presName="conn2-1" presStyleLbl="parChTrans1D4" presStyleIdx="3" presStyleCnt="6"/>
      <dgm:spPr/>
      <dgm:t>
        <a:bodyPr/>
        <a:lstStyle/>
        <a:p>
          <a:pPr rtl="1"/>
          <a:endParaRPr lang="fa-IR"/>
        </a:p>
      </dgm:t>
    </dgm:pt>
    <dgm:pt modelId="{35473245-52B9-4AC9-A811-A2C9708D6E70}" type="pres">
      <dgm:prSet presAssocID="{F210D53F-859F-4166-A914-165CDBC17D55}" presName="connTx" presStyleLbl="parChTrans1D4" presStyleIdx="3" presStyleCnt="6"/>
      <dgm:spPr/>
      <dgm:t>
        <a:bodyPr/>
        <a:lstStyle/>
        <a:p>
          <a:pPr rtl="1"/>
          <a:endParaRPr lang="fa-IR"/>
        </a:p>
      </dgm:t>
    </dgm:pt>
    <dgm:pt modelId="{9FF12ED2-1A8C-4E46-BE97-8CE635661DD0}" type="pres">
      <dgm:prSet presAssocID="{B525137C-447C-4ED6-A757-120A3B6BD111}" presName="root2" presStyleCnt="0"/>
      <dgm:spPr/>
    </dgm:pt>
    <dgm:pt modelId="{E522DCE2-1555-49A1-A10E-2546360CE4E7}" type="pres">
      <dgm:prSet presAssocID="{B525137C-447C-4ED6-A757-120A3B6BD111}" presName="LevelTwoTextNode" presStyleLbl="node4" presStyleIdx="3" presStyleCnt="6" custScaleX="77585" custScaleY="1002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88098C1-5F24-45B1-86C6-30853100EFE0}" type="pres">
      <dgm:prSet presAssocID="{B525137C-447C-4ED6-A757-120A3B6BD111}" presName="level3hierChild" presStyleCnt="0"/>
      <dgm:spPr/>
    </dgm:pt>
    <dgm:pt modelId="{00EB3F35-D324-4197-9A75-C534F478A7A1}" type="pres">
      <dgm:prSet presAssocID="{83919937-F27A-4D94-985D-49F069AF967E}" presName="conn2-1" presStyleLbl="parChTrans1D4" presStyleIdx="4" presStyleCnt="6"/>
      <dgm:spPr/>
      <dgm:t>
        <a:bodyPr/>
        <a:lstStyle/>
        <a:p>
          <a:pPr rtl="1"/>
          <a:endParaRPr lang="fa-IR"/>
        </a:p>
      </dgm:t>
    </dgm:pt>
    <dgm:pt modelId="{2E572E99-7B0F-4E45-BD65-22131DABF653}" type="pres">
      <dgm:prSet presAssocID="{83919937-F27A-4D94-985D-49F069AF967E}" presName="connTx" presStyleLbl="parChTrans1D4" presStyleIdx="4" presStyleCnt="6"/>
      <dgm:spPr/>
      <dgm:t>
        <a:bodyPr/>
        <a:lstStyle/>
        <a:p>
          <a:pPr rtl="1"/>
          <a:endParaRPr lang="fa-IR"/>
        </a:p>
      </dgm:t>
    </dgm:pt>
    <dgm:pt modelId="{EB9DABBC-2EC0-4432-9069-AF4E2788407B}" type="pres">
      <dgm:prSet presAssocID="{9C251013-03A4-4DA4-9036-069ADDAF2C59}" presName="root2" presStyleCnt="0"/>
      <dgm:spPr/>
    </dgm:pt>
    <dgm:pt modelId="{F8227398-8888-4B03-A754-B23BCA312F18}" type="pres">
      <dgm:prSet presAssocID="{9C251013-03A4-4DA4-9036-069ADDAF2C59}" presName="LevelTwoTextNode" presStyleLbl="node4" presStyleIdx="4" presStyleCnt="6" custScaleX="821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64B39B0-E6C4-4115-A36F-112C5517DAA0}" type="pres">
      <dgm:prSet presAssocID="{9C251013-03A4-4DA4-9036-069ADDAF2C59}" presName="level3hierChild" presStyleCnt="0"/>
      <dgm:spPr/>
    </dgm:pt>
    <dgm:pt modelId="{A475C0EE-73AA-41F4-8D6D-00A14EFC4AB3}" type="pres">
      <dgm:prSet presAssocID="{E4F71AF8-5CC8-470B-9717-2C02E26A63BE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F91F39F0-7BCA-4251-B956-9770FEDACF94}" type="pres">
      <dgm:prSet presAssocID="{E4F71AF8-5CC8-470B-9717-2C02E26A63BE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8B37B53C-2FC0-4758-87CF-3929144531F1}" type="pres">
      <dgm:prSet presAssocID="{79590203-3FA5-4EDF-AF92-B57F9422F978}" presName="root2" presStyleCnt="0"/>
      <dgm:spPr/>
    </dgm:pt>
    <dgm:pt modelId="{04B6EC50-F683-4B52-AF68-366E4D85BF14}" type="pres">
      <dgm:prSet presAssocID="{79590203-3FA5-4EDF-AF92-B57F9422F978}" presName="LevelTwoTextNode" presStyleLbl="node2" presStyleIdx="2" presStyleCnt="3" custScaleX="682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9CD3D29-ACB5-40A4-9F96-52DBA4E54D7B}" type="pres">
      <dgm:prSet presAssocID="{79590203-3FA5-4EDF-AF92-B57F9422F978}" presName="level3hierChild" presStyleCnt="0"/>
      <dgm:spPr/>
    </dgm:pt>
    <dgm:pt modelId="{FDD896CC-C7F1-4C1E-84F4-F8F124F552DE}" type="pres">
      <dgm:prSet presAssocID="{13057C9E-106C-4E19-8EF7-B6E9C743DEA3}" presName="conn2-1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00C3BABA-6D45-4D5B-ACD7-6516A9B95D12}" type="pres">
      <dgm:prSet presAssocID="{13057C9E-106C-4E19-8EF7-B6E9C743DEA3}" presName="connTx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5CAFEF22-3178-4874-98E6-AC08B0A95DDA}" type="pres">
      <dgm:prSet presAssocID="{29D7855D-B9EC-4663-96B5-E67B0762F2FD}" presName="root2" presStyleCnt="0"/>
      <dgm:spPr/>
    </dgm:pt>
    <dgm:pt modelId="{C8F0BD27-33BC-47C2-A963-DB61823A054F}" type="pres">
      <dgm:prSet presAssocID="{29D7855D-B9EC-4663-96B5-E67B0762F2FD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7E48D36-85F8-4BA7-B4FC-B49BA9E13722}" type="pres">
      <dgm:prSet presAssocID="{29D7855D-B9EC-4663-96B5-E67B0762F2FD}" presName="level3hierChild" presStyleCnt="0"/>
      <dgm:spPr/>
    </dgm:pt>
    <dgm:pt modelId="{9F39F84E-C120-44FE-8532-7070637355DC}" type="pres">
      <dgm:prSet presAssocID="{B02C1F07-B147-4C6D-8F03-BCE6C1A30BFF}" presName="conn2-1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40FD4AC1-1D85-42A5-AE7D-82EF1DE17EFB}" type="pres">
      <dgm:prSet presAssocID="{B02C1F07-B147-4C6D-8F03-BCE6C1A30BFF}" presName="connTx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C70D20AD-C625-4D70-A1F2-6F37068444CB}" type="pres">
      <dgm:prSet presAssocID="{EA499128-D916-4E6C-B14C-B8B5F32F97CC}" presName="root2" presStyleCnt="0"/>
      <dgm:spPr/>
    </dgm:pt>
    <dgm:pt modelId="{C82D6F9C-380E-4C5A-822C-EFFF18A8FF84}" type="pres">
      <dgm:prSet presAssocID="{EA499128-D916-4E6C-B14C-B8B5F32F97CC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999F78C-BACB-436A-B798-C1612C5D46DC}" type="pres">
      <dgm:prSet presAssocID="{EA499128-D916-4E6C-B14C-B8B5F32F97CC}" presName="level3hierChild" presStyleCnt="0"/>
      <dgm:spPr/>
    </dgm:pt>
    <dgm:pt modelId="{1B460E59-D544-4EC9-9B6C-3A7AD77E2803}" type="pres">
      <dgm:prSet presAssocID="{8E5E9787-5248-4B6C-8CA0-888A3D6F0B37}" presName="conn2-1" presStyleLbl="parChTrans1D4" presStyleIdx="5" presStyleCnt="6"/>
      <dgm:spPr/>
      <dgm:t>
        <a:bodyPr/>
        <a:lstStyle/>
        <a:p>
          <a:pPr rtl="1"/>
          <a:endParaRPr lang="fa-IR"/>
        </a:p>
      </dgm:t>
    </dgm:pt>
    <dgm:pt modelId="{957D98BE-AA81-4D1D-A8D3-D3DE84BCC5C7}" type="pres">
      <dgm:prSet presAssocID="{8E5E9787-5248-4B6C-8CA0-888A3D6F0B37}" presName="connTx" presStyleLbl="parChTrans1D4" presStyleIdx="5" presStyleCnt="6"/>
      <dgm:spPr/>
      <dgm:t>
        <a:bodyPr/>
        <a:lstStyle/>
        <a:p>
          <a:pPr rtl="1"/>
          <a:endParaRPr lang="fa-IR"/>
        </a:p>
      </dgm:t>
    </dgm:pt>
    <dgm:pt modelId="{56384BE4-DD36-48E1-95F5-D911549BA9AC}" type="pres">
      <dgm:prSet presAssocID="{770CFA24-485F-44F0-9805-B5DBB78878D2}" presName="root2" presStyleCnt="0"/>
      <dgm:spPr/>
    </dgm:pt>
    <dgm:pt modelId="{D31A440F-1C19-4AB0-BB9D-33AE56B1B2FC}" type="pres">
      <dgm:prSet presAssocID="{770CFA24-485F-44F0-9805-B5DBB78878D2}" presName="LevelTwoTextNode" presStyleLbl="node4" presStyleIdx="5" presStyleCnt="6" custScaleX="77585" custScaleY="1325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47553B7-B4E2-41F6-A14A-24110C1577C2}" type="pres">
      <dgm:prSet presAssocID="{770CFA24-485F-44F0-9805-B5DBB78878D2}" presName="level3hierChild" presStyleCnt="0"/>
      <dgm:spPr/>
    </dgm:pt>
  </dgm:ptLst>
  <dgm:cxnLst>
    <dgm:cxn modelId="{08F6A1FB-2576-4969-9B4C-CB0E6FBCF5F4}" srcId="{938F9DC5-0F4C-425D-BF01-FDABFB2FC50F}" destId="{4F114D67-12FB-4C9A-AE94-B5610DEAC98D}" srcOrd="2" destOrd="0" parTransId="{0C2914E8-A34C-4583-AF89-6CC4DDD4EC54}" sibTransId="{23ECE097-E2AA-4779-B38C-EF4545CB1F3D}"/>
    <dgm:cxn modelId="{77EE341E-6AB7-4E16-B848-C8768109458B}" srcId="{B525137C-447C-4ED6-A757-120A3B6BD111}" destId="{9C251013-03A4-4DA4-9036-069ADDAF2C59}" srcOrd="0" destOrd="0" parTransId="{83919937-F27A-4D94-985D-49F069AF967E}" sibTransId="{DB820296-AA9D-4D59-BA9D-778D4F3F9B21}"/>
    <dgm:cxn modelId="{893B7E0D-8CA1-4029-B692-A10E532F40F5}" type="presOf" srcId="{8E5E9787-5248-4B6C-8CA0-888A3D6F0B37}" destId="{957D98BE-AA81-4D1D-A8D3-D3DE84BCC5C7}" srcOrd="1" destOrd="0" presId="urn:microsoft.com/office/officeart/2008/layout/HorizontalMultiLevelHierarchy"/>
    <dgm:cxn modelId="{60E6862D-E326-4128-BC5D-34CD8D23AD15}" type="presOf" srcId="{3750829B-EC2F-45A9-BE31-53999B94C793}" destId="{FEBF87D4-5591-4107-9F1D-C2EF1EB9B4D4}" srcOrd="1" destOrd="0" presId="urn:microsoft.com/office/officeart/2008/layout/HorizontalMultiLevelHierarchy"/>
    <dgm:cxn modelId="{155165E8-DEE3-491A-9E92-715AE45BB3BE}" srcId="{E3CDE9E4-4BC9-43E8-81E3-AB43921734F0}" destId="{2E7AFC87-A6C2-46EE-8385-56337D305AA8}" srcOrd="0" destOrd="0" parTransId="{83F094C2-EFD5-4724-BB6E-40A9FE66B17B}" sibTransId="{2CA78E6E-C683-40D2-9952-A62084EF7501}"/>
    <dgm:cxn modelId="{BC66774C-75F0-4299-BA19-38DDB0E087DC}" type="presOf" srcId="{83919937-F27A-4D94-985D-49F069AF967E}" destId="{00EB3F35-D324-4197-9A75-C534F478A7A1}" srcOrd="0" destOrd="0" presId="urn:microsoft.com/office/officeart/2008/layout/HorizontalMultiLevelHierarchy"/>
    <dgm:cxn modelId="{1C229344-B3FC-48DA-A4A0-4767B993A081}" type="presOf" srcId="{D8B94867-D6D6-4923-B1C0-34C91361E818}" destId="{2806CE9A-C2C9-4750-9CA9-BBF0D4A0ACD1}" srcOrd="0" destOrd="0" presId="urn:microsoft.com/office/officeart/2008/layout/HorizontalMultiLevelHierarchy"/>
    <dgm:cxn modelId="{FFE82303-9055-4E8B-AFFA-DE16169915BD}" type="presOf" srcId="{9A4B64AF-4922-4CC2-9464-3A9CBA762970}" destId="{0D067F4C-085B-47F7-9EB5-38D3DBCE0A33}" srcOrd="0" destOrd="0" presId="urn:microsoft.com/office/officeart/2008/layout/HorizontalMultiLevelHierarchy"/>
    <dgm:cxn modelId="{8608CE38-BC77-46EE-85FA-0CDFF28CF0AB}" srcId="{339430E5-6E5E-497B-93BB-8844B7938E10}" destId="{938F9DC5-0F4C-425D-BF01-FDABFB2FC50F}" srcOrd="0" destOrd="0" parTransId="{A3A2CFD5-929F-41B4-BA85-FD66AB025558}" sibTransId="{D68F868F-5DA8-458F-87E0-D3C69CC3F535}"/>
    <dgm:cxn modelId="{C6B697C9-AC6F-49D9-AFBA-55DF3176D45D}" type="presOf" srcId="{8E5E9787-5248-4B6C-8CA0-888A3D6F0B37}" destId="{1B460E59-D544-4EC9-9B6C-3A7AD77E2803}" srcOrd="0" destOrd="0" presId="urn:microsoft.com/office/officeart/2008/layout/HorizontalMultiLevelHierarchy"/>
    <dgm:cxn modelId="{6E29D96E-431E-42AA-ABAD-7D06005D20A4}" srcId="{938F9DC5-0F4C-425D-BF01-FDABFB2FC50F}" destId="{1E0DA643-0376-4718-A4D6-E3BFDCCE86E9}" srcOrd="1" destOrd="0" parTransId="{0D03D3BB-EC76-469D-9162-B0FA3E6814A7}" sibTransId="{C28205A3-DD25-407B-B122-9A62ECA39558}"/>
    <dgm:cxn modelId="{BA64B367-FBF3-446F-AA86-E8B5630C8637}" type="presOf" srcId="{A0E4AE80-F720-4C85-A3FE-91F49CCC9B61}" destId="{74D9C5DB-20F9-4A5A-A564-293E2CDC994B}" srcOrd="1" destOrd="0" presId="urn:microsoft.com/office/officeart/2008/layout/HorizontalMultiLevelHierarchy"/>
    <dgm:cxn modelId="{E82E0D83-5A32-4189-A38A-FD0155BEFD1F}" type="presOf" srcId="{0C2914E8-A34C-4583-AF89-6CC4DDD4EC54}" destId="{6C9170B1-65CA-4599-98BA-2D47B133A30B}" srcOrd="1" destOrd="0" presId="urn:microsoft.com/office/officeart/2008/layout/HorizontalMultiLevelHierarchy"/>
    <dgm:cxn modelId="{B97FB2D8-81FD-4061-AE4D-2F7BCD9F9768}" type="presOf" srcId="{E3CDE9E4-4BC9-43E8-81E3-AB43921734F0}" destId="{9F276089-8646-4834-B07C-43F75A0BEE33}" srcOrd="0" destOrd="0" presId="urn:microsoft.com/office/officeart/2008/layout/HorizontalMultiLevelHierarchy"/>
    <dgm:cxn modelId="{21B0F7B4-7BEB-4B56-9ECB-116B7A41A411}" type="presOf" srcId="{938F9DC5-0F4C-425D-BF01-FDABFB2FC50F}" destId="{05279DA4-2258-402A-AF72-A42D57B049AD}" srcOrd="0" destOrd="0" presId="urn:microsoft.com/office/officeart/2008/layout/HorizontalMultiLevelHierarchy"/>
    <dgm:cxn modelId="{12FC2B89-08D7-4DED-B7AC-061289D4F3B3}" srcId="{2E7AFC87-A6C2-46EE-8385-56337D305AA8}" destId="{B525137C-447C-4ED6-A757-120A3B6BD111}" srcOrd="1" destOrd="0" parTransId="{F210D53F-859F-4166-A914-165CDBC17D55}" sibTransId="{270C043B-3775-4411-A9FA-247BA36E3377}"/>
    <dgm:cxn modelId="{148C9DCC-5571-494E-977F-00A0F995E400}" srcId="{EA499128-D916-4E6C-B14C-B8B5F32F97CC}" destId="{770CFA24-485F-44F0-9805-B5DBB78878D2}" srcOrd="0" destOrd="0" parTransId="{8E5E9787-5248-4B6C-8CA0-888A3D6F0B37}" sibTransId="{9D0530E3-2A50-4D4A-87AF-228FED80BF21}"/>
    <dgm:cxn modelId="{86957387-87DA-492D-BB07-DA055111068D}" type="presOf" srcId="{0D03D3BB-EC76-469D-9162-B0FA3E6814A7}" destId="{F9E87120-C252-4C43-822C-CDDF44C2B4C9}" srcOrd="0" destOrd="0" presId="urn:microsoft.com/office/officeart/2008/layout/HorizontalMultiLevelHierarchy"/>
    <dgm:cxn modelId="{1B160F8C-0CB0-4680-9C6B-AEC7FFC02213}" srcId="{6FA3A4B8-BD23-4DFC-B761-5A643C412925}" destId="{9A4B64AF-4922-4CC2-9464-3A9CBA762970}" srcOrd="0" destOrd="0" parTransId="{BE846784-5D31-48C0-B8D9-52FEECE593DB}" sibTransId="{E3184F0D-A2ED-423F-9B30-0545535D395C}"/>
    <dgm:cxn modelId="{E9075DD4-5742-4CAC-BCC5-256FD0161B73}" srcId="{938F9DC5-0F4C-425D-BF01-FDABFB2FC50F}" destId="{7FC0EB01-C467-4D4D-A89C-0AB5528EF69E}" srcOrd="0" destOrd="0" parTransId="{A0E4AE80-F720-4C85-A3FE-91F49CCC9B61}" sibTransId="{37EFC349-FF9D-41C2-9C94-87F1D1B18AEE}"/>
    <dgm:cxn modelId="{C53F803D-2A5C-46F0-9E83-BFD7A21A5A1A}" type="presOf" srcId="{770CFA24-485F-44F0-9805-B5DBB78878D2}" destId="{D31A440F-1C19-4AB0-BB9D-33AE56B1B2FC}" srcOrd="0" destOrd="0" presId="urn:microsoft.com/office/officeart/2008/layout/HorizontalMultiLevelHierarchy"/>
    <dgm:cxn modelId="{D5F46846-688D-4E80-B37B-723653855F55}" type="presOf" srcId="{83F094C2-EFD5-4724-BB6E-40A9FE66B17B}" destId="{986A441F-E25F-4218-9D17-D111A5F23C6C}" srcOrd="1" destOrd="0" presId="urn:microsoft.com/office/officeart/2008/layout/HorizontalMultiLevelHierarchy"/>
    <dgm:cxn modelId="{25FAB7BC-D44A-42DC-BE90-901FE33E61D6}" srcId="{79590203-3FA5-4EDF-AF92-B57F9422F978}" destId="{29D7855D-B9EC-4663-96B5-E67B0762F2FD}" srcOrd="0" destOrd="0" parTransId="{13057C9E-106C-4E19-8EF7-B6E9C743DEA3}" sibTransId="{92212BA4-04B7-4EE3-A7B2-AAA67B9ADA42}"/>
    <dgm:cxn modelId="{994682B3-218B-4F78-82A0-9484E107F61C}" type="presOf" srcId="{7FC0EB01-C467-4D4D-A89C-0AB5528EF69E}" destId="{5455E01F-4F50-410B-AB2C-8D65F59EB805}" srcOrd="0" destOrd="0" presId="urn:microsoft.com/office/officeart/2008/layout/HorizontalMultiLevelHierarchy"/>
    <dgm:cxn modelId="{A41D9650-38F4-4742-968F-700FCD6503A3}" type="presOf" srcId="{A3A2CFD5-929F-41B4-BA85-FD66AB025558}" destId="{FBE3DC41-335A-4E6A-A4B6-DADD83CB9ECE}" srcOrd="1" destOrd="0" presId="urn:microsoft.com/office/officeart/2008/layout/HorizontalMultiLevelHierarchy"/>
    <dgm:cxn modelId="{90DD07BE-A233-4EB9-ACA6-28DDB8153FC6}" type="presOf" srcId="{EA499128-D916-4E6C-B14C-B8B5F32F97CC}" destId="{C82D6F9C-380E-4C5A-822C-EFFF18A8FF84}" srcOrd="0" destOrd="0" presId="urn:microsoft.com/office/officeart/2008/layout/HorizontalMultiLevelHierarchy"/>
    <dgm:cxn modelId="{CA0D45C0-CE7D-4B19-99DF-9F2911B9515A}" type="presOf" srcId="{2E7AFC87-A6C2-46EE-8385-56337D305AA8}" destId="{2D0FC6C2-39CC-45E1-AF35-EC2FC2A65D00}" srcOrd="0" destOrd="0" presId="urn:microsoft.com/office/officeart/2008/layout/HorizontalMultiLevelHierarchy"/>
    <dgm:cxn modelId="{544FE6EE-4C69-4909-B484-348C3BF05CFC}" type="presOf" srcId="{9A1F7921-7059-45CF-B31D-94FD471E99BE}" destId="{FDEEE5AF-BC12-4281-B026-FC20BDD6F061}" srcOrd="0" destOrd="0" presId="urn:microsoft.com/office/officeart/2008/layout/HorizontalMultiLevelHierarchy"/>
    <dgm:cxn modelId="{B94C0C71-A250-4F51-AF89-17D89FCE5EB2}" type="presOf" srcId="{83F094C2-EFD5-4724-BB6E-40A9FE66B17B}" destId="{2B3479C0-860B-4C73-8AB5-5029FFE5B8F0}" srcOrd="0" destOrd="0" presId="urn:microsoft.com/office/officeart/2008/layout/HorizontalMultiLevelHierarchy"/>
    <dgm:cxn modelId="{6FCF90AF-4316-48FC-A263-0302308E3207}" type="presOf" srcId="{EFB9475C-4255-4330-B894-54E47D55081A}" destId="{F2677887-0AA1-4D5D-9E49-527F9DB0762A}" srcOrd="1" destOrd="0" presId="urn:microsoft.com/office/officeart/2008/layout/HorizontalMultiLevelHierarchy"/>
    <dgm:cxn modelId="{1A32F8AE-D311-45C3-9436-2785ACD641FD}" type="presOf" srcId="{B525137C-447C-4ED6-A757-120A3B6BD111}" destId="{E522DCE2-1555-49A1-A10E-2546360CE4E7}" srcOrd="0" destOrd="0" presId="urn:microsoft.com/office/officeart/2008/layout/HorizontalMultiLevelHierarchy"/>
    <dgm:cxn modelId="{130F5278-20D5-4299-9699-D5D0D7F0D24F}" type="presOf" srcId="{A3A2CFD5-929F-41B4-BA85-FD66AB025558}" destId="{3525D10A-59A4-485B-AD16-B2CC52750860}" srcOrd="0" destOrd="0" presId="urn:microsoft.com/office/officeart/2008/layout/HorizontalMultiLevelHierarchy"/>
    <dgm:cxn modelId="{F0C6137D-BDA0-453A-BBA0-44B7EFDF775A}" type="presOf" srcId="{BE846784-5D31-48C0-B8D9-52FEECE593DB}" destId="{D706DD2F-8257-49E5-89D4-182261007C01}" srcOrd="1" destOrd="0" presId="urn:microsoft.com/office/officeart/2008/layout/HorizontalMultiLevelHierarchy"/>
    <dgm:cxn modelId="{522E01AB-C5A9-47B1-9851-DC4D11F97988}" srcId="{339430E5-6E5E-497B-93BB-8844B7938E10}" destId="{79590203-3FA5-4EDF-AF92-B57F9422F978}" srcOrd="2" destOrd="0" parTransId="{E4F71AF8-5CC8-470B-9717-2C02E26A63BE}" sibTransId="{DEDB7B3F-6987-495F-A04A-305E58BA5992}"/>
    <dgm:cxn modelId="{0D14AC52-B1B9-4BEF-816E-637B7F4431B9}" type="presOf" srcId="{B02C1F07-B147-4C6D-8F03-BCE6C1A30BFF}" destId="{40FD4AC1-1D85-42A5-AE7D-82EF1DE17EFB}" srcOrd="1" destOrd="0" presId="urn:microsoft.com/office/officeart/2008/layout/HorizontalMultiLevelHierarchy"/>
    <dgm:cxn modelId="{23AE888F-03E7-4551-8D21-15903F9F688A}" type="presOf" srcId="{96A18569-2886-45B2-831B-7A59992CEA45}" destId="{4ACF6C40-AF31-40A3-852C-537D413AE24D}" srcOrd="0" destOrd="0" presId="urn:microsoft.com/office/officeart/2008/layout/HorizontalMultiLevelHierarchy"/>
    <dgm:cxn modelId="{CE22C4C3-0BAB-46A5-BBD5-D693952FCDAC}" type="presOf" srcId="{B02C1F07-B147-4C6D-8F03-BCE6C1A30BFF}" destId="{9F39F84E-C120-44FE-8532-7070637355DC}" srcOrd="0" destOrd="0" presId="urn:microsoft.com/office/officeart/2008/layout/HorizontalMultiLevelHierarchy"/>
    <dgm:cxn modelId="{A794AD0E-93A9-4284-855B-3EADF00F7151}" type="presOf" srcId="{4F114D67-12FB-4C9A-AE94-B5610DEAC98D}" destId="{37C569E7-CD92-4CCC-9B7B-764EDBC61AD6}" srcOrd="0" destOrd="0" presId="urn:microsoft.com/office/officeart/2008/layout/HorizontalMultiLevelHierarchy"/>
    <dgm:cxn modelId="{F35268C5-CE99-483D-A64F-062AD04BDC6D}" srcId="{96A18569-2886-45B2-831B-7A59992CEA45}" destId="{339430E5-6E5E-497B-93BB-8844B7938E10}" srcOrd="0" destOrd="0" parTransId="{DBF6696D-59A5-4EEB-950E-6C11D6A3F7D8}" sibTransId="{652812F4-6E90-4BB2-BE9D-C1C130EB0477}"/>
    <dgm:cxn modelId="{88DEC97A-8F62-4642-9F98-B048045D4BE3}" type="presOf" srcId="{339430E5-6E5E-497B-93BB-8844B7938E10}" destId="{623E86EC-17F2-4455-8651-15AD83255C1A}" srcOrd="0" destOrd="0" presId="urn:microsoft.com/office/officeart/2008/layout/HorizontalMultiLevelHierarchy"/>
    <dgm:cxn modelId="{95D799B5-6390-45F9-BE0F-83AEB23F3698}" type="presOf" srcId="{0C2914E8-A34C-4583-AF89-6CC4DDD4EC54}" destId="{A39F4C66-DCD8-424A-A258-177866A3FD4A}" srcOrd="0" destOrd="0" presId="urn:microsoft.com/office/officeart/2008/layout/HorizontalMultiLevelHierarchy"/>
    <dgm:cxn modelId="{96BAE5CD-1344-4B7F-B174-F4830383AE2E}" type="presOf" srcId="{E4F71AF8-5CC8-470B-9717-2C02E26A63BE}" destId="{A475C0EE-73AA-41F4-8D6D-00A14EFC4AB3}" srcOrd="0" destOrd="0" presId="urn:microsoft.com/office/officeart/2008/layout/HorizontalMultiLevelHierarchy"/>
    <dgm:cxn modelId="{B00EB6B0-A170-4C58-B0B5-E725083BF865}" type="presOf" srcId="{13057C9E-106C-4E19-8EF7-B6E9C743DEA3}" destId="{00C3BABA-6D45-4D5B-ACD7-6516A9B95D12}" srcOrd="1" destOrd="0" presId="urn:microsoft.com/office/officeart/2008/layout/HorizontalMultiLevelHierarchy"/>
    <dgm:cxn modelId="{7D6738EB-849F-465F-BA88-64070A97E70E}" type="presOf" srcId="{83919937-F27A-4D94-985D-49F069AF967E}" destId="{2E572E99-7B0F-4E45-BD65-22131DABF653}" srcOrd="1" destOrd="0" presId="urn:microsoft.com/office/officeart/2008/layout/HorizontalMultiLevelHierarchy"/>
    <dgm:cxn modelId="{56DF0F6D-8133-4E10-9DE6-D449B7A4039C}" srcId="{7FC0EB01-C467-4D4D-A89C-0AB5528EF69E}" destId="{9A1F7921-7059-45CF-B31D-94FD471E99BE}" srcOrd="0" destOrd="0" parTransId="{D8B94867-D6D6-4923-B1C0-34C91361E818}" sibTransId="{81F56155-4F4C-4576-AF9D-5381DC7A722F}"/>
    <dgm:cxn modelId="{667F46E3-09C7-4E72-BD2D-5B78ADBEDD2C}" type="presOf" srcId="{D8B94867-D6D6-4923-B1C0-34C91361E818}" destId="{6329DD14-1067-4D15-BD23-22F382E72DC7}" srcOrd="1" destOrd="0" presId="urn:microsoft.com/office/officeart/2008/layout/HorizontalMultiLevelHierarchy"/>
    <dgm:cxn modelId="{40662DA4-AFA2-46F7-8F9A-120F23C39DBE}" type="presOf" srcId="{EFB9475C-4255-4330-B894-54E47D55081A}" destId="{A9A479E9-372A-46AD-B3BE-9008CA32E1FE}" srcOrd="0" destOrd="0" presId="urn:microsoft.com/office/officeart/2008/layout/HorizontalMultiLevelHierarchy"/>
    <dgm:cxn modelId="{9B048AAF-0B91-4EA1-B49D-D796B8C9D774}" type="presOf" srcId="{3750829B-EC2F-45A9-BE31-53999B94C793}" destId="{97B0DA28-2BD5-4674-9796-08B3298AA135}" srcOrd="0" destOrd="0" presId="urn:microsoft.com/office/officeart/2008/layout/HorizontalMultiLevelHierarchy"/>
    <dgm:cxn modelId="{C81C4524-33F7-4F25-A461-7DE2B1F7F7BC}" type="presOf" srcId="{0D03D3BB-EC76-469D-9162-B0FA3E6814A7}" destId="{8D8B0378-3EE5-4D88-A8CF-C6BB8560B755}" srcOrd="1" destOrd="0" presId="urn:microsoft.com/office/officeart/2008/layout/HorizontalMultiLevelHierarchy"/>
    <dgm:cxn modelId="{6EB987DC-7CA9-4850-9609-094E3A0D46BA}" srcId="{2E7AFC87-A6C2-46EE-8385-56337D305AA8}" destId="{6FA3A4B8-BD23-4DFC-B761-5A643C412925}" srcOrd="0" destOrd="0" parTransId="{3750829B-EC2F-45A9-BE31-53999B94C793}" sibTransId="{58F82772-B577-4BA0-86B7-33A40B4C8215}"/>
    <dgm:cxn modelId="{D65805E6-AC74-459C-AF0F-870208249BCB}" type="presOf" srcId="{F210D53F-859F-4166-A914-165CDBC17D55}" destId="{35473245-52B9-4AC9-A811-A2C9708D6E70}" srcOrd="1" destOrd="0" presId="urn:microsoft.com/office/officeart/2008/layout/HorizontalMultiLevelHierarchy"/>
    <dgm:cxn modelId="{9D17CDF2-F5CB-46CC-BEAC-126EAF77676B}" type="presOf" srcId="{1E0DA643-0376-4718-A4D6-E3BFDCCE86E9}" destId="{353364A3-7B05-4C7F-9B99-3305136C34B5}" srcOrd="0" destOrd="0" presId="urn:microsoft.com/office/officeart/2008/layout/HorizontalMultiLevelHierarchy"/>
    <dgm:cxn modelId="{C1F5E3C7-8B6C-4778-B5D2-E447697566C3}" type="presOf" srcId="{E4F71AF8-5CC8-470B-9717-2C02E26A63BE}" destId="{F91F39F0-7BCA-4251-B956-9770FEDACF94}" srcOrd="1" destOrd="0" presId="urn:microsoft.com/office/officeart/2008/layout/HorizontalMultiLevelHierarchy"/>
    <dgm:cxn modelId="{DA7AAF37-786B-4ECC-BCCE-E91019CD26B8}" type="presOf" srcId="{BE846784-5D31-48C0-B8D9-52FEECE593DB}" destId="{ED762A4C-3AE5-41D1-966B-6804FB23D973}" srcOrd="0" destOrd="0" presId="urn:microsoft.com/office/officeart/2008/layout/HorizontalMultiLevelHierarchy"/>
    <dgm:cxn modelId="{AA593FDE-DA2E-4D43-A0C4-46AF9D2B7983}" type="presOf" srcId="{F210D53F-859F-4166-A914-165CDBC17D55}" destId="{E44192E1-500D-41DD-ACE6-2A8DB9168924}" srcOrd="0" destOrd="0" presId="urn:microsoft.com/office/officeart/2008/layout/HorizontalMultiLevelHierarchy"/>
    <dgm:cxn modelId="{B09EAD76-6ABE-441D-910E-062CC62D8E25}" type="presOf" srcId="{A0E4AE80-F720-4C85-A3FE-91F49CCC9B61}" destId="{75CC52D3-0E5A-464E-AFC6-4B1049B32A90}" srcOrd="0" destOrd="0" presId="urn:microsoft.com/office/officeart/2008/layout/HorizontalMultiLevelHierarchy"/>
    <dgm:cxn modelId="{2AF7452B-B5A4-4E47-900F-EF921F00D2A9}" type="presOf" srcId="{13057C9E-106C-4E19-8EF7-B6E9C743DEA3}" destId="{FDD896CC-C7F1-4C1E-84F4-F8F124F552DE}" srcOrd="0" destOrd="0" presId="urn:microsoft.com/office/officeart/2008/layout/HorizontalMultiLevelHierarchy"/>
    <dgm:cxn modelId="{C081EE70-0EF4-48B3-8F73-5E65F1ADA70C}" type="presOf" srcId="{29D7855D-B9EC-4663-96B5-E67B0762F2FD}" destId="{C8F0BD27-33BC-47C2-A963-DB61823A054F}" srcOrd="0" destOrd="0" presId="urn:microsoft.com/office/officeart/2008/layout/HorizontalMultiLevelHierarchy"/>
    <dgm:cxn modelId="{856B821E-7BCC-4BBD-B1B8-0AA12F222D85}" type="presOf" srcId="{9C251013-03A4-4DA4-9036-069ADDAF2C59}" destId="{F8227398-8888-4B03-A754-B23BCA312F18}" srcOrd="0" destOrd="0" presId="urn:microsoft.com/office/officeart/2008/layout/HorizontalMultiLevelHierarchy"/>
    <dgm:cxn modelId="{FA6A866C-C1E2-4F2B-90DB-F3A401B05A7E}" type="presOf" srcId="{79590203-3FA5-4EDF-AF92-B57F9422F978}" destId="{04B6EC50-F683-4B52-AF68-366E4D85BF14}" srcOrd="0" destOrd="0" presId="urn:microsoft.com/office/officeart/2008/layout/HorizontalMultiLevelHierarchy"/>
    <dgm:cxn modelId="{88DF6308-930B-4A1A-8F83-4DA48667FEFF}" srcId="{339430E5-6E5E-497B-93BB-8844B7938E10}" destId="{E3CDE9E4-4BC9-43E8-81E3-AB43921734F0}" srcOrd="1" destOrd="0" parTransId="{EFB9475C-4255-4330-B894-54E47D55081A}" sibTransId="{4483C3E4-3CDC-427C-A6BF-AA408B9DEC5B}"/>
    <dgm:cxn modelId="{BE1852D5-FC48-4B9E-A845-90C3630A0E4B}" type="presOf" srcId="{6FA3A4B8-BD23-4DFC-B761-5A643C412925}" destId="{E7D8FA89-6403-4349-BB83-F75C3CAFBA8A}" srcOrd="0" destOrd="0" presId="urn:microsoft.com/office/officeart/2008/layout/HorizontalMultiLevelHierarchy"/>
    <dgm:cxn modelId="{736DEB1E-0071-44DD-B496-864F99ED8A45}" srcId="{79590203-3FA5-4EDF-AF92-B57F9422F978}" destId="{EA499128-D916-4E6C-B14C-B8B5F32F97CC}" srcOrd="1" destOrd="0" parTransId="{B02C1F07-B147-4C6D-8F03-BCE6C1A30BFF}" sibTransId="{0E06D8FC-C9EF-42C8-812F-8DEE149D39FE}"/>
    <dgm:cxn modelId="{8E070717-1FB6-4046-B0FF-65D6D94AC6B2}" type="presParOf" srcId="{4ACF6C40-AF31-40A3-852C-537D413AE24D}" destId="{E953B6CE-3C39-4516-AA49-E488E73C57E4}" srcOrd="0" destOrd="0" presId="urn:microsoft.com/office/officeart/2008/layout/HorizontalMultiLevelHierarchy"/>
    <dgm:cxn modelId="{6701A6AF-D05D-436D-B822-CBFAF75E10AF}" type="presParOf" srcId="{E953B6CE-3C39-4516-AA49-E488E73C57E4}" destId="{623E86EC-17F2-4455-8651-15AD83255C1A}" srcOrd="0" destOrd="0" presId="urn:microsoft.com/office/officeart/2008/layout/HorizontalMultiLevelHierarchy"/>
    <dgm:cxn modelId="{ABAB63AF-14BE-443E-90C7-60463108595C}" type="presParOf" srcId="{E953B6CE-3C39-4516-AA49-E488E73C57E4}" destId="{C9AFE8A6-F338-44BE-8C85-ABF8C7F04432}" srcOrd="1" destOrd="0" presId="urn:microsoft.com/office/officeart/2008/layout/HorizontalMultiLevelHierarchy"/>
    <dgm:cxn modelId="{83DA2A93-603C-4AD7-9537-D4020EB47D68}" type="presParOf" srcId="{C9AFE8A6-F338-44BE-8C85-ABF8C7F04432}" destId="{3525D10A-59A4-485B-AD16-B2CC52750860}" srcOrd="0" destOrd="0" presId="urn:microsoft.com/office/officeart/2008/layout/HorizontalMultiLevelHierarchy"/>
    <dgm:cxn modelId="{561A0D17-BF13-48F6-A86D-4E8A2F4F454C}" type="presParOf" srcId="{3525D10A-59A4-485B-AD16-B2CC52750860}" destId="{FBE3DC41-335A-4E6A-A4B6-DADD83CB9ECE}" srcOrd="0" destOrd="0" presId="urn:microsoft.com/office/officeart/2008/layout/HorizontalMultiLevelHierarchy"/>
    <dgm:cxn modelId="{F13B988D-EA9C-4D13-BC10-6C710AEF79DF}" type="presParOf" srcId="{C9AFE8A6-F338-44BE-8C85-ABF8C7F04432}" destId="{B08D1EBF-1F35-4E42-947A-965B6033A260}" srcOrd="1" destOrd="0" presId="urn:microsoft.com/office/officeart/2008/layout/HorizontalMultiLevelHierarchy"/>
    <dgm:cxn modelId="{13EA0312-0792-41C7-8B24-E85EBAE19884}" type="presParOf" srcId="{B08D1EBF-1F35-4E42-947A-965B6033A260}" destId="{05279DA4-2258-402A-AF72-A42D57B049AD}" srcOrd="0" destOrd="0" presId="urn:microsoft.com/office/officeart/2008/layout/HorizontalMultiLevelHierarchy"/>
    <dgm:cxn modelId="{0A880536-FA1A-4083-834D-DB97E772C75D}" type="presParOf" srcId="{B08D1EBF-1F35-4E42-947A-965B6033A260}" destId="{CACEF6A9-D0AF-4EBE-8CC8-DA5F57CCD581}" srcOrd="1" destOrd="0" presId="urn:microsoft.com/office/officeart/2008/layout/HorizontalMultiLevelHierarchy"/>
    <dgm:cxn modelId="{776941BE-C4EC-4C72-A600-8F447A2046EF}" type="presParOf" srcId="{CACEF6A9-D0AF-4EBE-8CC8-DA5F57CCD581}" destId="{75CC52D3-0E5A-464E-AFC6-4B1049B32A90}" srcOrd="0" destOrd="0" presId="urn:microsoft.com/office/officeart/2008/layout/HorizontalMultiLevelHierarchy"/>
    <dgm:cxn modelId="{4ADDC59F-364E-4B84-A140-42E30FBA6D59}" type="presParOf" srcId="{75CC52D3-0E5A-464E-AFC6-4B1049B32A90}" destId="{74D9C5DB-20F9-4A5A-A564-293E2CDC994B}" srcOrd="0" destOrd="0" presId="urn:microsoft.com/office/officeart/2008/layout/HorizontalMultiLevelHierarchy"/>
    <dgm:cxn modelId="{C2950944-407F-43A4-BADD-346CD5BCEF4C}" type="presParOf" srcId="{CACEF6A9-D0AF-4EBE-8CC8-DA5F57CCD581}" destId="{7E1D5E7A-D5BB-47D1-A15B-E9A9917C548D}" srcOrd="1" destOrd="0" presId="urn:microsoft.com/office/officeart/2008/layout/HorizontalMultiLevelHierarchy"/>
    <dgm:cxn modelId="{6A040B46-233F-47C8-A72F-78BE1DEC7AEE}" type="presParOf" srcId="{7E1D5E7A-D5BB-47D1-A15B-E9A9917C548D}" destId="{5455E01F-4F50-410B-AB2C-8D65F59EB805}" srcOrd="0" destOrd="0" presId="urn:microsoft.com/office/officeart/2008/layout/HorizontalMultiLevelHierarchy"/>
    <dgm:cxn modelId="{60A3B80C-31DA-4560-BF9A-320FB00620E2}" type="presParOf" srcId="{7E1D5E7A-D5BB-47D1-A15B-E9A9917C548D}" destId="{041831A2-E182-4FCE-A04C-2BF276F27D52}" srcOrd="1" destOrd="0" presId="urn:microsoft.com/office/officeart/2008/layout/HorizontalMultiLevelHierarchy"/>
    <dgm:cxn modelId="{A89F26AF-E3BC-4CE2-B9E6-0BD335B780FF}" type="presParOf" srcId="{041831A2-E182-4FCE-A04C-2BF276F27D52}" destId="{2806CE9A-C2C9-4750-9CA9-BBF0D4A0ACD1}" srcOrd="0" destOrd="0" presId="urn:microsoft.com/office/officeart/2008/layout/HorizontalMultiLevelHierarchy"/>
    <dgm:cxn modelId="{C4CA43B5-9CF5-44A3-A8DC-9249AC534175}" type="presParOf" srcId="{2806CE9A-C2C9-4750-9CA9-BBF0D4A0ACD1}" destId="{6329DD14-1067-4D15-BD23-22F382E72DC7}" srcOrd="0" destOrd="0" presId="urn:microsoft.com/office/officeart/2008/layout/HorizontalMultiLevelHierarchy"/>
    <dgm:cxn modelId="{86DF31D7-E0FF-45C3-A7E1-FF06C9E771FB}" type="presParOf" srcId="{041831A2-E182-4FCE-A04C-2BF276F27D52}" destId="{1477D663-193D-44A9-8E45-BCD859C1CB6E}" srcOrd="1" destOrd="0" presId="urn:microsoft.com/office/officeart/2008/layout/HorizontalMultiLevelHierarchy"/>
    <dgm:cxn modelId="{01C8E40E-019E-451F-8762-A2BE0AF82348}" type="presParOf" srcId="{1477D663-193D-44A9-8E45-BCD859C1CB6E}" destId="{FDEEE5AF-BC12-4281-B026-FC20BDD6F061}" srcOrd="0" destOrd="0" presId="urn:microsoft.com/office/officeart/2008/layout/HorizontalMultiLevelHierarchy"/>
    <dgm:cxn modelId="{6D92B7CA-9FEE-43E4-94AC-EC13954F0CCB}" type="presParOf" srcId="{1477D663-193D-44A9-8E45-BCD859C1CB6E}" destId="{D102721A-C86A-471D-B385-FEA4CE2DC176}" srcOrd="1" destOrd="0" presId="urn:microsoft.com/office/officeart/2008/layout/HorizontalMultiLevelHierarchy"/>
    <dgm:cxn modelId="{508F9B3A-66BE-4346-8CFF-C8CB2624AAF5}" type="presParOf" srcId="{CACEF6A9-D0AF-4EBE-8CC8-DA5F57CCD581}" destId="{F9E87120-C252-4C43-822C-CDDF44C2B4C9}" srcOrd="2" destOrd="0" presId="urn:microsoft.com/office/officeart/2008/layout/HorizontalMultiLevelHierarchy"/>
    <dgm:cxn modelId="{7AF69564-2041-4DA0-BDC8-11561A0C01CE}" type="presParOf" srcId="{F9E87120-C252-4C43-822C-CDDF44C2B4C9}" destId="{8D8B0378-3EE5-4D88-A8CF-C6BB8560B755}" srcOrd="0" destOrd="0" presId="urn:microsoft.com/office/officeart/2008/layout/HorizontalMultiLevelHierarchy"/>
    <dgm:cxn modelId="{1212F7EC-C9CB-418E-A6D4-53A1B9A3B64E}" type="presParOf" srcId="{CACEF6A9-D0AF-4EBE-8CC8-DA5F57CCD581}" destId="{BD076097-AD56-4D61-9D36-2ED7B6B33246}" srcOrd="3" destOrd="0" presId="urn:microsoft.com/office/officeart/2008/layout/HorizontalMultiLevelHierarchy"/>
    <dgm:cxn modelId="{B9A92895-FDBF-4FFC-A9A0-F772F3BDC6D4}" type="presParOf" srcId="{BD076097-AD56-4D61-9D36-2ED7B6B33246}" destId="{353364A3-7B05-4C7F-9B99-3305136C34B5}" srcOrd="0" destOrd="0" presId="urn:microsoft.com/office/officeart/2008/layout/HorizontalMultiLevelHierarchy"/>
    <dgm:cxn modelId="{855D24AA-8542-4348-8910-44D0CFF834A1}" type="presParOf" srcId="{BD076097-AD56-4D61-9D36-2ED7B6B33246}" destId="{6199C1C4-048D-4D4A-853D-7B5DB0165331}" srcOrd="1" destOrd="0" presId="urn:microsoft.com/office/officeart/2008/layout/HorizontalMultiLevelHierarchy"/>
    <dgm:cxn modelId="{46CF4D89-C1EA-4974-AC0A-14EDA1D2196F}" type="presParOf" srcId="{CACEF6A9-D0AF-4EBE-8CC8-DA5F57CCD581}" destId="{A39F4C66-DCD8-424A-A258-177866A3FD4A}" srcOrd="4" destOrd="0" presId="urn:microsoft.com/office/officeart/2008/layout/HorizontalMultiLevelHierarchy"/>
    <dgm:cxn modelId="{6A7C36A6-71D8-41E9-8C24-CDCC95836D05}" type="presParOf" srcId="{A39F4C66-DCD8-424A-A258-177866A3FD4A}" destId="{6C9170B1-65CA-4599-98BA-2D47B133A30B}" srcOrd="0" destOrd="0" presId="urn:microsoft.com/office/officeart/2008/layout/HorizontalMultiLevelHierarchy"/>
    <dgm:cxn modelId="{4AEAD606-F8ED-4A5F-AE63-768AFF354C8B}" type="presParOf" srcId="{CACEF6A9-D0AF-4EBE-8CC8-DA5F57CCD581}" destId="{F289ECC9-A4BE-4A5B-B6F5-C2871DB7BC0E}" srcOrd="5" destOrd="0" presId="urn:microsoft.com/office/officeart/2008/layout/HorizontalMultiLevelHierarchy"/>
    <dgm:cxn modelId="{1EC14ACB-D61B-4249-A02F-67118C4A29D8}" type="presParOf" srcId="{F289ECC9-A4BE-4A5B-B6F5-C2871DB7BC0E}" destId="{37C569E7-CD92-4CCC-9B7B-764EDBC61AD6}" srcOrd="0" destOrd="0" presId="urn:microsoft.com/office/officeart/2008/layout/HorizontalMultiLevelHierarchy"/>
    <dgm:cxn modelId="{E5FB6C44-4929-473F-ADA3-C0D9F4072900}" type="presParOf" srcId="{F289ECC9-A4BE-4A5B-B6F5-C2871DB7BC0E}" destId="{A8E77CAC-E772-4B0A-8FF2-265C5EB28852}" srcOrd="1" destOrd="0" presId="urn:microsoft.com/office/officeart/2008/layout/HorizontalMultiLevelHierarchy"/>
    <dgm:cxn modelId="{6A91C108-28E5-4CFE-BBCE-F2E28C10A9CB}" type="presParOf" srcId="{C9AFE8A6-F338-44BE-8C85-ABF8C7F04432}" destId="{A9A479E9-372A-46AD-B3BE-9008CA32E1FE}" srcOrd="2" destOrd="0" presId="urn:microsoft.com/office/officeart/2008/layout/HorizontalMultiLevelHierarchy"/>
    <dgm:cxn modelId="{150CEFE5-3A21-42DA-9467-7F1A000A0C36}" type="presParOf" srcId="{A9A479E9-372A-46AD-B3BE-9008CA32E1FE}" destId="{F2677887-0AA1-4D5D-9E49-527F9DB0762A}" srcOrd="0" destOrd="0" presId="urn:microsoft.com/office/officeart/2008/layout/HorizontalMultiLevelHierarchy"/>
    <dgm:cxn modelId="{23847632-A4B5-493C-8DF6-CFB6F6C98535}" type="presParOf" srcId="{C9AFE8A6-F338-44BE-8C85-ABF8C7F04432}" destId="{619C28A0-32E7-49CC-99AE-026F333516BD}" srcOrd="3" destOrd="0" presId="urn:microsoft.com/office/officeart/2008/layout/HorizontalMultiLevelHierarchy"/>
    <dgm:cxn modelId="{1F343297-9DD1-4E62-8A6B-106ADE054654}" type="presParOf" srcId="{619C28A0-32E7-49CC-99AE-026F333516BD}" destId="{9F276089-8646-4834-B07C-43F75A0BEE33}" srcOrd="0" destOrd="0" presId="urn:microsoft.com/office/officeart/2008/layout/HorizontalMultiLevelHierarchy"/>
    <dgm:cxn modelId="{B0156FEB-54F4-4324-83F4-110A63C2E9F9}" type="presParOf" srcId="{619C28A0-32E7-49CC-99AE-026F333516BD}" destId="{D6CADA60-4906-48C9-BC82-2D1BE172F25A}" srcOrd="1" destOrd="0" presId="urn:microsoft.com/office/officeart/2008/layout/HorizontalMultiLevelHierarchy"/>
    <dgm:cxn modelId="{4CBD9638-8A3D-4A8E-9F23-0F8F937429ED}" type="presParOf" srcId="{D6CADA60-4906-48C9-BC82-2D1BE172F25A}" destId="{2B3479C0-860B-4C73-8AB5-5029FFE5B8F0}" srcOrd="0" destOrd="0" presId="urn:microsoft.com/office/officeart/2008/layout/HorizontalMultiLevelHierarchy"/>
    <dgm:cxn modelId="{692C7FDD-51FC-4D67-9EBB-5C57CCF77F6C}" type="presParOf" srcId="{2B3479C0-860B-4C73-8AB5-5029FFE5B8F0}" destId="{986A441F-E25F-4218-9D17-D111A5F23C6C}" srcOrd="0" destOrd="0" presId="urn:microsoft.com/office/officeart/2008/layout/HorizontalMultiLevelHierarchy"/>
    <dgm:cxn modelId="{E34651DB-3F2E-4C50-BCB6-7015D5D55ED8}" type="presParOf" srcId="{D6CADA60-4906-48C9-BC82-2D1BE172F25A}" destId="{6B19A4AA-6FED-4032-AD58-42DB18708DB3}" srcOrd="1" destOrd="0" presId="urn:microsoft.com/office/officeart/2008/layout/HorizontalMultiLevelHierarchy"/>
    <dgm:cxn modelId="{1F69E656-ACFE-4CAA-BF2A-9FA635C5BEBD}" type="presParOf" srcId="{6B19A4AA-6FED-4032-AD58-42DB18708DB3}" destId="{2D0FC6C2-39CC-45E1-AF35-EC2FC2A65D00}" srcOrd="0" destOrd="0" presId="urn:microsoft.com/office/officeart/2008/layout/HorizontalMultiLevelHierarchy"/>
    <dgm:cxn modelId="{C706D0A8-2205-4F6E-8CA2-F62EA38F8E86}" type="presParOf" srcId="{6B19A4AA-6FED-4032-AD58-42DB18708DB3}" destId="{5CFC7718-5104-4422-A387-E2BA81402DAA}" srcOrd="1" destOrd="0" presId="urn:microsoft.com/office/officeart/2008/layout/HorizontalMultiLevelHierarchy"/>
    <dgm:cxn modelId="{E28B9FA7-E6B1-49AD-8EAB-A493EC39645F}" type="presParOf" srcId="{5CFC7718-5104-4422-A387-E2BA81402DAA}" destId="{97B0DA28-2BD5-4674-9796-08B3298AA135}" srcOrd="0" destOrd="0" presId="urn:microsoft.com/office/officeart/2008/layout/HorizontalMultiLevelHierarchy"/>
    <dgm:cxn modelId="{6D85127A-7C9B-4E52-AAC7-15A4C11A6E0C}" type="presParOf" srcId="{97B0DA28-2BD5-4674-9796-08B3298AA135}" destId="{FEBF87D4-5591-4107-9F1D-C2EF1EB9B4D4}" srcOrd="0" destOrd="0" presId="urn:microsoft.com/office/officeart/2008/layout/HorizontalMultiLevelHierarchy"/>
    <dgm:cxn modelId="{A6C1737F-A605-4E5F-8932-EEB5B8A8656E}" type="presParOf" srcId="{5CFC7718-5104-4422-A387-E2BA81402DAA}" destId="{B8FB0438-49BD-4548-909B-213DB64EFCBD}" srcOrd="1" destOrd="0" presId="urn:microsoft.com/office/officeart/2008/layout/HorizontalMultiLevelHierarchy"/>
    <dgm:cxn modelId="{39216378-AF3A-48F9-975D-CC17CCF61F2F}" type="presParOf" srcId="{B8FB0438-49BD-4548-909B-213DB64EFCBD}" destId="{E7D8FA89-6403-4349-BB83-F75C3CAFBA8A}" srcOrd="0" destOrd="0" presId="urn:microsoft.com/office/officeart/2008/layout/HorizontalMultiLevelHierarchy"/>
    <dgm:cxn modelId="{FF0E9A67-11D8-42E3-8AB0-FEAB1D979D2A}" type="presParOf" srcId="{B8FB0438-49BD-4548-909B-213DB64EFCBD}" destId="{1868E536-91B0-416D-B1F7-57C773828787}" srcOrd="1" destOrd="0" presId="urn:microsoft.com/office/officeart/2008/layout/HorizontalMultiLevelHierarchy"/>
    <dgm:cxn modelId="{640C8DBB-9241-47EB-85BA-3998B540D0C0}" type="presParOf" srcId="{1868E536-91B0-416D-B1F7-57C773828787}" destId="{ED762A4C-3AE5-41D1-966B-6804FB23D973}" srcOrd="0" destOrd="0" presId="urn:microsoft.com/office/officeart/2008/layout/HorizontalMultiLevelHierarchy"/>
    <dgm:cxn modelId="{3B994266-5221-4E67-8D0B-BD58F8C55B2F}" type="presParOf" srcId="{ED762A4C-3AE5-41D1-966B-6804FB23D973}" destId="{D706DD2F-8257-49E5-89D4-182261007C01}" srcOrd="0" destOrd="0" presId="urn:microsoft.com/office/officeart/2008/layout/HorizontalMultiLevelHierarchy"/>
    <dgm:cxn modelId="{EDA7722C-1732-44CA-9F30-3E73E1A2ED82}" type="presParOf" srcId="{1868E536-91B0-416D-B1F7-57C773828787}" destId="{3C47E91D-1C90-4ADD-9117-A7CD59D2A8A1}" srcOrd="1" destOrd="0" presId="urn:microsoft.com/office/officeart/2008/layout/HorizontalMultiLevelHierarchy"/>
    <dgm:cxn modelId="{7F9F309F-CF9C-4488-9CC7-7013A4555315}" type="presParOf" srcId="{3C47E91D-1C90-4ADD-9117-A7CD59D2A8A1}" destId="{0D067F4C-085B-47F7-9EB5-38D3DBCE0A33}" srcOrd="0" destOrd="0" presId="urn:microsoft.com/office/officeart/2008/layout/HorizontalMultiLevelHierarchy"/>
    <dgm:cxn modelId="{812C12FA-2CEC-4AC7-96F1-8CA61844393E}" type="presParOf" srcId="{3C47E91D-1C90-4ADD-9117-A7CD59D2A8A1}" destId="{DE4ED167-0DFC-4AD6-BC39-58CF6CF4B94C}" srcOrd="1" destOrd="0" presId="urn:microsoft.com/office/officeart/2008/layout/HorizontalMultiLevelHierarchy"/>
    <dgm:cxn modelId="{A76ECC85-2554-4A7A-A73E-A79C76AF017D}" type="presParOf" srcId="{5CFC7718-5104-4422-A387-E2BA81402DAA}" destId="{E44192E1-500D-41DD-ACE6-2A8DB9168924}" srcOrd="2" destOrd="0" presId="urn:microsoft.com/office/officeart/2008/layout/HorizontalMultiLevelHierarchy"/>
    <dgm:cxn modelId="{C217C31C-FB10-4FE4-8C33-B0721DF79F80}" type="presParOf" srcId="{E44192E1-500D-41DD-ACE6-2A8DB9168924}" destId="{35473245-52B9-4AC9-A811-A2C9708D6E70}" srcOrd="0" destOrd="0" presId="urn:microsoft.com/office/officeart/2008/layout/HorizontalMultiLevelHierarchy"/>
    <dgm:cxn modelId="{C5D401EA-6677-476B-9006-3FBFB6D0C0FB}" type="presParOf" srcId="{5CFC7718-5104-4422-A387-E2BA81402DAA}" destId="{9FF12ED2-1A8C-4E46-BE97-8CE635661DD0}" srcOrd="3" destOrd="0" presId="urn:microsoft.com/office/officeart/2008/layout/HorizontalMultiLevelHierarchy"/>
    <dgm:cxn modelId="{7DBC6A17-0ECC-49EA-AF7A-15B447EAB911}" type="presParOf" srcId="{9FF12ED2-1A8C-4E46-BE97-8CE635661DD0}" destId="{E522DCE2-1555-49A1-A10E-2546360CE4E7}" srcOrd="0" destOrd="0" presId="urn:microsoft.com/office/officeart/2008/layout/HorizontalMultiLevelHierarchy"/>
    <dgm:cxn modelId="{3D9328A8-853D-47A1-98A9-646FF76BFDCE}" type="presParOf" srcId="{9FF12ED2-1A8C-4E46-BE97-8CE635661DD0}" destId="{988098C1-5F24-45B1-86C6-30853100EFE0}" srcOrd="1" destOrd="0" presId="urn:microsoft.com/office/officeart/2008/layout/HorizontalMultiLevelHierarchy"/>
    <dgm:cxn modelId="{4FC8F84D-E059-4765-B304-C64075ACFBD0}" type="presParOf" srcId="{988098C1-5F24-45B1-86C6-30853100EFE0}" destId="{00EB3F35-D324-4197-9A75-C534F478A7A1}" srcOrd="0" destOrd="0" presId="urn:microsoft.com/office/officeart/2008/layout/HorizontalMultiLevelHierarchy"/>
    <dgm:cxn modelId="{ECEBDD75-24DA-4151-B051-1056C3F61086}" type="presParOf" srcId="{00EB3F35-D324-4197-9A75-C534F478A7A1}" destId="{2E572E99-7B0F-4E45-BD65-22131DABF653}" srcOrd="0" destOrd="0" presId="urn:microsoft.com/office/officeart/2008/layout/HorizontalMultiLevelHierarchy"/>
    <dgm:cxn modelId="{2CD1A7BB-98DF-43DD-92D7-D2AA7EEA6AC8}" type="presParOf" srcId="{988098C1-5F24-45B1-86C6-30853100EFE0}" destId="{EB9DABBC-2EC0-4432-9069-AF4E2788407B}" srcOrd="1" destOrd="0" presId="urn:microsoft.com/office/officeart/2008/layout/HorizontalMultiLevelHierarchy"/>
    <dgm:cxn modelId="{F8AEFB67-8030-4E20-8A4F-78D5410FE9D3}" type="presParOf" srcId="{EB9DABBC-2EC0-4432-9069-AF4E2788407B}" destId="{F8227398-8888-4B03-A754-B23BCA312F18}" srcOrd="0" destOrd="0" presId="urn:microsoft.com/office/officeart/2008/layout/HorizontalMultiLevelHierarchy"/>
    <dgm:cxn modelId="{ACB3552C-5F37-41AD-9009-771FB471401C}" type="presParOf" srcId="{EB9DABBC-2EC0-4432-9069-AF4E2788407B}" destId="{864B39B0-E6C4-4115-A36F-112C5517DAA0}" srcOrd="1" destOrd="0" presId="urn:microsoft.com/office/officeart/2008/layout/HorizontalMultiLevelHierarchy"/>
    <dgm:cxn modelId="{552ABEAA-EA14-4567-8AC5-32958ED7C04C}" type="presParOf" srcId="{C9AFE8A6-F338-44BE-8C85-ABF8C7F04432}" destId="{A475C0EE-73AA-41F4-8D6D-00A14EFC4AB3}" srcOrd="4" destOrd="0" presId="urn:microsoft.com/office/officeart/2008/layout/HorizontalMultiLevelHierarchy"/>
    <dgm:cxn modelId="{29A0F1F9-E326-4276-B4AE-D5EB4AAD6B69}" type="presParOf" srcId="{A475C0EE-73AA-41F4-8D6D-00A14EFC4AB3}" destId="{F91F39F0-7BCA-4251-B956-9770FEDACF94}" srcOrd="0" destOrd="0" presId="urn:microsoft.com/office/officeart/2008/layout/HorizontalMultiLevelHierarchy"/>
    <dgm:cxn modelId="{1E2B6849-0703-4860-9B5B-9F34AF936155}" type="presParOf" srcId="{C9AFE8A6-F338-44BE-8C85-ABF8C7F04432}" destId="{8B37B53C-2FC0-4758-87CF-3929144531F1}" srcOrd="5" destOrd="0" presId="urn:microsoft.com/office/officeart/2008/layout/HorizontalMultiLevelHierarchy"/>
    <dgm:cxn modelId="{4B1EB420-414E-4A5F-9F53-D9B671D8EB43}" type="presParOf" srcId="{8B37B53C-2FC0-4758-87CF-3929144531F1}" destId="{04B6EC50-F683-4B52-AF68-366E4D85BF14}" srcOrd="0" destOrd="0" presId="urn:microsoft.com/office/officeart/2008/layout/HorizontalMultiLevelHierarchy"/>
    <dgm:cxn modelId="{E5AAFE77-4C1F-4782-9E4D-75E5E3B01EFD}" type="presParOf" srcId="{8B37B53C-2FC0-4758-87CF-3929144531F1}" destId="{F9CD3D29-ACB5-40A4-9F96-52DBA4E54D7B}" srcOrd="1" destOrd="0" presId="urn:microsoft.com/office/officeart/2008/layout/HorizontalMultiLevelHierarchy"/>
    <dgm:cxn modelId="{8B75B452-5CAA-447A-B44A-BA00BE9F7A56}" type="presParOf" srcId="{F9CD3D29-ACB5-40A4-9F96-52DBA4E54D7B}" destId="{FDD896CC-C7F1-4C1E-84F4-F8F124F552DE}" srcOrd="0" destOrd="0" presId="urn:microsoft.com/office/officeart/2008/layout/HorizontalMultiLevelHierarchy"/>
    <dgm:cxn modelId="{0AC73B3D-9172-45B9-8B4D-44D95F72E648}" type="presParOf" srcId="{FDD896CC-C7F1-4C1E-84F4-F8F124F552DE}" destId="{00C3BABA-6D45-4D5B-ACD7-6516A9B95D12}" srcOrd="0" destOrd="0" presId="urn:microsoft.com/office/officeart/2008/layout/HorizontalMultiLevelHierarchy"/>
    <dgm:cxn modelId="{0E2E0965-D724-4DAC-B6B1-CD572300A21D}" type="presParOf" srcId="{F9CD3D29-ACB5-40A4-9F96-52DBA4E54D7B}" destId="{5CAFEF22-3178-4874-98E6-AC08B0A95DDA}" srcOrd="1" destOrd="0" presId="urn:microsoft.com/office/officeart/2008/layout/HorizontalMultiLevelHierarchy"/>
    <dgm:cxn modelId="{E3F4A306-6810-4109-BBDB-A033BD2DE9B9}" type="presParOf" srcId="{5CAFEF22-3178-4874-98E6-AC08B0A95DDA}" destId="{C8F0BD27-33BC-47C2-A963-DB61823A054F}" srcOrd="0" destOrd="0" presId="urn:microsoft.com/office/officeart/2008/layout/HorizontalMultiLevelHierarchy"/>
    <dgm:cxn modelId="{6FD28CD2-0FE8-47FB-879B-9004CF4D789A}" type="presParOf" srcId="{5CAFEF22-3178-4874-98E6-AC08B0A95DDA}" destId="{F7E48D36-85F8-4BA7-B4FC-B49BA9E13722}" srcOrd="1" destOrd="0" presId="urn:microsoft.com/office/officeart/2008/layout/HorizontalMultiLevelHierarchy"/>
    <dgm:cxn modelId="{DF4EB3E5-1E2C-47EB-BBC3-BEDF001B1A56}" type="presParOf" srcId="{F9CD3D29-ACB5-40A4-9F96-52DBA4E54D7B}" destId="{9F39F84E-C120-44FE-8532-7070637355DC}" srcOrd="2" destOrd="0" presId="urn:microsoft.com/office/officeart/2008/layout/HorizontalMultiLevelHierarchy"/>
    <dgm:cxn modelId="{376516DE-F4FD-436D-89A7-80EB6E57A0E4}" type="presParOf" srcId="{9F39F84E-C120-44FE-8532-7070637355DC}" destId="{40FD4AC1-1D85-42A5-AE7D-82EF1DE17EFB}" srcOrd="0" destOrd="0" presId="urn:microsoft.com/office/officeart/2008/layout/HorizontalMultiLevelHierarchy"/>
    <dgm:cxn modelId="{C0D61DFA-F35A-479D-BF02-22D9B1CAF7E4}" type="presParOf" srcId="{F9CD3D29-ACB5-40A4-9F96-52DBA4E54D7B}" destId="{C70D20AD-C625-4D70-A1F2-6F37068444CB}" srcOrd="3" destOrd="0" presId="urn:microsoft.com/office/officeart/2008/layout/HorizontalMultiLevelHierarchy"/>
    <dgm:cxn modelId="{04600BD2-ADFE-49EB-B6EF-C2CB9F37CE61}" type="presParOf" srcId="{C70D20AD-C625-4D70-A1F2-6F37068444CB}" destId="{C82D6F9C-380E-4C5A-822C-EFFF18A8FF84}" srcOrd="0" destOrd="0" presId="urn:microsoft.com/office/officeart/2008/layout/HorizontalMultiLevelHierarchy"/>
    <dgm:cxn modelId="{CA94C9A4-EEEE-4570-B1EE-985B47104F46}" type="presParOf" srcId="{C70D20AD-C625-4D70-A1F2-6F37068444CB}" destId="{3999F78C-BACB-436A-B798-C1612C5D46DC}" srcOrd="1" destOrd="0" presId="urn:microsoft.com/office/officeart/2008/layout/HorizontalMultiLevelHierarchy"/>
    <dgm:cxn modelId="{CF1F9750-5ED5-4648-994E-D29C1769BBF1}" type="presParOf" srcId="{3999F78C-BACB-436A-B798-C1612C5D46DC}" destId="{1B460E59-D544-4EC9-9B6C-3A7AD77E2803}" srcOrd="0" destOrd="0" presId="urn:microsoft.com/office/officeart/2008/layout/HorizontalMultiLevelHierarchy"/>
    <dgm:cxn modelId="{DF0FF009-4F45-4B61-AC49-CB5E3179303B}" type="presParOf" srcId="{1B460E59-D544-4EC9-9B6C-3A7AD77E2803}" destId="{957D98BE-AA81-4D1D-A8D3-D3DE84BCC5C7}" srcOrd="0" destOrd="0" presId="urn:microsoft.com/office/officeart/2008/layout/HorizontalMultiLevelHierarchy"/>
    <dgm:cxn modelId="{0823640B-82C7-423F-A404-3FDE0A178F18}" type="presParOf" srcId="{3999F78C-BACB-436A-B798-C1612C5D46DC}" destId="{56384BE4-DD36-48E1-95F5-D911549BA9AC}" srcOrd="1" destOrd="0" presId="urn:microsoft.com/office/officeart/2008/layout/HorizontalMultiLevelHierarchy"/>
    <dgm:cxn modelId="{E5CF99BA-D376-487C-BD07-E3ACCF082FAA}" type="presParOf" srcId="{56384BE4-DD36-48E1-95F5-D911549BA9AC}" destId="{D31A440F-1C19-4AB0-BB9D-33AE56B1B2FC}" srcOrd="0" destOrd="0" presId="urn:microsoft.com/office/officeart/2008/layout/HorizontalMultiLevelHierarchy"/>
    <dgm:cxn modelId="{DE1BA3EA-83F5-45C4-B379-F3BA123716B2}" type="presParOf" srcId="{56384BE4-DD36-48E1-95F5-D911549BA9AC}" destId="{A47553B7-B4E2-41F6-A14A-24110C1577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8F6FFA8B-EFD7-45CE-AE40-766903D13C1B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تقديم بعض معمولاته على بعض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ED8026B-49C4-430D-8CEF-09E5AEBD59C9}" type="parTrans" cxnId="{051481AF-6E99-4EF0-AF1E-2928A64DD969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32B31B8-7C6E-496F-98CC-2F705739AFB9}" type="sibTrans" cxnId="{051481AF-6E99-4EF0-AF1E-2928A64DD969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3E5DF58-6461-43A9-8570-320D0F748528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لأن أصله التقديم، و لا مقتضى للعدول عنه؛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C402166-02F6-4F2C-B4E8-F08479C6A9CC}" type="parTrans" cxnId="{5B1C57AF-033F-4001-A33E-12AD4C4B5476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7303D8B-25BA-4195-AE33-E6BD70F3C248}" type="sibTrans" cxnId="{5B1C57AF-033F-4001-A33E-12AD4C4B5476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9ABB87-1827-4936-9682-5F489B4ABA3C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كـ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AA3038-3516-4411-B0DF-6B72C9D56EE6}" type="parTrans" cxnId="{FCE0049F-0784-4002-B4CA-26710D627B89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20302EA-484F-4623-950F-7F5BD4CC741D}" type="sibTrans" cxnId="{FCE0049F-0784-4002-B4CA-26710D627B89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70EFBF-68E6-4CAE-B3F9-3114915EE581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الفاعل فى نحو: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3321FFE-9ABB-4FF6-99F3-C5F0C55B30C1}" type="parTrans" cxnId="{00912D9C-0D2F-4A6E-A845-CFD76687BA15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3AF1C04-35C4-4DB5-A4CC-44C18A905C67}" type="sibTrans" cxnId="{00912D9C-0D2F-4A6E-A845-CFD76687BA15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598F6C3-2A6B-404D-BC16-A680DDDC6B1D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ضرب زيد عمرا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77CACA-1083-4984-A887-47E6DB7C3045}" type="parTrans" cxnId="{35A34AD5-AFAC-42AA-9E24-6EBB27C00416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2FB65E2-F197-460B-BE4B-D19AC0556B6D}" type="sibTrans" cxnId="{35A34AD5-AFAC-42AA-9E24-6EBB27C00416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B4A1F87-2A98-4C88-A209-25508A263364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المفعول الأول فى نحو: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43CFBB6-0588-4A58-86D8-DC501DD60D2E}" type="parTrans" cxnId="{9B12C7E1-4FA2-47B5-BA27-1992F268A97C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A3B7E26-E0B9-4CA8-8824-5DC0BCCC0468}" type="sibTrans" cxnId="{9B12C7E1-4FA2-47B5-BA27-1992F268A97C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91861F1-BDC7-48BE-A8D7-48EB8F4DB1CC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أعطيت زيدا درهما.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E7B33BC-C297-496F-A8A4-E003D0D94AEE}" type="parTrans" cxnId="{3D1A8738-44EE-4CCA-9E3B-CE014B515FDF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9A97C27-A564-4625-80CB-CC58311206AC}" type="sibTrans" cxnId="{3D1A8738-44EE-4CCA-9E3B-CE014B515FDF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CA371F5-21C5-449F-9087-16DA4A5DEE65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أو لأن ذكره أهم؛ كقولك: قتل الخارجى فلان.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5373B8-6C41-440A-AA0E-390E310BDAE6}" type="parTrans" cxnId="{219C2A08-6EB0-4B1D-844E-786113A1C21C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AD612F-275E-4A28-A3CD-895F3AF6EB83}" type="sibTrans" cxnId="{219C2A08-6EB0-4B1D-844E-786113A1C21C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E58ECAD-EAC7-4ACA-8E16-394653ECA1CD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أو لأن فى التأخير إخلالا ببيان المعنى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035A82-C1AA-441D-A8DE-60FC31E8A6DE}" type="parTrans" cxnId="{1879D6AF-AD6E-4FB6-98A2-35485E05BF5F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FBE5E5E-721D-4454-A411-EDCD11025CC8}" type="sibTrans" cxnId="{1879D6AF-AD6E-4FB6-98A2-35485E05BF5F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DD0B7D-D76E-4DF5-A3C9-DC7653E26394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نحو: و قال رجل مؤمن من آل فرعون يكتم إيمانه‏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FA52F3C-B4A9-4A5F-95D0-78854502944B}" type="parTrans" cxnId="{BE9D47C4-E06A-46CE-AEDB-1D56747E1333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6EB264B-685F-42EC-B635-A720C6895353}" type="sibTrans" cxnId="{BE9D47C4-E06A-46CE-AEDB-1D56747E1333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393FCE6-25F2-4107-8644-F44394857463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فإنه لو أخر من آل فرعون‏ عن قوله: يكتم إيمانه‏- لتوهم أنه من صلة (يكتم)؛ فلا يفهم أنه منهم.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4BE5F3-58B8-48E2-BBEA-161024032D34}" type="parTrans" cxnId="{5EAD26E4-8509-4902-B49C-8A3651BA7348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0FC89D-0FD0-4800-9FAE-5496FD981E80}" type="sibTrans" cxnId="{5EAD26E4-8509-4902-B49C-8A3651BA7348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A6E94FA-C65F-4899-90EE-A3F7514C9003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أو بالتناسب كرعاية الفاصلة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63F4F49-5AF3-4289-B3DA-3CB1D7FD63AA}" type="parTrans" cxnId="{070D9F89-A866-4642-9790-702B6A35201C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FA3CB9B-F991-4107-8324-C8FE67FFB1F4}" type="sibTrans" cxnId="{070D9F89-A866-4642-9790-702B6A35201C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7206135-1A21-4D3F-8CD1-FFBC6DE4668C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نحو: فأوجس في نفسه خيفة موسى‏ .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6D0B1C9-2CA8-4D0C-AC05-44C52D3C503A}" type="parTrans" cxnId="{9D145A32-161A-424A-8892-750FFFDE4508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210028-F747-46E0-A4BE-80748BDB049C}" type="sibTrans" cxnId="{9D145A32-161A-424A-8892-750FFFDE4508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DA59D7D-E203-45BA-82C8-0C78DD5CE95A}" type="pres">
      <dgm:prSet presAssocID="{8F6FFA8B-EFD7-45CE-AE40-766903D13C1B}" presName="root1" presStyleCnt="0"/>
      <dgm:spPr/>
    </dgm:pt>
    <dgm:pt modelId="{93722F6C-78BC-4A1C-B374-9AEFCA3A6C05}" type="pres">
      <dgm:prSet presAssocID="{8F6FFA8B-EFD7-45CE-AE40-766903D13C1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86AF52D-70BA-402E-9383-359150A99941}" type="pres">
      <dgm:prSet presAssocID="{8F6FFA8B-EFD7-45CE-AE40-766903D13C1B}" presName="level2hierChild" presStyleCnt="0"/>
      <dgm:spPr/>
    </dgm:pt>
    <dgm:pt modelId="{28FE4A15-5E6D-4896-A394-A16C4C898442}" type="pres">
      <dgm:prSet presAssocID="{EC402166-02F6-4F2C-B4E8-F08479C6A9CC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F052CA15-2AE9-4EFD-98EC-854460F4EE3E}" type="pres">
      <dgm:prSet presAssocID="{EC402166-02F6-4F2C-B4E8-F08479C6A9CC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74B8E5D1-9A05-4C86-AA13-7B901AFDE5B6}" type="pres">
      <dgm:prSet presAssocID="{43E5DF58-6461-43A9-8570-320D0F748528}" presName="root2" presStyleCnt="0"/>
      <dgm:spPr/>
    </dgm:pt>
    <dgm:pt modelId="{3FB67E1B-B965-491C-8D3A-E8A3BC0F45A8}" type="pres">
      <dgm:prSet presAssocID="{43E5DF58-6461-43A9-8570-320D0F748528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A9D40A-1CAC-4C0A-ACF6-CF44D2B4C2D5}" type="pres">
      <dgm:prSet presAssocID="{43E5DF58-6461-43A9-8570-320D0F748528}" presName="level3hierChild" presStyleCnt="0"/>
      <dgm:spPr/>
    </dgm:pt>
    <dgm:pt modelId="{07B44DC8-2701-471F-9DD5-676878F2B94C}" type="pres">
      <dgm:prSet presAssocID="{D8AA3038-3516-4411-B0DF-6B72C9D56EE6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C529A311-1A8A-4A87-A55F-DF0049FE6470}" type="pres">
      <dgm:prSet presAssocID="{D8AA3038-3516-4411-B0DF-6B72C9D56EE6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7470987A-DC1B-4D76-858B-FFF07899FCCF}" type="pres">
      <dgm:prSet presAssocID="{589ABB87-1827-4936-9682-5F489B4ABA3C}" presName="root2" presStyleCnt="0"/>
      <dgm:spPr/>
    </dgm:pt>
    <dgm:pt modelId="{1AF7733C-A1CF-45F1-A7D8-24B356CB3E76}" type="pres">
      <dgm:prSet presAssocID="{589ABB87-1827-4936-9682-5F489B4ABA3C}" presName="LevelTwoTextNode" presStyleLbl="node3" presStyleIdx="0" presStyleCnt="3" custScaleX="363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BF379A4-EB1D-45E4-8387-D04899D6524B}" type="pres">
      <dgm:prSet presAssocID="{589ABB87-1827-4936-9682-5F489B4ABA3C}" presName="level3hierChild" presStyleCnt="0"/>
      <dgm:spPr/>
    </dgm:pt>
    <dgm:pt modelId="{A0188F1A-2055-454C-A685-B2312B0BF70B}" type="pres">
      <dgm:prSet presAssocID="{C3321FFE-9ABB-4FF6-99F3-C5F0C55B30C1}" presName="conn2-1" presStyleLbl="parChTrans1D4" presStyleIdx="0" presStyleCnt="5"/>
      <dgm:spPr/>
      <dgm:t>
        <a:bodyPr/>
        <a:lstStyle/>
        <a:p>
          <a:pPr rtl="1"/>
          <a:endParaRPr lang="fa-IR"/>
        </a:p>
      </dgm:t>
    </dgm:pt>
    <dgm:pt modelId="{5647400A-BC04-4D2D-B5FC-04E3D19F8981}" type="pres">
      <dgm:prSet presAssocID="{C3321FFE-9ABB-4FF6-99F3-C5F0C55B30C1}" presName="connTx" presStyleLbl="parChTrans1D4" presStyleIdx="0" presStyleCnt="5"/>
      <dgm:spPr/>
      <dgm:t>
        <a:bodyPr/>
        <a:lstStyle/>
        <a:p>
          <a:pPr rtl="1"/>
          <a:endParaRPr lang="fa-IR"/>
        </a:p>
      </dgm:t>
    </dgm:pt>
    <dgm:pt modelId="{437F3DF4-F9C0-4191-BB8E-B759D4B65F94}" type="pres">
      <dgm:prSet presAssocID="{1270EFBF-68E6-4CAE-B3F9-3114915EE581}" presName="root2" presStyleCnt="0"/>
      <dgm:spPr/>
    </dgm:pt>
    <dgm:pt modelId="{22594A79-C10E-4827-8F35-44467E9AD1F6}" type="pres">
      <dgm:prSet presAssocID="{1270EFBF-68E6-4CAE-B3F9-3114915EE581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57E7AB5-9F9E-482E-9437-5FB3CD3DCECD}" type="pres">
      <dgm:prSet presAssocID="{1270EFBF-68E6-4CAE-B3F9-3114915EE581}" presName="level3hierChild" presStyleCnt="0"/>
      <dgm:spPr/>
    </dgm:pt>
    <dgm:pt modelId="{A8D4292E-759D-4C75-89D7-383A52E69F35}" type="pres">
      <dgm:prSet presAssocID="{A177CACA-1083-4984-A887-47E6DB7C3045}" presName="conn2-1" presStyleLbl="parChTrans1D4" presStyleIdx="1" presStyleCnt="5"/>
      <dgm:spPr/>
      <dgm:t>
        <a:bodyPr/>
        <a:lstStyle/>
        <a:p>
          <a:pPr rtl="1"/>
          <a:endParaRPr lang="fa-IR"/>
        </a:p>
      </dgm:t>
    </dgm:pt>
    <dgm:pt modelId="{213CC67A-E401-4307-81CE-F656E3C61C9C}" type="pres">
      <dgm:prSet presAssocID="{A177CACA-1083-4984-A887-47E6DB7C3045}" presName="connTx" presStyleLbl="parChTrans1D4" presStyleIdx="1" presStyleCnt="5"/>
      <dgm:spPr/>
      <dgm:t>
        <a:bodyPr/>
        <a:lstStyle/>
        <a:p>
          <a:pPr rtl="1"/>
          <a:endParaRPr lang="fa-IR"/>
        </a:p>
      </dgm:t>
    </dgm:pt>
    <dgm:pt modelId="{AEF7FB21-E461-42CD-8ACD-4BBC1F016B23}" type="pres">
      <dgm:prSet presAssocID="{C598F6C3-2A6B-404D-BC16-A680DDDC6B1D}" presName="root2" presStyleCnt="0"/>
      <dgm:spPr/>
    </dgm:pt>
    <dgm:pt modelId="{637876A1-5478-4E7C-86B9-D0890721B804}" type="pres">
      <dgm:prSet presAssocID="{C598F6C3-2A6B-404D-BC16-A680DDDC6B1D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2F3C1D3-3CAA-4510-A51B-43F43419A477}" type="pres">
      <dgm:prSet presAssocID="{C598F6C3-2A6B-404D-BC16-A680DDDC6B1D}" presName="level3hierChild" presStyleCnt="0"/>
      <dgm:spPr/>
    </dgm:pt>
    <dgm:pt modelId="{765ED9BA-DC5B-4BA1-B346-1C6B857005FD}" type="pres">
      <dgm:prSet presAssocID="{743CFBB6-0588-4A58-86D8-DC501DD60D2E}" presName="conn2-1" presStyleLbl="parChTrans1D4" presStyleIdx="2" presStyleCnt="5"/>
      <dgm:spPr/>
      <dgm:t>
        <a:bodyPr/>
        <a:lstStyle/>
        <a:p>
          <a:pPr rtl="1"/>
          <a:endParaRPr lang="fa-IR"/>
        </a:p>
      </dgm:t>
    </dgm:pt>
    <dgm:pt modelId="{6EB6941D-CC96-4859-AEB5-3A643724A75E}" type="pres">
      <dgm:prSet presAssocID="{743CFBB6-0588-4A58-86D8-DC501DD60D2E}" presName="connTx" presStyleLbl="parChTrans1D4" presStyleIdx="2" presStyleCnt="5"/>
      <dgm:spPr/>
      <dgm:t>
        <a:bodyPr/>
        <a:lstStyle/>
        <a:p>
          <a:pPr rtl="1"/>
          <a:endParaRPr lang="fa-IR"/>
        </a:p>
      </dgm:t>
    </dgm:pt>
    <dgm:pt modelId="{FF79505A-FDC4-4BC4-AD81-25CE483D2293}" type="pres">
      <dgm:prSet presAssocID="{BB4A1F87-2A98-4C88-A209-25508A263364}" presName="root2" presStyleCnt="0"/>
      <dgm:spPr/>
    </dgm:pt>
    <dgm:pt modelId="{BD1B545E-3869-4418-9108-632F0A943DA5}" type="pres">
      <dgm:prSet presAssocID="{BB4A1F87-2A98-4C88-A209-25508A263364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9F7A9F-A3A2-4EFA-AFAE-CC318FCC499A}" type="pres">
      <dgm:prSet presAssocID="{BB4A1F87-2A98-4C88-A209-25508A263364}" presName="level3hierChild" presStyleCnt="0"/>
      <dgm:spPr/>
    </dgm:pt>
    <dgm:pt modelId="{FE0086A4-C388-462B-B6C5-0423EECCBD8C}" type="pres">
      <dgm:prSet presAssocID="{4E7B33BC-C297-496F-A8A4-E003D0D94AEE}" presName="conn2-1" presStyleLbl="parChTrans1D4" presStyleIdx="3" presStyleCnt="5"/>
      <dgm:spPr/>
      <dgm:t>
        <a:bodyPr/>
        <a:lstStyle/>
        <a:p>
          <a:pPr rtl="1"/>
          <a:endParaRPr lang="fa-IR"/>
        </a:p>
      </dgm:t>
    </dgm:pt>
    <dgm:pt modelId="{16B2A8AC-19DF-4B27-8DB7-A0278E02E6F2}" type="pres">
      <dgm:prSet presAssocID="{4E7B33BC-C297-496F-A8A4-E003D0D94AEE}" presName="connTx" presStyleLbl="parChTrans1D4" presStyleIdx="3" presStyleCnt="5"/>
      <dgm:spPr/>
      <dgm:t>
        <a:bodyPr/>
        <a:lstStyle/>
        <a:p>
          <a:pPr rtl="1"/>
          <a:endParaRPr lang="fa-IR"/>
        </a:p>
      </dgm:t>
    </dgm:pt>
    <dgm:pt modelId="{A5CD4562-E384-4542-8C50-F784A31D13F5}" type="pres">
      <dgm:prSet presAssocID="{391861F1-BDC7-48BE-A8D7-48EB8F4DB1CC}" presName="root2" presStyleCnt="0"/>
      <dgm:spPr/>
    </dgm:pt>
    <dgm:pt modelId="{60896900-7430-4B1D-B854-CBB7FE89DA87}" type="pres">
      <dgm:prSet presAssocID="{391861F1-BDC7-48BE-A8D7-48EB8F4DB1CC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FFEE5C4-FA9B-4998-8C0C-837BBFC32C85}" type="pres">
      <dgm:prSet presAssocID="{391861F1-BDC7-48BE-A8D7-48EB8F4DB1CC}" presName="level3hierChild" presStyleCnt="0"/>
      <dgm:spPr/>
    </dgm:pt>
    <dgm:pt modelId="{F322BE7C-4A1E-4696-A04D-A1EC8F6F254C}" type="pres">
      <dgm:prSet presAssocID="{1F5373B8-6C41-440A-AA0E-390E310BDAE6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109A6BC5-EF49-46A2-AFD7-5D1C6C0A6B01}" type="pres">
      <dgm:prSet presAssocID="{1F5373B8-6C41-440A-AA0E-390E310BDAE6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9A9C7206-3BDE-4A67-91B5-7C986A41A700}" type="pres">
      <dgm:prSet presAssocID="{5CA371F5-21C5-449F-9087-16DA4A5DEE65}" presName="root2" presStyleCnt="0"/>
      <dgm:spPr/>
    </dgm:pt>
    <dgm:pt modelId="{30F5DDC0-D068-456C-AFFF-FDCA0C0FFB01}" type="pres">
      <dgm:prSet presAssocID="{5CA371F5-21C5-449F-9087-16DA4A5DEE6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AC4CDAD-4A40-4E1A-B934-D6F4B0715E01}" type="pres">
      <dgm:prSet presAssocID="{5CA371F5-21C5-449F-9087-16DA4A5DEE65}" presName="level3hierChild" presStyleCnt="0"/>
      <dgm:spPr/>
    </dgm:pt>
    <dgm:pt modelId="{853FE80B-1518-46D8-9648-459B9FB15BF7}" type="pres">
      <dgm:prSet presAssocID="{79035A82-C1AA-441D-A8DE-60FC31E8A6DE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6122AA3F-EE66-43D0-8BFE-B80013BE2A18}" type="pres">
      <dgm:prSet presAssocID="{79035A82-C1AA-441D-A8DE-60FC31E8A6DE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526B192F-4140-4D6E-A030-4176F821B274}" type="pres">
      <dgm:prSet presAssocID="{BE58ECAD-EAC7-4ACA-8E16-394653ECA1CD}" presName="root2" presStyleCnt="0"/>
      <dgm:spPr/>
    </dgm:pt>
    <dgm:pt modelId="{98CE42F4-2D8E-43F5-A08B-02E35198FDDD}" type="pres">
      <dgm:prSet presAssocID="{BE58ECAD-EAC7-4ACA-8E16-394653ECA1C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A518FFA-E86B-4B4E-A009-69B63469274D}" type="pres">
      <dgm:prSet presAssocID="{BE58ECAD-EAC7-4ACA-8E16-394653ECA1CD}" presName="level3hierChild" presStyleCnt="0"/>
      <dgm:spPr/>
    </dgm:pt>
    <dgm:pt modelId="{56E549E3-2AB8-4C85-A1D0-E1F58EA41115}" type="pres">
      <dgm:prSet presAssocID="{5FA52F3C-B4A9-4A5F-95D0-78854502944B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B2A2AAED-E92B-4613-8FEC-D587A1185C35}" type="pres">
      <dgm:prSet presAssocID="{5FA52F3C-B4A9-4A5F-95D0-78854502944B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642BABE4-31DA-4704-880D-B7D3EF490155}" type="pres">
      <dgm:prSet presAssocID="{D3DD0B7D-D76E-4DF5-A3C9-DC7653E26394}" presName="root2" presStyleCnt="0"/>
      <dgm:spPr/>
    </dgm:pt>
    <dgm:pt modelId="{E584EF3E-B2BF-4987-981F-AEFEECBE8CCA}" type="pres">
      <dgm:prSet presAssocID="{D3DD0B7D-D76E-4DF5-A3C9-DC7653E2639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5B1CF09-C78C-434A-BBE6-7FFE08BAFE37}" type="pres">
      <dgm:prSet presAssocID="{D3DD0B7D-D76E-4DF5-A3C9-DC7653E26394}" presName="level3hierChild" presStyleCnt="0"/>
      <dgm:spPr/>
    </dgm:pt>
    <dgm:pt modelId="{1E90B29E-9395-48D2-945E-35199FB089D6}" type="pres">
      <dgm:prSet presAssocID="{C44BE5F3-58B8-48E2-BBEA-161024032D34}" presName="conn2-1" presStyleLbl="parChTrans1D4" presStyleIdx="4" presStyleCnt="5"/>
      <dgm:spPr/>
      <dgm:t>
        <a:bodyPr/>
        <a:lstStyle/>
        <a:p>
          <a:pPr rtl="1"/>
          <a:endParaRPr lang="fa-IR"/>
        </a:p>
      </dgm:t>
    </dgm:pt>
    <dgm:pt modelId="{CBF26C28-C815-4522-92ED-868D4A1D59A1}" type="pres">
      <dgm:prSet presAssocID="{C44BE5F3-58B8-48E2-BBEA-161024032D34}" presName="connTx" presStyleLbl="parChTrans1D4" presStyleIdx="4" presStyleCnt="5"/>
      <dgm:spPr/>
      <dgm:t>
        <a:bodyPr/>
        <a:lstStyle/>
        <a:p>
          <a:pPr rtl="1"/>
          <a:endParaRPr lang="fa-IR"/>
        </a:p>
      </dgm:t>
    </dgm:pt>
    <dgm:pt modelId="{D4289783-A994-4FBF-A26E-CCF4338A30A1}" type="pres">
      <dgm:prSet presAssocID="{3393FCE6-25F2-4107-8644-F44394857463}" presName="root2" presStyleCnt="0"/>
      <dgm:spPr/>
    </dgm:pt>
    <dgm:pt modelId="{A999AB89-B17F-4BC0-823F-B02F5C0C8880}" type="pres">
      <dgm:prSet presAssocID="{3393FCE6-25F2-4107-8644-F44394857463}" presName="LevelTwoTextNode" presStyleLbl="node4" presStyleIdx="4" presStyleCnt="5" custScaleX="1575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7B6CA1-F788-40A3-989E-F256B2B72853}" type="pres">
      <dgm:prSet presAssocID="{3393FCE6-25F2-4107-8644-F44394857463}" presName="level3hierChild" presStyleCnt="0"/>
      <dgm:spPr/>
    </dgm:pt>
    <dgm:pt modelId="{52696AE0-3B5B-4361-A4F1-388122253873}" type="pres">
      <dgm:prSet presAssocID="{463F4F49-5AF3-4289-B3DA-3CB1D7FD63AA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216930E8-8116-47C7-AFA4-BB69321E0249}" type="pres">
      <dgm:prSet presAssocID="{463F4F49-5AF3-4289-B3DA-3CB1D7FD63AA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91ACE26D-61EF-4AD3-BF4B-3F60AFB3AFC3}" type="pres">
      <dgm:prSet presAssocID="{CA6E94FA-C65F-4899-90EE-A3F7514C9003}" presName="root2" presStyleCnt="0"/>
      <dgm:spPr/>
    </dgm:pt>
    <dgm:pt modelId="{26560A01-1504-4A0B-82F3-331D05058BD6}" type="pres">
      <dgm:prSet presAssocID="{CA6E94FA-C65F-4899-90EE-A3F7514C900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E42EF4-7B0E-4F8B-9C89-BB3D35EF822C}" type="pres">
      <dgm:prSet presAssocID="{CA6E94FA-C65F-4899-90EE-A3F7514C9003}" presName="level3hierChild" presStyleCnt="0"/>
      <dgm:spPr/>
    </dgm:pt>
    <dgm:pt modelId="{7DD13B35-AE9A-4CA0-B399-36056FD625CE}" type="pres">
      <dgm:prSet presAssocID="{A6D0B1C9-2CA8-4D0C-AC05-44C52D3C503A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771B32FF-946E-4BFC-BE1E-E4B224D04BFA}" type="pres">
      <dgm:prSet presAssocID="{A6D0B1C9-2CA8-4D0C-AC05-44C52D3C503A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A334921B-7DB8-43D0-8099-4BD49FC54503}" type="pres">
      <dgm:prSet presAssocID="{A7206135-1A21-4D3F-8CD1-FFBC6DE4668C}" presName="root2" presStyleCnt="0"/>
      <dgm:spPr/>
    </dgm:pt>
    <dgm:pt modelId="{FB5FDE0D-9530-4F6E-8899-9945507E4AB0}" type="pres">
      <dgm:prSet presAssocID="{A7206135-1A21-4D3F-8CD1-FFBC6DE4668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3A0AD80-61E2-46C3-AC49-CCFF7995DD08}" type="pres">
      <dgm:prSet presAssocID="{A7206135-1A21-4D3F-8CD1-FFBC6DE4668C}" presName="level3hierChild" presStyleCnt="0"/>
      <dgm:spPr/>
    </dgm:pt>
  </dgm:ptLst>
  <dgm:cxnLst>
    <dgm:cxn modelId="{BAF1AE15-9E03-4257-B79B-CA5744155719}" type="presOf" srcId="{96A18569-2886-45B2-831B-7A59992CEA45}" destId="{4ACF6C40-AF31-40A3-852C-537D413AE24D}" srcOrd="0" destOrd="0" presId="urn:microsoft.com/office/officeart/2008/layout/HorizontalMultiLevelHierarchy"/>
    <dgm:cxn modelId="{FF612407-9E9B-4C00-81C0-2F7024607FB0}" type="presOf" srcId="{391861F1-BDC7-48BE-A8D7-48EB8F4DB1CC}" destId="{60896900-7430-4B1D-B854-CBB7FE89DA87}" srcOrd="0" destOrd="0" presId="urn:microsoft.com/office/officeart/2008/layout/HorizontalMultiLevelHierarchy"/>
    <dgm:cxn modelId="{891A3B17-0503-4B01-B169-797321D2929A}" type="presOf" srcId="{D3DD0B7D-D76E-4DF5-A3C9-DC7653E26394}" destId="{E584EF3E-B2BF-4987-981F-AEFEECBE8CCA}" srcOrd="0" destOrd="0" presId="urn:microsoft.com/office/officeart/2008/layout/HorizontalMultiLevelHierarchy"/>
    <dgm:cxn modelId="{4C46E2C3-1AA2-4D21-A887-10F9A4052DA1}" type="presOf" srcId="{A177CACA-1083-4984-A887-47E6DB7C3045}" destId="{213CC67A-E401-4307-81CE-F656E3C61C9C}" srcOrd="1" destOrd="0" presId="urn:microsoft.com/office/officeart/2008/layout/HorizontalMultiLevelHierarchy"/>
    <dgm:cxn modelId="{051481AF-6E99-4EF0-AF1E-2928A64DD969}" srcId="{96A18569-2886-45B2-831B-7A59992CEA45}" destId="{8F6FFA8B-EFD7-45CE-AE40-766903D13C1B}" srcOrd="0" destOrd="0" parTransId="{FED8026B-49C4-430D-8CEF-09E5AEBD59C9}" sibTransId="{E32B31B8-7C6E-496F-98CC-2F705739AFB9}"/>
    <dgm:cxn modelId="{53477C4D-A1D4-4B86-92A5-9131168A2420}" type="presOf" srcId="{79035A82-C1AA-441D-A8DE-60FC31E8A6DE}" destId="{6122AA3F-EE66-43D0-8BFE-B80013BE2A18}" srcOrd="1" destOrd="0" presId="urn:microsoft.com/office/officeart/2008/layout/HorizontalMultiLevelHierarchy"/>
    <dgm:cxn modelId="{2392B13F-7E8B-4D20-B161-DD3DB5E33B4A}" type="presOf" srcId="{1F5373B8-6C41-440A-AA0E-390E310BDAE6}" destId="{109A6BC5-EF49-46A2-AFD7-5D1C6C0A6B01}" srcOrd="1" destOrd="0" presId="urn:microsoft.com/office/officeart/2008/layout/HorizontalMultiLevelHierarchy"/>
    <dgm:cxn modelId="{BFDD94F8-F5CD-469D-9CC3-FFDA1FA021E4}" type="presOf" srcId="{3393FCE6-25F2-4107-8644-F44394857463}" destId="{A999AB89-B17F-4BC0-823F-B02F5C0C8880}" srcOrd="0" destOrd="0" presId="urn:microsoft.com/office/officeart/2008/layout/HorizontalMultiLevelHierarchy"/>
    <dgm:cxn modelId="{FEED3ADA-D129-4386-B5DA-4B6727F42756}" type="presOf" srcId="{79035A82-C1AA-441D-A8DE-60FC31E8A6DE}" destId="{853FE80B-1518-46D8-9648-459B9FB15BF7}" srcOrd="0" destOrd="0" presId="urn:microsoft.com/office/officeart/2008/layout/HorizontalMultiLevelHierarchy"/>
    <dgm:cxn modelId="{95589FC0-EE1C-4C24-A8A1-B0DE06B0140C}" type="presOf" srcId="{C3321FFE-9ABB-4FF6-99F3-C5F0C55B30C1}" destId="{5647400A-BC04-4D2D-B5FC-04E3D19F8981}" srcOrd="1" destOrd="0" presId="urn:microsoft.com/office/officeart/2008/layout/HorizontalMultiLevelHierarchy"/>
    <dgm:cxn modelId="{219C2A08-6EB0-4B1D-844E-786113A1C21C}" srcId="{8F6FFA8B-EFD7-45CE-AE40-766903D13C1B}" destId="{5CA371F5-21C5-449F-9087-16DA4A5DEE65}" srcOrd="1" destOrd="0" parTransId="{1F5373B8-6C41-440A-AA0E-390E310BDAE6}" sibTransId="{DAAD612F-275E-4A28-A3CD-895F3AF6EB83}"/>
    <dgm:cxn modelId="{EC0EF382-440E-4DE6-A724-1168C9D6E2EF}" type="presOf" srcId="{43E5DF58-6461-43A9-8570-320D0F748528}" destId="{3FB67E1B-B965-491C-8D3A-E8A3BC0F45A8}" srcOrd="0" destOrd="0" presId="urn:microsoft.com/office/officeart/2008/layout/HorizontalMultiLevelHierarchy"/>
    <dgm:cxn modelId="{054065B6-F3ED-4F4C-B2CE-9864FB889C78}" type="presOf" srcId="{463F4F49-5AF3-4289-B3DA-3CB1D7FD63AA}" destId="{216930E8-8116-47C7-AFA4-BB69321E0249}" srcOrd="1" destOrd="0" presId="urn:microsoft.com/office/officeart/2008/layout/HorizontalMultiLevelHierarchy"/>
    <dgm:cxn modelId="{00912D9C-0D2F-4A6E-A845-CFD76687BA15}" srcId="{589ABB87-1827-4936-9682-5F489B4ABA3C}" destId="{1270EFBF-68E6-4CAE-B3F9-3114915EE581}" srcOrd="0" destOrd="0" parTransId="{C3321FFE-9ABB-4FF6-99F3-C5F0C55B30C1}" sibTransId="{A3AF1C04-35C4-4DB5-A4CC-44C18A905C67}"/>
    <dgm:cxn modelId="{8CD8A7ED-C976-4477-B3A6-78A0AA6B0ECC}" type="presOf" srcId="{C44BE5F3-58B8-48E2-BBEA-161024032D34}" destId="{1E90B29E-9395-48D2-945E-35199FB089D6}" srcOrd="0" destOrd="0" presId="urn:microsoft.com/office/officeart/2008/layout/HorizontalMultiLevelHierarchy"/>
    <dgm:cxn modelId="{FCE0049F-0784-4002-B4CA-26710D627B89}" srcId="{43E5DF58-6461-43A9-8570-320D0F748528}" destId="{589ABB87-1827-4936-9682-5F489B4ABA3C}" srcOrd="0" destOrd="0" parTransId="{D8AA3038-3516-4411-B0DF-6B72C9D56EE6}" sibTransId="{A20302EA-484F-4623-950F-7F5BD4CC741D}"/>
    <dgm:cxn modelId="{398870CE-DBAA-4D6A-81CD-DD1BC52C57F6}" type="presOf" srcId="{589ABB87-1827-4936-9682-5F489B4ABA3C}" destId="{1AF7733C-A1CF-45F1-A7D8-24B356CB3E76}" srcOrd="0" destOrd="0" presId="urn:microsoft.com/office/officeart/2008/layout/HorizontalMultiLevelHierarchy"/>
    <dgm:cxn modelId="{0338B681-A02F-4CEF-BD90-B9CF7AA895C2}" type="presOf" srcId="{A177CACA-1083-4984-A887-47E6DB7C3045}" destId="{A8D4292E-759D-4C75-89D7-383A52E69F35}" srcOrd="0" destOrd="0" presId="urn:microsoft.com/office/officeart/2008/layout/HorizontalMultiLevelHierarchy"/>
    <dgm:cxn modelId="{BDEAA982-946F-410A-9129-517FCC9C492E}" type="presOf" srcId="{A7206135-1A21-4D3F-8CD1-FFBC6DE4668C}" destId="{FB5FDE0D-9530-4F6E-8899-9945507E4AB0}" srcOrd="0" destOrd="0" presId="urn:microsoft.com/office/officeart/2008/layout/HorizontalMultiLevelHierarchy"/>
    <dgm:cxn modelId="{070D9F89-A866-4642-9790-702B6A35201C}" srcId="{8F6FFA8B-EFD7-45CE-AE40-766903D13C1B}" destId="{CA6E94FA-C65F-4899-90EE-A3F7514C9003}" srcOrd="3" destOrd="0" parTransId="{463F4F49-5AF3-4289-B3DA-3CB1D7FD63AA}" sibTransId="{5FA3CB9B-F991-4107-8324-C8FE67FFB1F4}"/>
    <dgm:cxn modelId="{C25FC661-0590-4E22-8C27-00A364B30FF9}" type="presOf" srcId="{CA6E94FA-C65F-4899-90EE-A3F7514C9003}" destId="{26560A01-1504-4A0B-82F3-331D05058BD6}" srcOrd="0" destOrd="0" presId="urn:microsoft.com/office/officeart/2008/layout/HorizontalMultiLevelHierarchy"/>
    <dgm:cxn modelId="{0C001A60-82A6-4155-815A-380A09DD9F24}" type="presOf" srcId="{5CA371F5-21C5-449F-9087-16DA4A5DEE65}" destId="{30F5DDC0-D068-456C-AFFF-FDCA0C0FFB01}" srcOrd="0" destOrd="0" presId="urn:microsoft.com/office/officeart/2008/layout/HorizontalMultiLevelHierarchy"/>
    <dgm:cxn modelId="{14411642-F747-4CC9-BA0A-8F8E61F19184}" type="presOf" srcId="{5FA52F3C-B4A9-4A5F-95D0-78854502944B}" destId="{B2A2AAED-E92B-4613-8FEC-D587A1185C35}" srcOrd="1" destOrd="0" presId="urn:microsoft.com/office/officeart/2008/layout/HorizontalMultiLevelHierarchy"/>
    <dgm:cxn modelId="{7C93CFA2-B710-4FE2-BADF-27DAD59E1332}" type="presOf" srcId="{BB4A1F87-2A98-4C88-A209-25508A263364}" destId="{BD1B545E-3869-4418-9108-632F0A943DA5}" srcOrd="0" destOrd="0" presId="urn:microsoft.com/office/officeart/2008/layout/HorizontalMultiLevelHierarchy"/>
    <dgm:cxn modelId="{3D1A8738-44EE-4CCA-9E3B-CE014B515FDF}" srcId="{BB4A1F87-2A98-4C88-A209-25508A263364}" destId="{391861F1-BDC7-48BE-A8D7-48EB8F4DB1CC}" srcOrd="0" destOrd="0" parTransId="{4E7B33BC-C297-496F-A8A4-E003D0D94AEE}" sibTransId="{99A97C27-A564-4625-80CB-CC58311206AC}"/>
    <dgm:cxn modelId="{505573AE-9594-4A9A-8A36-9155EFC4EBD1}" type="presOf" srcId="{4E7B33BC-C297-496F-A8A4-E003D0D94AEE}" destId="{FE0086A4-C388-462B-B6C5-0423EECCBD8C}" srcOrd="0" destOrd="0" presId="urn:microsoft.com/office/officeart/2008/layout/HorizontalMultiLevelHierarchy"/>
    <dgm:cxn modelId="{5BAA2F9B-E4CB-4BD9-BFA0-9ECEE504E891}" type="presOf" srcId="{1F5373B8-6C41-440A-AA0E-390E310BDAE6}" destId="{F322BE7C-4A1E-4696-A04D-A1EC8F6F254C}" srcOrd="0" destOrd="0" presId="urn:microsoft.com/office/officeart/2008/layout/HorizontalMultiLevelHierarchy"/>
    <dgm:cxn modelId="{9D145A32-161A-424A-8892-750FFFDE4508}" srcId="{CA6E94FA-C65F-4899-90EE-A3F7514C9003}" destId="{A7206135-1A21-4D3F-8CD1-FFBC6DE4668C}" srcOrd="0" destOrd="0" parTransId="{A6D0B1C9-2CA8-4D0C-AC05-44C52D3C503A}" sibTransId="{84210028-F747-46E0-A4BE-80748BDB049C}"/>
    <dgm:cxn modelId="{4EB94691-3454-49F5-B47D-2A7E2CEB8223}" type="presOf" srcId="{D8AA3038-3516-4411-B0DF-6B72C9D56EE6}" destId="{07B44DC8-2701-471F-9DD5-676878F2B94C}" srcOrd="0" destOrd="0" presId="urn:microsoft.com/office/officeart/2008/layout/HorizontalMultiLevelHierarchy"/>
    <dgm:cxn modelId="{7723CD9F-EFDB-4C4A-A0C3-D6844B8D795C}" type="presOf" srcId="{EC402166-02F6-4F2C-B4E8-F08479C6A9CC}" destId="{F052CA15-2AE9-4EFD-98EC-854460F4EE3E}" srcOrd="1" destOrd="0" presId="urn:microsoft.com/office/officeart/2008/layout/HorizontalMultiLevelHierarchy"/>
    <dgm:cxn modelId="{5B1C57AF-033F-4001-A33E-12AD4C4B5476}" srcId="{8F6FFA8B-EFD7-45CE-AE40-766903D13C1B}" destId="{43E5DF58-6461-43A9-8570-320D0F748528}" srcOrd="0" destOrd="0" parTransId="{EC402166-02F6-4F2C-B4E8-F08479C6A9CC}" sibTransId="{B7303D8B-25BA-4195-AE33-E6BD70F3C248}"/>
    <dgm:cxn modelId="{211C506B-F4DF-4977-9BB8-A5196160C769}" type="presOf" srcId="{BE58ECAD-EAC7-4ACA-8E16-394653ECA1CD}" destId="{98CE42F4-2D8E-43F5-A08B-02E35198FDDD}" srcOrd="0" destOrd="0" presId="urn:microsoft.com/office/officeart/2008/layout/HorizontalMultiLevelHierarchy"/>
    <dgm:cxn modelId="{BF6ACDA4-7309-4AFD-8CE1-FDDA1CAB64CE}" type="presOf" srcId="{4E7B33BC-C297-496F-A8A4-E003D0D94AEE}" destId="{16B2A8AC-19DF-4B27-8DB7-A0278E02E6F2}" srcOrd="1" destOrd="0" presId="urn:microsoft.com/office/officeart/2008/layout/HorizontalMultiLevelHierarchy"/>
    <dgm:cxn modelId="{9B12C7E1-4FA2-47B5-BA27-1992F268A97C}" srcId="{589ABB87-1827-4936-9682-5F489B4ABA3C}" destId="{BB4A1F87-2A98-4C88-A209-25508A263364}" srcOrd="1" destOrd="0" parTransId="{743CFBB6-0588-4A58-86D8-DC501DD60D2E}" sibTransId="{6A3B7E26-E0B9-4CA8-8824-5DC0BCCC0468}"/>
    <dgm:cxn modelId="{4F83B781-EBD4-45AE-A821-EB2C71C552DE}" type="presOf" srcId="{1270EFBF-68E6-4CAE-B3F9-3114915EE581}" destId="{22594A79-C10E-4827-8F35-44467E9AD1F6}" srcOrd="0" destOrd="0" presId="urn:microsoft.com/office/officeart/2008/layout/HorizontalMultiLevelHierarchy"/>
    <dgm:cxn modelId="{36BDD46A-0EA2-40FF-98F9-0E395AF634B5}" type="presOf" srcId="{D8AA3038-3516-4411-B0DF-6B72C9D56EE6}" destId="{C529A311-1A8A-4A87-A55F-DF0049FE6470}" srcOrd="1" destOrd="0" presId="urn:microsoft.com/office/officeart/2008/layout/HorizontalMultiLevelHierarchy"/>
    <dgm:cxn modelId="{6FFC0EC1-F5E0-47A8-A800-F9B90DDEF831}" type="presOf" srcId="{8F6FFA8B-EFD7-45CE-AE40-766903D13C1B}" destId="{93722F6C-78BC-4A1C-B374-9AEFCA3A6C05}" srcOrd="0" destOrd="0" presId="urn:microsoft.com/office/officeart/2008/layout/HorizontalMultiLevelHierarchy"/>
    <dgm:cxn modelId="{35A34AD5-AFAC-42AA-9E24-6EBB27C00416}" srcId="{1270EFBF-68E6-4CAE-B3F9-3114915EE581}" destId="{C598F6C3-2A6B-404D-BC16-A680DDDC6B1D}" srcOrd="0" destOrd="0" parTransId="{A177CACA-1083-4984-A887-47E6DB7C3045}" sibTransId="{72FB65E2-F197-460B-BE4B-D19AC0556B6D}"/>
    <dgm:cxn modelId="{94332FEA-41DE-414F-B26B-AA65D60E8769}" type="presOf" srcId="{EC402166-02F6-4F2C-B4E8-F08479C6A9CC}" destId="{28FE4A15-5E6D-4896-A394-A16C4C898442}" srcOrd="0" destOrd="0" presId="urn:microsoft.com/office/officeart/2008/layout/HorizontalMultiLevelHierarchy"/>
    <dgm:cxn modelId="{BD332388-A2A7-4675-9886-774BEA9B6F5C}" type="presOf" srcId="{743CFBB6-0588-4A58-86D8-DC501DD60D2E}" destId="{765ED9BA-DC5B-4BA1-B346-1C6B857005FD}" srcOrd="0" destOrd="0" presId="urn:microsoft.com/office/officeart/2008/layout/HorizontalMultiLevelHierarchy"/>
    <dgm:cxn modelId="{17AE582A-3F59-4E98-A278-182872CB9182}" type="presOf" srcId="{A6D0B1C9-2CA8-4D0C-AC05-44C52D3C503A}" destId="{771B32FF-946E-4BFC-BE1E-E4B224D04BFA}" srcOrd="1" destOrd="0" presId="urn:microsoft.com/office/officeart/2008/layout/HorizontalMultiLevelHierarchy"/>
    <dgm:cxn modelId="{BC3DB691-1618-481B-852F-301D7801B7B3}" type="presOf" srcId="{C3321FFE-9ABB-4FF6-99F3-C5F0C55B30C1}" destId="{A0188F1A-2055-454C-A685-B2312B0BF70B}" srcOrd="0" destOrd="0" presId="urn:microsoft.com/office/officeart/2008/layout/HorizontalMultiLevelHierarchy"/>
    <dgm:cxn modelId="{2698515F-DA40-4EAD-8697-29BD1E0D906A}" type="presOf" srcId="{A6D0B1C9-2CA8-4D0C-AC05-44C52D3C503A}" destId="{7DD13B35-AE9A-4CA0-B399-36056FD625CE}" srcOrd="0" destOrd="0" presId="urn:microsoft.com/office/officeart/2008/layout/HorizontalMultiLevelHierarchy"/>
    <dgm:cxn modelId="{944901CE-DF23-4DE0-ABF4-FCA01A7BE331}" type="presOf" srcId="{463F4F49-5AF3-4289-B3DA-3CB1D7FD63AA}" destId="{52696AE0-3B5B-4361-A4F1-388122253873}" srcOrd="0" destOrd="0" presId="urn:microsoft.com/office/officeart/2008/layout/HorizontalMultiLevelHierarchy"/>
    <dgm:cxn modelId="{8FE536D8-AB54-4A5B-9A55-16FD7842B3FF}" type="presOf" srcId="{5FA52F3C-B4A9-4A5F-95D0-78854502944B}" destId="{56E549E3-2AB8-4C85-A1D0-E1F58EA41115}" srcOrd="0" destOrd="0" presId="urn:microsoft.com/office/officeart/2008/layout/HorizontalMultiLevelHierarchy"/>
    <dgm:cxn modelId="{965BC18B-FA67-43BB-96C0-A89F34069C27}" type="presOf" srcId="{C44BE5F3-58B8-48E2-BBEA-161024032D34}" destId="{CBF26C28-C815-4522-92ED-868D4A1D59A1}" srcOrd="1" destOrd="0" presId="urn:microsoft.com/office/officeart/2008/layout/HorizontalMultiLevelHierarchy"/>
    <dgm:cxn modelId="{1879D6AF-AD6E-4FB6-98A2-35485E05BF5F}" srcId="{8F6FFA8B-EFD7-45CE-AE40-766903D13C1B}" destId="{BE58ECAD-EAC7-4ACA-8E16-394653ECA1CD}" srcOrd="2" destOrd="0" parTransId="{79035A82-C1AA-441D-A8DE-60FC31E8A6DE}" sibTransId="{8FBE5E5E-721D-4454-A411-EDCD11025CC8}"/>
    <dgm:cxn modelId="{5EAD26E4-8509-4902-B49C-8A3651BA7348}" srcId="{D3DD0B7D-D76E-4DF5-A3C9-DC7653E26394}" destId="{3393FCE6-25F2-4107-8644-F44394857463}" srcOrd="0" destOrd="0" parTransId="{C44BE5F3-58B8-48E2-BBEA-161024032D34}" sibTransId="{910FC89D-0FD0-4800-9FAE-5496FD981E80}"/>
    <dgm:cxn modelId="{BE9D47C4-E06A-46CE-AEDB-1D56747E1333}" srcId="{BE58ECAD-EAC7-4ACA-8E16-394653ECA1CD}" destId="{D3DD0B7D-D76E-4DF5-A3C9-DC7653E26394}" srcOrd="0" destOrd="0" parTransId="{5FA52F3C-B4A9-4A5F-95D0-78854502944B}" sibTransId="{C6EB264B-685F-42EC-B635-A720C6895353}"/>
    <dgm:cxn modelId="{BD05C0EC-B0E0-4007-8C63-ABE85E97547C}" type="presOf" srcId="{C598F6C3-2A6B-404D-BC16-A680DDDC6B1D}" destId="{637876A1-5478-4E7C-86B9-D0890721B804}" srcOrd="0" destOrd="0" presId="urn:microsoft.com/office/officeart/2008/layout/HorizontalMultiLevelHierarchy"/>
    <dgm:cxn modelId="{E8A0F581-EAF4-479D-BBAE-3476D9BF4B5F}" type="presOf" srcId="{743CFBB6-0588-4A58-86D8-DC501DD60D2E}" destId="{6EB6941D-CC96-4859-AEB5-3A643724A75E}" srcOrd="1" destOrd="0" presId="urn:microsoft.com/office/officeart/2008/layout/HorizontalMultiLevelHierarchy"/>
    <dgm:cxn modelId="{8DCFA5CF-E9CD-4BCC-B227-E281AD717D0F}" type="presParOf" srcId="{4ACF6C40-AF31-40A3-852C-537D413AE24D}" destId="{8DA59D7D-E203-45BA-82C8-0C78DD5CE95A}" srcOrd="0" destOrd="0" presId="urn:microsoft.com/office/officeart/2008/layout/HorizontalMultiLevelHierarchy"/>
    <dgm:cxn modelId="{9A3063E0-260F-4A02-A501-E9BDF3844A7A}" type="presParOf" srcId="{8DA59D7D-E203-45BA-82C8-0C78DD5CE95A}" destId="{93722F6C-78BC-4A1C-B374-9AEFCA3A6C05}" srcOrd="0" destOrd="0" presId="urn:microsoft.com/office/officeart/2008/layout/HorizontalMultiLevelHierarchy"/>
    <dgm:cxn modelId="{F27FB900-D827-42F8-AEA4-7D91E7E5712B}" type="presParOf" srcId="{8DA59D7D-E203-45BA-82C8-0C78DD5CE95A}" destId="{386AF52D-70BA-402E-9383-359150A99941}" srcOrd="1" destOrd="0" presId="urn:microsoft.com/office/officeart/2008/layout/HorizontalMultiLevelHierarchy"/>
    <dgm:cxn modelId="{E3C46C8D-192D-4D1F-9402-01F3C5419487}" type="presParOf" srcId="{386AF52D-70BA-402E-9383-359150A99941}" destId="{28FE4A15-5E6D-4896-A394-A16C4C898442}" srcOrd="0" destOrd="0" presId="urn:microsoft.com/office/officeart/2008/layout/HorizontalMultiLevelHierarchy"/>
    <dgm:cxn modelId="{AC04B404-9881-4B7F-AC0E-77EB615DF088}" type="presParOf" srcId="{28FE4A15-5E6D-4896-A394-A16C4C898442}" destId="{F052CA15-2AE9-4EFD-98EC-854460F4EE3E}" srcOrd="0" destOrd="0" presId="urn:microsoft.com/office/officeart/2008/layout/HorizontalMultiLevelHierarchy"/>
    <dgm:cxn modelId="{ADC5A338-C475-4900-9C9F-BE3C8C0F4940}" type="presParOf" srcId="{386AF52D-70BA-402E-9383-359150A99941}" destId="{74B8E5D1-9A05-4C86-AA13-7B901AFDE5B6}" srcOrd="1" destOrd="0" presId="urn:microsoft.com/office/officeart/2008/layout/HorizontalMultiLevelHierarchy"/>
    <dgm:cxn modelId="{84DB361B-EDE0-4831-A103-1599A252258C}" type="presParOf" srcId="{74B8E5D1-9A05-4C86-AA13-7B901AFDE5B6}" destId="{3FB67E1B-B965-491C-8D3A-E8A3BC0F45A8}" srcOrd="0" destOrd="0" presId="urn:microsoft.com/office/officeart/2008/layout/HorizontalMultiLevelHierarchy"/>
    <dgm:cxn modelId="{50360346-BA79-414E-828D-AF55E93BCA27}" type="presParOf" srcId="{74B8E5D1-9A05-4C86-AA13-7B901AFDE5B6}" destId="{DBA9D40A-1CAC-4C0A-ACF6-CF44D2B4C2D5}" srcOrd="1" destOrd="0" presId="urn:microsoft.com/office/officeart/2008/layout/HorizontalMultiLevelHierarchy"/>
    <dgm:cxn modelId="{6645CDB0-C320-465B-8484-E88BB3CA9587}" type="presParOf" srcId="{DBA9D40A-1CAC-4C0A-ACF6-CF44D2B4C2D5}" destId="{07B44DC8-2701-471F-9DD5-676878F2B94C}" srcOrd="0" destOrd="0" presId="urn:microsoft.com/office/officeart/2008/layout/HorizontalMultiLevelHierarchy"/>
    <dgm:cxn modelId="{589AE4C5-0E7D-450D-9C25-920493AE22C4}" type="presParOf" srcId="{07B44DC8-2701-471F-9DD5-676878F2B94C}" destId="{C529A311-1A8A-4A87-A55F-DF0049FE6470}" srcOrd="0" destOrd="0" presId="urn:microsoft.com/office/officeart/2008/layout/HorizontalMultiLevelHierarchy"/>
    <dgm:cxn modelId="{CB889AC7-E8E8-420D-A939-D74D26A13070}" type="presParOf" srcId="{DBA9D40A-1CAC-4C0A-ACF6-CF44D2B4C2D5}" destId="{7470987A-DC1B-4D76-858B-FFF07899FCCF}" srcOrd="1" destOrd="0" presId="urn:microsoft.com/office/officeart/2008/layout/HorizontalMultiLevelHierarchy"/>
    <dgm:cxn modelId="{7461B9D1-2229-4419-9EE6-200A100FE7F4}" type="presParOf" srcId="{7470987A-DC1B-4D76-858B-FFF07899FCCF}" destId="{1AF7733C-A1CF-45F1-A7D8-24B356CB3E76}" srcOrd="0" destOrd="0" presId="urn:microsoft.com/office/officeart/2008/layout/HorizontalMultiLevelHierarchy"/>
    <dgm:cxn modelId="{80F2658C-8BB5-4929-8032-8A40B70D0D06}" type="presParOf" srcId="{7470987A-DC1B-4D76-858B-FFF07899FCCF}" destId="{0BF379A4-EB1D-45E4-8387-D04899D6524B}" srcOrd="1" destOrd="0" presId="urn:microsoft.com/office/officeart/2008/layout/HorizontalMultiLevelHierarchy"/>
    <dgm:cxn modelId="{1C185B43-98B6-4D17-994F-B267A4C02C63}" type="presParOf" srcId="{0BF379A4-EB1D-45E4-8387-D04899D6524B}" destId="{A0188F1A-2055-454C-A685-B2312B0BF70B}" srcOrd="0" destOrd="0" presId="urn:microsoft.com/office/officeart/2008/layout/HorizontalMultiLevelHierarchy"/>
    <dgm:cxn modelId="{259B4389-818F-4B26-BAFF-17FAC3347A8C}" type="presParOf" srcId="{A0188F1A-2055-454C-A685-B2312B0BF70B}" destId="{5647400A-BC04-4D2D-B5FC-04E3D19F8981}" srcOrd="0" destOrd="0" presId="urn:microsoft.com/office/officeart/2008/layout/HorizontalMultiLevelHierarchy"/>
    <dgm:cxn modelId="{A8F9318D-F000-4AAA-9DB4-1CF50051AD90}" type="presParOf" srcId="{0BF379A4-EB1D-45E4-8387-D04899D6524B}" destId="{437F3DF4-F9C0-4191-BB8E-B759D4B65F94}" srcOrd="1" destOrd="0" presId="urn:microsoft.com/office/officeart/2008/layout/HorizontalMultiLevelHierarchy"/>
    <dgm:cxn modelId="{CE29DDF8-40A0-4BE9-B383-7CE33EDD30B2}" type="presParOf" srcId="{437F3DF4-F9C0-4191-BB8E-B759D4B65F94}" destId="{22594A79-C10E-4827-8F35-44467E9AD1F6}" srcOrd="0" destOrd="0" presId="urn:microsoft.com/office/officeart/2008/layout/HorizontalMultiLevelHierarchy"/>
    <dgm:cxn modelId="{4000B468-AF69-475F-8307-36458BF2F676}" type="presParOf" srcId="{437F3DF4-F9C0-4191-BB8E-B759D4B65F94}" destId="{F57E7AB5-9F9E-482E-9437-5FB3CD3DCECD}" srcOrd="1" destOrd="0" presId="urn:microsoft.com/office/officeart/2008/layout/HorizontalMultiLevelHierarchy"/>
    <dgm:cxn modelId="{C5748DDC-2F44-4A86-9841-2B2991F072F2}" type="presParOf" srcId="{F57E7AB5-9F9E-482E-9437-5FB3CD3DCECD}" destId="{A8D4292E-759D-4C75-89D7-383A52E69F35}" srcOrd="0" destOrd="0" presId="urn:microsoft.com/office/officeart/2008/layout/HorizontalMultiLevelHierarchy"/>
    <dgm:cxn modelId="{3CC16FD6-9C64-4FD5-A67C-BBA291CCE723}" type="presParOf" srcId="{A8D4292E-759D-4C75-89D7-383A52E69F35}" destId="{213CC67A-E401-4307-81CE-F656E3C61C9C}" srcOrd="0" destOrd="0" presId="urn:microsoft.com/office/officeart/2008/layout/HorizontalMultiLevelHierarchy"/>
    <dgm:cxn modelId="{E7EC89FB-895D-4911-B77C-6DE3D2FB3B25}" type="presParOf" srcId="{F57E7AB5-9F9E-482E-9437-5FB3CD3DCECD}" destId="{AEF7FB21-E461-42CD-8ACD-4BBC1F016B23}" srcOrd="1" destOrd="0" presId="urn:microsoft.com/office/officeart/2008/layout/HorizontalMultiLevelHierarchy"/>
    <dgm:cxn modelId="{9E21FF9F-CB0B-4B99-B8C4-474FFB1EAE27}" type="presParOf" srcId="{AEF7FB21-E461-42CD-8ACD-4BBC1F016B23}" destId="{637876A1-5478-4E7C-86B9-D0890721B804}" srcOrd="0" destOrd="0" presId="urn:microsoft.com/office/officeart/2008/layout/HorizontalMultiLevelHierarchy"/>
    <dgm:cxn modelId="{05BA0956-A0CF-4CD5-81FF-208B05AF69C0}" type="presParOf" srcId="{AEF7FB21-E461-42CD-8ACD-4BBC1F016B23}" destId="{E2F3C1D3-3CAA-4510-A51B-43F43419A477}" srcOrd="1" destOrd="0" presId="urn:microsoft.com/office/officeart/2008/layout/HorizontalMultiLevelHierarchy"/>
    <dgm:cxn modelId="{D0D61FF1-7777-495C-9516-71C7F5AF5648}" type="presParOf" srcId="{0BF379A4-EB1D-45E4-8387-D04899D6524B}" destId="{765ED9BA-DC5B-4BA1-B346-1C6B857005FD}" srcOrd="2" destOrd="0" presId="urn:microsoft.com/office/officeart/2008/layout/HorizontalMultiLevelHierarchy"/>
    <dgm:cxn modelId="{AB6D2CAA-6CB4-46DE-93F0-3DD3CEA762E3}" type="presParOf" srcId="{765ED9BA-DC5B-4BA1-B346-1C6B857005FD}" destId="{6EB6941D-CC96-4859-AEB5-3A643724A75E}" srcOrd="0" destOrd="0" presId="urn:microsoft.com/office/officeart/2008/layout/HorizontalMultiLevelHierarchy"/>
    <dgm:cxn modelId="{082F5D4A-DF26-4250-91B3-AED1C8AB56CD}" type="presParOf" srcId="{0BF379A4-EB1D-45E4-8387-D04899D6524B}" destId="{FF79505A-FDC4-4BC4-AD81-25CE483D2293}" srcOrd="3" destOrd="0" presId="urn:microsoft.com/office/officeart/2008/layout/HorizontalMultiLevelHierarchy"/>
    <dgm:cxn modelId="{E5BFC18D-EDFF-44B5-A0AE-5FF37A13F9AD}" type="presParOf" srcId="{FF79505A-FDC4-4BC4-AD81-25CE483D2293}" destId="{BD1B545E-3869-4418-9108-632F0A943DA5}" srcOrd="0" destOrd="0" presId="urn:microsoft.com/office/officeart/2008/layout/HorizontalMultiLevelHierarchy"/>
    <dgm:cxn modelId="{42721C2C-E386-4C37-BD9F-3860848E0449}" type="presParOf" srcId="{FF79505A-FDC4-4BC4-AD81-25CE483D2293}" destId="{B69F7A9F-A3A2-4EFA-AFAE-CC318FCC499A}" srcOrd="1" destOrd="0" presId="urn:microsoft.com/office/officeart/2008/layout/HorizontalMultiLevelHierarchy"/>
    <dgm:cxn modelId="{12F6E81B-0638-4C9F-91F9-92977FAF580B}" type="presParOf" srcId="{B69F7A9F-A3A2-4EFA-AFAE-CC318FCC499A}" destId="{FE0086A4-C388-462B-B6C5-0423EECCBD8C}" srcOrd="0" destOrd="0" presId="urn:microsoft.com/office/officeart/2008/layout/HorizontalMultiLevelHierarchy"/>
    <dgm:cxn modelId="{B3D61545-59D4-4F86-BC12-8F7CAA1B4FC7}" type="presParOf" srcId="{FE0086A4-C388-462B-B6C5-0423EECCBD8C}" destId="{16B2A8AC-19DF-4B27-8DB7-A0278E02E6F2}" srcOrd="0" destOrd="0" presId="urn:microsoft.com/office/officeart/2008/layout/HorizontalMultiLevelHierarchy"/>
    <dgm:cxn modelId="{B2ADCA6E-ECD5-47B8-A941-9F25D65CB761}" type="presParOf" srcId="{B69F7A9F-A3A2-4EFA-AFAE-CC318FCC499A}" destId="{A5CD4562-E384-4542-8C50-F784A31D13F5}" srcOrd="1" destOrd="0" presId="urn:microsoft.com/office/officeart/2008/layout/HorizontalMultiLevelHierarchy"/>
    <dgm:cxn modelId="{AC870380-6D45-472D-9B17-297EAE8F4032}" type="presParOf" srcId="{A5CD4562-E384-4542-8C50-F784A31D13F5}" destId="{60896900-7430-4B1D-B854-CBB7FE89DA87}" srcOrd="0" destOrd="0" presId="urn:microsoft.com/office/officeart/2008/layout/HorizontalMultiLevelHierarchy"/>
    <dgm:cxn modelId="{09A86F48-F94D-4A8D-8BFC-C420D86F05B3}" type="presParOf" srcId="{A5CD4562-E384-4542-8C50-F784A31D13F5}" destId="{3FFEE5C4-FA9B-4998-8C0C-837BBFC32C85}" srcOrd="1" destOrd="0" presId="urn:microsoft.com/office/officeart/2008/layout/HorizontalMultiLevelHierarchy"/>
    <dgm:cxn modelId="{83A5D007-B78E-4087-B1A2-A0F02C0E0D76}" type="presParOf" srcId="{386AF52D-70BA-402E-9383-359150A99941}" destId="{F322BE7C-4A1E-4696-A04D-A1EC8F6F254C}" srcOrd="2" destOrd="0" presId="urn:microsoft.com/office/officeart/2008/layout/HorizontalMultiLevelHierarchy"/>
    <dgm:cxn modelId="{25968109-37D2-419B-8B4E-5A451A755F5F}" type="presParOf" srcId="{F322BE7C-4A1E-4696-A04D-A1EC8F6F254C}" destId="{109A6BC5-EF49-46A2-AFD7-5D1C6C0A6B01}" srcOrd="0" destOrd="0" presId="urn:microsoft.com/office/officeart/2008/layout/HorizontalMultiLevelHierarchy"/>
    <dgm:cxn modelId="{7DBC48DE-E681-462E-BD6B-57CE9CF1B37E}" type="presParOf" srcId="{386AF52D-70BA-402E-9383-359150A99941}" destId="{9A9C7206-3BDE-4A67-91B5-7C986A41A700}" srcOrd="3" destOrd="0" presId="urn:microsoft.com/office/officeart/2008/layout/HorizontalMultiLevelHierarchy"/>
    <dgm:cxn modelId="{C6850257-0A7E-4328-A821-B41FE426837F}" type="presParOf" srcId="{9A9C7206-3BDE-4A67-91B5-7C986A41A700}" destId="{30F5DDC0-D068-456C-AFFF-FDCA0C0FFB01}" srcOrd="0" destOrd="0" presId="urn:microsoft.com/office/officeart/2008/layout/HorizontalMultiLevelHierarchy"/>
    <dgm:cxn modelId="{DE41EF55-D7C8-4481-AB53-A6730D3F144F}" type="presParOf" srcId="{9A9C7206-3BDE-4A67-91B5-7C986A41A700}" destId="{1AC4CDAD-4A40-4E1A-B934-D6F4B0715E01}" srcOrd="1" destOrd="0" presId="urn:microsoft.com/office/officeart/2008/layout/HorizontalMultiLevelHierarchy"/>
    <dgm:cxn modelId="{7B8DB0D1-6558-4B2D-8E08-3C2F0C6DB3F6}" type="presParOf" srcId="{386AF52D-70BA-402E-9383-359150A99941}" destId="{853FE80B-1518-46D8-9648-459B9FB15BF7}" srcOrd="4" destOrd="0" presId="urn:microsoft.com/office/officeart/2008/layout/HorizontalMultiLevelHierarchy"/>
    <dgm:cxn modelId="{B95AF334-61CB-443C-99F4-2E7102736D95}" type="presParOf" srcId="{853FE80B-1518-46D8-9648-459B9FB15BF7}" destId="{6122AA3F-EE66-43D0-8BFE-B80013BE2A18}" srcOrd="0" destOrd="0" presId="urn:microsoft.com/office/officeart/2008/layout/HorizontalMultiLevelHierarchy"/>
    <dgm:cxn modelId="{B833958B-AB8C-412E-AAC4-F96ECB0F7F39}" type="presParOf" srcId="{386AF52D-70BA-402E-9383-359150A99941}" destId="{526B192F-4140-4D6E-A030-4176F821B274}" srcOrd="5" destOrd="0" presId="urn:microsoft.com/office/officeart/2008/layout/HorizontalMultiLevelHierarchy"/>
    <dgm:cxn modelId="{195F9D2F-535B-4EB4-BCF2-6682363E87DB}" type="presParOf" srcId="{526B192F-4140-4D6E-A030-4176F821B274}" destId="{98CE42F4-2D8E-43F5-A08B-02E35198FDDD}" srcOrd="0" destOrd="0" presId="urn:microsoft.com/office/officeart/2008/layout/HorizontalMultiLevelHierarchy"/>
    <dgm:cxn modelId="{72D5716A-00DF-49A1-BB77-F1D43CFAD10C}" type="presParOf" srcId="{526B192F-4140-4D6E-A030-4176F821B274}" destId="{0A518FFA-E86B-4B4E-A009-69B63469274D}" srcOrd="1" destOrd="0" presId="urn:microsoft.com/office/officeart/2008/layout/HorizontalMultiLevelHierarchy"/>
    <dgm:cxn modelId="{542EFCFB-55BA-4B89-A3F2-2A581FF70231}" type="presParOf" srcId="{0A518FFA-E86B-4B4E-A009-69B63469274D}" destId="{56E549E3-2AB8-4C85-A1D0-E1F58EA41115}" srcOrd="0" destOrd="0" presId="urn:microsoft.com/office/officeart/2008/layout/HorizontalMultiLevelHierarchy"/>
    <dgm:cxn modelId="{5DF327D1-3BA5-49C7-BB95-868B768E9216}" type="presParOf" srcId="{56E549E3-2AB8-4C85-A1D0-E1F58EA41115}" destId="{B2A2AAED-E92B-4613-8FEC-D587A1185C35}" srcOrd="0" destOrd="0" presId="urn:microsoft.com/office/officeart/2008/layout/HorizontalMultiLevelHierarchy"/>
    <dgm:cxn modelId="{5E4AA0B9-281F-4533-AF47-99795CD1094B}" type="presParOf" srcId="{0A518FFA-E86B-4B4E-A009-69B63469274D}" destId="{642BABE4-31DA-4704-880D-B7D3EF490155}" srcOrd="1" destOrd="0" presId="urn:microsoft.com/office/officeart/2008/layout/HorizontalMultiLevelHierarchy"/>
    <dgm:cxn modelId="{56360280-BFC0-40F1-BA43-7346F69AD102}" type="presParOf" srcId="{642BABE4-31DA-4704-880D-B7D3EF490155}" destId="{E584EF3E-B2BF-4987-981F-AEFEECBE8CCA}" srcOrd="0" destOrd="0" presId="urn:microsoft.com/office/officeart/2008/layout/HorizontalMultiLevelHierarchy"/>
    <dgm:cxn modelId="{2E42B5C3-DD1B-4392-96E5-3E3454A9EE9D}" type="presParOf" srcId="{642BABE4-31DA-4704-880D-B7D3EF490155}" destId="{65B1CF09-C78C-434A-BBE6-7FFE08BAFE37}" srcOrd="1" destOrd="0" presId="urn:microsoft.com/office/officeart/2008/layout/HorizontalMultiLevelHierarchy"/>
    <dgm:cxn modelId="{4B285299-BE0C-406F-B955-C9ACE64E8C3D}" type="presParOf" srcId="{65B1CF09-C78C-434A-BBE6-7FFE08BAFE37}" destId="{1E90B29E-9395-48D2-945E-35199FB089D6}" srcOrd="0" destOrd="0" presId="urn:microsoft.com/office/officeart/2008/layout/HorizontalMultiLevelHierarchy"/>
    <dgm:cxn modelId="{B2D3061D-DCF1-4B5C-911A-A390F6E6CAA3}" type="presParOf" srcId="{1E90B29E-9395-48D2-945E-35199FB089D6}" destId="{CBF26C28-C815-4522-92ED-868D4A1D59A1}" srcOrd="0" destOrd="0" presId="urn:microsoft.com/office/officeart/2008/layout/HorizontalMultiLevelHierarchy"/>
    <dgm:cxn modelId="{7C583736-7FEF-4716-B41A-CEAA42DBE95F}" type="presParOf" srcId="{65B1CF09-C78C-434A-BBE6-7FFE08BAFE37}" destId="{D4289783-A994-4FBF-A26E-CCF4338A30A1}" srcOrd="1" destOrd="0" presId="urn:microsoft.com/office/officeart/2008/layout/HorizontalMultiLevelHierarchy"/>
    <dgm:cxn modelId="{238AC047-91D6-4A2E-B903-F48CC45DE1B9}" type="presParOf" srcId="{D4289783-A994-4FBF-A26E-CCF4338A30A1}" destId="{A999AB89-B17F-4BC0-823F-B02F5C0C8880}" srcOrd="0" destOrd="0" presId="urn:microsoft.com/office/officeart/2008/layout/HorizontalMultiLevelHierarchy"/>
    <dgm:cxn modelId="{33BD9159-1636-4DFE-AF9A-7314AD6CAC80}" type="presParOf" srcId="{D4289783-A994-4FBF-A26E-CCF4338A30A1}" destId="{9D7B6CA1-F788-40A3-989E-F256B2B72853}" srcOrd="1" destOrd="0" presId="urn:microsoft.com/office/officeart/2008/layout/HorizontalMultiLevelHierarchy"/>
    <dgm:cxn modelId="{4C3AE855-93B5-46BC-BB52-35F639C6889D}" type="presParOf" srcId="{386AF52D-70BA-402E-9383-359150A99941}" destId="{52696AE0-3B5B-4361-A4F1-388122253873}" srcOrd="6" destOrd="0" presId="urn:microsoft.com/office/officeart/2008/layout/HorizontalMultiLevelHierarchy"/>
    <dgm:cxn modelId="{8793BE8F-C17F-4F30-A12D-D934A18B9966}" type="presParOf" srcId="{52696AE0-3B5B-4361-A4F1-388122253873}" destId="{216930E8-8116-47C7-AFA4-BB69321E0249}" srcOrd="0" destOrd="0" presId="urn:microsoft.com/office/officeart/2008/layout/HorizontalMultiLevelHierarchy"/>
    <dgm:cxn modelId="{E098AB6D-4B95-42CB-B701-FF3ADCCC046F}" type="presParOf" srcId="{386AF52D-70BA-402E-9383-359150A99941}" destId="{91ACE26D-61EF-4AD3-BF4B-3F60AFB3AFC3}" srcOrd="7" destOrd="0" presId="urn:microsoft.com/office/officeart/2008/layout/HorizontalMultiLevelHierarchy"/>
    <dgm:cxn modelId="{359B0DFE-73BA-4346-8956-5CA395BE3B05}" type="presParOf" srcId="{91ACE26D-61EF-4AD3-BF4B-3F60AFB3AFC3}" destId="{26560A01-1504-4A0B-82F3-331D05058BD6}" srcOrd="0" destOrd="0" presId="urn:microsoft.com/office/officeart/2008/layout/HorizontalMultiLevelHierarchy"/>
    <dgm:cxn modelId="{7BC93BCA-669F-4D46-A5D3-22F53DEBC0C8}" type="presParOf" srcId="{91ACE26D-61EF-4AD3-BF4B-3F60AFB3AFC3}" destId="{21E42EF4-7B0E-4F8B-9C89-BB3D35EF822C}" srcOrd="1" destOrd="0" presId="urn:microsoft.com/office/officeart/2008/layout/HorizontalMultiLevelHierarchy"/>
    <dgm:cxn modelId="{B35C0EAA-E3A9-459D-9A1E-55EAF6969E9B}" type="presParOf" srcId="{21E42EF4-7B0E-4F8B-9C89-BB3D35EF822C}" destId="{7DD13B35-AE9A-4CA0-B399-36056FD625CE}" srcOrd="0" destOrd="0" presId="urn:microsoft.com/office/officeart/2008/layout/HorizontalMultiLevelHierarchy"/>
    <dgm:cxn modelId="{08A1E6E7-D794-438E-97FE-451CC54005EE}" type="presParOf" srcId="{7DD13B35-AE9A-4CA0-B399-36056FD625CE}" destId="{771B32FF-946E-4BFC-BE1E-E4B224D04BFA}" srcOrd="0" destOrd="0" presId="urn:microsoft.com/office/officeart/2008/layout/HorizontalMultiLevelHierarchy"/>
    <dgm:cxn modelId="{0F25D570-450A-4B26-B73E-1BDBFD638F9B}" type="presParOf" srcId="{21E42EF4-7B0E-4F8B-9C89-BB3D35EF822C}" destId="{A334921B-7DB8-43D0-8099-4BD49FC54503}" srcOrd="1" destOrd="0" presId="urn:microsoft.com/office/officeart/2008/layout/HorizontalMultiLevelHierarchy"/>
    <dgm:cxn modelId="{8DFB21D6-7AAA-4219-A219-C46DE393EB04}" type="presParOf" srcId="{A334921B-7DB8-43D0-8099-4BD49FC54503}" destId="{FB5FDE0D-9530-4F6E-8899-9945507E4AB0}" srcOrd="0" destOrd="0" presId="urn:microsoft.com/office/officeart/2008/layout/HorizontalMultiLevelHierarchy"/>
    <dgm:cxn modelId="{46E25CBD-B878-41EE-9C26-B5C422B8EE95}" type="presParOf" srcId="{A334921B-7DB8-43D0-8099-4BD49FC54503}" destId="{F3A0AD80-61E2-46C3-AC49-CCFF7995DD0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1B3C127-A28D-44CB-8A1C-F7E8E49A93AD}">
      <dgm:prSet custT="1"/>
      <dgm:spPr/>
      <dgm:t>
        <a:bodyPr/>
        <a:lstStyle/>
        <a:p>
          <a:pPr rtl="1"/>
          <a:r>
            <a:rPr lang="fa-IR" sz="3600" smtClean="0">
              <a:latin typeface="Adobe Naskh Medium" panose="01010101010101010101" pitchFamily="50" charset="-78"/>
              <a:cs typeface="B Badr" panose="00000400000000000000" pitchFamily="2" charset="-78"/>
            </a:rPr>
            <a:t>و أن البلاغة </a:t>
          </a:r>
          <a:endParaRPr lang="fa-IR" sz="3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C59EFC5-337E-4D83-A34E-C9C7F26BBE68}" type="parTrans" cxnId="{12893AE0-AFB9-46D8-BC2C-0719DBC32EAE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C251CCE-4674-4B3C-853F-FBA83ED7AD88}" type="sibTrans" cxnId="{12893AE0-AFB9-46D8-BC2C-0719DBC32EAE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39CF973-3F6A-4718-8720-BCB7298087FE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مرجعها: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83DF657-CFEF-4AA9-A9EF-F3A28A11A7BA}" type="parTrans" cxnId="{6CE66C41-6D68-4E21-83BE-0CBCE52B81AD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D7045BF-5211-43A8-A0C6-11D387B54C0F}" type="sibTrans" cxnId="{6CE66C41-6D68-4E21-83BE-0CBCE52B81AD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21A3397-B7BB-4B6E-A72A-818CAC0878D1}">
      <dgm:prSet custT="1"/>
      <dgm:spPr/>
      <dgm:t>
        <a:bodyPr/>
        <a:lstStyle/>
        <a:p>
          <a:pPr rtl="1"/>
          <a:r>
            <a:rPr lang="fa-IR" sz="1800" smtClean="0">
              <a:latin typeface="Adobe Naskh Medium" panose="01010101010101010101" pitchFamily="50" charset="-78"/>
              <a:cs typeface="B Badr" panose="00000400000000000000" pitchFamily="2" charset="-78"/>
            </a:rPr>
            <a:t>الى الاحتراز عن الخطأ فى تأدية المعنى المراد.</a:t>
          </a:r>
          <a:endParaRPr lang="fa-IR" sz="1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893BF34-2301-4F87-AE0A-BDF952FA6E7B}" type="parTrans" cxnId="{2E51A081-11FD-40A2-9D0C-95C22B1F10A0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369B351-5CF9-4123-9A10-9827049A0365}" type="sibTrans" cxnId="{2E51A081-11FD-40A2-9D0C-95C22B1F10A0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EE8AF70-B6D8-4EBC-82A7-47A4AF9142AD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و إلى تمييز الفصيح من غيره: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40DE0FC-4987-4D67-ADDD-FA0338F43A92}" type="parTrans" cxnId="{FFF70C7D-2AAE-4E1B-B836-79D29258CFD6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8FD8332-8155-4D9F-8D10-B99878DC860D}" type="sibTrans" cxnId="{FFF70C7D-2AAE-4E1B-B836-79D29258CFD6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4DC678F-2E7E-49FA-A1CA-F6C53A042FC2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و الثاني </a:t>
          </a:r>
          <a:r>
            <a:rPr lang="fa-IR" sz="2000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(هذا التمییز)‏</a:t>
          </a:r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: منه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66871DA-0364-4106-B05A-B9367A942E8C}" type="parTrans" cxnId="{766374C8-C4AD-41CA-8DEE-4D66737D8FA8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3E86726-1FE8-4CEF-ABEC-4B09391C28D5}" type="sibTrans" cxnId="{766374C8-C4AD-41CA-8DEE-4D66737D8FA8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F394DB9-3724-4F6B-82FC-50410D0A5441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متن اللغة</a:t>
          </a:r>
          <a:r>
            <a:rPr lang="fa-IR" sz="2000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،(غرابة)</a:t>
          </a:r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 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3B0EAF3-4017-41BB-91E5-9F52745B7F29}" type="parTrans" cxnId="{36DCDD8B-A544-4356-B524-333F93960E3E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13EC347-ECEE-4D16-B20A-4E902082B02C}" type="sibTrans" cxnId="{36DCDD8B-A544-4356-B524-333F93960E3E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9CC2677-8EFA-490A-9F14-57D9A2F4C6FE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أو التصريف </a:t>
          </a:r>
          <a:r>
            <a:rPr lang="fa-IR" sz="1600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(مخالفة قیاس)، </a:t>
          </a:r>
          <a:endParaRPr lang="fa-IR" sz="1600">
            <a:solidFill>
              <a:srgbClr val="FF0000"/>
            </a:solidFill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934DF7E-A568-4B84-A2F9-7293202705CF}" type="parTrans" cxnId="{4F0453E1-B395-46FF-B0C0-964A999383AB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9B09716-9D75-4CB6-BE59-846A9A907B2F}" type="sibTrans" cxnId="{4F0453E1-B395-46FF-B0C0-964A999383AB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680D24D-F72F-4E13-9E18-A73595F63A09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أو النحو</a:t>
          </a:r>
          <a:r>
            <a:rPr lang="fa-IR" sz="1600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، (ضعف التالیف و  التعقید فی نظم  اللفظ) </a:t>
          </a:r>
          <a:endParaRPr lang="fa-IR" sz="1600">
            <a:solidFill>
              <a:srgbClr val="FF0000"/>
            </a:solidFill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0DC4632-C815-480F-A927-F4BB153B62FC}" type="parTrans" cxnId="{5877D799-4E29-4EC3-BD9F-899D03BACD22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E0F05C4-8A16-4B78-AC2F-C1BA168F00DE}" type="sibTrans" cxnId="{5877D799-4E29-4EC3-BD9F-899D03BACD22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0B37770-4524-45E5-B7FE-A7C395A7011B}">
      <dgm:prSet custT="1"/>
      <dgm:spPr/>
      <dgm:t>
        <a:bodyPr/>
        <a:lstStyle/>
        <a:p>
          <a:pPr rtl="1"/>
          <a:r>
            <a:rPr lang="fa-IR" sz="1800" smtClean="0">
              <a:latin typeface="Adobe Naskh Medium" panose="01010101010101010101" pitchFamily="50" charset="-78"/>
              <a:cs typeface="B Badr" panose="00000400000000000000" pitchFamily="2" charset="-78"/>
            </a:rPr>
            <a:t>أو  ما يدرك بالحس</a:t>
          </a:r>
          <a:r>
            <a:rPr lang="fa-IR" sz="1800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(التنافر فی الکلمه و الکلام)، </a:t>
          </a:r>
          <a:endParaRPr lang="fa-IR" sz="1800">
            <a:solidFill>
              <a:srgbClr val="FF0000"/>
            </a:solidFill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259360E-D623-4BCD-9326-CEE3E68FCECC}" type="parTrans" cxnId="{350E8642-FC50-48AC-AD30-5E78312B49DF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69833C6-61FC-4594-97D8-CDB1786DF8C4}" type="sibTrans" cxnId="{350E8642-FC50-48AC-AD30-5E78312B49DF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00EEAFA-8C96-4595-815A-E091FEABD01F}">
      <dgm:prSet custT="1"/>
      <dgm:spPr/>
      <dgm:t>
        <a:bodyPr/>
        <a:lstStyle/>
        <a:p>
          <a:pPr rtl="1"/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و هو </a:t>
          </a:r>
          <a:r>
            <a:rPr lang="fa-IR" sz="1400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(7 مورد گفته شده) </a:t>
          </a:r>
          <a:r>
            <a:rPr lang="fa-IR" sz="1400" smtClean="0">
              <a:latin typeface="Adobe Naskh Medium" panose="01010101010101010101" pitchFamily="50" charset="-78"/>
              <a:cs typeface="B Badr" panose="00000400000000000000" pitchFamily="2" charset="-78"/>
            </a:rPr>
            <a:t>ما عدا التعقيد المعنوى </a:t>
          </a:r>
          <a:r>
            <a:rPr lang="fa-IR" sz="1400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(موضوع بیان).</a:t>
          </a:r>
          <a:endParaRPr lang="fa-IR" sz="1400">
            <a:solidFill>
              <a:srgbClr val="FF0000"/>
            </a:solidFill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753BA25-BDED-412B-8069-9F105D1DDB0E}" type="parTrans" cxnId="{FFFBB185-3397-4B41-B492-C09BCBBD03A8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9F8BD7C-E509-42A9-9D65-83F373B9DE15}" type="sibTrans" cxnId="{FFFBB185-3397-4B41-B492-C09BCBBD03A8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DB41664-C655-4EB3-86A9-BF95B6F0DA1A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تسمیتها: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A2A9E3D-BC74-4077-AF88-52BF267A128E}" type="parTrans" cxnId="{0F152431-F2E1-4BC3-A363-A46202691A5E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C2AECBB-37FD-4040-B776-00E0F67C4600}" type="sibTrans" cxnId="{0F152431-F2E1-4BC3-A363-A46202691A5E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FD22887-9C12-420E-A252-526090C426CD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سمی: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05A7988-0E6B-4538-BB5D-F6ED27461163}" type="parTrans" cxnId="{74850394-EC54-482D-9E62-130D228E3174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354EA5A-1888-4670-A6F0-9CD0DD34B9A6}" type="sibTrans" cxnId="{74850394-EC54-482D-9E62-130D228E3174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F133D85-507C-4EA3-8E5D-828A6CEDF0C4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ما يحترز به عن الأول‏: 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CA76513-F8CD-42EA-B371-0B9F3890FA07}" type="parTrans" cxnId="{2F98584D-F43F-48E8-A37C-73161AECEAC2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3103A45-7F1C-442E-9195-61AFFA9CE826}" type="sibTrans" cxnId="{2F98584D-F43F-48E8-A37C-73161AECEAC2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DB16C79-BBB0-4510-8F6F-BEAD23EC9D17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علم المعانى.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110E971-D522-4ADC-A7DF-113F651DD222}" type="parTrans" cxnId="{EA5DC289-2090-427B-A79E-967D09F83833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91DCD2E-2A18-47D5-A5CA-62F665512413}" type="sibTrans" cxnId="{EA5DC289-2090-427B-A79E-967D09F83833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5BD33DD-525F-4367-92C8-7B87A5CBFAE0}">
      <dgm:prSet custT="1"/>
      <dgm:spPr/>
      <dgm:t>
        <a:bodyPr/>
        <a:lstStyle/>
        <a:p>
          <a:pPr rtl="1"/>
          <a:r>
            <a:rPr lang="fa-IR" sz="1600" smtClean="0">
              <a:latin typeface="Adobe Naskh Medium" panose="01010101010101010101" pitchFamily="50" charset="-78"/>
              <a:cs typeface="B Badr" panose="00000400000000000000" pitchFamily="2" charset="-78"/>
            </a:rPr>
            <a:t>و ما يحترز به عن التعقيد المعنوى: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8F85AB9-72A0-4322-8AB8-86DFB3A763D8}" type="parTrans" cxnId="{F93534C5-4764-4FCC-A2D4-F2D839D93C5F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AA79D77-D7E4-4154-ABE8-9136F830144C}" type="sibTrans" cxnId="{F93534C5-4764-4FCC-A2D4-F2D839D93C5F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5A42B3E-2EB5-4D92-A786-19EFE2CB32C8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علم البيان.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10B9173-01F9-49FE-9ECC-64D056AE3F6A}" type="parTrans" cxnId="{EF205F47-86E0-4482-9D04-356E6D2AE071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3358185-AD26-4F2C-A3DD-643E46621771}" type="sibTrans" cxnId="{EF205F47-86E0-4482-9D04-356E6D2AE071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4902FDB-38A3-4A7E-B8C4-CF146327A7F5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و ما يعرف به وجوه التحسين: 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1F345C8-597E-4DF2-9F26-11102C7E4C7D}" type="parTrans" cxnId="{CFF0D239-9A1C-4AEA-8DE0-87EFCBA1BE1C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1274B95-DE93-4C5A-AF57-48B3CC056CFA}" type="sibTrans" cxnId="{CFF0D239-9A1C-4AEA-8DE0-87EFCBA1BE1C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CF6FC19-32C8-424B-A7C1-87DCD9FF1ED5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علم البديع.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0410F8A-3531-48C2-847B-38830CAE29BC}" type="parTrans" cxnId="{114212BB-BA08-4512-9EED-33A8E5C74A57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E7F9F05-EFCD-4A41-B488-82D3A58F72A5}" type="sibTrans" cxnId="{114212BB-BA08-4512-9EED-33A8E5C74A57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7427F38-7FCA-4749-9237-2D12B68713EB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و كثير يسمى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F8C76B4-27CC-4106-A418-6D4262E19A7F}" type="parTrans" cxnId="{92665339-DCD0-4A6A-AB18-8295CFBE4402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84A3854-1CE2-4ADA-9FF3-25D991CE63ED}" type="sibTrans" cxnId="{92665339-DCD0-4A6A-AB18-8295CFBE4402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B0C04C7-86BB-4F0C-B1F3-6D9B33B090C5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الجميع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B8581A5-C9D7-4B6E-8C7D-9D1E0E940CE8}" type="parTrans" cxnId="{EC82FE9C-000D-4D50-AEB6-FF1492376709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0CAF1B4-53C5-44FD-89F0-C6D321ABB219}" type="sibTrans" cxnId="{EC82FE9C-000D-4D50-AEB6-FF1492376709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1CE7793-7EB1-44F3-B082-40366D83F4CC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و بعضهم يسمى 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EDF1034-EFAA-40F1-861E-AE7BBA68D8BD}" type="parTrans" cxnId="{5E1B0762-E384-4C41-9B71-CF7F7E16F503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4E1FFC5-3BFC-480F-9D2A-3C55BC1D1C4C}" type="sibTrans" cxnId="{5E1B0762-E384-4C41-9B71-CF7F7E16F503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FA02150-B153-4CFF-91E5-82EDD8AE14BA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الأول: علم المعانى، و الأخيرين: علم البيان، 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31415F1-7B81-4883-8220-1BE22573C0CD}" type="parTrans" cxnId="{AA37E135-B3E3-4385-B8B6-DA0E9104C6E0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F5E07FB-0D15-467C-93E1-355B2C969C1E}" type="sibTrans" cxnId="{AA37E135-B3E3-4385-B8B6-DA0E9104C6E0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6F0715F-EACB-4FF2-AC63-8A94F37343D2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و الثلاثة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1957BA3-F7F1-4499-B017-9FCDB463CF10}" type="parTrans" cxnId="{9FC88642-B32B-463A-BA4C-2C532D968638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45471C6-E1FC-44E3-85BA-4560E4753866}" type="sibTrans" cxnId="{9FC88642-B32B-463A-BA4C-2C532D968638}">
      <dgm:prSet/>
      <dgm:spPr/>
      <dgm:t>
        <a:bodyPr/>
        <a:lstStyle/>
        <a:p>
          <a:pPr rtl="1"/>
          <a:endParaRPr lang="fa-IR" sz="32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C0EBEB8-8BE7-4F4F-A68E-18801A5FD684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علم البيان.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F6A4516-8627-439C-AC20-0C936E314C05}" type="parTrans" cxnId="{44607726-ABA9-49FA-A0A6-1E77D164943D}">
      <dgm:prSet/>
      <dgm:spPr/>
      <dgm:t>
        <a:bodyPr/>
        <a:lstStyle/>
        <a:p>
          <a:pPr rtl="1"/>
          <a:endParaRPr lang="fa-IR">
            <a:cs typeface="B Badr" panose="00000400000000000000" pitchFamily="2" charset="-78"/>
          </a:endParaRPr>
        </a:p>
      </dgm:t>
    </dgm:pt>
    <dgm:pt modelId="{1708CF46-CEBC-4012-800F-5ABD61CD6DED}" type="sibTrans" cxnId="{44607726-ABA9-49FA-A0A6-1E77D164943D}">
      <dgm:prSet/>
      <dgm:spPr/>
      <dgm:t>
        <a:bodyPr/>
        <a:lstStyle/>
        <a:p>
          <a:pPr rtl="1"/>
          <a:endParaRPr lang="fa-IR">
            <a:cs typeface="B Badr" panose="00000400000000000000" pitchFamily="2" charset="-78"/>
          </a:endParaRPr>
        </a:p>
      </dgm:t>
    </dgm:pt>
    <dgm:pt modelId="{6A73DE91-34DB-4AB8-8ABE-96B590DAE313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 علم البديع.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9FA2702-FD3B-403D-AE3E-6D01F9ADBC54}" type="parTrans" cxnId="{6141BAA2-F2B0-4263-98E5-6F2EEC3030D4}">
      <dgm:prSet/>
      <dgm:spPr/>
      <dgm:t>
        <a:bodyPr/>
        <a:lstStyle/>
        <a:p>
          <a:pPr rtl="1"/>
          <a:endParaRPr lang="fa-IR">
            <a:cs typeface="B Badr" panose="00000400000000000000" pitchFamily="2" charset="-78"/>
          </a:endParaRPr>
        </a:p>
      </dgm:t>
    </dgm:pt>
    <dgm:pt modelId="{A67318ED-9F21-48DA-90BF-00628BB231FA}" type="sibTrans" cxnId="{6141BAA2-F2B0-4263-98E5-6F2EEC3030D4}">
      <dgm:prSet/>
      <dgm:spPr/>
      <dgm:t>
        <a:bodyPr/>
        <a:lstStyle/>
        <a:p>
          <a:pPr rtl="1"/>
          <a:endParaRPr lang="fa-IR">
            <a:cs typeface="B Badr" panose="00000400000000000000" pitchFamily="2" charset="-78"/>
          </a:endParaRPr>
        </a:p>
      </dgm:t>
    </dgm:pt>
    <dgm:pt modelId="{845BFA61-1C51-42C1-B512-D5417B8B0906}">
      <dgm:prSet custT="1"/>
      <dgm:spPr/>
      <dgm:t>
        <a:bodyPr/>
        <a:lstStyle/>
        <a:p>
          <a:pPr rtl="1"/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ما يبين فى علم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41FE084-BF5D-4AC5-906C-8ECF3097B19C}" type="parTrans" cxnId="{89CBA62A-ECAA-41CF-BB84-5DA7EE9DD6A6}">
      <dgm:prSet/>
      <dgm:spPr/>
      <dgm:t>
        <a:bodyPr/>
        <a:lstStyle/>
        <a:p>
          <a:pPr rtl="1"/>
          <a:endParaRPr lang="fa-IR"/>
        </a:p>
      </dgm:t>
    </dgm:pt>
    <dgm:pt modelId="{A0C288EB-6362-4599-90F9-2B49A73BF778}" type="sibTrans" cxnId="{89CBA62A-ECAA-41CF-BB84-5DA7EE9DD6A6}">
      <dgm:prSet/>
      <dgm:spPr/>
      <dgm:t>
        <a:bodyPr/>
        <a:lstStyle/>
        <a:p>
          <a:pPr rtl="1"/>
          <a:endParaRPr lang="fa-IR"/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FBA84E5-927F-40DA-A510-8451F24A6113}" type="pres">
      <dgm:prSet presAssocID="{11B3C127-A28D-44CB-8A1C-F7E8E49A93AD}" presName="root1" presStyleCnt="0"/>
      <dgm:spPr/>
      <dgm:t>
        <a:bodyPr/>
        <a:lstStyle/>
        <a:p>
          <a:pPr rtl="1"/>
          <a:endParaRPr lang="fa-IR"/>
        </a:p>
      </dgm:t>
    </dgm:pt>
    <dgm:pt modelId="{5F1F68EA-D075-4B93-92AE-07634B42627B}" type="pres">
      <dgm:prSet presAssocID="{11B3C127-A28D-44CB-8A1C-F7E8E49A93AD}" presName="LevelOneTextNode" presStyleLbl="node0" presStyleIdx="0" presStyleCnt="1" custScaleX="1514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E0C926-703B-4486-A1FB-1AF1EC9F8B2D}" type="pres">
      <dgm:prSet presAssocID="{11B3C127-A28D-44CB-8A1C-F7E8E49A93AD}" presName="level2hierChild" presStyleCnt="0"/>
      <dgm:spPr/>
      <dgm:t>
        <a:bodyPr/>
        <a:lstStyle/>
        <a:p>
          <a:pPr rtl="1"/>
          <a:endParaRPr lang="fa-IR"/>
        </a:p>
      </dgm:t>
    </dgm:pt>
    <dgm:pt modelId="{8F5CA5C3-33C2-482F-B5B3-D23C4EC15794}" type="pres">
      <dgm:prSet presAssocID="{283DF657-CFEF-4AA9-A9EF-F3A28A11A7BA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AE153BB9-10E6-45A2-AE60-7E20FF8ACD6F}" type="pres">
      <dgm:prSet presAssocID="{283DF657-CFEF-4AA9-A9EF-F3A28A11A7BA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A32C2AB8-9A10-42C7-A642-152811F4D898}" type="pres">
      <dgm:prSet presAssocID="{839CF973-3F6A-4718-8720-BCB7298087FE}" presName="root2" presStyleCnt="0"/>
      <dgm:spPr/>
      <dgm:t>
        <a:bodyPr/>
        <a:lstStyle/>
        <a:p>
          <a:pPr rtl="1"/>
          <a:endParaRPr lang="fa-IR"/>
        </a:p>
      </dgm:t>
    </dgm:pt>
    <dgm:pt modelId="{378E5C16-E45E-4693-B031-432DDDA2C7F1}" type="pres">
      <dgm:prSet presAssocID="{839CF973-3F6A-4718-8720-BCB7298087FE}" presName="LevelTwoTextNode" presStyleLbl="node2" presStyleIdx="0" presStyleCnt="2" custScaleX="5114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184ABB-3C11-4130-ACCB-B6DE22E339CE}" type="pres">
      <dgm:prSet presAssocID="{839CF973-3F6A-4718-8720-BCB7298087FE}" presName="level3hierChild" presStyleCnt="0"/>
      <dgm:spPr/>
      <dgm:t>
        <a:bodyPr/>
        <a:lstStyle/>
        <a:p>
          <a:pPr rtl="1"/>
          <a:endParaRPr lang="fa-IR"/>
        </a:p>
      </dgm:t>
    </dgm:pt>
    <dgm:pt modelId="{83A7662F-DEC0-4CCE-B516-2F18BEF4ECA6}" type="pres">
      <dgm:prSet presAssocID="{2893BF34-2301-4F87-AE0A-BDF952FA6E7B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733131D5-62C5-4173-922C-0C67CCB279AC}" type="pres">
      <dgm:prSet presAssocID="{2893BF34-2301-4F87-AE0A-BDF952FA6E7B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BB6DFB82-6804-4595-BCAB-3E2A89E06364}" type="pres">
      <dgm:prSet presAssocID="{C21A3397-B7BB-4B6E-A72A-818CAC0878D1}" presName="root2" presStyleCnt="0"/>
      <dgm:spPr/>
      <dgm:t>
        <a:bodyPr/>
        <a:lstStyle/>
        <a:p>
          <a:pPr rtl="1"/>
          <a:endParaRPr lang="fa-IR"/>
        </a:p>
      </dgm:t>
    </dgm:pt>
    <dgm:pt modelId="{E9D3DF77-CB02-48B1-97E3-9DF379A7FA5B}" type="pres">
      <dgm:prSet presAssocID="{C21A3397-B7BB-4B6E-A72A-818CAC0878D1}" presName="LevelTwoTextNode" presStyleLbl="node3" presStyleIdx="0" presStyleCnt="5" custScaleX="211696" custScaleY="1154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57EB90-D396-48EC-9D3F-AAFCC70A41EA}" type="pres">
      <dgm:prSet presAssocID="{C21A3397-B7BB-4B6E-A72A-818CAC0878D1}" presName="level3hierChild" presStyleCnt="0"/>
      <dgm:spPr/>
      <dgm:t>
        <a:bodyPr/>
        <a:lstStyle/>
        <a:p>
          <a:pPr rtl="1"/>
          <a:endParaRPr lang="fa-IR"/>
        </a:p>
      </dgm:t>
    </dgm:pt>
    <dgm:pt modelId="{8E1CE34C-190C-4D97-B489-D0C746FF835A}" type="pres">
      <dgm:prSet presAssocID="{540DE0FC-4987-4D67-ADDD-FA0338F43A92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AF763330-6C37-410F-BB90-EEC172264D65}" type="pres">
      <dgm:prSet presAssocID="{540DE0FC-4987-4D67-ADDD-FA0338F43A92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2DE973E9-1AB8-451C-8DAC-D3BA1F905CA4}" type="pres">
      <dgm:prSet presAssocID="{AEE8AF70-B6D8-4EBC-82A7-47A4AF9142AD}" presName="root2" presStyleCnt="0"/>
      <dgm:spPr/>
      <dgm:t>
        <a:bodyPr/>
        <a:lstStyle/>
        <a:p>
          <a:pPr rtl="1"/>
          <a:endParaRPr lang="fa-IR"/>
        </a:p>
      </dgm:t>
    </dgm:pt>
    <dgm:pt modelId="{38CF1BE2-FFE3-45F9-A106-9A4A708A2B72}" type="pres">
      <dgm:prSet presAssocID="{AEE8AF70-B6D8-4EBC-82A7-47A4AF9142AD}" presName="LevelTwoTextNode" presStyleLbl="node3" presStyleIdx="1" presStyleCnt="5" custScaleX="2116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3B8673D-7883-49BF-984B-AB7AF25D9BBB}" type="pres">
      <dgm:prSet presAssocID="{AEE8AF70-B6D8-4EBC-82A7-47A4AF9142AD}" presName="level3hierChild" presStyleCnt="0"/>
      <dgm:spPr/>
      <dgm:t>
        <a:bodyPr/>
        <a:lstStyle/>
        <a:p>
          <a:pPr rtl="1"/>
          <a:endParaRPr lang="fa-IR"/>
        </a:p>
      </dgm:t>
    </dgm:pt>
    <dgm:pt modelId="{4FB7827A-1F81-4F29-8C97-9EC59C9C4E46}" type="pres">
      <dgm:prSet presAssocID="{166871DA-0364-4106-B05A-B9367A942E8C}" presName="conn2-1" presStyleLbl="parChTrans1D4" presStyleIdx="0" presStyleCnt="18"/>
      <dgm:spPr/>
      <dgm:t>
        <a:bodyPr/>
        <a:lstStyle/>
        <a:p>
          <a:pPr rtl="1"/>
          <a:endParaRPr lang="fa-IR"/>
        </a:p>
      </dgm:t>
    </dgm:pt>
    <dgm:pt modelId="{6BD77BA3-0662-4192-8664-DA2B684590D2}" type="pres">
      <dgm:prSet presAssocID="{166871DA-0364-4106-B05A-B9367A942E8C}" presName="connTx" presStyleLbl="parChTrans1D4" presStyleIdx="0" presStyleCnt="18"/>
      <dgm:spPr/>
      <dgm:t>
        <a:bodyPr/>
        <a:lstStyle/>
        <a:p>
          <a:pPr rtl="1"/>
          <a:endParaRPr lang="fa-IR"/>
        </a:p>
      </dgm:t>
    </dgm:pt>
    <dgm:pt modelId="{BBF55FD9-3B31-4A78-941D-6FF6ECBD47A7}" type="pres">
      <dgm:prSet presAssocID="{14DC678F-2E7E-49FA-A1CA-F6C53A042FC2}" presName="root2" presStyleCnt="0"/>
      <dgm:spPr/>
      <dgm:t>
        <a:bodyPr/>
        <a:lstStyle/>
        <a:p>
          <a:pPr rtl="1"/>
          <a:endParaRPr lang="fa-IR"/>
        </a:p>
      </dgm:t>
    </dgm:pt>
    <dgm:pt modelId="{F5B2984E-E213-493A-B238-961B6BA01B35}" type="pres">
      <dgm:prSet presAssocID="{14DC678F-2E7E-49FA-A1CA-F6C53A042FC2}" presName="LevelTwoTextNode" presStyleLbl="node4" presStyleIdx="0" presStyleCnt="18" custScaleX="1481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7606050-4950-4EAF-BE98-1FF8F0668E5D}" type="pres">
      <dgm:prSet presAssocID="{14DC678F-2E7E-49FA-A1CA-F6C53A042FC2}" presName="level3hierChild" presStyleCnt="0"/>
      <dgm:spPr/>
      <dgm:t>
        <a:bodyPr/>
        <a:lstStyle/>
        <a:p>
          <a:pPr rtl="1"/>
          <a:endParaRPr lang="fa-IR"/>
        </a:p>
      </dgm:t>
    </dgm:pt>
    <dgm:pt modelId="{55B14087-318B-4F86-996A-B9D8ED2B115E}" type="pres">
      <dgm:prSet presAssocID="{A41FE084-BF5D-4AC5-906C-8ECF3097B19C}" presName="conn2-1" presStyleLbl="parChTrans1D4" presStyleIdx="1" presStyleCnt="18"/>
      <dgm:spPr/>
      <dgm:t>
        <a:bodyPr/>
        <a:lstStyle/>
        <a:p>
          <a:pPr rtl="1"/>
          <a:endParaRPr lang="fa-IR"/>
        </a:p>
      </dgm:t>
    </dgm:pt>
    <dgm:pt modelId="{9466B918-2902-49CD-AC89-A155AE5AC1B0}" type="pres">
      <dgm:prSet presAssocID="{A41FE084-BF5D-4AC5-906C-8ECF3097B19C}" presName="connTx" presStyleLbl="parChTrans1D4" presStyleIdx="1" presStyleCnt="18"/>
      <dgm:spPr/>
      <dgm:t>
        <a:bodyPr/>
        <a:lstStyle/>
        <a:p>
          <a:pPr rtl="1"/>
          <a:endParaRPr lang="fa-IR"/>
        </a:p>
      </dgm:t>
    </dgm:pt>
    <dgm:pt modelId="{8A346850-A312-40ED-ACEA-DDC10392E5C4}" type="pres">
      <dgm:prSet presAssocID="{845BFA61-1C51-42C1-B512-D5417B8B0906}" presName="root2" presStyleCnt="0"/>
      <dgm:spPr/>
    </dgm:pt>
    <dgm:pt modelId="{632137A1-C6D5-474E-9AB0-7B2F7D9F938F}" type="pres">
      <dgm:prSet presAssocID="{845BFA61-1C51-42C1-B512-D5417B8B0906}" presName="LevelTwoTextNode" presStyleLbl="node4" presStyleIdx="1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5E3E8F1-D7C0-4011-8557-88C9DCEA3DDA}" type="pres">
      <dgm:prSet presAssocID="{845BFA61-1C51-42C1-B512-D5417B8B0906}" presName="level3hierChild" presStyleCnt="0"/>
      <dgm:spPr/>
    </dgm:pt>
    <dgm:pt modelId="{116E26B0-14FD-4263-BA5E-7CFA6E6A06BA}" type="pres">
      <dgm:prSet presAssocID="{43B0EAF3-4017-41BB-91E5-9F52745B7F29}" presName="conn2-1" presStyleLbl="parChTrans1D4" presStyleIdx="2" presStyleCnt="18"/>
      <dgm:spPr/>
      <dgm:t>
        <a:bodyPr/>
        <a:lstStyle/>
        <a:p>
          <a:pPr rtl="1"/>
          <a:endParaRPr lang="fa-IR"/>
        </a:p>
      </dgm:t>
    </dgm:pt>
    <dgm:pt modelId="{DB6C40E5-E579-4023-B510-FC07AE65774C}" type="pres">
      <dgm:prSet presAssocID="{43B0EAF3-4017-41BB-91E5-9F52745B7F29}" presName="connTx" presStyleLbl="parChTrans1D4" presStyleIdx="2" presStyleCnt="18"/>
      <dgm:spPr/>
      <dgm:t>
        <a:bodyPr/>
        <a:lstStyle/>
        <a:p>
          <a:pPr rtl="1"/>
          <a:endParaRPr lang="fa-IR"/>
        </a:p>
      </dgm:t>
    </dgm:pt>
    <dgm:pt modelId="{A211244F-4385-4D4B-BBDB-04263645ABBA}" type="pres">
      <dgm:prSet presAssocID="{8F394DB9-3724-4F6B-82FC-50410D0A5441}" presName="root2" presStyleCnt="0"/>
      <dgm:spPr/>
      <dgm:t>
        <a:bodyPr/>
        <a:lstStyle/>
        <a:p>
          <a:pPr rtl="1"/>
          <a:endParaRPr lang="fa-IR"/>
        </a:p>
      </dgm:t>
    </dgm:pt>
    <dgm:pt modelId="{DAB091E8-EC00-42D1-9846-316DDF71AE18}" type="pres">
      <dgm:prSet presAssocID="{8F394DB9-3724-4F6B-82FC-50410D0A5441}" presName="LevelTwoTextNode" presStyleLbl="node4" presStyleIdx="2" presStyleCnt="18" custScaleX="12094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FDADD4D-27ED-4450-8729-969AA1FC410B}" type="pres">
      <dgm:prSet presAssocID="{8F394DB9-3724-4F6B-82FC-50410D0A5441}" presName="level3hierChild" presStyleCnt="0"/>
      <dgm:spPr/>
      <dgm:t>
        <a:bodyPr/>
        <a:lstStyle/>
        <a:p>
          <a:pPr rtl="1"/>
          <a:endParaRPr lang="fa-IR"/>
        </a:p>
      </dgm:t>
    </dgm:pt>
    <dgm:pt modelId="{34250586-6470-4CFC-A776-0468055558A4}" type="pres">
      <dgm:prSet presAssocID="{6934DF7E-A568-4B84-A2F9-7293202705CF}" presName="conn2-1" presStyleLbl="parChTrans1D4" presStyleIdx="3" presStyleCnt="18"/>
      <dgm:spPr/>
      <dgm:t>
        <a:bodyPr/>
        <a:lstStyle/>
        <a:p>
          <a:pPr rtl="1"/>
          <a:endParaRPr lang="fa-IR"/>
        </a:p>
      </dgm:t>
    </dgm:pt>
    <dgm:pt modelId="{883F23D1-59B3-4890-B9CE-2A6FAED1530F}" type="pres">
      <dgm:prSet presAssocID="{6934DF7E-A568-4B84-A2F9-7293202705CF}" presName="connTx" presStyleLbl="parChTrans1D4" presStyleIdx="3" presStyleCnt="18"/>
      <dgm:spPr/>
      <dgm:t>
        <a:bodyPr/>
        <a:lstStyle/>
        <a:p>
          <a:pPr rtl="1"/>
          <a:endParaRPr lang="fa-IR"/>
        </a:p>
      </dgm:t>
    </dgm:pt>
    <dgm:pt modelId="{BD36AA5C-A903-4020-A95F-F1A6BBA476D3}" type="pres">
      <dgm:prSet presAssocID="{99CC2677-8EFA-490A-9F14-57D9A2F4C6FE}" presName="root2" presStyleCnt="0"/>
      <dgm:spPr/>
      <dgm:t>
        <a:bodyPr/>
        <a:lstStyle/>
        <a:p>
          <a:pPr rtl="1"/>
          <a:endParaRPr lang="fa-IR"/>
        </a:p>
      </dgm:t>
    </dgm:pt>
    <dgm:pt modelId="{6A6CD5C3-EEFA-4B62-A486-A5BFCA06CB28}" type="pres">
      <dgm:prSet presAssocID="{99CC2677-8EFA-490A-9F14-57D9A2F4C6FE}" presName="LevelTwoTextNode" presStyleLbl="node4" presStyleIdx="3" presStyleCnt="18" custScaleX="12094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D33321B-B3CE-4BF8-9D40-ACBF992ED732}" type="pres">
      <dgm:prSet presAssocID="{99CC2677-8EFA-490A-9F14-57D9A2F4C6FE}" presName="level3hierChild" presStyleCnt="0"/>
      <dgm:spPr/>
      <dgm:t>
        <a:bodyPr/>
        <a:lstStyle/>
        <a:p>
          <a:pPr rtl="1"/>
          <a:endParaRPr lang="fa-IR"/>
        </a:p>
      </dgm:t>
    </dgm:pt>
    <dgm:pt modelId="{980FC905-AFA5-4012-BB9E-229C334B70C6}" type="pres">
      <dgm:prSet presAssocID="{20DC4632-C815-480F-A927-F4BB153B62FC}" presName="conn2-1" presStyleLbl="parChTrans1D4" presStyleIdx="4" presStyleCnt="18"/>
      <dgm:spPr/>
      <dgm:t>
        <a:bodyPr/>
        <a:lstStyle/>
        <a:p>
          <a:pPr rtl="1"/>
          <a:endParaRPr lang="fa-IR"/>
        </a:p>
      </dgm:t>
    </dgm:pt>
    <dgm:pt modelId="{73D0D099-FD12-4813-ACC7-14186F68D29C}" type="pres">
      <dgm:prSet presAssocID="{20DC4632-C815-480F-A927-F4BB153B62FC}" presName="connTx" presStyleLbl="parChTrans1D4" presStyleIdx="4" presStyleCnt="18"/>
      <dgm:spPr/>
      <dgm:t>
        <a:bodyPr/>
        <a:lstStyle/>
        <a:p>
          <a:pPr rtl="1"/>
          <a:endParaRPr lang="fa-IR"/>
        </a:p>
      </dgm:t>
    </dgm:pt>
    <dgm:pt modelId="{873C1D50-10FC-4694-A34E-3CC993373197}" type="pres">
      <dgm:prSet presAssocID="{2680D24D-F72F-4E13-9E18-A73595F63A09}" presName="root2" presStyleCnt="0"/>
      <dgm:spPr/>
      <dgm:t>
        <a:bodyPr/>
        <a:lstStyle/>
        <a:p>
          <a:pPr rtl="1"/>
          <a:endParaRPr lang="fa-IR"/>
        </a:p>
      </dgm:t>
    </dgm:pt>
    <dgm:pt modelId="{3C4EDD1B-F418-4DFE-935B-39B394303F47}" type="pres">
      <dgm:prSet presAssocID="{2680D24D-F72F-4E13-9E18-A73595F63A09}" presName="LevelTwoTextNode" presStyleLbl="node4" presStyleIdx="4" presStyleCnt="18" custScaleX="120948" custScaleY="1469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82F95A0-FE76-4FE8-AB1B-570B6F062B4D}" type="pres">
      <dgm:prSet presAssocID="{2680D24D-F72F-4E13-9E18-A73595F63A09}" presName="level3hierChild" presStyleCnt="0"/>
      <dgm:spPr/>
      <dgm:t>
        <a:bodyPr/>
        <a:lstStyle/>
        <a:p>
          <a:pPr rtl="1"/>
          <a:endParaRPr lang="fa-IR"/>
        </a:p>
      </dgm:t>
    </dgm:pt>
    <dgm:pt modelId="{5C004610-440A-44DE-8CDD-D87B9AC517CB}" type="pres">
      <dgm:prSet presAssocID="{C259360E-D623-4BCD-9326-CEE3E68FCECC}" presName="conn2-1" presStyleLbl="parChTrans1D4" presStyleIdx="5" presStyleCnt="18"/>
      <dgm:spPr/>
      <dgm:t>
        <a:bodyPr/>
        <a:lstStyle/>
        <a:p>
          <a:pPr rtl="1"/>
          <a:endParaRPr lang="fa-IR"/>
        </a:p>
      </dgm:t>
    </dgm:pt>
    <dgm:pt modelId="{D17B9907-F909-4785-8605-A98C2FE0008A}" type="pres">
      <dgm:prSet presAssocID="{C259360E-D623-4BCD-9326-CEE3E68FCECC}" presName="connTx" presStyleLbl="parChTrans1D4" presStyleIdx="5" presStyleCnt="18"/>
      <dgm:spPr/>
      <dgm:t>
        <a:bodyPr/>
        <a:lstStyle/>
        <a:p>
          <a:pPr rtl="1"/>
          <a:endParaRPr lang="fa-IR"/>
        </a:p>
      </dgm:t>
    </dgm:pt>
    <dgm:pt modelId="{E380FACE-BB14-4ECF-BFF0-3149042037F7}" type="pres">
      <dgm:prSet presAssocID="{10B37770-4524-45E5-B7FE-A7C395A7011B}" presName="root2" presStyleCnt="0"/>
      <dgm:spPr/>
      <dgm:t>
        <a:bodyPr/>
        <a:lstStyle/>
        <a:p>
          <a:pPr rtl="1"/>
          <a:endParaRPr lang="fa-IR"/>
        </a:p>
      </dgm:t>
    </dgm:pt>
    <dgm:pt modelId="{65FB058A-66BD-4B9A-A27F-01C35E72C0C6}" type="pres">
      <dgm:prSet presAssocID="{10B37770-4524-45E5-B7FE-A7C395A7011B}" presName="LevelTwoTextNode" presStyleLbl="node4" presStyleIdx="5" presStyleCnt="18" custScaleX="2389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9ED9024-D14F-4BC2-9809-7B99AF2263AF}" type="pres">
      <dgm:prSet presAssocID="{10B37770-4524-45E5-B7FE-A7C395A7011B}" presName="level3hierChild" presStyleCnt="0"/>
      <dgm:spPr/>
      <dgm:t>
        <a:bodyPr/>
        <a:lstStyle/>
        <a:p>
          <a:pPr rtl="1"/>
          <a:endParaRPr lang="fa-IR"/>
        </a:p>
      </dgm:t>
    </dgm:pt>
    <dgm:pt modelId="{C5625F0E-4B4D-40F1-900B-2D5367DFFA22}" type="pres">
      <dgm:prSet presAssocID="{9753BA25-BDED-412B-8069-9F105D1DDB0E}" presName="conn2-1" presStyleLbl="parChTrans1D4" presStyleIdx="6" presStyleCnt="18"/>
      <dgm:spPr/>
      <dgm:t>
        <a:bodyPr/>
        <a:lstStyle/>
        <a:p>
          <a:pPr rtl="1"/>
          <a:endParaRPr lang="fa-IR"/>
        </a:p>
      </dgm:t>
    </dgm:pt>
    <dgm:pt modelId="{923981DB-4F67-4A80-9DA0-B9D8E20D8077}" type="pres">
      <dgm:prSet presAssocID="{9753BA25-BDED-412B-8069-9F105D1DDB0E}" presName="connTx" presStyleLbl="parChTrans1D4" presStyleIdx="6" presStyleCnt="18"/>
      <dgm:spPr/>
      <dgm:t>
        <a:bodyPr/>
        <a:lstStyle/>
        <a:p>
          <a:pPr rtl="1"/>
          <a:endParaRPr lang="fa-IR"/>
        </a:p>
      </dgm:t>
    </dgm:pt>
    <dgm:pt modelId="{0684DCBE-317F-491E-B538-044728055363}" type="pres">
      <dgm:prSet presAssocID="{900EEAFA-8C96-4595-815A-E091FEABD01F}" presName="root2" presStyleCnt="0"/>
      <dgm:spPr/>
      <dgm:t>
        <a:bodyPr/>
        <a:lstStyle/>
        <a:p>
          <a:pPr rtl="1"/>
          <a:endParaRPr lang="fa-IR"/>
        </a:p>
      </dgm:t>
    </dgm:pt>
    <dgm:pt modelId="{797DCCFA-ADA9-47DD-A25B-1FA014B83F89}" type="pres">
      <dgm:prSet presAssocID="{900EEAFA-8C96-4595-815A-E091FEABD01F}" presName="LevelTwoTextNode" presStyleLbl="node4" presStyleIdx="6" presStyleCnt="18" custScaleX="238914" custScaleY="911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82DCCD8-3289-452C-B5E1-8F114A66F5EA}" type="pres">
      <dgm:prSet presAssocID="{900EEAFA-8C96-4595-815A-E091FEABD01F}" presName="level3hierChild" presStyleCnt="0"/>
      <dgm:spPr/>
      <dgm:t>
        <a:bodyPr/>
        <a:lstStyle/>
        <a:p>
          <a:pPr rtl="1"/>
          <a:endParaRPr lang="fa-IR"/>
        </a:p>
      </dgm:t>
    </dgm:pt>
    <dgm:pt modelId="{5B1F590B-2775-494B-9B6C-80048AF04623}" type="pres">
      <dgm:prSet presAssocID="{9A2A9E3D-BC74-4077-AF88-52BF267A128E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458939E9-6E23-41EF-8DA6-61DD3B4DB019}" type="pres">
      <dgm:prSet presAssocID="{9A2A9E3D-BC74-4077-AF88-52BF267A128E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779ACDDA-B8BE-47B7-9A60-9C2765CD39E1}" type="pres">
      <dgm:prSet presAssocID="{4DB41664-C655-4EB3-86A9-BF95B6F0DA1A}" presName="root2" presStyleCnt="0"/>
      <dgm:spPr/>
      <dgm:t>
        <a:bodyPr/>
        <a:lstStyle/>
        <a:p>
          <a:pPr rtl="1"/>
          <a:endParaRPr lang="fa-IR"/>
        </a:p>
      </dgm:t>
    </dgm:pt>
    <dgm:pt modelId="{858AA5EE-0C4B-4EE3-8601-1395C192AABD}" type="pres">
      <dgm:prSet presAssocID="{4DB41664-C655-4EB3-86A9-BF95B6F0DA1A}" presName="LevelTwoTextNode" presStyleLbl="node2" presStyleIdx="1" presStyleCnt="2" custScaleX="5114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36BB2D3-42B9-4936-94CF-146517172AA1}" type="pres">
      <dgm:prSet presAssocID="{4DB41664-C655-4EB3-86A9-BF95B6F0DA1A}" presName="level3hierChild" presStyleCnt="0"/>
      <dgm:spPr/>
      <dgm:t>
        <a:bodyPr/>
        <a:lstStyle/>
        <a:p>
          <a:pPr rtl="1"/>
          <a:endParaRPr lang="fa-IR"/>
        </a:p>
      </dgm:t>
    </dgm:pt>
    <dgm:pt modelId="{8372D3A4-A2A6-42FD-86D0-5C4B60321AC2}" type="pres">
      <dgm:prSet presAssocID="{C05A7988-0E6B-4538-BB5D-F6ED27461163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628C0676-986D-4336-A792-0F0254A92269}" type="pres">
      <dgm:prSet presAssocID="{C05A7988-0E6B-4538-BB5D-F6ED27461163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D525544F-1308-4893-967C-C39825EE6B16}" type="pres">
      <dgm:prSet presAssocID="{3FD22887-9C12-420E-A252-526090C426CD}" presName="root2" presStyleCnt="0"/>
      <dgm:spPr/>
      <dgm:t>
        <a:bodyPr/>
        <a:lstStyle/>
        <a:p>
          <a:pPr rtl="1"/>
          <a:endParaRPr lang="fa-IR"/>
        </a:p>
      </dgm:t>
    </dgm:pt>
    <dgm:pt modelId="{CEA8BD24-CD61-4DD1-9123-10051AF7BEEA}" type="pres">
      <dgm:prSet presAssocID="{3FD22887-9C12-420E-A252-526090C426CD}" presName="LevelTwoTextNode" presStyleLbl="node3" presStyleIdx="2" presStyleCnt="5" custScaleX="2116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69AEC33-C274-498B-BEEF-01F03F3CBB87}" type="pres">
      <dgm:prSet presAssocID="{3FD22887-9C12-420E-A252-526090C426CD}" presName="level3hierChild" presStyleCnt="0"/>
      <dgm:spPr/>
      <dgm:t>
        <a:bodyPr/>
        <a:lstStyle/>
        <a:p>
          <a:pPr rtl="1"/>
          <a:endParaRPr lang="fa-IR"/>
        </a:p>
      </dgm:t>
    </dgm:pt>
    <dgm:pt modelId="{CDC2AD8A-FA88-47A9-8D44-ECED5F1ECF25}" type="pres">
      <dgm:prSet presAssocID="{5CA76513-F8CD-42EA-B371-0B9F3890FA07}" presName="conn2-1" presStyleLbl="parChTrans1D4" presStyleIdx="7" presStyleCnt="18"/>
      <dgm:spPr/>
      <dgm:t>
        <a:bodyPr/>
        <a:lstStyle/>
        <a:p>
          <a:pPr rtl="1"/>
          <a:endParaRPr lang="fa-IR"/>
        </a:p>
      </dgm:t>
    </dgm:pt>
    <dgm:pt modelId="{4231FF28-1141-4963-A14A-B8316272F790}" type="pres">
      <dgm:prSet presAssocID="{5CA76513-F8CD-42EA-B371-0B9F3890FA07}" presName="connTx" presStyleLbl="parChTrans1D4" presStyleIdx="7" presStyleCnt="18"/>
      <dgm:spPr/>
      <dgm:t>
        <a:bodyPr/>
        <a:lstStyle/>
        <a:p>
          <a:pPr rtl="1"/>
          <a:endParaRPr lang="fa-IR"/>
        </a:p>
      </dgm:t>
    </dgm:pt>
    <dgm:pt modelId="{403CAEA3-C202-4382-9707-70BE8DE7243B}" type="pres">
      <dgm:prSet presAssocID="{9F133D85-507C-4EA3-8E5D-828A6CEDF0C4}" presName="root2" presStyleCnt="0"/>
      <dgm:spPr/>
      <dgm:t>
        <a:bodyPr/>
        <a:lstStyle/>
        <a:p>
          <a:pPr rtl="1"/>
          <a:endParaRPr lang="fa-IR"/>
        </a:p>
      </dgm:t>
    </dgm:pt>
    <dgm:pt modelId="{F77B48D4-780F-41FC-AC60-DA500A9FE6FC}" type="pres">
      <dgm:prSet presAssocID="{9F133D85-507C-4EA3-8E5D-828A6CEDF0C4}" presName="LevelTwoTextNode" presStyleLbl="node4" presStyleIdx="7" presStyleCnt="18" custScaleX="1481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E7A421-28BA-43D5-8140-CC97664510AB}" type="pres">
      <dgm:prSet presAssocID="{9F133D85-507C-4EA3-8E5D-828A6CEDF0C4}" presName="level3hierChild" presStyleCnt="0"/>
      <dgm:spPr/>
      <dgm:t>
        <a:bodyPr/>
        <a:lstStyle/>
        <a:p>
          <a:pPr rtl="1"/>
          <a:endParaRPr lang="fa-IR"/>
        </a:p>
      </dgm:t>
    </dgm:pt>
    <dgm:pt modelId="{2A2C86F9-AC7D-4A36-9009-5560E58E3B61}" type="pres">
      <dgm:prSet presAssocID="{6110E971-D522-4ADC-A7DF-113F651DD222}" presName="conn2-1" presStyleLbl="parChTrans1D4" presStyleIdx="8" presStyleCnt="18"/>
      <dgm:spPr/>
      <dgm:t>
        <a:bodyPr/>
        <a:lstStyle/>
        <a:p>
          <a:pPr rtl="1"/>
          <a:endParaRPr lang="fa-IR"/>
        </a:p>
      </dgm:t>
    </dgm:pt>
    <dgm:pt modelId="{B58078D9-8BDC-42C1-BF15-03479A04A725}" type="pres">
      <dgm:prSet presAssocID="{6110E971-D522-4ADC-A7DF-113F651DD222}" presName="connTx" presStyleLbl="parChTrans1D4" presStyleIdx="8" presStyleCnt="18"/>
      <dgm:spPr/>
      <dgm:t>
        <a:bodyPr/>
        <a:lstStyle/>
        <a:p>
          <a:pPr rtl="1"/>
          <a:endParaRPr lang="fa-IR"/>
        </a:p>
      </dgm:t>
    </dgm:pt>
    <dgm:pt modelId="{C60F4950-5105-4F24-AFE5-9CB573FC3BD2}" type="pres">
      <dgm:prSet presAssocID="{FDB16C79-BBB0-4510-8F6F-BEAD23EC9D17}" presName="root2" presStyleCnt="0"/>
      <dgm:spPr/>
      <dgm:t>
        <a:bodyPr/>
        <a:lstStyle/>
        <a:p>
          <a:pPr rtl="1"/>
          <a:endParaRPr lang="fa-IR"/>
        </a:p>
      </dgm:t>
    </dgm:pt>
    <dgm:pt modelId="{045D639E-D03F-49CC-8822-02336E76D894}" type="pres">
      <dgm:prSet presAssocID="{FDB16C79-BBB0-4510-8F6F-BEAD23EC9D17}" presName="LevelTwoTextNode" presStyleLbl="node4" presStyleIdx="8" presStyleCnt="18" custScaleX="2377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E43C39-714E-40B5-BDF8-96A15216891A}" type="pres">
      <dgm:prSet presAssocID="{FDB16C79-BBB0-4510-8F6F-BEAD23EC9D17}" presName="level3hierChild" presStyleCnt="0"/>
      <dgm:spPr/>
      <dgm:t>
        <a:bodyPr/>
        <a:lstStyle/>
        <a:p>
          <a:pPr rtl="1"/>
          <a:endParaRPr lang="fa-IR"/>
        </a:p>
      </dgm:t>
    </dgm:pt>
    <dgm:pt modelId="{04D47095-3447-4DA3-8B6E-EB04550010C6}" type="pres">
      <dgm:prSet presAssocID="{68F85AB9-72A0-4322-8AB8-86DFB3A763D8}" presName="conn2-1" presStyleLbl="parChTrans1D4" presStyleIdx="9" presStyleCnt="18"/>
      <dgm:spPr/>
      <dgm:t>
        <a:bodyPr/>
        <a:lstStyle/>
        <a:p>
          <a:pPr rtl="1"/>
          <a:endParaRPr lang="fa-IR"/>
        </a:p>
      </dgm:t>
    </dgm:pt>
    <dgm:pt modelId="{BA23944A-6E31-4232-ACBE-566014642A42}" type="pres">
      <dgm:prSet presAssocID="{68F85AB9-72A0-4322-8AB8-86DFB3A763D8}" presName="connTx" presStyleLbl="parChTrans1D4" presStyleIdx="9" presStyleCnt="18"/>
      <dgm:spPr/>
      <dgm:t>
        <a:bodyPr/>
        <a:lstStyle/>
        <a:p>
          <a:pPr rtl="1"/>
          <a:endParaRPr lang="fa-IR"/>
        </a:p>
      </dgm:t>
    </dgm:pt>
    <dgm:pt modelId="{72D07312-B0C9-456F-98D1-641F57D0AD78}" type="pres">
      <dgm:prSet presAssocID="{05BD33DD-525F-4367-92C8-7B87A5CBFAE0}" presName="root2" presStyleCnt="0"/>
      <dgm:spPr/>
      <dgm:t>
        <a:bodyPr/>
        <a:lstStyle/>
        <a:p>
          <a:pPr rtl="1"/>
          <a:endParaRPr lang="fa-IR"/>
        </a:p>
      </dgm:t>
    </dgm:pt>
    <dgm:pt modelId="{E45C60E1-5DFD-495D-8036-BE1AD32B9537}" type="pres">
      <dgm:prSet presAssocID="{05BD33DD-525F-4367-92C8-7B87A5CBFAE0}" presName="LevelTwoTextNode" presStyleLbl="node4" presStyleIdx="9" presStyleCnt="18" custScaleX="1481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C082B37-8555-443F-841B-A981CDC7F1C2}" type="pres">
      <dgm:prSet presAssocID="{05BD33DD-525F-4367-92C8-7B87A5CBFAE0}" presName="level3hierChild" presStyleCnt="0"/>
      <dgm:spPr/>
      <dgm:t>
        <a:bodyPr/>
        <a:lstStyle/>
        <a:p>
          <a:pPr rtl="1"/>
          <a:endParaRPr lang="fa-IR"/>
        </a:p>
      </dgm:t>
    </dgm:pt>
    <dgm:pt modelId="{F03FB7BB-6BAE-42E4-BE2C-B5261B764A3E}" type="pres">
      <dgm:prSet presAssocID="{210B9173-01F9-49FE-9ECC-64D056AE3F6A}" presName="conn2-1" presStyleLbl="parChTrans1D4" presStyleIdx="10" presStyleCnt="18"/>
      <dgm:spPr/>
      <dgm:t>
        <a:bodyPr/>
        <a:lstStyle/>
        <a:p>
          <a:pPr rtl="1"/>
          <a:endParaRPr lang="fa-IR"/>
        </a:p>
      </dgm:t>
    </dgm:pt>
    <dgm:pt modelId="{A1056EC7-45ED-4686-A83E-681475214B4E}" type="pres">
      <dgm:prSet presAssocID="{210B9173-01F9-49FE-9ECC-64D056AE3F6A}" presName="connTx" presStyleLbl="parChTrans1D4" presStyleIdx="10" presStyleCnt="18"/>
      <dgm:spPr/>
      <dgm:t>
        <a:bodyPr/>
        <a:lstStyle/>
        <a:p>
          <a:pPr rtl="1"/>
          <a:endParaRPr lang="fa-IR"/>
        </a:p>
      </dgm:t>
    </dgm:pt>
    <dgm:pt modelId="{4EA2DF8B-B915-41B4-A6EB-BA2F8830A1B4}" type="pres">
      <dgm:prSet presAssocID="{B5A42B3E-2EB5-4D92-A786-19EFE2CB32C8}" presName="root2" presStyleCnt="0"/>
      <dgm:spPr/>
      <dgm:t>
        <a:bodyPr/>
        <a:lstStyle/>
        <a:p>
          <a:pPr rtl="1"/>
          <a:endParaRPr lang="fa-IR"/>
        </a:p>
      </dgm:t>
    </dgm:pt>
    <dgm:pt modelId="{DD86976E-EA03-477B-94B0-752596559F25}" type="pres">
      <dgm:prSet presAssocID="{B5A42B3E-2EB5-4D92-A786-19EFE2CB32C8}" presName="LevelTwoTextNode" presStyleLbl="node4" presStyleIdx="10" presStyleCnt="18" custScaleX="2377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09B034-F4C7-4721-97FC-37E0D3E81976}" type="pres">
      <dgm:prSet presAssocID="{B5A42B3E-2EB5-4D92-A786-19EFE2CB32C8}" presName="level3hierChild" presStyleCnt="0"/>
      <dgm:spPr/>
      <dgm:t>
        <a:bodyPr/>
        <a:lstStyle/>
        <a:p>
          <a:pPr rtl="1"/>
          <a:endParaRPr lang="fa-IR"/>
        </a:p>
      </dgm:t>
    </dgm:pt>
    <dgm:pt modelId="{BF117095-B205-4C8C-8C7D-CF24FDC80DAA}" type="pres">
      <dgm:prSet presAssocID="{21F345C8-597E-4DF2-9F26-11102C7E4C7D}" presName="conn2-1" presStyleLbl="parChTrans1D4" presStyleIdx="11" presStyleCnt="18"/>
      <dgm:spPr/>
      <dgm:t>
        <a:bodyPr/>
        <a:lstStyle/>
        <a:p>
          <a:pPr rtl="1"/>
          <a:endParaRPr lang="fa-IR"/>
        </a:p>
      </dgm:t>
    </dgm:pt>
    <dgm:pt modelId="{7ACDB26E-EAC0-4619-A357-ED098AA11F2B}" type="pres">
      <dgm:prSet presAssocID="{21F345C8-597E-4DF2-9F26-11102C7E4C7D}" presName="connTx" presStyleLbl="parChTrans1D4" presStyleIdx="11" presStyleCnt="18"/>
      <dgm:spPr/>
      <dgm:t>
        <a:bodyPr/>
        <a:lstStyle/>
        <a:p>
          <a:pPr rtl="1"/>
          <a:endParaRPr lang="fa-IR"/>
        </a:p>
      </dgm:t>
    </dgm:pt>
    <dgm:pt modelId="{D338C338-4E37-485B-8BA9-B708FD49D959}" type="pres">
      <dgm:prSet presAssocID="{D4902FDB-38A3-4A7E-B8C4-CF146327A7F5}" presName="root2" presStyleCnt="0"/>
      <dgm:spPr/>
      <dgm:t>
        <a:bodyPr/>
        <a:lstStyle/>
        <a:p>
          <a:pPr rtl="1"/>
          <a:endParaRPr lang="fa-IR"/>
        </a:p>
      </dgm:t>
    </dgm:pt>
    <dgm:pt modelId="{D953F264-D4D9-4AF8-87CB-E51FF2B68F7F}" type="pres">
      <dgm:prSet presAssocID="{D4902FDB-38A3-4A7E-B8C4-CF146327A7F5}" presName="LevelTwoTextNode" presStyleLbl="node4" presStyleIdx="11" presStyleCnt="18" custScaleX="1481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AC00D84-1CD7-42FE-9ECC-1097F93C6DBB}" type="pres">
      <dgm:prSet presAssocID="{D4902FDB-38A3-4A7E-B8C4-CF146327A7F5}" presName="level3hierChild" presStyleCnt="0"/>
      <dgm:spPr/>
      <dgm:t>
        <a:bodyPr/>
        <a:lstStyle/>
        <a:p>
          <a:pPr rtl="1"/>
          <a:endParaRPr lang="fa-IR"/>
        </a:p>
      </dgm:t>
    </dgm:pt>
    <dgm:pt modelId="{CCE233E8-4BC3-4808-95E4-0B4EF689F631}" type="pres">
      <dgm:prSet presAssocID="{A0410F8A-3531-48C2-847B-38830CAE29BC}" presName="conn2-1" presStyleLbl="parChTrans1D4" presStyleIdx="12" presStyleCnt="18"/>
      <dgm:spPr/>
      <dgm:t>
        <a:bodyPr/>
        <a:lstStyle/>
        <a:p>
          <a:pPr rtl="1"/>
          <a:endParaRPr lang="fa-IR"/>
        </a:p>
      </dgm:t>
    </dgm:pt>
    <dgm:pt modelId="{50CED341-227A-4320-961A-888792D1BBB5}" type="pres">
      <dgm:prSet presAssocID="{A0410F8A-3531-48C2-847B-38830CAE29BC}" presName="connTx" presStyleLbl="parChTrans1D4" presStyleIdx="12" presStyleCnt="18"/>
      <dgm:spPr/>
      <dgm:t>
        <a:bodyPr/>
        <a:lstStyle/>
        <a:p>
          <a:pPr rtl="1"/>
          <a:endParaRPr lang="fa-IR"/>
        </a:p>
      </dgm:t>
    </dgm:pt>
    <dgm:pt modelId="{938AC728-5A04-43E9-9CEC-3D9F574D7652}" type="pres">
      <dgm:prSet presAssocID="{ECF6FC19-32C8-424B-A7C1-87DCD9FF1ED5}" presName="root2" presStyleCnt="0"/>
      <dgm:spPr/>
      <dgm:t>
        <a:bodyPr/>
        <a:lstStyle/>
        <a:p>
          <a:pPr rtl="1"/>
          <a:endParaRPr lang="fa-IR"/>
        </a:p>
      </dgm:t>
    </dgm:pt>
    <dgm:pt modelId="{6E94ADB0-2080-4B7A-A5F8-ABB836AD5C89}" type="pres">
      <dgm:prSet presAssocID="{ECF6FC19-32C8-424B-A7C1-87DCD9FF1ED5}" presName="LevelTwoTextNode" presStyleLbl="node4" presStyleIdx="12" presStyleCnt="18" custScaleX="2377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FC894D4-DFBE-42D4-89BD-B707E9BB57F2}" type="pres">
      <dgm:prSet presAssocID="{ECF6FC19-32C8-424B-A7C1-87DCD9FF1ED5}" presName="level3hierChild" presStyleCnt="0"/>
      <dgm:spPr/>
      <dgm:t>
        <a:bodyPr/>
        <a:lstStyle/>
        <a:p>
          <a:pPr rtl="1"/>
          <a:endParaRPr lang="fa-IR"/>
        </a:p>
      </dgm:t>
    </dgm:pt>
    <dgm:pt modelId="{F7552737-33BE-4FA5-8C33-FE530ED71D65}" type="pres">
      <dgm:prSet presAssocID="{EF8C76B4-27CC-4106-A418-6D4262E19A7F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F9B0277D-93F8-4700-9CB4-1073F9FC00D8}" type="pres">
      <dgm:prSet presAssocID="{EF8C76B4-27CC-4106-A418-6D4262E19A7F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A0368BB3-F54D-436E-978C-E43AD4793175}" type="pres">
      <dgm:prSet presAssocID="{A7427F38-7FCA-4749-9237-2D12B68713EB}" presName="root2" presStyleCnt="0"/>
      <dgm:spPr/>
      <dgm:t>
        <a:bodyPr/>
        <a:lstStyle/>
        <a:p>
          <a:pPr rtl="1"/>
          <a:endParaRPr lang="fa-IR"/>
        </a:p>
      </dgm:t>
    </dgm:pt>
    <dgm:pt modelId="{576C4CFD-70FA-463D-BB92-08CDDC8F0E86}" type="pres">
      <dgm:prSet presAssocID="{A7427F38-7FCA-4749-9237-2D12B68713EB}" presName="LevelTwoTextNode" presStyleLbl="node3" presStyleIdx="3" presStyleCnt="5" custScaleX="2116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16DED41-E3FA-4CFB-B191-29A0428F2E69}" type="pres">
      <dgm:prSet presAssocID="{A7427F38-7FCA-4749-9237-2D12B68713EB}" presName="level3hierChild" presStyleCnt="0"/>
      <dgm:spPr/>
      <dgm:t>
        <a:bodyPr/>
        <a:lstStyle/>
        <a:p>
          <a:pPr rtl="1"/>
          <a:endParaRPr lang="fa-IR"/>
        </a:p>
      </dgm:t>
    </dgm:pt>
    <dgm:pt modelId="{8C348749-6D17-4A22-8434-C332C07E0E7D}" type="pres">
      <dgm:prSet presAssocID="{6B8581A5-C9D7-4B6E-8C7D-9D1E0E940CE8}" presName="conn2-1" presStyleLbl="parChTrans1D4" presStyleIdx="13" presStyleCnt="18"/>
      <dgm:spPr/>
      <dgm:t>
        <a:bodyPr/>
        <a:lstStyle/>
        <a:p>
          <a:pPr rtl="1"/>
          <a:endParaRPr lang="fa-IR"/>
        </a:p>
      </dgm:t>
    </dgm:pt>
    <dgm:pt modelId="{823D8E90-6DB7-478B-945D-7C76631A535F}" type="pres">
      <dgm:prSet presAssocID="{6B8581A5-C9D7-4B6E-8C7D-9D1E0E940CE8}" presName="connTx" presStyleLbl="parChTrans1D4" presStyleIdx="13" presStyleCnt="18"/>
      <dgm:spPr/>
      <dgm:t>
        <a:bodyPr/>
        <a:lstStyle/>
        <a:p>
          <a:pPr rtl="1"/>
          <a:endParaRPr lang="fa-IR"/>
        </a:p>
      </dgm:t>
    </dgm:pt>
    <dgm:pt modelId="{0F781400-6C1D-46D5-B211-54FAE854ED60}" type="pres">
      <dgm:prSet presAssocID="{3B0C04C7-86BB-4F0C-B1F3-6D9B33B090C5}" presName="root2" presStyleCnt="0"/>
      <dgm:spPr/>
      <dgm:t>
        <a:bodyPr/>
        <a:lstStyle/>
        <a:p>
          <a:pPr rtl="1"/>
          <a:endParaRPr lang="fa-IR"/>
        </a:p>
      </dgm:t>
    </dgm:pt>
    <dgm:pt modelId="{58D188A6-93AB-4AF2-B14A-826952FC3FD8}" type="pres">
      <dgm:prSet presAssocID="{3B0C04C7-86BB-4F0C-B1F3-6D9B33B090C5}" presName="LevelTwoTextNode" presStyleLbl="node4" presStyleIdx="13" presStyleCnt="18" custScaleX="1481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878A1ED-30BC-407A-B95E-CB1AABE9A939}" type="pres">
      <dgm:prSet presAssocID="{3B0C04C7-86BB-4F0C-B1F3-6D9B33B090C5}" presName="level3hierChild" presStyleCnt="0"/>
      <dgm:spPr/>
      <dgm:t>
        <a:bodyPr/>
        <a:lstStyle/>
        <a:p>
          <a:pPr rtl="1"/>
          <a:endParaRPr lang="fa-IR"/>
        </a:p>
      </dgm:t>
    </dgm:pt>
    <dgm:pt modelId="{489B97AE-FD9D-4463-B0F2-E6808D1ED0A1}" type="pres">
      <dgm:prSet presAssocID="{4F6A4516-8627-439C-AC20-0C936E314C05}" presName="conn2-1" presStyleLbl="parChTrans1D4" presStyleIdx="14" presStyleCnt="18"/>
      <dgm:spPr/>
      <dgm:t>
        <a:bodyPr/>
        <a:lstStyle/>
        <a:p>
          <a:pPr rtl="1"/>
          <a:endParaRPr lang="fa-IR"/>
        </a:p>
      </dgm:t>
    </dgm:pt>
    <dgm:pt modelId="{6436CA08-F96C-4097-B7B5-64E1A0E99A76}" type="pres">
      <dgm:prSet presAssocID="{4F6A4516-8627-439C-AC20-0C936E314C05}" presName="connTx" presStyleLbl="parChTrans1D4" presStyleIdx="14" presStyleCnt="18"/>
      <dgm:spPr/>
      <dgm:t>
        <a:bodyPr/>
        <a:lstStyle/>
        <a:p>
          <a:pPr rtl="1"/>
          <a:endParaRPr lang="fa-IR"/>
        </a:p>
      </dgm:t>
    </dgm:pt>
    <dgm:pt modelId="{FC3005A2-21A2-4B96-9463-406D5C4B1E21}" type="pres">
      <dgm:prSet presAssocID="{7C0EBEB8-8BE7-4F4F-A68E-18801A5FD684}" presName="root2" presStyleCnt="0"/>
      <dgm:spPr/>
    </dgm:pt>
    <dgm:pt modelId="{5974D404-663F-4628-A6D6-064EB05DD43B}" type="pres">
      <dgm:prSet presAssocID="{7C0EBEB8-8BE7-4F4F-A68E-18801A5FD684}" presName="LevelTwoTextNode" presStyleLbl="node4" presStyleIdx="14" presStyleCnt="18" custScaleX="23924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8512227-D169-4FB9-B116-B64096B204F3}" type="pres">
      <dgm:prSet presAssocID="{7C0EBEB8-8BE7-4F4F-A68E-18801A5FD684}" presName="level3hierChild" presStyleCnt="0"/>
      <dgm:spPr/>
    </dgm:pt>
    <dgm:pt modelId="{4DDAB95D-6283-4125-BA44-23D08CD560AA}" type="pres">
      <dgm:prSet presAssocID="{BEDF1034-EFAA-40F1-861E-AE7BBA68D8BD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E27881E8-CB8A-462B-B557-FACFD4F015C2}" type="pres">
      <dgm:prSet presAssocID="{BEDF1034-EFAA-40F1-861E-AE7BBA68D8BD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34C06A76-003D-4596-B172-F6567FDC85C3}" type="pres">
      <dgm:prSet presAssocID="{81CE7793-7EB1-44F3-B082-40366D83F4CC}" presName="root2" presStyleCnt="0"/>
      <dgm:spPr/>
      <dgm:t>
        <a:bodyPr/>
        <a:lstStyle/>
        <a:p>
          <a:pPr rtl="1"/>
          <a:endParaRPr lang="fa-IR"/>
        </a:p>
      </dgm:t>
    </dgm:pt>
    <dgm:pt modelId="{D79EF0EB-E310-4F3B-BD40-BE7E457BBE77}" type="pres">
      <dgm:prSet presAssocID="{81CE7793-7EB1-44F3-B082-40366D83F4CC}" presName="LevelTwoTextNode" presStyleLbl="node3" presStyleIdx="4" presStyleCnt="5" custScaleX="2116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252A86F-312D-423F-8564-6416E8D5467E}" type="pres">
      <dgm:prSet presAssocID="{81CE7793-7EB1-44F3-B082-40366D83F4CC}" presName="level3hierChild" presStyleCnt="0"/>
      <dgm:spPr/>
      <dgm:t>
        <a:bodyPr/>
        <a:lstStyle/>
        <a:p>
          <a:pPr rtl="1"/>
          <a:endParaRPr lang="fa-IR"/>
        </a:p>
      </dgm:t>
    </dgm:pt>
    <dgm:pt modelId="{D2111D9C-43E6-4E47-873E-29E16013C8FC}" type="pres">
      <dgm:prSet presAssocID="{D31415F1-7B81-4883-8220-1BE22573C0CD}" presName="conn2-1" presStyleLbl="parChTrans1D4" presStyleIdx="15" presStyleCnt="18"/>
      <dgm:spPr/>
      <dgm:t>
        <a:bodyPr/>
        <a:lstStyle/>
        <a:p>
          <a:pPr rtl="1"/>
          <a:endParaRPr lang="fa-IR"/>
        </a:p>
      </dgm:t>
    </dgm:pt>
    <dgm:pt modelId="{54FB7524-089D-44F3-8F33-C18E128664DF}" type="pres">
      <dgm:prSet presAssocID="{D31415F1-7B81-4883-8220-1BE22573C0CD}" presName="connTx" presStyleLbl="parChTrans1D4" presStyleIdx="15" presStyleCnt="18"/>
      <dgm:spPr/>
      <dgm:t>
        <a:bodyPr/>
        <a:lstStyle/>
        <a:p>
          <a:pPr rtl="1"/>
          <a:endParaRPr lang="fa-IR"/>
        </a:p>
      </dgm:t>
    </dgm:pt>
    <dgm:pt modelId="{4EBB11E6-B8F7-40B0-BEB8-9C9F5561D6E5}" type="pres">
      <dgm:prSet presAssocID="{6FA02150-B153-4CFF-91E5-82EDD8AE14BA}" presName="root2" presStyleCnt="0"/>
      <dgm:spPr/>
      <dgm:t>
        <a:bodyPr/>
        <a:lstStyle/>
        <a:p>
          <a:pPr rtl="1"/>
          <a:endParaRPr lang="fa-IR"/>
        </a:p>
      </dgm:t>
    </dgm:pt>
    <dgm:pt modelId="{E4C82A80-71C8-45DB-914B-CD07FC88A5E7}" type="pres">
      <dgm:prSet presAssocID="{6FA02150-B153-4CFF-91E5-82EDD8AE14BA}" presName="LevelTwoTextNode" presStyleLbl="node4" presStyleIdx="15" presStyleCnt="18" custScaleX="4090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1EF31DA-C0FA-4A72-BB92-FE8A384FBAA8}" type="pres">
      <dgm:prSet presAssocID="{6FA02150-B153-4CFF-91E5-82EDD8AE14BA}" presName="level3hierChild" presStyleCnt="0"/>
      <dgm:spPr/>
      <dgm:t>
        <a:bodyPr/>
        <a:lstStyle/>
        <a:p>
          <a:pPr rtl="1"/>
          <a:endParaRPr lang="fa-IR"/>
        </a:p>
      </dgm:t>
    </dgm:pt>
    <dgm:pt modelId="{52F3B3E7-27A3-43C3-994D-D3E06E7D8C3C}" type="pres">
      <dgm:prSet presAssocID="{11957BA3-F7F1-4499-B017-9FCDB463CF10}" presName="conn2-1" presStyleLbl="parChTrans1D4" presStyleIdx="16" presStyleCnt="18"/>
      <dgm:spPr/>
      <dgm:t>
        <a:bodyPr/>
        <a:lstStyle/>
        <a:p>
          <a:pPr rtl="1"/>
          <a:endParaRPr lang="fa-IR"/>
        </a:p>
      </dgm:t>
    </dgm:pt>
    <dgm:pt modelId="{218647A8-5256-4BC1-A085-8B7F6D617B2E}" type="pres">
      <dgm:prSet presAssocID="{11957BA3-F7F1-4499-B017-9FCDB463CF10}" presName="connTx" presStyleLbl="parChTrans1D4" presStyleIdx="16" presStyleCnt="18"/>
      <dgm:spPr/>
      <dgm:t>
        <a:bodyPr/>
        <a:lstStyle/>
        <a:p>
          <a:pPr rtl="1"/>
          <a:endParaRPr lang="fa-IR"/>
        </a:p>
      </dgm:t>
    </dgm:pt>
    <dgm:pt modelId="{055E54D3-5F2D-4CCE-A95F-B81F5047E66C}" type="pres">
      <dgm:prSet presAssocID="{46F0715F-EACB-4FF2-AC63-8A94F37343D2}" presName="root2" presStyleCnt="0"/>
      <dgm:spPr/>
      <dgm:t>
        <a:bodyPr/>
        <a:lstStyle/>
        <a:p>
          <a:pPr rtl="1"/>
          <a:endParaRPr lang="fa-IR"/>
        </a:p>
      </dgm:t>
    </dgm:pt>
    <dgm:pt modelId="{D1466917-9DD0-4377-87BB-AAE9C430E6FF}" type="pres">
      <dgm:prSet presAssocID="{46F0715F-EACB-4FF2-AC63-8A94F37343D2}" presName="LevelTwoTextNode" presStyleLbl="node4" presStyleIdx="16" presStyleCnt="18" custScaleX="1481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910117A-73EB-483A-8D19-5EEB65752E03}" type="pres">
      <dgm:prSet presAssocID="{46F0715F-EACB-4FF2-AC63-8A94F37343D2}" presName="level3hierChild" presStyleCnt="0"/>
      <dgm:spPr/>
      <dgm:t>
        <a:bodyPr/>
        <a:lstStyle/>
        <a:p>
          <a:pPr rtl="1"/>
          <a:endParaRPr lang="fa-IR"/>
        </a:p>
      </dgm:t>
    </dgm:pt>
    <dgm:pt modelId="{22D41ED2-627D-480E-B566-4593FDB77F56}" type="pres">
      <dgm:prSet presAssocID="{89FA2702-FD3B-403D-AE3E-6D01F9ADBC54}" presName="conn2-1" presStyleLbl="parChTrans1D4" presStyleIdx="17" presStyleCnt="18"/>
      <dgm:spPr/>
      <dgm:t>
        <a:bodyPr/>
        <a:lstStyle/>
        <a:p>
          <a:pPr rtl="1"/>
          <a:endParaRPr lang="fa-IR"/>
        </a:p>
      </dgm:t>
    </dgm:pt>
    <dgm:pt modelId="{1779FB5E-D33A-4282-93C6-7A3CA0C473E6}" type="pres">
      <dgm:prSet presAssocID="{89FA2702-FD3B-403D-AE3E-6D01F9ADBC54}" presName="connTx" presStyleLbl="parChTrans1D4" presStyleIdx="17" presStyleCnt="18"/>
      <dgm:spPr/>
      <dgm:t>
        <a:bodyPr/>
        <a:lstStyle/>
        <a:p>
          <a:pPr rtl="1"/>
          <a:endParaRPr lang="fa-IR"/>
        </a:p>
      </dgm:t>
    </dgm:pt>
    <dgm:pt modelId="{3DF4D23A-E149-4FAE-933B-A6298F7CD89B}" type="pres">
      <dgm:prSet presAssocID="{6A73DE91-34DB-4AB8-8ABE-96B590DAE313}" presName="root2" presStyleCnt="0"/>
      <dgm:spPr/>
    </dgm:pt>
    <dgm:pt modelId="{D35E2240-0FF4-4136-A62B-B65C84D15655}" type="pres">
      <dgm:prSet presAssocID="{6A73DE91-34DB-4AB8-8ABE-96B590DAE313}" presName="LevelTwoTextNode" presStyleLbl="node4" presStyleIdx="17" presStyleCnt="18" custScaleX="23924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37541B-C8D1-490E-9884-2EDB7E7D9C00}" type="pres">
      <dgm:prSet presAssocID="{6A73DE91-34DB-4AB8-8ABE-96B590DAE313}" presName="level3hierChild" presStyleCnt="0"/>
      <dgm:spPr/>
    </dgm:pt>
  </dgm:ptLst>
  <dgm:cxnLst>
    <dgm:cxn modelId="{2E51A081-11FD-40A2-9D0C-95C22B1F10A0}" srcId="{839CF973-3F6A-4718-8720-BCB7298087FE}" destId="{C21A3397-B7BB-4B6E-A72A-818CAC0878D1}" srcOrd="0" destOrd="0" parTransId="{2893BF34-2301-4F87-AE0A-BDF952FA6E7B}" sibTransId="{3369B351-5CF9-4123-9A10-9827049A0365}"/>
    <dgm:cxn modelId="{E1D6800F-EBE6-4220-A519-C240580DCE05}" type="presOf" srcId="{89FA2702-FD3B-403D-AE3E-6D01F9ADBC54}" destId="{1779FB5E-D33A-4282-93C6-7A3CA0C473E6}" srcOrd="1" destOrd="0" presId="urn:microsoft.com/office/officeart/2008/layout/HorizontalMultiLevelHierarchy"/>
    <dgm:cxn modelId="{C092B3E3-D7BE-4EF8-A201-E952A242990C}" type="presOf" srcId="{68F85AB9-72A0-4322-8AB8-86DFB3A763D8}" destId="{04D47095-3447-4DA3-8B6E-EB04550010C6}" srcOrd="0" destOrd="0" presId="urn:microsoft.com/office/officeart/2008/layout/HorizontalMultiLevelHierarchy"/>
    <dgm:cxn modelId="{2A42CB64-DDA9-4462-9CED-2DF34EC374A8}" type="presOf" srcId="{C259360E-D623-4BCD-9326-CEE3E68FCECC}" destId="{D17B9907-F909-4785-8605-A98C2FE0008A}" srcOrd="1" destOrd="0" presId="urn:microsoft.com/office/officeart/2008/layout/HorizontalMultiLevelHierarchy"/>
    <dgm:cxn modelId="{712C483F-0C5B-4B78-959E-44B3A48368EA}" type="presOf" srcId="{2893BF34-2301-4F87-AE0A-BDF952FA6E7B}" destId="{83A7662F-DEC0-4CCE-B516-2F18BEF4ECA6}" srcOrd="0" destOrd="0" presId="urn:microsoft.com/office/officeart/2008/layout/HorizontalMultiLevelHierarchy"/>
    <dgm:cxn modelId="{835779C2-9B93-4119-8897-12C7FC572224}" type="presOf" srcId="{11957BA3-F7F1-4499-B017-9FCDB463CF10}" destId="{218647A8-5256-4BC1-A085-8B7F6D617B2E}" srcOrd="1" destOrd="0" presId="urn:microsoft.com/office/officeart/2008/layout/HorizontalMultiLevelHierarchy"/>
    <dgm:cxn modelId="{F67F0F52-2D03-43F6-BFD8-80FC16C1B570}" type="presOf" srcId="{9A2A9E3D-BC74-4077-AF88-52BF267A128E}" destId="{5B1F590B-2775-494B-9B6C-80048AF04623}" srcOrd="0" destOrd="0" presId="urn:microsoft.com/office/officeart/2008/layout/HorizontalMultiLevelHierarchy"/>
    <dgm:cxn modelId="{EF366CB3-F805-4CAF-B559-AAB364673799}" type="presOf" srcId="{166871DA-0364-4106-B05A-B9367A942E8C}" destId="{6BD77BA3-0662-4192-8664-DA2B684590D2}" srcOrd="1" destOrd="0" presId="urn:microsoft.com/office/officeart/2008/layout/HorizontalMultiLevelHierarchy"/>
    <dgm:cxn modelId="{F93534C5-4764-4FCC-A2D4-F2D839D93C5F}" srcId="{3FD22887-9C12-420E-A252-526090C426CD}" destId="{05BD33DD-525F-4367-92C8-7B87A5CBFAE0}" srcOrd="1" destOrd="0" parTransId="{68F85AB9-72A0-4322-8AB8-86DFB3A763D8}" sibTransId="{BAA79D77-D7E4-4154-ABE8-9136F830144C}"/>
    <dgm:cxn modelId="{FFFBB185-3397-4B41-B492-C09BCBBD03A8}" srcId="{14DC678F-2E7E-49FA-A1CA-F6C53A042FC2}" destId="{900EEAFA-8C96-4595-815A-E091FEABD01F}" srcOrd="2" destOrd="0" parTransId="{9753BA25-BDED-412B-8069-9F105D1DDB0E}" sibTransId="{B9F8BD7C-E509-42A9-9D65-83F373B9DE15}"/>
    <dgm:cxn modelId="{C39CA174-1367-4023-906B-86CF6C23C34E}" type="presOf" srcId="{6110E971-D522-4ADC-A7DF-113F651DD222}" destId="{2A2C86F9-AC7D-4A36-9009-5560E58E3B61}" srcOrd="0" destOrd="0" presId="urn:microsoft.com/office/officeart/2008/layout/HorizontalMultiLevelHierarchy"/>
    <dgm:cxn modelId="{1E839239-5FFB-4D68-99FB-880BD41AE8B7}" type="presOf" srcId="{3B0C04C7-86BB-4F0C-B1F3-6D9B33B090C5}" destId="{58D188A6-93AB-4AF2-B14A-826952FC3FD8}" srcOrd="0" destOrd="0" presId="urn:microsoft.com/office/officeart/2008/layout/HorizontalMultiLevelHierarchy"/>
    <dgm:cxn modelId="{1F315C0C-D05A-4D08-9E8D-80000E43FFFC}" type="presOf" srcId="{43B0EAF3-4017-41BB-91E5-9F52745B7F29}" destId="{116E26B0-14FD-4263-BA5E-7CFA6E6A06BA}" srcOrd="0" destOrd="0" presId="urn:microsoft.com/office/officeart/2008/layout/HorizontalMultiLevelHierarchy"/>
    <dgm:cxn modelId="{E9043E18-1FC0-4EAE-970E-7F969DA476A5}" type="presOf" srcId="{20DC4632-C815-480F-A927-F4BB153B62FC}" destId="{980FC905-AFA5-4012-BB9E-229C334B70C6}" srcOrd="0" destOrd="0" presId="urn:microsoft.com/office/officeart/2008/layout/HorizontalMultiLevelHierarchy"/>
    <dgm:cxn modelId="{F3CF1DBE-EDBB-41E3-A6D0-82FE8A4F1915}" type="presOf" srcId="{6934DF7E-A568-4B84-A2F9-7293202705CF}" destId="{883F23D1-59B3-4890-B9CE-2A6FAED1530F}" srcOrd="1" destOrd="0" presId="urn:microsoft.com/office/officeart/2008/layout/HorizontalMultiLevelHierarchy"/>
    <dgm:cxn modelId="{19E8FA6C-754F-4D50-9613-E2A009E3254C}" type="presOf" srcId="{3FD22887-9C12-420E-A252-526090C426CD}" destId="{CEA8BD24-CD61-4DD1-9123-10051AF7BEEA}" srcOrd="0" destOrd="0" presId="urn:microsoft.com/office/officeart/2008/layout/HorizontalMultiLevelHierarchy"/>
    <dgm:cxn modelId="{12893AE0-AFB9-46D8-BC2C-0719DBC32EAE}" srcId="{FB6BE362-A138-494A-AA77-1293C67966EF}" destId="{11B3C127-A28D-44CB-8A1C-F7E8E49A93AD}" srcOrd="0" destOrd="0" parTransId="{1C59EFC5-337E-4D83-A34E-C9C7F26BBE68}" sibTransId="{EC251CCE-4674-4B3C-853F-FBA83ED7AD88}"/>
    <dgm:cxn modelId="{5A2348AE-4F0A-4604-95C6-F5FF6F7CABA3}" type="presOf" srcId="{68F85AB9-72A0-4322-8AB8-86DFB3A763D8}" destId="{BA23944A-6E31-4232-ACBE-566014642A42}" srcOrd="1" destOrd="0" presId="urn:microsoft.com/office/officeart/2008/layout/HorizontalMultiLevelHierarchy"/>
    <dgm:cxn modelId="{9AC25686-5CDC-4BC3-8605-72C26CB7F54F}" type="presOf" srcId="{ECF6FC19-32C8-424B-A7C1-87DCD9FF1ED5}" destId="{6E94ADB0-2080-4B7A-A5F8-ABB836AD5C89}" srcOrd="0" destOrd="0" presId="urn:microsoft.com/office/officeart/2008/layout/HorizontalMultiLevelHierarchy"/>
    <dgm:cxn modelId="{DEB16E86-A5BD-4ED4-BA0B-7D301B40A761}" type="presOf" srcId="{C05A7988-0E6B-4538-BB5D-F6ED27461163}" destId="{8372D3A4-A2A6-42FD-86D0-5C4B60321AC2}" srcOrd="0" destOrd="0" presId="urn:microsoft.com/office/officeart/2008/layout/HorizontalMultiLevelHierarchy"/>
    <dgm:cxn modelId="{5877D799-4E29-4EC3-BD9F-899D03BACD22}" srcId="{845BFA61-1C51-42C1-B512-D5417B8B0906}" destId="{2680D24D-F72F-4E13-9E18-A73595F63A09}" srcOrd="2" destOrd="0" parTransId="{20DC4632-C815-480F-A927-F4BB153B62FC}" sibTransId="{AE0F05C4-8A16-4B78-AC2F-C1BA168F00DE}"/>
    <dgm:cxn modelId="{96CCE190-0F5C-43A7-82F6-02EA7193953C}" type="presOf" srcId="{A41FE084-BF5D-4AC5-906C-8ECF3097B19C}" destId="{55B14087-318B-4F86-996A-B9D8ED2B115E}" srcOrd="0" destOrd="0" presId="urn:microsoft.com/office/officeart/2008/layout/HorizontalMultiLevelHierarchy"/>
    <dgm:cxn modelId="{7C26F752-15FD-4396-9B1C-74128D8585C8}" type="presOf" srcId="{283DF657-CFEF-4AA9-A9EF-F3A28A11A7BA}" destId="{AE153BB9-10E6-45A2-AE60-7E20FF8ACD6F}" srcOrd="1" destOrd="0" presId="urn:microsoft.com/office/officeart/2008/layout/HorizontalMultiLevelHierarchy"/>
    <dgm:cxn modelId="{8A439A6C-7F55-42B4-AE26-490B11AC9269}" type="presOf" srcId="{839CF973-3F6A-4718-8720-BCB7298087FE}" destId="{378E5C16-E45E-4693-B031-432DDDA2C7F1}" srcOrd="0" destOrd="0" presId="urn:microsoft.com/office/officeart/2008/layout/HorizontalMultiLevelHierarchy"/>
    <dgm:cxn modelId="{2F98584D-F43F-48E8-A37C-73161AECEAC2}" srcId="{3FD22887-9C12-420E-A252-526090C426CD}" destId="{9F133D85-507C-4EA3-8E5D-828A6CEDF0C4}" srcOrd="0" destOrd="0" parTransId="{5CA76513-F8CD-42EA-B371-0B9F3890FA07}" sibTransId="{93103A45-7F1C-442E-9195-61AFFA9CE826}"/>
    <dgm:cxn modelId="{114212BB-BA08-4512-9EED-33A8E5C74A57}" srcId="{D4902FDB-38A3-4A7E-B8C4-CF146327A7F5}" destId="{ECF6FC19-32C8-424B-A7C1-87DCD9FF1ED5}" srcOrd="0" destOrd="0" parTransId="{A0410F8A-3531-48C2-847B-38830CAE29BC}" sibTransId="{FE7F9F05-EFCD-4A41-B488-82D3A58F72A5}"/>
    <dgm:cxn modelId="{0E459F6F-2AE4-487E-A8E1-94EA1A63944E}" type="presOf" srcId="{43B0EAF3-4017-41BB-91E5-9F52745B7F29}" destId="{DB6C40E5-E579-4023-B510-FC07AE65774C}" srcOrd="1" destOrd="0" presId="urn:microsoft.com/office/officeart/2008/layout/HorizontalMultiLevelHierarchy"/>
    <dgm:cxn modelId="{DBD1B01F-5853-49E8-82DA-7067A9BD4AFD}" type="presOf" srcId="{5CA76513-F8CD-42EA-B371-0B9F3890FA07}" destId="{CDC2AD8A-FA88-47A9-8D44-ECED5F1ECF25}" srcOrd="0" destOrd="0" presId="urn:microsoft.com/office/officeart/2008/layout/HorizontalMultiLevelHierarchy"/>
    <dgm:cxn modelId="{687D1280-09E0-44B2-B67F-B4720A76D1A5}" type="presOf" srcId="{4F6A4516-8627-439C-AC20-0C936E314C05}" destId="{6436CA08-F96C-4097-B7B5-64E1A0E99A76}" srcOrd="1" destOrd="0" presId="urn:microsoft.com/office/officeart/2008/layout/HorizontalMultiLevelHierarchy"/>
    <dgm:cxn modelId="{0512B698-1419-4676-8A9C-F61EECAC2178}" type="presOf" srcId="{210B9173-01F9-49FE-9ECC-64D056AE3F6A}" destId="{F03FB7BB-6BAE-42E4-BE2C-B5261B764A3E}" srcOrd="0" destOrd="0" presId="urn:microsoft.com/office/officeart/2008/layout/HorizontalMultiLevelHierarchy"/>
    <dgm:cxn modelId="{1FF11712-9F1C-4C3B-8C51-98D2B022D4D2}" type="presOf" srcId="{D31415F1-7B81-4883-8220-1BE22573C0CD}" destId="{D2111D9C-43E6-4E47-873E-29E16013C8FC}" srcOrd="0" destOrd="0" presId="urn:microsoft.com/office/officeart/2008/layout/HorizontalMultiLevelHierarchy"/>
    <dgm:cxn modelId="{8D83F218-279C-4812-9541-C4132CFCD1FE}" type="presOf" srcId="{BEDF1034-EFAA-40F1-861E-AE7BBA68D8BD}" destId="{E27881E8-CB8A-462B-B557-FACFD4F015C2}" srcOrd="1" destOrd="0" presId="urn:microsoft.com/office/officeart/2008/layout/HorizontalMultiLevelHierarchy"/>
    <dgm:cxn modelId="{F545A243-28C9-4850-AA1D-8BA19896109D}" type="presOf" srcId="{6934DF7E-A568-4B84-A2F9-7293202705CF}" destId="{34250586-6470-4CFC-A776-0468055558A4}" srcOrd="0" destOrd="0" presId="urn:microsoft.com/office/officeart/2008/layout/HorizontalMultiLevelHierarchy"/>
    <dgm:cxn modelId="{DD8A31EE-BE5F-4863-AFFD-9F80EB5DFC29}" type="presOf" srcId="{540DE0FC-4987-4D67-ADDD-FA0338F43A92}" destId="{8E1CE34C-190C-4D97-B489-D0C746FF835A}" srcOrd="0" destOrd="0" presId="urn:microsoft.com/office/officeart/2008/layout/HorizontalMultiLevelHierarchy"/>
    <dgm:cxn modelId="{901218A5-20CF-4121-967E-DC36786F79F2}" type="presOf" srcId="{8F394DB9-3724-4F6B-82FC-50410D0A5441}" destId="{DAB091E8-EC00-42D1-9846-316DDF71AE18}" srcOrd="0" destOrd="0" presId="urn:microsoft.com/office/officeart/2008/layout/HorizontalMultiLevelHierarchy"/>
    <dgm:cxn modelId="{89CBA62A-ECAA-41CF-BB84-5DA7EE9DD6A6}" srcId="{14DC678F-2E7E-49FA-A1CA-F6C53A042FC2}" destId="{845BFA61-1C51-42C1-B512-D5417B8B0906}" srcOrd="0" destOrd="0" parTransId="{A41FE084-BF5D-4AC5-906C-8ECF3097B19C}" sibTransId="{A0C288EB-6362-4599-90F9-2B49A73BF778}"/>
    <dgm:cxn modelId="{A0AC350C-086E-47E1-811F-BE3C481550FF}" type="presOf" srcId="{11B3C127-A28D-44CB-8A1C-F7E8E49A93AD}" destId="{5F1F68EA-D075-4B93-92AE-07634B42627B}" srcOrd="0" destOrd="0" presId="urn:microsoft.com/office/officeart/2008/layout/HorizontalMultiLevelHierarchy"/>
    <dgm:cxn modelId="{DFF6F33B-79BD-476E-89DA-006BE8369814}" type="presOf" srcId="{C259360E-D623-4BCD-9326-CEE3E68FCECC}" destId="{5C004610-440A-44DE-8CDD-D87B9AC517CB}" srcOrd="0" destOrd="0" presId="urn:microsoft.com/office/officeart/2008/layout/HorizontalMultiLevelHierarchy"/>
    <dgm:cxn modelId="{6CE66C41-6D68-4E21-83BE-0CBCE52B81AD}" srcId="{11B3C127-A28D-44CB-8A1C-F7E8E49A93AD}" destId="{839CF973-3F6A-4718-8720-BCB7298087FE}" srcOrd="0" destOrd="0" parTransId="{283DF657-CFEF-4AA9-A9EF-F3A28A11A7BA}" sibTransId="{2D7045BF-5211-43A8-A0C6-11D387B54C0F}"/>
    <dgm:cxn modelId="{704CF04D-0A2F-4290-B3EE-657A2DE0B489}" type="presOf" srcId="{6B8581A5-C9D7-4B6E-8C7D-9D1E0E940CE8}" destId="{8C348749-6D17-4A22-8434-C332C07E0E7D}" srcOrd="0" destOrd="0" presId="urn:microsoft.com/office/officeart/2008/layout/HorizontalMultiLevelHierarchy"/>
    <dgm:cxn modelId="{9FC88642-B32B-463A-BA4C-2C532D968638}" srcId="{81CE7793-7EB1-44F3-B082-40366D83F4CC}" destId="{46F0715F-EACB-4FF2-AC63-8A94F37343D2}" srcOrd="1" destOrd="0" parTransId="{11957BA3-F7F1-4499-B017-9FCDB463CF10}" sibTransId="{445471C6-E1FC-44E3-85BA-4560E4753866}"/>
    <dgm:cxn modelId="{E9C6D25A-FF91-4E7C-8EA2-9A1252E4512B}" type="presOf" srcId="{6A73DE91-34DB-4AB8-8ABE-96B590DAE313}" destId="{D35E2240-0FF4-4136-A62B-B65C84D15655}" srcOrd="0" destOrd="0" presId="urn:microsoft.com/office/officeart/2008/layout/HorizontalMultiLevelHierarchy"/>
    <dgm:cxn modelId="{C76084A3-E0D7-459D-8246-D432D348DDED}" type="presOf" srcId="{AEE8AF70-B6D8-4EBC-82A7-47A4AF9142AD}" destId="{38CF1BE2-FFE3-45F9-A106-9A4A708A2B72}" srcOrd="0" destOrd="0" presId="urn:microsoft.com/office/officeart/2008/layout/HorizontalMultiLevelHierarchy"/>
    <dgm:cxn modelId="{2B1979A1-9113-4FBA-B329-3B21A76E7B72}" type="presOf" srcId="{A0410F8A-3531-48C2-847B-38830CAE29BC}" destId="{CCE233E8-4BC3-4808-95E4-0B4EF689F631}" srcOrd="0" destOrd="0" presId="urn:microsoft.com/office/officeart/2008/layout/HorizontalMultiLevelHierarchy"/>
    <dgm:cxn modelId="{CFF0D239-9A1C-4AEA-8DE0-87EFCBA1BE1C}" srcId="{3FD22887-9C12-420E-A252-526090C426CD}" destId="{D4902FDB-38A3-4A7E-B8C4-CF146327A7F5}" srcOrd="2" destOrd="0" parTransId="{21F345C8-597E-4DF2-9F26-11102C7E4C7D}" sibTransId="{E1274B95-DE93-4C5A-AF57-48B3CC056CFA}"/>
    <dgm:cxn modelId="{431B6CA3-6243-4E1E-B265-A9F1799D732F}" type="presOf" srcId="{4DB41664-C655-4EB3-86A9-BF95B6F0DA1A}" destId="{858AA5EE-0C4B-4EE3-8601-1395C192AABD}" srcOrd="0" destOrd="0" presId="urn:microsoft.com/office/officeart/2008/layout/HorizontalMultiLevelHierarchy"/>
    <dgm:cxn modelId="{E1878352-3203-4C28-9782-4C40524494EA}" type="presOf" srcId="{166871DA-0364-4106-B05A-B9367A942E8C}" destId="{4FB7827A-1F81-4F29-8C97-9EC59C9C4E46}" srcOrd="0" destOrd="0" presId="urn:microsoft.com/office/officeart/2008/layout/HorizontalMultiLevelHierarchy"/>
    <dgm:cxn modelId="{EF205F47-86E0-4482-9D04-356E6D2AE071}" srcId="{05BD33DD-525F-4367-92C8-7B87A5CBFAE0}" destId="{B5A42B3E-2EB5-4D92-A786-19EFE2CB32C8}" srcOrd="0" destOrd="0" parTransId="{210B9173-01F9-49FE-9ECC-64D056AE3F6A}" sibTransId="{63358185-AD26-4F2C-A3DD-643E46621771}"/>
    <dgm:cxn modelId="{E5696E70-AC96-4F64-8341-AF5717A1EFAD}" type="presOf" srcId="{210B9173-01F9-49FE-9ECC-64D056AE3F6A}" destId="{A1056EC7-45ED-4686-A83E-681475214B4E}" srcOrd="1" destOrd="0" presId="urn:microsoft.com/office/officeart/2008/layout/HorizontalMultiLevelHierarchy"/>
    <dgm:cxn modelId="{FC5FBAE6-BE69-40D4-915F-F50DF4B2B5F0}" type="presOf" srcId="{B5A42B3E-2EB5-4D92-A786-19EFE2CB32C8}" destId="{DD86976E-EA03-477B-94B0-752596559F25}" srcOrd="0" destOrd="0" presId="urn:microsoft.com/office/officeart/2008/layout/HorizontalMultiLevelHierarchy"/>
    <dgm:cxn modelId="{EA5DC289-2090-427B-A79E-967D09F83833}" srcId="{9F133D85-507C-4EA3-8E5D-828A6CEDF0C4}" destId="{FDB16C79-BBB0-4510-8F6F-BEAD23EC9D17}" srcOrd="0" destOrd="0" parTransId="{6110E971-D522-4ADC-A7DF-113F651DD222}" sibTransId="{E91DCD2E-2A18-47D5-A5CA-62F665512413}"/>
    <dgm:cxn modelId="{0FAC032E-B46A-41B9-8D96-182854172FF2}" type="presOf" srcId="{11957BA3-F7F1-4499-B017-9FCDB463CF10}" destId="{52F3B3E7-27A3-43C3-994D-D3E06E7D8C3C}" srcOrd="0" destOrd="0" presId="urn:microsoft.com/office/officeart/2008/layout/HorizontalMultiLevelHierarchy"/>
    <dgm:cxn modelId="{9D476A8B-34DF-492F-9C67-6C8B54C2873D}" type="presOf" srcId="{D4902FDB-38A3-4A7E-B8C4-CF146327A7F5}" destId="{D953F264-D4D9-4AF8-87CB-E51FF2B68F7F}" srcOrd="0" destOrd="0" presId="urn:microsoft.com/office/officeart/2008/layout/HorizontalMultiLevelHierarchy"/>
    <dgm:cxn modelId="{EF093EC6-D5EB-449D-9198-EBCD97777D52}" type="presOf" srcId="{D31415F1-7B81-4883-8220-1BE22573C0CD}" destId="{54FB7524-089D-44F3-8F33-C18E128664DF}" srcOrd="1" destOrd="0" presId="urn:microsoft.com/office/officeart/2008/layout/HorizontalMultiLevelHierarchy"/>
    <dgm:cxn modelId="{60F756C9-052F-4677-9FB8-3C5684A3FEDA}" type="presOf" srcId="{14DC678F-2E7E-49FA-A1CA-F6C53A042FC2}" destId="{F5B2984E-E213-493A-B238-961B6BA01B35}" srcOrd="0" destOrd="0" presId="urn:microsoft.com/office/officeart/2008/layout/HorizontalMultiLevelHierarchy"/>
    <dgm:cxn modelId="{229F02FB-0B4A-496F-9F59-7C15F4F28802}" type="presOf" srcId="{540DE0FC-4987-4D67-ADDD-FA0338F43A92}" destId="{AF763330-6C37-410F-BB90-EEC172264D65}" srcOrd="1" destOrd="0" presId="urn:microsoft.com/office/officeart/2008/layout/HorizontalMultiLevelHierarchy"/>
    <dgm:cxn modelId="{290C67C5-81AB-4A8E-850A-3FBB30FADBB5}" type="presOf" srcId="{7C0EBEB8-8BE7-4F4F-A68E-18801A5FD684}" destId="{5974D404-663F-4628-A6D6-064EB05DD43B}" srcOrd="0" destOrd="0" presId="urn:microsoft.com/office/officeart/2008/layout/HorizontalMultiLevelHierarchy"/>
    <dgm:cxn modelId="{77BC3D7A-6F66-4E76-9DBD-39DE94ABE74E}" type="presOf" srcId="{9753BA25-BDED-412B-8069-9F105D1DDB0E}" destId="{923981DB-4F67-4A80-9DA0-B9D8E20D8077}" srcOrd="1" destOrd="0" presId="urn:microsoft.com/office/officeart/2008/layout/HorizontalMultiLevelHierarchy"/>
    <dgm:cxn modelId="{643EEEC6-5606-4181-8CE4-27E949229AD6}" type="presOf" srcId="{6110E971-D522-4ADC-A7DF-113F651DD222}" destId="{B58078D9-8BDC-42C1-BF15-03479A04A725}" srcOrd="1" destOrd="0" presId="urn:microsoft.com/office/officeart/2008/layout/HorizontalMultiLevelHierarchy"/>
    <dgm:cxn modelId="{74850394-EC54-482D-9E62-130D228E3174}" srcId="{4DB41664-C655-4EB3-86A9-BF95B6F0DA1A}" destId="{3FD22887-9C12-420E-A252-526090C426CD}" srcOrd="0" destOrd="0" parTransId="{C05A7988-0E6B-4538-BB5D-F6ED27461163}" sibTransId="{1354EA5A-1888-4670-A6F0-9CD0DD34B9A6}"/>
    <dgm:cxn modelId="{6B47BF41-F1FC-460D-8511-C8D1B99564AF}" type="presOf" srcId="{9753BA25-BDED-412B-8069-9F105D1DDB0E}" destId="{C5625F0E-4B4D-40F1-900B-2D5367DFFA22}" srcOrd="0" destOrd="0" presId="urn:microsoft.com/office/officeart/2008/layout/HorizontalMultiLevelHierarchy"/>
    <dgm:cxn modelId="{4936F8E5-8C2D-435F-B9EC-A91B256D135E}" type="presOf" srcId="{05BD33DD-525F-4367-92C8-7B87A5CBFAE0}" destId="{E45C60E1-5DFD-495D-8036-BE1AD32B9537}" srcOrd="0" destOrd="0" presId="urn:microsoft.com/office/officeart/2008/layout/HorizontalMultiLevelHierarchy"/>
    <dgm:cxn modelId="{5E1B0762-E384-4C41-9B71-CF7F7E16F503}" srcId="{4DB41664-C655-4EB3-86A9-BF95B6F0DA1A}" destId="{81CE7793-7EB1-44F3-B082-40366D83F4CC}" srcOrd="2" destOrd="0" parTransId="{BEDF1034-EFAA-40F1-861E-AE7BBA68D8BD}" sibTransId="{E4E1FFC5-3BFC-480F-9D2A-3C55BC1D1C4C}"/>
    <dgm:cxn modelId="{FFF70C7D-2AAE-4E1B-B836-79D29258CFD6}" srcId="{839CF973-3F6A-4718-8720-BCB7298087FE}" destId="{AEE8AF70-B6D8-4EBC-82A7-47A4AF9142AD}" srcOrd="1" destOrd="0" parTransId="{540DE0FC-4987-4D67-ADDD-FA0338F43A92}" sibTransId="{08FD8332-8155-4D9F-8D10-B99878DC860D}"/>
    <dgm:cxn modelId="{A0E73581-E0AF-488C-9870-D0046D734265}" type="presOf" srcId="{21F345C8-597E-4DF2-9F26-11102C7E4C7D}" destId="{7ACDB26E-EAC0-4619-A357-ED098AA11F2B}" srcOrd="1" destOrd="0" presId="urn:microsoft.com/office/officeart/2008/layout/HorizontalMultiLevelHierarchy"/>
    <dgm:cxn modelId="{4495111C-5307-4E4A-8DB4-DCECD56D3CFD}" type="presOf" srcId="{FB6BE362-A138-494A-AA77-1293C67966EF}" destId="{7B49004F-4F6C-4E42-8E78-3169C65DCE7A}" srcOrd="0" destOrd="0" presId="urn:microsoft.com/office/officeart/2008/layout/HorizontalMultiLevelHierarchy"/>
    <dgm:cxn modelId="{10A273CD-5226-451B-BB3F-9CD8666D9197}" type="presOf" srcId="{21F345C8-597E-4DF2-9F26-11102C7E4C7D}" destId="{BF117095-B205-4C8C-8C7D-CF24FDC80DAA}" srcOrd="0" destOrd="0" presId="urn:microsoft.com/office/officeart/2008/layout/HorizontalMultiLevelHierarchy"/>
    <dgm:cxn modelId="{44607726-ABA9-49FA-A0A6-1E77D164943D}" srcId="{3B0C04C7-86BB-4F0C-B1F3-6D9B33B090C5}" destId="{7C0EBEB8-8BE7-4F4F-A68E-18801A5FD684}" srcOrd="0" destOrd="0" parTransId="{4F6A4516-8627-439C-AC20-0C936E314C05}" sibTransId="{1708CF46-CEBC-4012-800F-5ABD61CD6DED}"/>
    <dgm:cxn modelId="{41A4D1D7-EA80-4A22-BC14-67993DBA281D}" type="presOf" srcId="{6FA02150-B153-4CFF-91E5-82EDD8AE14BA}" destId="{E4C82A80-71C8-45DB-914B-CD07FC88A5E7}" srcOrd="0" destOrd="0" presId="urn:microsoft.com/office/officeart/2008/layout/HorizontalMultiLevelHierarchy"/>
    <dgm:cxn modelId="{15DD5560-ECD4-478A-935E-1C5564D757B9}" type="presOf" srcId="{A0410F8A-3531-48C2-847B-38830CAE29BC}" destId="{50CED341-227A-4320-961A-888792D1BBB5}" srcOrd="1" destOrd="0" presId="urn:microsoft.com/office/officeart/2008/layout/HorizontalMultiLevelHierarchy"/>
    <dgm:cxn modelId="{411C2571-70C3-4D93-A178-B54543B46383}" type="presOf" srcId="{C05A7988-0E6B-4538-BB5D-F6ED27461163}" destId="{628C0676-986D-4336-A792-0F0254A92269}" srcOrd="1" destOrd="0" presId="urn:microsoft.com/office/officeart/2008/layout/HorizontalMultiLevelHierarchy"/>
    <dgm:cxn modelId="{4CF10DE6-D770-4E19-BB54-FA71CD1289A9}" type="presOf" srcId="{4F6A4516-8627-439C-AC20-0C936E314C05}" destId="{489B97AE-FD9D-4463-B0F2-E6808D1ED0A1}" srcOrd="0" destOrd="0" presId="urn:microsoft.com/office/officeart/2008/layout/HorizontalMultiLevelHierarchy"/>
    <dgm:cxn modelId="{92665339-DCD0-4A6A-AB18-8295CFBE4402}" srcId="{4DB41664-C655-4EB3-86A9-BF95B6F0DA1A}" destId="{A7427F38-7FCA-4749-9237-2D12B68713EB}" srcOrd="1" destOrd="0" parTransId="{EF8C76B4-27CC-4106-A418-6D4262E19A7F}" sibTransId="{C84A3854-1CE2-4ADA-9FF3-25D991CE63ED}"/>
    <dgm:cxn modelId="{00674943-7700-44AC-87F1-B0A531715830}" type="presOf" srcId="{C21A3397-B7BB-4B6E-A72A-818CAC0878D1}" destId="{E9D3DF77-CB02-48B1-97E3-9DF379A7FA5B}" srcOrd="0" destOrd="0" presId="urn:microsoft.com/office/officeart/2008/layout/HorizontalMultiLevelHierarchy"/>
    <dgm:cxn modelId="{A4B0B789-2E6C-4A0C-AA12-81C63BD27FD7}" type="presOf" srcId="{9F133D85-507C-4EA3-8E5D-828A6CEDF0C4}" destId="{F77B48D4-780F-41FC-AC60-DA500A9FE6FC}" srcOrd="0" destOrd="0" presId="urn:microsoft.com/office/officeart/2008/layout/HorizontalMultiLevelHierarchy"/>
    <dgm:cxn modelId="{470A3D7F-23DE-4E22-A04C-F0B50617CA15}" type="presOf" srcId="{FDB16C79-BBB0-4510-8F6F-BEAD23EC9D17}" destId="{045D639E-D03F-49CC-8822-02336E76D894}" srcOrd="0" destOrd="0" presId="urn:microsoft.com/office/officeart/2008/layout/HorizontalMultiLevelHierarchy"/>
    <dgm:cxn modelId="{42BCAD9C-462E-465D-8773-3206DE11CA31}" type="presOf" srcId="{46F0715F-EACB-4FF2-AC63-8A94F37343D2}" destId="{D1466917-9DD0-4377-87BB-AAE9C430E6FF}" srcOrd="0" destOrd="0" presId="urn:microsoft.com/office/officeart/2008/layout/HorizontalMultiLevelHierarchy"/>
    <dgm:cxn modelId="{766374C8-C4AD-41CA-8DEE-4D66737D8FA8}" srcId="{AEE8AF70-B6D8-4EBC-82A7-47A4AF9142AD}" destId="{14DC678F-2E7E-49FA-A1CA-F6C53A042FC2}" srcOrd="0" destOrd="0" parTransId="{166871DA-0364-4106-B05A-B9367A942E8C}" sibTransId="{73E86726-1FE8-4CEF-ABEC-4B09391C28D5}"/>
    <dgm:cxn modelId="{AEEAF7B2-7152-4726-99FA-490EB826D532}" type="presOf" srcId="{20DC4632-C815-480F-A927-F4BB153B62FC}" destId="{73D0D099-FD12-4813-ACC7-14186F68D29C}" srcOrd="1" destOrd="0" presId="urn:microsoft.com/office/officeart/2008/layout/HorizontalMultiLevelHierarchy"/>
    <dgm:cxn modelId="{DA044937-B3C6-4A62-BABE-A63DF73D4815}" type="presOf" srcId="{EF8C76B4-27CC-4106-A418-6D4262E19A7F}" destId="{F9B0277D-93F8-4700-9CB4-1073F9FC00D8}" srcOrd="1" destOrd="0" presId="urn:microsoft.com/office/officeart/2008/layout/HorizontalMultiLevelHierarchy"/>
    <dgm:cxn modelId="{0F152431-F2E1-4BC3-A363-A46202691A5E}" srcId="{11B3C127-A28D-44CB-8A1C-F7E8E49A93AD}" destId="{4DB41664-C655-4EB3-86A9-BF95B6F0DA1A}" srcOrd="1" destOrd="0" parTransId="{9A2A9E3D-BC74-4077-AF88-52BF267A128E}" sibTransId="{3C2AECBB-37FD-4040-B776-00E0F67C4600}"/>
    <dgm:cxn modelId="{06DA57F9-9EBA-42A0-A724-99C776501122}" type="presOf" srcId="{900EEAFA-8C96-4595-815A-E091FEABD01F}" destId="{797DCCFA-ADA9-47DD-A25B-1FA014B83F89}" srcOrd="0" destOrd="0" presId="urn:microsoft.com/office/officeart/2008/layout/HorizontalMultiLevelHierarchy"/>
    <dgm:cxn modelId="{C72F9E6A-67D2-44FA-A915-75BFC7C86EEB}" type="presOf" srcId="{99CC2677-8EFA-490A-9F14-57D9A2F4C6FE}" destId="{6A6CD5C3-EEFA-4B62-A486-A5BFCA06CB28}" srcOrd="0" destOrd="0" presId="urn:microsoft.com/office/officeart/2008/layout/HorizontalMultiLevelHierarchy"/>
    <dgm:cxn modelId="{6141BAA2-F2B0-4263-98E5-6F2EEC3030D4}" srcId="{46F0715F-EACB-4FF2-AC63-8A94F37343D2}" destId="{6A73DE91-34DB-4AB8-8ABE-96B590DAE313}" srcOrd="0" destOrd="0" parTransId="{89FA2702-FD3B-403D-AE3E-6D01F9ADBC54}" sibTransId="{A67318ED-9F21-48DA-90BF-00628BB231FA}"/>
    <dgm:cxn modelId="{BB7BD472-5596-4067-B77A-51E7B31D036B}" type="presOf" srcId="{A41FE084-BF5D-4AC5-906C-8ECF3097B19C}" destId="{9466B918-2902-49CD-AC89-A155AE5AC1B0}" srcOrd="1" destOrd="0" presId="urn:microsoft.com/office/officeart/2008/layout/HorizontalMultiLevelHierarchy"/>
    <dgm:cxn modelId="{EB7D79A7-2371-4A4D-9AE7-426CF05F7E50}" type="presOf" srcId="{2893BF34-2301-4F87-AE0A-BDF952FA6E7B}" destId="{733131D5-62C5-4173-922C-0C67CCB279AC}" srcOrd="1" destOrd="0" presId="urn:microsoft.com/office/officeart/2008/layout/HorizontalMultiLevelHierarchy"/>
    <dgm:cxn modelId="{AA37E135-B3E3-4385-B8B6-DA0E9104C6E0}" srcId="{81CE7793-7EB1-44F3-B082-40366D83F4CC}" destId="{6FA02150-B153-4CFF-91E5-82EDD8AE14BA}" srcOrd="0" destOrd="0" parTransId="{D31415F1-7B81-4883-8220-1BE22573C0CD}" sibTransId="{3F5E07FB-0D15-467C-93E1-355B2C969C1E}"/>
    <dgm:cxn modelId="{7330A836-A8B5-4823-A5B9-9BCCA777AE26}" type="presOf" srcId="{81CE7793-7EB1-44F3-B082-40366D83F4CC}" destId="{D79EF0EB-E310-4F3B-BD40-BE7E457BBE77}" srcOrd="0" destOrd="0" presId="urn:microsoft.com/office/officeart/2008/layout/HorizontalMultiLevelHierarchy"/>
    <dgm:cxn modelId="{3C7DACC6-B24E-4C79-9304-75AC29EE1AEA}" type="presOf" srcId="{A7427F38-7FCA-4749-9237-2D12B68713EB}" destId="{576C4CFD-70FA-463D-BB92-08CDDC8F0E86}" srcOrd="0" destOrd="0" presId="urn:microsoft.com/office/officeart/2008/layout/HorizontalMultiLevelHierarchy"/>
    <dgm:cxn modelId="{7AF25911-C492-4936-B8B6-1757752467FD}" type="presOf" srcId="{283DF657-CFEF-4AA9-A9EF-F3A28A11A7BA}" destId="{8F5CA5C3-33C2-482F-B5B3-D23C4EC15794}" srcOrd="0" destOrd="0" presId="urn:microsoft.com/office/officeart/2008/layout/HorizontalMultiLevelHierarchy"/>
    <dgm:cxn modelId="{3ABAD1FE-2185-43B5-8471-EEBC71E91DEA}" type="presOf" srcId="{EF8C76B4-27CC-4106-A418-6D4262E19A7F}" destId="{F7552737-33BE-4FA5-8C33-FE530ED71D65}" srcOrd="0" destOrd="0" presId="urn:microsoft.com/office/officeart/2008/layout/HorizontalMultiLevelHierarchy"/>
    <dgm:cxn modelId="{5A991C36-8BA2-4E3D-8DAD-3C51B2831363}" type="presOf" srcId="{89FA2702-FD3B-403D-AE3E-6D01F9ADBC54}" destId="{22D41ED2-627D-480E-B566-4593FDB77F56}" srcOrd="0" destOrd="0" presId="urn:microsoft.com/office/officeart/2008/layout/HorizontalMultiLevelHierarchy"/>
    <dgm:cxn modelId="{4F0453E1-B395-46FF-B0C0-964A999383AB}" srcId="{845BFA61-1C51-42C1-B512-D5417B8B0906}" destId="{99CC2677-8EFA-490A-9F14-57D9A2F4C6FE}" srcOrd="1" destOrd="0" parTransId="{6934DF7E-A568-4B84-A2F9-7293202705CF}" sibTransId="{89B09716-9D75-4CB6-BE59-846A9A907B2F}"/>
    <dgm:cxn modelId="{6572730D-4BCC-4BA4-B468-8B50A8A4A8C9}" type="presOf" srcId="{2680D24D-F72F-4E13-9E18-A73595F63A09}" destId="{3C4EDD1B-F418-4DFE-935B-39B394303F47}" srcOrd="0" destOrd="0" presId="urn:microsoft.com/office/officeart/2008/layout/HorizontalMultiLevelHierarchy"/>
    <dgm:cxn modelId="{36DCDD8B-A544-4356-B524-333F93960E3E}" srcId="{845BFA61-1C51-42C1-B512-D5417B8B0906}" destId="{8F394DB9-3724-4F6B-82FC-50410D0A5441}" srcOrd="0" destOrd="0" parTransId="{43B0EAF3-4017-41BB-91E5-9F52745B7F29}" sibTransId="{513EC347-ECEE-4D16-B20A-4E902082B02C}"/>
    <dgm:cxn modelId="{350E8642-FC50-48AC-AD30-5E78312B49DF}" srcId="{14DC678F-2E7E-49FA-A1CA-F6C53A042FC2}" destId="{10B37770-4524-45E5-B7FE-A7C395A7011B}" srcOrd="1" destOrd="0" parTransId="{C259360E-D623-4BCD-9326-CEE3E68FCECC}" sibTransId="{669833C6-61FC-4594-97D8-CDB1786DF8C4}"/>
    <dgm:cxn modelId="{102D95FF-80BB-409C-A9A9-1411039BE371}" type="presOf" srcId="{9A2A9E3D-BC74-4077-AF88-52BF267A128E}" destId="{458939E9-6E23-41EF-8DA6-61DD3B4DB019}" srcOrd="1" destOrd="0" presId="urn:microsoft.com/office/officeart/2008/layout/HorizontalMultiLevelHierarchy"/>
    <dgm:cxn modelId="{4229AE53-434B-4056-BE1E-BD8110094CEF}" type="presOf" srcId="{6B8581A5-C9D7-4B6E-8C7D-9D1E0E940CE8}" destId="{823D8E90-6DB7-478B-945D-7C76631A535F}" srcOrd="1" destOrd="0" presId="urn:microsoft.com/office/officeart/2008/layout/HorizontalMultiLevelHierarchy"/>
    <dgm:cxn modelId="{7F4719E4-D2FC-49F5-A152-45FCF802D83C}" type="presOf" srcId="{845BFA61-1C51-42C1-B512-D5417B8B0906}" destId="{632137A1-C6D5-474E-9AB0-7B2F7D9F938F}" srcOrd="0" destOrd="0" presId="urn:microsoft.com/office/officeart/2008/layout/HorizontalMultiLevelHierarchy"/>
    <dgm:cxn modelId="{EC82FE9C-000D-4D50-AEB6-FF1492376709}" srcId="{A7427F38-7FCA-4749-9237-2D12B68713EB}" destId="{3B0C04C7-86BB-4F0C-B1F3-6D9B33B090C5}" srcOrd="0" destOrd="0" parTransId="{6B8581A5-C9D7-4B6E-8C7D-9D1E0E940CE8}" sibTransId="{B0CAF1B4-53C5-44FD-89F0-C6D321ABB219}"/>
    <dgm:cxn modelId="{7B043243-49D8-4C4C-A548-048A3BD56128}" type="presOf" srcId="{10B37770-4524-45E5-B7FE-A7C395A7011B}" destId="{65FB058A-66BD-4B9A-A27F-01C35E72C0C6}" srcOrd="0" destOrd="0" presId="urn:microsoft.com/office/officeart/2008/layout/HorizontalMultiLevelHierarchy"/>
    <dgm:cxn modelId="{7C8631E6-1F2E-4A07-A71A-C164E0D65820}" type="presOf" srcId="{5CA76513-F8CD-42EA-B371-0B9F3890FA07}" destId="{4231FF28-1141-4963-A14A-B8316272F790}" srcOrd="1" destOrd="0" presId="urn:microsoft.com/office/officeart/2008/layout/HorizontalMultiLevelHierarchy"/>
    <dgm:cxn modelId="{4876EF5C-B3FA-4131-BD84-7B337376798E}" type="presOf" srcId="{BEDF1034-EFAA-40F1-861E-AE7BBA68D8BD}" destId="{4DDAB95D-6283-4125-BA44-23D08CD560AA}" srcOrd="0" destOrd="0" presId="urn:microsoft.com/office/officeart/2008/layout/HorizontalMultiLevelHierarchy"/>
    <dgm:cxn modelId="{473AF413-B61E-45FD-AAC7-2AD245F0720C}" type="presParOf" srcId="{7B49004F-4F6C-4E42-8E78-3169C65DCE7A}" destId="{7FBA84E5-927F-40DA-A510-8451F24A6113}" srcOrd="0" destOrd="0" presId="urn:microsoft.com/office/officeart/2008/layout/HorizontalMultiLevelHierarchy"/>
    <dgm:cxn modelId="{79DD0341-049A-4F24-AF86-2D9B49443F80}" type="presParOf" srcId="{7FBA84E5-927F-40DA-A510-8451F24A6113}" destId="{5F1F68EA-D075-4B93-92AE-07634B42627B}" srcOrd="0" destOrd="0" presId="urn:microsoft.com/office/officeart/2008/layout/HorizontalMultiLevelHierarchy"/>
    <dgm:cxn modelId="{86C32D40-9D31-4F43-AB1C-78F5F2240893}" type="presParOf" srcId="{7FBA84E5-927F-40DA-A510-8451F24A6113}" destId="{68E0C926-703B-4486-A1FB-1AF1EC9F8B2D}" srcOrd="1" destOrd="0" presId="urn:microsoft.com/office/officeart/2008/layout/HorizontalMultiLevelHierarchy"/>
    <dgm:cxn modelId="{2E82F896-2612-41B5-9614-5CEED2E5428D}" type="presParOf" srcId="{68E0C926-703B-4486-A1FB-1AF1EC9F8B2D}" destId="{8F5CA5C3-33C2-482F-B5B3-D23C4EC15794}" srcOrd="0" destOrd="0" presId="urn:microsoft.com/office/officeart/2008/layout/HorizontalMultiLevelHierarchy"/>
    <dgm:cxn modelId="{BCF85018-B491-4BD7-875E-399CD64D93C5}" type="presParOf" srcId="{8F5CA5C3-33C2-482F-B5B3-D23C4EC15794}" destId="{AE153BB9-10E6-45A2-AE60-7E20FF8ACD6F}" srcOrd="0" destOrd="0" presId="urn:microsoft.com/office/officeart/2008/layout/HorizontalMultiLevelHierarchy"/>
    <dgm:cxn modelId="{C8A717CC-D079-42A8-B4C8-423067B0E8A6}" type="presParOf" srcId="{68E0C926-703B-4486-A1FB-1AF1EC9F8B2D}" destId="{A32C2AB8-9A10-42C7-A642-152811F4D898}" srcOrd="1" destOrd="0" presId="urn:microsoft.com/office/officeart/2008/layout/HorizontalMultiLevelHierarchy"/>
    <dgm:cxn modelId="{D8A30DC1-7F6E-45D2-8987-9EA13234941A}" type="presParOf" srcId="{A32C2AB8-9A10-42C7-A642-152811F4D898}" destId="{378E5C16-E45E-4693-B031-432DDDA2C7F1}" srcOrd="0" destOrd="0" presId="urn:microsoft.com/office/officeart/2008/layout/HorizontalMultiLevelHierarchy"/>
    <dgm:cxn modelId="{6033EF08-1253-4156-A915-A7EA9DC1109C}" type="presParOf" srcId="{A32C2AB8-9A10-42C7-A642-152811F4D898}" destId="{14184ABB-3C11-4130-ACCB-B6DE22E339CE}" srcOrd="1" destOrd="0" presId="urn:microsoft.com/office/officeart/2008/layout/HorizontalMultiLevelHierarchy"/>
    <dgm:cxn modelId="{FFA41FC0-B188-407A-AB9B-B0529A7892BE}" type="presParOf" srcId="{14184ABB-3C11-4130-ACCB-B6DE22E339CE}" destId="{83A7662F-DEC0-4CCE-B516-2F18BEF4ECA6}" srcOrd="0" destOrd="0" presId="urn:microsoft.com/office/officeart/2008/layout/HorizontalMultiLevelHierarchy"/>
    <dgm:cxn modelId="{A109E20C-4576-469A-8945-025DE837A284}" type="presParOf" srcId="{83A7662F-DEC0-4CCE-B516-2F18BEF4ECA6}" destId="{733131D5-62C5-4173-922C-0C67CCB279AC}" srcOrd="0" destOrd="0" presId="urn:microsoft.com/office/officeart/2008/layout/HorizontalMultiLevelHierarchy"/>
    <dgm:cxn modelId="{625BA4D8-535A-4CF4-970C-2C647A388E45}" type="presParOf" srcId="{14184ABB-3C11-4130-ACCB-B6DE22E339CE}" destId="{BB6DFB82-6804-4595-BCAB-3E2A89E06364}" srcOrd="1" destOrd="0" presId="urn:microsoft.com/office/officeart/2008/layout/HorizontalMultiLevelHierarchy"/>
    <dgm:cxn modelId="{52C83BEC-0EF9-40E4-BD6D-F55F858F1BEF}" type="presParOf" srcId="{BB6DFB82-6804-4595-BCAB-3E2A89E06364}" destId="{E9D3DF77-CB02-48B1-97E3-9DF379A7FA5B}" srcOrd="0" destOrd="0" presId="urn:microsoft.com/office/officeart/2008/layout/HorizontalMultiLevelHierarchy"/>
    <dgm:cxn modelId="{18345D65-C969-46E1-B6A8-D0BACFC2EB30}" type="presParOf" srcId="{BB6DFB82-6804-4595-BCAB-3E2A89E06364}" destId="{D157EB90-D396-48EC-9D3F-AAFCC70A41EA}" srcOrd="1" destOrd="0" presId="urn:microsoft.com/office/officeart/2008/layout/HorizontalMultiLevelHierarchy"/>
    <dgm:cxn modelId="{3766A347-630D-440B-ABCE-C0AC0FCB6F0D}" type="presParOf" srcId="{14184ABB-3C11-4130-ACCB-B6DE22E339CE}" destId="{8E1CE34C-190C-4D97-B489-D0C746FF835A}" srcOrd="2" destOrd="0" presId="urn:microsoft.com/office/officeart/2008/layout/HorizontalMultiLevelHierarchy"/>
    <dgm:cxn modelId="{2345A592-C123-4ED2-AE81-1E815BF8B3B2}" type="presParOf" srcId="{8E1CE34C-190C-4D97-B489-D0C746FF835A}" destId="{AF763330-6C37-410F-BB90-EEC172264D65}" srcOrd="0" destOrd="0" presId="urn:microsoft.com/office/officeart/2008/layout/HorizontalMultiLevelHierarchy"/>
    <dgm:cxn modelId="{929869D7-1327-47C0-B77F-C63298F6710F}" type="presParOf" srcId="{14184ABB-3C11-4130-ACCB-B6DE22E339CE}" destId="{2DE973E9-1AB8-451C-8DAC-D3BA1F905CA4}" srcOrd="3" destOrd="0" presId="urn:microsoft.com/office/officeart/2008/layout/HorizontalMultiLevelHierarchy"/>
    <dgm:cxn modelId="{5E42A78B-C0DF-4611-A580-EC9063391446}" type="presParOf" srcId="{2DE973E9-1AB8-451C-8DAC-D3BA1F905CA4}" destId="{38CF1BE2-FFE3-45F9-A106-9A4A708A2B72}" srcOrd="0" destOrd="0" presId="urn:microsoft.com/office/officeart/2008/layout/HorizontalMultiLevelHierarchy"/>
    <dgm:cxn modelId="{0BF3DE6F-9E1F-49DE-A6C3-FC9A38839F5A}" type="presParOf" srcId="{2DE973E9-1AB8-451C-8DAC-D3BA1F905CA4}" destId="{23B8673D-7883-49BF-984B-AB7AF25D9BBB}" srcOrd="1" destOrd="0" presId="urn:microsoft.com/office/officeart/2008/layout/HorizontalMultiLevelHierarchy"/>
    <dgm:cxn modelId="{3D417CE0-4A3F-42D6-95D1-A93F82BB102A}" type="presParOf" srcId="{23B8673D-7883-49BF-984B-AB7AF25D9BBB}" destId="{4FB7827A-1F81-4F29-8C97-9EC59C9C4E46}" srcOrd="0" destOrd="0" presId="urn:microsoft.com/office/officeart/2008/layout/HorizontalMultiLevelHierarchy"/>
    <dgm:cxn modelId="{447FA1BB-1FB8-48D7-A30A-BBE2ED58C741}" type="presParOf" srcId="{4FB7827A-1F81-4F29-8C97-9EC59C9C4E46}" destId="{6BD77BA3-0662-4192-8664-DA2B684590D2}" srcOrd="0" destOrd="0" presId="urn:microsoft.com/office/officeart/2008/layout/HorizontalMultiLevelHierarchy"/>
    <dgm:cxn modelId="{802C223C-32CA-473B-865C-011D1BA73519}" type="presParOf" srcId="{23B8673D-7883-49BF-984B-AB7AF25D9BBB}" destId="{BBF55FD9-3B31-4A78-941D-6FF6ECBD47A7}" srcOrd="1" destOrd="0" presId="urn:microsoft.com/office/officeart/2008/layout/HorizontalMultiLevelHierarchy"/>
    <dgm:cxn modelId="{24151335-D38C-416C-8711-3B132C919425}" type="presParOf" srcId="{BBF55FD9-3B31-4A78-941D-6FF6ECBD47A7}" destId="{F5B2984E-E213-493A-B238-961B6BA01B35}" srcOrd="0" destOrd="0" presId="urn:microsoft.com/office/officeart/2008/layout/HorizontalMultiLevelHierarchy"/>
    <dgm:cxn modelId="{79BD089E-1B60-4AE7-B075-667AD14F4783}" type="presParOf" srcId="{BBF55FD9-3B31-4A78-941D-6FF6ECBD47A7}" destId="{F7606050-4950-4EAF-BE98-1FF8F0668E5D}" srcOrd="1" destOrd="0" presId="urn:microsoft.com/office/officeart/2008/layout/HorizontalMultiLevelHierarchy"/>
    <dgm:cxn modelId="{327B74DA-08A9-4932-8C3E-CB81FA4B8259}" type="presParOf" srcId="{F7606050-4950-4EAF-BE98-1FF8F0668E5D}" destId="{55B14087-318B-4F86-996A-B9D8ED2B115E}" srcOrd="0" destOrd="0" presId="urn:microsoft.com/office/officeart/2008/layout/HorizontalMultiLevelHierarchy"/>
    <dgm:cxn modelId="{686F8449-9B96-4350-8947-9D728E0F48AC}" type="presParOf" srcId="{55B14087-318B-4F86-996A-B9D8ED2B115E}" destId="{9466B918-2902-49CD-AC89-A155AE5AC1B0}" srcOrd="0" destOrd="0" presId="urn:microsoft.com/office/officeart/2008/layout/HorizontalMultiLevelHierarchy"/>
    <dgm:cxn modelId="{B72D8E9E-F63B-42F4-8736-0AB5CD83309E}" type="presParOf" srcId="{F7606050-4950-4EAF-BE98-1FF8F0668E5D}" destId="{8A346850-A312-40ED-ACEA-DDC10392E5C4}" srcOrd="1" destOrd="0" presId="urn:microsoft.com/office/officeart/2008/layout/HorizontalMultiLevelHierarchy"/>
    <dgm:cxn modelId="{0E065144-828D-4516-87AE-933D76AD9A21}" type="presParOf" srcId="{8A346850-A312-40ED-ACEA-DDC10392E5C4}" destId="{632137A1-C6D5-474E-9AB0-7B2F7D9F938F}" srcOrd="0" destOrd="0" presId="urn:microsoft.com/office/officeart/2008/layout/HorizontalMultiLevelHierarchy"/>
    <dgm:cxn modelId="{931ACABF-0EE2-4E38-A880-D36369A31775}" type="presParOf" srcId="{8A346850-A312-40ED-ACEA-DDC10392E5C4}" destId="{25E3E8F1-D7C0-4011-8557-88C9DCEA3DDA}" srcOrd="1" destOrd="0" presId="urn:microsoft.com/office/officeart/2008/layout/HorizontalMultiLevelHierarchy"/>
    <dgm:cxn modelId="{A91B197E-B51D-4909-9EFE-EA2152D0CDA2}" type="presParOf" srcId="{25E3E8F1-D7C0-4011-8557-88C9DCEA3DDA}" destId="{116E26B0-14FD-4263-BA5E-7CFA6E6A06BA}" srcOrd="0" destOrd="0" presId="urn:microsoft.com/office/officeart/2008/layout/HorizontalMultiLevelHierarchy"/>
    <dgm:cxn modelId="{6B4639B8-1AC0-4893-9F2E-BD60DAB697BE}" type="presParOf" srcId="{116E26B0-14FD-4263-BA5E-7CFA6E6A06BA}" destId="{DB6C40E5-E579-4023-B510-FC07AE65774C}" srcOrd="0" destOrd="0" presId="urn:microsoft.com/office/officeart/2008/layout/HorizontalMultiLevelHierarchy"/>
    <dgm:cxn modelId="{6CA69F09-5B1D-4D48-8FE9-C69B9C812FB9}" type="presParOf" srcId="{25E3E8F1-D7C0-4011-8557-88C9DCEA3DDA}" destId="{A211244F-4385-4D4B-BBDB-04263645ABBA}" srcOrd="1" destOrd="0" presId="urn:microsoft.com/office/officeart/2008/layout/HorizontalMultiLevelHierarchy"/>
    <dgm:cxn modelId="{7B46C43E-82FE-4050-BDE2-351AC7BBEDA0}" type="presParOf" srcId="{A211244F-4385-4D4B-BBDB-04263645ABBA}" destId="{DAB091E8-EC00-42D1-9846-316DDF71AE18}" srcOrd="0" destOrd="0" presId="urn:microsoft.com/office/officeart/2008/layout/HorizontalMultiLevelHierarchy"/>
    <dgm:cxn modelId="{6428043C-3750-41E9-A3BB-130AE9785D1D}" type="presParOf" srcId="{A211244F-4385-4D4B-BBDB-04263645ABBA}" destId="{8FDADD4D-27ED-4450-8729-969AA1FC410B}" srcOrd="1" destOrd="0" presId="urn:microsoft.com/office/officeart/2008/layout/HorizontalMultiLevelHierarchy"/>
    <dgm:cxn modelId="{BFE3E2A5-DC43-4193-BC02-4B0113F4D19D}" type="presParOf" srcId="{25E3E8F1-D7C0-4011-8557-88C9DCEA3DDA}" destId="{34250586-6470-4CFC-A776-0468055558A4}" srcOrd="2" destOrd="0" presId="urn:microsoft.com/office/officeart/2008/layout/HorizontalMultiLevelHierarchy"/>
    <dgm:cxn modelId="{7B8AAC0A-92CD-4DA3-956B-E3D113CD0077}" type="presParOf" srcId="{34250586-6470-4CFC-A776-0468055558A4}" destId="{883F23D1-59B3-4890-B9CE-2A6FAED1530F}" srcOrd="0" destOrd="0" presId="urn:microsoft.com/office/officeart/2008/layout/HorizontalMultiLevelHierarchy"/>
    <dgm:cxn modelId="{BFDDDAEC-4E88-4BB8-AD24-BE237B0DAFD3}" type="presParOf" srcId="{25E3E8F1-D7C0-4011-8557-88C9DCEA3DDA}" destId="{BD36AA5C-A903-4020-A95F-F1A6BBA476D3}" srcOrd="3" destOrd="0" presId="urn:microsoft.com/office/officeart/2008/layout/HorizontalMultiLevelHierarchy"/>
    <dgm:cxn modelId="{C19ADA14-AB31-4144-851B-64729DA866D4}" type="presParOf" srcId="{BD36AA5C-A903-4020-A95F-F1A6BBA476D3}" destId="{6A6CD5C3-EEFA-4B62-A486-A5BFCA06CB28}" srcOrd="0" destOrd="0" presId="urn:microsoft.com/office/officeart/2008/layout/HorizontalMultiLevelHierarchy"/>
    <dgm:cxn modelId="{0AF2D88D-E432-47B5-9E13-A2E3195FBDFF}" type="presParOf" srcId="{BD36AA5C-A903-4020-A95F-F1A6BBA476D3}" destId="{7D33321B-B3CE-4BF8-9D40-ACBF992ED732}" srcOrd="1" destOrd="0" presId="urn:microsoft.com/office/officeart/2008/layout/HorizontalMultiLevelHierarchy"/>
    <dgm:cxn modelId="{5F2A26F0-81E6-49AF-AA52-B9216FA18B19}" type="presParOf" srcId="{25E3E8F1-D7C0-4011-8557-88C9DCEA3DDA}" destId="{980FC905-AFA5-4012-BB9E-229C334B70C6}" srcOrd="4" destOrd="0" presId="urn:microsoft.com/office/officeart/2008/layout/HorizontalMultiLevelHierarchy"/>
    <dgm:cxn modelId="{04F2208E-3C7A-461F-A8D3-42E1FC0C1A17}" type="presParOf" srcId="{980FC905-AFA5-4012-BB9E-229C334B70C6}" destId="{73D0D099-FD12-4813-ACC7-14186F68D29C}" srcOrd="0" destOrd="0" presId="urn:microsoft.com/office/officeart/2008/layout/HorizontalMultiLevelHierarchy"/>
    <dgm:cxn modelId="{F2131EE6-7466-4A92-B055-73BBEE922C9E}" type="presParOf" srcId="{25E3E8F1-D7C0-4011-8557-88C9DCEA3DDA}" destId="{873C1D50-10FC-4694-A34E-3CC993373197}" srcOrd="5" destOrd="0" presId="urn:microsoft.com/office/officeart/2008/layout/HorizontalMultiLevelHierarchy"/>
    <dgm:cxn modelId="{3D6AF20E-B26C-4A04-B586-ECE653A6F3B5}" type="presParOf" srcId="{873C1D50-10FC-4694-A34E-3CC993373197}" destId="{3C4EDD1B-F418-4DFE-935B-39B394303F47}" srcOrd="0" destOrd="0" presId="urn:microsoft.com/office/officeart/2008/layout/HorizontalMultiLevelHierarchy"/>
    <dgm:cxn modelId="{6587C849-7335-4DDA-AE78-6788CA9E7708}" type="presParOf" srcId="{873C1D50-10FC-4694-A34E-3CC993373197}" destId="{282F95A0-FE76-4FE8-AB1B-570B6F062B4D}" srcOrd="1" destOrd="0" presId="urn:microsoft.com/office/officeart/2008/layout/HorizontalMultiLevelHierarchy"/>
    <dgm:cxn modelId="{A8ACAEAA-4477-43BF-BDE2-CA728070551D}" type="presParOf" srcId="{F7606050-4950-4EAF-BE98-1FF8F0668E5D}" destId="{5C004610-440A-44DE-8CDD-D87B9AC517CB}" srcOrd="2" destOrd="0" presId="urn:microsoft.com/office/officeart/2008/layout/HorizontalMultiLevelHierarchy"/>
    <dgm:cxn modelId="{1C94AE1B-BA47-401C-801E-59AFD40B7D83}" type="presParOf" srcId="{5C004610-440A-44DE-8CDD-D87B9AC517CB}" destId="{D17B9907-F909-4785-8605-A98C2FE0008A}" srcOrd="0" destOrd="0" presId="urn:microsoft.com/office/officeart/2008/layout/HorizontalMultiLevelHierarchy"/>
    <dgm:cxn modelId="{08795DC8-6D98-4A21-8E65-C35352A8D532}" type="presParOf" srcId="{F7606050-4950-4EAF-BE98-1FF8F0668E5D}" destId="{E380FACE-BB14-4ECF-BFF0-3149042037F7}" srcOrd="3" destOrd="0" presId="urn:microsoft.com/office/officeart/2008/layout/HorizontalMultiLevelHierarchy"/>
    <dgm:cxn modelId="{7563B91E-2693-4F57-B34E-57931063FB3D}" type="presParOf" srcId="{E380FACE-BB14-4ECF-BFF0-3149042037F7}" destId="{65FB058A-66BD-4B9A-A27F-01C35E72C0C6}" srcOrd="0" destOrd="0" presId="urn:microsoft.com/office/officeart/2008/layout/HorizontalMultiLevelHierarchy"/>
    <dgm:cxn modelId="{7E579BF8-A7C9-4C4B-A9BC-2BBBB3B729FC}" type="presParOf" srcId="{E380FACE-BB14-4ECF-BFF0-3149042037F7}" destId="{E9ED9024-D14F-4BC2-9809-7B99AF2263AF}" srcOrd="1" destOrd="0" presId="urn:microsoft.com/office/officeart/2008/layout/HorizontalMultiLevelHierarchy"/>
    <dgm:cxn modelId="{7C10BA02-F20A-4458-B95A-6E4FEB7F45BF}" type="presParOf" srcId="{F7606050-4950-4EAF-BE98-1FF8F0668E5D}" destId="{C5625F0E-4B4D-40F1-900B-2D5367DFFA22}" srcOrd="4" destOrd="0" presId="urn:microsoft.com/office/officeart/2008/layout/HorizontalMultiLevelHierarchy"/>
    <dgm:cxn modelId="{E3B5A09C-F740-458A-9723-00D17795DA9C}" type="presParOf" srcId="{C5625F0E-4B4D-40F1-900B-2D5367DFFA22}" destId="{923981DB-4F67-4A80-9DA0-B9D8E20D8077}" srcOrd="0" destOrd="0" presId="urn:microsoft.com/office/officeart/2008/layout/HorizontalMultiLevelHierarchy"/>
    <dgm:cxn modelId="{684A5A4B-B786-4647-A181-9933EB9E90D5}" type="presParOf" srcId="{F7606050-4950-4EAF-BE98-1FF8F0668E5D}" destId="{0684DCBE-317F-491E-B538-044728055363}" srcOrd="5" destOrd="0" presId="urn:microsoft.com/office/officeart/2008/layout/HorizontalMultiLevelHierarchy"/>
    <dgm:cxn modelId="{373B1D63-A269-4899-A303-4244C45466DE}" type="presParOf" srcId="{0684DCBE-317F-491E-B538-044728055363}" destId="{797DCCFA-ADA9-47DD-A25B-1FA014B83F89}" srcOrd="0" destOrd="0" presId="urn:microsoft.com/office/officeart/2008/layout/HorizontalMultiLevelHierarchy"/>
    <dgm:cxn modelId="{9B1BF831-A656-433B-B3CB-D1C0151435E2}" type="presParOf" srcId="{0684DCBE-317F-491E-B538-044728055363}" destId="{B82DCCD8-3289-452C-B5E1-8F114A66F5EA}" srcOrd="1" destOrd="0" presId="urn:microsoft.com/office/officeart/2008/layout/HorizontalMultiLevelHierarchy"/>
    <dgm:cxn modelId="{DA693C49-7DBF-4140-A45E-875F69ED87AE}" type="presParOf" srcId="{68E0C926-703B-4486-A1FB-1AF1EC9F8B2D}" destId="{5B1F590B-2775-494B-9B6C-80048AF04623}" srcOrd="2" destOrd="0" presId="urn:microsoft.com/office/officeart/2008/layout/HorizontalMultiLevelHierarchy"/>
    <dgm:cxn modelId="{F516E9C7-F772-4CB2-B361-17A0281829E0}" type="presParOf" srcId="{5B1F590B-2775-494B-9B6C-80048AF04623}" destId="{458939E9-6E23-41EF-8DA6-61DD3B4DB019}" srcOrd="0" destOrd="0" presId="urn:microsoft.com/office/officeart/2008/layout/HorizontalMultiLevelHierarchy"/>
    <dgm:cxn modelId="{6D3B0C01-D378-44E5-9C40-FDB466B578AE}" type="presParOf" srcId="{68E0C926-703B-4486-A1FB-1AF1EC9F8B2D}" destId="{779ACDDA-B8BE-47B7-9A60-9C2765CD39E1}" srcOrd="3" destOrd="0" presId="urn:microsoft.com/office/officeart/2008/layout/HorizontalMultiLevelHierarchy"/>
    <dgm:cxn modelId="{AD2A7E7F-696D-4416-8993-975F85EBDABD}" type="presParOf" srcId="{779ACDDA-B8BE-47B7-9A60-9C2765CD39E1}" destId="{858AA5EE-0C4B-4EE3-8601-1395C192AABD}" srcOrd="0" destOrd="0" presId="urn:microsoft.com/office/officeart/2008/layout/HorizontalMultiLevelHierarchy"/>
    <dgm:cxn modelId="{758315FD-A8E4-44D6-B45D-4DE8ED4AC10B}" type="presParOf" srcId="{779ACDDA-B8BE-47B7-9A60-9C2765CD39E1}" destId="{F36BB2D3-42B9-4936-94CF-146517172AA1}" srcOrd="1" destOrd="0" presId="urn:microsoft.com/office/officeart/2008/layout/HorizontalMultiLevelHierarchy"/>
    <dgm:cxn modelId="{713DBB90-9194-4C60-9479-A076AB73C70E}" type="presParOf" srcId="{F36BB2D3-42B9-4936-94CF-146517172AA1}" destId="{8372D3A4-A2A6-42FD-86D0-5C4B60321AC2}" srcOrd="0" destOrd="0" presId="urn:microsoft.com/office/officeart/2008/layout/HorizontalMultiLevelHierarchy"/>
    <dgm:cxn modelId="{DA2B66A0-F2C0-4D94-B01E-ACA648F3E930}" type="presParOf" srcId="{8372D3A4-A2A6-42FD-86D0-5C4B60321AC2}" destId="{628C0676-986D-4336-A792-0F0254A92269}" srcOrd="0" destOrd="0" presId="urn:microsoft.com/office/officeart/2008/layout/HorizontalMultiLevelHierarchy"/>
    <dgm:cxn modelId="{B2AC6691-9C6C-467B-87C4-963BE34BC392}" type="presParOf" srcId="{F36BB2D3-42B9-4936-94CF-146517172AA1}" destId="{D525544F-1308-4893-967C-C39825EE6B16}" srcOrd="1" destOrd="0" presId="urn:microsoft.com/office/officeart/2008/layout/HorizontalMultiLevelHierarchy"/>
    <dgm:cxn modelId="{70057AB8-15ED-4B59-9AF9-4E7078CF93C0}" type="presParOf" srcId="{D525544F-1308-4893-967C-C39825EE6B16}" destId="{CEA8BD24-CD61-4DD1-9123-10051AF7BEEA}" srcOrd="0" destOrd="0" presId="urn:microsoft.com/office/officeart/2008/layout/HorizontalMultiLevelHierarchy"/>
    <dgm:cxn modelId="{18DB1CEC-A6FD-42BF-AC40-8D4102CD5A05}" type="presParOf" srcId="{D525544F-1308-4893-967C-C39825EE6B16}" destId="{A69AEC33-C274-498B-BEEF-01F03F3CBB87}" srcOrd="1" destOrd="0" presId="urn:microsoft.com/office/officeart/2008/layout/HorizontalMultiLevelHierarchy"/>
    <dgm:cxn modelId="{C3AFAF17-D039-4EE9-9D17-FEB318F64C8B}" type="presParOf" srcId="{A69AEC33-C274-498B-BEEF-01F03F3CBB87}" destId="{CDC2AD8A-FA88-47A9-8D44-ECED5F1ECF25}" srcOrd="0" destOrd="0" presId="urn:microsoft.com/office/officeart/2008/layout/HorizontalMultiLevelHierarchy"/>
    <dgm:cxn modelId="{ECBCA261-4D22-4807-BEBF-9FFBF114A427}" type="presParOf" srcId="{CDC2AD8A-FA88-47A9-8D44-ECED5F1ECF25}" destId="{4231FF28-1141-4963-A14A-B8316272F790}" srcOrd="0" destOrd="0" presId="urn:microsoft.com/office/officeart/2008/layout/HorizontalMultiLevelHierarchy"/>
    <dgm:cxn modelId="{9C88342C-22DF-49FD-A280-C3809FB0BCE1}" type="presParOf" srcId="{A69AEC33-C274-498B-BEEF-01F03F3CBB87}" destId="{403CAEA3-C202-4382-9707-70BE8DE7243B}" srcOrd="1" destOrd="0" presId="urn:microsoft.com/office/officeart/2008/layout/HorizontalMultiLevelHierarchy"/>
    <dgm:cxn modelId="{01C15487-00F3-4CF3-BFEA-7C27BE69B287}" type="presParOf" srcId="{403CAEA3-C202-4382-9707-70BE8DE7243B}" destId="{F77B48D4-780F-41FC-AC60-DA500A9FE6FC}" srcOrd="0" destOrd="0" presId="urn:microsoft.com/office/officeart/2008/layout/HorizontalMultiLevelHierarchy"/>
    <dgm:cxn modelId="{ADE3E580-31D1-4D76-B302-0F091AC25E96}" type="presParOf" srcId="{403CAEA3-C202-4382-9707-70BE8DE7243B}" destId="{17E7A421-28BA-43D5-8140-CC97664510AB}" srcOrd="1" destOrd="0" presId="urn:microsoft.com/office/officeart/2008/layout/HorizontalMultiLevelHierarchy"/>
    <dgm:cxn modelId="{BDDC5B12-D584-4764-985B-8A4FE33474DB}" type="presParOf" srcId="{17E7A421-28BA-43D5-8140-CC97664510AB}" destId="{2A2C86F9-AC7D-4A36-9009-5560E58E3B61}" srcOrd="0" destOrd="0" presId="urn:microsoft.com/office/officeart/2008/layout/HorizontalMultiLevelHierarchy"/>
    <dgm:cxn modelId="{1D32D7FC-0D00-44A6-92A5-160F7042EE38}" type="presParOf" srcId="{2A2C86F9-AC7D-4A36-9009-5560E58E3B61}" destId="{B58078D9-8BDC-42C1-BF15-03479A04A725}" srcOrd="0" destOrd="0" presId="urn:microsoft.com/office/officeart/2008/layout/HorizontalMultiLevelHierarchy"/>
    <dgm:cxn modelId="{D477BA8D-D6D9-428E-B007-D4F677F08EC4}" type="presParOf" srcId="{17E7A421-28BA-43D5-8140-CC97664510AB}" destId="{C60F4950-5105-4F24-AFE5-9CB573FC3BD2}" srcOrd="1" destOrd="0" presId="urn:microsoft.com/office/officeart/2008/layout/HorizontalMultiLevelHierarchy"/>
    <dgm:cxn modelId="{6D0A2C44-E0F2-4FF7-88E3-B853FD3AA641}" type="presParOf" srcId="{C60F4950-5105-4F24-AFE5-9CB573FC3BD2}" destId="{045D639E-D03F-49CC-8822-02336E76D894}" srcOrd="0" destOrd="0" presId="urn:microsoft.com/office/officeart/2008/layout/HorizontalMultiLevelHierarchy"/>
    <dgm:cxn modelId="{4B995B26-109B-45EE-93CC-6280EBF8A5F6}" type="presParOf" srcId="{C60F4950-5105-4F24-AFE5-9CB573FC3BD2}" destId="{7CE43C39-714E-40B5-BDF8-96A15216891A}" srcOrd="1" destOrd="0" presId="urn:microsoft.com/office/officeart/2008/layout/HorizontalMultiLevelHierarchy"/>
    <dgm:cxn modelId="{DF8791B2-8C90-417E-BB63-FFD26BB11779}" type="presParOf" srcId="{A69AEC33-C274-498B-BEEF-01F03F3CBB87}" destId="{04D47095-3447-4DA3-8B6E-EB04550010C6}" srcOrd="2" destOrd="0" presId="urn:microsoft.com/office/officeart/2008/layout/HorizontalMultiLevelHierarchy"/>
    <dgm:cxn modelId="{3972B3E6-E8B2-4658-AA4A-AE85EEC38305}" type="presParOf" srcId="{04D47095-3447-4DA3-8B6E-EB04550010C6}" destId="{BA23944A-6E31-4232-ACBE-566014642A42}" srcOrd="0" destOrd="0" presId="urn:microsoft.com/office/officeart/2008/layout/HorizontalMultiLevelHierarchy"/>
    <dgm:cxn modelId="{328E196B-CA75-4D84-B5C2-1F7B04971A27}" type="presParOf" srcId="{A69AEC33-C274-498B-BEEF-01F03F3CBB87}" destId="{72D07312-B0C9-456F-98D1-641F57D0AD78}" srcOrd="3" destOrd="0" presId="urn:microsoft.com/office/officeart/2008/layout/HorizontalMultiLevelHierarchy"/>
    <dgm:cxn modelId="{37AEA522-79E7-4CC8-9BD8-B3B6E9BCA30E}" type="presParOf" srcId="{72D07312-B0C9-456F-98D1-641F57D0AD78}" destId="{E45C60E1-5DFD-495D-8036-BE1AD32B9537}" srcOrd="0" destOrd="0" presId="urn:microsoft.com/office/officeart/2008/layout/HorizontalMultiLevelHierarchy"/>
    <dgm:cxn modelId="{80177B29-A825-43D0-A749-497AA9AD090F}" type="presParOf" srcId="{72D07312-B0C9-456F-98D1-641F57D0AD78}" destId="{BC082B37-8555-443F-841B-A981CDC7F1C2}" srcOrd="1" destOrd="0" presId="urn:microsoft.com/office/officeart/2008/layout/HorizontalMultiLevelHierarchy"/>
    <dgm:cxn modelId="{95CF9107-4466-4594-A83F-D967621BB507}" type="presParOf" srcId="{BC082B37-8555-443F-841B-A981CDC7F1C2}" destId="{F03FB7BB-6BAE-42E4-BE2C-B5261B764A3E}" srcOrd="0" destOrd="0" presId="urn:microsoft.com/office/officeart/2008/layout/HorizontalMultiLevelHierarchy"/>
    <dgm:cxn modelId="{E18D30A7-4689-4D7F-B487-BF429F51E420}" type="presParOf" srcId="{F03FB7BB-6BAE-42E4-BE2C-B5261B764A3E}" destId="{A1056EC7-45ED-4686-A83E-681475214B4E}" srcOrd="0" destOrd="0" presId="urn:microsoft.com/office/officeart/2008/layout/HorizontalMultiLevelHierarchy"/>
    <dgm:cxn modelId="{1F79C743-D1EC-4BFF-B010-E232E2E51AAC}" type="presParOf" srcId="{BC082B37-8555-443F-841B-A981CDC7F1C2}" destId="{4EA2DF8B-B915-41B4-A6EB-BA2F8830A1B4}" srcOrd="1" destOrd="0" presId="urn:microsoft.com/office/officeart/2008/layout/HorizontalMultiLevelHierarchy"/>
    <dgm:cxn modelId="{B35A5B6A-18A7-49BC-89AF-5B440907089D}" type="presParOf" srcId="{4EA2DF8B-B915-41B4-A6EB-BA2F8830A1B4}" destId="{DD86976E-EA03-477B-94B0-752596559F25}" srcOrd="0" destOrd="0" presId="urn:microsoft.com/office/officeart/2008/layout/HorizontalMultiLevelHierarchy"/>
    <dgm:cxn modelId="{D51C5684-2EBF-495E-B9B2-468D66EFCEF9}" type="presParOf" srcId="{4EA2DF8B-B915-41B4-A6EB-BA2F8830A1B4}" destId="{3009B034-F4C7-4721-97FC-37E0D3E81976}" srcOrd="1" destOrd="0" presId="urn:microsoft.com/office/officeart/2008/layout/HorizontalMultiLevelHierarchy"/>
    <dgm:cxn modelId="{535A474A-24EC-4FB5-86C4-2CAFFC470358}" type="presParOf" srcId="{A69AEC33-C274-498B-BEEF-01F03F3CBB87}" destId="{BF117095-B205-4C8C-8C7D-CF24FDC80DAA}" srcOrd="4" destOrd="0" presId="urn:microsoft.com/office/officeart/2008/layout/HorizontalMultiLevelHierarchy"/>
    <dgm:cxn modelId="{F1BB3060-0E30-4DB3-A793-39E5E549C3F2}" type="presParOf" srcId="{BF117095-B205-4C8C-8C7D-CF24FDC80DAA}" destId="{7ACDB26E-EAC0-4619-A357-ED098AA11F2B}" srcOrd="0" destOrd="0" presId="urn:microsoft.com/office/officeart/2008/layout/HorizontalMultiLevelHierarchy"/>
    <dgm:cxn modelId="{E622D150-8381-4814-B70B-0B152E878E2D}" type="presParOf" srcId="{A69AEC33-C274-498B-BEEF-01F03F3CBB87}" destId="{D338C338-4E37-485B-8BA9-B708FD49D959}" srcOrd="5" destOrd="0" presId="urn:microsoft.com/office/officeart/2008/layout/HorizontalMultiLevelHierarchy"/>
    <dgm:cxn modelId="{FAA3B68C-044B-461F-88EC-086679E09561}" type="presParOf" srcId="{D338C338-4E37-485B-8BA9-B708FD49D959}" destId="{D953F264-D4D9-4AF8-87CB-E51FF2B68F7F}" srcOrd="0" destOrd="0" presId="urn:microsoft.com/office/officeart/2008/layout/HorizontalMultiLevelHierarchy"/>
    <dgm:cxn modelId="{0D26B952-7203-4387-AE2E-237C84C0442F}" type="presParOf" srcId="{D338C338-4E37-485B-8BA9-B708FD49D959}" destId="{BAC00D84-1CD7-42FE-9ECC-1097F93C6DBB}" srcOrd="1" destOrd="0" presId="urn:microsoft.com/office/officeart/2008/layout/HorizontalMultiLevelHierarchy"/>
    <dgm:cxn modelId="{7ADAC1E3-1738-452E-80DA-1384F57EB29A}" type="presParOf" srcId="{BAC00D84-1CD7-42FE-9ECC-1097F93C6DBB}" destId="{CCE233E8-4BC3-4808-95E4-0B4EF689F631}" srcOrd="0" destOrd="0" presId="urn:microsoft.com/office/officeart/2008/layout/HorizontalMultiLevelHierarchy"/>
    <dgm:cxn modelId="{543EBBE3-E3A9-43C4-BC52-5ED61EE18EBD}" type="presParOf" srcId="{CCE233E8-4BC3-4808-95E4-0B4EF689F631}" destId="{50CED341-227A-4320-961A-888792D1BBB5}" srcOrd="0" destOrd="0" presId="urn:microsoft.com/office/officeart/2008/layout/HorizontalMultiLevelHierarchy"/>
    <dgm:cxn modelId="{17A6686C-D8F0-46CD-A4AC-BA5983545744}" type="presParOf" srcId="{BAC00D84-1CD7-42FE-9ECC-1097F93C6DBB}" destId="{938AC728-5A04-43E9-9CEC-3D9F574D7652}" srcOrd="1" destOrd="0" presId="urn:microsoft.com/office/officeart/2008/layout/HorizontalMultiLevelHierarchy"/>
    <dgm:cxn modelId="{23CAADD4-DECE-4DB7-80B6-BC06518C384B}" type="presParOf" srcId="{938AC728-5A04-43E9-9CEC-3D9F574D7652}" destId="{6E94ADB0-2080-4B7A-A5F8-ABB836AD5C89}" srcOrd="0" destOrd="0" presId="urn:microsoft.com/office/officeart/2008/layout/HorizontalMultiLevelHierarchy"/>
    <dgm:cxn modelId="{77C4DFDF-2F72-4278-BBB6-0034A6A16763}" type="presParOf" srcId="{938AC728-5A04-43E9-9CEC-3D9F574D7652}" destId="{0FC894D4-DFBE-42D4-89BD-B707E9BB57F2}" srcOrd="1" destOrd="0" presId="urn:microsoft.com/office/officeart/2008/layout/HorizontalMultiLevelHierarchy"/>
    <dgm:cxn modelId="{7F8C749B-6C7B-43C9-87D1-E16D393564B0}" type="presParOf" srcId="{F36BB2D3-42B9-4936-94CF-146517172AA1}" destId="{F7552737-33BE-4FA5-8C33-FE530ED71D65}" srcOrd="2" destOrd="0" presId="urn:microsoft.com/office/officeart/2008/layout/HorizontalMultiLevelHierarchy"/>
    <dgm:cxn modelId="{33BCCB42-9E20-446A-8CEB-2ADDF42CAA49}" type="presParOf" srcId="{F7552737-33BE-4FA5-8C33-FE530ED71D65}" destId="{F9B0277D-93F8-4700-9CB4-1073F9FC00D8}" srcOrd="0" destOrd="0" presId="urn:microsoft.com/office/officeart/2008/layout/HorizontalMultiLevelHierarchy"/>
    <dgm:cxn modelId="{9387B099-99F8-42C0-8C5C-7B92FD7238D0}" type="presParOf" srcId="{F36BB2D3-42B9-4936-94CF-146517172AA1}" destId="{A0368BB3-F54D-436E-978C-E43AD4793175}" srcOrd="3" destOrd="0" presId="urn:microsoft.com/office/officeart/2008/layout/HorizontalMultiLevelHierarchy"/>
    <dgm:cxn modelId="{3F6474D3-915C-4693-BD45-EE939BA3A726}" type="presParOf" srcId="{A0368BB3-F54D-436E-978C-E43AD4793175}" destId="{576C4CFD-70FA-463D-BB92-08CDDC8F0E86}" srcOrd="0" destOrd="0" presId="urn:microsoft.com/office/officeart/2008/layout/HorizontalMultiLevelHierarchy"/>
    <dgm:cxn modelId="{74DBE4D0-946F-4216-8396-8599A709E562}" type="presParOf" srcId="{A0368BB3-F54D-436E-978C-E43AD4793175}" destId="{E16DED41-E3FA-4CFB-B191-29A0428F2E69}" srcOrd="1" destOrd="0" presId="urn:microsoft.com/office/officeart/2008/layout/HorizontalMultiLevelHierarchy"/>
    <dgm:cxn modelId="{880BC99B-E1AB-474D-A582-02067D2BE6D5}" type="presParOf" srcId="{E16DED41-E3FA-4CFB-B191-29A0428F2E69}" destId="{8C348749-6D17-4A22-8434-C332C07E0E7D}" srcOrd="0" destOrd="0" presId="urn:microsoft.com/office/officeart/2008/layout/HorizontalMultiLevelHierarchy"/>
    <dgm:cxn modelId="{E29BEC9D-28E8-4AD3-97E4-369B4CF35FF9}" type="presParOf" srcId="{8C348749-6D17-4A22-8434-C332C07E0E7D}" destId="{823D8E90-6DB7-478B-945D-7C76631A535F}" srcOrd="0" destOrd="0" presId="urn:microsoft.com/office/officeart/2008/layout/HorizontalMultiLevelHierarchy"/>
    <dgm:cxn modelId="{C309FD2A-6218-4A12-B875-7F80785F6065}" type="presParOf" srcId="{E16DED41-E3FA-4CFB-B191-29A0428F2E69}" destId="{0F781400-6C1D-46D5-B211-54FAE854ED60}" srcOrd="1" destOrd="0" presId="urn:microsoft.com/office/officeart/2008/layout/HorizontalMultiLevelHierarchy"/>
    <dgm:cxn modelId="{F9294BA3-2947-4DBB-BED7-E38A31FC5832}" type="presParOf" srcId="{0F781400-6C1D-46D5-B211-54FAE854ED60}" destId="{58D188A6-93AB-4AF2-B14A-826952FC3FD8}" srcOrd="0" destOrd="0" presId="urn:microsoft.com/office/officeart/2008/layout/HorizontalMultiLevelHierarchy"/>
    <dgm:cxn modelId="{931318F8-A51C-4746-88F6-92CDA84CABD5}" type="presParOf" srcId="{0F781400-6C1D-46D5-B211-54FAE854ED60}" destId="{0878A1ED-30BC-407A-B95E-CB1AABE9A939}" srcOrd="1" destOrd="0" presId="urn:microsoft.com/office/officeart/2008/layout/HorizontalMultiLevelHierarchy"/>
    <dgm:cxn modelId="{6A3D01BE-1909-4430-BCA2-8E249B736A77}" type="presParOf" srcId="{0878A1ED-30BC-407A-B95E-CB1AABE9A939}" destId="{489B97AE-FD9D-4463-B0F2-E6808D1ED0A1}" srcOrd="0" destOrd="0" presId="urn:microsoft.com/office/officeart/2008/layout/HorizontalMultiLevelHierarchy"/>
    <dgm:cxn modelId="{30FEF15B-1DE6-4A11-8054-9A5BA98DCED0}" type="presParOf" srcId="{489B97AE-FD9D-4463-B0F2-E6808D1ED0A1}" destId="{6436CA08-F96C-4097-B7B5-64E1A0E99A76}" srcOrd="0" destOrd="0" presId="urn:microsoft.com/office/officeart/2008/layout/HorizontalMultiLevelHierarchy"/>
    <dgm:cxn modelId="{B4EB65FD-C45F-4BDC-AB89-F7C7237664F0}" type="presParOf" srcId="{0878A1ED-30BC-407A-B95E-CB1AABE9A939}" destId="{FC3005A2-21A2-4B96-9463-406D5C4B1E21}" srcOrd="1" destOrd="0" presId="urn:microsoft.com/office/officeart/2008/layout/HorizontalMultiLevelHierarchy"/>
    <dgm:cxn modelId="{73F41C0B-FC3F-475F-AACD-E7A97FEEEA8D}" type="presParOf" srcId="{FC3005A2-21A2-4B96-9463-406D5C4B1E21}" destId="{5974D404-663F-4628-A6D6-064EB05DD43B}" srcOrd="0" destOrd="0" presId="urn:microsoft.com/office/officeart/2008/layout/HorizontalMultiLevelHierarchy"/>
    <dgm:cxn modelId="{C4AD479B-B3AD-495F-8FCC-15743DFDF96F}" type="presParOf" srcId="{FC3005A2-21A2-4B96-9463-406D5C4B1E21}" destId="{48512227-D169-4FB9-B116-B64096B204F3}" srcOrd="1" destOrd="0" presId="urn:microsoft.com/office/officeart/2008/layout/HorizontalMultiLevelHierarchy"/>
    <dgm:cxn modelId="{7C5C6D21-4BA3-49A8-93DC-89F6F96E3818}" type="presParOf" srcId="{F36BB2D3-42B9-4936-94CF-146517172AA1}" destId="{4DDAB95D-6283-4125-BA44-23D08CD560AA}" srcOrd="4" destOrd="0" presId="urn:microsoft.com/office/officeart/2008/layout/HorizontalMultiLevelHierarchy"/>
    <dgm:cxn modelId="{5F7FB471-7E4F-4015-ADDC-D9203DC8ED35}" type="presParOf" srcId="{4DDAB95D-6283-4125-BA44-23D08CD560AA}" destId="{E27881E8-CB8A-462B-B557-FACFD4F015C2}" srcOrd="0" destOrd="0" presId="urn:microsoft.com/office/officeart/2008/layout/HorizontalMultiLevelHierarchy"/>
    <dgm:cxn modelId="{D1C4C251-D26C-4B8A-8574-95B4849AF5C7}" type="presParOf" srcId="{F36BB2D3-42B9-4936-94CF-146517172AA1}" destId="{34C06A76-003D-4596-B172-F6567FDC85C3}" srcOrd="5" destOrd="0" presId="urn:microsoft.com/office/officeart/2008/layout/HorizontalMultiLevelHierarchy"/>
    <dgm:cxn modelId="{F83995A8-546A-47CB-AFC6-035407C8D41F}" type="presParOf" srcId="{34C06A76-003D-4596-B172-F6567FDC85C3}" destId="{D79EF0EB-E310-4F3B-BD40-BE7E457BBE77}" srcOrd="0" destOrd="0" presId="urn:microsoft.com/office/officeart/2008/layout/HorizontalMultiLevelHierarchy"/>
    <dgm:cxn modelId="{26C966F2-CE3D-48B6-A884-6A76F7492DF4}" type="presParOf" srcId="{34C06A76-003D-4596-B172-F6567FDC85C3}" destId="{8252A86F-312D-423F-8564-6416E8D5467E}" srcOrd="1" destOrd="0" presId="urn:microsoft.com/office/officeart/2008/layout/HorizontalMultiLevelHierarchy"/>
    <dgm:cxn modelId="{9C7D4924-0922-446D-A46C-7880D523180E}" type="presParOf" srcId="{8252A86F-312D-423F-8564-6416E8D5467E}" destId="{D2111D9C-43E6-4E47-873E-29E16013C8FC}" srcOrd="0" destOrd="0" presId="urn:microsoft.com/office/officeart/2008/layout/HorizontalMultiLevelHierarchy"/>
    <dgm:cxn modelId="{F4C60040-E339-488D-9CAB-ECFABF6514DE}" type="presParOf" srcId="{D2111D9C-43E6-4E47-873E-29E16013C8FC}" destId="{54FB7524-089D-44F3-8F33-C18E128664DF}" srcOrd="0" destOrd="0" presId="urn:microsoft.com/office/officeart/2008/layout/HorizontalMultiLevelHierarchy"/>
    <dgm:cxn modelId="{6D31AC5C-0E50-45D8-83F6-3FCF16A4CEE8}" type="presParOf" srcId="{8252A86F-312D-423F-8564-6416E8D5467E}" destId="{4EBB11E6-B8F7-40B0-BEB8-9C9F5561D6E5}" srcOrd="1" destOrd="0" presId="urn:microsoft.com/office/officeart/2008/layout/HorizontalMultiLevelHierarchy"/>
    <dgm:cxn modelId="{14671924-966D-4522-A8D8-016381D3DD7D}" type="presParOf" srcId="{4EBB11E6-B8F7-40B0-BEB8-9C9F5561D6E5}" destId="{E4C82A80-71C8-45DB-914B-CD07FC88A5E7}" srcOrd="0" destOrd="0" presId="urn:microsoft.com/office/officeart/2008/layout/HorizontalMultiLevelHierarchy"/>
    <dgm:cxn modelId="{EE2D7732-A476-4867-B3C4-658C12E4A9E0}" type="presParOf" srcId="{4EBB11E6-B8F7-40B0-BEB8-9C9F5561D6E5}" destId="{01EF31DA-C0FA-4A72-BB92-FE8A384FBAA8}" srcOrd="1" destOrd="0" presId="urn:microsoft.com/office/officeart/2008/layout/HorizontalMultiLevelHierarchy"/>
    <dgm:cxn modelId="{005DF520-9714-4BD4-B68E-A5EC3E3C003A}" type="presParOf" srcId="{8252A86F-312D-423F-8564-6416E8D5467E}" destId="{52F3B3E7-27A3-43C3-994D-D3E06E7D8C3C}" srcOrd="2" destOrd="0" presId="urn:microsoft.com/office/officeart/2008/layout/HorizontalMultiLevelHierarchy"/>
    <dgm:cxn modelId="{48D30AE1-C070-4AB9-9475-0F0A3A2F36F4}" type="presParOf" srcId="{52F3B3E7-27A3-43C3-994D-D3E06E7D8C3C}" destId="{218647A8-5256-4BC1-A085-8B7F6D617B2E}" srcOrd="0" destOrd="0" presId="urn:microsoft.com/office/officeart/2008/layout/HorizontalMultiLevelHierarchy"/>
    <dgm:cxn modelId="{99ABA15D-BC65-4B26-B52B-36F570FCD2E9}" type="presParOf" srcId="{8252A86F-312D-423F-8564-6416E8D5467E}" destId="{055E54D3-5F2D-4CCE-A95F-B81F5047E66C}" srcOrd="3" destOrd="0" presId="urn:microsoft.com/office/officeart/2008/layout/HorizontalMultiLevelHierarchy"/>
    <dgm:cxn modelId="{55443BEE-0A2E-4A63-82E1-EB9F9803C176}" type="presParOf" srcId="{055E54D3-5F2D-4CCE-A95F-B81F5047E66C}" destId="{D1466917-9DD0-4377-87BB-AAE9C430E6FF}" srcOrd="0" destOrd="0" presId="urn:microsoft.com/office/officeart/2008/layout/HorizontalMultiLevelHierarchy"/>
    <dgm:cxn modelId="{606D1F23-51A7-4AB9-AF40-85E160DA0C69}" type="presParOf" srcId="{055E54D3-5F2D-4CCE-A95F-B81F5047E66C}" destId="{6910117A-73EB-483A-8D19-5EEB65752E03}" srcOrd="1" destOrd="0" presId="urn:microsoft.com/office/officeart/2008/layout/HorizontalMultiLevelHierarchy"/>
    <dgm:cxn modelId="{D4A90AFA-4958-4E9E-A733-5BC9CABC0A61}" type="presParOf" srcId="{6910117A-73EB-483A-8D19-5EEB65752E03}" destId="{22D41ED2-627D-480E-B566-4593FDB77F56}" srcOrd="0" destOrd="0" presId="urn:microsoft.com/office/officeart/2008/layout/HorizontalMultiLevelHierarchy"/>
    <dgm:cxn modelId="{A30E30E7-7F26-48ED-AB35-4F28B5091DA1}" type="presParOf" srcId="{22D41ED2-627D-480E-B566-4593FDB77F56}" destId="{1779FB5E-D33A-4282-93C6-7A3CA0C473E6}" srcOrd="0" destOrd="0" presId="urn:microsoft.com/office/officeart/2008/layout/HorizontalMultiLevelHierarchy"/>
    <dgm:cxn modelId="{362DD289-F5D1-473D-B47F-16AFC1499603}" type="presParOf" srcId="{6910117A-73EB-483A-8D19-5EEB65752E03}" destId="{3DF4D23A-E149-4FAE-933B-A6298F7CD89B}" srcOrd="1" destOrd="0" presId="urn:microsoft.com/office/officeart/2008/layout/HorizontalMultiLevelHierarchy"/>
    <dgm:cxn modelId="{8161D297-E7EF-41B2-9FB7-0EF9255BD2F7}" type="presParOf" srcId="{3DF4D23A-E149-4FAE-933B-A6298F7CD89B}" destId="{D35E2240-0FF4-4136-A62B-B65C84D15655}" srcOrd="0" destOrd="0" presId="urn:microsoft.com/office/officeart/2008/layout/HorizontalMultiLevelHierarchy"/>
    <dgm:cxn modelId="{680E79C7-A423-4F20-A545-6DE78AD44936}" type="presParOf" srcId="{3DF4D23A-E149-4FAE-933B-A6298F7CD89B}" destId="{6237541B-C8D1-490E-9884-2EDB7E7D9C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A06C34AC-7F58-4039-8D78-284B0EB7BBFF}">
      <dgm:prSet custT="1"/>
      <dgm:spPr/>
      <dgm:t>
        <a:bodyPr/>
        <a:lstStyle/>
        <a:p>
          <a:pPr rtl="1"/>
          <a:r>
            <a:rPr lang="fa-IR" sz="3600" smtClean="0">
              <a:solidFill>
                <a:schemeClr val="bg1"/>
              </a:solidFill>
              <a:cs typeface="B Badr" panose="00000400000000000000" pitchFamily="2" charset="-78"/>
            </a:rPr>
            <a:t>القصر</a:t>
          </a:r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89FB0FA-85B1-480A-9642-84D7A7773749}" type="parTrans" cxnId="{CC509CAE-F7CD-46DA-AB07-9740C78B592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827858C-80AE-4F93-98C7-CE10D68C93A7}" type="sibTrans" cxnId="{CC509CAE-F7CD-46DA-AB07-9740C78B592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67D4BCB-480E-465A-AB90-3C9F1AF572B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(انواع قصر) : القصر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620F6D2-4B33-4468-8445-6A3FFBDC4F80}" type="parTrans" cxnId="{3E07F0EA-E942-4FC2-9D17-FA3A5DF44F49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1EA468D-3490-4005-A486-6BCF7530204F}" type="sibTrans" cxnId="{3E07F0EA-E942-4FC2-9D17-FA3A5DF44F49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BD3D88-0D89-4C53-9EBA-3AD4CEF5DCE0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حقيقي‏ و غير حقيقي‏ 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EDF2330-6484-4A5B-8585-BBAA38E436EB}" type="parTrans" cxnId="{88C2A089-331A-4678-886D-9D4A0E57085E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FF84530-4B6A-4F1A-90FA-EDCF0D01E136}" type="sibTrans" cxnId="{88C2A089-331A-4678-886D-9D4A0E57085E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511643-ACD8-4A1B-8061-3F40C314A12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كل منهما نوعان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1C965A5-585E-4E45-B130-9F77880DA4CB}" type="parTrans" cxnId="{DDD4517F-A028-4085-BC26-2B2E13D44CC0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587BA9F-E68C-4BF1-93D7-C92F71ACF36F}" type="sibTrans" cxnId="{DDD4517F-A028-4085-BC26-2B2E13D44CC0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0D58B7-60A7-48ED-9000-47F9D164912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قصر الموصوف على‏  الصفة،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6772522-3512-4D4F-9142-71F17EEDD84D}" type="parTrans" cxnId="{12E96801-8BDF-4B44-99BC-5B4FCB572A23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3C39A74-7620-4542-9609-A6F18E4B18ED}" type="sibTrans" cxnId="{12E96801-8BDF-4B44-99BC-5B4FCB572A23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4C1276F-C16D-4228-B311-D41F0A2AD8C7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قصر الصفة على الموصوف‏ و المراد المعنوية لا النعت‏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64FF6CA-DA0F-412F-AF6F-7BE52F7B70EC}" type="parTrans" cxnId="{CB6D7E8B-63B3-46FC-89D9-4832BF5710BB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44B4C63-67F7-41E0-848C-E8F64644F771}" type="sibTrans" cxnId="{CB6D7E8B-63B3-46FC-89D9-4832BF5710BB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11E93B9-32B4-47A5-863B-EDF0EC6B857D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الأول‏  من الحقيقى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7265DCD-76CA-4953-BCE1-9BAA3CCCE6CC}" type="parTrans" cxnId="{2C1762EF-3066-4BCA-B742-CC5ED0249C33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7525774-BC57-4423-98CD-09C8DBA195AC}" type="sibTrans" cxnId="{2C1762EF-3066-4BCA-B742-CC5ED0249C33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8466337-8033-4C7E-80EB-50E257A8F034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نحو: ما زيد إلا كاتب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A527743-640D-4A2A-BE21-3175B6C4A14A}" type="parTrans" cxnId="{34F1C181-272F-480C-AD02-775BFACBBC5F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5887116-823D-4DC6-85AE-F80D706BE52E}" type="sibTrans" cxnId="{34F1C181-272F-480C-AD02-775BFACBBC5F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2C092DC-B76F-4ED1-8E4F-F9F3661F6CA6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إذا أريد أنه لا يتصف بغيرها و هو لا يكاد يوجد لتعذر الإحاطة بصفات الشي‏ء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1460148-B768-40D0-AC16-02D8BA758FF1}" type="parTrans" cxnId="{AFC95F84-1AFB-49FA-9425-4FD37A5F05C1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CE42443-6880-4040-994D-18E4A3B40850}" type="sibTrans" cxnId="{AFC95F84-1AFB-49FA-9425-4FD37A5F05C1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85B4E56-40B0-494D-B956-54EF37BD53F1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الثانى (من الحقیقی)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8A8B65E-B681-4558-9657-72CA40E1C140}" type="parTrans" cxnId="{6E4D1562-8D75-4545-BE62-38342918CE6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011EE71-8617-411A-B090-CA32DED9DA7A}" type="sibTrans" cxnId="{6E4D1562-8D75-4545-BE62-38342918CE6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1059E69-B5A5-487B-B85D-C3F5925DADE0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كثير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D96D275-2EDD-484B-9C25-469F0F35D92A}" type="parTrans" cxnId="{5A8246CC-208F-405D-9AB4-CD19542FBB31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EBA4A9-984B-4BB6-81CC-AA5E510C0128}" type="sibTrans" cxnId="{5A8246CC-208F-405D-9AB4-CD19542FBB31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883F12E-E406-48C2-965B-24430508B174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نحو: ما فى الدار إلا زيد</a:t>
          </a:r>
          <a:r>
            <a:rPr lang="en-US" sz="14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E96C838-C67C-4376-A4F2-4B8C71243BB5}" type="parTrans" cxnId="{A5C98D7E-F9DA-4E6A-974B-BC790239292A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BA45355-0C92-4677-98DA-C623FCA4662D}" type="sibTrans" cxnId="{A5C98D7E-F9DA-4E6A-974B-BC790239292A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2E1DF0F-C2F5-48CA-A757-10198F265231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قد يقصد به‏  المبالغة لعدم الاعتداد بغير المذكور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2229511-771E-48E3-AE39-5F270B4D7EAE}" type="parTrans" cxnId="{B3C4B1F1-C7A7-4CF6-9889-B8F1D72162D7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276492A-BF86-46D6-B123-EEFD51E8824A}" type="sibTrans" cxnId="{B3C4B1F1-C7A7-4CF6-9889-B8F1D72162D7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11495E4-F311-4FA5-8D5F-2A37FF929970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الأول من غير الحقيقى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435E7C0-90C8-4F38-99C6-D9897A49A82B}" type="parTrans" cxnId="{F75D4CF9-5EDC-4038-AAB8-8FAC7AA0392A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00D6A3-1DD4-4860-BCEC-249A0CDC34E3}" type="sibTrans" cxnId="{F75D4CF9-5EDC-4038-AAB8-8FAC7AA0392A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390FD34-94B8-4247-9637-6B6D5B6E893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تخصيص أمر بصفة دون أخرى أو مكانها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4AFB36C-06D7-4FAC-9FA7-31FAE8C69B3A}" type="parTrans" cxnId="{1C2456FA-E898-46CD-BDBF-28C2D0F1EDD2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4F66A0-F666-4D4C-96C9-0D78A09D3AB5}" type="sibTrans" cxnId="{1C2456FA-E898-46CD-BDBF-28C2D0F1EDD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B9F3EC2-927A-4557-AD5B-31B4495559E7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الثانى (من غیر الحقیقی)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AE8CCC7-C784-4322-B8B4-1355B79092D9}" type="parTrans" cxnId="{DC84E293-A74C-44B2-86DA-4E3D77CF6771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3704DE-591F-43A1-8C6A-BD1FE8525DB3}" type="sibTrans" cxnId="{DC84E293-A74C-44B2-86DA-4E3D77CF6771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A1D1F9-7332-4252-8F12-7A0CADDE1E33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تخصيص صفة بأمر دون آخر أو مكانه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BBD7145-98F7-4430-AB0B-136106E6B365}" type="parTrans" cxnId="{F75479F4-B499-4E2C-A3E7-250CC5E295A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560909-68E3-472B-85F2-3413A3E6135D}" type="sibTrans" cxnId="{F75479F4-B499-4E2C-A3E7-250CC5E295A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D09D3E2-E317-4D19-99FA-001C22359EF3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فكل منهما ضربان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429CF12-8DCB-448C-B4A5-E6DA23953687}" type="parTrans" cxnId="{4DE22836-38D8-4FC6-84F4-858F85BA2D74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CE5E33-4367-4C2A-8AAB-B6CDBC080C8B}" type="sibTrans" cxnId="{4DE22836-38D8-4FC6-84F4-858F85BA2D74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F49FB31-454A-4023-B201-4A744E0E1A9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المخاطب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B6EFD6F-5F56-4130-9273-E1EBADBFFBC7}" type="parTrans" cxnId="{90F5E70E-D5DE-4A2B-9EF7-90C741D7BD75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25D1D4B-A817-4321-9F81-B44D5FEDB52C}" type="sibTrans" cxnId="{90F5E70E-D5DE-4A2B-9EF7-90C741D7BD75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F71D26-8461-4950-84EE-F0088B884494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بالأول من ضربین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26CD7CC-09AB-422E-933D-BC6B4EBB5E9C}" type="parTrans" cxnId="{63F9F200-D46E-4F64-9DDD-6EA821C0DC19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A3D0BD5-D47B-419D-92C5-0F8D691D5C35}" type="sibTrans" cxnId="{63F9F200-D46E-4F64-9DDD-6EA821C0DC19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EC67AA8-0011-4CB6-BA32-B03F50DC0488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كل‏ من يعتقد الشركة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ABDA0C0-16A1-49FE-81AD-6EE61EA7D858}" type="parTrans" cxnId="{27D848CD-DEF7-413C-95DF-5A0DB68AF33A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21A9B68-569B-46AD-ACDA-0D36D99D266F}" type="sibTrans" cxnId="{27D848CD-DEF7-413C-95DF-5A0DB68AF33A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EFE7BC-7D60-409C-B93E-5EA388EF86A6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يسمى: قصر إفراد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BCD4500-C669-4EC6-9C1E-F6ED46FB8ABA}" type="parTrans" cxnId="{94F68D9C-1EFD-4B18-9BB8-0208B65CB549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4A03B7F-6F65-478D-B092-5B6439AB0BCF}" type="sibTrans" cxnId="{94F68D9C-1EFD-4B18-9BB8-0208B65CB549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0D0B45C-8F8A-47AB-AB1A-B2A23D55ACA9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لقطع الشركة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9081A2E-D6BD-423F-9C05-18630FA74700}" type="parTrans" cxnId="{769B8631-3C77-444A-8566-B56EF9DE7EDE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AA50FC-4CB9-4C52-8395-F2FB10C389FE}" type="sibTrans" cxnId="{769B8631-3C77-444A-8566-B56EF9DE7EDE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22F3425-E034-40FB-8670-4089D04E3C8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بالثاني‏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F10D82B-A304-43BC-9310-641B2CEC9078}" type="parTrans" cxnId="{BED935E4-152A-4D2D-8982-2B2C111D534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71C2644-CD21-42B3-821C-4DBF11F7467C}" type="sibTrans" cxnId="{BED935E4-152A-4D2D-8982-2B2C111D534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3A8EAF7-984D-4A09-9649-80DDEA63B749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من يعتقد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D1279B2-B336-4E87-BEDD-9BF13029A471}" type="parTrans" cxnId="{A1E8A0F9-CA57-4071-BD11-3F357CCA33B9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5D86F4-7FB1-43D6-8561-F5EE58E19232}" type="sibTrans" cxnId="{A1E8A0F9-CA57-4071-BD11-3F357CCA33B9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B71A1B0-DBF0-4AAB-86EA-91AD028F36D1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العكس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7D7E33-360C-4441-83AD-9A130226DAD0}" type="parTrans" cxnId="{66FA32DB-1009-4B27-811F-44CE8221B533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109EB24-FA10-422C-A75E-E495A601FB0E}" type="sibTrans" cxnId="{66FA32DB-1009-4B27-811F-44CE8221B533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DA68BB-262E-4B86-ADF1-F617F240AC3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يسمى: قصر قلب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E0D93F-E15B-48DF-9FDF-721DDFFE4C76}" type="parTrans" cxnId="{BF2C4CAB-C61C-4732-AA42-77CF77CEA54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0EF2FC9-9E6C-4F75-B6EA-31B5C507D967}" type="sibTrans" cxnId="{BF2C4CAB-C61C-4732-AA42-77CF77CEA54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B817560-AC3B-4EE2-9A65-52E3CEE541CD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لقلب حكم المخاطب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DFCF56A-2774-4334-A0F0-94CF6A358488}" type="parTrans" cxnId="{8B59E6A1-273F-488B-8A76-2A961CB96549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1E6FC3-6D72-4CE1-B675-4C803611BC16}" type="sibTrans" cxnId="{8B59E6A1-273F-488B-8A76-2A961CB96549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2289CA3-D566-4488-BED9-336BF8478E7D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تساويا  عنده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8B5036-9BB5-4581-8B7B-C7B2A62DFD01}" type="parTrans" cxnId="{940AE7FA-471B-4D3D-B003-76B20D5DA5A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BABBD9-0046-42AC-A303-756AC49623E2}" type="sibTrans" cxnId="{940AE7FA-471B-4D3D-B003-76B20D5DA5A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6B535E6-176A-427B-B463-A5552C73DE14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يسمى: قصر تعيين.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4204A5-8E99-4AC8-A1A8-9B97C8A0A620}" type="parTrans" cxnId="{ED66E88E-10EB-4A7D-93F8-58257577E00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0CD95F-E2B1-4DEA-B7DF-08E1DAEC30F9}" type="sibTrans" cxnId="{ED66E88E-10EB-4A7D-93F8-58257577E00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2E91E9B-3C01-4A65-B431-8590DA06C38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شرط قصر الموصوف على الصفة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FDECC5E-144E-4200-9F51-2A5E2D173472}" type="parTrans" cxnId="{F57410F1-F2CA-4B89-829C-BECB6F39015A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FF16342-0B59-449F-B009-67CC8A4D7959}" type="sibTrans" cxnId="{F57410F1-F2CA-4B89-829C-BECB6F39015A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2733955-E100-4A7B-8D8C-1EE8ADA3296E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إفرادا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8F5BBB-035D-4432-99F2-DFB45CD8F222}" type="parTrans" cxnId="{0B7C2591-43C5-4A4C-B473-841E0CEDB3D7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2072715-FC23-4BBD-950F-41020E22477A}" type="sibTrans" cxnId="{0B7C2591-43C5-4A4C-B473-841E0CEDB3D7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DDDCDD-2451-4282-BFFE-B26CC0FDFEC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عدم تنافى الوصفين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57D142F-1C36-490E-B7DF-E9456643878A}" type="parTrans" cxnId="{05EF918D-3798-41B1-A464-A1C78D27CC41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91B79A0-9BA2-4678-BAF2-BB0C1725D90E}" type="sibTrans" cxnId="{05EF918D-3798-41B1-A464-A1C78D27CC41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E1D2DA5-E43B-4E7A-93CC-61A3CFAEB59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قلبا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61CFF83-CC6C-48E0-A9A5-FED10623F1D0}" type="parTrans" cxnId="{4A675419-AFCB-4D41-B769-5CEC8C32BB7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F5E8022-1A6E-4753-B8B1-740A6B923B2F}" type="sibTrans" cxnId="{4A675419-AFCB-4D41-B769-5CEC8C32BB7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5AF7451-005D-4410-9927-E4BBA1EAACF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تحقق تنافيهما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0FAD2F8-DFF8-4030-9F65-CF6FAC3C5251}" type="parTrans" cxnId="{B53A936E-9C01-46A1-9064-A83497301569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FB1281E-E3B0-4B91-BE24-C8DF10D56E22}" type="sibTrans" cxnId="{B53A936E-9C01-46A1-9064-A83497301569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A7486D8-7E51-4A99-857D-354C304211E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قصر التعيين أعم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78B07D0-2703-4F3A-B397-157089FB956E}" type="parTrans" cxnId="{CF101A4D-A304-4BDC-9236-07240AC230F2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11F187C-EC2C-4630-A9CF-B91FC6FBC38E}" type="sibTrans" cxnId="{CF101A4D-A304-4BDC-9236-07240AC230F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C223CD1-4E90-4AF9-8255-C2105E4C951E}" type="pres">
      <dgm:prSet presAssocID="{A06C34AC-7F58-4039-8D78-284B0EB7BBFF}" presName="root1" presStyleCnt="0"/>
      <dgm:spPr/>
    </dgm:pt>
    <dgm:pt modelId="{5D3EADEB-C656-4D52-B4B8-389D7DC1765B}" type="pres">
      <dgm:prSet presAssocID="{A06C34AC-7F58-4039-8D78-284B0EB7BBF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DCB7B4-0732-462A-A78A-3AAF51D2E348}" type="pres">
      <dgm:prSet presAssocID="{A06C34AC-7F58-4039-8D78-284B0EB7BBFF}" presName="level2hierChild" presStyleCnt="0"/>
      <dgm:spPr/>
    </dgm:pt>
    <dgm:pt modelId="{0099D5A3-7948-4511-AEA1-1FFE0AC0C4F5}" type="pres">
      <dgm:prSet presAssocID="{A620F6D2-4B33-4468-8445-6A3FFBDC4F80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A9581A92-47AF-4E94-8470-CEC14AD918D8}" type="pres">
      <dgm:prSet presAssocID="{A620F6D2-4B33-4468-8445-6A3FFBDC4F80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BDB11677-D05A-4FB9-9194-232EF075A088}" type="pres">
      <dgm:prSet presAssocID="{167D4BCB-480E-465A-AB90-3C9F1AF572BB}" presName="root2" presStyleCnt="0"/>
      <dgm:spPr/>
    </dgm:pt>
    <dgm:pt modelId="{F89AB227-A917-4A2C-B10B-16870173EB77}" type="pres">
      <dgm:prSet presAssocID="{167D4BCB-480E-465A-AB90-3C9F1AF572B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18A6003-B7BE-4ECB-B18A-371E5BE5C80D}" type="pres">
      <dgm:prSet presAssocID="{167D4BCB-480E-465A-AB90-3C9F1AF572BB}" presName="level3hierChild" presStyleCnt="0"/>
      <dgm:spPr/>
    </dgm:pt>
    <dgm:pt modelId="{39CDA389-1A3F-4561-8EB8-01DBE630B488}" type="pres">
      <dgm:prSet presAssocID="{9EDF2330-6484-4A5B-8585-BBAA38E436EB}" presName="conn2-1" presStyleLbl="parChTrans1D3" presStyleIdx="0" presStyleCnt="9"/>
      <dgm:spPr/>
      <dgm:t>
        <a:bodyPr/>
        <a:lstStyle/>
        <a:p>
          <a:pPr rtl="1"/>
          <a:endParaRPr lang="fa-IR"/>
        </a:p>
      </dgm:t>
    </dgm:pt>
    <dgm:pt modelId="{D15528F2-5B32-41AE-8CE9-7954C32A76A0}" type="pres">
      <dgm:prSet presAssocID="{9EDF2330-6484-4A5B-8585-BBAA38E436EB}" presName="connTx" presStyleLbl="parChTrans1D3" presStyleIdx="0" presStyleCnt="9"/>
      <dgm:spPr/>
      <dgm:t>
        <a:bodyPr/>
        <a:lstStyle/>
        <a:p>
          <a:pPr rtl="1"/>
          <a:endParaRPr lang="fa-IR"/>
        </a:p>
      </dgm:t>
    </dgm:pt>
    <dgm:pt modelId="{5C7A2846-9793-40D0-ADA9-897D5D9D4B62}" type="pres">
      <dgm:prSet presAssocID="{7EBD3D88-0D89-4C53-9EBA-3AD4CEF5DCE0}" presName="root2" presStyleCnt="0"/>
      <dgm:spPr/>
    </dgm:pt>
    <dgm:pt modelId="{E33AC787-B6E3-4254-84B1-D6C9182B3795}" type="pres">
      <dgm:prSet presAssocID="{7EBD3D88-0D89-4C53-9EBA-3AD4CEF5DCE0}" presName="LevelTwoTextNode" presStyleLbl="node3" presStyleIdx="0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EB3F0DC-DF95-4DCA-AC32-5F9A97E8F3FC}" type="pres">
      <dgm:prSet presAssocID="{7EBD3D88-0D89-4C53-9EBA-3AD4CEF5DCE0}" presName="level3hierChild" presStyleCnt="0"/>
      <dgm:spPr/>
    </dgm:pt>
    <dgm:pt modelId="{3B063DBD-4911-46D4-ADBC-7F04E391F3B4}" type="pres">
      <dgm:prSet presAssocID="{61C965A5-585E-4E45-B130-9F77880DA4CB}" presName="conn2-1" presStyleLbl="parChTrans1D4" presStyleIdx="0" presStyleCnt="22"/>
      <dgm:spPr/>
      <dgm:t>
        <a:bodyPr/>
        <a:lstStyle/>
        <a:p>
          <a:pPr rtl="1"/>
          <a:endParaRPr lang="fa-IR"/>
        </a:p>
      </dgm:t>
    </dgm:pt>
    <dgm:pt modelId="{FCCB1E8C-F7EE-4CB7-83BD-4D5FB963784D}" type="pres">
      <dgm:prSet presAssocID="{61C965A5-585E-4E45-B130-9F77880DA4CB}" presName="connTx" presStyleLbl="parChTrans1D4" presStyleIdx="0" presStyleCnt="22"/>
      <dgm:spPr/>
      <dgm:t>
        <a:bodyPr/>
        <a:lstStyle/>
        <a:p>
          <a:pPr rtl="1"/>
          <a:endParaRPr lang="fa-IR"/>
        </a:p>
      </dgm:t>
    </dgm:pt>
    <dgm:pt modelId="{D27BF648-EEAC-44FE-8298-4B142616C4E3}" type="pres">
      <dgm:prSet presAssocID="{28511643-ACD8-4A1B-8061-3F40C314A12B}" presName="root2" presStyleCnt="0"/>
      <dgm:spPr/>
    </dgm:pt>
    <dgm:pt modelId="{0988CCBF-6D24-4423-A66A-67A8546C6798}" type="pres">
      <dgm:prSet presAssocID="{28511643-ACD8-4A1B-8061-3F40C314A12B}" presName="LevelTwoTextNode" presStyleLbl="node4" presStyleIdx="0" presStyleCnt="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2A914D0-5B29-45DA-96FD-15FE1EAA9600}" type="pres">
      <dgm:prSet presAssocID="{28511643-ACD8-4A1B-8061-3F40C314A12B}" presName="level3hierChild" presStyleCnt="0"/>
      <dgm:spPr/>
    </dgm:pt>
    <dgm:pt modelId="{3D465874-765E-464C-9FE2-75353AA214E3}" type="pres">
      <dgm:prSet presAssocID="{E6772522-3512-4D4F-9142-71F17EEDD84D}" presName="conn2-1" presStyleLbl="parChTrans1D4" presStyleIdx="1" presStyleCnt="22"/>
      <dgm:spPr/>
      <dgm:t>
        <a:bodyPr/>
        <a:lstStyle/>
        <a:p>
          <a:pPr rtl="1"/>
          <a:endParaRPr lang="fa-IR"/>
        </a:p>
      </dgm:t>
    </dgm:pt>
    <dgm:pt modelId="{F5C079A4-6A49-4DE5-A3F1-FD4D662FD448}" type="pres">
      <dgm:prSet presAssocID="{E6772522-3512-4D4F-9142-71F17EEDD84D}" presName="connTx" presStyleLbl="parChTrans1D4" presStyleIdx="1" presStyleCnt="22"/>
      <dgm:spPr/>
      <dgm:t>
        <a:bodyPr/>
        <a:lstStyle/>
        <a:p>
          <a:pPr rtl="1"/>
          <a:endParaRPr lang="fa-IR"/>
        </a:p>
      </dgm:t>
    </dgm:pt>
    <dgm:pt modelId="{03C8B2A2-8110-431F-AAC3-63F68445ED8B}" type="pres">
      <dgm:prSet presAssocID="{4A0D58B7-60A7-48ED-9000-47F9D164912B}" presName="root2" presStyleCnt="0"/>
      <dgm:spPr/>
    </dgm:pt>
    <dgm:pt modelId="{4BFF34BE-D90C-4971-AD52-72A7BF940982}" type="pres">
      <dgm:prSet presAssocID="{4A0D58B7-60A7-48ED-9000-47F9D164912B}" presName="LevelTwoTextNode" presStyleLbl="node4" presStyleIdx="1" presStyleCnt="22" custScaleX="158570" custScaleY="744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8D3E527-CE75-45EA-9D05-D40AC4C894B3}" type="pres">
      <dgm:prSet presAssocID="{4A0D58B7-60A7-48ED-9000-47F9D164912B}" presName="level3hierChild" presStyleCnt="0"/>
      <dgm:spPr/>
    </dgm:pt>
    <dgm:pt modelId="{C8FCB85D-B04A-4523-8A2D-B35A7F9891BF}" type="pres">
      <dgm:prSet presAssocID="{864FF6CA-DA0F-412F-AF6F-7BE52F7B70EC}" presName="conn2-1" presStyleLbl="parChTrans1D4" presStyleIdx="2" presStyleCnt="22"/>
      <dgm:spPr/>
      <dgm:t>
        <a:bodyPr/>
        <a:lstStyle/>
        <a:p>
          <a:pPr rtl="1"/>
          <a:endParaRPr lang="fa-IR"/>
        </a:p>
      </dgm:t>
    </dgm:pt>
    <dgm:pt modelId="{FF589417-3AD2-4648-9A6A-7975A80C5490}" type="pres">
      <dgm:prSet presAssocID="{864FF6CA-DA0F-412F-AF6F-7BE52F7B70EC}" presName="connTx" presStyleLbl="parChTrans1D4" presStyleIdx="2" presStyleCnt="22"/>
      <dgm:spPr/>
      <dgm:t>
        <a:bodyPr/>
        <a:lstStyle/>
        <a:p>
          <a:pPr rtl="1"/>
          <a:endParaRPr lang="fa-IR"/>
        </a:p>
      </dgm:t>
    </dgm:pt>
    <dgm:pt modelId="{46BE2177-C6D3-46EB-9D8A-CBA9CDC3BED4}" type="pres">
      <dgm:prSet presAssocID="{54C1276F-C16D-4228-B311-D41F0A2AD8C7}" presName="root2" presStyleCnt="0"/>
      <dgm:spPr/>
    </dgm:pt>
    <dgm:pt modelId="{8E570BC3-79B0-4B83-A29C-8D0298129B10}" type="pres">
      <dgm:prSet presAssocID="{54C1276F-C16D-4228-B311-D41F0A2AD8C7}" presName="LevelTwoTextNode" presStyleLbl="node4" presStyleIdx="2" presStyleCnt="22" custScaleX="1585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6443B05-ECD4-4E39-8126-1CFD45967B24}" type="pres">
      <dgm:prSet presAssocID="{54C1276F-C16D-4228-B311-D41F0A2AD8C7}" presName="level3hierChild" presStyleCnt="0"/>
      <dgm:spPr/>
    </dgm:pt>
    <dgm:pt modelId="{F0BED6A5-6F69-4C8E-B61C-E2BC2A17B5EA}" type="pres">
      <dgm:prSet presAssocID="{E7265DCD-76CA-4953-BCE1-9BAA3CCCE6CC}" presName="conn2-1" presStyleLbl="parChTrans1D3" presStyleIdx="1" presStyleCnt="9"/>
      <dgm:spPr/>
      <dgm:t>
        <a:bodyPr/>
        <a:lstStyle/>
        <a:p>
          <a:pPr rtl="1"/>
          <a:endParaRPr lang="fa-IR"/>
        </a:p>
      </dgm:t>
    </dgm:pt>
    <dgm:pt modelId="{0BE2630E-8B4B-48B2-ADC3-13F18935EC09}" type="pres">
      <dgm:prSet presAssocID="{E7265DCD-76CA-4953-BCE1-9BAA3CCCE6CC}" presName="connTx" presStyleLbl="parChTrans1D3" presStyleIdx="1" presStyleCnt="9"/>
      <dgm:spPr/>
      <dgm:t>
        <a:bodyPr/>
        <a:lstStyle/>
        <a:p>
          <a:pPr rtl="1"/>
          <a:endParaRPr lang="fa-IR"/>
        </a:p>
      </dgm:t>
    </dgm:pt>
    <dgm:pt modelId="{8507541A-DDC3-4D5E-B913-426228D9E7A2}" type="pres">
      <dgm:prSet presAssocID="{C11E93B9-32B4-47A5-863B-EDF0EC6B857D}" presName="root2" presStyleCnt="0"/>
      <dgm:spPr/>
    </dgm:pt>
    <dgm:pt modelId="{7FCA6B80-3A45-46EF-8075-E5B455E42F5F}" type="pres">
      <dgm:prSet presAssocID="{C11E93B9-32B4-47A5-863B-EDF0EC6B857D}" presName="LevelTwoTextNode" presStyleLbl="node3" presStyleIdx="1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6DE178F-A7FA-4F70-96DE-D308AEDA036C}" type="pres">
      <dgm:prSet presAssocID="{C11E93B9-32B4-47A5-863B-EDF0EC6B857D}" presName="level3hierChild" presStyleCnt="0"/>
      <dgm:spPr/>
    </dgm:pt>
    <dgm:pt modelId="{A1C066F7-85B9-4623-AD41-D0855E7D734D}" type="pres">
      <dgm:prSet presAssocID="{BA527743-640D-4A2A-BE21-3175B6C4A14A}" presName="conn2-1" presStyleLbl="parChTrans1D4" presStyleIdx="3" presStyleCnt="22"/>
      <dgm:spPr/>
      <dgm:t>
        <a:bodyPr/>
        <a:lstStyle/>
        <a:p>
          <a:pPr rtl="1"/>
          <a:endParaRPr lang="fa-IR"/>
        </a:p>
      </dgm:t>
    </dgm:pt>
    <dgm:pt modelId="{BA5A3D90-4758-4DCD-806D-619FA0CBFE48}" type="pres">
      <dgm:prSet presAssocID="{BA527743-640D-4A2A-BE21-3175B6C4A14A}" presName="connTx" presStyleLbl="parChTrans1D4" presStyleIdx="3" presStyleCnt="22"/>
      <dgm:spPr/>
      <dgm:t>
        <a:bodyPr/>
        <a:lstStyle/>
        <a:p>
          <a:pPr rtl="1"/>
          <a:endParaRPr lang="fa-IR"/>
        </a:p>
      </dgm:t>
    </dgm:pt>
    <dgm:pt modelId="{0CE6E8FF-790E-4B27-8184-16459A48A354}" type="pres">
      <dgm:prSet presAssocID="{E8466337-8033-4C7E-80EB-50E257A8F034}" presName="root2" presStyleCnt="0"/>
      <dgm:spPr/>
    </dgm:pt>
    <dgm:pt modelId="{C949C359-57B6-4C16-B0BE-EAC97B16A960}" type="pres">
      <dgm:prSet presAssocID="{E8466337-8033-4C7E-80EB-50E257A8F034}" presName="LevelTwoTextNode" presStyleLbl="node4" presStyleIdx="3" presStyleCnt="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5260F74-9507-46F7-B7D3-60448F8E540E}" type="pres">
      <dgm:prSet presAssocID="{E8466337-8033-4C7E-80EB-50E257A8F034}" presName="level3hierChild" presStyleCnt="0"/>
      <dgm:spPr/>
    </dgm:pt>
    <dgm:pt modelId="{94CE03A2-AA9F-419B-B5DE-5DA4E3640F0B}" type="pres">
      <dgm:prSet presAssocID="{01460148-B768-40D0-AC16-02D8BA758FF1}" presName="conn2-1" presStyleLbl="parChTrans1D4" presStyleIdx="4" presStyleCnt="22"/>
      <dgm:spPr/>
      <dgm:t>
        <a:bodyPr/>
        <a:lstStyle/>
        <a:p>
          <a:pPr rtl="1"/>
          <a:endParaRPr lang="fa-IR"/>
        </a:p>
      </dgm:t>
    </dgm:pt>
    <dgm:pt modelId="{265939C3-4ECB-4D6B-86CF-2B26C8BD7B5B}" type="pres">
      <dgm:prSet presAssocID="{01460148-B768-40D0-AC16-02D8BA758FF1}" presName="connTx" presStyleLbl="parChTrans1D4" presStyleIdx="4" presStyleCnt="22"/>
      <dgm:spPr/>
      <dgm:t>
        <a:bodyPr/>
        <a:lstStyle/>
        <a:p>
          <a:pPr rtl="1"/>
          <a:endParaRPr lang="fa-IR"/>
        </a:p>
      </dgm:t>
    </dgm:pt>
    <dgm:pt modelId="{E7CCCD6D-53D8-4021-B418-6F10DFAAF8C2}" type="pres">
      <dgm:prSet presAssocID="{02C092DC-B76F-4ED1-8E4F-F9F3661F6CA6}" presName="root2" presStyleCnt="0"/>
      <dgm:spPr/>
    </dgm:pt>
    <dgm:pt modelId="{C4F44829-3DD1-4540-8EEE-41D05453261C}" type="pres">
      <dgm:prSet presAssocID="{02C092DC-B76F-4ED1-8E4F-F9F3661F6CA6}" presName="LevelTwoTextNode" presStyleLbl="node4" presStyleIdx="4" presStyleCnt="22" custScaleX="156649" custScaleY="11485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8F92C45-3A38-4D77-954A-437AD9763FEB}" type="pres">
      <dgm:prSet presAssocID="{02C092DC-B76F-4ED1-8E4F-F9F3661F6CA6}" presName="level3hierChild" presStyleCnt="0"/>
      <dgm:spPr/>
    </dgm:pt>
    <dgm:pt modelId="{4524845C-6400-4D8B-AAEE-FB9C81E1C804}" type="pres">
      <dgm:prSet presAssocID="{08A8B65E-B681-4558-9657-72CA40E1C140}" presName="conn2-1" presStyleLbl="parChTrans1D3" presStyleIdx="2" presStyleCnt="9"/>
      <dgm:spPr/>
      <dgm:t>
        <a:bodyPr/>
        <a:lstStyle/>
        <a:p>
          <a:pPr rtl="1"/>
          <a:endParaRPr lang="fa-IR"/>
        </a:p>
      </dgm:t>
    </dgm:pt>
    <dgm:pt modelId="{3F10FE15-5835-4B27-9F6C-5D82FD4738E5}" type="pres">
      <dgm:prSet presAssocID="{08A8B65E-B681-4558-9657-72CA40E1C140}" presName="connTx" presStyleLbl="parChTrans1D3" presStyleIdx="2" presStyleCnt="9"/>
      <dgm:spPr/>
      <dgm:t>
        <a:bodyPr/>
        <a:lstStyle/>
        <a:p>
          <a:pPr rtl="1"/>
          <a:endParaRPr lang="fa-IR"/>
        </a:p>
      </dgm:t>
    </dgm:pt>
    <dgm:pt modelId="{7975DEE9-7B0D-47AE-B2EA-8F2BC1D0D949}" type="pres">
      <dgm:prSet presAssocID="{085B4E56-40B0-494D-B956-54EF37BD53F1}" presName="root2" presStyleCnt="0"/>
      <dgm:spPr/>
    </dgm:pt>
    <dgm:pt modelId="{DB374B50-6E8E-462E-9BE7-45BF1356B6C2}" type="pres">
      <dgm:prSet presAssocID="{085B4E56-40B0-494D-B956-54EF37BD53F1}" presName="LevelTwoTextNode" presStyleLbl="node3" presStyleIdx="2" presStyleCnt="9" custScaleX="218687" custScaleY="642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49E80B2-799A-4344-8DF5-07A11548F23C}" type="pres">
      <dgm:prSet presAssocID="{085B4E56-40B0-494D-B956-54EF37BD53F1}" presName="level3hierChild" presStyleCnt="0"/>
      <dgm:spPr/>
    </dgm:pt>
    <dgm:pt modelId="{BD9D27AE-68C8-43C3-8AF1-80CC43103B0C}" type="pres">
      <dgm:prSet presAssocID="{1D96D275-2EDD-484B-9C25-469F0F35D92A}" presName="conn2-1" presStyleLbl="parChTrans1D4" presStyleIdx="5" presStyleCnt="22"/>
      <dgm:spPr/>
      <dgm:t>
        <a:bodyPr/>
        <a:lstStyle/>
        <a:p>
          <a:pPr rtl="1"/>
          <a:endParaRPr lang="fa-IR"/>
        </a:p>
      </dgm:t>
    </dgm:pt>
    <dgm:pt modelId="{740D53F9-DC00-4FFF-9D8A-0BC6EF870381}" type="pres">
      <dgm:prSet presAssocID="{1D96D275-2EDD-484B-9C25-469F0F35D92A}" presName="connTx" presStyleLbl="parChTrans1D4" presStyleIdx="5" presStyleCnt="22"/>
      <dgm:spPr/>
      <dgm:t>
        <a:bodyPr/>
        <a:lstStyle/>
        <a:p>
          <a:pPr rtl="1"/>
          <a:endParaRPr lang="fa-IR"/>
        </a:p>
      </dgm:t>
    </dgm:pt>
    <dgm:pt modelId="{873256DC-6CAD-4760-947E-33F2B6CEE4A2}" type="pres">
      <dgm:prSet presAssocID="{61059E69-B5A5-487B-B85D-C3F5925DADE0}" presName="root2" presStyleCnt="0"/>
      <dgm:spPr/>
    </dgm:pt>
    <dgm:pt modelId="{27548D03-1353-417C-8E28-5736E4BF6E0B}" type="pres">
      <dgm:prSet presAssocID="{61059E69-B5A5-487B-B85D-C3F5925DADE0}" presName="LevelTwoTextNode" presStyleLbl="node4" presStyleIdx="5" presStyleCnt="22" custScaleY="580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271E6E0-AB29-4CAE-80BD-AB5CC50EE809}" type="pres">
      <dgm:prSet presAssocID="{61059E69-B5A5-487B-B85D-C3F5925DADE0}" presName="level3hierChild" presStyleCnt="0"/>
      <dgm:spPr/>
    </dgm:pt>
    <dgm:pt modelId="{A909D9FB-0D97-49CC-9CC2-16C91907BFEF}" type="pres">
      <dgm:prSet presAssocID="{EE96C838-C67C-4376-A4F2-4B8C71243BB5}" presName="conn2-1" presStyleLbl="parChTrans1D4" presStyleIdx="6" presStyleCnt="22"/>
      <dgm:spPr/>
      <dgm:t>
        <a:bodyPr/>
        <a:lstStyle/>
        <a:p>
          <a:pPr rtl="1"/>
          <a:endParaRPr lang="fa-IR"/>
        </a:p>
      </dgm:t>
    </dgm:pt>
    <dgm:pt modelId="{1BFDB350-42C7-4C20-AAB0-B76CB6A5DD6E}" type="pres">
      <dgm:prSet presAssocID="{EE96C838-C67C-4376-A4F2-4B8C71243BB5}" presName="connTx" presStyleLbl="parChTrans1D4" presStyleIdx="6" presStyleCnt="22"/>
      <dgm:spPr/>
      <dgm:t>
        <a:bodyPr/>
        <a:lstStyle/>
        <a:p>
          <a:pPr rtl="1"/>
          <a:endParaRPr lang="fa-IR"/>
        </a:p>
      </dgm:t>
    </dgm:pt>
    <dgm:pt modelId="{44B7D650-DDC9-492D-8E29-75A02BBD9E24}" type="pres">
      <dgm:prSet presAssocID="{A883F12E-E406-48C2-965B-24430508B174}" presName="root2" presStyleCnt="0"/>
      <dgm:spPr/>
    </dgm:pt>
    <dgm:pt modelId="{FB8014AB-C542-4341-9BA9-8960D9014F54}" type="pres">
      <dgm:prSet presAssocID="{A883F12E-E406-48C2-965B-24430508B174}" presName="LevelTwoTextNode" presStyleLbl="node4" presStyleIdx="6" presStyleCnt="22" custScaleY="7109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19B6042-6B7A-481B-ACD0-591421329948}" type="pres">
      <dgm:prSet presAssocID="{A883F12E-E406-48C2-965B-24430508B174}" presName="level3hierChild" presStyleCnt="0"/>
      <dgm:spPr/>
    </dgm:pt>
    <dgm:pt modelId="{ACE18F5D-8F35-45EC-B166-F9A54185067C}" type="pres">
      <dgm:prSet presAssocID="{72229511-771E-48E3-AE39-5F270B4D7EAE}" presName="conn2-1" presStyleLbl="parChTrans1D4" presStyleIdx="7" presStyleCnt="22"/>
      <dgm:spPr/>
      <dgm:t>
        <a:bodyPr/>
        <a:lstStyle/>
        <a:p>
          <a:pPr rtl="1"/>
          <a:endParaRPr lang="fa-IR"/>
        </a:p>
      </dgm:t>
    </dgm:pt>
    <dgm:pt modelId="{31E3325A-04D5-4145-8F51-FE07D30A06B4}" type="pres">
      <dgm:prSet presAssocID="{72229511-771E-48E3-AE39-5F270B4D7EAE}" presName="connTx" presStyleLbl="parChTrans1D4" presStyleIdx="7" presStyleCnt="22"/>
      <dgm:spPr/>
      <dgm:t>
        <a:bodyPr/>
        <a:lstStyle/>
        <a:p>
          <a:pPr rtl="1"/>
          <a:endParaRPr lang="fa-IR"/>
        </a:p>
      </dgm:t>
    </dgm:pt>
    <dgm:pt modelId="{27E5C027-3BD4-4E9B-9A4D-5A07A1203191}" type="pres">
      <dgm:prSet presAssocID="{C2E1DF0F-C2F5-48CA-A757-10198F265231}" presName="root2" presStyleCnt="0"/>
      <dgm:spPr/>
    </dgm:pt>
    <dgm:pt modelId="{21D9CB6B-DDFC-486B-8E2D-2955AC5D9365}" type="pres">
      <dgm:prSet presAssocID="{C2E1DF0F-C2F5-48CA-A757-10198F265231}" presName="LevelTwoTextNode" presStyleLbl="node4" presStyleIdx="7" presStyleCnt="22" custScaleY="1157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AE8EB9A-126E-48E0-AB5D-AAC748740250}" type="pres">
      <dgm:prSet presAssocID="{C2E1DF0F-C2F5-48CA-A757-10198F265231}" presName="level3hierChild" presStyleCnt="0"/>
      <dgm:spPr/>
    </dgm:pt>
    <dgm:pt modelId="{2A0E4C4F-3C84-4B12-8085-9D7B628F43A1}" type="pres">
      <dgm:prSet presAssocID="{B435E7C0-90C8-4F38-99C6-D9897A49A82B}" presName="conn2-1" presStyleLbl="parChTrans1D3" presStyleIdx="3" presStyleCnt="9"/>
      <dgm:spPr/>
      <dgm:t>
        <a:bodyPr/>
        <a:lstStyle/>
        <a:p>
          <a:pPr rtl="1"/>
          <a:endParaRPr lang="fa-IR"/>
        </a:p>
      </dgm:t>
    </dgm:pt>
    <dgm:pt modelId="{1FF3EC85-0666-47BF-A3CF-064D4E95FA0F}" type="pres">
      <dgm:prSet presAssocID="{B435E7C0-90C8-4F38-99C6-D9897A49A82B}" presName="connTx" presStyleLbl="parChTrans1D3" presStyleIdx="3" presStyleCnt="9"/>
      <dgm:spPr/>
      <dgm:t>
        <a:bodyPr/>
        <a:lstStyle/>
        <a:p>
          <a:pPr rtl="1"/>
          <a:endParaRPr lang="fa-IR"/>
        </a:p>
      </dgm:t>
    </dgm:pt>
    <dgm:pt modelId="{89CF4C63-2D08-48DC-8893-4AD7C644D961}" type="pres">
      <dgm:prSet presAssocID="{811495E4-F311-4FA5-8D5F-2A37FF929970}" presName="root2" presStyleCnt="0"/>
      <dgm:spPr/>
    </dgm:pt>
    <dgm:pt modelId="{96B5C91B-0802-4D98-8BF4-B37FC39A135F}" type="pres">
      <dgm:prSet presAssocID="{811495E4-F311-4FA5-8D5F-2A37FF929970}" presName="LevelTwoTextNode" presStyleLbl="node3" presStyleIdx="3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AA8C2B9-BF34-459E-A87C-7D36CC28CB3A}" type="pres">
      <dgm:prSet presAssocID="{811495E4-F311-4FA5-8D5F-2A37FF929970}" presName="level3hierChild" presStyleCnt="0"/>
      <dgm:spPr/>
    </dgm:pt>
    <dgm:pt modelId="{CC8A4E7A-EBAF-4A56-8214-D6C0E308B86F}" type="pres">
      <dgm:prSet presAssocID="{A4AFB36C-06D7-4FAC-9FA7-31FAE8C69B3A}" presName="conn2-1" presStyleLbl="parChTrans1D4" presStyleIdx="8" presStyleCnt="22"/>
      <dgm:spPr/>
      <dgm:t>
        <a:bodyPr/>
        <a:lstStyle/>
        <a:p>
          <a:pPr rtl="1"/>
          <a:endParaRPr lang="fa-IR"/>
        </a:p>
      </dgm:t>
    </dgm:pt>
    <dgm:pt modelId="{C7D80F5C-6270-42DF-A421-1B7B74343BD4}" type="pres">
      <dgm:prSet presAssocID="{A4AFB36C-06D7-4FAC-9FA7-31FAE8C69B3A}" presName="connTx" presStyleLbl="parChTrans1D4" presStyleIdx="8" presStyleCnt="22"/>
      <dgm:spPr/>
      <dgm:t>
        <a:bodyPr/>
        <a:lstStyle/>
        <a:p>
          <a:pPr rtl="1"/>
          <a:endParaRPr lang="fa-IR"/>
        </a:p>
      </dgm:t>
    </dgm:pt>
    <dgm:pt modelId="{A364A916-B696-4CBB-88B1-B790B1070731}" type="pres">
      <dgm:prSet presAssocID="{0390FD34-94B8-4247-9637-6B6D5B6E893B}" presName="root2" presStyleCnt="0"/>
      <dgm:spPr/>
    </dgm:pt>
    <dgm:pt modelId="{E5BBB00D-6382-4A4E-9814-47680178ED67}" type="pres">
      <dgm:prSet presAssocID="{0390FD34-94B8-4247-9637-6B6D5B6E893B}" presName="LevelTwoTextNode" presStyleLbl="node4" presStyleIdx="8" presStyleCnt="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0532EAA-9897-48B1-B3BA-91D0A4A36F4B}" type="pres">
      <dgm:prSet presAssocID="{0390FD34-94B8-4247-9637-6B6D5B6E893B}" presName="level3hierChild" presStyleCnt="0"/>
      <dgm:spPr/>
    </dgm:pt>
    <dgm:pt modelId="{CC82D713-0FC5-4BA6-8EF9-BBEADAADA92E}" type="pres">
      <dgm:prSet presAssocID="{3AE8CCC7-C784-4322-B8B4-1355B79092D9}" presName="conn2-1" presStyleLbl="parChTrans1D3" presStyleIdx="4" presStyleCnt="9"/>
      <dgm:spPr/>
      <dgm:t>
        <a:bodyPr/>
        <a:lstStyle/>
        <a:p>
          <a:pPr rtl="1"/>
          <a:endParaRPr lang="fa-IR"/>
        </a:p>
      </dgm:t>
    </dgm:pt>
    <dgm:pt modelId="{B392AC8A-F460-4847-B8E9-9028D3BEDBF9}" type="pres">
      <dgm:prSet presAssocID="{3AE8CCC7-C784-4322-B8B4-1355B79092D9}" presName="connTx" presStyleLbl="parChTrans1D3" presStyleIdx="4" presStyleCnt="9"/>
      <dgm:spPr/>
      <dgm:t>
        <a:bodyPr/>
        <a:lstStyle/>
        <a:p>
          <a:pPr rtl="1"/>
          <a:endParaRPr lang="fa-IR"/>
        </a:p>
      </dgm:t>
    </dgm:pt>
    <dgm:pt modelId="{9501E49B-2916-4D94-802F-F31754982EE6}" type="pres">
      <dgm:prSet presAssocID="{EB9F3EC2-927A-4557-AD5B-31B4495559E7}" presName="root2" presStyleCnt="0"/>
      <dgm:spPr/>
    </dgm:pt>
    <dgm:pt modelId="{444FA175-FF7F-494A-9385-8C55A3C31CBF}" type="pres">
      <dgm:prSet presAssocID="{EB9F3EC2-927A-4557-AD5B-31B4495559E7}" presName="LevelTwoTextNode" presStyleLbl="node3" presStyleIdx="4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5DA19FD-4D0F-4BBE-9F5D-403BD51D5EB0}" type="pres">
      <dgm:prSet presAssocID="{EB9F3EC2-927A-4557-AD5B-31B4495559E7}" presName="level3hierChild" presStyleCnt="0"/>
      <dgm:spPr/>
    </dgm:pt>
    <dgm:pt modelId="{C78BF379-B71F-43E1-9EEF-0F0061A142C9}" type="pres">
      <dgm:prSet presAssocID="{3BBD7145-98F7-4430-AB0B-136106E6B365}" presName="conn2-1" presStyleLbl="parChTrans1D4" presStyleIdx="9" presStyleCnt="22"/>
      <dgm:spPr/>
      <dgm:t>
        <a:bodyPr/>
        <a:lstStyle/>
        <a:p>
          <a:pPr rtl="1"/>
          <a:endParaRPr lang="fa-IR"/>
        </a:p>
      </dgm:t>
    </dgm:pt>
    <dgm:pt modelId="{C9E3AA93-10B6-47EE-A710-4B31D9A1C60C}" type="pres">
      <dgm:prSet presAssocID="{3BBD7145-98F7-4430-AB0B-136106E6B365}" presName="connTx" presStyleLbl="parChTrans1D4" presStyleIdx="9" presStyleCnt="22"/>
      <dgm:spPr/>
      <dgm:t>
        <a:bodyPr/>
        <a:lstStyle/>
        <a:p>
          <a:pPr rtl="1"/>
          <a:endParaRPr lang="fa-IR"/>
        </a:p>
      </dgm:t>
    </dgm:pt>
    <dgm:pt modelId="{72B42ECB-078D-49E8-9116-479DCDBB81DE}" type="pres">
      <dgm:prSet presAssocID="{60A1D1F9-7332-4252-8F12-7A0CADDE1E33}" presName="root2" presStyleCnt="0"/>
      <dgm:spPr/>
    </dgm:pt>
    <dgm:pt modelId="{C130BCC1-736E-4DC2-86BF-64849F393F5E}" type="pres">
      <dgm:prSet presAssocID="{60A1D1F9-7332-4252-8F12-7A0CADDE1E33}" presName="LevelTwoTextNode" presStyleLbl="node4" presStyleIdx="9" presStyleCnt="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892E3DE-C42D-4E0D-A932-21C08EEF7A7C}" type="pres">
      <dgm:prSet presAssocID="{60A1D1F9-7332-4252-8F12-7A0CADDE1E33}" presName="level3hierChild" presStyleCnt="0"/>
      <dgm:spPr/>
    </dgm:pt>
    <dgm:pt modelId="{BA920064-33F6-4436-BB0F-A04EDE701BDB}" type="pres">
      <dgm:prSet presAssocID="{F429CF12-8DCB-448C-B4A5-E6DA23953687}" presName="conn2-1" presStyleLbl="parChTrans1D4" presStyleIdx="10" presStyleCnt="22"/>
      <dgm:spPr/>
      <dgm:t>
        <a:bodyPr/>
        <a:lstStyle/>
        <a:p>
          <a:pPr rtl="1"/>
          <a:endParaRPr lang="fa-IR"/>
        </a:p>
      </dgm:t>
    </dgm:pt>
    <dgm:pt modelId="{1FA51633-EB68-4231-BC06-BE2A63B5E162}" type="pres">
      <dgm:prSet presAssocID="{F429CF12-8DCB-448C-B4A5-E6DA23953687}" presName="connTx" presStyleLbl="parChTrans1D4" presStyleIdx="10" presStyleCnt="22"/>
      <dgm:spPr/>
      <dgm:t>
        <a:bodyPr/>
        <a:lstStyle/>
        <a:p>
          <a:pPr rtl="1"/>
          <a:endParaRPr lang="fa-IR"/>
        </a:p>
      </dgm:t>
    </dgm:pt>
    <dgm:pt modelId="{FA5DD7A5-B903-466D-9B90-9C579C51FACC}" type="pres">
      <dgm:prSet presAssocID="{BD09D3E2-E317-4D19-99FA-001C22359EF3}" presName="root2" presStyleCnt="0"/>
      <dgm:spPr/>
    </dgm:pt>
    <dgm:pt modelId="{03E8D053-DEB7-43DC-A5BB-39252E5D381A}" type="pres">
      <dgm:prSet presAssocID="{BD09D3E2-E317-4D19-99FA-001C22359EF3}" presName="LevelTwoTextNode" presStyleLbl="node4" presStyleIdx="10" presStyleCnt="22" custScaleY="8173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B4CF2ED-99BB-431A-9F30-9B8708469803}" type="pres">
      <dgm:prSet presAssocID="{BD09D3E2-E317-4D19-99FA-001C22359EF3}" presName="level3hierChild" presStyleCnt="0"/>
      <dgm:spPr/>
    </dgm:pt>
    <dgm:pt modelId="{C244C0DA-AD85-4B93-A2CB-D29EB9C9128E}" type="pres">
      <dgm:prSet presAssocID="{4B6EFD6F-5F56-4130-9273-E1EBADBFFBC7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993DDE39-C883-4DD4-A395-C1CA01A43EF4}" type="pres">
      <dgm:prSet presAssocID="{4B6EFD6F-5F56-4130-9273-E1EBADBFFBC7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D7A15776-D8C3-4B9C-A31D-98BB3D64F915}" type="pres">
      <dgm:prSet presAssocID="{0F49FB31-454A-4023-B201-4A744E0E1A9B}" presName="root2" presStyleCnt="0"/>
      <dgm:spPr/>
    </dgm:pt>
    <dgm:pt modelId="{28670BA0-A4DD-449A-9538-CFB631AC9EED}" type="pres">
      <dgm:prSet presAssocID="{0F49FB31-454A-4023-B201-4A744E0E1A9B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B208ECE-8FB9-4D4E-B2C4-8F72C55CB2B0}" type="pres">
      <dgm:prSet presAssocID="{0F49FB31-454A-4023-B201-4A744E0E1A9B}" presName="level3hierChild" presStyleCnt="0"/>
      <dgm:spPr/>
    </dgm:pt>
    <dgm:pt modelId="{A4EDBACF-0E45-4A0E-A369-314707B97A80}" type="pres">
      <dgm:prSet presAssocID="{626CD7CC-09AB-422E-933D-BC6B4EBB5E9C}" presName="conn2-1" presStyleLbl="parChTrans1D3" presStyleIdx="5" presStyleCnt="9"/>
      <dgm:spPr/>
      <dgm:t>
        <a:bodyPr/>
        <a:lstStyle/>
        <a:p>
          <a:pPr rtl="1"/>
          <a:endParaRPr lang="fa-IR"/>
        </a:p>
      </dgm:t>
    </dgm:pt>
    <dgm:pt modelId="{3112E367-A2BA-4DDD-A418-33960788C4E6}" type="pres">
      <dgm:prSet presAssocID="{626CD7CC-09AB-422E-933D-BC6B4EBB5E9C}" presName="connTx" presStyleLbl="parChTrans1D3" presStyleIdx="5" presStyleCnt="9"/>
      <dgm:spPr/>
      <dgm:t>
        <a:bodyPr/>
        <a:lstStyle/>
        <a:p>
          <a:pPr rtl="1"/>
          <a:endParaRPr lang="fa-IR"/>
        </a:p>
      </dgm:t>
    </dgm:pt>
    <dgm:pt modelId="{25DD6309-03C0-41F3-A575-E69CD870CF48}" type="pres">
      <dgm:prSet presAssocID="{F8F71D26-8461-4950-84EE-F0088B884494}" presName="root2" presStyleCnt="0"/>
      <dgm:spPr/>
    </dgm:pt>
    <dgm:pt modelId="{2C6D4C0D-4BCD-4710-B6B1-6344375616EE}" type="pres">
      <dgm:prSet presAssocID="{F8F71D26-8461-4950-84EE-F0088B884494}" presName="LevelTwoTextNode" presStyleLbl="node3" presStyleIdx="5" presStyleCnt="9" custScaleY="712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423C120-E68C-4D3F-8C58-5D2B8D934D80}" type="pres">
      <dgm:prSet presAssocID="{F8F71D26-8461-4950-84EE-F0088B884494}" presName="level3hierChild" presStyleCnt="0"/>
      <dgm:spPr/>
    </dgm:pt>
    <dgm:pt modelId="{3DE5921B-C963-476F-BF58-7BAC87AC8FAA}" type="pres">
      <dgm:prSet presAssocID="{CABDA0C0-16A1-49FE-81AD-6EE61EA7D858}" presName="conn2-1" presStyleLbl="parChTrans1D4" presStyleIdx="11" presStyleCnt="22"/>
      <dgm:spPr/>
      <dgm:t>
        <a:bodyPr/>
        <a:lstStyle/>
        <a:p>
          <a:pPr rtl="1"/>
          <a:endParaRPr lang="fa-IR"/>
        </a:p>
      </dgm:t>
    </dgm:pt>
    <dgm:pt modelId="{7BA3C606-7EC3-434E-966B-FF73BE96CA51}" type="pres">
      <dgm:prSet presAssocID="{CABDA0C0-16A1-49FE-81AD-6EE61EA7D858}" presName="connTx" presStyleLbl="parChTrans1D4" presStyleIdx="11" presStyleCnt="22"/>
      <dgm:spPr/>
      <dgm:t>
        <a:bodyPr/>
        <a:lstStyle/>
        <a:p>
          <a:pPr rtl="1"/>
          <a:endParaRPr lang="fa-IR"/>
        </a:p>
      </dgm:t>
    </dgm:pt>
    <dgm:pt modelId="{36DDCBD7-C3EF-42A5-9698-71666DA9DD39}" type="pres">
      <dgm:prSet presAssocID="{DEC67AA8-0011-4CB6-BA32-B03F50DC0488}" presName="root2" presStyleCnt="0"/>
      <dgm:spPr/>
    </dgm:pt>
    <dgm:pt modelId="{78A446B7-017D-479C-A5C3-308159CDA43A}" type="pres">
      <dgm:prSet presAssocID="{DEC67AA8-0011-4CB6-BA32-B03F50DC0488}" presName="LevelTwoTextNode" presStyleLbl="node4" presStyleIdx="11" presStyleCnt="22" custScaleY="712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35DDD73-6D07-45FF-8CD7-60C7FD8C15C9}" type="pres">
      <dgm:prSet presAssocID="{DEC67AA8-0011-4CB6-BA32-B03F50DC0488}" presName="level3hierChild" presStyleCnt="0"/>
      <dgm:spPr/>
    </dgm:pt>
    <dgm:pt modelId="{A87977A9-EE4B-4298-B930-BB5390FF6D15}" type="pres">
      <dgm:prSet presAssocID="{BBCD4500-C669-4EC6-9C1E-F6ED46FB8ABA}" presName="conn2-1" presStyleLbl="parChTrans1D4" presStyleIdx="12" presStyleCnt="22"/>
      <dgm:spPr/>
      <dgm:t>
        <a:bodyPr/>
        <a:lstStyle/>
        <a:p>
          <a:pPr rtl="1"/>
          <a:endParaRPr lang="fa-IR"/>
        </a:p>
      </dgm:t>
    </dgm:pt>
    <dgm:pt modelId="{736219B4-B70A-476D-AC65-22A4BCE2F941}" type="pres">
      <dgm:prSet presAssocID="{BBCD4500-C669-4EC6-9C1E-F6ED46FB8ABA}" presName="connTx" presStyleLbl="parChTrans1D4" presStyleIdx="12" presStyleCnt="22"/>
      <dgm:spPr/>
      <dgm:t>
        <a:bodyPr/>
        <a:lstStyle/>
        <a:p>
          <a:pPr rtl="1"/>
          <a:endParaRPr lang="fa-IR"/>
        </a:p>
      </dgm:t>
    </dgm:pt>
    <dgm:pt modelId="{E86A8D70-D62B-4627-9FA5-CDFFEA68E335}" type="pres">
      <dgm:prSet presAssocID="{F5EFE7BC-7D60-409C-B93E-5EA388EF86A6}" presName="root2" presStyleCnt="0"/>
      <dgm:spPr/>
    </dgm:pt>
    <dgm:pt modelId="{DDB0A5DE-8C55-4FE3-B6D0-266392FEAF5A}" type="pres">
      <dgm:prSet presAssocID="{F5EFE7BC-7D60-409C-B93E-5EA388EF86A6}" presName="LevelTwoTextNode" presStyleLbl="node4" presStyleIdx="12" presStyleCnt="22" custScaleY="712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72BDB3-346E-40C7-B88D-DB6E19D69A27}" type="pres">
      <dgm:prSet presAssocID="{F5EFE7BC-7D60-409C-B93E-5EA388EF86A6}" presName="level3hierChild" presStyleCnt="0"/>
      <dgm:spPr/>
    </dgm:pt>
    <dgm:pt modelId="{1DA227FA-E01A-41B8-9FB0-084448B9975B}" type="pres">
      <dgm:prSet presAssocID="{39081A2E-D6BD-423F-9C05-18630FA74700}" presName="conn2-1" presStyleLbl="parChTrans1D4" presStyleIdx="13" presStyleCnt="22"/>
      <dgm:spPr/>
      <dgm:t>
        <a:bodyPr/>
        <a:lstStyle/>
        <a:p>
          <a:pPr rtl="1"/>
          <a:endParaRPr lang="fa-IR"/>
        </a:p>
      </dgm:t>
    </dgm:pt>
    <dgm:pt modelId="{F6E2D90E-5825-4B2F-B4F6-1B696C31F553}" type="pres">
      <dgm:prSet presAssocID="{39081A2E-D6BD-423F-9C05-18630FA74700}" presName="connTx" presStyleLbl="parChTrans1D4" presStyleIdx="13" presStyleCnt="22"/>
      <dgm:spPr/>
      <dgm:t>
        <a:bodyPr/>
        <a:lstStyle/>
        <a:p>
          <a:pPr rtl="1"/>
          <a:endParaRPr lang="fa-IR"/>
        </a:p>
      </dgm:t>
    </dgm:pt>
    <dgm:pt modelId="{7D45A594-8549-4C46-995F-21EBCE7B0E5D}" type="pres">
      <dgm:prSet presAssocID="{20D0B45C-8F8A-47AB-AB1A-B2A23D55ACA9}" presName="root2" presStyleCnt="0"/>
      <dgm:spPr/>
    </dgm:pt>
    <dgm:pt modelId="{FDBC6DE0-47AF-4786-81EF-570BFDED6951}" type="pres">
      <dgm:prSet presAssocID="{20D0B45C-8F8A-47AB-AB1A-B2A23D55ACA9}" presName="LevelTwoTextNode" presStyleLbl="node4" presStyleIdx="13" presStyleCnt="22" custScaleY="712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55916E5-E648-47CA-BF59-180F79B9A418}" type="pres">
      <dgm:prSet presAssocID="{20D0B45C-8F8A-47AB-AB1A-B2A23D55ACA9}" presName="level3hierChild" presStyleCnt="0"/>
      <dgm:spPr/>
    </dgm:pt>
    <dgm:pt modelId="{61F82905-B5DB-45F1-AEB9-7F0A804DCD44}" type="pres">
      <dgm:prSet presAssocID="{DF10D82B-A304-43BC-9310-641B2CEC9078}" presName="conn2-1" presStyleLbl="parChTrans1D3" presStyleIdx="6" presStyleCnt="9"/>
      <dgm:spPr/>
      <dgm:t>
        <a:bodyPr/>
        <a:lstStyle/>
        <a:p>
          <a:pPr rtl="1"/>
          <a:endParaRPr lang="fa-IR"/>
        </a:p>
      </dgm:t>
    </dgm:pt>
    <dgm:pt modelId="{21D1CA4C-4128-44AA-9036-B536912E8203}" type="pres">
      <dgm:prSet presAssocID="{DF10D82B-A304-43BC-9310-641B2CEC9078}" presName="connTx" presStyleLbl="parChTrans1D3" presStyleIdx="6" presStyleCnt="9"/>
      <dgm:spPr/>
      <dgm:t>
        <a:bodyPr/>
        <a:lstStyle/>
        <a:p>
          <a:pPr rtl="1"/>
          <a:endParaRPr lang="fa-IR"/>
        </a:p>
      </dgm:t>
    </dgm:pt>
    <dgm:pt modelId="{7FC46CFD-4843-43C0-B09F-A8610D72FF1E}" type="pres">
      <dgm:prSet presAssocID="{322F3425-E034-40FB-8670-4089D04E3C8C}" presName="root2" presStyleCnt="0"/>
      <dgm:spPr/>
    </dgm:pt>
    <dgm:pt modelId="{D14CA28D-3767-4094-A1EB-0BB034F8A349}" type="pres">
      <dgm:prSet presAssocID="{322F3425-E034-40FB-8670-4089D04E3C8C}" presName="LevelTwoTextNode" presStyleLbl="node3" presStyleIdx="6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9B6A637-D8A0-4462-8354-C552F92B63E5}" type="pres">
      <dgm:prSet presAssocID="{322F3425-E034-40FB-8670-4089D04E3C8C}" presName="level3hierChild" presStyleCnt="0"/>
      <dgm:spPr/>
    </dgm:pt>
    <dgm:pt modelId="{0FCDCCC4-B745-45FC-B500-8C1F3A1003A8}" type="pres">
      <dgm:prSet presAssocID="{6D1279B2-B336-4E87-BEDD-9BF13029A471}" presName="conn2-1" presStyleLbl="parChTrans1D4" presStyleIdx="14" presStyleCnt="22"/>
      <dgm:spPr/>
      <dgm:t>
        <a:bodyPr/>
        <a:lstStyle/>
        <a:p>
          <a:pPr rtl="1"/>
          <a:endParaRPr lang="fa-IR"/>
        </a:p>
      </dgm:t>
    </dgm:pt>
    <dgm:pt modelId="{C3E2C280-B590-4B8D-8EBC-BF4D8D0CE3FC}" type="pres">
      <dgm:prSet presAssocID="{6D1279B2-B336-4E87-BEDD-9BF13029A471}" presName="connTx" presStyleLbl="parChTrans1D4" presStyleIdx="14" presStyleCnt="22"/>
      <dgm:spPr/>
      <dgm:t>
        <a:bodyPr/>
        <a:lstStyle/>
        <a:p>
          <a:pPr rtl="1"/>
          <a:endParaRPr lang="fa-IR"/>
        </a:p>
      </dgm:t>
    </dgm:pt>
    <dgm:pt modelId="{80CBC0C0-5C14-4CA0-848E-EB9CF3D69EA5}" type="pres">
      <dgm:prSet presAssocID="{F3A8EAF7-984D-4A09-9649-80DDEA63B749}" presName="root2" presStyleCnt="0"/>
      <dgm:spPr/>
    </dgm:pt>
    <dgm:pt modelId="{2815DFFE-0FC6-491B-9D84-16AD70A64D7F}" type="pres">
      <dgm:prSet presAssocID="{F3A8EAF7-984D-4A09-9649-80DDEA63B749}" presName="LevelTwoTextNode" presStyleLbl="node4" presStyleIdx="14" presStyleCnt="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D2B575-DCB6-4F9A-8862-17AA0CD58DA7}" type="pres">
      <dgm:prSet presAssocID="{F3A8EAF7-984D-4A09-9649-80DDEA63B749}" presName="level3hierChild" presStyleCnt="0"/>
      <dgm:spPr/>
    </dgm:pt>
    <dgm:pt modelId="{3A6FE03A-939A-4ED5-AF86-81A93C5A3624}" type="pres">
      <dgm:prSet presAssocID="{777D7E33-360C-4441-83AD-9A130226DAD0}" presName="conn2-1" presStyleLbl="parChTrans1D4" presStyleIdx="15" presStyleCnt="22"/>
      <dgm:spPr/>
      <dgm:t>
        <a:bodyPr/>
        <a:lstStyle/>
        <a:p>
          <a:pPr rtl="1"/>
          <a:endParaRPr lang="fa-IR"/>
        </a:p>
      </dgm:t>
    </dgm:pt>
    <dgm:pt modelId="{EA054CEE-1B20-4667-A38C-47DFD487C281}" type="pres">
      <dgm:prSet presAssocID="{777D7E33-360C-4441-83AD-9A130226DAD0}" presName="connTx" presStyleLbl="parChTrans1D4" presStyleIdx="15" presStyleCnt="22"/>
      <dgm:spPr/>
      <dgm:t>
        <a:bodyPr/>
        <a:lstStyle/>
        <a:p>
          <a:pPr rtl="1"/>
          <a:endParaRPr lang="fa-IR"/>
        </a:p>
      </dgm:t>
    </dgm:pt>
    <dgm:pt modelId="{0D140C38-2C21-4F7E-8AAF-8B420C08CA1E}" type="pres">
      <dgm:prSet presAssocID="{3B71A1B0-DBF0-4AAB-86EA-91AD028F36D1}" presName="root2" presStyleCnt="0"/>
      <dgm:spPr/>
    </dgm:pt>
    <dgm:pt modelId="{18871588-0171-4164-9281-2DEF6B80BA73}" type="pres">
      <dgm:prSet presAssocID="{3B71A1B0-DBF0-4AAB-86EA-91AD028F36D1}" presName="LevelTwoTextNode" presStyleLbl="node4" presStyleIdx="15" presStyleCnt="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766F0C8-F9B3-45BA-8E44-18F1EEEBE686}" type="pres">
      <dgm:prSet presAssocID="{3B71A1B0-DBF0-4AAB-86EA-91AD028F36D1}" presName="level3hierChild" presStyleCnt="0"/>
      <dgm:spPr/>
    </dgm:pt>
    <dgm:pt modelId="{D0D944C1-436C-459B-AA5C-8C9268895DC2}" type="pres">
      <dgm:prSet presAssocID="{ABE0D93F-E15B-48DF-9FDF-721DDFFE4C76}" presName="conn2-1" presStyleLbl="parChTrans1D4" presStyleIdx="16" presStyleCnt="22"/>
      <dgm:spPr/>
      <dgm:t>
        <a:bodyPr/>
        <a:lstStyle/>
        <a:p>
          <a:pPr rtl="1"/>
          <a:endParaRPr lang="fa-IR"/>
        </a:p>
      </dgm:t>
    </dgm:pt>
    <dgm:pt modelId="{1BF4F93F-978B-46D3-A3B5-DCD0D6B0C0A5}" type="pres">
      <dgm:prSet presAssocID="{ABE0D93F-E15B-48DF-9FDF-721DDFFE4C76}" presName="connTx" presStyleLbl="parChTrans1D4" presStyleIdx="16" presStyleCnt="22"/>
      <dgm:spPr/>
      <dgm:t>
        <a:bodyPr/>
        <a:lstStyle/>
        <a:p>
          <a:pPr rtl="1"/>
          <a:endParaRPr lang="fa-IR"/>
        </a:p>
      </dgm:t>
    </dgm:pt>
    <dgm:pt modelId="{5DB8A843-AB34-4EBE-B211-7E94969C29DE}" type="pres">
      <dgm:prSet presAssocID="{09DA68BB-262E-4B86-ADF1-F617F240AC3B}" presName="root2" presStyleCnt="0"/>
      <dgm:spPr/>
    </dgm:pt>
    <dgm:pt modelId="{1708D4DC-2ECA-4699-82DE-3D8CFF18AD77}" type="pres">
      <dgm:prSet presAssocID="{09DA68BB-262E-4B86-ADF1-F617F240AC3B}" presName="LevelTwoTextNode" presStyleLbl="node4" presStyleIdx="16" presStyleCnt="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040545-DFEF-4430-AE17-EC8D90FC89D7}" type="pres">
      <dgm:prSet presAssocID="{09DA68BB-262E-4B86-ADF1-F617F240AC3B}" presName="level3hierChild" presStyleCnt="0"/>
      <dgm:spPr/>
    </dgm:pt>
    <dgm:pt modelId="{65546D16-F2F7-4D85-804C-C831F79E3BBD}" type="pres">
      <dgm:prSet presAssocID="{1DFCF56A-2774-4334-A0F0-94CF6A358488}" presName="conn2-1" presStyleLbl="parChTrans1D4" presStyleIdx="17" presStyleCnt="22"/>
      <dgm:spPr/>
      <dgm:t>
        <a:bodyPr/>
        <a:lstStyle/>
        <a:p>
          <a:pPr rtl="1"/>
          <a:endParaRPr lang="fa-IR"/>
        </a:p>
      </dgm:t>
    </dgm:pt>
    <dgm:pt modelId="{8B2ADC70-EA6C-4F80-9996-76D3ADFF7FC0}" type="pres">
      <dgm:prSet presAssocID="{1DFCF56A-2774-4334-A0F0-94CF6A358488}" presName="connTx" presStyleLbl="parChTrans1D4" presStyleIdx="17" presStyleCnt="22"/>
      <dgm:spPr/>
      <dgm:t>
        <a:bodyPr/>
        <a:lstStyle/>
        <a:p>
          <a:pPr rtl="1"/>
          <a:endParaRPr lang="fa-IR"/>
        </a:p>
      </dgm:t>
    </dgm:pt>
    <dgm:pt modelId="{C7D99BDD-68EF-4AD1-9C61-3336DE3BB3B8}" type="pres">
      <dgm:prSet presAssocID="{EB817560-AC3B-4EE2-9A65-52E3CEE541CD}" presName="root2" presStyleCnt="0"/>
      <dgm:spPr/>
    </dgm:pt>
    <dgm:pt modelId="{2C0D7D57-5D2F-44D2-8F26-7A1CC360CC4F}" type="pres">
      <dgm:prSet presAssocID="{EB817560-AC3B-4EE2-9A65-52E3CEE541CD}" presName="LevelTwoTextNode" presStyleLbl="node4" presStyleIdx="17" presStyleCnt="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2909811-509F-473C-82B0-8A149EB3211F}" type="pres">
      <dgm:prSet presAssocID="{EB817560-AC3B-4EE2-9A65-52E3CEE541CD}" presName="level3hierChild" presStyleCnt="0"/>
      <dgm:spPr/>
    </dgm:pt>
    <dgm:pt modelId="{3AA67434-F64C-474E-98D7-FE9085BFF242}" type="pres">
      <dgm:prSet presAssocID="{D88B5036-9BB5-4581-8B7B-C7B2A62DFD01}" presName="conn2-1" presStyleLbl="parChTrans1D4" presStyleIdx="18" presStyleCnt="22"/>
      <dgm:spPr/>
      <dgm:t>
        <a:bodyPr/>
        <a:lstStyle/>
        <a:p>
          <a:pPr rtl="1"/>
          <a:endParaRPr lang="fa-IR"/>
        </a:p>
      </dgm:t>
    </dgm:pt>
    <dgm:pt modelId="{3BD69C73-9B60-48EB-94BF-660524C817AC}" type="pres">
      <dgm:prSet presAssocID="{D88B5036-9BB5-4581-8B7B-C7B2A62DFD01}" presName="connTx" presStyleLbl="parChTrans1D4" presStyleIdx="18" presStyleCnt="22"/>
      <dgm:spPr/>
      <dgm:t>
        <a:bodyPr/>
        <a:lstStyle/>
        <a:p>
          <a:pPr rtl="1"/>
          <a:endParaRPr lang="fa-IR"/>
        </a:p>
      </dgm:t>
    </dgm:pt>
    <dgm:pt modelId="{24FAD179-26B7-4B6C-AC31-7C46F87C4C59}" type="pres">
      <dgm:prSet presAssocID="{82289CA3-D566-4488-BED9-336BF8478E7D}" presName="root2" presStyleCnt="0"/>
      <dgm:spPr/>
    </dgm:pt>
    <dgm:pt modelId="{4364CB9D-10E7-437F-8336-A7D726B5D004}" type="pres">
      <dgm:prSet presAssocID="{82289CA3-D566-4488-BED9-336BF8478E7D}" presName="LevelTwoTextNode" presStyleLbl="node4" presStyleIdx="18" presStyleCnt="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BCD099-F7F4-4CB8-A7E8-859F5C9E39E5}" type="pres">
      <dgm:prSet presAssocID="{82289CA3-D566-4488-BED9-336BF8478E7D}" presName="level3hierChild" presStyleCnt="0"/>
      <dgm:spPr/>
    </dgm:pt>
    <dgm:pt modelId="{09C87BC4-1321-404A-9A4F-58E29B60E35D}" type="pres">
      <dgm:prSet presAssocID="{BC4204A5-8E99-4AC8-A1A8-9B97C8A0A620}" presName="conn2-1" presStyleLbl="parChTrans1D4" presStyleIdx="19" presStyleCnt="22"/>
      <dgm:spPr/>
      <dgm:t>
        <a:bodyPr/>
        <a:lstStyle/>
        <a:p>
          <a:pPr rtl="1"/>
          <a:endParaRPr lang="fa-IR"/>
        </a:p>
      </dgm:t>
    </dgm:pt>
    <dgm:pt modelId="{A40344F1-DF75-46B9-93A2-FBB643DB4313}" type="pres">
      <dgm:prSet presAssocID="{BC4204A5-8E99-4AC8-A1A8-9B97C8A0A620}" presName="connTx" presStyleLbl="parChTrans1D4" presStyleIdx="19" presStyleCnt="22"/>
      <dgm:spPr/>
      <dgm:t>
        <a:bodyPr/>
        <a:lstStyle/>
        <a:p>
          <a:pPr rtl="1"/>
          <a:endParaRPr lang="fa-IR"/>
        </a:p>
      </dgm:t>
    </dgm:pt>
    <dgm:pt modelId="{3A0B3442-0224-4FFA-805A-EDFB3AF7F3F2}" type="pres">
      <dgm:prSet presAssocID="{86B535E6-176A-427B-B463-A5552C73DE14}" presName="root2" presStyleCnt="0"/>
      <dgm:spPr/>
    </dgm:pt>
    <dgm:pt modelId="{E085F3F5-5C78-4B19-A987-2D8D0D0E4C91}" type="pres">
      <dgm:prSet presAssocID="{86B535E6-176A-427B-B463-A5552C73DE14}" presName="LevelTwoTextNode" presStyleLbl="node4" presStyleIdx="19" presStyleCnt="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89391BA-D7B6-4308-BA0A-8364A129BDB4}" type="pres">
      <dgm:prSet presAssocID="{86B535E6-176A-427B-B463-A5552C73DE14}" presName="level3hierChild" presStyleCnt="0"/>
      <dgm:spPr/>
    </dgm:pt>
    <dgm:pt modelId="{58EFB021-FA39-453C-9593-E43F3AAE9BDE}" type="pres">
      <dgm:prSet presAssocID="{2FDECC5E-144E-4200-9F51-2A5E2D173472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A81B7D63-99A7-495F-89E3-6A067ABEBC56}" type="pres">
      <dgm:prSet presAssocID="{2FDECC5E-144E-4200-9F51-2A5E2D173472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FFA50A94-B2C9-494E-B8F2-4E1D294A78ED}" type="pres">
      <dgm:prSet presAssocID="{32E91E9B-3C01-4A65-B431-8590DA06C38B}" presName="root2" presStyleCnt="0"/>
      <dgm:spPr/>
    </dgm:pt>
    <dgm:pt modelId="{E3886F20-596B-4CF8-8112-51C2DCACE68A}" type="pres">
      <dgm:prSet presAssocID="{32E91E9B-3C01-4A65-B431-8590DA06C38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15CF989-D643-482E-9D5C-49B798816C17}" type="pres">
      <dgm:prSet presAssocID="{32E91E9B-3C01-4A65-B431-8590DA06C38B}" presName="level3hierChild" presStyleCnt="0"/>
      <dgm:spPr/>
    </dgm:pt>
    <dgm:pt modelId="{C930A436-1D23-4073-BE9A-7A339B4F8866}" type="pres">
      <dgm:prSet presAssocID="{A18F5BBB-035D-4432-99F2-DFB45CD8F222}" presName="conn2-1" presStyleLbl="parChTrans1D3" presStyleIdx="7" presStyleCnt="9"/>
      <dgm:spPr/>
      <dgm:t>
        <a:bodyPr/>
        <a:lstStyle/>
        <a:p>
          <a:pPr rtl="1"/>
          <a:endParaRPr lang="fa-IR"/>
        </a:p>
      </dgm:t>
    </dgm:pt>
    <dgm:pt modelId="{D3C26A91-5F12-430F-A4C7-ED8BCF61CFEE}" type="pres">
      <dgm:prSet presAssocID="{A18F5BBB-035D-4432-99F2-DFB45CD8F222}" presName="connTx" presStyleLbl="parChTrans1D3" presStyleIdx="7" presStyleCnt="9"/>
      <dgm:spPr/>
      <dgm:t>
        <a:bodyPr/>
        <a:lstStyle/>
        <a:p>
          <a:pPr rtl="1"/>
          <a:endParaRPr lang="fa-IR"/>
        </a:p>
      </dgm:t>
    </dgm:pt>
    <dgm:pt modelId="{9E10DD64-905E-45B3-828C-2060AA6F6875}" type="pres">
      <dgm:prSet presAssocID="{72733955-E100-4A7B-8D8C-1EE8ADA3296E}" presName="root2" presStyleCnt="0"/>
      <dgm:spPr/>
    </dgm:pt>
    <dgm:pt modelId="{C30BEA81-D483-499A-83C9-2BCF7E8B18B4}" type="pres">
      <dgm:prSet presAssocID="{72733955-E100-4A7B-8D8C-1EE8ADA3296E}" presName="LevelTwoTextNode" presStyleLbl="node3" presStyleIdx="7" presStyleCnt="9" custScaleY="725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0CD1673-1A0D-45A1-BD0C-C4883E760743}" type="pres">
      <dgm:prSet presAssocID="{72733955-E100-4A7B-8D8C-1EE8ADA3296E}" presName="level3hierChild" presStyleCnt="0"/>
      <dgm:spPr/>
    </dgm:pt>
    <dgm:pt modelId="{8303C604-C2D2-4D5C-A196-6414CB0A6B12}" type="pres">
      <dgm:prSet presAssocID="{457D142F-1C36-490E-B7DF-E9456643878A}" presName="conn2-1" presStyleLbl="parChTrans1D4" presStyleIdx="20" presStyleCnt="22"/>
      <dgm:spPr/>
      <dgm:t>
        <a:bodyPr/>
        <a:lstStyle/>
        <a:p>
          <a:pPr rtl="1"/>
          <a:endParaRPr lang="fa-IR"/>
        </a:p>
      </dgm:t>
    </dgm:pt>
    <dgm:pt modelId="{CF336FC0-FDE0-4093-8782-FCFB1CE2B0BF}" type="pres">
      <dgm:prSet presAssocID="{457D142F-1C36-490E-B7DF-E9456643878A}" presName="connTx" presStyleLbl="parChTrans1D4" presStyleIdx="20" presStyleCnt="22"/>
      <dgm:spPr/>
      <dgm:t>
        <a:bodyPr/>
        <a:lstStyle/>
        <a:p>
          <a:pPr rtl="1"/>
          <a:endParaRPr lang="fa-IR"/>
        </a:p>
      </dgm:t>
    </dgm:pt>
    <dgm:pt modelId="{899A7E16-8F10-412C-8D8E-5154E23CBB55}" type="pres">
      <dgm:prSet presAssocID="{95DDDCDD-2451-4282-BFFE-B26CC0FDFECA}" presName="root2" presStyleCnt="0"/>
      <dgm:spPr/>
    </dgm:pt>
    <dgm:pt modelId="{428F4BA2-A782-497F-8C9E-8342D24D1EA1}" type="pres">
      <dgm:prSet presAssocID="{95DDDCDD-2451-4282-BFFE-B26CC0FDFECA}" presName="LevelTwoTextNode" presStyleLbl="node4" presStyleIdx="20" presStyleCnt="22" custScaleY="725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4426F89-C3DA-4C29-BC5D-81B044729E69}" type="pres">
      <dgm:prSet presAssocID="{95DDDCDD-2451-4282-BFFE-B26CC0FDFECA}" presName="level3hierChild" presStyleCnt="0"/>
      <dgm:spPr/>
    </dgm:pt>
    <dgm:pt modelId="{15736655-FEB5-4D1D-90AA-5031D9BB3F54}" type="pres">
      <dgm:prSet presAssocID="{B61CFF83-CC6C-48E0-A9A5-FED10623F1D0}" presName="conn2-1" presStyleLbl="parChTrans1D3" presStyleIdx="8" presStyleCnt="9"/>
      <dgm:spPr/>
      <dgm:t>
        <a:bodyPr/>
        <a:lstStyle/>
        <a:p>
          <a:pPr rtl="1"/>
          <a:endParaRPr lang="fa-IR"/>
        </a:p>
      </dgm:t>
    </dgm:pt>
    <dgm:pt modelId="{FCA89C49-0581-470B-8A56-CD4E6CB52D4C}" type="pres">
      <dgm:prSet presAssocID="{B61CFF83-CC6C-48E0-A9A5-FED10623F1D0}" presName="connTx" presStyleLbl="parChTrans1D3" presStyleIdx="8" presStyleCnt="9"/>
      <dgm:spPr/>
      <dgm:t>
        <a:bodyPr/>
        <a:lstStyle/>
        <a:p>
          <a:pPr rtl="1"/>
          <a:endParaRPr lang="fa-IR"/>
        </a:p>
      </dgm:t>
    </dgm:pt>
    <dgm:pt modelId="{9F74ABBD-AEA6-4B7D-989D-AA7A32986DB8}" type="pres">
      <dgm:prSet presAssocID="{AE1D2DA5-E43B-4E7A-93CC-61A3CFAEB59A}" presName="root2" presStyleCnt="0"/>
      <dgm:spPr/>
    </dgm:pt>
    <dgm:pt modelId="{45796E69-3617-49B8-A913-588C44181822}" type="pres">
      <dgm:prSet presAssocID="{AE1D2DA5-E43B-4E7A-93CC-61A3CFAEB59A}" presName="LevelTwoTextNode" presStyleLbl="node3" presStyleIdx="8" presStyleCnt="9" custScaleY="725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28747B3-5854-4766-85FF-CB41891B3360}" type="pres">
      <dgm:prSet presAssocID="{AE1D2DA5-E43B-4E7A-93CC-61A3CFAEB59A}" presName="level3hierChild" presStyleCnt="0"/>
      <dgm:spPr/>
    </dgm:pt>
    <dgm:pt modelId="{9B43288E-B9F4-49FC-BD44-3E922889F621}" type="pres">
      <dgm:prSet presAssocID="{30FAD2F8-DFF8-4030-9F65-CF6FAC3C5251}" presName="conn2-1" presStyleLbl="parChTrans1D4" presStyleIdx="21" presStyleCnt="22"/>
      <dgm:spPr/>
      <dgm:t>
        <a:bodyPr/>
        <a:lstStyle/>
        <a:p>
          <a:pPr rtl="1"/>
          <a:endParaRPr lang="fa-IR"/>
        </a:p>
      </dgm:t>
    </dgm:pt>
    <dgm:pt modelId="{427094C4-65BA-4F21-B6D5-15C5C8D9E7A2}" type="pres">
      <dgm:prSet presAssocID="{30FAD2F8-DFF8-4030-9F65-CF6FAC3C5251}" presName="connTx" presStyleLbl="parChTrans1D4" presStyleIdx="21" presStyleCnt="22"/>
      <dgm:spPr/>
      <dgm:t>
        <a:bodyPr/>
        <a:lstStyle/>
        <a:p>
          <a:pPr rtl="1"/>
          <a:endParaRPr lang="fa-IR"/>
        </a:p>
      </dgm:t>
    </dgm:pt>
    <dgm:pt modelId="{FE348408-80AD-4870-8815-EE9693C2CC82}" type="pres">
      <dgm:prSet presAssocID="{C5AF7451-005D-4410-9927-E4BBA1EAACFA}" presName="root2" presStyleCnt="0"/>
      <dgm:spPr/>
    </dgm:pt>
    <dgm:pt modelId="{B4AB7EB8-1A46-4EDC-9981-9698B3A67BAA}" type="pres">
      <dgm:prSet presAssocID="{C5AF7451-005D-4410-9927-E4BBA1EAACFA}" presName="LevelTwoTextNode" presStyleLbl="node4" presStyleIdx="21" presStyleCnt="22" custScaleY="725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E6E56AB-880D-4871-BAEA-910F9EA5F358}" type="pres">
      <dgm:prSet presAssocID="{C5AF7451-005D-4410-9927-E4BBA1EAACFA}" presName="level3hierChild" presStyleCnt="0"/>
      <dgm:spPr/>
    </dgm:pt>
    <dgm:pt modelId="{ACF6F2E8-4867-4089-BBE0-17E0BFFFF25A}" type="pres">
      <dgm:prSet presAssocID="{E78B07D0-2703-4F3A-B397-157089FB956E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E5884D31-6E7B-4C56-9B0D-2B83F5E8B937}" type="pres">
      <dgm:prSet presAssocID="{E78B07D0-2703-4F3A-B397-157089FB956E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B9CC6644-9DE7-4814-B375-07007C6630BE}" type="pres">
      <dgm:prSet presAssocID="{8A7486D8-7E51-4A99-857D-354C304211EC}" presName="root2" presStyleCnt="0"/>
      <dgm:spPr/>
    </dgm:pt>
    <dgm:pt modelId="{7A9370D0-6B02-4C66-B5C0-1F6D73A62713}" type="pres">
      <dgm:prSet presAssocID="{8A7486D8-7E51-4A99-857D-354C304211EC}" presName="LevelTwoTextNode" presStyleLbl="node2" presStyleIdx="3" presStyleCnt="4" custScaleY="705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80DF952-33A9-42DE-A2BD-98F07DAFAFBE}" type="pres">
      <dgm:prSet presAssocID="{8A7486D8-7E51-4A99-857D-354C304211EC}" presName="level3hierChild" presStyleCnt="0"/>
      <dgm:spPr/>
    </dgm:pt>
  </dgm:ptLst>
  <dgm:cxnLst>
    <dgm:cxn modelId="{F3FE77D3-13E9-42B0-AC9C-241C34A8AC98}" type="presOf" srcId="{20D0B45C-8F8A-47AB-AB1A-B2A23D55ACA9}" destId="{FDBC6DE0-47AF-4786-81EF-570BFDED6951}" srcOrd="0" destOrd="0" presId="urn:microsoft.com/office/officeart/2008/layout/HorizontalMultiLevelHierarchy"/>
    <dgm:cxn modelId="{6FBE48F3-67E8-4CC5-A7A3-261598D9F5D3}" type="presOf" srcId="{C5AF7451-005D-4410-9927-E4BBA1EAACFA}" destId="{B4AB7EB8-1A46-4EDC-9981-9698B3A67BAA}" srcOrd="0" destOrd="0" presId="urn:microsoft.com/office/officeart/2008/layout/HorizontalMultiLevelHierarchy"/>
    <dgm:cxn modelId="{1079F002-DCB1-470B-8DEF-CCAB1312DCE1}" type="presOf" srcId="{96A18569-2886-45B2-831B-7A59992CEA45}" destId="{4ACF6C40-AF31-40A3-852C-537D413AE24D}" srcOrd="0" destOrd="0" presId="urn:microsoft.com/office/officeart/2008/layout/HorizontalMultiLevelHierarchy"/>
    <dgm:cxn modelId="{1FCF5DD4-4859-4E3A-961D-5A0EBC030A78}" type="presOf" srcId="{6D1279B2-B336-4E87-BEDD-9BF13029A471}" destId="{C3E2C280-B590-4B8D-8EBC-BF4D8D0CE3FC}" srcOrd="1" destOrd="0" presId="urn:microsoft.com/office/officeart/2008/layout/HorizontalMultiLevelHierarchy"/>
    <dgm:cxn modelId="{218BED4E-57E7-4DC7-9F71-0CFC141F19D6}" type="presOf" srcId="{322F3425-E034-40FB-8670-4089D04E3C8C}" destId="{D14CA28D-3767-4094-A1EB-0BB034F8A349}" srcOrd="0" destOrd="0" presId="urn:microsoft.com/office/officeart/2008/layout/HorizontalMultiLevelHierarchy"/>
    <dgm:cxn modelId="{91306CB4-82B9-4FCA-9BAC-4DAC46B79D54}" type="presOf" srcId="{1D96D275-2EDD-484B-9C25-469F0F35D92A}" destId="{BD9D27AE-68C8-43C3-8AF1-80CC43103B0C}" srcOrd="0" destOrd="0" presId="urn:microsoft.com/office/officeart/2008/layout/HorizontalMultiLevelHierarchy"/>
    <dgm:cxn modelId="{45BB7199-9115-410B-A38F-F7229C40DBE5}" type="presOf" srcId="{A883F12E-E406-48C2-965B-24430508B174}" destId="{FB8014AB-C542-4341-9BA9-8960D9014F54}" srcOrd="0" destOrd="0" presId="urn:microsoft.com/office/officeart/2008/layout/HorizontalMultiLevelHierarchy"/>
    <dgm:cxn modelId="{5A2C12E2-4B44-4439-9ED6-9C7DFA8B50C3}" type="presOf" srcId="{B435E7C0-90C8-4F38-99C6-D9897A49A82B}" destId="{1FF3EC85-0666-47BF-A3CF-064D4E95FA0F}" srcOrd="1" destOrd="0" presId="urn:microsoft.com/office/officeart/2008/layout/HorizontalMultiLevelHierarchy"/>
    <dgm:cxn modelId="{6CB0CB4F-B128-4AB2-9BC3-3B847CC25448}" type="presOf" srcId="{2FDECC5E-144E-4200-9F51-2A5E2D173472}" destId="{A81B7D63-99A7-495F-89E3-6A067ABEBC56}" srcOrd="1" destOrd="0" presId="urn:microsoft.com/office/officeart/2008/layout/HorizontalMultiLevelHierarchy"/>
    <dgm:cxn modelId="{488E7A15-D4D4-47D7-9CDB-CF649043D7D3}" type="presOf" srcId="{CABDA0C0-16A1-49FE-81AD-6EE61EA7D858}" destId="{7BA3C606-7EC3-434E-966B-FF73BE96CA51}" srcOrd="1" destOrd="0" presId="urn:microsoft.com/office/officeart/2008/layout/HorizontalMultiLevelHierarchy"/>
    <dgm:cxn modelId="{D8E425A6-D955-460B-8136-B316C3AAD0DC}" type="presOf" srcId="{86B535E6-176A-427B-B463-A5552C73DE14}" destId="{E085F3F5-5C78-4B19-A987-2D8D0D0E4C91}" srcOrd="0" destOrd="0" presId="urn:microsoft.com/office/officeart/2008/layout/HorizontalMultiLevelHierarchy"/>
    <dgm:cxn modelId="{E369F6D3-7543-4C75-8DD1-6B5B499A5258}" type="presOf" srcId="{4B6EFD6F-5F56-4130-9273-E1EBADBFFBC7}" destId="{993DDE39-C883-4DD4-A395-C1CA01A43EF4}" srcOrd="1" destOrd="0" presId="urn:microsoft.com/office/officeart/2008/layout/HorizontalMultiLevelHierarchy"/>
    <dgm:cxn modelId="{1F573FDB-5571-4E97-8A6A-92446037D87A}" type="presOf" srcId="{F429CF12-8DCB-448C-B4A5-E6DA23953687}" destId="{BA920064-33F6-4436-BB0F-A04EDE701BDB}" srcOrd="0" destOrd="0" presId="urn:microsoft.com/office/officeart/2008/layout/HorizontalMultiLevelHierarchy"/>
    <dgm:cxn modelId="{85C92055-513B-4961-A363-C108B3928B64}" type="presOf" srcId="{09DA68BB-262E-4B86-ADF1-F617F240AC3B}" destId="{1708D4DC-2ECA-4699-82DE-3D8CFF18AD77}" srcOrd="0" destOrd="0" presId="urn:microsoft.com/office/officeart/2008/layout/HorizontalMultiLevelHierarchy"/>
    <dgm:cxn modelId="{BF2C4CAB-C61C-4732-AA42-77CF77CEA54C}" srcId="{3B71A1B0-DBF0-4AAB-86EA-91AD028F36D1}" destId="{09DA68BB-262E-4B86-ADF1-F617F240AC3B}" srcOrd="0" destOrd="0" parTransId="{ABE0D93F-E15B-48DF-9FDF-721DDFFE4C76}" sibTransId="{40EF2FC9-9E6C-4F75-B6EA-31B5C507D967}"/>
    <dgm:cxn modelId="{B3C4B1F1-C7A7-4CF6-9889-B8F1D72162D7}" srcId="{085B4E56-40B0-494D-B956-54EF37BD53F1}" destId="{C2E1DF0F-C2F5-48CA-A757-10198F265231}" srcOrd="2" destOrd="0" parTransId="{72229511-771E-48E3-AE39-5F270B4D7EAE}" sibTransId="{F276492A-BF86-46D6-B123-EEFD51E8824A}"/>
    <dgm:cxn modelId="{6E4D1562-8D75-4545-BE62-38342918CE6C}" srcId="{167D4BCB-480E-465A-AB90-3C9F1AF572BB}" destId="{085B4E56-40B0-494D-B956-54EF37BD53F1}" srcOrd="2" destOrd="0" parTransId="{08A8B65E-B681-4558-9657-72CA40E1C140}" sibTransId="{3011EE71-8617-411A-B090-CA32DED9DA7A}"/>
    <dgm:cxn modelId="{DC84E293-A74C-44B2-86DA-4E3D77CF6771}" srcId="{167D4BCB-480E-465A-AB90-3C9F1AF572BB}" destId="{EB9F3EC2-927A-4557-AD5B-31B4495559E7}" srcOrd="4" destOrd="0" parTransId="{3AE8CCC7-C784-4322-B8B4-1355B79092D9}" sibTransId="{093704DE-591F-43A1-8C6A-BD1FE8525DB3}"/>
    <dgm:cxn modelId="{A22BC105-3723-4F17-BDA0-4CA324A603BD}" type="presOf" srcId="{E6772522-3512-4D4F-9142-71F17EEDD84D}" destId="{3D465874-765E-464C-9FE2-75353AA214E3}" srcOrd="0" destOrd="0" presId="urn:microsoft.com/office/officeart/2008/layout/HorizontalMultiLevelHierarchy"/>
    <dgm:cxn modelId="{33993ABD-1E75-4E99-B027-56D278AD91D0}" type="presOf" srcId="{08A8B65E-B681-4558-9657-72CA40E1C140}" destId="{3F10FE15-5835-4B27-9F6C-5D82FD4738E5}" srcOrd="1" destOrd="0" presId="urn:microsoft.com/office/officeart/2008/layout/HorizontalMultiLevelHierarchy"/>
    <dgm:cxn modelId="{2C1762EF-3066-4BCA-B742-CC5ED0249C33}" srcId="{167D4BCB-480E-465A-AB90-3C9F1AF572BB}" destId="{C11E93B9-32B4-47A5-863B-EDF0EC6B857D}" srcOrd="1" destOrd="0" parTransId="{E7265DCD-76CA-4953-BCE1-9BAA3CCCE6CC}" sibTransId="{97525774-BC57-4423-98CD-09C8DBA195AC}"/>
    <dgm:cxn modelId="{1F335712-98FE-4DB0-9F51-F4A3B8791DF6}" type="presOf" srcId="{626CD7CC-09AB-422E-933D-BC6B4EBB5E9C}" destId="{3112E367-A2BA-4DDD-A418-33960788C4E6}" srcOrd="1" destOrd="0" presId="urn:microsoft.com/office/officeart/2008/layout/HorizontalMultiLevelHierarchy"/>
    <dgm:cxn modelId="{350CEC01-17A3-4402-ADDC-958E631EF8A5}" type="presOf" srcId="{ABE0D93F-E15B-48DF-9FDF-721DDFFE4C76}" destId="{D0D944C1-436C-459B-AA5C-8C9268895DC2}" srcOrd="0" destOrd="0" presId="urn:microsoft.com/office/officeart/2008/layout/HorizontalMultiLevelHierarchy"/>
    <dgm:cxn modelId="{ED022C90-7AEF-4D28-B59E-3281F7E01900}" type="presOf" srcId="{457D142F-1C36-490E-B7DF-E9456643878A}" destId="{8303C604-C2D2-4D5C-A196-6414CB0A6B12}" srcOrd="0" destOrd="0" presId="urn:microsoft.com/office/officeart/2008/layout/HorizontalMultiLevelHierarchy"/>
    <dgm:cxn modelId="{D707727B-FCB3-4049-B22B-26BA1AA4F44E}" type="presOf" srcId="{C11E93B9-32B4-47A5-863B-EDF0EC6B857D}" destId="{7FCA6B80-3A45-46EF-8075-E5B455E42F5F}" srcOrd="0" destOrd="0" presId="urn:microsoft.com/office/officeart/2008/layout/HorizontalMultiLevelHierarchy"/>
    <dgm:cxn modelId="{DDD4517F-A028-4085-BC26-2B2E13D44CC0}" srcId="{7EBD3D88-0D89-4C53-9EBA-3AD4CEF5DCE0}" destId="{28511643-ACD8-4A1B-8061-3F40C314A12B}" srcOrd="0" destOrd="0" parTransId="{61C965A5-585E-4E45-B130-9F77880DA4CB}" sibTransId="{4587BA9F-E68C-4BF1-93D7-C92F71ACF36F}"/>
    <dgm:cxn modelId="{D6EB052B-D1C3-4426-954A-A64EAD02FE93}" type="presOf" srcId="{3BBD7145-98F7-4430-AB0B-136106E6B365}" destId="{C78BF379-B71F-43E1-9EEF-0F0061A142C9}" srcOrd="0" destOrd="0" presId="urn:microsoft.com/office/officeart/2008/layout/HorizontalMultiLevelHierarchy"/>
    <dgm:cxn modelId="{B2ADDF9B-5FDD-4011-A122-10F3B4EEAB2B}" type="presOf" srcId="{3B71A1B0-DBF0-4AAB-86EA-91AD028F36D1}" destId="{18871588-0171-4164-9281-2DEF6B80BA73}" srcOrd="0" destOrd="0" presId="urn:microsoft.com/office/officeart/2008/layout/HorizontalMultiLevelHierarchy"/>
    <dgm:cxn modelId="{23CE1AD9-6DD2-4D3E-B77E-3799DA225EF8}" type="presOf" srcId="{9EDF2330-6484-4A5B-8585-BBAA38E436EB}" destId="{39CDA389-1A3F-4561-8EB8-01DBE630B488}" srcOrd="0" destOrd="0" presId="urn:microsoft.com/office/officeart/2008/layout/HorizontalMultiLevelHierarchy"/>
    <dgm:cxn modelId="{C53DE703-7C36-4162-B950-CB444D8A994E}" type="presOf" srcId="{A18F5BBB-035D-4432-99F2-DFB45CD8F222}" destId="{D3C26A91-5F12-430F-A4C7-ED8BCF61CFEE}" srcOrd="1" destOrd="0" presId="urn:microsoft.com/office/officeart/2008/layout/HorizontalMultiLevelHierarchy"/>
    <dgm:cxn modelId="{34F1C181-272F-480C-AD02-775BFACBBC5F}" srcId="{C11E93B9-32B4-47A5-863B-EDF0EC6B857D}" destId="{E8466337-8033-4C7E-80EB-50E257A8F034}" srcOrd="0" destOrd="0" parTransId="{BA527743-640D-4A2A-BE21-3175B6C4A14A}" sibTransId="{05887116-823D-4DC6-85AE-F80D706BE52E}"/>
    <dgm:cxn modelId="{8628632E-39BA-4A2A-807F-0732B7C0F15E}" type="presOf" srcId="{28511643-ACD8-4A1B-8061-3F40C314A12B}" destId="{0988CCBF-6D24-4423-A66A-67A8546C6798}" srcOrd="0" destOrd="0" presId="urn:microsoft.com/office/officeart/2008/layout/HorizontalMultiLevelHierarchy"/>
    <dgm:cxn modelId="{A5C98D7E-F9DA-4E6A-974B-BC790239292A}" srcId="{085B4E56-40B0-494D-B956-54EF37BD53F1}" destId="{A883F12E-E406-48C2-965B-24430508B174}" srcOrd="1" destOrd="0" parTransId="{EE96C838-C67C-4376-A4F2-4B8C71243BB5}" sibTransId="{5BA45355-0C92-4677-98DA-C623FCA4662D}"/>
    <dgm:cxn modelId="{7340069E-3174-465B-AA1F-886102E9F807}" type="presOf" srcId="{A18F5BBB-035D-4432-99F2-DFB45CD8F222}" destId="{C930A436-1D23-4073-BE9A-7A339B4F8866}" srcOrd="0" destOrd="0" presId="urn:microsoft.com/office/officeart/2008/layout/HorizontalMultiLevelHierarchy"/>
    <dgm:cxn modelId="{E4C05B53-9A7A-4C80-B452-CB82A7798119}" type="presOf" srcId="{E7265DCD-76CA-4953-BCE1-9BAA3CCCE6CC}" destId="{0BE2630E-8B4B-48B2-ADC3-13F18935EC09}" srcOrd="1" destOrd="0" presId="urn:microsoft.com/office/officeart/2008/layout/HorizontalMultiLevelHierarchy"/>
    <dgm:cxn modelId="{37DA9EA1-D971-421A-91E0-F21F01474A8D}" type="presOf" srcId="{DF10D82B-A304-43BC-9310-641B2CEC9078}" destId="{21D1CA4C-4128-44AA-9036-B536912E8203}" srcOrd="1" destOrd="0" presId="urn:microsoft.com/office/officeart/2008/layout/HorizontalMultiLevelHierarchy"/>
    <dgm:cxn modelId="{3EA96825-C9CD-4833-B835-70296002D259}" type="presOf" srcId="{1D96D275-2EDD-484B-9C25-469F0F35D92A}" destId="{740D53F9-DC00-4FFF-9D8A-0BC6EF870381}" srcOrd="1" destOrd="0" presId="urn:microsoft.com/office/officeart/2008/layout/HorizontalMultiLevelHierarchy"/>
    <dgm:cxn modelId="{AE7F5CFB-965E-46A5-AB0D-4D5E4CAADB11}" type="presOf" srcId="{DF10D82B-A304-43BC-9310-641B2CEC9078}" destId="{61F82905-B5DB-45F1-AEB9-7F0A804DCD44}" srcOrd="0" destOrd="0" presId="urn:microsoft.com/office/officeart/2008/layout/HorizontalMultiLevelHierarchy"/>
    <dgm:cxn modelId="{4A675419-AFCB-4D41-B769-5CEC8C32BB7C}" srcId="{32E91E9B-3C01-4A65-B431-8590DA06C38B}" destId="{AE1D2DA5-E43B-4E7A-93CC-61A3CFAEB59A}" srcOrd="1" destOrd="0" parTransId="{B61CFF83-CC6C-48E0-A9A5-FED10623F1D0}" sibTransId="{3F5E8022-1A6E-4753-B8B1-740A6B923B2F}"/>
    <dgm:cxn modelId="{4780B967-AD4B-4C90-BEE6-78C018F4DE76}" type="presOf" srcId="{9EDF2330-6484-4A5B-8585-BBAA38E436EB}" destId="{D15528F2-5B32-41AE-8CE9-7954C32A76A0}" srcOrd="1" destOrd="0" presId="urn:microsoft.com/office/officeart/2008/layout/HorizontalMultiLevelHierarchy"/>
    <dgm:cxn modelId="{EE68AFB7-A26D-4E35-9D9B-39FA3471CD9F}" type="presOf" srcId="{EB817560-AC3B-4EE2-9A65-52E3CEE541CD}" destId="{2C0D7D57-5D2F-44D2-8F26-7A1CC360CC4F}" srcOrd="0" destOrd="0" presId="urn:microsoft.com/office/officeart/2008/layout/HorizontalMultiLevelHierarchy"/>
    <dgm:cxn modelId="{5918B78A-B67F-41D2-9803-1A3020EDC58C}" type="presOf" srcId="{AE1D2DA5-E43B-4E7A-93CC-61A3CFAEB59A}" destId="{45796E69-3617-49B8-A913-588C44181822}" srcOrd="0" destOrd="0" presId="urn:microsoft.com/office/officeart/2008/layout/HorizontalMultiLevelHierarchy"/>
    <dgm:cxn modelId="{1C2456FA-E898-46CD-BDBF-28C2D0F1EDD2}" srcId="{811495E4-F311-4FA5-8D5F-2A37FF929970}" destId="{0390FD34-94B8-4247-9637-6B6D5B6E893B}" srcOrd="0" destOrd="0" parTransId="{A4AFB36C-06D7-4FAC-9FA7-31FAE8C69B3A}" sibTransId="{584F66A0-F666-4D4C-96C9-0D78A09D3AB5}"/>
    <dgm:cxn modelId="{886EAA42-890D-4274-BF9C-B8A5A5BD9F92}" type="presOf" srcId="{A4AFB36C-06D7-4FAC-9FA7-31FAE8C69B3A}" destId="{CC8A4E7A-EBAF-4A56-8214-D6C0E308B86F}" srcOrd="0" destOrd="0" presId="urn:microsoft.com/office/officeart/2008/layout/HorizontalMultiLevelHierarchy"/>
    <dgm:cxn modelId="{ED66E88E-10EB-4A7D-93F8-58257577E006}" srcId="{82289CA3-D566-4488-BED9-336BF8478E7D}" destId="{86B535E6-176A-427B-B463-A5552C73DE14}" srcOrd="0" destOrd="0" parTransId="{BC4204A5-8E99-4AC8-A1A8-9B97C8A0A620}" sibTransId="{470CD95F-E2B1-4DEA-B7DF-08E1DAEC30F9}"/>
    <dgm:cxn modelId="{0FEEDCC4-B401-4B3A-8B76-7041D492162C}" type="presOf" srcId="{32E91E9B-3C01-4A65-B431-8590DA06C38B}" destId="{E3886F20-596B-4CF8-8112-51C2DCACE68A}" srcOrd="0" destOrd="0" presId="urn:microsoft.com/office/officeart/2008/layout/HorizontalMultiLevelHierarchy"/>
    <dgm:cxn modelId="{AFC95F84-1AFB-49FA-9425-4FD37A5F05C1}" srcId="{E8466337-8033-4C7E-80EB-50E257A8F034}" destId="{02C092DC-B76F-4ED1-8E4F-F9F3661F6CA6}" srcOrd="0" destOrd="0" parTransId="{01460148-B768-40D0-AC16-02D8BA758FF1}" sibTransId="{CCE42443-6880-4040-994D-18E4A3B40850}"/>
    <dgm:cxn modelId="{12E96801-8BDF-4B44-99BC-5B4FCB572A23}" srcId="{28511643-ACD8-4A1B-8061-3F40C314A12B}" destId="{4A0D58B7-60A7-48ED-9000-47F9D164912B}" srcOrd="0" destOrd="0" parTransId="{E6772522-3512-4D4F-9142-71F17EEDD84D}" sibTransId="{23C39A74-7620-4542-9609-A6F18E4B18ED}"/>
    <dgm:cxn modelId="{5ECD77CD-9E51-4E3D-8D20-C3C990B5074B}" type="presOf" srcId="{6D1279B2-B336-4E87-BEDD-9BF13029A471}" destId="{0FCDCCC4-B745-45FC-B500-8C1F3A1003A8}" srcOrd="0" destOrd="0" presId="urn:microsoft.com/office/officeart/2008/layout/HorizontalMultiLevelHierarchy"/>
    <dgm:cxn modelId="{A1E8A0F9-CA57-4071-BD11-3F357CCA33B9}" srcId="{322F3425-E034-40FB-8670-4089D04E3C8C}" destId="{F3A8EAF7-984D-4A09-9649-80DDEA63B749}" srcOrd="0" destOrd="0" parTransId="{6D1279B2-B336-4E87-BEDD-9BF13029A471}" sibTransId="{355D86F4-7FB1-43D6-8561-F5EE58E19232}"/>
    <dgm:cxn modelId="{BED935E4-152A-4D2D-8982-2B2C111D534C}" srcId="{0F49FB31-454A-4023-B201-4A744E0E1A9B}" destId="{322F3425-E034-40FB-8670-4089D04E3C8C}" srcOrd="1" destOrd="0" parTransId="{DF10D82B-A304-43BC-9310-641B2CEC9078}" sibTransId="{971C2644-CD21-42B3-821C-4DBF11F7467C}"/>
    <dgm:cxn modelId="{12D65D97-8DC5-4294-BA94-C8FDD1789E25}" type="presOf" srcId="{1DFCF56A-2774-4334-A0F0-94CF6A358488}" destId="{65546D16-F2F7-4D85-804C-C831F79E3BBD}" srcOrd="0" destOrd="0" presId="urn:microsoft.com/office/officeart/2008/layout/HorizontalMultiLevelHierarchy"/>
    <dgm:cxn modelId="{B0303424-62FB-44E1-9C0C-2A7A6E8FB391}" type="presOf" srcId="{BA527743-640D-4A2A-BE21-3175B6C4A14A}" destId="{A1C066F7-85B9-4623-AD41-D0855E7D734D}" srcOrd="0" destOrd="0" presId="urn:microsoft.com/office/officeart/2008/layout/HorizontalMultiLevelHierarchy"/>
    <dgm:cxn modelId="{F57410F1-F2CA-4B89-829C-BECB6F39015A}" srcId="{A06C34AC-7F58-4039-8D78-284B0EB7BBFF}" destId="{32E91E9B-3C01-4A65-B431-8590DA06C38B}" srcOrd="2" destOrd="0" parTransId="{2FDECC5E-144E-4200-9F51-2A5E2D173472}" sibTransId="{FFF16342-0B59-449F-B009-67CC8A4D7959}"/>
    <dgm:cxn modelId="{94F68D9C-1EFD-4B18-9BB8-0208B65CB549}" srcId="{DEC67AA8-0011-4CB6-BA32-B03F50DC0488}" destId="{F5EFE7BC-7D60-409C-B93E-5EA388EF86A6}" srcOrd="0" destOrd="0" parTransId="{BBCD4500-C669-4EC6-9C1E-F6ED46FB8ABA}" sibTransId="{24A03B7F-6F65-478D-B092-5B6439AB0BCF}"/>
    <dgm:cxn modelId="{FF3E08A4-61CB-4548-9EAC-F676B3C8A13E}" type="presOf" srcId="{7EBD3D88-0D89-4C53-9EBA-3AD4CEF5DCE0}" destId="{E33AC787-B6E3-4254-84B1-D6C9182B3795}" srcOrd="0" destOrd="0" presId="urn:microsoft.com/office/officeart/2008/layout/HorizontalMultiLevelHierarchy"/>
    <dgm:cxn modelId="{F3C90E1F-361D-43D6-9DEE-364EEF6F221B}" type="presOf" srcId="{39081A2E-D6BD-423F-9C05-18630FA74700}" destId="{F6E2D90E-5825-4B2F-B4F6-1B696C31F553}" srcOrd="1" destOrd="0" presId="urn:microsoft.com/office/officeart/2008/layout/HorizontalMultiLevelHierarchy"/>
    <dgm:cxn modelId="{AC303CB8-E993-4CAF-9D53-0A93678311AC}" type="presOf" srcId="{01460148-B768-40D0-AC16-02D8BA758FF1}" destId="{265939C3-4ECB-4D6B-86CF-2B26C8BD7B5B}" srcOrd="1" destOrd="0" presId="urn:microsoft.com/office/officeart/2008/layout/HorizontalMultiLevelHierarchy"/>
    <dgm:cxn modelId="{81C313A2-88D7-461E-B49F-6BF371929931}" type="presOf" srcId="{EE96C838-C67C-4376-A4F2-4B8C71243BB5}" destId="{A909D9FB-0D97-49CC-9CC2-16C91907BFEF}" srcOrd="0" destOrd="0" presId="urn:microsoft.com/office/officeart/2008/layout/HorizontalMultiLevelHierarchy"/>
    <dgm:cxn modelId="{6AA284BA-0471-452D-B445-5C683297F5C9}" type="presOf" srcId="{C2E1DF0F-C2F5-48CA-A757-10198F265231}" destId="{21D9CB6B-DDFC-486B-8E2D-2955AC5D9365}" srcOrd="0" destOrd="0" presId="urn:microsoft.com/office/officeart/2008/layout/HorizontalMultiLevelHierarchy"/>
    <dgm:cxn modelId="{6C8613EF-ADEF-4765-960F-5F1C7CF5DA57}" type="presOf" srcId="{777D7E33-360C-4441-83AD-9A130226DAD0}" destId="{3A6FE03A-939A-4ED5-AF86-81A93C5A3624}" srcOrd="0" destOrd="0" presId="urn:microsoft.com/office/officeart/2008/layout/HorizontalMultiLevelHierarchy"/>
    <dgm:cxn modelId="{CF101A4D-A304-4BDC-9236-07240AC230F2}" srcId="{A06C34AC-7F58-4039-8D78-284B0EB7BBFF}" destId="{8A7486D8-7E51-4A99-857D-354C304211EC}" srcOrd="3" destOrd="0" parTransId="{E78B07D0-2703-4F3A-B397-157089FB956E}" sibTransId="{C11F187C-EC2C-4630-A9CF-B91FC6FBC38E}"/>
    <dgm:cxn modelId="{0FF82301-79F9-4A12-8128-ECBF816247BD}" type="presOf" srcId="{DEC67AA8-0011-4CB6-BA32-B03F50DC0488}" destId="{78A446B7-017D-479C-A5C3-308159CDA43A}" srcOrd="0" destOrd="0" presId="urn:microsoft.com/office/officeart/2008/layout/HorizontalMultiLevelHierarchy"/>
    <dgm:cxn modelId="{5B01DB33-0F0B-4045-8E97-AC56BA8FC511}" type="presOf" srcId="{1DFCF56A-2774-4334-A0F0-94CF6A358488}" destId="{8B2ADC70-EA6C-4F80-9996-76D3ADFF7FC0}" srcOrd="1" destOrd="0" presId="urn:microsoft.com/office/officeart/2008/layout/HorizontalMultiLevelHierarchy"/>
    <dgm:cxn modelId="{095C7987-6511-472D-A0E1-6352CC15D052}" type="presOf" srcId="{ABE0D93F-E15B-48DF-9FDF-721DDFFE4C76}" destId="{1BF4F93F-978B-46D3-A3B5-DCD0D6B0C0A5}" srcOrd="1" destOrd="0" presId="urn:microsoft.com/office/officeart/2008/layout/HorizontalMultiLevelHierarchy"/>
    <dgm:cxn modelId="{F93DD671-5CBE-4B13-AF92-C1FD29A8090E}" type="presOf" srcId="{82289CA3-D566-4488-BED9-336BF8478E7D}" destId="{4364CB9D-10E7-437F-8336-A7D726B5D004}" srcOrd="0" destOrd="0" presId="urn:microsoft.com/office/officeart/2008/layout/HorizontalMultiLevelHierarchy"/>
    <dgm:cxn modelId="{E2D81E26-0EA1-4555-9A57-5AE8F5E1CD3E}" type="presOf" srcId="{F429CF12-8DCB-448C-B4A5-E6DA23953687}" destId="{1FA51633-EB68-4231-BC06-BE2A63B5E162}" srcOrd="1" destOrd="0" presId="urn:microsoft.com/office/officeart/2008/layout/HorizontalMultiLevelHierarchy"/>
    <dgm:cxn modelId="{C01EB230-5D2F-4DCC-B0C0-F7F9BBEB8E86}" type="presOf" srcId="{626CD7CC-09AB-422E-933D-BC6B4EBB5E9C}" destId="{A4EDBACF-0E45-4A0E-A369-314707B97A80}" srcOrd="0" destOrd="0" presId="urn:microsoft.com/office/officeart/2008/layout/HorizontalMultiLevelHierarchy"/>
    <dgm:cxn modelId="{8B59E6A1-273F-488B-8A76-2A961CB96549}" srcId="{09DA68BB-262E-4B86-ADF1-F617F240AC3B}" destId="{EB817560-AC3B-4EE2-9A65-52E3CEE541CD}" srcOrd="0" destOrd="0" parTransId="{1DFCF56A-2774-4334-A0F0-94CF6A358488}" sibTransId="{911E6FC3-6D72-4CE1-B675-4C803611BC16}"/>
    <dgm:cxn modelId="{76F93DC2-AC8F-4020-A71B-7729FCBAA060}" type="presOf" srcId="{61059E69-B5A5-487B-B85D-C3F5925DADE0}" destId="{27548D03-1353-417C-8E28-5736E4BF6E0B}" srcOrd="0" destOrd="0" presId="urn:microsoft.com/office/officeart/2008/layout/HorizontalMultiLevelHierarchy"/>
    <dgm:cxn modelId="{66FA32DB-1009-4B27-811F-44CE8221B533}" srcId="{F3A8EAF7-984D-4A09-9649-80DDEA63B749}" destId="{3B71A1B0-DBF0-4AAB-86EA-91AD028F36D1}" srcOrd="0" destOrd="0" parTransId="{777D7E33-360C-4441-83AD-9A130226DAD0}" sibTransId="{8109EB24-FA10-422C-A75E-E495A601FB0E}"/>
    <dgm:cxn modelId="{D20CD805-77A0-4F2D-A74F-01171B5402F2}" type="presOf" srcId="{60A1D1F9-7332-4252-8F12-7A0CADDE1E33}" destId="{C130BCC1-736E-4DC2-86BF-64849F393F5E}" srcOrd="0" destOrd="0" presId="urn:microsoft.com/office/officeart/2008/layout/HorizontalMultiLevelHierarchy"/>
    <dgm:cxn modelId="{1AD84F1F-56BE-462B-80B0-A10E397BBA47}" type="presOf" srcId="{4B6EFD6F-5F56-4130-9273-E1EBADBFFBC7}" destId="{C244C0DA-AD85-4B93-A2CB-D29EB9C9128E}" srcOrd="0" destOrd="0" presId="urn:microsoft.com/office/officeart/2008/layout/HorizontalMultiLevelHierarchy"/>
    <dgm:cxn modelId="{28A3D0E2-F71E-4ECB-9698-7971C9CA3C44}" type="presOf" srcId="{F3A8EAF7-984D-4A09-9649-80DDEA63B749}" destId="{2815DFFE-0FC6-491B-9D84-16AD70A64D7F}" srcOrd="0" destOrd="0" presId="urn:microsoft.com/office/officeart/2008/layout/HorizontalMultiLevelHierarchy"/>
    <dgm:cxn modelId="{5F7C1CE4-49CC-4BBE-876D-D129727436E5}" type="presOf" srcId="{3AE8CCC7-C784-4322-B8B4-1355B79092D9}" destId="{B392AC8A-F460-4847-B8E9-9028D3BEDBF9}" srcOrd="1" destOrd="0" presId="urn:microsoft.com/office/officeart/2008/layout/HorizontalMultiLevelHierarchy"/>
    <dgm:cxn modelId="{66B55009-A9F2-49CD-A9AC-28AB7A4D9CA1}" type="presOf" srcId="{39081A2E-D6BD-423F-9C05-18630FA74700}" destId="{1DA227FA-E01A-41B8-9FB0-084448B9975B}" srcOrd="0" destOrd="0" presId="urn:microsoft.com/office/officeart/2008/layout/HorizontalMultiLevelHierarchy"/>
    <dgm:cxn modelId="{61E0907F-D843-4F4E-92AD-006705BE9C21}" type="presOf" srcId="{72229511-771E-48E3-AE39-5F270B4D7EAE}" destId="{31E3325A-04D5-4145-8F51-FE07D30A06B4}" srcOrd="1" destOrd="0" presId="urn:microsoft.com/office/officeart/2008/layout/HorizontalMultiLevelHierarchy"/>
    <dgm:cxn modelId="{5B7AC5F9-87FF-454A-97EB-EED55305A90A}" type="presOf" srcId="{EE96C838-C67C-4376-A4F2-4B8C71243BB5}" destId="{1BFDB350-42C7-4C20-AAB0-B76CB6A5DD6E}" srcOrd="1" destOrd="0" presId="urn:microsoft.com/office/officeart/2008/layout/HorizontalMultiLevelHierarchy"/>
    <dgm:cxn modelId="{40C565C2-5179-4577-8535-713D410A887F}" type="presOf" srcId="{0390FD34-94B8-4247-9637-6B6D5B6E893B}" destId="{E5BBB00D-6382-4A4E-9814-47680178ED67}" srcOrd="0" destOrd="0" presId="urn:microsoft.com/office/officeart/2008/layout/HorizontalMultiLevelHierarchy"/>
    <dgm:cxn modelId="{BEDAD25F-A9DB-4CA7-AD31-A3775DA713E8}" type="presOf" srcId="{0F49FB31-454A-4023-B201-4A744E0E1A9B}" destId="{28670BA0-A4DD-449A-9538-CFB631AC9EED}" srcOrd="0" destOrd="0" presId="urn:microsoft.com/office/officeart/2008/layout/HorizontalMultiLevelHierarchy"/>
    <dgm:cxn modelId="{940AE7FA-471B-4D3D-B003-76B20D5DA5AC}" srcId="{F3A8EAF7-984D-4A09-9649-80DDEA63B749}" destId="{82289CA3-D566-4488-BED9-336BF8478E7D}" srcOrd="1" destOrd="0" parTransId="{D88B5036-9BB5-4581-8B7B-C7B2A62DFD01}" sibTransId="{07BABBD9-0046-42AC-A303-756AC49623E2}"/>
    <dgm:cxn modelId="{0B7C2591-43C5-4A4C-B473-841E0CEDB3D7}" srcId="{32E91E9B-3C01-4A65-B431-8590DA06C38B}" destId="{72733955-E100-4A7B-8D8C-1EE8ADA3296E}" srcOrd="0" destOrd="0" parTransId="{A18F5BBB-035D-4432-99F2-DFB45CD8F222}" sibTransId="{02072715-FC23-4BBD-950F-41020E22477A}"/>
    <dgm:cxn modelId="{DE727D19-AE35-4FB3-A81C-1C5F5FCC0A5F}" type="presOf" srcId="{E7265DCD-76CA-4953-BCE1-9BAA3CCCE6CC}" destId="{F0BED6A5-6F69-4C8E-B61C-E2BC2A17B5EA}" srcOrd="0" destOrd="0" presId="urn:microsoft.com/office/officeart/2008/layout/HorizontalMultiLevelHierarchy"/>
    <dgm:cxn modelId="{AB72990D-0A70-4006-9AE6-054AAEE09028}" type="presOf" srcId="{E78B07D0-2703-4F3A-B397-157089FB956E}" destId="{E5884D31-6E7B-4C56-9B0D-2B83F5E8B937}" srcOrd="1" destOrd="0" presId="urn:microsoft.com/office/officeart/2008/layout/HorizontalMultiLevelHierarchy"/>
    <dgm:cxn modelId="{2D95C0CC-C5C1-4CC0-AB2C-F0905068E95D}" type="presOf" srcId="{30FAD2F8-DFF8-4030-9F65-CF6FAC3C5251}" destId="{9B43288E-B9F4-49FC-BD44-3E922889F621}" srcOrd="0" destOrd="0" presId="urn:microsoft.com/office/officeart/2008/layout/HorizontalMultiLevelHierarchy"/>
    <dgm:cxn modelId="{CE2B255C-89FE-4095-B8AE-EE41B3752755}" type="presOf" srcId="{D88B5036-9BB5-4581-8B7B-C7B2A62DFD01}" destId="{3AA67434-F64C-474E-98D7-FE9085BFF242}" srcOrd="0" destOrd="0" presId="urn:microsoft.com/office/officeart/2008/layout/HorizontalMultiLevelHierarchy"/>
    <dgm:cxn modelId="{704C1E38-4529-404C-8D5A-7205C6530FEC}" type="presOf" srcId="{085B4E56-40B0-494D-B956-54EF37BD53F1}" destId="{DB374B50-6E8E-462E-9BE7-45BF1356B6C2}" srcOrd="0" destOrd="0" presId="urn:microsoft.com/office/officeart/2008/layout/HorizontalMultiLevelHierarchy"/>
    <dgm:cxn modelId="{E6D5089A-2248-45A4-A9EC-D41AEC526838}" type="presOf" srcId="{3BBD7145-98F7-4430-AB0B-136106E6B365}" destId="{C9E3AA93-10B6-47EE-A710-4B31D9A1C60C}" srcOrd="1" destOrd="0" presId="urn:microsoft.com/office/officeart/2008/layout/HorizontalMultiLevelHierarchy"/>
    <dgm:cxn modelId="{EAECAF29-DE45-41D6-949A-C61DB4EDC906}" type="presOf" srcId="{D88B5036-9BB5-4581-8B7B-C7B2A62DFD01}" destId="{3BD69C73-9B60-48EB-94BF-660524C817AC}" srcOrd="1" destOrd="0" presId="urn:microsoft.com/office/officeart/2008/layout/HorizontalMultiLevelHierarchy"/>
    <dgm:cxn modelId="{63F9F200-D46E-4F64-9DDD-6EA821C0DC19}" srcId="{0F49FB31-454A-4023-B201-4A744E0E1A9B}" destId="{F8F71D26-8461-4950-84EE-F0088B884494}" srcOrd="0" destOrd="0" parTransId="{626CD7CC-09AB-422E-933D-BC6B4EBB5E9C}" sibTransId="{0A3D0BD5-D47B-419D-92C5-0F8D691D5C35}"/>
    <dgm:cxn modelId="{C1FD4D1A-AE69-4D77-A0CD-936E29703D97}" type="presOf" srcId="{BA527743-640D-4A2A-BE21-3175B6C4A14A}" destId="{BA5A3D90-4758-4DCD-806D-619FA0CBFE48}" srcOrd="1" destOrd="0" presId="urn:microsoft.com/office/officeart/2008/layout/HorizontalMultiLevelHierarchy"/>
    <dgm:cxn modelId="{FA7EC967-2430-40D0-8658-A6EE1DA1BFAC}" type="presOf" srcId="{72733955-E100-4A7B-8D8C-1EE8ADA3296E}" destId="{C30BEA81-D483-499A-83C9-2BCF7E8B18B4}" srcOrd="0" destOrd="0" presId="urn:microsoft.com/office/officeart/2008/layout/HorizontalMultiLevelHierarchy"/>
    <dgm:cxn modelId="{05EF918D-3798-41B1-A464-A1C78D27CC41}" srcId="{72733955-E100-4A7B-8D8C-1EE8ADA3296E}" destId="{95DDDCDD-2451-4282-BFFE-B26CC0FDFECA}" srcOrd="0" destOrd="0" parTransId="{457D142F-1C36-490E-B7DF-E9456643878A}" sibTransId="{D91B79A0-9BA2-4678-BAF2-BB0C1725D90E}"/>
    <dgm:cxn modelId="{CB6D7E8B-63B3-46FC-89D9-4832BF5710BB}" srcId="{28511643-ACD8-4A1B-8061-3F40C314A12B}" destId="{54C1276F-C16D-4228-B311-D41F0A2AD8C7}" srcOrd="1" destOrd="0" parTransId="{864FF6CA-DA0F-412F-AF6F-7BE52F7B70EC}" sibTransId="{D44B4C63-67F7-41E0-848C-E8F64644F771}"/>
    <dgm:cxn modelId="{C9268980-D59B-484D-BF87-0DEBC2A9755C}" type="presOf" srcId="{8A7486D8-7E51-4A99-857D-354C304211EC}" destId="{7A9370D0-6B02-4C66-B5C0-1F6D73A62713}" srcOrd="0" destOrd="0" presId="urn:microsoft.com/office/officeart/2008/layout/HorizontalMultiLevelHierarchy"/>
    <dgm:cxn modelId="{749CDAA5-EE81-4683-837E-068D82E9CA10}" type="presOf" srcId="{61C965A5-585E-4E45-B130-9F77880DA4CB}" destId="{3B063DBD-4911-46D4-ADBC-7F04E391F3B4}" srcOrd="0" destOrd="0" presId="urn:microsoft.com/office/officeart/2008/layout/HorizontalMultiLevelHierarchy"/>
    <dgm:cxn modelId="{5E54B8D6-3A69-4CB0-ACEA-55B4A22D5C6F}" type="presOf" srcId="{864FF6CA-DA0F-412F-AF6F-7BE52F7B70EC}" destId="{FF589417-3AD2-4648-9A6A-7975A80C5490}" srcOrd="1" destOrd="0" presId="urn:microsoft.com/office/officeart/2008/layout/HorizontalMultiLevelHierarchy"/>
    <dgm:cxn modelId="{BB241AD2-EC10-4977-93C1-5DA4D3823AFD}" type="presOf" srcId="{4A0D58B7-60A7-48ED-9000-47F9D164912B}" destId="{4BFF34BE-D90C-4971-AD52-72A7BF940982}" srcOrd="0" destOrd="0" presId="urn:microsoft.com/office/officeart/2008/layout/HorizontalMultiLevelHierarchy"/>
    <dgm:cxn modelId="{27D848CD-DEF7-413C-95DF-5A0DB68AF33A}" srcId="{F8F71D26-8461-4950-84EE-F0088B884494}" destId="{DEC67AA8-0011-4CB6-BA32-B03F50DC0488}" srcOrd="0" destOrd="0" parTransId="{CABDA0C0-16A1-49FE-81AD-6EE61EA7D858}" sibTransId="{721A9B68-569B-46AD-ACDA-0D36D99D266F}"/>
    <dgm:cxn modelId="{F586CBFE-CCFF-40A1-BDF4-82BB47FCDE1A}" type="presOf" srcId="{95DDDCDD-2451-4282-BFFE-B26CC0FDFECA}" destId="{428F4BA2-A782-497F-8C9E-8342D24D1EA1}" srcOrd="0" destOrd="0" presId="urn:microsoft.com/office/officeart/2008/layout/HorizontalMultiLevelHierarchy"/>
    <dgm:cxn modelId="{4203137A-E4D5-44F0-B039-E5800C336016}" type="presOf" srcId="{A620F6D2-4B33-4468-8445-6A3FFBDC4F80}" destId="{A9581A92-47AF-4E94-8470-CEC14AD918D8}" srcOrd="1" destOrd="0" presId="urn:microsoft.com/office/officeart/2008/layout/HorizontalMultiLevelHierarchy"/>
    <dgm:cxn modelId="{3FE0A3E5-0C4E-4180-A922-E5B03293866A}" type="presOf" srcId="{811495E4-F311-4FA5-8D5F-2A37FF929970}" destId="{96B5C91B-0802-4D98-8BF4-B37FC39A135F}" srcOrd="0" destOrd="0" presId="urn:microsoft.com/office/officeart/2008/layout/HorizontalMultiLevelHierarchy"/>
    <dgm:cxn modelId="{29533F4D-5D76-4A0D-ABE1-77987A2C481D}" type="presOf" srcId="{457D142F-1C36-490E-B7DF-E9456643878A}" destId="{CF336FC0-FDE0-4093-8782-FCFB1CE2B0BF}" srcOrd="1" destOrd="0" presId="urn:microsoft.com/office/officeart/2008/layout/HorizontalMultiLevelHierarchy"/>
    <dgm:cxn modelId="{1941D01E-C015-4B79-B5D0-B803D1615F04}" type="presOf" srcId="{54C1276F-C16D-4228-B311-D41F0A2AD8C7}" destId="{8E570BC3-79B0-4B83-A29C-8D0298129B10}" srcOrd="0" destOrd="0" presId="urn:microsoft.com/office/officeart/2008/layout/HorizontalMultiLevelHierarchy"/>
    <dgm:cxn modelId="{4ED74221-76AF-4706-9F0E-D2A77096D03F}" type="presOf" srcId="{BBCD4500-C669-4EC6-9C1E-F6ED46FB8ABA}" destId="{A87977A9-EE4B-4298-B930-BB5390FF6D15}" srcOrd="0" destOrd="0" presId="urn:microsoft.com/office/officeart/2008/layout/HorizontalMultiLevelHierarchy"/>
    <dgm:cxn modelId="{577B69C4-3351-4DFF-BD47-86835D5F9371}" type="presOf" srcId="{A620F6D2-4B33-4468-8445-6A3FFBDC4F80}" destId="{0099D5A3-7948-4511-AEA1-1FFE0AC0C4F5}" srcOrd="0" destOrd="0" presId="urn:microsoft.com/office/officeart/2008/layout/HorizontalMultiLevelHierarchy"/>
    <dgm:cxn modelId="{F75D4CF9-5EDC-4038-AAB8-8FAC7AA0392A}" srcId="{167D4BCB-480E-465A-AB90-3C9F1AF572BB}" destId="{811495E4-F311-4FA5-8D5F-2A37FF929970}" srcOrd="3" destOrd="0" parTransId="{B435E7C0-90C8-4F38-99C6-D9897A49A82B}" sibTransId="{F800D6A3-1DD4-4860-BCEC-249A0CDC34E3}"/>
    <dgm:cxn modelId="{5A8246CC-208F-405D-9AB4-CD19542FBB31}" srcId="{085B4E56-40B0-494D-B956-54EF37BD53F1}" destId="{61059E69-B5A5-487B-B85D-C3F5925DADE0}" srcOrd="0" destOrd="0" parTransId="{1D96D275-2EDD-484B-9C25-469F0F35D92A}" sibTransId="{35EBA4A9-984B-4BB6-81CC-AA5E510C0128}"/>
    <dgm:cxn modelId="{D55BBA5B-78E1-4D14-B4D9-A5F8C105009E}" type="presOf" srcId="{E8466337-8033-4C7E-80EB-50E257A8F034}" destId="{C949C359-57B6-4C16-B0BE-EAC97B16A960}" srcOrd="0" destOrd="0" presId="urn:microsoft.com/office/officeart/2008/layout/HorizontalMultiLevelHierarchy"/>
    <dgm:cxn modelId="{769B8631-3C77-444A-8566-B56EF9DE7EDE}" srcId="{F5EFE7BC-7D60-409C-B93E-5EA388EF86A6}" destId="{20D0B45C-8F8A-47AB-AB1A-B2A23D55ACA9}" srcOrd="0" destOrd="0" parTransId="{39081A2E-D6BD-423F-9C05-18630FA74700}" sibTransId="{70AA50FC-4CB9-4C52-8395-F2FB10C389FE}"/>
    <dgm:cxn modelId="{F75479F4-B499-4E2C-A3E7-250CC5E295AC}" srcId="{EB9F3EC2-927A-4557-AD5B-31B4495559E7}" destId="{60A1D1F9-7332-4252-8F12-7A0CADDE1E33}" srcOrd="0" destOrd="0" parTransId="{3BBD7145-98F7-4430-AB0B-136106E6B365}" sibTransId="{D3560909-68E3-472B-85F2-3413A3E6135D}"/>
    <dgm:cxn modelId="{84577AA0-5A76-4E17-8B87-7156B9BEA157}" type="presOf" srcId="{BC4204A5-8E99-4AC8-A1A8-9B97C8A0A620}" destId="{09C87BC4-1321-404A-9A4F-58E29B60E35D}" srcOrd="0" destOrd="0" presId="urn:microsoft.com/office/officeart/2008/layout/HorizontalMultiLevelHierarchy"/>
    <dgm:cxn modelId="{EB96747A-42D2-4916-80D4-3BCA36824AF3}" type="presOf" srcId="{A4AFB36C-06D7-4FAC-9FA7-31FAE8C69B3A}" destId="{C7D80F5C-6270-42DF-A421-1B7B74343BD4}" srcOrd="1" destOrd="0" presId="urn:microsoft.com/office/officeart/2008/layout/HorizontalMultiLevelHierarchy"/>
    <dgm:cxn modelId="{B8C1784F-E3A6-4947-9622-6757F93F660E}" type="presOf" srcId="{08A8B65E-B681-4558-9657-72CA40E1C140}" destId="{4524845C-6400-4D8B-AAEE-FB9C81E1C804}" srcOrd="0" destOrd="0" presId="urn:microsoft.com/office/officeart/2008/layout/HorizontalMultiLevelHierarchy"/>
    <dgm:cxn modelId="{CC509CAE-F7CD-46DA-AB07-9740C78B592C}" srcId="{96A18569-2886-45B2-831B-7A59992CEA45}" destId="{A06C34AC-7F58-4039-8D78-284B0EB7BBFF}" srcOrd="0" destOrd="0" parTransId="{089FB0FA-85B1-480A-9642-84D7A7773749}" sibTransId="{0827858C-80AE-4F93-98C7-CE10D68C93A7}"/>
    <dgm:cxn modelId="{90F5E70E-D5DE-4A2B-9EF7-90C741D7BD75}" srcId="{A06C34AC-7F58-4039-8D78-284B0EB7BBFF}" destId="{0F49FB31-454A-4023-B201-4A744E0E1A9B}" srcOrd="1" destOrd="0" parTransId="{4B6EFD6F-5F56-4130-9273-E1EBADBFFBC7}" sibTransId="{725D1D4B-A817-4321-9F81-B44D5FEDB52C}"/>
    <dgm:cxn modelId="{C5B7D54E-23B7-4188-B154-FB91150F0532}" type="presOf" srcId="{F5EFE7BC-7D60-409C-B93E-5EA388EF86A6}" destId="{DDB0A5DE-8C55-4FE3-B6D0-266392FEAF5A}" srcOrd="0" destOrd="0" presId="urn:microsoft.com/office/officeart/2008/layout/HorizontalMultiLevelHierarchy"/>
    <dgm:cxn modelId="{83F64728-221E-46C6-A66F-83A0EC490D1C}" type="presOf" srcId="{B61CFF83-CC6C-48E0-A9A5-FED10623F1D0}" destId="{15736655-FEB5-4D1D-90AA-5031D9BB3F54}" srcOrd="0" destOrd="0" presId="urn:microsoft.com/office/officeart/2008/layout/HorizontalMultiLevelHierarchy"/>
    <dgm:cxn modelId="{9135F89B-A75F-4F0D-8201-B2DD5880BD8D}" type="presOf" srcId="{777D7E33-360C-4441-83AD-9A130226DAD0}" destId="{EA054CEE-1B20-4667-A38C-47DFD487C281}" srcOrd="1" destOrd="0" presId="urn:microsoft.com/office/officeart/2008/layout/HorizontalMultiLevelHierarchy"/>
    <dgm:cxn modelId="{B53A936E-9C01-46A1-9064-A83497301569}" srcId="{AE1D2DA5-E43B-4E7A-93CC-61A3CFAEB59A}" destId="{C5AF7451-005D-4410-9927-E4BBA1EAACFA}" srcOrd="0" destOrd="0" parTransId="{30FAD2F8-DFF8-4030-9F65-CF6FAC3C5251}" sibTransId="{8FB1281E-E3B0-4B91-BE24-C8DF10D56E22}"/>
    <dgm:cxn modelId="{949B13D8-AA87-4D6E-87E1-B1F0E6950B05}" type="presOf" srcId="{CABDA0C0-16A1-49FE-81AD-6EE61EA7D858}" destId="{3DE5921B-C963-476F-BF58-7BAC87AC8FAA}" srcOrd="0" destOrd="0" presId="urn:microsoft.com/office/officeart/2008/layout/HorizontalMultiLevelHierarchy"/>
    <dgm:cxn modelId="{50153E19-7A29-422A-8F45-C544CBDDAE67}" type="presOf" srcId="{02C092DC-B76F-4ED1-8E4F-F9F3661F6CA6}" destId="{C4F44829-3DD1-4540-8EEE-41D05453261C}" srcOrd="0" destOrd="0" presId="urn:microsoft.com/office/officeart/2008/layout/HorizontalMultiLevelHierarchy"/>
    <dgm:cxn modelId="{3CC9C851-6B65-4CE3-BDF9-CD9AE308A2BF}" type="presOf" srcId="{B61CFF83-CC6C-48E0-A9A5-FED10623F1D0}" destId="{FCA89C49-0581-470B-8A56-CD4E6CB52D4C}" srcOrd="1" destOrd="0" presId="urn:microsoft.com/office/officeart/2008/layout/HorizontalMultiLevelHierarchy"/>
    <dgm:cxn modelId="{3687CD25-3A60-49CC-9AF3-3E4E22990826}" type="presOf" srcId="{30FAD2F8-DFF8-4030-9F65-CF6FAC3C5251}" destId="{427094C4-65BA-4F21-B6D5-15C5C8D9E7A2}" srcOrd="1" destOrd="0" presId="urn:microsoft.com/office/officeart/2008/layout/HorizontalMultiLevelHierarchy"/>
    <dgm:cxn modelId="{BAE854B5-76C3-4843-A609-D36EA1C89E76}" type="presOf" srcId="{72229511-771E-48E3-AE39-5F270B4D7EAE}" destId="{ACE18F5D-8F35-45EC-B166-F9A54185067C}" srcOrd="0" destOrd="0" presId="urn:microsoft.com/office/officeart/2008/layout/HorizontalMultiLevelHierarchy"/>
    <dgm:cxn modelId="{5B545348-76DD-42E5-A0D0-A89CC48EEDC3}" type="presOf" srcId="{BD09D3E2-E317-4D19-99FA-001C22359EF3}" destId="{03E8D053-DEB7-43DC-A5BB-39252E5D381A}" srcOrd="0" destOrd="0" presId="urn:microsoft.com/office/officeart/2008/layout/HorizontalMultiLevelHierarchy"/>
    <dgm:cxn modelId="{A8AFC94A-E8A6-4AE2-B3A2-33E5E1B0DBC2}" type="presOf" srcId="{BC4204A5-8E99-4AC8-A1A8-9B97C8A0A620}" destId="{A40344F1-DF75-46B9-93A2-FBB643DB4313}" srcOrd="1" destOrd="0" presId="urn:microsoft.com/office/officeart/2008/layout/HorizontalMultiLevelHierarchy"/>
    <dgm:cxn modelId="{1224DC39-37C7-48F4-B896-95076D998C43}" type="presOf" srcId="{167D4BCB-480E-465A-AB90-3C9F1AF572BB}" destId="{F89AB227-A917-4A2C-B10B-16870173EB77}" srcOrd="0" destOrd="0" presId="urn:microsoft.com/office/officeart/2008/layout/HorizontalMultiLevelHierarchy"/>
    <dgm:cxn modelId="{FCB5D66F-EB48-4A5A-9AB2-422DC44CF8EB}" type="presOf" srcId="{F8F71D26-8461-4950-84EE-F0088B884494}" destId="{2C6D4C0D-4BCD-4710-B6B1-6344375616EE}" srcOrd="0" destOrd="0" presId="urn:microsoft.com/office/officeart/2008/layout/HorizontalMultiLevelHierarchy"/>
    <dgm:cxn modelId="{81144608-5556-4F20-AC93-2E42257AF9A4}" type="presOf" srcId="{BBCD4500-C669-4EC6-9C1E-F6ED46FB8ABA}" destId="{736219B4-B70A-476D-AC65-22A4BCE2F941}" srcOrd="1" destOrd="0" presId="urn:microsoft.com/office/officeart/2008/layout/HorizontalMultiLevelHierarchy"/>
    <dgm:cxn modelId="{3E07F0EA-E942-4FC2-9D17-FA3A5DF44F49}" srcId="{A06C34AC-7F58-4039-8D78-284B0EB7BBFF}" destId="{167D4BCB-480E-465A-AB90-3C9F1AF572BB}" srcOrd="0" destOrd="0" parTransId="{A620F6D2-4B33-4468-8445-6A3FFBDC4F80}" sibTransId="{F1EA468D-3490-4005-A486-6BCF7530204F}"/>
    <dgm:cxn modelId="{D7EE6B37-E256-4636-BA01-BFFA764BA554}" type="presOf" srcId="{A06C34AC-7F58-4039-8D78-284B0EB7BBFF}" destId="{5D3EADEB-C656-4D52-B4B8-389D7DC1765B}" srcOrd="0" destOrd="0" presId="urn:microsoft.com/office/officeart/2008/layout/HorizontalMultiLevelHierarchy"/>
    <dgm:cxn modelId="{958291D7-F258-4AA0-B6DD-C4D65313CAF6}" type="presOf" srcId="{E6772522-3512-4D4F-9142-71F17EEDD84D}" destId="{F5C079A4-6A49-4DE5-A3F1-FD4D662FD448}" srcOrd="1" destOrd="0" presId="urn:microsoft.com/office/officeart/2008/layout/HorizontalMultiLevelHierarchy"/>
    <dgm:cxn modelId="{329CF2B7-41FD-414E-A40D-D81CFE824A5F}" type="presOf" srcId="{E78B07D0-2703-4F3A-B397-157089FB956E}" destId="{ACF6F2E8-4867-4089-BBE0-17E0BFFFF25A}" srcOrd="0" destOrd="0" presId="urn:microsoft.com/office/officeart/2008/layout/HorizontalMultiLevelHierarchy"/>
    <dgm:cxn modelId="{3BC402CB-7D30-406B-A7F1-ED2F164BE5DB}" type="presOf" srcId="{864FF6CA-DA0F-412F-AF6F-7BE52F7B70EC}" destId="{C8FCB85D-B04A-4523-8A2D-B35A7F9891BF}" srcOrd="0" destOrd="0" presId="urn:microsoft.com/office/officeart/2008/layout/HorizontalMultiLevelHierarchy"/>
    <dgm:cxn modelId="{105E9228-0EBE-4B9D-9275-1FB1B6CCE93C}" type="presOf" srcId="{01460148-B768-40D0-AC16-02D8BA758FF1}" destId="{94CE03A2-AA9F-419B-B5DE-5DA4E3640F0B}" srcOrd="0" destOrd="0" presId="urn:microsoft.com/office/officeart/2008/layout/HorizontalMultiLevelHierarchy"/>
    <dgm:cxn modelId="{C27F3675-10E0-4E2E-B31D-A9E27AD51954}" type="presOf" srcId="{3AE8CCC7-C784-4322-B8B4-1355B79092D9}" destId="{CC82D713-0FC5-4BA6-8EF9-BBEADAADA92E}" srcOrd="0" destOrd="0" presId="urn:microsoft.com/office/officeart/2008/layout/HorizontalMultiLevelHierarchy"/>
    <dgm:cxn modelId="{8EE7CCE9-94EA-4FC6-87FC-241A19C7B2BD}" type="presOf" srcId="{2FDECC5E-144E-4200-9F51-2A5E2D173472}" destId="{58EFB021-FA39-453C-9593-E43F3AAE9BDE}" srcOrd="0" destOrd="0" presId="urn:microsoft.com/office/officeart/2008/layout/HorizontalMultiLevelHierarchy"/>
    <dgm:cxn modelId="{BD20FC2A-9DA5-4300-BBA5-6BC096B6B188}" type="presOf" srcId="{B435E7C0-90C8-4F38-99C6-D9897A49A82B}" destId="{2A0E4C4F-3C84-4B12-8085-9D7B628F43A1}" srcOrd="0" destOrd="0" presId="urn:microsoft.com/office/officeart/2008/layout/HorizontalMultiLevelHierarchy"/>
    <dgm:cxn modelId="{02A58987-B81D-4A75-B9AC-3BE6501F9260}" type="presOf" srcId="{EB9F3EC2-927A-4557-AD5B-31B4495559E7}" destId="{444FA175-FF7F-494A-9385-8C55A3C31CBF}" srcOrd="0" destOrd="0" presId="urn:microsoft.com/office/officeart/2008/layout/HorizontalMultiLevelHierarchy"/>
    <dgm:cxn modelId="{88C2A089-331A-4678-886D-9D4A0E57085E}" srcId="{167D4BCB-480E-465A-AB90-3C9F1AF572BB}" destId="{7EBD3D88-0D89-4C53-9EBA-3AD4CEF5DCE0}" srcOrd="0" destOrd="0" parTransId="{9EDF2330-6484-4A5B-8585-BBAA38E436EB}" sibTransId="{8FF84530-4B6A-4F1A-90FA-EDCF0D01E136}"/>
    <dgm:cxn modelId="{4DE22836-38D8-4FC6-84F4-858F85BA2D74}" srcId="{EB9F3EC2-927A-4557-AD5B-31B4495559E7}" destId="{BD09D3E2-E317-4D19-99FA-001C22359EF3}" srcOrd="1" destOrd="0" parTransId="{F429CF12-8DCB-448C-B4A5-E6DA23953687}" sibTransId="{22CE5E33-4367-4C2A-8AAB-B6CDBC080C8B}"/>
    <dgm:cxn modelId="{74DFCECD-2F9F-47E7-A394-CEE0DF4B4F9F}" type="presOf" srcId="{61C965A5-585E-4E45-B130-9F77880DA4CB}" destId="{FCCB1E8C-F7EE-4CB7-83BD-4D5FB963784D}" srcOrd="1" destOrd="0" presId="urn:microsoft.com/office/officeart/2008/layout/HorizontalMultiLevelHierarchy"/>
    <dgm:cxn modelId="{223AD92B-5440-4D06-8E4E-550881CCEC98}" type="presParOf" srcId="{4ACF6C40-AF31-40A3-852C-537D413AE24D}" destId="{5C223CD1-4E90-4AF9-8255-C2105E4C951E}" srcOrd="0" destOrd="0" presId="urn:microsoft.com/office/officeart/2008/layout/HorizontalMultiLevelHierarchy"/>
    <dgm:cxn modelId="{04669771-457C-44E1-9029-AF03DE1FA044}" type="presParOf" srcId="{5C223CD1-4E90-4AF9-8255-C2105E4C951E}" destId="{5D3EADEB-C656-4D52-B4B8-389D7DC1765B}" srcOrd="0" destOrd="0" presId="urn:microsoft.com/office/officeart/2008/layout/HorizontalMultiLevelHierarchy"/>
    <dgm:cxn modelId="{D92AF53C-EE2B-4475-9E52-129407E9EE70}" type="presParOf" srcId="{5C223CD1-4E90-4AF9-8255-C2105E4C951E}" destId="{17DCB7B4-0732-462A-A78A-3AAF51D2E348}" srcOrd="1" destOrd="0" presId="urn:microsoft.com/office/officeart/2008/layout/HorizontalMultiLevelHierarchy"/>
    <dgm:cxn modelId="{23A5BA2D-FA6B-4A94-884C-8F7E871D3981}" type="presParOf" srcId="{17DCB7B4-0732-462A-A78A-3AAF51D2E348}" destId="{0099D5A3-7948-4511-AEA1-1FFE0AC0C4F5}" srcOrd="0" destOrd="0" presId="urn:microsoft.com/office/officeart/2008/layout/HorizontalMultiLevelHierarchy"/>
    <dgm:cxn modelId="{41300203-BE39-4BBF-ADA8-7B4DD6F3EB0E}" type="presParOf" srcId="{0099D5A3-7948-4511-AEA1-1FFE0AC0C4F5}" destId="{A9581A92-47AF-4E94-8470-CEC14AD918D8}" srcOrd="0" destOrd="0" presId="urn:microsoft.com/office/officeart/2008/layout/HorizontalMultiLevelHierarchy"/>
    <dgm:cxn modelId="{493943F5-CA79-4DB2-98C2-36F6A84315BA}" type="presParOf" srcId="{17DCB7B4-0732-462A-A78A-3AAF51D2E348}" destId="{BDB11677-D05A-4FB9-9194-232EF075A088}" srcOrd="1" destOrd="0" presId="urn:microsoft.com/office/officeart/2008/layout/HorizontalMultiLevelHierarchy"/>
    <dgm:cxn modelId="{9EE95720-7A29-46D0-A8FB-2278A4B40F67}" type="presParOf" srcId="{BDB11677-D05A-4FB9-9194-232EF075A088}" destId="{F89AB227-A917-4A2C-B10B-16870173EB77}" srcOrd="0" destOrd="0" presId="urn:microsoft.com/office/officeart/2008/layout/HorizontalMultiLevelHierarchy"/>
    <dgm:cxn modelId="{5D376D9F-0826-4D56-9F2E-0BBD647983E5}" type="presParOf" srcId="{BDB11677-D05A-4FB9-9194-232EF075A088}" destId="{718A6003-B7BE-4ECB-B18A-371E5BE5C80D}" srcOrd="1" destOrd="0" presId="urn:microsoft.com/office/officeart/2008/layout/HorizontalMultiLevelHierarchy"/>
    <dgm:cxn modelId="{A7D97D93-86CB-4A54-A152-7C80F828FDE1}" type="presParOf" srcId="{718A6003-B7BE-4ECB-B18A-371E5BE5C80D}" destId="{39CDA389-1A3F-4561-8EB8-01DBE630B488}" srcOrd="0" destOrd="0" presId="urn:microsoft.com/office/officeart/2008/layout/HorizontalMultiLevelHierarchy"/>
    <dgm:cxn modelId="{DE5F3FB3-D33D-496A-BF45-AE9FBBECCC42}" type="presParOf" srcId="{39CDA389-1A3F-4561-8EB8-01DBE630B488}" destId="{D15528F2-5B32-41AE-8CE9-7954C32A76A0}" srcOrd="0" destOrd="0" presId="urn:microsoft.com/office/officeart/2008/layout/HorizontalMultiLevelHierarchy"/>
    <dgm:cxn modelId="{1CA26D69-1811-4555-A96F-4460078F7BA3}" type="presParOf" srcId="{718A6003-B7BE-4ECB-B18A-371E5BE5C80D}" destId="{5C7A2846-9793-40D0-ADA9-897D5D9D4B62}" srcOrd="1" destOrd="0" presId="urn:microsoft.com/office/officeart/2008/layout/HorizontalMultiLevelHierarchy"/>
    <dgm:cxn modelId="{3BF332B9-5547-479D-A192-9352E19A8D6A}" type="presParOf" srcId="{5C7A2846-9793-40D0-ADA9-897D5D9D4B62}" destId="{E33AC787-B6E3-4254-84B1-D6C9182B3795}" srcOrd="0" destOrd="0" presId="urn:microsoft.com/office/officeart/2008/layout/HorizontalMultiLevelHierarchy"/>
    <dgm:cxn modelId="{5D70F2B6-F6AE-455B-94A1-388A7A911DE1}" type="presParOf" srcId="{5C7A2846-9793-40D0-ADA9-897D5D9D4B62}" destId="{FEB3F0DC-DF95-4DCA-AC32-5F9A97E8F3FC}" srcOrd="1" destOrd="0" presId="urn:microsoft.com/office/officeart/2008/layout/HorizontalMultiLevelHierarchy"/>
    <dgm:cxn modelId="{749EAC7F-61DF-42E1-B4FD-9650941772F0}" type="presParOf" srcId="{FEB3F0DC-DF95-4DCA-AC32-5F9A97E8F3FC}" destId="{3B063DBD-4911-46D4-ADBC-7F04E391F3B4}" srcOrd="0" destOrd="0" presId="urn:microsoft.com/office/officeart/2008/layout/HorizontalMultiLevelHierarchy"/>
    <dgm:cxn modelId="{AC461741-4F49-43B8-A2B2-314633D5E2F9}" type="presParOf" srcId="{3B063DBD-4911-46D4-ADBC-7F04E391F3B4}" destId="{FCCB1E8C-F7EE-4CB7-83BD-4D5FB963784D}" srcOrd="0" destOrd="0" presId="urn:microsoft.com/office/officeart/2008/layout/HorizontalMultiLevelHierarchy"/>
    <dgm:cxn modelId="{699E3158-BFAA-4775-AB85-8CC5B7071A3F}" type="presParOf" srcId="{FEB3F0DC-DF95-4DCA-AC32-5F9A97E8F3FC}" destId="{D27BF648-EEAC-44FE-8298-4B142616C4E3}" srcOrd="1" destOrd="0" presId="urn:microsoft.com/office/officeart/2008/layout/HorizontalMultiLevelHierarchy"/>
    <dgm:cxn modelId="{94A65AC9-F4A6-421C-AD8F-245EB0D85E6E}" type="presParOf" srcId="{D27BF648-EEAC-44FE-8298-4B142616C4E3}" destId="{0988CCBF-6D24-4423-A66A-67A8546C6798}" srcOrd="0" destOrd="0" presId="urn:microsoft.com/office/officeart/2008/layout/HorizontalMultiLevelHierarchy"/>
    <dgm:cxn modelId="{66A1DF59-0E6B-4350-867F-669F481343B0}" type="presParOf" srcId="{D27BF648-EEAC-44FE-8298-4B142616C4E3}" destId="{C2A914D0-5B29-45DA-96FD-15FE1EAA9600}" srcOrd="1" destOrd="0" presId="urn:microsoft.com/office/officeart/2008/layout/HorizontalMultiLevelHierarchy"/>
    <dgm:cxn modelId="{1C4879E1-0416-4AB0-97D7-6096958090A0}" type="presParOf" srcId="{C2A914D0-5B29-45DA-96FD-15FE1EAA9600}" destId="{3D465874-765E-464C-9FE2-75353AA214E3}" srcOrd="0" destOrd="0" presId="urn:microsoft.com/office/officeart/2008/layout/HorizontalMultiLevelHierarchy"/>
    <dgm:cxn modelId="{7234C057-88B0-4273-91B3-8AFECE1493BF}" type="presParOf" srcId="{3D465874-765E-464C-9FE2-75353AA214E3}" destId="{F5C079A4-6A49-4DE5-A3F1-FD4D662FD448}" srcOrd="0" destOrd="0" presId="urn:microsoft.com/office/officeart/2008/layout/HorizontalMultiLevelHierarchy"/>
    <dgm:cxn modelId="{C1CA2858-AB0E-4B37-B3C7-A07EE7E6E3B4}" type="presParOf" srcId="{C2A914D0-5B29-45DA-96FD-15FE1EAA9600}" destId="{03C8B2A2-8110-431F-AAC3-63F68445ED8B}" srcOrd="1" destOrd="0" presId="urn:microsoft.com/office/officeart/2008/layout/HorizontalMultiLevelHierarchy"/>
    <dgm:cxn modelId="{FFA0F759-1053-4C2F-AF1B-9B38DD402066}" type="presParOf" srcId="{03C8B2A2-8110-431F-AAC3-63F68445ED8B}" destId="{4BFF34BE-D90C-4971-AD52-72A7BF940982}" srcOrd="0" destOrd="0" presId="urn:microsoft.com/office/officeart/2008/layout/HorizontalMultiLevelHierarchy"/>
    <dgm:cxn modelId="{9691239A-DA4F-461C-9D85-8C1046A3F302}" type="presParOf" srcId="{03C8B2A2-8110-431F-AAC3-63F68445ED8B}" destId="{D8D3E527-CE75-45EA-9D05-D40AC4C894B3}" srcOrd="1" destOrd="0" presId="urn:microsoft.com/office/officeart/2008/layout/HorizontalMultiLevelHierarchy"/>
    <dgm:cxn modelId="{4613279B-15D0-4322-B61B-1ED3FE49DF3C}" type="presParOf" srcId="{C2A914D0-5B29-45DA-96FD-15FE1EAA9600}" destId="{C8FCB85D-B04A-4523-8A2D-B35A7F9891BF}" srcOrd="2" destOrd="0" presId="urn:microsoft.com/office/officeart/2008/layout/HorizontalMultiLevelHierarchy"/>
    <dgm:cxn modelId="{A8317317-A102-4DB9-A24D-8276ACE061A3}" type="presParOf" srcId="{C8FCB85D-B04A-4523-8A2D-B35A7F9891BF}" destId="{FF589417-3AD2-4648-9A6A-7975A80C5490}" srcOrd="0" destOrd="0" presId="urn:microsoft.com/office/officeart/2008/layout/HorizontalMultiLevelHierarchy"/>
    <dgm:cxn modelId="{35E2E388-4331-4DA7-94E2-4E9CFE980EB3}" type="presParOf" srcId="{C2A914D0-5B29-45DA-96FD-15FE1EAA9600}" destId="{46BE2177-C6D3-46EB-9D8A-CBA9CDC3BED4}" srcOrd="3" destOrd="0" presId="urn:microsoft.com/office/officeart/2008/layout/HorizontalMultiLevelHierarchy"/>
    <dgm:cxn modelId="{250E9C6F-A043-4330-B1BB-5E0B6A5E6054}" type="presParOf" srcId="{46BE2177-C6D3-46EB-9D8A-CBA9CDC3BED4}" destId="{8E570BC3-79B0-4B83-A29C-8D0298129B10}" srcOrd="0" destOrd="0" presId="urn:microsoft.com/office/officeart/2008/layout/HorizontalMultiLevelHierarchy"/>
    <dgm:cxn modelId="{5AF85438-7817-4877-9B95-F1F1B583FFE5}" type="presParOf" srcId="{46BE2177-C6D3-46EB-9D8A-CBA9CDC3BED4}" destId="{66443B05-ECD4-4E39-8126-1CFD45967B24}" srcOrd="1" destOrd="0" presId="urn:microsoft.com/office/officeart/2008/layout/HorizontalMultiLevelHierarchy"/>
    <dgm:cxn modelId="{68A8B143-0A80-420D-ABE4-5FCD55082D02}" type="presParOf" srcId="{718A6003-B7BE-4ECB-B18A-371E5BE5C80D}" destId="{F0BED6A5-6F69-4C8E-B61C-E2BC2A17B5EA}" srcOrd="2" destOrd="0" presId="urn:microsoft.com/office/officeart/2008/layout/HorizontalMultiLevelHierarchy"/>
    <dgm:cxn modelId="{37601494-82F3-476F-BDBE-FA2CBED52CBF}" type="presParOf" srcId="{F0BED6A5-6F69-4C8E-B61C-E2BC2A17B5EA}" destId="{0BE2630E-8B4B-48B2-ADC3-13F18935EC09}" srcOrd="0" destOrd="0" presId="urn:microsoft.com/office/officeart/2008/layout/HorizontalMultiLevelHierarchy"/>
    <dgm:cxn modelId="{267E2613-70B3-499E-BB6A-DB494FE835FF}" type="presParOf" srcId="{718A6003-B7BE-4ECB-B18A-371E5BE5C80D}" destId="{8507541A-DDC3-4D5E-B913-426228D9E7A2}" srcOrd="3" destOrd="0" presId="urn:microsoft.com/office/officeart/2008/layout/HorizontalMultiLevelHierarchy"/>
    <dgm:cxn modelId="{C2DD76EC-4E3E-4E04-AC7C-966CB89C61AB}" type="presParOf" srcId="{8507541A-DDC3-4D5E-B913-426228D9E7A2}" destId="{7FCA6B80-3A45-46EF-8075-E5B455E42F5F}" srcOrd="0" destOrd="0" presId="urn:microsoft.com/office/officeart/2008/layout/HorizontalMultiLevelHierarchy"/>
    <dgm:cxn modelId="{DA62B4B8-10C9-44CF-BAF3-E9181B5DE3B5}" type="presParOf" srcId="{8507541A-DDC3-4D5E-B913-426228D9E7A2}" destId="{26DE178F-A7FA-4F70-96DE-D308AEDA036C}" srcOrd="1" destOrd="0" presId="urn:microsoft.com/office/officeart/2008/layout/HorizontalMultiLevelHierarchy"/>
    <dgm:cxn modelId="{26EF3241-8024-453B-8D4F-FA000CFF59E1}" type="presParOf" srcId="{26DE178F-A7FA-4F70-96DE-D308AEDA036C}" destId="{A1C066F7-85B9-4623-AD41-D0855E7D734D}" srcOrd="0" destOrd="0" presId="urn:microsoft.com/office/officeart/2008/layout/HorizontalMultiLevelHierarchy"/>
    <dgm:cxn modelId="{9B5251FF-0210-4088-BB28-BDF5D25311BD}" type="presParOf" srcId="{A1C066F7-85B9-4623-AD41-D0855E7D734D}" destId="{BA5A3D90-4758-4DCD-806D-619FA0CBFE48}" srcOrd="0" destOrd="0" presId="urn:microsoft.com/office/officeart/2008/layout/HorizontalMultiLevelHierarchy"/>
    <dgm:cxn modelId="{79961037-0FAD-4678-BCF8-781D41F2D95C}" type="presParOf" srcId="{26DE178F-A7FA-4F70-96DE-D308AEDA036C}" destId="{0CE6E8FF-790E-4B27-8184-16459A48A354}" srcOrd="1" destOrd="0" presId="urn:microsoft.com/office/officeart/2008/layout/HorizontalMultiLevelHierarchy"/>
    <dgm:cxn modelId="{67303514-47D9-463C-8DD1-2D5E0F8456EB}" type="presParOf" srcId="{0CE6E8FF-790E-4B27-8184-16459A48A354}" destId="{C949C359-57B6-4C16-B0BE-EAC97B16A960}" srcOrd="0" destOrd="0" presId="urn:microsoft.com/office/officeart/2008/layout/HorizontalMultiLevelHierarchy"/>
    <dgm:cxn modelId="{E849EA2F-8207-4FE4-A6DC-FA514855BD33}" type="presParOf" srcId="{0CE6E8FF-790E-4B27-8184-16459A48A354}" destId="{B5260F74-9507-46F7-B7D3-60448F8E540E}" srcOrd="1" destOrd="0" presId="urn:microsoft.com/office/officeart/2008/layout/HorizontalMultiLevelHierarchy"/>
    <dgm:cxn modelId="{7DD4AF83-4E00-46D5-8511-1DD424C5E077}" type="presParOf" srcId="{B5260F74-9507-46F7-B7D3-60448F8E540E}" destId="{94CE03A2-AA9F-419B-B5DE-5DA4E3640F0B}" srcOrd="0" destOrd="0" presId="urn:microsoft.com/office/officeart/2008/layout/HorizontalMultiLevelHierarchy"/>
    <dgm:cxn modelId="{F358FE36-498A-4289-AC2E-C066DE9E7D8F}" type="presParOf" srcId="{94CE03A2-AA9F-419B-B5DE-5DA4E3640F0B}" destId="{265939C3-4ECB-4D6B-86CF-2B26C8BD7B5B}" srcOrd="0" destOrd="0" presId="urn:microsoft.com/office/officeart/2008/layout/HorizontalMultiLevelHierarchy"/>
    <dgm:cxn modelId="{BBD55122-1BF3-4FD5-9E50-A4EAE03DC152}" type="presParOf" srcId="{B5260F74-9507-46F7-B7D3-60448F8E540E}" destId="{E7CCCD6D-53D8-4021-B418-6F10DFAAF8C2}" srcOrd="1" destOrd="0" presId="urn:microsoft.com/office/officeart/2008/layout/HorizontalMultiLevelHierarchy"/>
    <dgm:cxn modelId="{E4734085-9519-4640-867E-6D97A311657B}" type="presParOf" srcId="{E7CCCD6D-53D8-4021-B418-6F10DFAAF8C2}" destId="{C4F44829-3DD1-4540-8EEE-41D05453261C}" srcOrd="0" destOrd="0" presId="urn:microsoft.com/office/officeart/2008/layout/HorizontalMultiLevelHierarchy"/>
    <dgm:cxn modelId="{C5FD9E0E-C3B8-402F-BA5F-F36879ED581A}" type="presParOf" srcId="{E7CCCD6D-53D8-4021-B418-6F10DFAAF8C2}" destId="{08F92C45-3A38-4D77-954A-437AD9763FEB}" srcOrd="1" destOrd="0" presId="urn:microsoft.com/office/officeart/2008/layout/HorizontalMultiLevelHierarchy"/>
    <dgm:cxn modelId="{CD3B20B4-D8D9-46E9-B40D-EFA205F6CE88}" type="presParOf" srcId="{718A6003-B7BE-4ECB-B18A-371E5BE5C80D}" destId="{4524845C-6400-4D8B-AAEE-FB9C81E1C804}" srcOrd="4" destOrd="0" presId="urn:microsoft.com/office/officeart/2008/layout/HorizontalMultiLevelHierarchy"/>
    <dgm:cxn modelId="{F484D449-AC72-456B-82B0-C2D92AC5114A}" type="presParOf" srcId="{4524845C-6400-4D8B-AAEE-FB9C81E1C804}" destId="{3F10FE15-5835-4B27-9F6C-5D82FD4738E5}" srcOrd="0" destOrd="0" presId="urn:microsoft.com/office/officeart/2008/layout/HorizontalMultiLevelHierarchy"/>
    <dgm:cxn modelId="{3F4C9C9E-B851-4AEE-B7A5-595D02EB2943}" type="presParOf" srcId="{718A6003-B7BE-4ECB-B18A-371E5BE5C80D}" destId="{7975DEE9-7B0D-47AE-B2EA-8F2BC1D0D949}" srcOrd="5" destOrd="0" presId="urn:microsoft.com/office/officeart/2008/layout/HorizontalMultiLevelHierarchy"/>
    <dgm:cxn modelId="{AAA61F34-1899-4ADF-B486-894283E9E8DD}" type="presParOf" srcId="{7975DEE9-7B0D-47AE-B2EA-8F2BC1D0D949}" destId="{DB374B50-6E8E-462E-9BE7-45BF1356B6C2}" srcOrd="0" destOrd="0" presId="urn:microsoft.com/office/officeart/2008/layout/HorizontalMultiLevelHierarchy"/>
    <dgm:cxn modelId="{DCF05320-996B-4E12-9C72-F183C4EA0CF6}" type="presParOf" srcId="{7975DEE9-7B0D-47AE-B2EA-8F2BC1D0D949}" destId="{F49E80B2-799A-4344-8DF5-07A11548F23C}" srcOrd="1" destOrd="0" presId="urn:microsoft.com/office/officeart/2008/layout/HorizontalMultiLevelHierarchy"/>
    <dgm:cxn modelId="{05CF5C1F-0530-4220-B0DA-BD4A18976C6C}" type="presParOf" srcId="{F49E80B2-799A-4344-8DF5-07A11548F23C}" destId="{BD9D27AE-68C8-43C3-8AF1-80CC43103B0C}" srcOrd="0" destOrd="0" presId="urn:microsoft.com/office/officeart/2008/layout/HorizontalMultiLevelHierarchy"/>
    <dgm:cxn modelId="{A7C50431-271C-41D7-AA12-78C4207D5FB9}" type="presParOf" srcId="{BD9D27AE-68C8-43C3-8AF1-80CC43103B0C}" destId="{740D53F9-DC00-4FFF-9D8A-0BC6EF870381}" srcOrd="0" destOrd="0" presId="urn:microsoft.com/office/officeart/2008/layout/HorizontalMultiLevelHierarchy"/>
    <dgm:cxn modelId="{686F9F42-6073-4334-AAE3-002FD64C3031}" type="presParOf" srcId="{F49E80B2-799A-4344-8DF5-07A11548F23C}" destId="{873256DC-6CAD-4760-947E-33F2B6CEE4A2}" srcOrd="1" destOrd="0" presId="urn:microsoft.com/office/officeart/2008/layout/HorizontalMultiLevelHierarchy"/>
    <dgm:cxn modelId="{55495A0B-65AA-41F4-A4A7-876C58E490B8}" type="presParOf" srcId="{873256DC-6CAD-4760-947E-33F2B6CEE4A2}" destId="{27548D03-1353-417C-8E28-5736E4BF6E0B}" srcOrd="0" destOrd="0" presId="urn:microsoft.com/office/officeart/2008/layout/HorizontalMultiLevelHierarchy"/>
    <dgm:cxn modelId="{1C6C682E-1BF9-4989-8E87-747CE5C40270}" type="presParOf" srcId="{873256DC-6CAD-4760-947E-33F2B6CEE4A2}" destId="{8271E6E0-AB29-4CAE-80BD-AB5CC50EE809}" srcOrd="1" destOrd="0" presId="urn:microsoft.com/office/officeart/2008/layout/HorizontalMultiLevelHierarchy"/>
    <dgm:cxn modelId="{07B7E2E7-5131-4C0C-95FB-40DE6797D717}" type="presParOf" srcId="{F49E80B2-799A-4344-8DF5-07A11548F23C}" destId="{A909D9FB-0D97-49CC-9CC2-16C91907BFEF}" srcOrd="2" destOrd="0" presId="urn:microsoft.com/office/officeart/2008/layout/HorizontalMultiLevelHierarchy"/>
    <dgm:cxn modelId="{8D11E6FD-BE79-48B6-9370-57593541BD28}" type="presParOf" srcId="{A909D9FB-0D97-49CC-9CC2-16C91907BFEF}" destId="{1BFDB350-42C7-4C20-AAB0-B76CB6A5DD6E}" srcOrd="0" destOrd="0" presId="urn:microsoft.com/office/officeart/2008/layout/HorizontalMultiLevelHierarchy"/>
    <dgm:cxn modelId="{BAEDEB8E-09EA-4D1E-94FC-2EDEF70BD9D2}" type="presParOf" srcId="{F49E80B2-799A-4344-8DF5-07A11548F23C}" destId="{44B7D650-DDC9-492D-8E29-75A02BBD9E24}" srcOrd="3" destOrd="0" presId="urn:microsoft.com/office/officeart/2008/layout/HorizontalMultiLevelHierarchy"/>
    <dgm:cxn modelId="{7FF954E1-A4B3-4E40-B9A1-DF5478AF5AF8}" type="presParOf" srcId="{44B7D650-DDC9-492D-8E29-75A02BBD9E24}" destId="{FB8014AB-C542-4341-9BA9-8960D9014F54}" srcOrd="0" destOrd="0" presId="urn:microsoft.com/office/officeart/2008/layout/HorizontalMultiLevelHierarchy"/>
    <dgm:cxn modelId="{2E993A15-B6A9-4ACB-85C6-E3FC763267E6}" type="presParOf" srcId="{44B7D650-DDC9-492D-8E29-75A02BBD9E24}" destId="{119B6042-6B7A-481B-ACD0-591421329948}" srcOrd="1" destOrd="0" presId="urn:microsoft.com/office/officeart/2008/layout/HorizontalMultiLevelHierarchy"/>
    <dgm:cxn modelId="{51D0A623-7981-4714-9ED2-00469B6C0535}" type="presParOf" srcId="{F49E80B2-799A-4344-8DF5-07A11548F23C}" destId="{ACE18F5D-8F35-45EC-B166-F9A54185067C}" srcOrd="4" destOrd="0" presId="urn:microsoft.com/office/officeart/2008/layout/HorizontalMultiLevelHierarchy"/>
    <dgm:cxn modelId="{C471DC1A-F6ED-4A04-9D0E-6941BA6025DB}" type="presParOf" srcId="{ACE18F5D-8F35-45EC-B166-F9A54185067C}" destId="{31E3325A-04D5-4145-8F51-FE07D30A06B4}" srcOrd="0" destOrd="0" presId="urn:microsoft.com/office/officeart/2008/layout/HorizontalMultiLevelHierarchy"/>
    <dgm:cxn modelId="{0D6020AD-546F-4D43-9F58-A76A60D11035}" type="presParOf" srcId="{F49E80B2-799A-4344-8DF5-07A11548F23C}" destId="{27E5C027-3BD4-4E9B-9A4D-5A07A1203191}" srcOrd="5" destOrd="0" presId="urn:microsoft.com/office/officeart/2008/layout/HorizontalMultiLevelHierarchy"/>
    <dgm:cxn modelId="{FBAB7ADA-6C25-414F-AFF2-7A3E46B7A94F}" type="presParOf" srcId="{27E5C027-3BD4-4E9B-9A4D-5A07A1203191}" destId="{21D9CB6B-DDFC-486B-8E2D-2955AC5D9365}" srcOrd="0" destOrd="0" presId="urn:microsoft.com/office/officeart/2008/layout/HorizontalMultiLevelHierarchy"/>
    <dgm:cxn modelId="{FCAD0194-2AF2-4E0C-AC23-52C01E86265E}" type="presParOf" srcId="{27E5C027-3BD4-4E9B-9A4D-5A07A1203191}" destId="{DAE8EB9A-126E-48E0-AB5D-AAC748740250}" srcOrd="1" destOrd="0" presId="urn:microsoft.com/office/officeart/2008/layout/HorizontalMultiLevelHierarchy"/>
    <dgm:cxn modelId="{82B59051-6891-4C94-B26A-41880DA04A09}" type="presParOf" srcId="{718A6003-B7BE-4ECB-B18A-371E5BE5C80D}" destId="{2A0E4C4F-3C84-4B12-8085-9D7B628F43A1}" srcOrd="6" destOrd="0" presId="urn:microsoft.com/office/officeart/2008/layout/HorizontalMultiLevelHierarchy"/>
    <dgm:cxn modelId="{8C05D69D-440F-477C-B972-F1FEBAE7014E}" type="presParOf" srcId="{2A0E4C4F-3C84-4B12-8085-9D7B628F43A1}" destId="{1FF3EC85-0666-47BF-A3CF-064D4E95FA0F}" srcOrd="0" destOrd="0" presId="urn:microsoft.com/office/officeart/2008/layout/HorizontalMultiLevelHierarchy"/>
    <dgm:cxn modelId="{A799EF3E-0CEE-4A3C-BD91-6B47D56783A5}" type="presParOf" srcId="{718A6003-B7BE-4ECB-B18A-371E5BE5C80D}" destId="{89CF4C63-2D08-48DC-8893-4AD7C644D961}" srcOrd="7" destOrd="0" presId="urn:microsoft.com/office/officeart/2008/layout/HorizontalMultiLevelHierarchy"/>
    <dgm:cxn modelId="{E73D4BEE-9E0C-4D77-8078-D5FC2641578F}" type="presParOf" srcId="{89CF4C63-2D08-48DC-8893-4AD7C644D961}" destId="{96B5C91B-0802-4D98-8BF4-B37FC39A135F}" srcOrd="0" destOrd="0" presId="urn:microsoft.com/office/officeart/2008/layout/HorizontalMultiLevelHierarchy"/>
    <dgm:cxn modelId="{9D5CF74C-F573-4FE8-B9C6-986BD87B34CB}" type="presParOf" srcId="{89CF4C63-2D08-48DC-8893-4AD7C644D961}" destId="{EAA8C2B9-BF34-459E-A87C-7D36CC28CB3A}" srcOrd="1" destOrd="0" presId="urn:microsoft.com/office/officeart/2008/layout/HorizontalMultiLevelHierarchy"/>
    <dgm:cxn modelId="{12F36650-3051-4784-A1CC-315CF7F8A9FB}" type="presParOf" srcId="{EAA8C2B9-BF34-459E-A87C-7D36CC28CB3A}" destId="{CC8A4E7A-EBAF-4A56-8214-D6C0E308B86F}" srcOrd="0" destOrd="0" presId="urn:microsoft.com/office/officeart/2008/layout/HorizontalMultiLevelHierarchy"/>
    <dgm:cxn modelId="{CA1E4FE7-0BE1-4DD0-A275-7424B2DCA2E7}" type="presParOf" srcId="{CC8A4E7A-EBAF-4A56-8214-D6C0E308B86F}" destId="{C7D80F5C-6270-42DF-A421-1B7B74343BD4}" srcOrd="0" destOrd="0" presId="urn:microsoft.com/office/officeart/2008/layout/HorizontalMultiLevelHierarchy"/>
    <dgm:cxn modelId="{6FEB7543-C4C3-4BAF-A2A0-55B142C5F5FE}" type="presParOf" srcId="{EAA8C2B9-BF34-459E-A87C-7D36CC28CB3A}" destId="{A364A916-B696-4CBB-88B1-B790B1070731}" srcOrd="1" destOrd="0" presId="urn:microsoft.com/office/officeart/2008/layout/HorizontalMultiLevelHierarchy"/>
    <dgm:cxn modelId="{E9FAD742-ED87-49B7-8762-A91B5B38F1B8}" type="presParOf" srcId="{A364A916-B696-4CBB-88B1-B790B1070731}" destId="{E5BBB00D-6382-4A4E-9814-47680178ED67}" srcOrd="0" destOrd="0" presId="urn:microsoft.com/office/officeart/2008/layout/HorizontalMultiLevelHierarchy"/>
    <dgm:cxn modelId="{9C15E548-0F76-4E11-A3CD-B456ACCEF07C}" type="presParOf" srcId="{A364A916-B696-4CBB-88B1-B790B1070731}" destId="{70532EAA-9897-48B1-B3BA-91D0A4A36F4B}" srcOrd="1" destOrd="0" presId="urn:microsoft.com/office/officeart/2008/layout/HorizontalMultiLevelHierarchy"/>
    <dgm:cxn modelId="{98EA02C1-7162-4178-82DF-1812271EFD27}" type="presParOf" srcId="{718A6003-B7BE-4ECB-B18A-371E5BE5C80D}" destId="{CC82D713-0FC5-4BA6-8EF9-BBEADAADA92E}" srcOrd="8" destOrd="0" presId="urn:microsoft.com/office/officeart/2008/layout/HorizontalMultiLevelHierarchy"/>
    <dgm:cxn modelId="{9187424E-1E68-4199-BCBC-271E0D99AC5D}" type="presParOf" srcId="{CC82D713-0FC5-4BA6-8EF9-BBEADAADA92E}" destId="{B392AC8A-F460-4847-B8E9-9028D3BEDBF9}" srcOrd="0" destOrd="0" presId="urn:microsoft.com/office/officeart/2008/layout/HorizontalMultiLevelHierarchy"/>
    <dgm:cxn modelId="{263CE9FE-3EC9-456E-B3AC-B2E71991B667}" type="presParOf" srcId="{718A6003-B7BE-4ECB-B18A-371E5BE5C80D}" destId="{9501E49B-2916-4D94-802F-F31754982EE6}" srcOrd="9" destOrd="0" presId="urn:microsoft.com/office/officeart/2008/layout/HorizontalMultiLevelHierarchy"/>
    <dgm:cxn modelId="{B565C800-44D8-44E4-B9CE-E3A2E6AC581D}" type="presParOf" srcId="{9501E49B-2916-4D94-802F-F31754982EE6}" destId="{444FA175-FF7F-494A-9385-8C55A3C31CBF}" srcOrd="0" destOrd="0" presId="urn:microsoft.com/office/officeart/2008/layout/HorizontalMultiLevelHierarchy"/>
    <dgm:cxn modelId="{626F8F7C-D6DA-465D-BEB2-9E4F850EE83C}" type="presParOf" srcId="{9501E49B-2916-4D94-802F-F31754982EE6}" destId="{A5DA19FD-4D0F-4BBE-9F5D-403BD51D5EB0}" srcOrd="1" destOrd="0" presId="urn:microsoft.com/office/officeart/2008/layout/HorizontalMultiLevelHierarchy"/>
    <dgm:cxn modelId="{E1DB48FB-D307-40DD-A89F-9380F7FE11AB}" type="presParOf" srcId="{A5DA19FD-4D0F-4BBE-9F5D-403BD51D5EB0}" destId="{C78BF379-B71F-43E1-9EEF-0F0061A142C9}" srcOrd="0" destOrd="0" presId="urn:microsoft.com/office/officeart/2008/layout/HorizontalMultiLevelHierarchy"/>
    <dgm:cxn modelId="{A98A63F6-CA8D-4264-BF66-773575D25DC5}" type="presParOf" srcId="{C78BF379-B71F-43E1-9EEF-0F0061A142C9}" destId="{C9E3AA93-10B6-47EE-A710-4B31D9A1C60C}" srcOrd="0" destOrd="0" presId="urn:microsoft.com/office/officeart/2008/layout/HorizontalMultiLevelHierarchy"/>
    <dgm:cxn modelId="{0C83DB91-C1DD-4AC8-ABD9-1F1DAD4DA1DB}" type="presParOf" srcId="{A5DA19FD-4D0F-4BBE-9F5D-403BD51D5EB0}" destId="{72B42ECB-078D-49E8-9116-479DCDBB81DE}" srcOrd="1" destOrd="0" presId="urn:microsoft.com/office/officeart/2008/layout/HorizontalMultiLevelHierarchy"/>
    <dgm:cxn modelId="{AF7B0604-71E1-4834-BDE1-FA4DC5FF7DD7}" type="presParOf" srcId="{72B42ECB-078D-49E8-9116-479DCDBB81DE}" destId="{C130BCC1-736E-4DC2-86BF-64849F393F5E}" srcOrd="0" destOrd="0" presId="urn:microsoft.com/office/officeart/2008/layout/HorizontalMultiLevelHierarchy"/>
    <dgm:cxn modelId="{0359AE7B-2283-4AB4-A66C-859F3870BB78}" type="presParOf" srcId="{72B42ECB-078D-49E8-9116-479DCDBB81DE}" destId="{D892E3DE-C42D-4E0D-A932-21C08EEF7A7C}" srcOrd="1" destOrd="0" presId="urn:microsoft.com/office/officeart/2008/layout/HorizontalMultiLevelHierarchy"/>
    <dgm:cxn modelId="{83BDC6E4-93BD-4D35-B575-C4A94B0D619F}" type="presParOf" srcId="{A5DA19FD-4D0F-4BBE-9F5D-403BD51D5EB0}" destId="{BA920064-33F6-4436-BB0F-A04EDE701BDB}" srcOrd="2" destOrd="0" presId="urn:microsoft.com/office/officeart/2008/layout/HorizontalMultiLevelHierarchy"/>
    <dgm:cxn modelId="{D258DC18-1924-44BF-AFD6-AEDFACB1E1AB}" type="presParOf" srcId="{BA920064-33F6-4436-BB0F-A04EDE701BDB}" destId="{1FA51633-EB68-4231-BC06-BE2A63B5E162}" srcOrd="0" destOrd="0" presId="urn:microsoft.com/office/officeart/2008/layout/HorizontalMultiLevelHierarchy"/>
    <dgm:cxn modelId="{BDAED2AE-0A53-44D1-B9DC-8F471F8E6306}" type="presParOf" srcId="{A5DA19FD-4D0F-4BBE-9F5D-403BD51D5EB0}" destId="{FA5DD7A5-B903-466D-9B90-9C579C51FACC}" srcOrd="3" destOrd="0" presId="urn:microsoft.com/office/officeart/2008/layout/HorizontalMultiLevelHierarchy"/>
    <dgm:cxn modelId="{F4557BF8-FC2B-4C00-8308-CC94DB09D1D6}" type="presParOf" srcId="{FA5DD7A5-B903-466D-9B90-9C579C51FACC}" destId="{03E8D053-DEB7-43DC-A5BB-39252E5D381A}" srcOrd="0" destOrd="0" presId="urn:microsoft.com/office/officeart/2008/layout/HorizontalMultiLevelHierarchy"/>
    <dgm:cxn modelId="{AD0E07AB-C497-43D2-9BEA-71D06C8C9C38}" type="presParOf" srcId="{FA5DD7A5-B903-466D-9B90-9C579C51FACC}" destId="{0B4CF2ED-99BB-431A-9F30-9B8708469803}" srcOrd="1" destOrd="0" presId="urn:microsoft.com/office/officeart/2008/layout/HorizontalMultiLevelHierarchy"/>
    <dgm:cxn modelId="{50254CE1-BC31-47A6-9F70-5D7C1EDDDD28}" type="presParOf" srcId="{17DCB7B4-0732-462A-A78A-3AAF51D2E348}" destId="{C244C0DA-AD85-4B93-A2CB-D29EB9C9128E}" srcOrd="2" destOrd="0" presId="urn:microsoft.com/office/officeart/2008/layout/HorizontalMultiLevelHierarchy"/>
    <dgm:cxn modelId="{BA32F66E-9659-4263-BCE9-33ECEF27B9B1}" type="presParOf" srcId="{C244C0DA-AD85-4B93-A2CB-D29EB9C9128E}" destId="{993DDE39-C883-4DD4-A395-C1CA01A43EF4}" srcOrd="0" destOrd="0" presId="urn:microsoft.com/office/officeart/2008/layout/HorizontalMultiLevelHierarchy"/>
    <dgm:cxn modelId="{06C0EB8E-C99A-443A-858C-3BDAD8C6C8BE}" type="presParOf" srcId="{17DCB7B4-0732-462A-A78A-3AAF51D2E348}" destId="{D7A15776-D8C3-4B9C-A31D-98BB3D64F915}" srcOrd="3" destOrd="0" presId="urn:microsoft.com/office/officeart/2008/layout/HorizontalMultiLevelHierarchy"/>
    <dgm:cxn modelId="{3F3514E8-1EDC-4619-AC13-9CDFF7DA42A9}" type="presParOf" srcId="{D7A15776-D8C3-4B9C-A31D-98BB3D64F915}" destId="{28670BA0-A4DD-449A-9538-CFB631AC9EED}" srcOrd="0" destOrd="0" presId="urn:microsoft.com/office/officeart/2008/layout/HorizontalMultiLevelHierarchy"/>
    <dgm:cxn modelId="{6791BC52-F3E3-498C-BCDC-E9C23B5BD78B}" type="presParOf" srcId="{D7A15776-D8C3-4B9C-A31D-98BB3D64F915}" destId="{2B208ECE-8FB9-4D4E-B2C4-8F72C55CB2B0}" srcOrd="1" destOrd="0" presId="urn:microsoft.com/office/officeart/2008/layout/HorizontalMultiLevelHierarchy"/>
    <dgm:cxn modelId="{D38E4FF6-689E-4BDA-AA36-3FE9F4706F29}" type="presParOf" srcId="{2B208ECE-8FB9-4D4E-B2C4-8F72C55CB2B0}" destId="{A4EDBACF-0E45-4A0E-A369-314707B97A80}" srcOrd="0" destOrd="0" presId="urn:microsoft.com/office/officeart/2008/layout/HorizontalMultiLevelHierarchy"/>
    <dgm:cxn modelId="{0990335D-BD48-46C8-B4F8-B19EBCD299C9}" type="presParOf" srcId="{A4EDBACF-0E45-4A0E-A369-314707B97A80}" destId="{3112E367-A2BA-4DDD-A418-33960788C4E6}" srcOrd="0" destOrd="0" presId="urn:microsoft.com/office/officeart/2008/layout/HorizontalMultiLevelHierarchy"/>
    <dgm:cxn modelId="{5523FCFB-E048-4232-9E37-1480D4A48787}" type="presParOf" srcId="{2B208ECE-8FB9-4D4E-B2C4-8F72C55CB2B0}" destId="{25DD6309-03C0-41F3-A575-E69CD870CF48}" srcOrd="1" destOrd="0" presId="urn:microsoft.com/office/officeart/2008/layout/HorizontalMultiLevelHierarchy"/>
    <dgm:cxn modelId="{FF30A876-B1DC-4AFC-B916-3E7CA46DA96E}" type="presParOf" srcId="{25DD6309-03C0-41F3-A575-E69CD870CF48}" destId="{2C6D4C0D-4BCD-4710-B6B1-6344375616EE}" srcOrd="0" destOrd="0" presId="urn:microsoft.com/office/officeart/2008/layout/HorizontalMultiLevelHierarchy"/>
    <dgm:cxn modelId="{E759FE5D-B43B-41F1-92AE-548267B50FC3}" type="presParOf" srcId="{25DD6309-03C0-41F3-A575-E69CD870CF48}" destId="{F423C120-E68C-4D3F-8C58-5D2B8D934D80}" srcOrd="1" destOrd="0" presId="urn:microsoft.com/office/officeart/2008/layout/HorizontalMultiLevelHierarchy"/>
    <dgm:cxn modelId="{9A753D1B-C087-40BC-A360-BF49157BACC1}" type="presParOf" srcId="{F423C120-E68C-4D3F-8C58-5D2B8D934D80}" destId="{3DE5921B-C963-476F-BF58-7BAC87AC8FAA}" srcOrd="0" destOrd="0" presId="urn:microsoft.com/office/officeart/2008/layout/HorizontalMultiLevelHierarchy"/>
    <dgm:cxn modelId="{90324A63-95C9-4BD8-92FA-4CE44EA4272F}" type="presParOf" srcId="{3DE5921B-C963-476F-BF58-7BAC87AC8FAA}" destId="{7BA3C606-7EC3-434E-966B-FF73BE96CA51}" srcOrd="0" destOrd="0" presId="urn:microsoft.com/office/officeart/2008/layout/HorizontalMultiLevelHierarchy"/>
    <dgm:cxn modelId="{89349CBA-AA9E-489A-B94A-AE7FABD0CD55}" type="presParOf" srcId="{F423C120-E68C-4D3F-8C58-5D2B8D934D80}" destId="{36DDCBD7-C3EF-42A5-9698-71666DA9DD39}" srcOrd="1" destOrd="0" presId="urn:microsoft.com/office/officeart/2008/layout/HorizontalMultiLevelHierarchy"/>
    <dgm:cxn modelId="{C4598C24-973A-4D2F-A8EE-1DDAC33CF4D9}" type="presParOf" srcId="{36DDCBD7-C3EF-42A5-9698-71666DA9DD39}" destId="{78A446B7-017D-479C-A5C3-308159CDA43A}" srcOrd="0" destOrd="0" presId="urn:microsoft.com/office/officeart/2008/layout/HorizontalMultiLevelHierarchy"/>
    <dgm:cxn modelId="{B247AF33-FC25-432E-9CA0-6789295A50D3}" type="presParOf" srcId="{36DDCBD7-C3EF-42A5-9698-71666DA9DD39}" destId="{435DDD73-6D07-45FF-8CD7-60C7FD8C15C9}" srcOrd="1" destOrd="0" presId="urn:microsoft.com/office/officeart/2008/layout/HorizontalMultiLevelHierarchy"/>
    <dgm:cxn modelId="{4A2207AA-58FA-43A8-9B6E-9DD99EF82FFA}" type="presParOf" srcId="{435DDD73-6D07-45FF-8CD7-60C7FD8C15C9}" destId="{A87977A9-EE4B-4298-B930-BB5390FF6D15}" srcOrd="0" destOrd="0" presId="urn:microsoft.com/office/officeart/2008/layout/HorizontalMultiLevelHierarchy"/>
    <dgm:cxn modelId="{EEEBCC19-3B9D-4E3D-A94B-4B91E91F1353}" type="presParOf" srcId="{A87977A9-EE4B-4298-B930-BB5390FF6D15}" destId="{736219B4-B70A-476D-AC65-22A4BCE2F941}" srcOrd="0" destOrd="0" presId="urn:microsoft.com/office/officeart/2008/layout/HorizontalMultiLevelHierarchy"/>
    <dgm:cxn modelId="{B7F0914C-7D66-4B66-B775-B149F90E72F1}" type="presParOf" srcId="{435DDD73-6D07-45FF-8CD7-60C7FD8C15C9}" destId="{E86A8D70-D62B-4627-9FA5-CDFFEA68E335}" srcOrd="1" destOrd="0" presId="urn:microsoft.com/office/officeart/2008/layout/HorizontalMultiLevelHierarchy"/>
    <dgm:cxn modelId="{E91838BF-87C5-4C85-8171-A5213CFA73EB}" type="presParOf" srcId="{E86A8D70-D62B-4627-9FA5-CDFFEA68E335}" destId="{DDB0A5DE-8C55-4FE3-B6D0-266392FEAF5A}" srcOrd="0" destOrd="0" presId="urn:microsoft.com/office/officeart/2008/layout/HorizontalMultiLevelHierarchy"/>
    <dgm:cxn modelId="{F09E0A02-7546-4814-A9A5-F1DB8689C206}" type="presParOf" srcId="{E86A8D70-D62B-4627-9FA5-CDFFEA68E335}" destId="{3D72BDB3-346E-40C7-B88D-DB6E19D69A27}" srcOrd="1" destOrd="0" presId="urn:microsoft.com/office/officeart/2008/layout/HorizontalMultiLevelHierarchy"/>
    <dgm:cxn modelId="{F979E7A8-E131-4762-9A17-08F6BE38A564}" type="presParOf" srcId="{3D72BDB3-346E-40C7-B88D-DB6E19D69A27}" destId="{1DA227FA-E01A-41B8-9FB0-084448B9975B}" srcOrd="0" destOrd="0" presId="urn:microsoft.com/office/officeart/2008/layout/HorizontalMultiLevelHierarchy"/>
    <dgm:cxn modelId="{1884161E-2145-48EE-9778-A58EAC9B421F}" type="presParOf" srcId="{1DA227FA-E01A-41B8-9FB0-084448B9975B}" destId="{F6E2D90E-5825-4B2F-B4F6-1B696C31F553}" srcOrd="0" destOrd="0" presId="urn:microsoft.com/office/officeart/2008/layout/HorizontalMultiLevelHierarchy"/>
    <dgm:cxn modelId="{5581B511-0C8F-441A-B15A-9EE7F84997D3}" type="presParOf" srcId="{3D72BDB3-346E-40C7-B88D-DB6E19D69A27}" destId="{7D45A594-8549-4C46-995F-21EBCE7B0E5D}" srcOrd="1" destOrd="0" presId="urn:microsoft.com/office/officeart/2008/layout/HorizontalMultiLevelHierarchy"/>
    <dgm:cxn modelId="{A50BF94B-F319-4277-9D09-086CBAC0B310}" type="presParOf" srcId="{7D45A594-8549-4C46-995F-21EBCE7B0E5D}" destId="{FDBC6DE0-47AF-4786-81EF-570BFDED6951}" srcOrd="0" destOrd="0" presId="urn:microsoft.com/office/officeart/2008/layout/HorizontalMultiLevelHierarchy"/>
    <dgm:cxn modelId="{CC547F50-507C-4D52-854D-068B007682A6}" type="presParOf" srcId="{7D45A594-8549-4C46-995F-21EBCE7B0E5D}" destId="{B55916E5-E648-47CA-BF59-180F79B9A418}" srcOrd="1" destOrd="0" presId="urn:microsoft.com/office/officeart/2008/layout/HorizontalMultiLevelHierarchy"/>
    <dgm:cxn modelId="{A93FAA2E-2C7C-4BAB-88F7-8458843D5BBB}" type="presParOf" srcId="{2B208ECE-8FB9-4D4E-B2C4-8F72C55CB2B0}" destId="{61F82905-B5DB-45F1-AEB9-7F0A804DCD44}" srcOrd="2" destOrd="0" presId="urn:microsoft.com/office/officeart/2008/layout/HorizontalMultiLevelHierarchy"/>
    <dgm:cxn modelId="{88FE9A24-60A8-4C3F-92B4-7A3DFBFD3B4D}" type="presParOf" srcId="{61F82905-B5DB-45F1-AEB9-7F0A804DCD44}" destId="{21D1CA4C-4128-44AA-9036-B536912E8203}" srcOrd="0" destOrd="0" presId="urn:microsoft.com/office/officeart/2008/layout/HorizontalMultiLevelHierarchy"/>
    <dgm:cxn modelId="{A40F51CD-E638-421D-9A9C-0CEB7BE1DD2F}" type="presParOf" srcId="{2B208ECE-8FB9-4D4E-B2C4-8F72C55CB2B0}" destId="{7FC46CFD-4843-43C0-B09F-A8610D72FF1E}" srcOrd="3" destOrd="0" presId="urn:microsoft.com/office/officeart/2008/layout/HorizontalMultiLevelHierarchy"/>
    <dgm:cxn modelId="{125F5114-B039-46A4-B5E4-6A8DD58F9580}" type="presParOf" srcId="{7FC46CFD-4843-43C0-B09F-A8610D72FF1E}" destId="{D14CA28D-3767-4094-A1EB-0BB034F8A349}" srcOrd="0" destOrd="0" presId="urn:microsoft.com/office/officeart/2008/layout/HorizontalMultiLevelHierarchy"/>
    <dgm:cxn modelId="{E50A89C1-9E82-495C-A5D9-16CF6CA6067E}" type="presParOf" srcId="{7FC46CFD-4843-43C0-B09F-A8610D72FF1E}" destId="{A9B6A637-D8A0-4462-8354-C552F92B63E5}" srcOrd="1" destOrd="0" presId="urn:microsoft.com/office/officeart/2008/layout/HorizontalMultiLevelHierarchy"/>
    <dgm:cxn modelId="{A3CEB5C5-26FB-439D-9546-4C299410BE8B}" type="presParOf" srcId="{A9B6A637-D8A0-4462-8354-C552F92B63E5}" destId="{0FCDCCC4-B745-45FC-B500-8C1F3A1003A8}" srcOrd="0" destOrd="0" presId="urn:microsoft.com/office/officeart/2008/layout/HorizontalMultiLevelHierarchy"/>
    <dgm:cxn modelId="{E6EB88F2-1E87-4FB3-9A98-0D5745F05371}" type="presParOf" srcId="{0FCDCCC4-B745-45FC-B500-8C1F3A1003A8}" destId="{C3E2C280-B590-4B8D-8EBC-BF4D8D0CE3FC}" srcOrd="0" destOrd="0" presId="urn:microsoft.com/office/officeart/2008/layout/HorizontalMultiLevelHierarchy"/>
    <dgm:cxn modelId="{AA531DBF-BA17-4237-B427-F30E8E188B19}" type="presParOf" srcId="{A9B6A637-D8A0-4462-8354-C552F92B63E5}" destId="{80CBC0C0-5C14-4CA0-848E-EB9CF3D69EA5}" srcOrd="1" destOrd="0" presId="urn:microsoft.com/office/officeart/2008/layout/HorizontalMultiLevelHierarchy"/>
    <dgm:cxn modelId="{AD1D90FC-2155-42BC-AEAE-24FBBA2BC859}" type="presParOf" srcId="{80CBC0C0-5C14-4CA0-848E-EB9CF3D69EA5}" destId="{2815DFFE-0FC6-491B-9D84-16AD70A64D7F}" srcOrd="0" destOrd="0" presId="urn:microsoft.com/office/officeart/2008/layout/HorizontalMultiLevelHierarchy"/>
    <dgm:cxn modelId="{8C62F121-B73F-41C7-9B53-B48D9B2CC728}" type="presParOf" srcId="{80CBC0C0-5C14-4CA0-848E-EB9CF3D69EA5}" destId="{84D2B575-DCB6-4F9A-8862-17AA0CD58DA7}" srcOrd="1" destOrd="0" presId="urn:microsoft.com/office/officeart/2008/layout/HorizontalMultiLevelHierarchy"/>
    <dgm:cxn modelId="{77AFE503-2FCB-469C-9DC4-580D404C9672}" type="presParOf" srcId="{84D2B575-DCB6-4F9A-8862-17AA0CD58DA7}" destId="{3A6FE03A-939A-4ED5-AF86-81A93C5A3624}" srcOrd="0" destOrd="0" presId="urn:microsoft.com/office/officeart/2008/layout/HorizontalMultiLevelHierarchy"/>
    <dgm:cxn modelId="{26724BD2-7E03-4A78-8CD6-55949C93F81F}" type="presParOf" srcId="{3A6FE03A-939A-4ED5-AF86-81A93C5A3624}" destId="{EA054CEE-1B20-4667-A38C-47DFD487C281}" srcOrd="0" destOrd="0" presId="urn:microsoft.com/office/officeart/2008/layout/HorizontalMultiLevelHierarchy"/>
    <dgm:cxn modelId="{FC31F980-540F-40B5-8EBD-52D282376488}" type="presParOf" srcId="{84D2B575-DCB6-4F9A-8862-17AA0CD58DA7}" destId="{0D140C38-2C21-4F7E-8AAF-8B420C08CA1E}" srcOrd="1" destOrd="0" presId="urn:microsoft.com/office/officeart/2008/layout/HorizontalMultiLevelHierarchy"/>
    <dgm:cxn modelId="{DD941598-06AC-465A-B193-91DC80FFB97B}" type="presParOf" srcId="{0D140C38-2C21-4F7E-8AAF-8B420C08CA1E}" destId="{18871588-0171-4164-9281-2DEF6B80BA73}" srcOrd="0" destOrd="0" presId="urn:microsoft.com/office/officeart/2008/layout/HorizontalMultiLevelHierarchy"/>
    <dgm:cxn modelId="{3FDAFF07-E148-42A3-AF11-28B75F9A5D8A}" type="presParOf" srcId="{0D140C38-2C21-4F7E-8AAF-8B420C08CA1E}" destId="{A766F0C8-F9B3-45BA-8E44-18F1EEEBE686}" srcOrd="1" destOrd="0" presId="urn:microsoft.com/office/officeart/2008/layout/HorizontalMultiLevelHierarchy"/>
    <dgm:cxn modelId="{EE141053-E890-4369-B89D-CF9845ABE69B}" type="presParOf" srcId="{A766F0C8-F9B3-45BA-8E44-18F1EEEBE686}" destId="{D0D944C1-436C-459B-AA5C-8C9268895DC2}" srcOrd="0" destOrd="0" presId="urn:microsoft.com/office/officeart/2008/layout/HorizontalMultiLevelHierarchy"/>
    <dgm:cxn modelId="{871E2198-1020-46A0-82F7-734EB4C22969}" type="presParOf" srcId="{D0D944C1-436C-459B-AA5C-8C9268895DC2}" destId="{1BF4F93F-978B-46D3-A3B5-DCD0D6B0C0A5}" srcOrd="0" destOrd="0" presId="urn:microsoft.com/office/officeart/2008/layout/HorizontalMultiLevelHierarchy"/>
    <dgm:cxn modelId="{D2D0764D-80BE-4026-9F3F-B6987F4F6322}" type="presParOf" srcId="{A766F0C8-F9B3-45BA-8E44-18F1EEEBE686}" destId="{5DB8A843-AB34-4EBE-B211-7E94969C29DE}" srcOrd="1" destOrd="0" presId="urn:microsoft.com/office/officeart/2008/layout/HorizontalMultiLevelHierarchy"/>
    <dgm:cxn modelId="{00AC2AB6-3BC3-4A2E-9AD4-590B4558F624}" type="presParOf" srcId="{5DB8A843-AB34-4EBE-B211-7E94969C29DE}" destId="{1708D4DC-2ECA-4699-82DE-3D8CFF18AD77}" srcOrd="0" destOrd="0" presId="urn:microsoft.com/office/officeart/2008/layout/HorizontalMultiLevelHierarchy"/>
    <dgm:cxn modelId="{65404D91-31AF-4C20-921A-95BEFABDC7D6}" type="presParOf" srcId="{5DB8A843-AB34-4EBE-B211-7E94969C29DE}" destId="{5C040545-DFEF-4430-AE17-EC8D90FC89D7}" srcOrd="1" destOrd="0" presId="urn:microsoft.com/office/officeart/2008/layout/HorizontalMultiLevelHierarchy"/>
    <dgm:cxn modelId="{3D086DC7-3080-448E-B228-38F6A025D760}" type="presParOf" srcId="{5C040545-DFEF-4430-AE17-EC8D90FC89D7}" destId="{65546D16-F2F7-4D85-804C-C831F79E3BBD}" srcOrd="0" destOrd="0" presId="urn:microsoft.com/office/officeart/2008/layout/HorizontalMultiLevelHierarchy"/>
    <dgm:cxn modelId="{4A521FA8-751E-4197-9AC3-E5AF16C8A2CC}" type="presParOf" srcId="{65546D16-F2F7-4D85-804C-C831F79E3BBD}" destId="{8B2ADC70-EA6C-4F80-9996-76D3ADFF7FC0}" srcOrd="0" destOrd="0" presId="urn:microsoft.com/office/officeart/2008/layout/HorizontalMultiLevelHierarchy"/>
    <dgm:cxn modelId="{AA4CB482-3124-4E55-B018-A987E2070A9D}" type="presParOf" srcId="{5C040545-DFEF-4430-AE17-EC8D90FC89D7}" destId="{C7D99BDD-68EF-4AD1-9C61-3336DE3BB3B8}" srcOrd="1" destOrd="0" presId="urn:microsoft.com/office/officeart/2008/layout/HorizontalMultiLevelHierarchy"/>
    <dgm:cxn modelId="{2832492D-7BFF-435C-88EF-C7396F80F3E0}" type="presParOf" srcId="{C7D99BDD-68EF-4AD1-9C61-3336DE3BB3B8}" destId="{2C0D7D57-5D2F-44D2-8F26-7A1CC360CC4F}" srcOrd="0" destOrd="0" presId="urn:microsoft.com/office/officeart/2008/layout/HorizontalMultiLevelHierarchy"/>
    <dgm:cxn modelId="{14B33693-A6F1-4F57-A3E5-3BF6A6986E6D}" type="presParOf" srcId="{C7D99BDD-68EF-4AD1-9C61-3336DE3BB3B8}" destId="{A2909811-509F-473C-82B0-8A149EB3211F}" srcOrd="1" destOrd="0" presId="urn:microsoft.com/office/officeart/2008/layout/HorizontalMultiLevelHierarchy"/>
    <dgm:cxn modelId="{CE346E66-EEF4-48D1-8EAF-B7847CBEC24B}" type="presParOf" srcId="{84D2B575-DCB6-4F9A-8862-17AA0CD58DA7}" destId="{3AA67434-F64C-474E-98D7-FE9085BFF242}" srcOrd="2" destOrd="0" presId="urn:microsoft.com/office/officeart/2008/layout/HorizontalMultiLevelHierarchy"/>
    <dgm:cxn modelId="{055B0D7D-590E-48D5-AFFF-265F8859BFCE}" type="presParOf" srcId="{3AA67434-F64C-474E-98D7-FE9085BFF242}" destId="{3BD69C73-9B60-48EB-94BF-660524C817AC}" srcOrd="0" destOrd="0" presId="urn:microsoft.com/office/officeart/2008/layout/HorizontalMultiLevelHierarchy"/>
    <dgm:cxn modelId="{74D5DCD9-F825-42A0-839E-361F676B11B1}" type="presParOf" srcId="{84D2B575-DCB6-4F9A-8862-17AA0CD58DA7}" destId="{24FAD179-26B7-4B6C-AC31-7C46F87C4C59}" srcOrd="3" destOrd="0" presId="urn:microsoft.com/office/officeart/2008/layout/HorizontalMultiLevelHierarchy"/>
    <dgm:cxn modelId="{478298D2-8660-44CA-98E2-44982C456654}" type="presParOf" srcId="{24FAD179-26B7-4B6C-AC31-7C46F87C4C59}" destId="{4364CB9D-10E7-437F-8336-A7D726B5D004}" srcOrd="0" destOrd="0" presId="urn:microsoft.com/office/officeart/2008/layout/HorizontalMultiLevelHierarchy"/>
    <dgm:cxn modelId="{B6C589A4-1F9F-44D7-83AE-93BD8F23A888}" type="presParOf" srcId="{24FAD179-26B7-4B6C-AC31-7C46F87C4C59}" destId="{81BCD099-F7F4-4CB8-A7E8-859F5C9E39E5}" srcOrd="1" destOrd="0" presId="urn:microsoft.com/office/officeart/2008/layout/HorizontalMultiLevelHierarchy"/>
    <dgm:cxn modelId="{3FA55A89-BF74-4C85-BF43-6EB8EE3364A6}" type="presParOf" srcId="{81BCD099-F7F4-4CB8-A7E8-859F5C9E39E5}" destId="{09C87BC4-1321-404A-9A4F-58E29B60E35D}" srcOrd="0" destOrd="0" presId="urn:microsoft.com/office/officeart/2008/layout/HorizontalMultiLevelHierarchy"/>
    <dgm:cxn modelId="{0564526C-A556-4055-B1C9-A756D1509C2C}" type="presParOf" srcId="{09C87BC4-1321-404A-9A4F-58E29B60E35D}" destId="{A40344F1-DF75-46B9-93A2-FBB643DB4313}" srcOrd="0" destOrd="0" presId="urn:microsoft.com/office/officeart/2008/layout/HorizontalMultiLevelHierarchy"/>
    <dgm:cxn modelId="{D19B261F-9829-45FE-AE7C-E73BA0E05982}" type="presParOf" srcId="{81BCD099-F7F4-4CB8-A7E8-859F5C9E39E5}" destId="{3A0B3442-0224-4FFA-805A-EDFB3AF7F3F2}" srcOrd="1" destOrd="0" presId="urn:microsoft.com/office/officeart/2008/layout/HorizontalMultiLevelHierarchy"/>
    <dgm:cxn modelId="{7FB011FA-358D-4903-816D-45EBDE0D5F6B}" type="presParOf" srcId="{3A0B3442-0224-4FFA-805A-EDFB3AF7F3F2}" destId="{E085F3F5-5C78-4B19-A987-2D8D0D0E4C91}" srcOrd="0" destOrd="0" presId="urn:microsoft.com/office/officeart/2008/layout/HorizontalMultiLevelHierarchy"/>
    <dgm:cxn modelId="{9BD1B76F-1DF5-4220-B4AC-8F1170CC861A}" type="presParOf" srcId="{3A0B3442-0224-4FFA-805A-EDFB3AF7F3F2}" destId="{F89391BA-D7B6-4308-BA0A-8364A129BDB4}" srcOrd="1" destOrd="0" presId="urn:microsoft.com/office/officeart/2008/layout/HorizontalMultiLevelHierarchy"/>
    <dgm:cxn modelId="{FA509185-1483-4938-B323-AC6636CE71AA}" type="presParOf" srcId="{17DCB7B4-0732-462A-A78A-3AAF51D2E348}" destId="{58EFB021-FA39-453C-9593-E43F3AAE9BDE}" srcOrd="4" destOrd="0" presId="urn:microsoft.com/office/officeart/2008/layout/HorizontalMultiLevelHierarchy"/>
    <dgm:cxn modelId="{FD3BB3CB-8D2D-45C1-B072-0FF5615DB1B7}" type="presParOf" srcId="{58EFB021-FA39-453C-9593-E43F3AAE9BDE}" destId="{A81B7D63-99A7-495F-89E3-6A067ABEBC56}" srcOrd="0" destOrd="0" presId="urn:microsoft.com/office/officeart/2008/layout/HorizontalMultiLevelHierarchy"/>
    <dgm:cxn modelId="{E9EF86B0-A584-4BF4-BC3E-365D1663F4B2}" type="presParOf" srcId="{17DCB7B4-0732-462A-A78A-3AAF51D2E348}" destId="{FFA50A94-B2C9-494E-B8F2-4E1D294A78ED}" srcOrd="5" destOrd="0" presId="urn:microsoft.com/office/officeart/2008/layout/HorizontalMultiLevelHierarchy"/>
    <dgm:cxn modelId="{78B80AFA-DA18-4D87-89D4-F53E19404A39}" type="presParOf" srcId="{FFA50A94-B2C9-494E-B8F2-4E1D294A78ED}" destId="{E3886F20-596B-4CF8-8112-51C2DCACE68A}" srcOrd="0" destOrd="0" presId="urn:microsoft.com/office/officeart/2008/layout/HorizontalMultiLevelHierarchy"/>
    <dgm:cxn modelId="{A5B6B1D5-FC23-421D-AF19-D3A09A8871C1}" type="presParOf" srcId="{FFA50A94-B2C9-494E-B8F2-4E1D294A78ED}" destId="{415CF989-D643-482E-9D5C-49B798816C17}" srcOrd="1" destOrd="0" presId="urn:microsoft.com/office/officeart/2008/layout/HorizontalMultiLevelHierarchy"/>
    <dgm:cxn modelId="{3B666E6C-AC73-41D7-93E8-DF5A1997F776}" type="presParOf" srcId="{415CF989-D643-482E-9D5C-49B798816C17}" destId="{C930A436-1D23-4073-BE9A-7A339B4F8866}" srcOrd="0" destOrd="0" presId="urn:microsoft.com/office/officeart/2008/layout/HorizontalMultiLevelHierarchy"/>
    <dgm:cxn modelId="{94E706B6-7F7C-42F6-BFAB-1BBE79411B0E}" type="presParOf" srcId="{C930A436-1D23-4073-BE9A-7A339B4F8866}" destId="{D3C26A91-5F12-430F-A4C7-ED8BCF61CFEE}" srcOrd="0" destOrd="0" presId="urn:microsoft.com/office/officeart/2008/layout/HorizontalMultiLevelHierarchy"/>
    <dgm:cxn modelId="{C5367077-D4B8-4566-874E-F8775CC7C472}" type="presParOf" srcId="{415CF989-D643-482E-9D5C-49B798816C17}" destId="{9E10DD64-905E-45B3-828C-2060AA6F6875}" srcOrd="1" destOrd="0" presId="urn:microsoft.com/office/officeart/2008/layout/HorizontalMultiLevelHierarchy"/>
    <dgm:cxn modelId="{B448B645-D4F8-4BF3-B9A2-F569365CA901}" type="presParOf" srcId="{9E10DD64-905E-45B3-828C-2060AA6F6875}" destId="{C30BEA81-D483-499A-83C9-2BCF7E8B18B4}" srcOrd="0" destOrd="0" presId="urn:microsoft.com/office/officeart/2008/layout/HorizontalMultiLevelHierarchy"/>
    <dgm:cxn modelId="{F2F9C164-CBE9-49E0-A954-B07E8349775A}" type="presParOf" srcId="{9E10DD64-905E-45B3-828C-2060AA6F6875}" destId="{20CD1673-1A0D-45A1-BD0C-C4883E760743}" srcOrd="1" destOrd="0" presId="urn:microsoft.com/office/officeart/2008/layout/HorizontalMultiLevelHierarchy"/>
    <dgm:cxn modelId="{67387C72-0179-4E66-AAC3-8D2F05891539}" type="presParOf" srcId="{20CD1673-1A0D-45A1-BD0C-C4883E760743}" destId="{8303C604-C2D2-4D5C-A196-6414CB0A6B12}" srcOrd="0" destOrd="0" presId="urn:microsoft.com/office/officeart/2008/layout/HorizontalMultiLevelHierarchy"/>
    <dgm:cxn modelId="{B5D936D3-8D92-4D57-BC7A-DA8830929C42}" type="presParOf" srcId="{8303C604-C2D2-4D5C-A196-6414CB0A6B12}" destId="{CF336FC0-FDE0-4093-8782-FCFB1CE2B0BF}" srcOrd="0" destOrd="0" presId="urn:microsoft.com/office/officeart/2008/layout/HorizontalMultiLevelHierarchy"/>
    <dgm:cxn modelId="{2C760FCA-2AFA-44D0-81EB-EEE506EAD16F}" type="presParOf" srcId="{20CD1673-1A0D-45A1-BD0C-C4883E760743}" destId="{899A7E16-8F10-412C-8D8E-5154E23CBB55}" srcOrd="1" destOrd="0" presId="urn:microsoft.com/office/officeart/2008/layout/HorizontalMultiLevelHierarchy"/>
    <dgm:cxn modelId="{AAC265D5-9337-4565-B962-E788B56767D1}" type="presParOf" srcId="{899A7E16-8F10-412C-8D8E-5154E23CBB55}" destId="{428F4BA2-A782-497F-8C9E-8342D24D1EA1}" srcOrd="0" destOrd="0" presId="urn:microsoft.com/office/officeart/2008/layout/HorizontalMultiLevelHierarchy"/>
    <dgm:cxn modelId="{F7CC95CE-CAA7-429F-91B5-4BD08D8FE224}" type="presParOf" srcId="{899A7E16-8F10-412C-8D8E-5154E23CBB55}" destId="{54426F89-C3DA-4C29-BC5D-81B044729E69}" srcOrd="1" destOrd="0" presId="urn:microsoft.com/office/officeart/2008/layout/HorizontalMultiLevelHierarchy"/>
    <dgm:cxn modelId="{7CC7D9EA-CE30-4E67-874B-7F9A6C121459}" type="presParOf" srcId="{415CF989-D643-482E-9D5C-49B798816C17}" destId="{15736655-FEB5-4D1D-90AA-5031D9BB3F54}" srcOrd="2" destOrd="0" presId="urn:microsoft.com/office/officeart/2008/layout/HorizontalMultiLevelHierarchy"/>
    <dgm:cxn modelId="{08239CE1-DAF7-4F8D-9F77-EA6BF08F4D37}" type="presParOf" srcId="{15736655-FEB5-4D1D-90AA-5031D9BB3F54}" destId="{FCA89C49-0581-470B-8A56-CD4E6CB52D4C}" srcOrd="0" destOrd="0" presId="urn:microsoft.com/office/officeart/2008/layout/HorizontalMultiLevelHierarchy"/>
    <dgm:cxn modelId="{E850B6A1-8173-42E4-9AB9-FAF2A89B06D3}" type="presParOf" srcId="{415CF989-D643-482E-9D5C-49B798816C17}" destId="{9F74ABBD-AEA6-4B7D-989D-AA7A32986DB8}" srcOrd="3" destOrd="0" presId="urn:microsoft.com/office/officeart/2008/layout/HorizontalMultiLevelHierarchy"/>
    <dgm:cxn modelId="{33529A26-6944-45B0-95BF-8302C8161712}" type="presParOf" srcId="{9F74ABBD-AEA6-4B7D-989D-AA7A32986DB8}" destId="{45796E69-3617-49B8-A913-588C44181822}" srcOrd="0" destOrd="0" presId="urn:microsoft.com/office/officeart/2008/layout/HorizontalMultiLevelHierarchy"/>
    <dgm:cxn modelId="{DEEA14B4-D7AE-4834-AD45-D92CCC529DC0}" type="presParOf" srcId="{9F74ABBD-AEA6-4B7D-989D-AA7A32986DB8}" destId="{F28747B3-5854-4766-85FF-CB41891B3360}" srcOrd="1" destOrd="0" presId="urn:microsoft.com/office/officeart/2008/layout/HorizontalMultiLevelHierarchy"/>
    <dgm:cxn modelId="{B69FDD81-BE67-4E75-8676-944403FE73E1}" type="presParOf" srcId="{F28747B3-5854-4766-85FF-CB41891B3360}" destId="{9B43288E-B9F4-49FC-BD44-3E922889F621}" srcOrd="0" destOrd="0" presId="urn:microsoft.com/office/officeart/2008/layout/HorizontalMultiLevelHierarchy"/>
    <dgm:cxn modelId="{D2C9A255-DED7-41B8-937B-D79E169F9AC9}" type="presParOf" srcId="{9B43288E-B9F4-49FC-BD44-3E922889F621}" destId="{427094C4-65BA-4F21-B6D5-15C5C8D9E7A2}" srcOrd="0" destOrd="0" presId="urn:microsoft.com/office/officeart/2008/layout/HorizontalMultiLevelHierarchy"/>
    <dgm:cxn modelId="{DF38ED41-3885-4898-85B7-EEB4EBD1951C}" type="presParOf" srcId="{F28747B3-5854-4766-85FF-CB41891B3360}" destId="{FE348408-80AD-4870-8815-EE9693C2CC82}" srcOrd="1" destOrd="0" presId="urn:microsoft.com/office/officeart/2008/layout/HorizontalMultiLevelHierarchy"/>
    <dgm:cxn modelId="{173BA970-676E-4A17-8A2F-A182B3741E19}" type="presParOf" srcId="{FE348408-80AD-4870-8815-EE9693C2CC82}" destId="{B4AB7EB8-1A46-4EDC-9981-9698B3A67BAA}" srcOrd="0" destOrd="0" presId="urn:microsoft.com/office/officeart/2008/layout/HorizontalMultiLevelHierarchy"/>
    <dgm:cxn modelId="{ADC3BF36-8890-4F59-BFEC-4752F894B3F1}" type="presParOf" srcId="{FE348408-80AD-4870-8815-EE9693C2CC82}" destId="{CE6E56AB-880D-4871-BAEA-910F9EA5F358}" srcOrd="1" destOrd="0" presId="urn:microsoft.com/office/officeart/2008/layout/HorizontalMultiLevelHierarchy"/>
    <dgm:cxn modelId="{ED4A60F5-D0BC-4266-B3CC-FC2FCB0338B5}" type="presParOf" srcId="{17DCB7B4-0732-462A-A78A-3AAF51D2E348}" destId="{ACF6F2E8-4867-4089-BBE0-17E0BFFFF25A}" srcOrd="6" destOrd="0" presId="urn:microsoft.com/office/officeart/2008/layout/HorizontalMultiLevelHierarchy"/>
    <dgm:cxn modelId="{65F8D35A-A793-4270-BAE2-729CA863651E}" type="presParOf" srcId="{ACF6F2E8-4867-4089-BBE0-17E0BFFFF25A}" destId="{E5884D31-6E7B-4C56-9B0D-2B83F5E8B937}" srcOrd="0" destOrd="0" presId="urn:microsoft.com/office/officeart/2008/layout/HorizontalMultiLevelHierarchy"/>
    <dgm:cxn modelId="{F6EB1955-B620-443C-9E90-AFCDA6A6D72F}" type="presParOf" srcId="{17DCB7B4-0732-462A-A78A-3AAF51D2E348}" destId="{B9CC6644-9DE7-4814-B375-07007C6630BE}" srcOrd="7" destOrd="0" presId="urn:microsoft.com/office/officeart/2008/layout/HorizontalMultiLevelHierarchy"/>
    <dgm:cxn modelId="{709DD519-3A34-4195-B38D-83520B65A2C1}" type="presParOf" srcId="{B9CC6644-9DE7-4814-B375-07007C6630BE}" destId="{7A9370D0-6B02-4C66-B5C0-1F6D73A62713}" srcOrd="0" destOrd="0" presId="urn:microsoft.com/office/officeart/2008/layout/HorizontalMultiLevelHierarchy"/>
    <dgm:cxn modelId="{4F92E23E-EE87-4D50-BC50-D687F1154560}" type="presParOf" srcId="{B9CC6644-9DE7-4814-B375-07007C6630BE}" destId="{F80DF952-33A9-42DE-A2BD-98F07DAFAFB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19F1507D-292A-457D-8F50-5157F7E4F9D3}">
      <dgm:prSet custT="1"/>
      <dgm:spPr/>
      <dgm:t>
        <a:bodyPr/>
        <a:lstStyle/>
        <a:p>
          <a:pPr rtl="1"/>
          <a:r>
            <a:rPr lang="fa-IR" sz="4400" smtClean="0">
              <a:solidFill>
                <a:schemeClr val="bg1"/>
              </a:solidFill>
              <a:cs typeface="B Badr" panose="00000400000000000000" pitchFamily="2" charset="-78"/>
            </a:rPr>
            <a:t>و للقصر طرق</a:t>
          </a:r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454CE6B-C193-4856-BD8F-654839EBBC48}" type="parTrans" cxnId="{EC28EBC2-EE17-4BC7-A12E-5D99B5D607C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4CD0A7-C7FD-457F-846E-657C8D8C67CF}" type="sibTrans" cxnId="{EC28EBC2-EE17-4BC7-A12E-5D99B5D607C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F7D337C-E37A-4333-BA3D-394B742DA67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منها: العطف‏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F0A5172-8CDA-426E-AE79-0CCCEA610E9C}" type="parTrans" cxnId="{736C989C-3DBB-4436-9005-311DFA0B3A17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2827D4A-838F-4803-BDD4-7E49E18F5CA0}" type="sibTrans" cxnId="{736C989C-3DBB-4436-9005-311DFA0B3A17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27DCC44-8B76-446F-A6E8-81A618883BC3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كقولك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705C22C-5D71-44A1-9700-3A5E73020257}" type="parTrans" cxnId="{2DF1710B-B00C-4302-B148-5AEA74E7FAFC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35F22B5-AD66-4431-8E6F-CA86A61849C8}" type="sibTrans" cxnId="{2DF1710B-B00C-4302-B148-5AEA74E7FAFC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A5C1835-26C8-49FD-8CD6-DC15F5AEC7EE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فى قصره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8F91C4F-D54B-4419-B267-D7A3610F74DA}" type="parTrans" cxnId="{E39A845E-5C15-4E0A-9946-B1C97E72BB6C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8934A4D-1AF2-4E7E-8C2E-F6944677676B}" type="sibTrans" cxnId="{E39A845E-5C15-4E0A-9946-B1C97E72BB6C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187B6BF-87C3-4981-90C6-65F2457CECA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إفرادا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EBA2224-58AC-4F41-8D20-7A3834D153E6}" type="parTrans" cxnId="{0A946B46-6A1F-4BA1-9950-17384343E912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A57F6E7-16F8-47FE-9E90-5B6942EA695E}" type="sibTrans" cxnId="{0A946B46-6A1F-4BA1-9950-17384343E912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AF9AA9B-4869-4FCC-96EE-1AA7B53F8117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زيد شاعر لا كاتب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15B7FCE-0041-40F9-951F-CADA936FC5C8}" type="parTrans" cxnId="{8B823351-6462-41B5-A2FC-D337C55DE4C4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288D09A-3A96-4922-9FA7-F52B3A116747}" type="sibTrans" cxnId="{8B823351-6462-41B5-A2FC-D337C55DE4C4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721EFC-BC7E-4DA7-ABA2-D302C4DF7135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ما زيد كاتبا بل شاعر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73C59D0-6B9C-4838-AEC4-D346BF00F942}" type="parTrans" cxnId="{6D74688C-7908-4AD5-8F31-B64215FC9252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50F2E6F-83C7-454A-A078-0478F4A04BF6}" type="sibTrans" cxnId="{6D74688C-7908-4AD5-8F31-B64215FC9252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2A2E28-469D-4794-B348-F3909A75A782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قلبا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BC0BBA9-F38E-4249-87B0-D0E7D4812A29}" type="parTrans" cxnId="{64BE713C-56FC-45C8-989E-E0EA493547E4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67ADFFF-6805-4C32-8C99-1C9FFBA06098}" type="sibTrans" cxnId="{64BE713C-56FC-45C8-989E-E0EA493547E4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9963E1B-4F18-4B36-9098-4C715617BE75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زيد قائم لا قاعد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0ADCBC3-5C3C-43DE-B47D-65260E9576C1}" type="parTrans" cxnId="{C6E89A9A-DACD-4B80-922D-083E9B5FEEAC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B42F43-ABCA-47D2-A30C-0A3817564DDB}" type="sibTrans" cxnId="{C6E89A9A-DACD-4B80-922D-083E9B5FEEAC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DE69A5A-F698-4055-9FBA-13C742D3FA9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ما زيد قاعدا بل قائم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D2518A-EC4C-4180-A67C-BEABD6AED124}" type="parTrans" cxnId="{56C36062-EE58-4911-B1D7-48DE4E6D3A8D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C629839-240F-45ED-B0CD-213CC5F683F0}" type="sibTrans" cxnId="{56C36062-EE58-4911-B1D7-48DE4E6D3A8D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F1E886C-981D-489B-84AE-79A544CFE299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فى قصرها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7886846-AD75-4E9C-9808-DCE79CDB0EAE}" type="parTrans" cxnId="{46C4401B-40F7-48CF-87C0-73CC010FF4E4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34FD97F-C399-4A7F-BB04-65E42D6F1E00}" type="sibTrans" cxnId="{46C4401B-40F7-48CF-87C0-73CC010FF4E4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66EB2DB-1EB6-4852-B7BB-B342791415E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زيد شاعر لا عمرو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4E9E483-AD5A-4CAB-9FC0-0828597C95BB}" type="parTrans" cxnId="{3064077D-BF67-4CFA-8A09-C86E75C89FEA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01A1613-EC02-4B4C-8B30-828BA0A7BF92}" type="sibTrans" cxnId="{3064077D-BF67-4CFA-8A09-C86E75C89FEA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159650A-F2BD-4FB6-B483-37CC415E3C4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ما عمرو شاعرا بل زيد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01215D3-C48F-4FE4-89C9-D4F4479F61BA}" type="parTrans" cxnId="{FD399B0C-B757-4312-B487-317AA3734CB1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9C90529-3C0E-4928-AF87-98391E4B39CF}" type="sibTrans" cxnId="{FD399B0C-B757-4312-B487-317AA3734CB1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A1292CD-8C96-4863-8A10-81E59F029A1E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منها: النفى و الاستثناء كقولك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AA671A-9720-408A-BBB2-E9835755129D}" type="parTrans" cxnId="{9BBA4C45-3631-47C4-B7CF-0C973482401B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17D016-5067-4B1D-B21C-35E8EB2A5848}" type="sibTrans" cxnId="{9BBA4C45-3631-47C4-B7CF-0C973482401B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13425F-96A9-4773-B8A9-8100A6980FB7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فى قصره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49A8A69-F187-40D0-BC3D-72906BB0CDD5}" type="parTrans" cxnId="{5BA7BFCD-162C-47EB-8C1B-F609BAD1FA1E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55BD490-3E6C-400C-A53C-4A184C7D6D35}" type="sibTrans" cxnId="{5BA7BFCD-162C-47EB-8C1B-F609BAD1FA1E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48C13F-D1E7-4418-981D-E9652621D9B8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ما زيد إلا شاعر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D20B72B-BF8A-4F69-B246-AA90BE77F987}" type="parTrans" cxnId="{3265514E-9B39-4F8A-80A4-EBB20ACA9DF3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978D04-A943-4E93-98DB-2164E162190E}" type="sibTrans" cxnId="{3265514E-9B39-4F8A-80A4-EBB20ACA9DF3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5A23B04-CA31-48DA-B978-5F31068653D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ما زيد إلا قائم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15162FC-5BD0-4AE4-A0A7-AEDC32FE6D9A}" type="parTrans" cxnId="{EB90EE6C-FD2F-4DD9-8E06-593C3A446298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282E14-DD45-4B3F-B144-F6D9CDF4C6CD}" type="sibTrans" cxnId="{EB90EE6C-FD2F-4DD9-8E06-593C3A446298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6BEB70-56A1-441C-A2D3-9DC455162857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فى قصرها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CB97E10-7A03-482F-9EC9-D24E31070DED}" type="parTrans" cxnId="{79C1D1BC-221D-4A1D-A226-F4BAF13B68D7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253E2A7-81D0-451C-BCDB-A451B16F005D}" type="sibTrans" cxnId="{79C1D1BC-221D-4A1D-A226-F4BAF13B68D7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2BA23A-A74C-435E-8F42-E71163434185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ما شاعر إلا زيد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8D4A18A-DC38-462D-AF39-FBC49386A381}" type="parTrans" cxnId="{36634698-ECA1-4358-8FD8-A9F706FBF258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DAE0368-088D-4BD9-8161-F264FFE7C125}" type="sibTrans" cxnId="{36634698-ECA1-4358-8FD8-A9F706FBF258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289F2C2-60B0-4078-B0AC-F5D7851CC55E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منها: إنما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6939718-F26D-4BE1-83FB-72D809316886}" type="parTrans" cxnId="{512739C1-A9D5-4F39-B731-63371FD12B84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D0AEE64-9104-4BA0-862A-1F59D690B7DD}" type="sibTrans" cxnId="{512739C1-A9D5-4F39-B731-63371FD12B84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774AC79-0493-4571-B2AE-3DA4CFD7E2F1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كقولك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AF510C-72FB-4A33-AD51-DCC4112B2E1E}" type="parTrans" cxnId="{5EF6CACE-9904-4757-87FF-0EFD3D1E9C2A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178FEC6-57FA-4C9E-BC9B-65167429A78A}" type="sibTrans" cxnId="{5EF6CACE-9904-4757-87FF-0EFD3D1E9C2A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F39C538-BEC2-4AF9-82D2-C0CC709CDBB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فى قصره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99841CE-D857-48A1-A367-1CDB8FB507CB}" type="parTrans" cxnId="{5D66909F-306A-48BB-865C-335A60827FDC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923880-E7E5-4F88-B061-AFB0CDB4C5F3}" type="sibTrans" cxnId="{5D66909F-306A-48BB-865C-335A60827FDC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3CE2B04-98D4-483B-A1E6-F62125061A7D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إنما زيد كاتب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B74B7A6-7B40-45C7-AD40-F94014167E98}" type="parTrans" cxnId="{2B967D2A-5CB4-4190-BCB3-57AC0DD69C98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FD16E28-0FC3-454F-9917-83701F136B05}" type="sibTrans" cxnId="{2B967D2A-5CB4-4190-BCB3-57AC0DD69C98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CB1D29F-DD9B-4673-B1EB-003E3E8C3D7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إنما زيد قائم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DB548DB-1D51-45BA-93C3-ACBA2351688C}" type="parTrans" cxnId="{869FD919-7530-414C-B710-55004E7E6C26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916A12F-6DE8-48F4-AB53-DE567C45C487}" type="sibTrans" cxnId="{869FD919-7530-414C-B710-55004E7E6C26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6D39613-1C47-4269-A00C-8E1A2A4A649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فى قصرها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0B1CB60-6D7C-4BFD-A4FF-7D2ABF6F34F5}" type="parTrans" cxnId="{527F8120-B85B-4FA8-830B-82FCE25B82D7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618A7C6-EA07-4A5A-B18B-52F0FF98A252}" type="sibTrans" cxnId="{527F8120-B85B-4FA8-830B-82FCE25B82D7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3BAB21-BEC3-4987-B741-437C290DDCB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إنما قائم زيد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2B7070-1AA9-4E1B-8301-5EC4825F7D74}" type="parTrans" cxnId="{90E1E263-E014-4018-9ECF-58BFEC59DFB6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566B3CA-2EC3-40EE-BB3D-8C3F3F18D659}" type="sibTrans" cxnId="{90E1E263-E014-4018-9ECF-58BFEC59DFB6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E3E8856-DD48-4B68-BDA2-B3BB04F88C5D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دلایل افاده قصر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1DE092C-419C-4ADA-A948-3F13D4208FC0}" type="parTrans" cxnId="{90BF2C18-3D66-4AE2-B085-F6FBA0190717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4D1A83-46FB-4C0E-8C1F-1333CF920057}" type="sibTrans" cxnId="{90BF2C18-3D66-4AE2-B085-F6FBA0190717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5C2A038-BFB5-4E65-B3CA-F4922DD6124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لتضمنه‏  معنى: (ما) و (إلا)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30DFCA3-7C86-456D-A14E-BADC384B0160}" type="parTrans" cxnId="{22056D7D-1626-4206-8A41-C71B58DE42D5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C9CB76-095C-4EE0-B69D-86A567B21B53}" type="sibTrans" cxnId="{22056D7D-1626-4206-8A41-C71B58DE42D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3D22C15-8BC6-4CA7-B2BE-5B08517C62D3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لقول المفسرين‏ إنما حرم عليكم الميتة  بالنصب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90010A3-1C09-43AC-B91D-3A05DEFA0301}" type="parTrans" cxnId="{F52DE3E4-BF14-4C50-AA02-1CAF84A90B5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5D6DAF-E335-4926-B58D-4EC8B80A38F1}" type="sibTrans" cxnId="{F52DE3E4-BF14-4C50-AA02-1CAF84A90B5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097CC4-B504-44B1-9D27-127CDAB2D593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معناه: ما حرم عليكم إلا الميتة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22B6897-7051-4BE9-9573-72A2ECC5DE03}" type="parTrans" cxnId="{9FF9193E-6336-4B77-A00B-199EFBFC76E4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8B3CB0B-F398-4C04-ACE9-1629AAC37A12}" type="sibTrans" cxnId="{9FF9193E-6336-4B77-A00B-199EFBFC76E4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DF0217A-8AF6-44EE-A739-884D83458ED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هو المطابق لقراءة الرفع‏  لما مر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753EAC5-7368-41C0-BD01-086B46F71258}" type="parTrans" cxnId="{99A3FA2E-E79D-4DF1-A455-FFD971E6D3F2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5738876-E920-41FC-8FF8-485A3D952425}" type="sibTrans" cxnId="{99A3FA2E-E79D-4DF1-A455-FFD971E6D3F2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D1D2E63-59D8-4A2D-8DC5-9F0F5E95F229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لقول النحاة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EF17C35-4828-480C-87F1-59DF73F332D3}" type="parTrans" cxnId="{0D9B800D-5FA9-49D6-B170-9A932314FDCE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6145E44-B0E3-4764-8B0D-5F223F8D644D}" type="sibTrans" cxnId="{0D9B800D-5FA9-49D6-B170-9A932314FDCE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BE29253-1AD3-4F13-A373-C97366AC8B7E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(إنما) لإثبات ما يذكر بعده، و نفى ما سواه.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21439D-5269-4A2F-840E-BE4014DE7929}" type="parTrans" cxnId="{B74972B2-1B66-40D1-92DE-178AABB47D7B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DF909CD-B630-4B75-8373-E4B34B13F0A6}" type="sibTrans" cxnId="{B74972B2-1B66-40D1-92DE-178AABB47D7B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0284A35-EC28-4FC5-9C4A-4DD4F952B8F2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لصحة انفصال الضمير معه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F9B6DDA-F8A6-44B1-B183-F479775EF186}" type="parTrans" cxnId="{D5FBF8E7-4048-4F23-B45E-B9CAA96929DE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C91DAD8-BE61-4A1F-9DF7-73ED85157DE5}" type="sibTrans" cxnId="{D5FBF8E7-4048-4F23-B45E-B9CAA96929DE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8374DFF-6B34-4B4F-B228-2FE6A41AFEF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قال الفرزدق: أنا الذائد الحامى الذمار و إنما *** يدافع عن أحسابهم أنا أو مثلي‏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3C6C4C5-C97B-45C1-827D-8AAC736F371B}" type="parTrans" cxnId="{F1764E65-03DC-4E26-ADA4-734D212E32B4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B80A846-7B22-4F8A-BF13-324955AE193A}" type="sibTrans" cxnId="{F1764E65-03DC-4E26-ADA4-734D212E32B4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6D010B-744A-4CDD-91CF-04DC5F9539C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منها: التقديم‏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383BA5A-5EEB-4145-A6F7-4066814BBFE3}" type="parTrans" cxnId="{CCE32000-65A8-4A38-BB51-EFCD02CE135C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904C8E7-C44C-4335-9347-D73A06858E94}" type="sibTrans" cxnId="{CCE32000-65A8-4A38-BB51-EFCD02CE135C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EF62A44-6883-4425-A9B6-772CC0B3A53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كقولك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C8777D3-0026-4E78-AFC7-8BDCE56B5A4E}" type="parTrans" cxnId="{3318CB0E-F729-404E-BD8D-804CF24BB782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636F461-507C-4393-BBB4-56D744CCCCC3}" type="sibTrans" cxnId="{3318CB0E-F729-404E-BD8D-804CF24BB782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C2EA782-A69E-47CF-A32A-ADE172DC8BF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فى قصره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FD3323A-27B4-47DC-B4D7-0639B50BCF45}" type="parTrans" cxnId="{4181848B-3269-4213-93CC-C53F836351D1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BF5B30-F077-4202-AFAE-252897C7097E}" type="sibTrans" cxnId="{4181848B-3269-4213-93CC-C53F836351D1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BD653EE-A897-4201-9B80-93749477CF19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تميمى أنا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1A9CFBB-F3FB-4EE2-9FC1-FC89DCAAA170}" type="parTrans" cxnId="{A344FA30-6941-450D-94AC-035C468BA8A5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74FE0CB-28E4-4C53-A5FE-2DECFA49C16A}" type="sibTrans" cxnId="{A344FA30-6941-450D-94AC-035C468BA8A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48C07EF-D5E7-4D91-9549-A7F929CB4D9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فى قصرها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CCF6C6-39C9-405C-A23C-8FF9E88BC4BE}" type="parTrans" cxnId="{B03E9704-7958-409C-93C5-4B422E326998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661668-C7FF-4198-A718-33C38A847CDC}" type="sibTrans" cxnId="{B03E9704-7958-409C-93C5-4B422E326998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759690B-9662-4FA4-8B7E-C7C2991BDF91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أنا كفيت مهمك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F04F40-F871-406F-AD16-290615A1083F}" type="parTrans" cxnId="{0A58BEE4-C534-4D53-88A5-6516DB772D7C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4069038-F598-4F97-9265-6DF2361B68D5}" type="sibTrans" cxnId="{0A58BEE4-C534-4D53-88A5-6516DB772D7C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1E4CF6B-3860-4022-A624-6188E8A3762E}" type="pres">
      <dgm:prSet presAssocID="{19F1507D-292A-457D-8F50-5157F7E4F9D3}" presName="root1" presStyleCnt="0"/>
      <dgm:spPr/>
    </dgm:pt>
    <dgm:pt modelId="{28150BE6-F839-4B68-A79B-7F025F84BD70}" type="pres">
      <dgm:prSet presAssocID="{19F1507D-292A-457D-8F50-5157F7E4F9D3}" presName="LevelOneTextNode" presStyleLbl="node0" presStyleIdx="0" presStyleCnt="1" custScaleX="152897" custScaleY="1436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62713B-960A-4E8C-8D6F-A6C5C68A9013}" type="pres">
      <dgm:prSet presAssocID="{19F1507D-292A-457D-8F50-5157F7E4F9D3}" presName="level2hierChild" presStyleCnt="0"/>
      <dgm:spPr/>
    </dgm:pt>
    <dgm:pt modelId="{BEF70EFD-3657-4130-89A0-D8D2E3C202E5}" type="pres">
      <dgm:prSet presAssocID="{5F0A5172-8CDA-426E-AE79-0CCCEA610E9C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4F9FEC3D-A805-4E88-B896-638CFF0284EB}" type="pres">
      <dgm:prSet presAssocID="{5F0A5172-8CDA-426E-AE79-0CCCEA610E9C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B0BF1DEA-E3C8-4C3F-A6CC-F066EE59A35E}" type="pres">
      <dgm:prSet presAssocID="{7F7D337C-E37A-4333-BA3D-394B742DA67B}" presName="root2" presStyleCnt="0"/>
      <dgm:spPr/>
    </dgm:pt>
    <dgm:pt modelId="{9A20BC76-4CF5-4CC2-BBCB-CDFF6AD328DB}" type="pres">
      <dgm:prSet presAssocID="{7F7D337C-E37A-4333-BA3D-394B742DA67B}" presName="LevelTwoTextNode" presStyleLbl="node2" presStyleIdx="0" presStyleCnt="4" custScaleX="2211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EC48B3C-62D3-4716-89AD-AC06707394FD}" type="pres">
      <dgm:prSet presAssocID="{7F7D337C-E37A-4333-BA3D-394B742DA67B}" presName="level3hierChild" presStyleCnt="0"/>
      <dgm:spPr/>
    </dgm:pt>
    <dgm:pt modelId="{5659A04E-1775-42F4-A614-8BCED449E86F}" type="pres">
      <dgm:prSet presAssocID="{F705C22C-5D71-44A1-9700-3A5E73020257}" presName="conn2-1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2C6F59AE-0ACA-4DEB-8441-604A8045A48C}" type="pres">
      <dgm:prSet presAssocID="{F705C22C-5D71-44A1-9700-3A5E73020257}" presName="connTx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0BBD82DA-6AA9-4DAC-9100-76B4D184F043}" type="pres">
      <dgm:prSet presAssocID="{827DCC44-8B76-446F-A6E8-81A618883BC3}" presName="root2" presStyleCnt="0"/>
      <dgm:spPr/>
    </dgm:pt>
    <dgm:pt modelId="{0D38E9AA-82B6-40D0-80EC-EC78C9DDFDCE}" type="pres">
      <dgm:prSet presAssocID="{827DCC44-8B76-446F-A6E8-81A618883BC3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526DB3E-658C-4C7D-8DD8-1949843CA405}" type="pres">
      <dgm:prSet presAssocID="{827DCC44-8B76-446F-A6E8-81A618883BC3}" presName="level3hierChild" presStyleCnt="0"/>
      <dgm:spPr/>
    </dgm:pt>
    <dgm:pt modelId="{5EBB0ABD-ADA9-4C4F-908A-2FE927F5BA96}" type="pres">
      <dgm:prSet presAssocID="{18F91C4F-D54B-4419-B267-D7A3610F74DA}" presName="conn2-1" presStyleLbl="parChTrans1D4" presStyleIdx="0" presStyleCnt="30"/>
      <dgm:spPr/>
      <dgm:t>
        <a:bodyPr/>
        <a:lstStyle/>
        <a:p>
          <a:pPr rtl="1"/>
          <a:endParaRPr lang="fa-IR"/>
        </a:p>
      </dgm:t>
    </dgm:pt>
    <dgm:pt modelId="{674ABE10-C85F-46AA-B995-6F96C79D2CB4}" type="pres">
      <dgm:prSet presAssocID="{18F91C4F-D54B-4419-B267-D7A3610F74DA}" presName="connTx" presStyleLbl="parChTrans1D4" presStyleIdx="0" presStyleCnt="30"/>
      <dgm:spPr/>
      <dgm:t>
        <a:bodyPr/>
        <a:lstStyle/>
        <a:p>
          <a:pPr rtl="1"/>
          <a:endParaRPr lang="fa-IR"/>
        </a:p>
      </dgm:t>
    </dgm:pt>
    <dgm:pt modelId="{EEC4F35A-45E2-407E-A7A7-A61901CFE545}" type="pres">
      <dgm:prSet presAssocID="{7A5C1835-26C8-49FD-8CD6-DC15F5AEC7EE}" presName="root2" presStyleCnt="0"/>
      <dgm:spPr/>
    </dgm:pt>
    <dgm:pt modelId="{1596F80D-0D64-4012-9D42-D96467194CCA}" type="pres">
      <dgm:prSet presAssocID="{7A5C1835-26C8-49FD-8CD6-DC15F5AEC7EE}" presName="LevelTwoTextNode" presStyleLbl="node4" presStyleIdx="0" presStyleCnt="30" custScaleX="2220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7354532-5971-4C74-9AD7-9E871C39AF86}" type="pres">
      <dgm:prSet presAssocID="{7A5C1835-26C8-49FD-8CD6-DC15F5AEC7EE}" presName="level3hierChild" presStyleCnt="0"/>
      <dgm:spPr/>
    </dgm:pt>
    <dgm:pt modelId="{8E5C94EA-6476-4D98-BBCF-E634AE5E4BC1}" type="pres">
      <dgm:prSet presAssocID="{0EBA2224-58AC-4F41-8D20-7A3834D153E6}" presName="conn2-1" presStyleLbl="parChTrans1D4" presStyleIdx="1" presStyleCnt="30"/>
      <dgm:spPr/>
      <dgm:t>
        <a:bodyPr/>
        <a:lstStyle/>
        <a:p>
          <a:pPr rtl="1"/>
          <a:endParaRPr lang="fa-IR"/>
        </a:p>
      </dgm:t>
    </dgm:pt>
    <dgm:pt modelId="{ECB0FE08-8880-4152-AF8D-B1DF383E8BAD}" type="pres">
      <dgm:prSet presAssocID="{0EBA2224-58AC-4F41-8D20-7A3834D153E6}" presName="connTx" presStyleLbl="parChTrans1D4" presStyleIdx="1" presStyleCnt="30"/>
      <dgm:spPr/>
      <dgm:t>
        <a:bodyPr/>
        <a:lstStyle/>
        <a:p>
          <a:pPr rtl="1"/>
          <a:endParaRPr lang="fa-IR"/>
        </a:p>
      </dgm:t>
    </dgm:pt>
    <dgm:pt modelId="{E79C01D0-526A-43A3-8073-5926DBB90359}" type="pres">
      <dgm:prSet presAssocID="{B187B6BF-87C3-4981-90C6-65F2457CECAB}" presName="root2" presStyleCnt="0"/>
      <dgm:spPr/>
    </dgm:pt>
    <dgm:pt modelId="{93002C16-32F0-4954-8D37-168FB36F98DC}" type="pres">
      <dgm:prSet presAssocID="{B187B6BF-87C3-4981-90C6-65F2457CECAB}" presName="LevelTwoTextNode" presStyleLbl="node4" presStyleIdx="1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CA39472-28BD-422C-A678-2DE3B63FC35A}" type="pres">
      <dgm:prSet presAssocID="{B187B6BF-87C3-4981-90C6-65F2457CECAB}" presName="level3hierChild" presStyleCnt="0"/>
      <dgm:spPr/>
    </dgm:pt>
    <dgm:pt modelId="{A4AAF5F5-61D7-44D7-A898-011F0612D276}" type="pres">
      <dgm:prSet presAssocID="{415B7FCE-0041-40F9-951F-CADA936FC5C8}" presName="conn2-1" presStyleLbl="parChTrans1D4" presStyleIdx="2" presStyleCnt="30"/>
      <dgm:spPr/>
      <dgm:t>
        <a:bodyPr/>
        <a:lstStyle/>
        <a:p>
          <a:pPr rtl="1"/>
          <a:endParaRPr lang="fa-IR"/>
        </a:p>
      </dgm:t>
    </dgm:pt>
    <dgm:pt modelId="{0BFADF90-58E5-49E4-ADA3-6022C2475E18}" type="pres">
      <dgm:prSet presAssocID="{415B7FCE-0041-40F9-951F-CADA936FC5C8}" presName="connTx" presStyleLbl="parChTrans1D4" presStyleIdx="2" presStyleCnt="30"/>
      <dgm:spPr/>
      <dgm:t>
        <a:bodyPr/>
        <a:lstStyle/>
        <a:p>
          <a:pPr rtl="1"/>
          <a:endParaRPr lang="fa-IR"/>
        </a:p>
      </dgm:t>
    </dgm:pt>
    <dgm:pt modelId="{9FB0592F-884B-418A-9D76-B317316BC6FE}" type="pres">
      <dgm:prSet presAssocID="{1AF9AA9B-4869-4FCC-96EE-1AA7B53F8117}" presName="root2" presStyleCnt="0"/>
      <dgm:spPr/>
    </dgm:pt>
    <dgm:pt modelId="{82E466BA-4730-44C2-ADD2-A0F3C58E32F3}" type="pres">
      <dgm:prSet presAssocID="{1AF9AA9B-4869-4FCC-96EE-1AA7B53F8117}" presName="LevelTwoTextNode" presStyleLbl="node4" presStyleIdx="2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A058229-8786-463D-821A-7BC542E88083}" type="pres">
      <dgm:prSet presAssocID="{1AF9AA9B-4869-4FCC-96EE-1AA7B53F8117}" presName="level3hierChild" presStyleCnt="0"/>
      <dgm:spPr/>
    </dgm:pt>
    <dgm:pt modelId="{85BACEE4-4284-4532-A42A-48F1E68EF4AF}" type="pres">
      <dgm:prSet presAssocID="{973C59D0-6B9C-4838-AEC4-D346BF00F942}" presName="conn2-1" presStyleLbl="parChTrans1D4" presStyleIdx="3" presStyleCnt="30"/>
      <dgm:spPr/>
      <dgm:t>
        <a:bodyPr/>
        <a:lstStyle/>
        <a:p>
          <a:pPr rtl="1"/>
          <a:endParaRPr lang="fa-IR"/>
        </a:p>
      </dgm:t>
    </dgm:pt>
    <dgm:pt modelId="{A2AEDA8F-B824-4662-8CB9-FC9D4EE9117A}" type="pres">
      <dgm:prSet presAssocID="{973C59D0-6B9C-4838-AEC4-D346BF00F942}" presName="connTx" presStyleLbl="parChTrans1D4" presStyleIdx="3" presStyleCnt="30"/>
      <dgm:spPr/>
      <dgm:t>
        <a:bodyPr/>
        <a:lstStyle/>
        <a:p>
          <a:pPr rtl="1"/>
          <a:endParaRPr lang="fa-IR"/>
        </a:p>
      </dgm:t>
    </dgm:pt>
    <dgm:pt modelId="{2F777683-C9C8-4811-A080-6576A99AD6DE}" type="pres">
      <dgm:prSet presAssocID="{58721EFC-BC7E-4DA7-ABA2-D302C4DF7135}" presName="root2" presStyleCnt="0"/>
      <dgm:spPr/>
    </dgm:pt>
    <dgm:pt modelId="{7A9D309F-D9F7-4F48-BC14-5A5865F758F8}" type="pres">
      <dgm:prSet presAssocID="{58721EFC-BC7E-4DA7-ABA2-D302C4DF7135}" presName="LevelTwoTextNode" presStyleLbl="node4" presStyleIdx="3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0DC3E93-0C96-4E67-8349-8EB0E0A49D64}" type="pres">
      <dgm:prSet presAssocID="{58721EFC-BC7E-4DA7-ABA2-D302C4DF7135}" presName="level3hierChild" presStyleCnt="0"/>
      <dgm:spPr/>
    </dgm:pt>
    <dgm:pt modelId="{57013A00-577F-4DD7-B123-56D2630D52D1}" type="pres">
      <dgm:prSet presAssocID="{1BC0BBA9-F38E-4249-87B0-D0E7D4812A29}" presName="conn2-1" presStyleLbl="parChTrans1D4" presStyleIdx="4" presStyleCnt="30"/>
      <dgm:spPr/>
      <dgm:t>
        <a:bodyPr/>
        <a:lstStyle/>
        <a:p>
          <a:pPr rtl="1"/>
          <a:endParaRPr lang="fa-IR"/>
        </a:p>
      </dgm:t>
    </dgm:pt>
    <dgm:pt modelId="{311F3C40-FBBA-43C9-9A3A-A882EE5B449E}" type="pres">
      <dgm:prSet presAssocID="{1BC0BBA9-F38E-4249-87B0-D0E7D4812A29}" presName="connTx" presStyleLbl="parChTrans1D4" presStyleIdx="4" presStyleCnt="30"/>
      <dgm:spPr/>
      <dgm:t>
        <a:bodyPr/>
        <a:lstStyle/>
        <a:p>
          <a:pPr rtl="1"/>
          <a:endParaRPr lang="fa-IR"/>
        </a:p>
      </dgm:t>
    </dgm:pt>
    <dgm:pt modelId="{111F224E-AB49-4A03-92F5-02F39F72B5D9}" type="pres">
      <dgm:prSet presAssocID="{9F2A2E28-469D-4794-B348-F3909A75A782}" presName="root2" presStyleCnt="0"/>
      <dgm:spPr/>
    </dgm:pt>
    <dgm:pt modelId="{9044EC0F-1C3C-4C19-8C1D-A5D03C33B8F8}" type="pres">
      <dgm:prSet presAssocID="{9F2A2E28-469D-4794-B348-F3909A75A782}" presName="LevelTwoTextNode" presStyleLbl="node4" presStyleIdx="4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FCEB72D-75C4-4FFB-8309-A6AAE5720019}" type="pres">
      <dgm:prSet presAssocID="{9F2A2E28-469D-4794-B348-F3909A75A782}" presName="level3hierChild" presStyleCnt="0"/>
      <dgm:spPr/>
    </dgm:pt>
    <dgm:pt modelId="{D7FB690A-E5AE-4AA3-91EF-20AA880CAF31}" type="pres">
      <dgm:prSet presAssocID="{00ADCBC3-5C3C-43DE-B47D-65260E9576C1}" presName="conn2-1" presStyleLbl="parChTrans1D4" presStyleIdx="5" presStyleCnt="30"/>
      <dgm:spPr/>
      <dgm:t>
        <a:bodyPr/>
        <a:lstStyle/>
        <a:p>
          <a:pPr rtl="1"/>
          <a:endParaRPr lang="fa-IR"/>
        </a:p>
      </dgm:t>
    </dgm:pt>
    <dgm:pt modelId="{6ED7BC33-C0A3-43BC-8327-1791B58CA31B}" type="pres">
      <dgm:prSet presAssocID="{00ADCBC3-5C3C-43DE-B47D-65260E9576C1}" presName="connTx" presStyleLbl="parChTrans1D4" presStyleIdx="5" presStyleCnt="30"/>
      <dgm:spPr/>
      <dgm:t>
        <a:bodyPr/>
        <a:lstStyle/>
        <a:p>
          <a:pPr rtl="1"/>
          <a:endParaRPr lang="fa-IR"/>
        </a:p>
      </dgm:t>
    </dgm:pt>
    <dgm:pt modelId="{BE785AB0-01A0-4269-9E53-16155BCF0437}" type="pres">
      <dgm:prSet presAssocID="{D9963E1B-4F18-4B36-9098-4C715617BE75}" presName="root2" presStyleCnt="0"/>
      <dgm:spPr/>
    </dgm:pt>
    <dgm:pt modelId="{5CD4A449-0059-4A7F-B408-90F937256F76}" type="pres">
      <dgm:prSet presAssocID="{D9963E1B-4F18-4B36-9098-4C715617BE75}" presName="LevelTwoTextNode" presStyleLbl="node4" presStyleIdx="5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2E94F67-C08C-4F89-8F6B-E798F1BDFEF2}" type="pres">
      <dgm:prSet presAssocID="{D9963E1B-4F18-4B36-9098-4C715617BE75}" presName="level3hierChild" presStyleCnt="0"/>
      <dgm:spPr/>
    </dgm:pt>
    <dgm:pt modelId="{7C520328-D078-497B-ACAB-6BA598FBBE39}" type="pres">
      <dgm:prSet presAssocID="{D3D2518A-EC4C-4180-A67C-BEABD6AED124}" presName="conn2-1" presStyleLbl="parChTrans1D4" presStyleIdx="6" presStyleCnt="30"/>
      <dgm:spPr/>
      <dgm:t>
        <a:bodyPr/>
        <a:lstStyle/>
        <a:p>
          <a:pPr rtl="1"/>
          <a:endParaRPr lang="fa-IR"/>
        </a:p>
      </dgm:t>
    </dgm:pt>
    <dgm:pt modelId="{F0E40FC8-1147-4C6C-BE8F-77D2D20584E2}" type="pres">
      <dgm:prSet presAssocID="{D3D2518A-EC4C-4180-A67C-BEABD6AED124}" presName="connTx" presStyleLbl="parChTrans1D4" presStyleIdx="6" presStyleCnt="30"/>
      <dgm:spPr/>
      <dgm:t>
        <a:bodyPr/>
        <a:lstStyle/>
        <a:p>
          <a:pPr rtl="1"/>
          <a:endParaRPr lang="fa-IR"/>
        </a:p>
      </dgm:t>
    </dgm:pt>
    <dgm:pt modelId="{F6466097-9494-4C1C-A24D-EA14637CE9C9}" type="pres">
      <dgm:prSet presAssocID="{9DE69A5A-F698-4055-9FBA-13C742D3FA9A}" presName="root2" presStyleCnt="0"/>
      <dgm:spPr/>
    </dgm:pt>
    <dgm:pt modelId="{DF20EC60-1E58-46A0-9B0B-12C0A733C5CD}" type="pres">
      <dgm:prSet presAssocID="{9DE69A5A-F698-4055-9FBA-13C742D3FA9A}" presName="LevelTwoTextNode" presStyleLbl="node4" presStyleIdx="6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881A75D-9BCF-4710-9D7C-A9511CBE722A}" type="pres">
      <dgm:prSet presAssocID="{9DE69A5A-F698-4055-9FBA-13C742D3FA9A}" presName="level3hierChild" presStyleCnt="0"/>
      <dgm:spPr/>
    </dgm:pt>
    <dgm:pt modelId="{F53D1612-D277-488E-9C38-E4C252A2AD9B}" type="pres">
      <dgm:prSet presAssocID="{97886846-AD75-4E9C-9808-DCE79CDB0EAE}" presName="conn2-1" presStyleLbl="parChTrans1D4" presStyleIdx="7" presStyleCnt="30"/>
      <dgm:spPr/>
      <dgm:t>
        <a:bodyPr/>
        <a:lstStyle/>
        <a:p>
          <a:pPr rtl="1"/>
          <a:endParaRPr lang="fa-IR"/>
        </a:p>
      </dgm:t>
    </dgm:pt>
    <dgm:pt modelId="{62CB4D84-A045-4A4E-98E3-69BF5F2E7B38}" type="pres">
      <dgm:prSet presAssocID="{97886846-AD75-4E9C-9808-DCE79CDB0EAE}" presName="connTx" presStyleLbl="parChTrans1D4" presStyleIdx="7" presStyleCnt="30"/>
      <dgm:spPr/>
      <dgm:t>
        <a:bodyPr/>
        <a:lstStyle/>
        <a:p>
          <a:pPr rtl="1"/>
          <a:endParaRPr lang="fa-IR"/>
        </a:p>
      </dgm:t>
    </dgm:pt>
    <dgm:pt modelId="{6D846C91-F0AB-4C5B-91D1-1FD45BDAE85F}" type="pres">
      <dgm:prSet presAssocID="{CF1E886C-981D-489B-84AE-79A544CFE299}" presName="root2" presStyleCnt="0"/>
      <dgm:spPr/>
    </dgm:pt>
    <dgm:pt modelId="{F65D4E95-016C-47FC-8B1B-D68976193608}" type="pres">
      <dgm:prSet presAssocID="{CF1E886C-981D-489B-84AE-79A544CFE299}" presName="LevelTwoTextNode" presStyleLbl="node4" presStyleIdx="7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89A84C9-F7E3-442D-B604-1F666524FC89}" type="pres">
      <dgm:prSet presAssocID="{CF1E886C-981D-489B-84AE-79A544CFE299}" presName="level3hierChild" presStyleCnt="0"/>
      <dgm:spPr/>
    </dgm:pt>
    <dgm:pt modelId="{EF0505A5-D10C-4C24-A85E-D1E5C52FE3C8}" type="pres">
      <dgm:prSet presAssocID="{94E9E483-AD5A-4CAB-9FC0-0828597C95BB}" presName="conn2-1" presStyleLbl="parChTrans1D4" presStyleIdx="8" presStyleCnt="30"/>
      <dgm:spPr/>
      <dgm:t>
        <a:bodyPr/>
        <a:lstStyle/>
        <a:p>
          <a:pPr rtl="1"/>
          <a:endParaRPr lang="fa-IR"/>
        </a:p>
      </dgm:t>
    </dgm:pt>
    <dgm:pt modelId="{7190E26B-E7AA-4325-B45C-B410FD0CCDFD}" type="pres">
      <dgm:prSet presAssocID="{94E9E483-AD5A-4CAB-9FC0-0828597C95BB}" presName="connTx" presStyleLbl="parChTrans1D4" presStyleIdx="8" presStyleCnt="30"/>
      <dgm:spPr/>
      <dgm:t>
        <a:bodyPr/>
        <a:lstStyle/>
        <a:p>
          <a:pPr rtl="1"/>
          <a:endParaRPr lang="fa-IR"/>
        </a:p>
      </dgm:t>
    </dgm:pt>
    <dgm:pt modelId="{D9B9186E-BD84-47CF-A518-9ABCEBE68DA4}" type="pres">
      <dgm:prSet presAssocID="{C66EB2DB-1EB6-4852-B7BB-B342791415EC}" presName="root2" presStyleCnt="0"/>
      <dgm:spPr/>
    </dgm:pt>
    <dgm:pt modelId="{3F47583B-8B70-435D-9C5E-C4ADB599E7BD}" type="pres">
      <dgm:prSet presAssocID="{C66EB2DB-1EB6-4852-B7BB-B342791415EC}" presName="LevelTwoTextNode" presStyleLbl="node4" presStyleIdx="8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AA7998B-972A-4B12-9C4D-BF766C8B5EEF}" type="pres">
      <dgm:prSet presAssocID="{C66EB2DB-1EB6-4852-B7BB-B342791415EC}" presName="level3hierChild" presStyleCnt="0"/>
      <dgm:spPr/>
    </dgm:pt>
    <dgm:pt modelId="{5C894C03-B845-4A20-9398-3D9D6EC8A74D}" type="pres">
      <dgm:prSet presAssocID="{E01215D3-C48F-4FE4-89C9-D4F4479F61BA}" presName="conn2-1" presStyleLbl="parChTrans1D4" presStyleIdx="9" presStyleCnt="30"/>
      <dgm:spPr/>
      <dgm:t>
        <a:bodyPr/>
        <a:lstStyle/>
        <a:p>
          <a:pPr rtl="1"/>
          <a:endParaRPr lang="fa-IR"/>
        </a:p>
      </dgm:t>
    </dgm:pt>
    <dgm:pt modelId="{E4852258-5E26-4583-BCD4-9FB5F030C5A2}" type="pres">
      <dgm:prSet presAssocID="{E01215D3-C48F-4FE4-89C9-D4F4479F61BA}" presName="connTx" presStyleLbl="parChTrans1D4" presStyleIdx="9" presStyleCnt="30"/>
      <dgm:spPr/>
      <dgm:t>
        <a:bodyPr/>
        <a:lstStyle/>
        <a:p>
          <a:pPr rtl="1"/>
          <a:endParaRPr lang="fa-IR"/>
        </a:p>
      </dgm:t>
    </dgm:pt>
    <dgm:pt modelId="{C3B7683D-C9A3-46DA-8499-BF0DB28DEB77}" type="pres">
      <dgm:prSet presAssocID="{6159650A-F2BD-4FB6-B483-37CC415E3C4B}" presName="root2" presStyleCnt="0"/>
      <dgm:spPr/>
    </dgm:pt>
    <dgm:pt modelId="{C01F3955-BB39-4023-81AB-6AF1FFD20C0A}" type="pres">
      <dgm:prSet presAssocID="{6159650A-F2BD-4FB6-B483-37CC415E3C4B}" presName="LevelTwoTextNode" presStyleLbl="node4" presStyleIdx="9" presStyleCnt="30" custScaleY="13618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E13543D-AE55-4E07-ACBF-97564E6FADFA}" type="pres">
      <dgm:prSet presAssocID="{6159650A-F2BD-4FB6-B483-37CC415E3C4B}" presName="level3hierChild" presStyleCnt="0"/>
      <dgm:spPr/>
    </dgm:pt>
    <dgm:pt modelId="{1BDFFC0B-232D-477B-B3AC-856B33A655E2}" type="pres">
      <dgm:prSet presAssocID="{F5AA671A-9720-408A-BBB2-E9835755129D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6CD1C123-C5C9-46AC-B50E-8FA7E4102CD4}" type="pres">
      <dgm:prSet presAssocID="{F5AA671A-9720-408A-BBB2-E9835755129D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90CF3C1F-20EA-47D1-A779-FF53170C7394}" type="pres">
      <dgm:prSet presAssocID="{8A1292CD-8C96-4863-8A10-81E59F029A1E}" presName="root2" presStyleCnt="0"/>
      <dgm:spPr/>
    </dgm:pt>
    <dgm:pt modelId="{CAAC7B6F-5DA4-4C04-B4ED-F0B9FAF1CA73}" type="pres">
      <dgm:prSet presAssocID="{8A1292CD-8C96-4863-8A10-81E59F029A1E}" presName="LevelTwoTextNode" presStyleLbl="node2" presStyleIdx="1" presStyleCnt="4" custScaleY="1418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A9D5264-C6CF-41C0-91B7-BF69FB663A73}" type="pres">
      <dgm:prSet presAssocID="{8A1292CD-8C96-4863-8A10-81E59F029A1E}" presName="level3hierChild" presStyleCnt="0"/>
      <dgm:spPr/>
    </dgm:pt>
    <dgm:pt modelId="{BF7D9857-91C8-4AEB-B913-365214B34EE2}" type="pres">
      <dgm:prSet presAssocID="{449A8A69-F187-40D0-BC3D-72906BB0CDD5}" presName="conn2-1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36068147-E31E-43A7-AE35-D5BC7EB131D4}" type="pres">
      <dgm:prSet presAssocID="{449A8A69-F187-40D0-BC3D-72906BB0CDD5}" presName="connTx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AB49234C-E8D4-46E6-8403-660BDBC7D41F}" type="pres">
      <dgm:prSet presAssocID="{1213425F-96A9-4773-B8A9-8100A6980FB7}" presName="root2" presStyleCnt="0"/>
      <dgm:spPr/>
    </dgm:pt>
    <dgm:pt modelId="{135EBC9D-65BC-4DE9-8BB1-2FAE1671928B}" type="pres">
      <dgm:prSet presAssocID="{1213425F-96A9-4773-B8A9-8100A6980FB7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D25A915-C297-4D7A-B15F-5EC882F67859}" type="pres">
      <dgm:prSet presAssocID="{1213425F-96A9-4773-B8A9-8100A6980FB7}" presName="level3hierChild" presStyleCnt="0"/>
      <dgm:spPr/>
    </dgm:pt>
    <dgm:pt modelId="{6662DFB8-9747-4153-850B-25982F8726F4}" type="pres">
      <dgm:prSet presAssocID="{DD20B72B-BF8A-4F69-B246-AA90BE77F987}" presName="conn2-1" presStyleLbl="parChTrans1D4" presStyleIdx="10" presStyleCnt="30"/>
      <dgm:spPr/>
      <dgm:t>
        <a:bodyPr/>
        <a:lstStyle/>
        <a:p>
          <a:pPr rtl="1"/>
          <a:endParaRPr lang="fa-IR"/>
        </a:p>
      </dgm:t>
    </dgm:pt>
    <dgm:pt modelId="{17C31AF6-5112-46E2-A686-A4C598EA114E}" type="pres">
      <dgm:prSet presAssocID="{DD20B72B-BF8A-4F69-B246-AA90BE77F987}" presName="connTx" presStyleLbl="parChTrans1D4" presStyleIdx="10" presStyleCnt="30"/>
      <dgm:spPr/>
      <dgm:t>
        <a:bodyPr/>
        <a:lstStyle/>
        <a:p>
          <a:pPr rtl="1"/>
          <a:endParaRPr lang="fa-IR"/>
        </a:p>
      </dgm:t>
    </dgm:pt>
    <dgm:pt modelId="{8B04F545-91FF-43B1-AA89-9437033026CB}" type="pres">
      <dgm:prSet presAssocID="{5848C13F-D1E7-4418-981D-E9652621D9B8}" presName="root2" presStyleCnt="0"/>
      <dgm:spPr/>
    </dgm:pt>
    <dgm:pt modelId="{031BA4D8-DFE0-4ECB-9DAA-19BADC0339EB}" type="pres">
      <dgm:prSet presAssocID="{5848C13F-D1E7-4418-981D-E9652621D9B8}" presName="LevelTwoTextNode" presStyleLbl="node4" presStyleIdx="10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A75DCCE-9730-4EF2-8B19-4C61FF322150}" type="pres">
      <dgm:prSet presAssocID="{5848C13F-D1E7-4418-981D-E9652621D9B8}" presName="level3hierChild" presStyleCnt="0"/>
      <dgm:spPr/>
    </dgm:pt>
    <dgm:pt modelId="{38DCF695-D8F1-4536-9896-6A8A3B3A787F}" type="pres">
      <dgm:prSet presAssocID="{315162FC-5BD0-4AE4-A0A7-AEDC32FE6D9A}" presName="conn2-1" presStyleLbl="parChTrans1D4" presStyleIdx="11" presStyleCnt="30"/>
      <dgm:spPr/>
      <dgm:t>
        <a:bodyPr/>
        <a:lstStyle/>
        <a:p>
          <a:pPr rtl="1"/>
          <a:endParaRPr lang="fa-IR"/>
        </a:p>
      </dgm:t>
    </dgm:pt>
    <dgm:pt modelId="{1C98C6DB-2DA5-46A0-A07A-6DED625BCCCA}" type="pres">
      <dgm:prSet presAssocID="{315162FC-5BD0-4AE4-A0A7-AEDC32FE6D9A}" presName="connTx" presStyleLbl="parChTrans1D4" presStyleIdx="11" presStyleCnt="30"/>
      <dgm:spPr/>
      <dgm:t>
        <a:bodyPr/>
        <a:lstStyle/>
        <a:p>
          <a:pPr rtl="1"/>
          <a:endParaRPr lang="fa-IR"/>
        </a:p>
      </dgm:t>
    </dgm:pt>
    <dgm:pt modelId="{CF48167C-192A-4CD1-952D-388EAE595EC8}" type="pres">
      <dgm:prSet presAssocID="{25A23B04-CA31-48DA-B978-5F31068653DC}" presName="root2" presStyleCnt="0"/>
      <dgm:spPr/>
    </dgm:pt>
    <dgm:pt modelId="{D2D51461-448A-4779-9CC4-8EEAE3E6EDDE}" type="pres">
      <dgm:prSet presAssocID="{25A23B04-CA31-48DA-B978-5F31068653DC}" presName="LevelTwoTextNode" presStyleLbl="node4" presStyleIdx="11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11E8D81-8638-46DB-9C0F-F0F8AD84CF28}" type="pres">
      <dgm:prSet presAssocID="{25A23B04-CA31-48DA-B978-5F31068653DC}" presName="level3hierChild" presStyleCnt="0"/>
      <dgm:spPr/>
    </dgm:pt>
    <dgm:pt modelId="{785C22BB-31AE-4FBA-B9DC-41454D21B086}" type="pres">
      <dgm:prSet presAssocID="{ACB97E10-7A03-482F-9EC9-D24E31070DED}" presName="conn2-1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12955A54-DB76-423B-88B7-DCF4677C6D1F}" type="pres">
      <dgm:prSet presAssocID="{ACB97E10-7A03-482F-9EC9-D24E31070DED}" presName="connTx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A10379EC-51E7-4AAA-B0B3-EB7BDF6304FD}" type="pres">
      <dgm:prSet presAssocID="{C46BEB70-56A1-441C-A2D3-9DC455162857}" presName="root2" presStyleCnt="0"/>
      <dgm:spPr/>
    </dgm:pt>
    <dgm:pt modelId="{1B298805-DFF3-4E19-98E9-880F028EDEF2}" type="pres">
      <dgm:prSet presAssocID="{C46BEB70-56A1-441C-A2D3-9DC455162857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9D0A46A-0141-43F0-B2E1-C8F9F25DD3FB}" type="pres">
      <dgm:prSet presAssocID="{C46BEB70-56A1-441C-A2D3-9DC455162857}" presName="level3hierChild" presStyleCnt="0"/>
      <dgm:spPr/>
    </dgm:pt>
    <dgm:pt modelId="{029502F8-417C-4B7F-886B-94EB6B9A9BA6}" type="pres">
      <dgm:prSet presAssocID="{98D4A18A-DC38-462D-AF39-FBC49386A381}" presName="conn2-1" presStyleLbl="parChTrans1D4" presStyleIdx="12" presStyleCnt="30"/>
      <dgm:spPr/>
      <dgm:t>
        <a:bodyPr/>
        <a:lstStyle/>
        <a:p>
          <a:pPr rtl="1"/>
          <a:endParaRPr lang="fa-IR"/>
        </a:p>
      </dgm:t>
    </dgm:pt>
    <dgm:pt modelId="{8FAA48AE-62C3-48F9-A506-82DFCDB1F5A9}" type="pres">
      <dgm:prSet presAssocID="{98D4A18A-DC38-462D-AF39-FBC49386A381}" presName="connTx" presStyleLbl="parChTrans1D4" presStyleIdx="12" presStyleCnt="30"/>
      <dgm:spPr/>
      <dgm:t>
        <a:bodyPr/>
        <a:lstStyle/>
        <a:p>
          <a:pPr rtl="1"/>
          <a:endParaRPr lang="fa-IR"/>
        </a:p>
      </dgm:t>
    </dgm:pt>
    <dgm:pt modelId="{00F0267C-7619-432C-9C51-6B28277AA92F}" type="pres">
      <dgm:prSet presAssocID="{F52BA23A-A74C-435E-8F42-E71163434185}" presName="root2" presStyleCnt="0"/>
      <dgm:spPr/>
    </dgm:pt>
    <dgm:pt modelId="{B5DCA1EB-CFD1-45BC-B879-C2AAA600952F}" type="pres">
      <dgm:prSet presAssocID="{F52BA23A-A74C-435E-8F42-E71163434185}" presName="LevelTwoTextNode" presStyleLbl="node4" presStyleIdx="12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5D3D247-947D-4818-B9AD-6055E8E63EDB}" type="pres">
      <dgm:prSet presAssocID="{F52BA23A-A74C-435E-8F42-E71163434185}" presName="level3hierChild" presStyleCnt="0"/>
      <dgm:spPr/>
    </dgm:pt>
    <dgm:pt modelId="{206B0FB2-DF31-4A63-ACB2-EB113C173926}" type="pres">
      <dgm:prSet presAssocID="{66939718-F26D-4BE1-83FB-72D809316886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4DAC080B-0FB0-469F-9142-C296118EEDFD}" type="pres">
      <dgm:prSet presAssocID="{66939718-F26D-4BE1-83FB-72D809316886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7FED86FC-9D4A-4B1D-8EDB-FE9A96C6EC89}" type="pres">
      <dgm:prSet presAssocID="{7289F2C2-60B0-4078-B0AC-F5D7851CC55E}" presName="root2" presStyleCnt="0"/>
      <dgm:spPr/>
    </dgm:pt>
    <dgm:pt modelId="{927CB5CD-2EF5-46DB-8F33-7356240DC5A1}" type="pres">
      <dgm:prSet presAssocID="{7289F2C2-60B0-4078-B0AC-F5D7851CC55E}" presName="LevelTwoTextNode" presStyleLbl="node2" presStyleIdx="2" presStyleCnt="4" custScaleX="708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03E54A5-6E04-4105-912C-E369EE9D3842}" type="pres">
      <dgm:prSet presAssocID="{7289F2C2-60B0-4078-B0AC-F5D7851CC55E}" presName="level3hierChild" presStyleCnt="0"/>
      <dgm:spPr/>
    </dgm:pt>
    <dgm:pt modelId="{FD2FA2BC-35F5-4B07-BAA1-BA608F099E9C}" type="pres">
      <dgm:prSet presAssocID="{1FAF510C-72FB-4A33-AD51-DCC4112B2E1E}" presName="conn2-1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3536B7CB-54FF-4BF6-AD02-FC5D60A5F483}" type="pres">
      <dgm:prSet presAssocID="{1FAF510C-72FB-4A33-AD51-DCC4112B2E1E}" presName="connTx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2CD12E95-DA59-4A75-AFC1-46DD5A3350A7}" type="pres">
      <dgm:prSet presAssocID="{A774AC79-0493-4571-B2AE-3DA4CFD7E2F1}" presName="root2" presStyleCnt="0"/>
      <dgm:spPr/>
    </dgm:pt>
    <dgm:pt modelId="{01A7E7F9-E37A-4EA5-847B-7228C8436891}" type="pres">
      <dgm:prSet presAssocID="{A774AC79-0493-4571-B2AE-3DA4CFD7E2F1}" presName="LevelTwoTextNode" presStyleLbl="node3" presStyleIdx="3" presStyleCnt="6" custScaleX="522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650F567-F64C-4C33-A791-47AAAAE4BDF2}" type="pres">
      <dgm:prSet presAssocID="{A774AC79-0493-4571-B2AE-3DA4CFD7E2F1}" presName="level3hierChild" presStyleCnt="0"/>
      <dgm:spPr/>
    </dgm:pt>
    <dgm:pt modelId="{ACD3D7FC-848B-4207-A284-C8F1EDF99E28}" type="pres">
      <dgm:prSet presAssocID="{399841CE-D857-48A1-A367-1CDB8FB507CB}" presName="conn2-1" presStyleLbl="parChTrans1D4" presStyleIdx="13" presStyleCnt="30"/>
      <dgm:spPr/>
      <dgm:t>
        <a:bodyPr/>
        <a:lstStyle/>
        <a:p>
          <a:pPr rtl="1"/>
          <a:endParaRPr lang="fa-IR"/>
        </a:p>
      </dgm:t>
    </dgm:pt>
    <dgm:pt modelId="{FDF023F9-5EF8-4E3B-A8D9-16691F96A767}" type="pres">
      <dgm:prSet presAssocID="{399841CE-D857-48A1-A367-1CDB8FB507CB}" presName="connTx" presStyleLbl="parChTrans1D4" presStyleIdx="13" presStyleCnt="30"/>
      <dgm:spPr/>
      <dgm:t>
        <a:bodyPr/>
        <a:lstStyle/>
        <a:p>
          <a:pPr rtl="1"/>
          <a:endParaRPr lang="fa-IR"/>
        </a:p>
      </dgm:t>
    </dgm:pt>
    <dgm:pt modelId="{68D5C242-D319-41C8-850A-27FC08B555E3}" type="pres">
      <dgm:prSet presAssocID="{4F39C538-BEC2-4AF9-82D2-C0CC709CDBBB}" presName="root2" presStyleCnt="0"/>
      <dgm:spPr/>
    </dgm:pt>
    <dgm:pt modelId="{82F367D5-432C-4A58-8104-38433F8BBA55}" type="pres">
      <dgm:prSet presAssocID="{4F39C538-BEC2-4AF9-82D2-C0CC709CDBBB}" presName="LevelTwoTextNode" presStyleLbl="node4" presStyleIdx="13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47CC3FA-4C94-403E-A28A-D682698350C6}" type="pres">
      <dgm:prSet presAssocID="{4F39C538-BEC2-4AF9-82D2-C0CC709CDBBB}" presName="level3hierChild" presStyleCnt="0"/>
      <dgm:spPr/>
    </dgm:pt>
    <dgm:pt modelId="{AB43DFBB-9564-460B-A26E-7F1C984A7EE1}" type="pres">
      <dgm:prSet presAssocID="{CB74B7A6-7B40-45C7-AD40-F94014167E98}" presName="conn2-1" presStyleLbl="parChTrans1D4" presStyleIdx="14" presStyleCnt="30"/>
      <dgm:spPr/>
      <dgm:t>
        <a:bodyPr/>
        <a:lstStyle/>
        <a:p>
          <a:pPr rtl="1"/>
          <a:endParaRPr lang="fa-IR"/>
        </a:p>
      </dgm:t>
    </dgm:pt>
    <dgm:pt modelId="{457AA3B5-F6F0-4430-A600-DF578200B065}" type="pres">
      <dgm:prSet presAssocID="{CB74B7A6-7B40-45C7-AD40-F94014167E98}" presName="connTx" presStyleLbl="parChTrans1D4" presStyleIdx="14" presStyleCnt="30"/>
      <dgm:spPr/>
      <dgm:t>
        <a:bodyPr/>
        <a:lstStyle/>
        <a:p>
          <a:pPr rtl="1"/>
          <a:endParaRPr lang="fa-IR"/>
        </a:p>
      </dgm:t>
    </dgm:pt>
    <dgm:pt modelId="{E9F0B09F-FB96-49A4-AAA6-598D47097342}" type="pres">
      <dgm:prSet presAssocID="{53CE2B04-98D4-483B-A1E6-F62125061A7D}" presName="root2" presStyleCnt="0"/>
      <dgm:spPr/>
    </dgm:pt>
    <dgm:pt modelId="{89CB8C95-32B9-414C-AC72-1EB94783DAEE}" type="pres">
      <dgm:prSet presAssocID="{53CE2B04-98D4-483B-A1E6-F62125061A7D}" presName="LevelTwoTextNode" presStyleLbl="node4" presStyleIdx="14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D835B76-68BA-42BD-BDD2-AD2FC238CB6B}" type="pres">
      <dgm:prSet presAssocID="{53CE2B04-98D4-483B-A1E6-F62125061A7D}" presName="level3hierChild" presStyleCnt="0"/>
      <dgm:spPr/>
    </dgm:pt>
    <dgm:pt modelId="{36F6DD0F-1918-4F38-BCF5-10B864B83B52}" type="pres">
      <dgm:prSet presAssocID="{7DB548DB-1D51-45BA-93C3-ACBA2351688C}" presName="conn2-1" presStyleLbl="parChTrans1D4" presStyleIdx="15" presStyleCnt="30"/>
      <dgm:spPr/>
      <dgm:t>
        <a:bodyPr/>
        <a:lstStyle/>
        <a:p>
          <a:pPr rtl="1"/>
          <a:endParaRPr lang="fa-IR"/>
        </a:p>
      </dgm:t>
    </dgm:pt>
    <dgm:pt modelId="{68BE0E98-2C40-4A54-A4A1-AA53A487789F}" type="pres">
      <dgm:prSet presAssocID="{7DB548DB-1D51-45BA-93C3-ACBA2351688C}" presName="connTx" presStyleLbl="parChTrans1D4" presStyleIdx="15" presStyleCnt="30"/>
      <dgm:spPr/>
      <dgm:t>
        <a:bodyPr/>
        <a:lstStyle/>
        <a:p>
          <a:pPr rtl="1"/>
          <a:endParaRPr lang="fa-IR"/>
        </a:p>
      </dgm:t>
    </dgm:pt>
    <dgm:pt modelId="{C0F13096-85A2-423E-8A00-1E19E0BC2AE6}" type="pres">
      <dgm:prSet presAssocID="{CCB1D29F-DD9B-4673-B1EB-003E3E8C3D7A}" presName="root2" presStyleCnt="0"/>
      <dgm:spPr/>
    </dgm:pt>
    <dgm:pt modelId="{D13CA549-47FC-4208-B9A1-38E09DE4A184}" type="pres">
      <dgm:prSet presAssocID="{CCB1D29F-DD9B-4673-B1EB-003E3E8C3D7A}" presName="LevelTwoTextNode" presStyleLbl="node4" presStyleIdx="15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F9EE16-AC94-4805-939C-89687B10BE6E}" type="pres">
      <dgm:prSet presAssocID="{CCB1D29F-DD9B-4673-B1EB-003E3E8C3D7A}" presName="level3hierChild" presStyleCnt="0"/>
      <dgm:spPr/>
    </dgm:pt>
    <dgm:pt modelId="{34C41C68-EBA0-4F6C-8C23-0D228EBA6FAF}" type="pres">
      <dgm:prSet presAssocID="{E0B1CB60-6D7C-4BFD-A4FF-7D2ABF6F34F5}" presName="conn2-1" presStyleLbl="parChTrans1D4" presStyleIdx="16" presStyleCnt="30"/>
      <dgm:spPr/>
      <dgm:t>
        <a:bodyPr/>
        <a:lstStyle/>
        <a:p>
          <a:pPr rtl="1"/>
          <a:endParaRPr lang="fa-IR"/>
        </a:p>
      </dgm:t>
    </dgm:pt>
    <dgm:pt modelId="{0A2A429F-6E5A-43B8-B7E8-957913A67AF9}" type="pres">
      <dgm:prSet presAssocID="{E0B1CB60-6D7C-4BFD-A4FF-7D2ABF6F34F5}" presName="connTx" presStyleLbl="parChTrans1D4" presStyleIdx="16" presStyleCnt="30"/>
      <dgm:spPr/>
      <dgm:t>
        <a:bodyPr/>
        <a:lstStyle/>
        <a:p>
          <a:pPr rtl="1"/>
          <a:endParaRPr lang="fa-IR"/>
        </a:p>
      </dgm:t>
    </dgm:pt>
    <dgm:pt modelId="{C624F9D5-34DA-4410-9568-EBA5C9A9DC49}" type="pres">
      <dgm:prSet presAssocID="{06D39613-1C47-4269-A00C-8E1A2A4A649B}" presName="root2" presStyleCnt="0"/>
      <dgm:spPr/>
    </dgm:pt>
    <dgm:pt modelId="{16F236E3-FE49-444D-B39E-B62BC0F38E86}" type="pres">
      <dgm:prSet presAssocID="{06D39613-1C47-4269-A00C-8E1A2A4A649B}" presName="LevelTwoTextNode" presStyleLbl="node4" presStyleIdx="16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77E7853-D6EB-43E7-A313-98E520E8F721}" type="pres">
      <dgm:prSet presAssocID="{06D39613-1C47-4269-A00C-8E1A2A4A649B}" presName="level3hierChild" presStyleCnt="0"/>
      <dgm:spPr/>
    </dgm:pt>
    <dgm:pt modelId="{A81A90E7-5310-4ADC-B911-A387DDC11883}" type="pres">
      <dgm:prSet presAssocID="{672B7070-1AA9-4E1B-8301-5EC4825F7D74}" presName="conn2-1" presStyleLbl="parChTrans1D4" presStyleIdx="17" presStyleCnt="30"/>
      <dgm:spPr/>
      <dgm:t>
        <a:bodyPr/>
        <a:lstStyle/>
        <a:p>
          <a:pPr rtl="1"/>
          <a:endParaRPr lang="fa-IR"/>
        </a:p>
      </dgm:t>
    </dgm:pt>
    <dgm:pt modelId="{CFD65ACA-29AC-476E-89C7-ACB1510EEE51}" type="pres">
      <dgm:prSet presAssocID="{672B7070-1AA9-4E1B-8301-5EC4825F7D74}" presName="connTx" presStyleLbl="parChTrans1D4" presStyleIdx="17" presStyleCnt="30"/>
      <dgm:spPr/>
      <dgm:t>
        <a:bodyPr/>
        <a:lstStyle/>
        <a:p>
          <a:pPr rtl="1"/>
          <a:endParaRPr lang="fa-IR"/>
        </a:p>
      </dgm:t>
    </dgm:pt>
    <dgm:pt modelId="{9D47E248-591D-4448-9EF4-BBBC56368056}" type="pres">
      <dgm:prSet presAssocID="{363BAB21-BEC3-4987-B741-437C290DDCBA}" presName="root2" presStyleCnt="0"/>
      <dgm:spPr/>
    </dgm:pt>
    <dgm:pt modelId="{C3556BE5-7559-4394-A67B-7B505DB8DDF1}" type="pres">
      <dgm:prSet presAssocID="{363BAB21-BEC3-4987-B741-437C290DDCBA}" presName="LevelTwoTextNode" presStyleLbl="node4" presStyleIdx="17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4E9D769-12CB-49F4-8430-7C1F6CEC5257}" type="pres">
      <dgm:prSet presAssocID="{363BAB21-BEC3-4987-B741-437C290DDCBA}" presName="level3hierChild" presStyleCnt="0"/>
      <dgm:spPr/>
    </dgm:pt>
    <dgm:pt modelId="{F387FF6F-F569-46F1-B43F-578AF8B898EF}" type="pres">
      <dgm:prSet presAssocID="{D1DE092C-419C-4ADA-A948-3F13D4208FC0}" presName="conn2-1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ADD7C771-5C5C-4A94-9FBC-7D3E80F4D08E}" type="pres">
      <dgm:prSet presAssocID="{D1DE092C-419C-4ADA-A948-3F13D4208FC0}" presName="connTx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E0283E75-BA48-423B-B92B-234803951757}" type="pres">
      <dgm:prSet presAssocID="{6E3E8856-DD48-4B68-BDA2-B3BB04F88C5D}" presName="root2" presStyleCnt="0"/>
      <dgm:spPr/>
    </dgm:pt>
    <dgm:pt modelId="{08DFAC9B-1F15-4272-AE75-66ECE758E2CE}" type="pres">
      <dgm:prSet presAssocID="{6E3E8856-DD48-4B68-BDA2-B3BB04F88C5D}" presName="LevelTwoTextNode" presStyleLbl="node3" presStyleIdx="4" presStyleCnt="6" custScaleX="2906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07C68CC-F847-4A21-86BA-B013A38AF898}" type="pres">
      <dgm:prSet presAssocID="{6E3E8856-DD48-4B68-BDA2-B3BB04F88C5D}" presName="level3hierChild" presStyleCnt="0"/>
      <dgm:spPr/>
    </dgm:pt>
    <dgm:pt modelId="{A696ADAE-F52C-42C8-839B-7FCC4048A494}" type="pres">
      <dgm:prSet presAssocID="{030DFCA3-7C86-456D-A14E-BADC384B0160}" presName="conn2-1" presStyleLbl="parChTrans1D4" presStyleIdx="18" presStyleCnt="30"/>
      <dgm:spPr/>
      <dgm:t>
        <a:bodyPr/>
        <a:lstStyle/>
        <a:p>
          <a:pPr rtl="1"/>
          <a:endParaRPr lang="fa-IR"/>
        </a:p>
      </dgm:t>
    </dgm:pt>
    <dgm:pt modelId="{2095B166-20AE-4994-AB2A-DD9D4D1F877C}" type="pres">
      <dgm:prSet presAssocID="{030DFCA3-7C86-456D-A14E-BADC384B0160}" presName="connTx" presStyleLbl="parChTrans1D4" presStyleIdx="18" presStyleCnt="30"/>
      <dgm:spPr/>
      <dgm:t>
        <a:bodyPr/>
        <a:lstStyle/>
        <a:p>
          <a:pPr rtl="1"/>
          <a:endParaRPr lang="fa-IR"/>
        </a:p>
      </dgm:t>
    </dgm:pt>
    <dgm:pt modelId="{94BD435A-5D8C-43EC-9F84-1D3DF26FCEA1}" type="pres">
      <dgm:prSet presAssocID="{C5C2A038-BFB5-4E65-B3CA-F4922DD6124A}" presName="root2" presStyleCnt="0"/>
      <dgm:spPr/>
    </dgm:pt>
    <dgm:pt modelId="{77D39286-3012-47C3-B472-278012989C06}" type="pres">
      <dgm:prSet presAssocID="{C5C2A038-BFB5-4E65-B3CA-F4922DD6124A}" presName="LevelTwoTextNode" presStyleLbl="node4" presStyleIdx="18" presStyleCnt="30" custScaleX="86638" custScaleY="1353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3F2A6F3-E997-4CD9-8223-299929D3B1BB}" type="pres">
      <dgm:prSet presAssocID="{C5C2A038-BFB5-4E65-B3CA-F4922DD6124A}" presName="level3hierChild" presStyleCnt="0"/>
      <dgm:spPr/>
    </dgm:pt>
    <dgm:pt modelId="{5FA8EA93-D20D-41F8-BDD6-E24EC1D3C20B}" type="pres">
      <dgm:prSet presAssocID="{190010A3-1C09-43AC-B91D-3A05DEFA0301}" presName="conn2-1" presStyleLbl="parChTrans1D4" presStyleIdx="19" presStyleCnt="30"/>
      <dgm:spPr/>
      <dgm:t>
        <a:bodyPr/>
        <a:lstStyle/>
        <a:p>
          <a:pPr rtl="1"/>
          <a:endParaRPr lang="fa-IR"/>
        </a:p>
      </dgm:t>
    </dgm:pt>
    <dgm:pt modelId="{863FCBC6-1BEC-4DB7-A3DF-82E6976C8A71}" type="pres">
      <dgm:prSet presAssocID="{190010A3-1C09-43AC-B91D-3A05DEFA0301}" presName="connTx" presStyleLbl="parChTrans1D4" presStyleIdx="19" presStyleCnt="30"/>
      <dgm:spPr/>
      <dgm:t>
        <a:bodyPr/>
        <a:lstStyle/>
        <a:p>
          <a:pPr rtl="1"/>
          <a:endParaRPr lang="fa-IR"/>
        </a:p>
      </dgm:t>
    </dgm:pt>
    <dgm:pt modelId="{51C7CF4F-7A4D-4E48-B2E9-51D76F1D301B}" type="pres">
      <dgm:prSet presAssocID="{23D22C15-8BC6-4CA7-B2BE-5B08517C62D3}" presName="root2" presStyleCnt="0"/>
      <dgm:spPr/>
    </dgm:pt>
    <dgm:pt modelId="{8CCBE2E7-D76B-41A1-B0DF-716310793F5F}" type="pres">
      <dgm:prSet presAssocID="{23D22C15-8BC6-4CA7-B2BE-5B08517C62D3}" presName="LevelTwoTextNode" presStyleLbl="node4" presStyleIdx="19" presStyleCnt="30" custScaleY="1291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9035B68-67B1-481C-92EE-8C501C7F8DDF}" type="pres">
      <dgm:prSet presAssocID="{23D22C15-8BC6-4CA7-B2BE-5B08517C62D3}" presName="level3hierChild" presStyleCnt="0"/>
      <dgm:spPr/>
    </dgm:pt>
    <dgm:pt modelId="{C614A916-D7C4-4C76-AB71-41B5152BD01B}" type="pres">
      <dgm:prSet presAssocID="{322B6897-7051-4BE9-9573-72A2ECC5DE03}" presName="conn2-1" presStyleLbl="parChTrans1D4" presStyleIdx="20" presStyleCnt="30"/>
      <dgm:spPr/>
      <dgm:t>
        <a:bodyPr/>
        <a:lstStyle/>
        <a:p>
          <a:pPr rtl="1"/>
          <a:endParaRPr lang="fa-IR"/>
        </a:p>
      </dgm:t>
    </dgm:pt>
    <dgm:pt modelId="{E36A1ABE-DDB2-49A7-BD0E-996DCA091055}" type="pres">
      <dgm:prSet presAssocID="{322B6897-7051-4BE9-9573-72A2ECC5DE03}" presName="connTx" presStyleLbl="parChTrans1D4" presStyleIdx="20" presStyleCnt="30"/>
      <dgm:spPr/>
      <dgm:t>
        <a:bodyPr/>
        <a:lstStyle/>
        <a:p>
          <a:pPr rtl="1"/>
          <a:endParaRPr lang="fa-IR"/>
        </a:p>
      </dgm:t>
    </dgm:pt>
    <dgm:pt modelId="{9FC15A98-AD8E-46E8-823E-BEBCB278F063}" type="pres">
      <dgm:prSet presAssocID="{C0097CC4-B504-44B1-9D27-127CDAB2D593}" presName="root2" presStyleCnt="0"/>
      <dgm:spPr/>
    </dgm:pt>
    <dgm:pt modelId="{94825DA8-619E-4996-8B40-7845A21752A3}" type="pres">
      <dgm:prSet presAssocID="{C0097CC4-B504-44B1-9D27-127CDAB2D593}" presName="LevelTwoTextNode" presStyleLbl="node4" presStyleIdx="20" presStyleCnt="30" custScaleX="19847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A6E8FE7-0136-49E6-88A0-8C60AEA10B2A}" type="pres">
      <dgm:prSet presAssocID="{C0097CC4-B504-44B1-9D27-127CDAB2D593}" presName="level3hierChild" presStyleCnt="0"/>
      <dgm:spPr/>
    </dgm:pt>
    <dgm:pt modelId="{F58EB139-48F4-408C-9FF9-DFB31D0D8048}" type="pres">
      <dgm:prSet presAssocID="{C753EAC5-7368-41C0-BD01-086B46F71258}" presName="conn2-1" presStyleLbl="parChTrans1D4" presStyleIdx="21" presStyleCnt="30"/>
      <dgm:spPr/>
      <dgm:t>
        <a:bodyPr/>
        <a:lstStyle/>
        <a:p>
          <a:pPr rtl="1"/>
          <a:endParaRPr lang="fa-IR"/>
        </a:p>
      </dgm:t>
    </dgm:pt>
    <dgm:pt modelId="{0284C030-C9D4-47ED-9D6B-6E77F1AB8D86}" type="pres">
      <dgm:prSet presAssocID="{C753EAC5-7368-41C0-BD01-086B46F71258}" presName="connTx" presStyleLbl="parChTrans1D4" presStyleIdx="21" presStyleCnt="30"/>
      <dgm:spPr/>
      <dgm:t>
        <a:bodyPr/>
        <a:lstStyle/>
        <a:p>
          <a:pPr rtl="1"/>
          <a:endParaRPr lang="fa-IR"/>
        </a:p>
      </dgm:t>
    </dgm:pt>
    <dgm:pt modelId="{5AC07817-11C6-4D7F-ABD9-BFA72B404B67}" type="pres">
      <dgm:prSet presAssocID="{CDF0217A-8AF6-44EE-A739-884D83458EDF}" presName="root2" presStyleCnt="0"/>
      <dgm:spPr/>
    </dgm:pt>
    <dgm:pt modelId="{73520496-FE78-4330-AC19-9988D264B3B0}" type="pres">
      <dgm:prSet presAssocID="{CDF0217A-8AF6-44EE-A739-884D83458EDF}" presName="LevelTwoTextNode" presStyleLbl="node4" presStyleIdx="21" presStyleCnt="30" custScaleX="19847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8571496-B3BA-42CD-B33F-F7C8178541B0}" type="pres">
      <dgm:prSet presAssocID="{CDF0217A-8AF6-44EE-A739-884D83458EDF}" presName="level3hierChild" presStyleCnt="0"/>
      <dgm:spPr/>
    </dgm:pt>
    <dgm:pt modelId="{5B277728-EE0A-4125-AB87-6DBD9E8BE237}" type="pres">
      <dgm:prSet presAssocID="{0EF17C35-4828-480C-87F1-59DF73F332D3}" presName="conn2-1" presStyleLbl="parChTrans1D4" presStyleIdx="22" presStyleCnt="30"/>
      <dgm:spPr/>
      <dgm:t>
        <a:bodyPr/>
        <a:lstStyle/>
        <a:p>
          <a:pPr rtl="1"/>
          <a:endParaRPr lang="fa-IR"/>
        </a:p>
      </dgm:t>
    </dgm:pt>
    <dgm:pt modelId="{673A413F-D88D-4B68-BAB9-C4540C892271}" type="pres">
      <dgm:prSet presAssocID="{0EF17C35-4828-480C-87F1-59DF73F332D3}" presName="connTx" presStyleLbl="parChTrans1D4" presStyleIdx="22" presStyleCnt="30"/>
      <dgm:spPr/>
      <dgm:t>
        <a:bodyPr/>
        <a:lstStyle/>
        <a:p>
          <a:pPr rtl="1"/>
          <a:endParaRPr lang="fa-IR"/>
        </a:p>
      </dgm:t>
    </dgm:pt>
    <dgm:pt modelId="{8DC33A1F-838E-4729-B3F8-76F1CA41C7A2}" type="pres">
      <dgm:prSet presAssocID="{7D1D2E63-59D8-4A2D-8DC5-9F0F5E95F229}" presName="root2" presStyleCnt="0"/>
      <dgm:spPr/>
    </dgm:pt>
    <dgm:pt modelId="{F4EA0947-300F-4B19-88BC-7E71EE56878F}" type="pres">
      <dgm:prSet presAssocID="{7D1D2E63-59D8-4A2D-8DC5-9F0F5E95F229}" presName="LevelTwoTextNode" presStyleLbl="node4" presStyleIdx="22" presStyleCnt="30" custScaleX="8663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A052ECE-5F10-4CD8-B954-3BE3BCEF7055}" type="pres">
      <dgm:prSet presAssocID="{7D1D2E63-59D8-4A2D-8DC5-9F0F5E95F229}" presName="level3hierChild" presStyleCnt="0"/>
      <dgm:spPr/>
    </dgm:pt>
    <dgm:pt modelId="{727F8CB6-8E58-4067-8A21-90DDBB8DDB8C}" type="pres">
      <dgm:prSet presAssocID="{A521439D-5269-4A2F-840E-BE4014DE7929}" presName="conn2-1" presStyleLbl="parChTrans1D4" presStyleIdx="23" presStyleCnt="30"/>
      <dgm:spPr/>
      <dgm:t>
        <a:bodyPr/>
        <a:lstStyle/>
        <a:p>
          <a:pPr rtl="1"/>
          <a:endParaRPr lang="fa-IR"/>
        </a:p>
      </dgm:t>
    </dgm:pt>
    <dgm:pt modelId="{5FAECB2D-488D-4589-BCEB-7C1514D3496F}" type="pres">
      <dgm:prSet presAssocID="{A521439D-5269-4A2F-840E-BE4014DE7929}" presName="connTx" presStyleLbl="parChTrans1D4" presStyleIdx="23" presStyleCnt="30"/>
      <dgm:spPr/>
      <dgm:t>
        <a:bodyPr/>
        <a:lstStyle/>
        <a:p>
          <a:pPr rtl="1"/>
          <a:endParaRPr lang="fa-IR"/>
        </a:p>
      </dgm:t>
    </dgm:pt>
    <dgm:pt modelId="{0113E280-40DA-45D2-9B54-239FCB2950F1}" type="pres">
      <dgm:prSet presAssocID="{CBE29253-1AD3-4F13-A373-C97366AC8B7E}" presName="root2" presStyleCnt="0"/>
      <dgm:spPr/>
    </dgm:pt>
    <dgm:pt modelId="{B3EB992B-9974-4567-B09F-5E2C83AAAA51}" type="pres">
      <dgm:prSet presAssocID="{CBE29253-1AD3-4F13-A373-C97366AC8B7E}" presName="LevelTwoTextNode" presStyleLbl="node4" presStyleIdx="23" presStyleCnt="30" custScaleY="1420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77A1E7E-5825-45C1-AD49-CC86D5795378}" type="pres">
      <dgm:prSet presAssocID="{CBE29253-1AD3-4F13-A373-C97366AC8B7E}" presName="level3hierChild" presStyleCnt="0"/>
      <dgm:spPr/>
    </dgm:pt>
    <dgm:pt modelId="{2513FA4F-2E49-45F1-8D22-E882B1B7C330}" type="pres">
      <dgm:prSet presAssocID="{EF9B6DDA-F8A6-44B1-B183-F479775EF186}" presName="conn2-1" presStyleLbl="parChTrans1D4" presStyleIdx="24" presStyleCnt="30"/>
      <dgm:spPr/>
      <dgm:t>
        <a:bodyPr/>
        <a:lstStyle/>
        <a:p>
          <a:pPr rtl="1"/>
          <a:endParaRPr lang="fa-IR"/>
        </a:p>
      </dgm:t>
    </dgm:pt>
    <dgm:pt modelId="{807A38F9-F5AC-4D62-B379-2EE40AC5E01F}" type="pres">
      <dgm:prSet presAssocID="{EF9B6DDA-F8A6-44B1-B183-F479775EF186}" presName="connTx" presStyleLbl="parChTrans1D4" presStyleIdx="24" presStyleCnt="30"/>
      <dgm:spPr/>
      <dgm:t>
        <a:bodyPr/>
        <a:lstStyle/>
        <a:p>
          <a:pPr rtl="1"/>
          <a:endParaRPr lang="fa-IR"/>
        </a:p>
      </dgm:t>
    </dgm:pt>
    <dgm:pt modelId="{15CA9217-8630-40F9-992C-C194B9C260CC}" type="pres">
      <dgm:prSet presAssocID="{20284A35-EC28-4FC5-9C4A-4DD4F952B8F2}" presName="root2" presStyleCnt="0"/>
      <dgm:spPr/>
    </dgm:pt>
    <dgm:pt modelId="{6D946D70-9A82-422B-B063-E9CADF1A5A26}" type="pres">
      <dgm:prSet presAssocID="{20284A35-EC28-4FC5-9C4A-4DD4F952B8F2}" presName="LevelTwoTextNode" presStyleLbl="node4" presStyleIdx="24" presStyleCnt="30" custScaleX="86638" custScaleY="1594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0857FAB-BFC4-433C-A257-9C02DBB68D47}" type="pres">
      <dgm:prSet presAssocID="{20284A35-EC28-4FC5-9C4A-4DD4F952B8F2}" presName="level3hierChild" presStyleCnt="0"/>
      <dgm:spPr/>
    </dgm:pt>
    <dgm:pt modelId="{268CE340-EB9E-4F08-B51C-780366B069AF}" type="pres">
      <dgm:prSet presAssocID="{83C6C4C5-C97B-45C1-827D-8AAC736F371B}" presName="conn2-1" presStyleLbl="parChTrans1D4" presStyleIdx="25" presStyleCnt="30"/>
      <dgm:spPr/>
      <dgm:t>
        <a:bodyPr/>
        <a:lstStyle/>
        <a:p>
          <a:pPr rtl="1"/>
          <a:endParaRPr lang="fa-IR"/>
        </a:p>
      </dgm:t>
    </dgm:pt>
    <dgm:pt modelId="{35CBB1AB-6D7C-4110-A185-E9227BCD21A8}" type="pres">
      <dgm:prSet presAssocID="{83C6C4C5-C97B-45C1-827D-8AAC736F371B}" presName="connTx" presStyleLbl="parChTrans1D4" presStyleIdx="25" presStyleCnt="30"/>
      <dgm:spPr/>
      <dgm:t>
        <a:bodyPr/>
        <a:lstStyle/>
        <a:p>
          <a:pPr rtl="1"/>
          <a:endParaRPr lang="fa-IR"/>
        </a:p>
      </dgm:t>
    </dgm:pt>
    <dgm:pt modelId="{52DFF737-DF6A-4800-9F63-7FF97F41396D}" type="pres">
      <dgm:prSet presAssocID="{78374DFF-6B34-4B4F-B228-2FE6A41AFEFA}" presName="root2" presStyleCnt="0"/>
      <dgm:spPr/>
    </dgm:pt>
    <dgm:pt modelId="{39C4F5AC-0CFC-4297-AD10-A305B6129422}" type="pres">
      <dgm:prSet presAssocID="{78374DFF-6B34-4B4F-B228-2FE6A41AFEFA}" presName="LevelTwoTextNode" presStyleLbl="node4" presStyleIdx="25" presStyleCnt="30" custScaleX="3176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BE19990-DB77-41BC-B814-FBB02B09083B}" type="pres">
      <dgm:prSet presAssocID="{78374DFF-6B34-4B4F-B228-2FE6A41AFEFA}" presName="level3hierChild" presStyleCnt="0"/>
      <dgm:spPr/>
    </dgm:pt>
    <dgm:pt modelId="{62F74954-E62E-4420-B0A1-02F02F0C15EA}" type="pres">
      <dgm:prSet presAssocID="{E383BA5A-5EEB-4145-A6F7-4066814BBFE3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E6E62DC8-9EA0-4148-A6DB-A707EE77F66C}" type="pres">
      <dgm:prSet presAssocID="{E383BA5A-5EEB-4145-A6F7-4066814BBFE3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4941AA71-7A65-4AED-A4D0-7019DDC9AD30}" type="pres">
      <dgm:prSet presAssocID="{8E6D010B-744A-4CDD-91CF-04DC5F9539CC}" presName="root2" presStyleCnt="0"/>
      <dgm:spPr/>
    </dgm:pt>
    <dgm:pt modelId="{8D664469-C084-495C-A522-BFEACC3765E9}" type="pres">
      <dgm:prSet presAssocID="{8E6D010B-744A-4CDD-91CF-04DC5F9539CC}" presName="LevelTwoTextNode" presStyleLbl="node2" presStyleIdx="3" presStyleCnt="4" custScaleX="741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6B1974B-25AC-46F9-9969-EDBC5C331DF8}" type="pres">
      <dgm:prSet presAssocID="{8E6D010B-744A-4CDD-91CF-04DC5F9539CC}" presName="level3hierChild" presStyleCnt="0"/>
      <dgm:spPr/>
    </dgm:pt>
    <dgm:pt modelId="{7820814B-0B7A-49D1-88B3-A3FB2FDA45BD}" type="pres">
      <dgm:prSet presAssocID="{9C8777D3-0026-4E78-AFC7-8BDCE56B5A4E}" presName="conn2-1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CCDA9CAF-CC63-4958-8667-25499E0BA65C}" type="pres">
      <dgm:prSet presAssocID="{9C8777D3-0026-4E78-AFC7-8BDCE56B5A4E}" presName="connTx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0CE34284-782D-4770-BDC8-61E691515309}" type="pres">
      <dgm:prSet presAssocID="{DEF62A44-6883-4425-A9B6-772CC0B3A53F}" presName="root2" presStyleCnt="0"/>
      <dgm:spPr/>
    </dgm:pt>
    <dgm:pt modelId="{75C79F98-D205-43BA-A35B-955C3DCD5E34}" type="pres">
      <dgm:prSet presAssocID="{DEF62A44-6883-4425-A9B6-772CC0B3A53F}" presName="LevelTwoTextNode" presStyleLbl="node3" presStyleIdx="5" presStyleCnt="6" custScaleX="741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81AF1EE-8C0B-4E59-90F4-AA00294DDA13}" type="pres">
      <dgm:prSet presAssocID="{DEF62A44-6883-4425-A9B6-772CC0B3A53F}" presName="level3hierChild" presStyleCnt="0"/>
      <dgm:spPr/>
    </dgm:pt>
    <dgm:pt modelId="{6C7D86A2-64FF-44E0-BB4F-C9220779430C}" type="pres">
      <dgm:prSet presAssocID="{CFD3323A-27B4-47DC-B4D7-0639B50BCF45}" presName="conn2-1" presStyleLbl="parChTrans1D4" presStyleIdx="26" presStyleCnt="30"/>
      <dgm:spPr/>
      <dgm:t>
        <a:bodyPr/>
        <a:lstStyle/>
        <a:p>
          <a:pPr rtl="1"/>
          <a:endParaRPr lang="fa-IR"/>
        </a:p>
      </dgm:t>
    </dgm:pt>
    <dgm:pt modelId="{1A4966EC-2554-45AC-A2BC-914BEF0FE2FA}" type="pres">
      <dgm:prSet presAssocID="{CFD3323A-27B4-47DC-B4D7-0639B50BCF45}" presName="connTx" presStyleLbl="parChTrans1D4" presStyleIdx="26" presStyleCnt="30"/>
      <dgm:spPr/>
      <dgm:t>
        <a:bodyPr/>
        <a:lstStyle/>
        <a:p>
          <a:pPr rtl="1"/>
          <a:endParaRPr lang="fa-IR"/>
        </a:p>
      </dgm:t>
    </dgm:pt>
    <dgm:pt modelId="{387A8F28-9BB5-4956-BE4D-8BCF8C915698}" type="pres">
      <dgm:prSet presAssocID="{2C2EA782-A69E-47CF-A32A-ADE172DC8BFC}" presName="root2" presStyleCnt="0"/>
      <dgm:spPr/>
    </dgm:pt>
    <dgm:pt modelId="{5AC97BE0-34C5-48FD-9762-19E5BE4FA933}" type="pres">
      <dgm:prSet presAssocID="{2C2EA782-A69E-47CF-A32A-ADE172DC8BFC}" presName="LevelTwoTextNode" presStyleLbl="node4" presStyleIdx="26" presStyleCnt="30" custScaleX="741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C535B2E-015E-4580-ACB5-D33E69B8238C}" type="pres">
      <dgm:prSet presAssocID="{2C2EA782-A69E-47CF-A32A-ADE172DC8BFC}" presName="level3hierChild" presStyleCnt="0"/>
      <dgm:spPr/>
    </dgm:pt>
    <dgm:pt modelId="{828040A9-896B-4503-A432-3B14177695CD}" type="pres">
      <dgm:prSet presAssocID="{21A9CFBB-F3FB-4EE2-9FC1-FC89DCAAA170}" presName="conn2-1" presStyleLbl="parChTrans1D4" presStyleIdx="27" presStyleCnt="30"/>
      <dgm:spPr/>
      <dgm:t>
        <a:bodyPr/>
        <a:lstStyle/>
        <a:p>
          <a:pPr rtl="1"/>
          <a:endParaRPr lang="fa-IR"/>
        </a:p>
      </dgm:t>
    </dgm:pt>
    <dgm:pt modelId="{780DA97B-A003-409D-99BB-A533EE624C21}" type="pres">
      <dgm:prSet presAssocID="{21A9CFBB-F3FB-4EE2-9FC1-FC89DCAAA170}" presName="connTx" presStyleLbl="parChTrans1D4" presStyleIdx="27" presStyleCnt="30"/>
      <dgm:spPr/>
      <dgm:t>
        <a:bodyPr/>
        <a:lstStyle/>
        <a:p>
          <a:pPr rtl="1"/>
          <a:endParaRPr lang="fa-IR"/>
        </a:p>
      </dgm:t>
    </dgm:pt>
    <dgm:pt modelId="{5E5F395C-4554-49C3-9876-477235789638}" type="pres">
      <dgm:prSet presAssocID="{2BD653EE-A897-4201-9B80-93749477CF19}" presName="root2" presStyleCnt="0"/>
      <dgm:spPr/>
    </dgm:pt>
    <dgm:pt modelId="{A34E99C2-9943-4A5F-A746-E3F6F8FAB556}" type="pres">
      <dgm:prSet presAssocID="{2BD653EE-A897-4201-9B80-93749477CF19}" presName="LevelTwoTextNode" presStyleLbl="node4" presStyleIdx="27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214055E-48DB-47DB-AD97-24464D312122}" type="pres">
      <dgm:prSet presAssocID="{2BD653EE-A897-4201-9B80-93749477CF19}" presName="level3hierChild" presStyleCnt="0"/>
      <dgm:spPr/>
    </dgm:pt>
    <dgm:pt modelId="{7575B4B8-FE23-4810-B783-23511DE2077F}" type="pres">
      <dgm:prSet presAssocID="{F5CCF6C6-39C9-405C-A23C-8FF9E88BC4BE}" presName="conn2-1" presStyleLbl="parChTrans1D4" presStyleIdx="28" presStyleCnt="30"/>
      <dgm:spPr/>
      <dgm:t>
        <a:bodyPr/>
        <a:lstStyle/>
        <a:p>
          <a:pPr rtl="1"/>
          <a:endParaRPr lang="fa-IR"/>
        </a:p>
      </dgm:t>
    </dgm:pt>
    <dgm:pt modelId="{0DE8FA38-E2EF-41C5-96E5-A3B451CE9C71}" type="pres">
      <dgm:prSet presAssocID="{F5CCF6C6-39C9-405C-A23C-8FF9E88BC4BE}" presName="connTx" presStyleLbl="parChTrans1D4" presStyleIdx="28" presStyleCnt="30"/>
      <dgm:spPr/>
      <dgm:t>
        <a:bodyPr/>
        <a:lstStyle/>
        <a:p>
          <a:pPr rtl="1"/>
          <a:endParaRPr lang="fa-IR"/>
        </a:p>
      </dgm:t>
    </dgm:pt>
    <dgm:pt modelId="{58A9DB6A-A330-4CAD-85EE-6A46562A36F5}" type="pres">
      <dgm:prSet presAssocID="{E48C07EF-D5E7-4D91-9549-A7F929CB4D9A}" presName="root2" presStyleCnt="0"/>
      <dgm:spPr/>
    </dgm:pt>
    <dgm:pt modelId="{5BFE67F6-0BFC-463C-843A-3C2A1CB5726F}" type="pres">
      <dgm:prSet presAssocID="{E48C07EF-D5E7-4D91-9549-A7F929CB4D9A}" presName="LevelTwoTextNode" presStyleLbl="node4" presStyleIdx="28" presStyleCnt="30" custScaleX="741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4867040-195B-47FC-B13D-BB8C520B5A42}" type="pres">
      <dgm:prSet presAssocID="{E48C07EF-D5E7-4D91-9549-A7F929CB4D9A}" presName="level3hierChild" presStyleCnt="0"/>
      <dgm:spPr/>
    </dgm:pt>
    <dgm:pt modelId="{2539CA08-C62E-469F-9217-379447CE63CC}" type="pres">
      <dgm:prSet presAssocID="{C4F04F40-F871-406F-AD16-290615A1083F}" presName="conn2-1" presStyleLbl="parChTrans1D4" presStyleIdx="29" presStyleCnt="30"/>
      <dgm:spPr/>
      <dgm:t>
        <a:bodyPr/>
        <a:lstStyle/>
        <a:p>
          <a:pPr rtl="1"/>
          <a:endParaRPr lang="fa-IR"/>
        </a:p>
      </dgm:t>
    </dgm:pt>
    <dgm:pt modelId="{617AABD7-F72F-4C8C-806D-C01C87AA3533}" type="pres">
      <dgm:prSet presAssocID="{C4F04F40-F871-406F-AD16-290615A1083F}" presName="connTx" presStyleLbl="parChTrans1D4" presStyleIdx="29" presStyleCnt="30"/>
      <dgm:spPr/>
      <dgm:t>
        <a:bodyPr/>
        <a:lstStyle/>
        <a:p>
          <a:pPr rtl="1"/>
          <a:endParaRPr lang="fa-IR"/>
        </a:p>
      </dgm:t>
    </dgm:pt>
    <dgm:pt modelId="{978DCCC3-0AA9-4005-816D-37D7319946C9}" type="pres">
      <dgm:prSet presAssocID="{C759690B-9662-4FA4-8B7E-C7C2991BDF91}" presName="root2" presStyleCnt="0"/>
      <dgm:spPr/>
    </dgm:pt>
    <dgm:pt modelId="{7AB67B9C-17C5-430F-8204-39A21C7A8783}" type="pres">
      <dgm:prSet presAssocID="{C759690B-9662-4FA4-8B7E-C7C2991BDF91}" presName="LevelTwoTextNode" presStyleLbl="node4" presStyleIdx="29" presStyleCnt="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1F5A8BC-56A0-472C-B94F-35D648681064}" type="pres">
      <dgm:prSet presAssocID="{C759690B-9662-4FA4-8B7E-C7C2991BDF91}" presName="level3hierChild" presStyleCnt="0"/>
      <dgm:spPr/>
    </dgm:pt>
  </dgm:ptLst>
  <dgm:cxnLst>
    <dgm:cxn modelId="{869FD919-7530-414C-B710-55004E7E6C26}" srcId="{4F39C538-BEC2-4AF9-82D2-C0CC709CDBBB}" destId="{CCB1D29F-DD9B-4673-B1EB-003E3E8C3D7A}" srcOrd="1" destOrd="0" parTransId="{7DB548DB-1D51-45BA-93C3-ACBA2351688C}" sibTransId="{2916A12F-6DE8-48F4-AB53-DE567C45C487}"/>
    <dgm:cxn modelId="{1C248B22-79BE-4093-B3E6-ED116C7065E6}" type="presOf" srcId="{E0B1CB60-6D7C-4BFD-A4FF-7D2ABF6F34F5}" destId="{0A2A429F-6E5A-43B8-B7E8-957913A67AF9}" srcOrd="1" destOrd="0" presId="urn:microsoft.com/office/officeart/2008/layout/HorizontalMultiLevelHierarchy"/>
    <dgm:cxn modelId="{4AD307F1-116A-4202-A58D-F7B4DF3EE43E}" type="presOf" srcId="{1AF9AA9B-4869-4FCC-96EE-1AA7B53F8117}" destId="{82E466BA-4730-44C2-ADD2-A0F3C58E32F3}" srcOrd="0" destOrd="0" presId="urn:microsoft.com/office/officeart/2008/layout/HorizontalMultiLevelHierarchy"/>
    <dgm:cxn modelId="{BE634995-8B4B-4818-ACFD-09C169915548}" type="presOf" srcId="{190010A3-1C09-43AC-B91D-3A05DEFA0301}" destId="{5FA8EA93-D20D-41F8-BDD6-E24EC1D3C20B}" srcOrd="0" destOrd="0" presId="urn:microsoft.com/office/officeart/2008/layout/HorizontalMultiLevelHierarchy"/>
    <dgm:cxn modelId="{0A58BEE4-C534-4D53-88A5-6516DB772D7C}" srcId="{E48C07EF-D5E7-4D91-9549-A7F929CB4D9A}" destId="{C759690B-9662-4FA4-8B7E-C7C2991BDF91}" srcOrd="0" destOrd="0" parTransId="{C4F04F40-F871-406F-AD16-290615A1083F}" sibTransId="{B4069038-F598-4F97-9265-6DF2361B68D5}"/>
    <dgm:cxn modelId="{9597B07D-FAFC-48B6-8358-9693030E3B3E}" type="presOf" srcId="{8E6D010B-744A-4CDD-91CF-04DC5F9539CC}" destId="{8D664469-C084-495C-A522-BFEACC3765E9}" srcOrd="0" destOrd="0" presId="urn:microsoft.com/office/officeart/2008/layout/HorizontalMultiLevelHierarchy"/>
    <dgm:cxn modelId="{27F3A240-6138-484A-A017-462A7DE7A784}" type="presOf" srcId="{94E9E483-AD5A-4CAB-9FC0-0828597C95BB}" destId="{7190E26B-E7AA-4325-B45C-B410FD0CCDFD}" srcOrd="1" destOrd="0" presId="urn:microsoft.com/office/officeart/2008/layout/HorizontalMultiLevelHierarchy"/>
    <dgm:cxn modelId="{B74972B2-1B66-40D1-92DE-178AABB47D7B}" srcId="{7D1D2E63-59D8-4A2D-8DC5-9F0F5E95F229}" destId="{CBE29253-1AD3-4F13-A373-C97366AC8B7E}" srcOrd="0" destOrd="0" parTransId="{A521439D-5269-4A2F-840E-BE4014DE7929}" sibTransId="{6DF909CD-B630-4B75-8373-E4B34B13F0A6}"/>
    <dgm:cxn modelId="{E8D1DBC4-C7DB-4E29-B711-38387FFE6AF0}" type="presOf" srcId="{F705C22C-5D71-44A1-9700-3A5E73020257}" destId="{2C6F59AE-0ACA-4DEB-8441-604A8045A48C}" srcOrd="1" destOrd="0" presId="urn:microsoft.com/office/officeart/2008/layout/HorizontalMultiLevelHierarchy"/>
    <dgm:cxn modelId="{9BBA4C45-3631-47C4-B7CF-0C973482401B}" srcId="{19F1507D-292A-457D-8F50-5157F7E4F9D3}" destId="{8A1292CD-8C96-4863-8A10-81E59F029A1E}" srcOrd="1" destOrd="0" parTransId="{F5AA671A-9720-408A-BBB2-E9835755129D}" sibTransId="{0917D016-5067-4B1D-B21C-35E8EB2A5848}"/>
    <dgm:cxn modelId="{7282FB9F-9D30-4029-8560-41DD3FEBC449}" type="presOf" srcId="{0EF17C35-4828-480C-87F1-59DF73F332D3}" destId="{673A413F-D88D-4B68-BAB9-C4540C892271}" srcOrd="1" destOrd="0" presId="urn:microsoft.com/office/officeart/2008/layout/HorizontalMultiLevelHierarchy"/>
    <dgm:cxn modelId="{ED2D5A78-CCFD-4EAE-B467-91EDF7FC673C}" type="presOf" srcId="{9DE69A5A-F698-4055-9FBA-13C742D3FA9A}" destId="{DF20EC60-1E58-46A0-9B0B-12C0A733C5CD}" srcOrd="0" destOrd="0" presId="urn:microsoft.com/office/officeart/2008/layout/HorizontalMultiLevelHierarchy"/>
    <dgm:cxn modelId="{14F6E6F1-2E0A-42DE-8CE4-653DF18BBA64}" type="presOf" srcId="{C66EB2DB-1EB6-4852-B7BB-B342791415EC}" destId="{3F47583B-8B70-435D-9C5E-C4ADB599E7BD}" srcOrd="0" destOrd="0" presId="urn:microsoft.com/office/officeart/2008/layout/HorizontalMultiLevelHierarchy"/>
    <dgm:cxn modelId="{834CA73F-70BA-4176-959D-2A8CDE29C902}" type="presOf" srcId="{D9963E1B-4F18-4B36-9098-4C715617BE75}" destId="{5CD4A449-0059-4A7F-B408-90F937256F76}" srcOrd="0" destOrd="0" presId="urn:microsoft.com/office/officeart/2008/layout/HorizontalMultiLevelHierarchy"/>
    <dgm:cxn modelId="{4AF7BA41-3C11-4AB9-9881-26AC3BA4B33C}" type="presOf" srcId="{97886846-AD75-4E9C-9808-DCE79CDB0EAE}" destId="{F53D1612-D277-488E-9C38-E4C252A2AD9B}" srcOrd="0" destOrd="0" presId="urn:microsoft.com/office/officeart/2008/layout/HorizontalMultiLevelHierarchy"/>
    <dgm:cxn modelId="{EDED10E8-B09D-4D9B-A067-4105FEE141EC}" type="presOf" srcId="{399841CE-D857-48A1-A367-1CDB8FB507CB}" destId="{ACD3D7FC-848B-4207-A284-C8F1EDF99E28}" srcOrd="0" destOrd="0" presId="urn:microsoft.com/office/officeart/2008/layout/HorizontalMultiLevelHierarchy"/>
    <dgm:cxn modelId="{E07DEAE4-7EE9-4FCE-8C71-58CEF29AC38F}" type="presOf" srcId="{E48C07EF-D5E7-4D91-9549-A7F929CB4D9A}" destId="{5BFE67F6-0BFC-463C-843A-3C2A1CB5726F}" srcOrd="0" destOrd="0" presId="urn:microsoft.com/office/officeart/2008/layout/HorizontalMultiLevelHierarchy"/>
    <dgm:cxn modelId="{3F5CDACF-F96B-429E-AF05-77001CBD4BE7}" type="presOf" srcId="{973C59D0-6B9C-4838-AEC4-D346BF00F942}" destId="{A2AEDA8F-B824-4662-8CB9-FC9D4EE9117A}" srcOrd="1" destOrd="0" presId="urn:microsoft.com/office/officeart/2008/layout/HorizontalMultiLevelHierarchy"/>
    <dgm:cxn modelId="{90BF2C18-3D66-4AE2-B085-F6FBA0190717}" srcId="{7289F2C2-60B0-4078-B0AC-F5D7851CC55E}" destId="{6E3E8856-DD48-4B68-BDA2-B3BB04F88C5D}" srcOrd="1" destOrd="0" parTransId="{D1DE092C-419C-4ADA-A948-3F13D4208FC0}" sibTransId="{D84D1A83-46FB-4C0E-8C1F-1333CF920057}"/>
    <dgm:cxn modelId="{BF1CA287-662C-4B84-8250-0914881DB4AE}" type="presOf" srcId="{F705C22C-5D71-44A1-9700-3A5E73020257}" destId="{5659A04E-1775-42F4-A614-8BCED449E86F}" srcOrd="0" destOrd="0" presId="urn:microsoft.com/office/officeart/2008/layout/HorizontalMultiLevelHierarchy"/>
    <dgm:cxn modelId="{94349465-BFD1-4A1D-AC53-698291E06658}" type="presOf" srcId="{CB74B7A6-7B40-45C7-AD40-F94014167E98}" destId="{457AA3B5-F6F0-4430-A600-DF578200B065}" srcOrd="1" destOrd="0" presId="urn:microsoft.com/office/officeart/2008/layout/HorizontalMultiLevelHierarchy"/>
    <dgm:cxn modelId="{E61758A3-0978-4DF9-959D-A408722D143C}" type="presOf" srcId="{7D1D2E63-59D8-4A2D-8DC5-9F0F5E95F229}" destId="{F4EA0947-300F-4B19-88BC-7E71EE56878F}" srcOrd="0" destOrd="0" presId="urn:microsoft.com/office/officeart/2008/layout/HorizontalMultiLevelHierarchy"/>
    <dgm:cxn modelId="{47A28C5B-1492-4494-A254-A1BC488A7032}" type="presOf" srcId="{D3D2518A-EC4C-4180-A67C-BEABD6AED124}" destId="{7C520328-D078-497B-ACAB-6BA598FBBE39}" srcOrd="0" destOrd="0" presId="urn:microsoft.com/office/officeart/2008/layout/HorizontalMultiLevelHierarchy"/>
    <dgm:cxn modelId="{3294B958-0B45-44EA-9F8F-7E0875781E3F}" type="presOf" srcId="{6159650A-F2BD-4FB6-B483-37CC415E3C4B}" destId="{C01F3955-BB39-4023-81AB-6AF1FFD20C0A}" srcOrd="0" destOrd="0" presId="urn:microsoft.com/office/officeart/2008/layout/HorizontalMultiLevelHierarchy"/>
    <dgm:cxn modelId="{824915B2-D6CD-4F35-B6F0-C52C6EF90481}" type="presOf" srcId="{06D39613-1C47-4269-A00C-8E1A2A4A649B}" destId="{16F236E3-FE49-444D-B39E-B62BC0F38E86}" srcOrd="0" destOrd="0" presId="urn:microsoft.com/office/officeart/2008/layout/HorizontalMultiLevelHierarchy"/>
    <dgm:cxn modelId="{8C8D3919-02F7-43EC-801E-FE824E8A2D4D}" type="presOf" srcId="{9F2A2E28-469D-4794-B348-F3909A75A782}" destId="{9044EC0F-1C3C-4C19-8C1D-A5D03C33B8F8}" srcOrd="0" destOrd="0" presId="urn:microsoft.com/office/officeart/2008/layout/HorizontalMultiLevelHierarchy"/>
    <dgm:cxn modelId="{89FA4BC2-8A10-4772-AFF8-A68418DCE1DE}" type="presOf" srcId="{CCB1D29F-DD9B-4673-B1EB-003E3E8C3D7A}" destId="{D13CA549-47FC-4208-B9A1-38E09DE4A184}" srcOrd="0" destOrd="0" presId="urn:microsoft.com/office/officeart/2008/layout/HorizontalMultiLevelHierarchy"/>
    <dgm:cxn modelId="{5D90867B-8DD3-4126-AE89-BE017AB6FE7C}" type="presOf" srcId="{6E3E8856-DD48-4B68-BDA2-B3BB04F88C5D}" destId="{08DFAC9B-1F15-4272-AE75-66ECE758E2CE}" srcOrd="0" destOrd="0" presId="urn:microsoft.com/office/officeart/2008/layout/HorizontalMultiLevelHierarchy"/>
    <dgm:cxn modelId="{077C5097-1BF5-4259-806A-11ED24B9E0A1}" type="presOf" srcId="{ACB97E10-7A03-482F-9EC9-D24E31070DED}" destId="{785C22BB-31AE-4FBA-B9DC-41454D21B086}" srcOrd="0" destOrd="0" presId="urn:microsoft.com/office/officeart/2008/layout/HorizontalMultiLevelHierarchy"/>
    <dgm:cxn modelId="{CA27A9B8-DA37-4E15-BA6D-CB52780C3F9B}" type="presOf" srcId="{21A9CFBB-F3FB-4EE2-9FC1-FC89DCAAA170}" destId="{780DA97B-A003-409D-99BB-A533EE624C21}" srcOrd="1" destOrd="0" presId="urn:microsoft.com/office/officeart/2008/layout/HorizontalMultiLevelHierarchy"/>
    <dgm:cxn modelId="{CFB5589D-EBB6-4CD1-BECC-BD2134EA03D6}" type="presOf" srcId="{83C6C4C5-C97B-45C1-827D-8AAC736F371B}" destId="{35CBB1AB-6D7C-4110-A185-E9227BCD21A8}" srcOrd="1" destOrd="0" presId="urn:microsoft.com/office/officeart/2008/layout/HorizontalMultiLevelHierarchy"/>
    <dgm:cxn modelId="{36634698-ECA1-4358-8FD8-A9F706FBF258}" srcId="{C46BEB70-56A1-441C-A2D3-9DC455162857}" destId="{F52BA23A-A74C-435E-8F42-E71163434185}" srcOrd="0" destOrd="0" parTransId="{98D4A18A-DC38-462D-AF39-FBC49386A381}" sibTransId="{EDAE0368-088D-4BD9-8161-F264FFE7C125}"/>
    <dgm:cxn modelId="{100DE738-360E-475A-9452-5A581292E004}" type="presOf" srcId="{96A18569-2886-45B2-831B-7A59992CEA45}" destId="{4ACF6C40-AF31-40A3-852C-537D413AE24D}" srcOrd="0" destOrd="0" presId="urn:microsoft.com/office/officeart/2008/layout/HorizontalMultiLevelHierarchy"/>
    <dgm:cxn modelId="{90E1E263-E014-4018-9ECF-58BFEC59DFB6}" srcId="{06D39613-1C47-4269-A00C-8E1A2A4A649B}" destId="{363BAB21-BEC3-4987-B741-437C290DDCBA}" srcOrd="0" destOrd="0" parTransId="{672B7070-1AA9-4E1B-8301-5EC4825F7D74}" sibTransId="{7566B3CA-2EC3-40EE-BB3D-8C3F3F18D659}"/>
    <dgm:cxn modelId="{6B68EEA0-66C9-48ED-92DB-2A3549DF6BC0}" type="presOf" srcId="{7DB548DB-1D51-45BA-93C3-ACBA2351688C}" destId="{68BE0E98-2C40-4A54-A4A1-AA53A487789F}" srcOrd="1" destOrd="0" presId="urn:microsoft.com/office/officeart/2008/layout/HorizontalMultiLevelHierarchy"/>
    <dgm:cxn modelId="{5B652D84-DF65-4F2B-97DE-C3E3E227FD20}" type="presOf" srcId="{F5CCF6C6-39C9-405C-A23C-8FF9E88BC4BE}" destId="{7575B4B8-FE23-4810-B783-23511DE2077F}" srcOrd="0" destOrd="0" presId="urn:microsoft.com/office/officeart/2008/layout/HorizontalMultiLevelHierarchy"/>
    <dgm:cxn modelId="{E94E1EFD-E005-40C7-BAF2-903A2D6C6760}" type="presOf" srcId="{030DFCA3-7C86-456D-A14E-BADC384B0160}" destId="{2095B166-20AE-4994-AB2A-DD9D4D1F877C}" srcOrd="1" destOrd="0" presId="urn:microsoft.com/office/officeart/2008/layout/HorizontalMultiLevelHierarchy"/>
    <dgm:cxn modelId="{3318CB0E-F729-404E-BD8D-804CF24BB782}" srcId="{8E6D010B-744A-4CDD-91CF-04DC5F9539CC}" destId="{DEF62A44-6883-4425-A9B6-772CC0B3A53F}" srcOrd="0" destOrd="0" parTransId="{9C8777D3-0026-4E78-AFC7-8BDCE56B5A4E}" sibTransId="{0636F461-507C-4393-BBB4-56D744CCCCC3}"/>
    <dgm:cxn modelId="{C1B05C8A-137D-463C-86CC-2B4A27956B73}" type="presOf" srcId="{449A8A69-F187-40D0-BC3D-72906BB0CDD5}" destId="{36068147-E31E-43A7-AE35-D5BC7EB131D4}" srcOrd="1" destOrd="0" presId="urn:microsoft.com/office/officeart/2008/layout/HorizontalMultiLevelHierarchy"/>
    <dgm:cxn modelId="{873D1666-07A3-4ED0-96F0-33A58EB78485}" type="presOf" srcId="{322B6897-7051-4BE9-9573-72A2ECC5DE03}" destId="{C614A916-D7C4-4C76-AB71-41B5152BD01B}" srcOrd="0" destOrd="0" presId="urn:microsoft.com/office/officeart/2008/layout/HorizontalMultiLevelHierarchy"/>
    <dgm:cxn modelId="{DE1CACBA-DCB4-495F-80B0-1387BE95194C}" type="presOf" srcId="{415B7FCE-0041-40F9-951F-CADA936FC5C8}" destId="{0BFADF90-58E5-49E4-ADA3-6022C2475E18}" srcOrd="1" destOrd="0" presId="urn:microsoft.com/office/officeart/2008/layout/HorizontalMultiLevelHierarchy"/>
    <dgm:cxn modelId="{79C1D1BC-221D-4A1D-A226-F4BAF13B68D7}" srcId="{8A1292CD-8C96-4863-8A10-81E59F029A1E}" destId="{C46BEB70-56A1-441C-A2D3-9DC455162857}" srcOrd="1" destOrd="0" parTransId="{ACB97E10-7A03-482F-9EC9-D24E31070DED}" sibTransId="{8253E2A7-81D0-451C-BCDB-A451B16F005D}"/>
    <dgm:cxn modelId="{93001070-E6B7-4E8A-8FAD-11139228C30D}" type="presOf" srcId="{A774AC79-0493-4571-B2AE-3DA4CFD7E2F1}" destId="{01A7E7F9-E37A-4EA5-847B-7228C8436891}" srcOrd="0" destOrd="0" presId="urn:microsoft.com/office/officeart/2008/layout/HorizontalMultiLevelHierarchy"/>
    <dgm:cxn modelId="{9FF9193E-6336-4B77-A00B-199EFBFC76E4}" srcId="{23D22C15-8BC6-4CA7-B2BE-5B08517C62D3}" destId="{C0097CC4-B504-44B1-9D27-127CDAB2D593}" srcOrd="0" destOrd="0" parTransId="{322B6897-7051-4BE9-9573-72A2ECC5DE03}" sibTransId="{78B3CB0B-F398-4C04-ACE9-1629AAC37A12}"/>
    <dgm:cxn modelId="{61D92C63-4D28-4447-948C-90830F5CF10E}" type="presOf" srcId="{1BC0BBA9-F38E-4249-87B0-D0E7D4812A29}" destId="{57013A00-577F-4DD7-B123-56D2630D52D1}" srcOrd="0" destOrd="0" presId="urn:microsoft.com/office/officeart/2008/layout/HorizontalMultiLevelHierarchy"/>
    <dgm:cxn modelId="{D4F456CB-082F-414D-B0EB-1F23A4397EA9}" type="presOf" srcId="{1213425F-96A9-4773-B8A9-8100A6980FB7}" destId="{135EBC9D-65BC-4DE9-8BB1-2FAE1671928B}" srcOrd="0" destOrd="0" presId="urn:microsoft.com/office/officeart/2008/layout/HorizontalMultiLevelHierarchy"/>
    <dgm:cxn modelId="{6D74688C-7908-4AD5-8F31-B64215FC9252}" srcId="{B187B6BF-87C3-4981-90C6-65F2457CECAB}" destId="{58721EFC-BC7E-4DA7-ABA2-D302C4DF7135}" srcOrd="1" destOrd="0" parTransId="{973C59D0-6B9C-4838-AEC4-D346BF00F942}" sibTransId="{D50F2E6F-83C7-454A-A078-0478F4A04BF6}"/>
    <dgm:cxn modelId="{5BA7BFCD-162C-47EB-8C1B-F609BAD1FA1E}" srcId="{8A1292CD-8C96-4863-8A10-81E59F029A1E}" destId="{1213425F-96A9-4773-B8A9-8100A6980FB7}" srcOrd="0" destOrd="0" parTransId="{449A8A69-F187-40D0-BC3D-72906BB0CDD5}" sibTransId="{D55BD490-3E6C-400C-A53C-4A184C7D6D35}"/>
    <dgm:cxn modelId="{CCE32000-65A8-4A38-BB51-EFCD02CE135C}" srcId="{19F1507D-292A-457D-8F50-5157F7E4F9D3}" destId="{8E6D010B-744A-4CDD-91CF-04DC5F9539CC}" srcOrd="3" destOrd="0" parTransId="{E383BA5A-5EEB-4145-A6F7-4066814BBFE3}" sibTransId="{5904C8E7-C44C-4335-9347-D73A06858E94}"/>
    <dgm:cxn modelId="{64BE713C-56FC-45C8-989E-E0EA493547E4}" srcId="{7A5C1835-26C8-49FD-8CD6-DC15F5AEC7EE}" destId="{9F2A2E28-469D-4794-B348-F3909A75A782}" srcOrd="1" destOrd="0" parTransId="{1BC0BBA9-F38E-4249-87B0-D0E7D4812A29}" sibTransId="{B67ADFFF-6805-4C32-8C99-1C9FFBA06098}"/>
    <dgm:cxn modelId="{2DF1710B-B00C-4302-B148-5AEA74E7FAFC}" srcId="{7F7D337C-E37A-4333-BA3D-394B742DA67B}" destId="{827DCC44-8B76-446F-A6E8-81A618883BC3}" srcOrd="0" destOrd="0" parTransId="{F705C22C-5D71-44A1-9700-3A5E73020257}" sibTransId="{735F22B5-AD66-4431-8E6F-CA86A61849C8}"/>
    <dgm:cxn modelId="{6AEDF4F7-657C-43F5-B881-13BB46D2678B}" type="presOf" srcId="{D1DE092C-419C-4ADA-A948-3F13D4208FC0}" destId="{F387FF6F-F569-46F1-B43F-578AF8B898EF}" srcOrd="0" destOrd="0" presId="urn:microsoft.com/office/officeart/2008/layout/HorizontalMultiLevelHierarchy"/>
    <dgm:cxn modelId="{611EFBF8-19F6-4E63-B691-0231C29CFA19}" type="presOf" srcId="{C753EAC5-7368-41C0-BD01-086B46F71258}" destId="{0284C030-C9D4-47ED-9D6B-6E77F1AB8D86}" srcOrd="1" destOrd="0" presId="urn:microsoft.com/office/officeart/2008/layout/HorizontalMultiLevelHierarchy"/>
    <dgm:cxn modelId="{46C4401B-40F7-48CF-87C0-73CC010FF4E4}" srcId="{827DCC44-8B76-446F-A6E8-81A618883BC3}" destId="{CF1E886C-981D-489B-84AE-79A544CFE299}" srcOrd="1" destOrd="0" parTransId="{97886846-AD75-4E9C-9808-DCE79CDB0EAE}" sibTransId="{034FD97F-C399-4A7F-BB04-65E42D6F1E00}"/>
    <dgm:cxn modelId="{A094D214-615B-4AD5-984B-148672E44585}" type="presOf" srcId="{D3D2518A-EC4C-4180-A67C-BEABD6AED124}" destId="{F0E40FC8-1147-4C6C-BE8F-77D2D20584E2}" srcOrd="1" destOrd="0" presId="urn:microsoft.com/office/officeart/2008/layout/HorizontalMultiLevelHierarchy"/>
    <dgm:cxn modelId="{EED62CF4-C0B1-4C09-8CE9-AC00BD981CA4}" type="presOf" srcId="{DEF62A44-6883-4425-A9B6-772CC0B3A53F}" destId="{75C79F98-D205-43BA-A35B-955C3DCD5E34}" srcOrd="0" destOrd="0" presId="urn:microsoft.com/office/officeart/2008/layout/HorizontalMultiLevelHierarchy"/>
    <dgm:cxn modelId="{EE485705-1E9C-4AEB-AB16-2A59F7B218A2}" type="presOf" srcId="{8A1292CD-8C96-4863-8A10-81E59F029A1E}" destId="{CAAC7B6F-5DA4-4C04-B4ED-F0B9FAF1CA73}" srcOrd="0" destOrd="0" presId="urn:microsoft.com/office/officeart/2008/layout/HorizontalMultiLevelHierarchy"/>
    <dgm:cxn modelId="{99A3FA2E-E79D-4DF1-A455-FFD971E6D3F2}" srcId="{23D22C15-8BC6-4CA7-B2BE-5B08517C62D3}" destId="{CDF0217A-8AF6-44EE-A739-884D83458EDF}" srcOrd="1" destOrd="0" parTransId="{C753EAC5-7368-41C0-BD01-086B46F71258}" sibTransId="{25738876-E920-41FC-8FF8-485A3D952425}"/>
    <dgm:cxn modelId="{5866E0B4-354D-468B-B712-1A76DC6D78A0}" type="presOf" srcId="{CBE29253-1AD3-4F13-A373-C97366AC8B7E}" destId="{B3EB992B-9974-4567-B09F-5E2C83AAAA51}" srcOrd="0" destOrd="0" presId="urn:microsoft.com/office/officeart/2008/layout/HorizontalMultiLevelHierarchy"/>
    <dgm:cxn modelId="{2B967D2A-5CB4-4190-BCB3-57AC0DD69C98}" srcId="{4F39C538-BEC2-4AF9-82D2-C0CC709CDBBB}" destId="{53CE2B04-98D4-483B-A1E6-F62125061A7D}" srcOrd="0" destOrd="0" parTransId="{CB74B7A6-7B40-45C7-AD40-F94014167E98}" sibTransId="{BFD16E28-0FC3-454F-9917-83701F136B05}"/>
    <dgm:cxn modelId="{A146C27E-1D57-49A0-8BEC-5CC8471798F6}" type="presOf" srcId="{9C8777D3-0026-4E78-AFC7-8BDCE56B5A4E}" destId="{7820814B-0B7A-49D1-88B3-A3FB2FDA45BD}" srcOrd="0" destOrd="0" presId="urn:microsoft.com/office/officeart/2008/layout/HorizontalMultiLevelHierarchy"/>
    <dgm:cxn modelId="{6A39E249-7C3C-492A-A3A5-E20D5EA959F1}" type="presOf" srcId="{53CE2B04-98D4-483B-A1E6-F62125061A7D}" destId="{89CB8C95-32B9-414C-AC72-1EB94783DAEE}" srcOrd="0" destOrd="0" presId="urn:microsoft.com/office/officeart/2008/layout/HorizontalMultiLevelHierarchy"/>
    <dgm:cxn modelId="{2C0493D9-DA31-4482-B95D-F4CCDDDC829A}" type="presOf" srcId="{5848C13F-D1E7-4418-981D-E9652621D9B8}" destId="{031BA4D8-DFE0-4ECB-9DAA-19BADC0339EB}" srcOrd="0" destOrd="0" presId="urn:microsoft.com/office/officeart/2008/layout/HorizontalMultiLevelHierarchy"/>
    <dgm:cxn modelId="{995670F6-BE85-4CEE-AEA1-23E923F589B0}" type="presOf" srcId="{315162FC-5BD0-4AE4-A0A7-AEDC32FE6D9A}" destId="{1C98C6DB-2DA5-46A0-A07A-6DED625BCCCA}" srcOrd="1" destOrd="0" presId="urn:microsoft.com/office/officeart/2008/layout/HorizontalMultiLevelHierarchy"/>
    <dgm:cxn modelId="{D512FD0D-C361-491B-B95E-2AF1310A6268}" type="presOf" srcId="{D1DE092C-419C-4ADA-A948-3F13D4208FC0}" destId="{ADD7C771-5C5C-4A94-9FBC-7D3E80F4D08E}" srcOrd="1" destOrd="0" presId="urn:microsoft.com/office/officeart/2008/layout/HorizontalMultiLevelHierarchy"/>
    <dgm:cxn modelId="{3064077D-BF67-4CFA-8A09-C86E75C89FEA}" srcId="{CF1E886C-981D-489B-84AE-79A544CFE299}" destId="{C66EB2DB-1EB6-4852-B7BB-B342791415EC}" srcOrd="0" destOrd="0" parTransId="{94E9E483-AD5A-4CAB-9FC0-0828597C95BB}" sibTransId="{001A1613-EC02-4B4C-8B30-828BA0A7BF92}"/>
    <dgm:cxn modelId="{D6BF4F75-C615-4F01-874E-1E3FDEDF3657}" type="presOf" srcId="{C4F04F40-F871-406F-AD16-290615A1083F}" destId="{617AABD7-F72F-4C8C-806D-C01C87AA3533}" srcOrd="1" destOrd="0" presId="urn:microsoft.com/office/officeart/2008/layout/HorizontalMultiLevelHierarchy"/>
    <dgm:cxn modelId="{C61D1372-91D9-40D1-8CA1-9C5AFF5F2B08}" type="presOf" srcId="{030DFCA3-7C86-456D-A14E-BADC384B0160}" destId="{A696ADAE-F52C-42C8-839B-7FCC4048A494}" srcOrd="0" destOrd="0" presId="urn:microsoft.com/office/officeart/2008/layout/HorizontalMultiLevelHierarchy"/>
    <dgm:cxn modelId="{51860953-65BA-4B10-8A2B-5A1BD1C05D1A}" type="presOf" srcId="{B187B6BF-87C3-4981-90C6-65F2457CECAB}" destId="{93002C16-32F0-4954-8D37-168FB36F98DC}" srcOrd="0" destOrd="0" presId="urn:microsoft.com/office/officeart/2008/layout/HorizontalMultiLevelHierarchy"/>
    <dgm:cxn modelId="{5F8A6F4E-D7FE-4E2C-AE04-FC96E630E703}" type="presOf" srcId="{00ADCBC3-5C3C-43DE-B47D-65260E9576C1}" destId="{D7FB690A-E5AE-4AA3-91EF-20AA880CAF31}" srcOrd="0" destOrd="0" presId="urn:microsoft.com/office/officeart/2008/layout/HorizontalMultiLevelHierarchy"/>
    <dgm:cxn modelId="{125439BA-57E4-42C8-87AB-3092E0012606}" type="presOf" srcId="{2C2EA782-A69E-47CF-A32A-ADE172DC8BFC}" destId="{5AC97BE0-34C5-48FD-9762-19E5BE4FA933}" srcOrd="0" destOrd="0" presId="urn:microsoft.com/office/officeart/2008/layout/HorizontalMultiLevelHierarchy"/>
    <dgm:cxn modelId="{512739C1-A9D5-4F39-B731-63371FD12B84}" srcId="{19F1507D-292A-457D-8F50-5157F7E4F9D3}" destId="{7289F2C2-60B0-4078-B0AC-F5D7851CC55E}" srcOrd="2" destOrd="0" parTransId="{66939718-F26D-4BE1-83FB-72D809316886}" sibTransId="{ED0AEE64-9104-4BA0-862A-1F59D690B7DD}"/>
    <dgm:cxn modelId="{DE5F1F52-6F11-4617-B2F0-7B49830A33CA}" type="presOf" srcId="{CB74B7A6-7B40-45C7-AD40-F94014167E98}" destId="{AB43DFBB-9564-460B-A26E-7F1C984A7EE1}" srcOrd="0" destOrd="0" presId="urn:microsoft.com/office/officeart/2008/layout/HorizontalMultiLevelHierarchy"/>
    <dgm:cxn modelId="{F1329563-D184-4D9C-A24D-08A40EA86744}" type="presOf" srcId="{C4F04F40-F871-406F-AD16-290615A1083F}" destId="{2539CA08-C62E-469F-9217-379447CE63CC}" srcOrd="0" destOrd="0" presId="urn:microsoft.com/office/officeart/2008/layout/HorizontalMultiLevelHierarchy"/>
    <dgm:cxn modelId="{D5FBF8E7-4048-4F23-B45E-B9CAA96929DE}" srcId="{6E3E8856-DD48-4B68-BDA2-B3BB04F88C5D}" destId="{20284A35-EC28-4FC5-9C4A-4DD4F952B8F2}" srcOrd="2" destOrd="0" parTransId="{EF9B6DDA-F8A6-44B1-B183-F479775EF186}" sibTransId="{4C91DAD8-BE61-4A1F-9DF7-73ED85157DE5}"/>
    <dgm:cxn modelId="{BDD03FE8-F057-41E3-8911-459EA7A1834A}" type="presOf" srcId="{672B7070-1AA9-4E1B-8301-5EC4825F7D74}" destId="{CFD65ACA-29AC-476E-89C7-ACB1510EEE51}" srcOrd="1" destOrd="0" presId="urn:microsoft.com/office/officeart/2008/layout/HorizontalMultiLevelHierarchy"/>
    <dgm:cxn modelId="{896203D6-BB85-475F-A210-F9C0E59B48DE}" type="presOf" srcId="{F52BA23A-A74C-435E-8F42-E71163434185}" destId="{B5DCA1EB-CFD1-45BC-B879-C2AAA600952F}" srcOrd="0" destOrd="0" presId="urn:microsoft.com/office/officeart/2008/layout/HorizontalMultiLevelHierarchy"/>
    <dgm:cxn modelId="{A85351D4-91BE-4553-93F6-D3990F59304E}" type="presOf" srcId="{2BD653EE-A897-4201-9B80-93749477CF19}" destId="{A34E99C2-9943-4A5F-A746-E3F6F8FAB556}" srcOrd="0" destOrd="0" presId="urn:microsoft.com/office/officeart/2008/layout/HorizontalMultiLevelHierarchy"/>
    <dgm:cxn modelId="{20E20A9B-C8FC-470C-A699-377B4CAC55C2}" type="presOf" srcId="{CDF0217A-8AF6-44EE-A739-884D83458EDF}" destId="{73520496-FE78-4330-AC19-9988D264B3B0}" srcOrd="0" destOrd="0" presId="urn:microsoft.com/office/officeart/2008/layout/HorizontalMultiLevelHierarchy"/>
    <dgm:cxn modelId="{72A0DF92-7608-4BD3-9AF5-1971B3BC42BD}" type="presOf" srcId="{322B6897-7051-4BE9-9573-72A2ECC5DE03}" destId="{E36A1ABE-DDB2-49A7-BD0E-996DCA091055}" srcOrd="1" destOrd="0" presId="urn:microsoft.com/office/officeart/2008/layout/HorizontalMultiLevelHierarchy"/>
    <dgm:cxn modelId="{B71307EC-7EA7-468B-9CEC-B7DD5C462DE5}" type="presOf" srcId="{98D4A18A-DC38-462D-AF39-FBC49386A381}" destId="{029502F8-417C-4B7F-886B-94EB6B9A9BA6}" srcOrd="0" destOrd="0" presId="urn:microsoft.com/office/officeart/2008/layout/HorizontalMultiLevelHierarchy"/>
    <dgm:cxn modelId="{BB6B662E-B1E7-42A0-B009-EB5F9DA6E696}" type="presOf" srcId="{C759690B-9662-4FA4-8B7E-C7C2991BDF91}" destId="{7AB67B9C-17C5-430F-8204-39A21C7A8783}" srcOrd="0" destOrd="0" presId="urn:microsoft.com/office/officeart/2008/layout/HorizontalMultiLevelHierarchy"/>
    <dgm:cxn modelId="{00A9062E-5B5E-45BD-8EC8-B722B4D8E023}" type="presOf" srcId="{DD20B72B-BF8A-4F69-B246-AA90BE77F987}" destId="{17C31AF6-5112-46E2-A686-A4C598EA114E}" srcOrd="1" destOrd="0" presId="urn:microsoft.com/office/officeart/2008/layout/HorizontalMultiLevelHierarchy"/>
    <dgm:cxn modelId="{68CE6981-EE21-4017-8216-10498FAB5DB9}" type="presOf" srcId="{1FAF510C-72FB-4A33-AD51-DCC4112B2E1E}" destId="{3536B7CB-54FF-4BF6-AD02-FC5D60A5F483}" srcOrd="1" destOrd="0" presId="urn:microsoft.com/office/officeart/2008/layout/HorizontalMultiLevelHierarchy"/>
    <dgm:cxn modelId="{75E12D6D-74D4-4096-BB76-6CDA16AEED03}" type="presOf" srcId="{190010A3-1C09-43AC-B91D-3A05DEFA0301}" destId="{863FCBC6-1BEC-4DB7-A3DF-82E6976C8A71}" srcOrd="1" destOrd="0" presId="urn:microsoft.com/office/officeart/2008/layout/HorizontalMultiLevelHierarchy"/>
    <dgm:cxn modelId="{23977B0D-5C5A-4C18-90D9-96177FE48B32}" type="presOf" srcId="{E0B1CB60-6D7C-4BFD-A4FF-7D2ABF6F34F5}" destId="{34C41C68-EBA0-4F6C-8C23-0D228EBA6FAF}" srcOrd="0" destOrd="0" presId="urn:microsoft.com/office/officeart/2008/layout/HorizontalMultiLevelHierarchy"/>
    <dgm:cxn modelId="{D0365F28-ED1D-4896-B5FB-8A520E56160D}" type="presOf" srcId="{E01215D3-C48F-4FE4-89C9-D4F4479F61BA}" destId="{5C894C03-B845-4A20-9398-3D9D6EC8A74D}" srcOrd="0" destOrd="0" presId="urn:microsoft.com/office/officeart/2008/layout/HorizontalMultiLevelHierarchy"/>
    <dgm:cxn modelId="{B9A960D4-F438-443B-B6C8-DAD5972634E3}" type="presOf" srcId="{5F0A5172-8CDA-426E-AE79-0CCCEA610E9C}" destId="{BEF70EFD-3657-4130-89A0-D8D2E3C202E5}" srcOrd="0" destOrd="0" presId="urn:microsoft.com/office/officeart/2008/layout/HorizontalMultiLevelHierarchy"/>
    <dgm:cxn modelId="{CDED4E1C-E1CF-4C33-AEFA-7C486E2CEF20}" type="presOf" srcId="{0EF17C35-4828-480C-87F1-59DF73F332D3}" destId="{5B277728-EE0A-4125-AB87-6DBD9E8BE237}" srcOrd="0" destOrd="0" presId="urn:microsoft.com/office/officeart/2008/layout/HorizontalMultiLevelHierarchy"/>
    <dgm:cxn modelId="{DDD4F502-E466-484B-A0E9-AF3B112B7443}" type="presOf" srcId="{58721EFC-BC7E-4DA7-ABA2-D302C4DF7135}" destId="{7A9D309F-D9F7-4F48-BC14-5A5865F758F8}" srcOrd="0" destOrd="0" presId="urn:microsoft.com/office/officeart/2008/layout/HorizontalMultiLevelHierarchy"/>
    <dgm:cxn modelId="{F56A19C2-9191-44FA-8D62-3D49EF380C44}" type="presOf" srcId="{19F1507D-292A-457D-8F50-5157F7E4F9D3}" destId="{28150BE6-F839-4B68-A79B-7F025F84BD70}" srcOrd="0" destOrd="0" presId="urn:microsoft.com/office/officeart/2008/layout/HorizontalMultiLevelHierarchy"/>
    <dgm:cxn modelId="{B03E9704-7958-409C-93C5-4B422E326998}" srcId="{DEF62A44-6883-4425-A9B6-772CC0B3A53F}" destId="{E48C07EF-D5E7-4D91-9549-A7F929CB4D9A}" srcOrd="1" destOrd="0" parTransId="{F5CCF6C6-39C9-405C-A23C-8FF9E88BC4BE}" sibTransId="{F5661668-C7FF-4198-A718-33C38A847CDC}"/>
    <dgm:cxn modelId="{87F410A8-3DD6-4508-A00E-446FF55B4E1D}" type="presOf" srcId="{CFD3323A-27B4-47DC-B4D7-0639B50BCF45}" destId="{1A4966EC-2554-45AC-A2BC-914BEF0FE2FA}" srcOrd="1" destOrd="0" presId="urn:microsoft.com/office/officeart/2008/layout/HorizontalMultiLevelHierarchy"/>
    <dgm:cxn modelId="{9AD11CB9-5D2B-4B64-87DB-48A1AB7F4479}" type="presOf" srcId="{7DB548DB-1D51-45BA-93C3-ACBA2351688C}" destId="{36F6DD0F-1918-4F38-BCF5-10B864B83B52}" srcOrd="0" destOrd="0" presId="urn:microsoft.com/office/officeart/2008/layout/HorizontalMultiLevelHierarchy"/>
    <dgm:cxn modelId="{A00C144F-8CF9-4037-82DB-16A5719BD868}" type="presOf" srcId="{98D4A18A-DC38-462D-AF39-FBC49386A381}" destId="{8FAA48AE-62C3-48F9-A506-82DFCDB1F5A9}" srcOrd="1" destOrd="0" presId="urn:microsoft.com/office/officeart/2008/layout/HorizontalMultiLevelHierarchy"/>
    <dgm:cxn modelId="{CBF35A9C-9CEA-46AE-A780-9F3073B85A96}" type="presOf" srcId="{672B7070-1AA9-4E1B-8301-5EC4825F7D74}" destId="{A81A90E7-5310-4ADC-B911-A387DDC11883}" srcOrd="0" destOrd="0" presId="urn:microsoft.com/office/officeart/2008/layout/HorizontalMultiLevelHierarchy"/>
    <dgm:cxn modelId="{2D11243D-ADD9-4235-9AFD-164FA03C0B72}" type="presOf" srcId="{EF9B6DDA-F8A6-44B1-B183-F479775EF186}" destId="{807A38F9-F5AC-4D62-B379-2EE40AC5E01F}" srcOrd="1" destOrd="0" presId="urn:microsoft.com/office/officeart/2008/layout/HorizontalMultiLevelHierarchy"/>
    <dgm:cxn modelId="{0746C3DB-9F02-4039-9905-C911B320F4F9}" type="presOf" srcId="{C46BEB70-56A1-441C-A2D3-9DC455162857}" destId="{1B298805-DFF3-4E19-98E9-880F028EDEF2}" srcOrd="0" destOrd="0" presId="urn:microsoft.com/office/officeart/2008/layout/HorizontalMultiLevelHierarchy"/>
    <dgm:cxn modelId="{6B7C0031-F927-439F-B0BE-BBD02610D14D}" type="presOf" srcId="{E383BA5A-5EEB-4145-A6F7-4066814BBFE3}" destId="{62F74954-E62E-4420-B0A1-02F02F0C15EA}" srcOrd="0" destOrd="0" presId="urn:microsoft.com/office/officeart/2008/layout/HorizontalMultiLevelHierarchy"/>
    <dgm:cxn modelId="{5D66909F-306A-48BB-865C-335A60827FDC}" srcId="{A774AC79-0493-4571-B2AE-3DA4CFD7E2F1}" destId="{4F39C538-BEC2-4AF9-82D2-C0CC709CDBBB}" srcOrd="0" destOrd="0" parTransId="{399841CE-D857-48A1-A367-1CDB8FB507CB}" sibTransId="{F5923880-E7E5-4F88-B061-AFB0CDB4C5F3}"/>
    <dgm:cxn modelId="{C6E89A9A-DACD-4B80-922D-083E9B5FEEAC}" srcId="{9F2A2E28-469D-4794-B348-F3909A75A782}" destId="{D9963E1B-4F18-4B36-9098-4C715617BE75}" srcOrd="0" destOrd="0" parTransId="{00ADCBC3-5C3C-43DE-B47D-65260E9576C1}" sibTransId="{56B42F43-ABCA-47D2-A30C-0A3817564DDB}"/>
    <dgm:cxn modelId="{CA25881A-53A6-4046-8CFA-06EBAE79A0CF}" type="presOf" srcId="{CFD3323A-27B4-47DC-B4D7-0639B50BCF45}" destId="{6C7D86A2-64FF-44E0-BB4F-C9220779430C}" srcOrd="0" destOrd="0" presId="urn:microsoft.com/office/officeart/2008/layout/HorizontalMultiLevelHierarchy"/>
    <dgm:cxn modelId="{56C36062-EE58-4911-B1D7-48DE4E6D3A8D}" srcId="{9F2A2E28-469D-4794-B348-F3909A75A782}" destId="{9DE69A5A-F698-4055-9FBA-13C742D3FA9A}" srcOrd="1" destOrd="0" parTransId="{D3D2518A-EC4C-4180-A67C-BEABD6AED124}" sibTransId="{6C629839-240F-45ED-B0CD-213CC5F683F0}"/>
    <dgm:cxn modelId="{08DA5C57-CBBC-457D-8A09-5BF5C0DEE83B}" type="presOf" srcId="{F5AA671A-9720-408A-BBB2-E9835755129D}" destId="{1BDFFC0B-232D-477B-B3AC-856B33A655E2}" srcOrd="0" destOrd="0" presId="urn:microsoft.com/office/officeart/2008/layout/HorizontalMultiLevelHierarchy"/>
    <dgm:cxn modelId="{4470F9DE-23A4-4A89-8704-508F4534F459}" type="presOf" srcId="{18F91C4F-D54B-4419-B267-D7A3610F74DA}" destId="{5EBB0ABD-ADA9-4C4F-908A-2FE927F5BA96}" srcOrd="0" destOrd="0" presId="urn:microsoft.com/office/officeart/2008/layout/HorizontalMultiLevelHierarchy"/>
    <dgm:cxn modelId="{0D9B800D-5FA9-49D6-B170-9A932314FDCE}" srcId="{6E3E8856-DD48-4B68-BDA2-B3BB04F88C5D}" destId="{7D1D2E63-59D8-4A2D-8DC5-9F0F5E95F229}" srcOrd="1" destOrd="0" parTransId="{0EF17C35-4828-480C-87F1-59DF73F332D3}" sibTransId="{D6145E44-B0E3-4764-8B0D-5F223F8D644D}"/>
    <dgm:cxn modelId="{FD399B0C-B757-4312-B487-317AA3734CB1}" srcId="{CF1E886C-981D-489B-84AE-79A544CFE299}" destId="{6159650A-F2BD-4FB6-B483-37CC415E3C4B}" srcOrd="1" destOrd="0" parTransId="{E01215D3-C48F-4FE4-89C9-D4F4479F61BA}" sibTransId="{59C90529-3C0E-4928-AF87-98391E4B39CF}"/>
    <dgm:cxn modelId="{22056D7D-1626-4206-8A41-C71B58DE42D5}" srcId="{6E3E8856-DD48-4B68-BDA2-B3BB04F88C5D}" destId="{C5C2A038-BFB5-4E65-B3CA-F4922DD6124A}" srcOrd="0" destOrd="0" parTransId="{030DFCA3-7C86-456D-A14E-BADC384B0160}" sibTransId="{E2C9CB76-095C-4EE0-B69D-86A567B21B53}"/>
    <dgm:cxn modelId="{C4FF1751-C1D7-4429-90DC-58A935FA784B}" type="presOf" srcId="{7289F2C2-60B0-4078-B0AC-F5D7851CC55E}" destId="{927CB5CD-2EF5-46DB-8F33-7356240DC5A1}" srcOrd="0" destOrd="0" presId="urn:microsoft.com/office/officeart/2008/layout/HorizontalMultiLevelHierarchy"/>
    <dgm:cxn modelId="{AFFE0116-4B90-4CB3-9963-191C1BBE1046}" type="presOf" srcId="{0EBA2224-58AC-4F41-8D20-7A3834D153E6}" destId="{8E5C94EA-6476-4D98-BBCF-E634AE5E4BC1}" srcOrd="0" destOrd="0" presId="urn:microsoft.com/office/officeart/2008/layout/HorizontalMultiLevelHierarchy"/>
    <dgm:cxn modelId="{91AA5FEC-60F3-4643-A1D0-6CC325A276ED}" type="presOf" srcId="{0EBA2224-58AC-4F41-8D20-7A3834D153E6}" destId="{ECB0FE08-8880-4152-AF8D-B1DF383E8BAD}" srcOrd="1" destOrd="0" presId="urn:microsoft.com/office/officeart/2008/layout/HorizontalMultiLevelHierarchy"/>
    <dgm:cxn modelId="{6C01A481-7D52-4A46-98A5-A81DC825752D}" type="presOf" srcId="{94E9E483-AD5A-4CAB-9FC0-0828597C95BB}" destId="{EF0505A5-D10C-4C24-A85E-D1E5C52FE3C8}" srcOrd="0" destOrd="0" presId="urn:microsoft.com/office/officeart/2008/layout/HorizontalMultiLevelHierarchy"/>
    <dgm:cxn modelId="{A6006801-6B43-42C0-838B-BAB0C80F2C46}" type="presOf" srcId="{415B7FCE-0041-40F9-951F-CADA936FC5C8}" destId="{A4AAF5F5-61D7-44D7-A898-011F0612D276}" srcOrd="0" destOrd="0" presId="urn:microsoft.com/office/officeart/2008/layout/HorizontalMultiLevelHierarchy"/>
    <dgm:cxn modelId="{48C43085-FD79-46A0-91FC-BB38382DD63B}" type="presOf" srcId="{973C59D0-6B9C-4838-AEC4-D346BF00F942}" destId="{85BACEE4-4284-4532-A42A-48F1E68EF4AF}" srcOrd="0" destOrd="0" presId="urn:microsoft.com/office/officeart/2008/layout/HorizontalMultiLevelHierarchy"/>
    <dgm:cxn modelId="{ECEFCC40-7133-4691-A4F5-B3605BCC4C5B}" type="presOf" srcId="{C0097CC4-B504-44B1-9D27-127CDAB2D593}" destId="{94825DA8-619E-4996-8B40-7845A21752A3}" srcOrd="0" destOrd="0" presId="urn:microsoft.com/office/officeart/2008/layout/HorizontalMultiLevelHierarchy"/>
    <dgm:cxn modelId="{EB90EE6C-FD2F-4DD9-8E06-593C3A446298}" srcId="{1213425F-96A9-4773-B8A9-8100A6980FB7}" destId="{25A23B04-CA31-48DA-B978-5F31068653DC}" srcOrd="1" destOrd="0" parTransId="{315162FC-5BD0-4AE4-A0A7-AEDC32FE6D9A}" sibTransId="{70282E14-DD45-4B3F-B144-F6D9CDF4C6CD}"/>
    <dgm:cxn modelId="{EC28EBC2-EE17-4BC7-A12E-5D99B5D607C5}" srcId="{96A18569-2886-45B2-831B-7A59992CEA45}" destId="{19F1507D-292A-457D-8F50-5157F7E4F9D3}" srcOrd="0" destOrd="0" parTransId="{4454CE6B-C193-4856-BD8F-654839EBBC48}" sibTransId="{9F4CD0A7-C7FD-457F-846E-657C8D8C67CF}"/>
    <dgm:cxn modelId="{BF10ECB6-AA7A-4F09-9C25-314C88000685}" type="presOf" srcId="{66939718-F26D-4BE1-83FB-72D809316886}" destId="{4DAC080B-0FB0-469F-9142-C296118EEDFD}" srcOrd="1" destOrd="0" presId="urn:microsoft.com/office/officeart/2008/layout/HorizontalMultiLevelHierarchy"/>
    <dgm:cxn modelId="{1A0ECCC3-1B92-45D4-9BC1-D0BA69EE4650}" type="presOf" srcId="{9C8777D3-0026-4E78-AFC7-8BDCE56B5A4E}" destId="{CCDA9CAF-CC63-4958-8667-25499E0BA65C}" srcOrd="1" destOrd="0" presId="urn:microsoft.com/office/officeart/2008/layout/HorizontalMultiLevelHierarchy"/>
    <dgm:cxn modelId="{BA39C2EB-C419-4E00-8554-72AFBED6B7F6}" type="presOf" srcId="{E383BA5A-5EEB-4145-A6F7-4066814BBFE3}" destId="{E6E62DC8-9EA0-4148-A6DB-A707EE77F66C}" srcOrd="1" destOrd="0" presId="urn:microsoft.com/office/officeart/2008/layout/HorizontalMultiLevelHierarchy"/>
    <dgm:cxn modelId="{C7FED8B0-8F58-448E-ABED-A3E6C839D08B}" type="presOf" srcId="{A521439D-5269-4A2F-840E-BE4014DE7929}" destId="{5FAECB2D-488D-4589-BCEB-7C1514D3496F}" srcOrd="1" destOrd="0" presId="urn:microsoft.com/office/officeart/2008/layout/HorizontalMultiLevelHierarchy"/>
    <dgm:cxn modelId="{0A946B46-6A1F-4BA1-9950-17384343E912}" srcId="{7A5C1835-26C8-49FD-8CD6-DC15F5AEC7EE}" destId="{B187B6BF-87C3-4981-90C6-65F2457CECAB}" srcOrd="0" destOrd="0" parTransId="{0EBA2224-58AC-4F41-8D20-7A3834D153E6}" sibTransId="{BA57F6E7-16F8-47FE-9E90-5B6942EA695E}"/>
    <dgm:cxn modelId="{F52DE3E4-BF14-4C50-AA02-1CAF84A90B59}" srcId="{C5C2A038-BFB5-4E65-B3CA-F4922DD6124A}" destId="{23D22C15-8BC6-4CA7-B2BE-5B08517C62D3}" srcOrd="0" destOrd="0" parTransId="{190010A3-1C09-43AC-B91D-3A05DEFA0301}" sibTransId="{475D6DAF-E335-4926-B58D-4EC8B80A38F1}"/>
    <dgm:cxn modelId="{943E7688-1061-4C3C-8A60-299D0FE7497F}" type="presOf" srcId="{F5CCF6C6-39C9-405C-A23C-8FF9E88BC4BE}" destId="{0DE8FA38-E2EF-41C5-96E5-A3B451CE9C71}" srcOrd="1" destOrd="0" presId="urn:microsoft.com/office/officeart/2008/layout/HorizontalMultiLevelHierarchy"/>
    <dgm:cxn modelId="{8FC8D67C-C62B-4703-990C-6ADEF1A3AE31}" type="presOf" srcId="{A521439D-5269-4A2F-840E-BE4014DE7929}" destId="{727F8CB6-8E58-4067-8A21-90DDBB8DDB8C}" srcOrd="0" destOrd="0" presId="urn:microsoft.com/office/officeart/2008/layout/HorizontalMultiLevelHierarchy"/>
    <dgm:cxn modelId="{1F0592CC-28B6-4FB4-8AE8-BD04451F50A0}" type="presOf" srcId="{21A9CFBB-F3FB-4EE2-9FC1-FC89DCAAA170}" destId="{828040A9-896B-4503-A432-3B14177695CD}" srcOrd="0" destOrd="0" presId="urn:microsoft.com/office/officeart/2008/layout/HorizontalMultiLevelHierarchy"/>
    <dgm:cxn modelId="{2F3EA184-E654-4F12-993B-2F7EFF7A52D1}" type="presOf" srcId="{363BAB21-BEC3-4987-B741-437C290DDCBA}" destId="{C3556BE5-7559-4394-A67B-7B505DB8DDF1}" srcOrd="0" destOrd="0" presId="urn:microsoft.com/office/officeart/2008/layout/HorizontalMultiLevelHierarchy"/>
    <dgm:cxn modelId="{0610E544-884E-4944-8098-30AF013B0126}" type="presOf" srcId="{78374DFF-6B34-4B4F-B228-2FE6A41AFEFA}" destId="{39C4F5AC-0CFC-4297-AD10-A305B6129422}" srcOrd="0" destOrd="0" presId="urn:microsoft.com/office/officeart/2008/layout/HorizontalMultiLevelHierarchy"/>
    <dgm:cxn modelId="{08D3FBBF-400B-426B-A37C-94FB6F89D17E}" type="presOf" srcId="{399841CE-D857-48A1-A367-1CDB8FB507CB}" destId="{FDF023F9-5EF8-4E3B-A8D9-16691F96A767}" srcOrd="1" destOrd="0" presId="urn:microsoft.com/office/officeart/2008/layout/HorizontalMultiLevelHierarchy"/>
    <dgm:cxn modelId="{E3508B15-8930-4707-8926-2CE066B04252}" type="presOf" srcId="{4F39C538-BEC2-4AF9-82D2-C0CC709CDBBB}" destId="{82F367D5-432C-4A58-8104-38433F8BBA55}" srcOrd="0" destOrd="0" presId="urn:microsoft.com/office/officeart/2008/layout/HorizontalMultiLevelHierarchy"/>
    <dgm:cxn modelId="{9E34EF32-DAA6-4E7F-91DD-37D0433604DB}" type="presOf" srcId="{5F0A5172-8CDA-426E-AE79-0CCCEA610E9C}" destId="{4F9FEC3D-A805-4E88-B896-638CFF0284EB}" srcOrd="1" destOrd="0" presId="urn:microsoft.com/office/officeart/2008/layout/HorizontalMultiLevelHierarchy"/>
    <dgm:cxn modelId="{566940E8-352C-4C63-BCAE-EBA4E827242F}" type="presOf" srcId="{827DCC44-8B76-446F-A6E8-81A618883BC3}" destId="{0D38E9AA-82B6-40D0-80EC-EC78C9DDFDCE}" srcOrd="0" destOrd="0" presId="urn:microsoft.com/office/officeart/2008/layout/HorizontalMultiLevelHierarchy"/>
    <dgm:cxn modelId="{61A04F7B-4233-4C2A-8F04-16E0BEB36BE2}" type="presOf" srcId="{DD20B72B-BF8A-4F69-B246-AA90BE77F987}" destId="{6662DFB8-9747-4153-850B-25982F8726F4}" srcOrd="0" destOrd="0" presId="urn:microsoft.com/office/officeart/2008/layout/HorizontalMultiLevelHierarchy"/>
    <dgm:cxn modelId="{7A2ABCEC-8019-4237-8EFF-B678A1CDBED4}" type="presOf" srcId="{25A23B04-CA31-48DA-B978-5F31068653DC}" destId="{D2D51461-448A-4779-9CC4-8EEAE3E6EDDE}" srcOrd="0" destOrd="0" presId="urn:microsoft.com/office/officeart/2008/layout/HorizontalMultiLevelHierarchy"/>
    <dgm:cxn modelId="{527F8120-B85B-4FA8-830B-82FCE25B82D7}" srcId="{A774AC79-0493-4571-B2AE-3DA4CFD7E2F1}" destId="{06D39613-1C47-4269-A00C-8E1A2A4A649B}" srcOrd="1" destOrd="0" parTransId="{E0B1CB60-6D7C-4BFD-A4FF-7D2ABF6F34F5}" sibTransId="{1618A7C6-EA07-4A5A-B18B-52F0FF98A252}"/>
    <dgm:cxn modelId="{089AE60F-81D2-4C5F-B9C3-27ED8CC79617}" type="presOf" srcId="{83C6C4C5-C97B-45C1-827D-8AAC736F371B}" destId="{268CE340-EB9E-4F08-B51C-780366B069AF}" srcOrd="0" destOrd="0" presId="urn:microsoft.com/office/officeart/2008/layout/HorizontalMultiLevelHierarchy"/>
    <dgm:cxn modelId="{8B823351-6462-41B5-A2FC-D337C55DE4C4}" srcId="{B187B6BF-87C3-4981-90C6-65F2457CECAB}" destId="{1AF9AA9B-4869-4FCC-96EE-1AA7B53F8117}" srcOrd="0" destOrd="0" parTransId="{415B7FCE-0041-40F9-951F-CADA936FC5C8}" sibTransId="{6288D09A-3A96-4922-9FA7-F52B3A116747}"/>
    <dgm:cxn modelId="{EC52BDE2-AD97-4FB1-BB09-5789DA031181}" type="presOf" srcId="{C753EAC5-7368-41C0-BD01-086B46F71258}" destId="{F58EB139-48F4-408C-9FF9-DFB31D0D8048}" srcOrd="0" destOrd="0" presId="urn:microsoft.com/office/officeart/2008/layout/HorizontalMultiLevelHierarchy"/>
    <dgm:cxn modelId="{7359D5DE-2ADE-47EB-B127-6B16DBBC13A0}" type="presOf" srcId="{1FAF510C-72FB-4A33-AD51-DCC4112B2E1E}" destId="{FD2FA2BC-35F5-4B07-BAA1-BA608F099E9C}" srcOrd="0" destOrd="0" presId="urn:microsoft.com/office/officeart/2008/layout/HorizontalMultiLevelHierarchy"/>
    <dgm:cxn modelId="{9AB421AF-B577-435A-A082-62EA93DBF419}" type="presOf" srcId="{1BC0BBA9-F38E-4249-87B0-D0E7D4812A29}" destId="{311F3C40-FBBA-43C9-9A3A-A882EE5B449E}" srcOrd="1" destOrd="0" presId="urn:microsoft.com/office/officeart/2008/layout/HorizontalMultiLevelHierarchy"/>
    <dgm:cxn modelId="{35F3EE5A-74CE-4EC0-8C1F-A2E990F1ACA8}" type="presOf" srcId="{E01215D3-C48F-4FE4-89C9-D4F4479F61BA}" destId="{E4852258-5E26-4583-BCD4-9FB5F030C5A2}" srcOrd="1" destOrd="0" presId="urn:microsoft.com/office/officeart/2008/layout/HorizontalMultiLevelHierarchy"/>
    <dgm:cxn modelId="{FA53DEBD-7CE7-4778-97FB-BAA194F71AB5}" type="presOf" srcId="{97886846-AD75-4E9C-9808-DCE79CDB0EAE}" destId="{62CB4D84-A045-4A4E-98E3-69BF5F2E7B38}" srcOrd="1" destOrd="0" presId="urn:microsoft.com/office/officeart/2008/layout/HorizontalMultiLevelHierarchy"/>
    <dgm:cxn modelId="{A344FA30-6941-450D-94AC-035C468BA8A5}" srcId="{2C2EA782-A69E-47CF-A32A-ADE172DC8BFC}" destId="{2BD653EE-A897-4201-9B80-93749477CF19}" srcOrd="0" destOrd="0" parTransId="{21A9CFBB-F3FB-4EE2-9FC1-FC89DCAAA170}" sibTransId="{274FE0CB-28E4-4C53-A5FE-2DECFA49C16A}"/>
    <dgm:cxn modelId="{01DDE12F-8EB0-4D0E-A739-E0BC6CA03EA5}" type="presOf" srcId="{66939718-F26D-4BE1-83FB-72D809316886}" destId="{206B0FB2-DF31-4A63-ACB2-EB113C173926}" srcOrd="0" destOrd="0" presId="urn:microsoft.com/office/officeart/2008/layout/HorizontalMultiLevelHierarchy"/>
    <dgm:cxn modelId="{4B01EFC3-BC6B-4171-835A-935F49AFB39E}" type="presOf" srcId="{18F91C4F-D54B-4419-B267-D7A3610F74DA}" destId="{674ABE10-C85F-46AA-B995-6F96C79D2CB4}" srcOrd="1" destOrd="0" presId="urn:microsoft.com/office/officeart/2008/layout/HorizontalMultiLevelHierarchy"/>
    <dgm:cxn modelId="{7B8C5D06-77B7-4124-B5BE-63D0CD43ED46}" type="presOf" srcId="{20284A35-EC28-4FC5-9C4A-4DD4F952B8F2}" destId="{6D946D70-9A82-422B-B063-E9CADF1A5A26}" srcOrd="0" destOrd="0" presId="urn:microsoft.com/office/officeart/2008/layout/HorizontalMultiLevelHierarchy"/>
    <dgm:cxn modelId="{BB1AC04D-E94C-4377-B3DB-98A0F1759DAB}" type="presOf" srcId="{449A8A69-F187-40D0-BC3D-72906BB0CDD5}" destId="{BF7D9857-91C8-4AEB-B913-365214B34EE2}" srcOrd="0" destOrd="0" presId="urn:microsoft.com/office/officeart/2008/layout/HorizontalMultiLevelHierarchy"/>
    <dgm:cxn modelId="{F0523737-123C-4F93-A9CC-8816821849AE}" type="presOf" srcId="{EF9B6DDA-F8A6-44B1-B183-F479775EF186}" destId="{2513FA4F-2E49-45F1-8D22-E882B1B7C330}" srcOrd="0" destOrd="0" presId="urn:microsoft.com/office/officeart/2008/layout/HorizontalMultiLevelHierarchy"/>
    <dgm:cxn modelId="{0378A3C4-AC48-4DC0-88C9-CD12FFE5F15B}" type="presOf" srcId="{ACB97E10-7A03-482F-9EC9-D24E31070DED}" destId="{12955A54-DB76-423B-88B7-DCF4677C6D1F}" srcOrd="1" destOrd="0" presId="urn:microsoft.com/office/officeart/2008/layout/HorizontalMultiLevelHierarchy"/>
    <dgm:cxn modelId="{5110C2FF-E531-4412-9002-362C8E7A7878}" type="presOf" srcId="{00ADCBC3-5C3C-43DE-B47D-65260E9576C1}" destId="{6ED7BC33-C0A3-43BC-8327-1791B58CA31B}" srcOrd="1" destOrd="0" presId="urn:microsoft.com/office/officeart/2008/layout/HorizontalMultiLevelHierarchy"/>
    <dgm:cxn modelId="{E4BF2668-E858-4EC4-8429-D097227E46AB}" type="presOf" srcId="{7A5C1835-26C8-49FD-8CD6-DC15F5AEC7EE}" destId="{1596F80D-0D64-4012-9D42-D96467194CCA}" srcOrd="0" destOrd="0" presId="urn:microsoft.com/office/officeart/2008/layout/HorizontalMultiLevelHierarchy"/>
    <dgm:cxn modelId="{A2D477B3-731E-416F-8ECA-B888A17E218F}" type="presOf" srcId="{315162FC-5BD0-4AE4-A0A7-AEDC32FE6D9A}" destId="{38DCF695-D8F1-4536-9896-6A8A3B3A787F}" srcOrd="0" destOrd="0" presId="urn:microsoft.com/office/officeart/2008/layout/HorizontalMultiLevelHierarchy"/>
    <dgm:cxn modelId="{968B1827-9999-4F91-9AF9-71E43DE71351}" type="presOf" srcId="{23D22C15-8BC6-4CA7-B2BE-5B08517C62D3}" destId="{8CCBE2E7-D76B-41A1-B0DF-716310793F5F}" srcOrd="0" destOrd="0" presId="urn:microsoft.com/office/officeart/2008/layout/HorizontalMultiLevelHierarchy"/>
    <dgm:cxn modelId="{5EF6CACE-9904-4757-87FF-0EFD3D1E9C2A}" srcId="{7289F2C2-60B0-4078-B0AC-F5D7851CC55E}" destId="{A774AC79-0493-4571-B2AE-3DA4CFD7E2F1}" srcOrd="0" destOrd="0" parTransId="{1FAF510C-72FB-4A33-AD51-DCC4112B2E1E}" sibTransId="{C178FEC6-57FA-4C9E-BC9B-65167429A78A}"/>
    <dgm:cxn modelId="{87FACB88-43EA-4225-8FED-1C9062DB777C}" type="presOf" srcId="{F5AA671A-9720-408A-BBB2-E9835755129D}" destId="{6CD1C123-C5C9-46AC-B50E-8FA7E4102CD4}" srcOrd="1" destOrd="0" presId="urn:microsoft.com/office/officeart/2008/layout/HorizontalMultiLevelHierarchy"/>
    <dgm:cxn modelId="{4181848B-3269-4213-93CC-C53F836351D1}" srcId="{DEF62A44-6883-4425-A9B6-772CC0B3A53F}" destId="{2C2EA782-A69E-47CF-A32A-ADE172DC8BFC}" srcOrd="0" destOrd="0" parTransId="{CFD3323A-27B4-47DC-B4D7-0639B50BCF45}" sibTransId="{28BF5B30-F077-4202-AFAE-252897C7097E}"/>
    <dgm:cxn modelId="{8F8E64BC-76F5-4A17-952B-F32BB7CDE1E6}" type="presOf" srcId="{C5C2A038-BFB5-4E65-B3CA-F4922DD6124A}" destId="{77D39286-3012-47C3-B472-278012989C06}" srcOrd="0" destOrd="0" presId="urn:microsoft.com/office/officeart/2008/layout/HorizontalMultiLevelHierarchy"/>
    <dgm:cxn modelId="{E39A845E-5C15-4E0A-9946-B1C97E72BB6C}" srcId="{827DCC44-8B76-446F-A6E8-81A618883BC3}" destId="{7A5C1835-26C8-49FD-8CD6-DC15F5AEC7EE}" srcOrd="0" destOrd="0" parTransId="{18F91C4F-D54B-4419-B267-D7A3610F74DA}" sibTransId="{E8934A4D-1AF2-4E7E-8C2E-F6944677676B}"/>
    <dgm:cxn modelId="{F1764E65-03DC-4E26-ADA4-734D212E32B4}" srcId="{20284A35-EC28-4FC5-9C4A-4DD4F952B8F2}" destId="{78374DFF-6B34-4B4F-B228-2FE6A41AFEFA}" srcOrd="0" destOrd="0" parTransId="{83C6C4C5-C97B-45C1-827D-8AAC736F371B}" sibTransId="{8B80A846-7B22-4F8A-BF13-324955AE193A}"/>
    <dgm:cxn modelId="{28D88DD0-235D-4F8E-AD04-5D629E8DEAAA}" type="presOf" srcId="{7F7D337C-E37A-4333-BA3D-394B742DA67B}" destId="{9A20BC76-4CF5-4CC2-BBCB-CDFF6AD328DB}" srcOrd="0" destOrd="0" presId="urn:microsoft.com/office/officeart/2008/layout/HorizontalMultiLevelHierarchy"/>
    <dgm:cxn modelId="{FF8204D6-DFC0-469D-99A7-58DC821CBC8E}" type="presOf" srcId="{CF1E886C-981D-489B-84AE-79A544CFE299}" destId="{F65D4E95-016C-47FC-8B1B-D68976193608}" srcOrd="0" destOrd="0" presId="urn:microsoft.com/office/officeart/2008/layout/HorizontalMultiLevelHierarchy"/>
    <dgm:cxn modelId="{736C989C-3DBB-4436-9005-311DFA0B3A17}" srcId="{19F1507D-292A-457D-8F50-5157F7E4F9D3}" destId="{7F7D337C-E37A-4333-BA3D-394B742DA67B}" srcOrd="0" destOrd="0" parTransId="{5F0A5172-8CDA-426E-AE79-0CCCEA610E9C}" sibTransId="{92827D4A-838F-4803-BDD4-7E49E18F5CA0}"/>
    <dgm:cxn modelId="{3265514E-9B39-4F8A-80A4-EBB20ACA9DF3}" srcId="{1213425F-96A9-4773-B8A9-8100A6980FB7}" destId="{5848C13F-D1E7-4418-981D-E9652621D9B8}" srcOrd="0" destOrd="0" parTransId="{DD20B72B-BF8A-4F69-B246-AA90BE77F987}" sibTransId="{5E978D04-A943-4E93-98DB-2164E162190E}"/>
    <dgm:cxn modelId="{68D74708-5021-46A9-B587-021C02031952}" type="presParOf" srcId="{4ACF6C40-AF31-40A3-852C-537D413AE24D}" destId="{F1E4CF6B-3860-4022-A624-6188E8A3762E}" srcOrd="0" destOrd="0" presId="urn:microsoft.com/office/officeart/2008/layout/HorizontalMultiLevelHierarchy"/>
    <dgm:cxn modelId="{33BC66B9-2C82-4156-A628-6AFBCA21F18F}" type="presParOf" srcId="{F1E4CF6B-3860-4022-A624-6188E8A3762E}" destId="{28150BE6-F839-4B68-A79B-7F025F84BD70}" srcOrd="0" destOrd="0" presId="urn:microsoft.com/office/officeart/2008/layout/HorizontalMultiLevelHierarchy"/>
    <dgm:cxn modelId="{9E863F3F-7775-470E-A37B-0FA30D35B3DE}" type="presParOf" srcId="{F1E4CF6B-3860-4022-A624-6188E8A3762E}" destId="{1F62713B-960A-4E8C-8D6F-A6C5C68A9013}" srcOrd="1" destOrd="0" presId="urn:microsoft.com/office/officeart/2008/layout/HorizontalMultiLevelHierarchy"/>
    <dgm:cxn modelId="{5AE23AE3-843C-4EF0-90C7-8A4230BE413F}" type="presParOf" srcId="{1F62713B-960A-4E8C-8D6F-A6C5C68A9013}" destId="{BEF70EFD-3657-4130-89A0-D8D2E3C202E5}" srcOrd="0" destOrd="0" presId="urn:microsoft.com/office/officeart/2008/layout/HorizontalMultiLevelHierarchy"/>
    <dgm:cxn modelId="{E010A882-7415-4D36-A9EB-41DB6A7A1131}" type="presParOf" srcId="{BEF70EFD-3657-4130-89A0-D8D2E3C202E5}" destId="{4F9FEC3D-A805-4E88-B896-638CFF0284EB}" srcOrd="0" destOrd="0" presId="urn:microsoft.com/office/officeart/2008/layout/HorizontalMultiLevelHierarchy"/>
    <dgm:cxn modelId="{EB844CAC-61E2-4DEC-8608-E3DA70E9CBA4}" type="presParOf" srcId="{1F62713B-960A-4E8C-8D6F-A6C5C68A9013}" destId="{B0BF1DEA-E3C8-4C3F-A6CC-F066EE59A35E}" srcOrd="1" destOrd="0" presId="urn:microsoft.com/office/officeart/2008/layout/HorizontalMultiLevelHierarchy"/>
    <dgm:cxn modelId="{CE0BEDA4-F6D3-4372-982F-1CCBA0BCABD5}" type="presParOf" srcId="{B0BF1DEA-E3C8-4C3F-A6CC-F066EE59A35E}" destId="{9A20BC76-4CF5-4CC2-BBCB-CDFF6AD328DB}" srcOrd="0" destOrd="0" presId="urn:microsoft.com/office/officeart/2008/layout/HorizontalMultiLevelHierarchy"/>
    <dgm:cxn modelId="{E0BF9D7B-F6BF-4561-8F0F-61B069AB1F12}" type="presParOf" srcId="{B0BF1DEA-E3C8-4C3F-A6CC-F066EE59A35E}" destId="{5EC48B3C-62D3-4716-89AD-AC06707394FD}" srcOrd="1" destOrd="0" presId="urn:microsoft.com/office/officeart/2008/layout/HorizontalMultiLevelHierarchy"/>
    <dgm:cxn modelId="{2EB5AE0A-0E60-45D2-9CCD-CC3A7161EA72}" type="presParOf" srcId="{5EC48B3C-62D3-4716-89AD-AC06707394FD}" destId="{5659A04E-1775-42F4-A614-8BCED449E86F}" srcOrd="0" destOrd="0" presId="urn:microsoft.com/office/officeart/2008/layout/HorizontalMultiLevelHierarchy"/>
    <dgm:cxn modelId="{AB43694A-1BF0-4E6B-8E72-BEF9C1C0422A}" type="presParOf" srcId="{5659A04E-1775-42F4-A614-8BCED449E86F}" destId="{2C6F59AE-0ACA-4DEB-8441-604A8045A48C}" srcOrd="0" destOrd="0" presId="urn:microsoft.com/office/officeart/2008/layout/HorizontalMultiLevelHierarchy"/>
    <dgm:cxn modelId="{1F048F07-B6A9-4133-8769-2A03F74BAC72}" type="presParOf" srcId="{5EC48B3C-62D3-4716-89AD-AC06707394FD}" destId="{0BBD82DA-6AA9-4DAC-9100-76B4D184F043}" srcOrd="1" destOrd="0" presId="urn:microsoft.com/office/officeart/2008/layout/HorizontalMultiLevelHierarchy"/>
    <dgm:cxn modelId="{073D04FE-DC1B-4DFA-9797-11637FBD6FB1}" type="presParOf" srcId="{0BBD82DA-6AA9-4DAC-9100-76B4D184F043}" destId="{0D38E9AA-82B6-40D0-80EC-EC78C9DDFDCE}" srcOrd="0" destOrd="0" presId="urn:microsoft.com/office/officeart/2008/layout/HorizontalMultiLevelHierarchy"/>
    <dgm:cxn modelId="{4495C0AE-BE6E-4914-873C-D9E0630E0C99}" type="presParOf" srcId="{0BBD82DA-6AA9-4DAC-9100-76B4D184F043}" destId="{3526DB3E-658C-4C7D-8DD8-1949843CA405}" srcOrd="1" destOrd="0" presId="urn:microsoft.com/office/officeart/2008/layout/HorizontalMultiLevelHierarchy"/>
    <dgm:cxn modelId="{DFEE4638-A2B7-46CB-8B17-389AD9AE256C}" type="presParOf" srcId="{3526DB3E-658C-4C7D-8DD8-1949843CA405}" destId="{5EBB0ABD-ADA9-4C4F-908A-2FE927F5BA96}" srcOrd="0" destOrd="0" presId="urn:microsoft.com/office/officeart/2008/layout/HorizontalMultiLevelHierarchy"/>
    <dgm:cxn modelId="{4C6590BF-0FED-4D80-A549-ECAE4414510E}" type="presParOf" srcId="{5EBB0ABD-ADA9-4C4F-908A-2FE927F5BA96}" destId="{674ABE10-C85F-46AA-B995-6F96C79D2CB4}" srcOrd="0" destOrd="0" presId="urn:microsoft.com/office/officeart/2008/layout/HorizontalMultiLevelHierarchy"/>
    <dgm:cxn modelId="{A94C1EC7-FF0D-4C12-8E63-4C28BEF9C9B2}" type="presParOf" srcId="{3526DB3E-658C-4C7D-8DD8-1949843CA405}" destId="{EEC4F35A-45E2-407E-A7A7-A61901CFE545}" srcOrd="1" destOrd="0" presId="urn:microsoft.com/office/officeart/2008/layout/HorizontalMultiLevelHierarchy"/>
    <dgm:cxn modelId="{7E9BD68F-EDE6-4E94-B293-FF48ACA92D12}" type="presParOf" srcId="{EEC4F35A-45E2-407E-A7A7-A61901CFE545}" destId="{1596F80D-0D64-4012-9D42-D96467194CCA}" srcOrd="0" destOrd="0" presId="urn:microsoft.com/office/officeart/2008/layout/HorizontalMultiLevelHierarchy"/>
    <dgm:cxn modelId="{76169D7A-C4A1-4DF3-A3F9-66AB08B7A104}" type="presParOf" srcId="{EEC4F35A-45E2-407E-A7A7-A61901CFE545}" destId="{E7354532-5971-4C74-9AD7-9E871C39AF86}" srcOrd="1" destOrd="0" presId="urn:microsoft.com/office/officeart/2008/layout/HorizontalMultiLevelHierarchy"/>
    <dgm:cxn modelId="{0BD52D75-5EFE-4B2C-9B0F-5FBCF0326788}" type="presParOf" srcId="{E7354532-5971-4C74-9AD7-9E871C39AF86}" destId="{8E5C94EA-6476-4D98-BBCF-E634AE5E4BC1}" srcOrd="0" destOrd="0" presId="urn:microsoft.com/office/officeart/2008/layout/HorizontalMultiLevelHierarchy"/>
    <dgm:cxn modelId="{BC217234-7A81-4441-AC75-0E6B0E50DB2D}" type="presParOf" srcId="{8E5C94EA-6476-4D98-BBCF-E634AE5E4BC1}" destId="{ECB0FE08-8880-4152-AF8D-B1DF383E8BAD}" srcOrd="0" destOrd="0" presId="urn:microsoft.com/office/officeart/2008/layout/HorizontalMultiLevelHierarchy"/>
    <dgm:cxn modelId="{49EF6A39-F6C4-4AB0-BFD4-5D33A80FFB55}" type="presParOf" srcId="{E7354532-5971-4C74-9AD7-9E871C39AF86}" destId="{E79C01D0-526A-43A3-8073-5926DBB90359}" srcOrd="1" destOrd="0" presId="urn:microsoft.com/office/officeart/2008/layout/HorizontalMultiLevelHierarchy"/>
    <dgm:cxn modelId="{B1ECD5BC-5FFC-4F6D-86C4-F26E23E3208F}" type="presParOf" srcId="{E79C01D0-526A-43A3-8073-5926DBB90359}" destId="{93002C16-32F0-4954-8D37-168FB36F98DC}" srcOrd="0" destOrd="0" presId="urn:microsoft.com/office/officeart/2008/layout/HorizontalMultiLevelHierarchy"/>
    <dgm:cxn modelId="{E5070368-991D-4CA4-B5FB-1271E5D19018}" type="presParOf" srcId="{E79C01D0-526A-43A3-8073-5926DBB90359}" destId="{BCA39472-28BD-422C-A678-2DE3B63FC35A}" srcOrd="1" destOrd="0" presId="urn:microsoft.com/office/officeart/2008/layout/HorizontalMultiLevelHierarchy"/>
    <dgm:cxn modelId="{4354190E-C543-4216-B10C-D2F9E57F393C}" type="presParOf" srcId="{BCA39472-28BD-422C-A678-2DE3B63FC35A}" destId="{A4AAF5F5-61D7-44D7-A898-011F0612D276}" srcOrd="0" destOrd="0" presId="urn:microsoft.com/office/officeart/2008/layout/HorizontalMultiLevelHierarchy"/>
    <dgm:cxn modelId="{73D4CD74-FC91-4A04-9987-462E0005EE94}" type="presParOf" srcId="{A4AAF5F5-61D7-44D7-A898-011F0612D276}" destId="{0BFADF90-58E5-49E4-ADA3-6022C2475E18}" srcOrd="0" destOrd="0" presId="urn:microsoft.com/office/officeart/2008/layout/HorizontalMultiLevelHierarchy"/>
    <dgm:cxn modelId="{AAC4A78A-F49E-4B8F-AB64-B2F32314B78C}" type="presParOf" srcId="{BCA39472-28BD-422C-A678-2DE3B63FC35A}" destId="{9FB0592F-884B-418A-9D76-B317316BC6FE}" srcOrd="1" destOrd="0" presId="urn:microsoft.com/office/officeart/2008/layout/HorizontalMultiLevelHierarchy"/>
    <dgm:cxn modelId="{8C7490BB-6398-4059-AEDE-A28DBF458760}" type="presParOf" srcId="{9FB0592F-884B-418A-9D76-B317316BC6FE}" destId="{82E466BA-4730-44C2-ADD2-A0F3C58E32F3}" srcOrd="0" destOrd="0" presId="urn:microsoft.com/office/officeart/2008/layout/HorizontalMultiLevelHierarchy"/>
    <dgm:cxn modelId="{2C3F2E77-3FCD-4DF6-A067-803024900CC2}" type="presParOf" srcId="{9FB0592F-884B-418A-9D76-B317316BC6FE}" destId="{1A058229-8786-463D-821A-7BC542E88083}" srcOrd="1" destOrd="0" presId="urn:microsoft.com/office/officeart/2008/layout/HorizontalMultiLevelHierarchy"/>
    <dgm:cxn modelId="{3BE2804B-00A4-4089-AC59-2222E5760A6E}" type="presParOf" srcId="{BCA39472-28BD-422C-A678-2DE3B63FC35A}" destId="{85BACEE4-4284-4532-A42A-48F1E68EF4AF}" srcOrd="2" destOrd="0" presId="urn:microsoft.com/office/officeart/2008/layout/HorizontalMultiLevelHierarchy"/>
    <dgm:cxn modelId="{3AA6FB70-C535-4481-B4C3-639192540A67}" type="presParOf" srcId="{85BACEE4-4284-4532-A42A-48F1E68EF4AF}" destId="{A2AEDA8F-B824-4662-8CB9-FC9D4EE9117A}" srcOrd="0" destOrd="0" presId="urn:microsoft.com/office/officeart/2008/layout/HorizontalMultiLevelHierarchy"/>
    <dgm:cxn modelId="{C5A570BE-55F4-4089-90E3-1C621C57DA1F}" type="presParOf" srcId="{BCA39472-28BD-422C-A678-2DE3B63FC35A}" destId="{2F777683-C9C8-4811-A080-6576A99AD6DE}" srcOrd="3" destOrd="0" presId="urn:microsoft.com/office/officeart/2008/layout/HorizontalMultiLevelHierarchy"/>
    <dgm:cxn modelId="{33562B18-AD5A-4760-927E-BD402C3C0AA9}" type="presParOf" srcId="{2F777683-C9C8-4811-A080-6576A99AD6DE}" destId="{7A9D309F-D9F7-4F48-BC14-5A5865F758F8}" srcOrd="0" destOrd="0" presId="urn:microsoft.com/office/officeart/2008/layout/HorizontalMultiLevelHierarchy"/>
    <dgm:cxn modelId="{2E2E5BE5-465B-4E52-93C0-CD368D4E2E17}" type="presParOf" srcId="{2F777683-C9C8-4811-A080-6576A99AD6DE}" destId="{90DC3E93-0C96-4E67-8349-8EB0E0A49D64}" srcOrd="1" destOrd="0" presId="urn:microsoft.com/office/officeart/2008/layout/HorizontalMultiLevelHierarchy"/>
    <dgm:cxn modelId="{71D46C88-A7D0-428E-B018-6A865FD52292}" type="presParOf" srcId="{E7354532-5971-4C74-9AD7-9E871C39AF86}" destId="{57013A00-577F-4DD7-B123-56D2630D52D1}" srcOrd="2" destOrd="0" presId="urn:microsoft.com/office/officeart/2008/layout/HorizontalMultiLevelHierarchy"/>
    <dgm:cxn modelId="{86970F5F-1A34-4AA2-89D0-0A8E522AAEF9}" type="presParOf" srcId="{57013A00-577F-4DD7-B123-56D2630D52D1}" destId="{311F3C40-FBBA-43C9-9A3A-A882EE5B449E}" srcOrd="0" destOrd="0" presId="urn:microsoft.com/office/officeart/2008/layout/HorizontalMultiLevelHierarchy"/>
    <dgm:cxn modelId="{C6A6A750-3EC0-4E26-92EB-CE83052F10AD}" type="presParOf" srcId="{E7354532-5971-4C74-9AD7-9E871C39AF86}" destId="{111F224E-AB49-4A03-92F5-02F39F72B5D9}" srcOrd="3" destOrd="0" presId="urn:microsoft.com/office/officeart/2008/layout/HorizontalMultiLevelHierarchy"/>
    <dgm:cxn modelId="{84D3C581-04E0-49EF-9747-7A03F8B9BA5B}" type="presParOf" srcId="{111F224E-AB49-4A03-92F5-02F39F72B5D9}" destId="{9044EC0F-1C3C-4C19-8C1D-A5D03C33B8F8}" srcOrd="0" destOrd="0" presId="urn:microsoft.com/office/officeart/2008/layout/HorizontalMultiLevelHierarchy"/>
    <dgm:cxn modelId="{3D09C4E1-DC49-4AC9-9DA9-8EE7B5E87B84}" type="presParOf" srcId="{111F224E-AB49-4A03-92F5-02F39F72B5D9}" destId="{AFCEB72D-75C4-4FFB-8309-A6AAE5720019}" srcOrd="1" destOrd="0" presId="urn:microsoft.com/office/officeart/2008/layout/HorizontalMultiLevelHierarchy"/>
    <dgm:cxn modelId="{E267BFB9-350C-4C5F-8EDA-FAF7A1BF9DEB}" type="presParOf" srcId="{AFCEB72D-75C4-4FFB-8309-A6AAE5720019}" destId="{D7FB690A-E5AE-4AA3-91EF-20AA880CAF31}" srcOrd="0" destOrd="0" presId="urn:microsoft.com/office/officeart/2008/layout/HorizontalMultiLevelHierarchy"/>
    <dgm:cxn modelId="{36AD1171-0208-4D67-A618-DDA5CB98E8F4}" type="presParOf" srcId="{D7FB690A-E5AE-4AA3-91EF-20AA880CAF31}" destId="{6ED7BC33-C0A3-43BC-8327-1791B58CA31B}" srcOrd="0" destOrd="0" presId="urn:microsoft.com/office/officeart/2008/layout/HorizontalMultiLevelHierarchy"/>
    <dgm:cxn modelId="{BA57215C-0899-40D7-80EC-9A3ED8CAE4BE}" type="presParOf" srcId="{AFCEB72D-75C4-4FFB-8309-A6AAE5720019}" destId="{BE785AB0-01A0-4269-9E53-16155BCF0437}" srcOrd="1" destOrd="0" presId="urn:microsoft.com/office/officeart/2008/layout/HorizontalMultiLevelHierarchy"/>
    <dgm:cxn modelId="{943E02D1-A869-419B-9551-9EAE170826C0}" type="presParOf" srcId="{BE785AB0-01A0-4269-9E53-16155BCF0437}" destId="{5CD4A449-0059-4A7F-B408-90F937256F76}" srcOrd="0" destOrd="0" presId="urn:microsoft.com/office/officeart/2008/layout/HorizontalMultiLevelHierarchy"/>
    <dgm:cxn modelId="{6AE7CB86-0E9E-4740-B0C2-9B096B776369}" type="presParOf" srcId="{BE785AB0-01A0-4269-9E53-16155BCF0437}" destId="{52E94F67-C08C-4F89-8F6B-E798F1BDFEF2}" srcOrd="1" destOrd="0" presId="urn:microsoft.com/office/officeart/2008/layout/HorizontalMultiLevelHierarchy"/>
    <dgm:cxn modelId="{2E37EDB1-CA12-49B3-A525-2FEE164369B9}" type="presParOf" srcId="{AFCEB72D-75C4-4FFB-8309-A6AAE5720019}" destId="{7C520328-D078-497B-ACAB-6BA598FBBE39}" srcOrd="2" destOrd="0" presId="urn:microsoft.com/office/officeart/2008/layout/HorizontalMultiLevelHierarchy"/>
    <dgm:cxn modelId="{B67621BD-7A19-4BAA-B87D-3158AB2F5ECE}" type="presParOf" srcId="{7C520328-D078-497B-ACAB-6BA598FBBE39}" destId="{F0E40FC8-1147-4C6C-BE8F-77D2D20584E2}" srcOrd="0" destOrd="0" presId="urn:microsoft.com/office/officeart/2008/layout/HorizontalMultiLevelHierarchy"/>
    <dgm:cxn modelId="{C2566D7A-04F5-432C-85ED-D0357DA53A48}" type="presParOf" srcId="{AFCEB72D-75C4-4FFB-8309-A6AAE5720019}" destId="{F6466097-9494-4C1C-A24D-EA14637CE9C9}" srcOrd="3" destOrd="0" presId="urn:microsoft.com/office/officeart/2008/layout/HorizontalMultiLevelHierarchy"/>
    <dgm:cxn modelId="{40356DD0-227E-4BFC-94CD-217F108D9606}" type="presParOf" srcId="{F6466097-9494-4C1C-A24D-EA14637CE9C9}" destId="{DF20EC60-1E58-46A0-9B0B-12C0A733C5CD}" srcOrd="0" destOrd="0" presId="urn:microsoft.com/office/officeart/2008/layout/HorizontalMultiLevelHierarchy"/>
    <dgm:cxn modelId="{28DD968C-AE7A-4008-AC1C-1AC2B245FE9A}" type="presParOf" srcId="{F6466097-9494-4C1C-A24D-EA14637CE9C9}" destId="{D881A75D-9BCF-4710-9D7C-A9511CBE722A}" srcOrd="1" destOrd="0" presId="urn:microsoft.com/office/officeart/2008/layout/HorizontalMultiLevelHierarchy"/>
    <dgm:cxn modelId="{3EE0CDB3-225A-453E-958C-61FFDD608640}" type="presParOf" srcId="{3526DB3E-658C-4C7D-8DD8-1949843CA405}" destId="{F53D1612-D277-488E-9C38-E4C252A2AD9B}" srcOrd="2" destOrd="0" presId="urn:microsoft.com/office/officeart/2008/layout/HorizontalMultiLevelHierarchy"/>
    <dgm:cxn modelId="{8FA57BF0-9725-4A5B-918B-89921B119FF6}" type="presParOf" srcId="{F53D1612-D277-488E-9C38-E4C252A2AD9B}" destId="{62CB4D84-A045-4A4E-98E3-69BF5F2E7B38}" srcOrd="0" destOrd="0" presId="urn:microsoft.com/office/officeart/2008/layout/HorizontalMultiLevelHierarchy"/>
    <dgm:cxn modelId="{E85AE705-2DD0-4C1A-9279-8D150219EF94}" type="presParOf" srcId="{3526DB3E-658C-4C7D-8DD8-1949843CA405}" destId="{6D846C91-F0AB-4C5B-91D1-1FD45BDAE85F}" srcOrd="3" destOrd="0" presId="urn:microsoft.com/office/officeart/2008/layout/HorizontalMultiLevelHierarchy"/>
    <dgm:cxn modelId="{FA6BD66A-287B-46C9-9B42-A27C9C1A4A74}" type="presParOf" srcId="{6D846C91-F0AB-4C5B-91D1-1FD45BDAE85F}" destId="{F65D4E95-016C-47FC-8B1B-D68976193608}" srcOrd="0" destOrd="0" presId="urn:microsoft.com/office/officeart/2008/layout/HorizontalMultiLevelHierarchy"/>
    <dgm:cxn modelId="{D0707080-12FE-4E25-9434-E4DA8C30E704}" type="presParOf" srcId="{6D846C91-F0AB-4C5B-91D1-1FD45BDAE85F}" destId="{289A84C9-F7E3-442D-B604-1F666524FC89}" srcOrd="1" destOrd="0" presId="urn:microsoft.com/office/officeart/2008/layout/HorizontalMultiLevelHierarchy"/>
    <dgm:cxn modelId="{0A114775-0477-44FF-B2E1-058448DFEEC6}" type="presParOf" srcId="{289A84C9-F7E3-442D-B604-1F666524FC89}" destId="{EF0505A5-D10C-4C24-A85E-D1E5C52FE3C8}" srcOrd="0" destOrd="0" presId="urn:microsoft.com/office/officeart/2008/layout/HorizontalMultiLevelHierarchy"/>
    <dgm:cxn modelId="{CE9ABEFF-7CA3-4331-884B-422A09D1A0B8}" type="presParOf" srcId="{EF0505A5-D10C-4C24-A85E-D1E5C52FE3C8}" destId="{7190E26B-E7AA-4325-B45C-B410FD0CCDFD}" srcOrd="0" destOrd="0" presId="urn:microsoft.com/office/officeart/2008/layout/HorizontalMultiLevelHierarchy"/>
    <dgm:cxn modelId="{D5EEB37C-6B20-4C6E-B8B5-26DEE5D3BBA6}" type="presParOf" srcId="{289A84C9-F7E3-442D-B604-1F666524FC89}" destId="{D9B9186E-BD84-47CF-A518-9ABCEBE68DA4}" srcOrd="1" destOrd="0" presId="urn:microsoft.com/office/officeart/2008/layout/HorizontalMultiLevelHierarchy"/>
    <dgm:cxn modelId="{8D52B6A4-A3E0-4B9E-AB5A-0DD00C130051}" type="presParOf" srcId="{D9B9186E-BD84-47CF-A518-9ABCEBE68DA4}" destId="{3F47583B-8B70-435D-9C5E-C4ADB599E7BD}" srcOrd="0" destOrd="0" presId="urn:microsoft.com/office/officeart/2008/layout/HorizontalMultiLevelHierarchy"/>
    <dgm:cxn modelId="{C210BD51-F82F-4EFD-8781-B28806692260}" type="presParOf" srcId="{D9B9186E-BD84-47CF-A518-9ABCEBE68DA4}" destId="{BAA7998B-972A-4B12-9C4D-BF766C8B5EEF}" srcOrd="1" destOrd="0" presId="urn:microsoft.com/office/officeart/2008/layout/HorizontalMultiLevelHierarchy"/>
    <dgm:cxn modelId="{19E473CD-9579-4A7A-85EB-27DBE114C702}" type="presParOf" srcId="{289A84C9-F7E3-442D-B604-1F666524FC89}" destId="{5C894C03-B845-4A20-9398-3D9D6EC8A74D}" srcOrd="2" destOrd="0" presId="urn:microsoft.com/office/officeart/2008/layout/HorizontalMultiLevelHierarchy"/>
    <dgm:cxn modelId="{F2D61F5E-812D-4028-8B30-FDA38EA43835}" type="presParOf" srcId="{5C894C03-B845-4A20-9398-3D9D6EC8A74D}" destId="{E4852258-5E26-4583-BCD4-9FB5F030C5A2}" srcOrd="0" destOrd="0" presId="urn:microsoft.com/office/officeart/2008/layout/HorizontalMultiLevelHierarchy"/>
    <dgm:cxn modelId="{B30760AB-E40E-4E05-B575-FF68910B656C}" type="presParOf" srcId="{289A84C9-F7E3-442D-B604-1F666524FC89}" destId="{C3B7683D-C9A3-46DA-8499-BF0DB28DEB77}" srcOrd="3" destOrd="0" presId="urn:microsoft.com/office/officeart/2008/layout/HorizontalMultiLevelHierarchy"/>
    <dgm:cxn modelId="{5A965D1D-7C88-49F6-8791-3C3A3AD1E5B5}" type="presParOf" srcId="{C3B7683D-C9A3-46DA-8499-BF0DB28DEB77}" destId="{C01F3955-BB39-4023-81AB-6AF1FFD20C0A}" srcOrd="0" destOrd="0" presId="urn:microsoft.com/office/officeart/2008/layout/HorizontalMultiLevelHierarchy"/>
    <dgm:cxn modelId="{FCC87131-29E6-438F-94BB-0946E8F7D6A8}" type="presParOf" srcId="{C3B7683D-C9A3-46DA-8499-BF0DB28DEB77}" destId="{3E13543D-AE55-4E07-ACBF-97564E6FADFA}" srcOrd="1" destOrd="0" presId="urn:microsoft.com/office/officeart/2008/layout/HorizontalMultiLevelHierarchy"/>
    <dgm:cxn modelId="{6D05ACD9-C6D6-4B0F-9E0B-52592B1A47F3}" type="presParOf" srcId="{1F62713B-960A-4E8C-8D6F-A6C5C68A9013}" destId="{1BDFFC0B-232D-477B-B3AC-856B33A655E2}" srcOrd="2" destOrd="0" presId="urn:microsoft.com/office/officeart/2008/layout/HorizontalMultiLevelHierarchy"/>
    <dgm:cxn modelId="{FE0BF476-667B-4B2A-B9FB-DF2BE9413E88}" type="presParOf" srcId="{1BDFFC0B-232D-477B-B3AC-856B33A655E2}" destId="{6CD1C123-C5C9-46AC-B50E-8FA7E4102CD4}" srcOrd="0" destOrd="0" presId="urn:microsoft.com/office/officeart/2008/layout/HorizontalMultiLevelHierarchy"/>
    <dgm:cxn modelId="{EC8A9BF6-D2EA-40EF-A713-A745CF08A5EB}" type="presParOf" srcId="{1F62713B-960A-4E8C-8D6F-A6C5C68A9013}" destId="{90CF3C1F-20EA-47D1-A779-FF53170C7394}" srcOrd="3" destOrd="0" presId="urn:microsoft.com/office/officeart/2008/layout/HorizontalMultiLevelHierarchy"/>
    <dgm:cxn modelId="{C647B54F-925C-42AE-8059-AB5D375F20C7}" type="presParOf" srcId="{90CF3C1F-20EA-47D1-A779-FF53170C7394}" destId="{CAAC7B6F-5DA4-4C04-B4ED-F0B9FAF1CA73}" srcOrd="0" destOrd="0" presId="urn:microsoft.com/office/officeart/2008/layout/HorizontalMultiLevelHierarchy"/>
    <dgm:cxn modelId="{A10F3D09-0431-43A2-B8C4-56F7D0515092}" type="presParOf" srcId="{90CF3C1F-20EA-47D1-A779-FF53170C7394}" destId="{1A9D5264-C6CF-41C0-91B7-BF69FB663A73}" srcOrd="1" destOrd="0" presId="urn:microsoft.com/office/officeart/2008/layout/HorizontalMultiLevelHierarchy"/>
    <dgm:cxn modelId="{6C27D58A-B226-4E95-BC25-4D624BD14874}" type="presParOf" srcId="{1A9D5264-C6CF-41C0-91B7-BF69FB663A73}" destId="{BF7D9857-91C8-4AEB-B913-365214B34EE2}" srcOrd="0" destOrd="0" presId="urn:microsoft.com/office/officeart/2008/layout/HorizontalMultiLevelHierarchy"/>
    <dgm:cxn modelId="{6ED58904-1367-481D-8CCD-CCFA77293556}" type="presParOf" srcId="{BF7D9857-91C8-4AEB-B913-365214B34EE2}" destId="{36068147-E31E-43A7-AE35-D5BC7EB131D4}" srcOrd="0" destOrd="0" presId="urn:microsoft.com/office/officeart/2008/layout/HorizontalMultiLevelHierarchy"/>
    <dgm:cxn modelId="{23586451-2428-487D-8AA0-26FF764916AE}" type="presParOf" srcId="{1A9D5264-C6CF-41C0-91B7-BF69FB663A73}" destId="{AB49234C-E8D4-46E6-8403-660BDBC7D41F}" srcOrd="1" destOrd="0" presId="urn:microsoft.com/office/officeart/2008/layout/HorizontalMultiLevelHierarchy"/>
    <dgm:cxn modelId="{E531DB50-3726-48E7-AEA5-20E9ECDF32F7}" type="presParOf" srcId="{AB49234C-E8D4-46E6-8403-660BDBC7D41F}" destId="{135EBC9D-65BC-4DE9-8BB1-2FAE1671928B}" srcOrd="0" destOrd="0" presId="urn:microsoft.com/office/officeart/2008/layout/HorizontalMultiLevelHierarchy"/>
    <dgm:cxn modelId="{429DB43D-AF30-4925-BF74-3E92E32B8BB7}" type="presParOf" srcId="{AB49234C-E8D4-46E6-8403-660BDBC7D41F}" destId="{5D25A915-C297-4D7A-B15F-5EC882F67859}" srcOrd="1" destOrd="0" presId="urn:microsoft.com/office/officeart/2008/layout/HorizontalMultiLevelHierarchy"/>
    <dgm:cxn modelId="{18E81F1A-B3D9-4AE7-B05E-45CF3DE29F6F}" type="presParOf" srcId="{5D25A915-C297-4D7A-B15F-5EC882F67859}" destId="{6662DFB8-9747-4153-850B-25982F8726F4}" srcOrd="0" destOrd="0" presId="urn:microsoft.com/office/officeart/2008/layout/HorizontalMultiLevelHierarchy"/>
    <dgm:cxn modelId="{E41A0D4D-0647-46FE-B48A-515054C36E26}" type="presParOf" srcId="{6662DFB8-9747-4153-850B-25982F8726F4}" destId="{17C31AF6-5112-46E2-A686-A4C598EA114E}" srcOrd="0" destOrd="0" presId="urn:microsoft.com/office/officeart/2008/layout/HorizontalMultiLevelHierarchy"/>
    <dgm:cxn modelId="{54D1E45A-58E3-4331-8A50-C763C5BF5D0B}" type="presParOf" srcId="{5D25A915-C297-4D7A-B15F-5EC882F67859}" destId="{8B04F545-91FF-43B1-AA89-9437033026CB}" srcOrd="1" destOrd="0" presId="urn:microsoft.com/office/officeart/2008/layout/HorizontalMultiLevelHierarchy"/>
    <dgm:cxn modelId="{47E5D457-44CE-4E86-B470-5677389E2FD1}" type="presParOf" srcId="{8B04F545-91FF-43B1-AA89-9437033026CB}" destId="{031BA4D8-DFE0-4ECB-9DAA-19BADC0339EB}" srcOrd="0" destOrd="0" presId="urn:microsoft.com/office/officeart/2008/layout/HorizontalMultiLevelHierarchy"/>
    <dgm:cxn modelId="{2FC20DCB-0DAC-4F6A-B3BC-8D0DDDE48466}" type="presParOf" srcId="{8B04F545-91FF-43B1-AA89-9437033026CB}" destId="{2A75DCCE-9730-4EF2-8B19-4C61FF322150}" srcOrd="1" destOrd="0" presId="urn:microsoft.com/office/officeart/2008/layout/HorizontalMultiLevelHierarchy"/>
    <dgm:cxn modelId="{B499B03F-7E90-4DAA-9994-2E3CBE7DB17E}" type="presParOf" srcId="{5D25A915-C297-4D7A-B15F-5EC882F67859}" destId="{38DCF695-D8F1-4536-9896-6A8A3B3A787F}" srcOrd="2" destOrd="0" presId="urn:microsoft.com/office/officeart/2008/layout/HorizontalMultiLevelHierarchy"/>
    <dgm:cxn modelId="{AC54666F-C87D-4F41-B79B-EAFE951F6C81}" type="presParOf" srcId="{38DCF695-D8F1-4536-9896-6A8A3B3A787F}" destId="{1C98C6DB-2DA5-46A0-A07A-6DED625BCCCA}" srcOrd="0" destOrd="0" presId="urn:microsoft.com/office/officeart/2008/layout/HorizontalMultiLevelHierarchy"/>
    <dgm:cxn modelId="{C730FE48-F46E-4B92-8454-039E56264B2E}" type="presParOf" srcId="{5D25A915-C297-4D7A-B15F-5EC882F67859}" destId="{CF48167C-192A-4CD1-952D-388EAE595EC8}" srcOrd="3" destOrd="0" presId="urn:microsoft.com/office/officeart/2008/layout/HorizontalMultiLevelHierarchy"/>
    <dgm:cxn modelId="{F0C9984F-3182-4360-A013-03AA96B2EC57}" type="presParOf" srcId="{CF48167C-192A-4CD1-952D-388EAE595EC8}" destId="{D2D51461-448A-4779-9CC4-8EEAE3E6EDDE}" srcOrd="0" destOrd="0" presId="urn:microsoft.com/office/officeart/2008/layout/HorizontalMultiLevelHierarchy"/>
    <dgm:cxn modelId="{E728FCE9-7A7C-44CE-81E3-F43C0CF721A6}" type="presParOf" srcId="{CF48167C-192A-4CD1-952D-388EAE595EC8}" destId="{411E8D81-8638-46DB-9C0F-F0F8AD84CF28}" srcOrd="1" destOrd="0" presId="urn:microsoft.com/office/officeart/2008/layout/HorizontalMultiLevelHierarchy"/>
    <dgm:cxn modelId="{67363CAE-F8B8-481A-93C3-183F4EF7E98A}" type="presParOf" srcId="{1A9D5264-C6CF-41C0-91B7-BF69FB663A73}" destId="{785C22BB-31AE-4FBA-B9DC-41454D21B086}" srcOrd="2" destOrd="0" presId="urn:microsoft.com/office/officeart/2008/layout/HorizontalMultiLevelHierarchy"/>
    <dgm:cxn modelId="{F4C7BC59-0FC5-43BD-8153-3EF755A689F0}" type="presParOf" srcId="{785C22BB-31AE-4FBA-B9DC-41454D21B086}" destId="{12955A54-DB76-423B-88B7-DCF4677C6D1F}" srcOrd="0" destOrd="0" presId="urn:microsoft.com/office/officeart/2008/layout/HorizontalMultiLevelHierarchy"/>
    <dgm:cxn modelId="{8EFCA27D-4B38-412F-A822-2F764E0246E5}" type="presParOf" srcId="{1A9D5264-C6CF-41C0-91B7-BF69FB663A73}" destId="{A10379EC-51E7-4AAA-B0B3-EB7BDF6304FD}" srcOrd="3" destOrd="0" presId="urn:microsoft.com/office/officeart/2008/layout/HorizontalMultiLevelHierarchy"/>
    <dgm:cxn modelId="{B34C2002-C125-47D8-8706-3E49C48FE729}" type="presParOf" srcId="{A10379EC-51E7-4AAA-B0B3-EB7BDF6304FD}" destId="{1B298805-DFF3-4E19-98E9-880F028EDEF2}" srcOrd="0" destOrd="0" presId="urn:microsoft.com/office/officeart/2008/layout/HorizontalMultiLevelHierarchy"/>
    <dgm:cxn modelId="{E2AC7A7F-0A11-49A4-8110-A9149B0CB31B}" type="presParOf" srcId="{A10379EC-51E7-4AAA-B0B3-EB7BDF6304FD}" destId="{D9D0A46A-0141-43F0-B2E1-C8F9F25DD3FB}" srcOrd="1" destOrd="0" presId="urn:microsoft.com/office/officeart/2008/layout/HorizontalMultiLevelHierarchy"/>
    <dgm:cxn modelId="{4D268910-7223-43C9-A9EB-AD5E971BCE30}" type="presParOf" srcId="{D9D0A46A-0141-43F0-B2E1-C8F9F25DD3FB}" destId="{029502F8-417C-4B7F-886B-94EB6B9A9BA6}" srcOrd="0" destOrd="0" presId="urn:microsoft.com/office/officeart/2008/layout/HorizontalMultiLevelHierarchy"/>
    <dgm:cxn modelId="{B82C24FA-9DEB-4D4A-99F4-E5A4F80ACF9A}" type="presParOf" srcId="{029502F8-417C-4B7F-886B-94EB6B9A9BA6}" destId="{8FAA48AE-62C3-48F9-A506-82DFCDB1F5A9}" srcOrd="0" destOrd="0" presId="urn:microsoft.com/office/officeart/2008/layout/HorizontalMultiLevelHierarchy"/>
    <dgm:cxn modelId="{CBDA1C58-2767-406E-B272-45CFF2663474}" type="presParOf" srcId="{D9D0A46A-0141-43F0-B2E1-C8F9F25DD3FB}" destId="{00F0267C-7619-432C-9C51-6B28277AA92F}" srcOrd="1" destOrd="0" presId="urn:microsoft.com/office/officeart/2008/layout/HorizontalMultiLevelHierarchy"/>
    <dgm:cxn modelId="{D2DD8907-1F7E-4007-BE1A-00D117F5B355}" type="presParOf" srcId="{00F0267C-7619-432C-9C51-6B28277AA92F}" destId="{B5DCA1EB-CFD1-45BC-B879-C2AAA600952F}" srcOrd="0" destOrd="0" presId="urn:microsoft.com/office/officeart/2008/layout/HorizontalMultiLevelHierarchy"/>
    <dgm:cxn modelId="{60EF48C8-540C-45A2-A8BF-251C19D6E043}" type="presParOf" srcId="{00F0267C-7619-432C-9C51-6B28277AA92F}" destId="{45D3D247-947D-4818-B9AD-6055E8E63EDB}" srcOrd="1" destOrd="0" presId="urn:microsoft.com/office/officeart/2008/layout/HorizontalMultiLevelHierarchy"/>
    <dgm:cxn modelId="{9C12BA08-CF22-42E8-BB29-979EF919542D}" type="presParOf" srcId="{1F62713B-960A-4E8C-8D6F-A6C5C68A9013}" destId="{206B0FB2-DF31-4A63-ACB2-EB113C173926}" srcOrd="4" destOrd="0" presId="urn:microsoft.com/office/officeart/2008/layout/HorizontalMultiLevelHierarchy"/>
    <dgm:cxn modelId="{E1BCCFC4-E07A-4A48-91B6-45FA8B5AB66C}" type="presParOf" srcId="{206B0FB2-DF31-4A63-ACB2-EB113C173926}" destId="{4DAC080B-0FB0-469F-9142-C296118EEDFD}" srcOrd="0" destOrd="0" presId="urn:microsoft.com/office/officeart/2008/layout/HorizontalMultiLevelHierarchy"/>
    <dgm:cxn modelId="{BDE4B1B4-3446-4863-B6E6-40688AC2098F}" type="presParOf" srcId="{1F62713B-960A-4E8C-8D6F-A6C5C68A9013}" destId="{7FED86FC-9D4A-4B1D-8EDB-FE9A96C6EC89}" srcOrd="5" destOrd="0" presId="urn:microsoft.com/office/officeart/2008/layout/HorizontalMultiLevelHierarchy"/>
    <dgm:cxn modelId="{7519D856-4E8F-4B12-9191-B9668AE8D16B}" type="presParOf" srcId="{7FED86FC-9D4A-4B1D-8EDB-FE9A96C6EC89}" destId="{927CB5CD-2EF5-46DB-8F33-7356240DC5A1}" srcOrd="0" destOrd="0" presId="urn:microsoft.com/office/officeart/2008/layout/HorizontalMultiLevelHierarchy"/>
    <dgm:cxn modelId="{72126CA5-BFCF-4386-AA98-F5E1709A950C}" type="presParOf" srcId="{7FED86FC-9D4A-4B1D-8EDB-FE9A96C6EC89}" destId="{403E54A5-6E04-4105-912C-E369EE9D3842}" srcOrd="1" destOrd="0" presId="urn:microsoft.com/office/officeart/2008/layout/HorizontalMultiLevelHierarchy"/>
    <dgm:cxn modelId="{5BE12B42-0527-42DB-A708-ACED942E8C7E}" type="presParOf" srcId="{403E54A5-6E04-4105-912C-E369EE9D3842}" destId="{FD2FA2BC-35F5-4B07-BAA1-BA608F099E9C}" srcOrd="0" destOrd="0" presId="urn:microsoft.com/office/officeart/2008/layout/HorizontalMultiLevelHierarchy"/>
    <dgm:cxn modelId="{77DA58E7-7332-4C94-9F64-F10D4AA013B8}" type="presParOf" srcId="{FD2FA2BC-35F5-4B07-BAA1-BA608F099E9C}" destId="{3536B7CB-54FF-4BF6-AD02-FC5D60A5F483}" srcOrd="0" destOrd="0" presId="urn:microsoft.com/office/officeart/2008/layout/HorizontalMultiLevelHierarchy"/>
    <dgm:cxn modelId="{F4732B4F-3325-4170-94C5-4A374B6DA39E}" type="presParOf" srcId="{403E54A5-6E04-4105-912C-E369EE9D3842}" destId="{2CD12E95-DA59-4A75-AFC1-46DD5A3350A7}" srcOrd="1" destOrd="0" presId="urn:microsoft.com/office/officeart/2008/layout/HorizontalMultiLevelHierarchy"/>
    <dgm:cxn modelId="{32EB9351-5A6C-4866-8FD8-8C6B0B64A2B9}" type="presParOf" srcId="{2CD12E95-DA59-4A75-AFC1-46DD5A3350A7}" destId="{01A7E7F9-E37A-4EA5-847B-7228C8436891}" srcOrd="0" destOrd="0" presId="urn:microsoft.com/office/officeart/2008/layout/HorizontalMultiLevelHierarchy"/>
    <dgm:cxn modelId="{9F4D29B3-9A17-4E44-BF6C-EAFBB2003FF1}" type="presParOf" srcId="{2CD12E95-DA59-4A75-AFC1-46DD5A3350A7}" destId="{1650F567-F64C-4C33-A791-47AAAAE4BDF2}" srcOrd="1" destOrd="0" presId="urn:microsoft.com/office/officeart/2008/layout/HorizontalMultiLevelHierarchy"/>
    <dgm:cxn modelId="{EF551097-7EC7-41F6-9052-1A581A8E7792}" type="presParOf" srcId="{1650F567-F64C-4C33-A791-47AAAAE4BDF2}" destId="{ACD3D7FC-848B-4207-A284-C8F1EDF99E28}" srcOrd="0" destOrd="0" presId="urn:microsoft.com/office/officeart/2008/layout/HorizontalMultiLevelHierarchy"/>
    <dgm:cxn modelId="{C53E0DD1-E3B5-41B2-99EA-F626A453BB81}" type="presParOf" srcId="{ACD3D7FC-848B-4207-A284-C8F1EDF99E28}" destId="{FDF023F9-5EF8-4E3B-A8D9-16691F96A767}" srcOrd="0" destOrd="0" presId="urn:microsoft.com/office/officeart/2008/layout/HorizontalMultiLevelHierarchy"/>
    <dgm:cxn modelId="{D8A8C9AF-3AD1-40E5-B67B-667A0BE17BEB}" type="presParOf" srcId="{1650F567-F64C-4C33-A791-47AAAAE4BDF2}" destId="{68D5C242-D319-41C8-850A-27FC08B555E3}" srcOrd="1" destOrd="0" presId="urn:microsoft.com/office/officeart/2008/layout/HorizontalMultiLevelHierarchy"/>
    <dgm:cxn modelId="{3434BC3C-10F5-489F-BC20-DE6F5C7A358F}" type="presParOf" srcId="{68D5C242-D319-41C8-850A-27FC08B555E3}" destId="{82F367D5-432C-4A58-8104-38433F8BBA55}" srcOrd="0" destOrd="0" presId="urn:microsoft.com/office/officeart/2008/layout/HorizontalMultiLevelHierarchy"/>
    <dgm:cxn modelId="{8417A086-70FF-412F-86C7-1BA2356251C6}" type="presParOf" srcId="{68D5C242-D319-41C8-850A-27FC08B555E3}" destId="{747CC3FA-4C94-403E-A28A-D682698350C6}" srcOrd="1" destOrd="0" presId="urn:microsoft.com/office/officeart/2008/layout/HorizontalMultiLevelHierarchy"/>
    <dgm:cxn modelId="{CA1D1A09-7C72-4A40-9DA5-F593785E7D84}" type="presParOf" srcId="{747CC3FA-4C94-403E-A28A-D682698350C6}" destId="{AB43DFBB-9564-460B-A26E-7F1C984A7EE1}" srcOrd="0" destOrd="0" presId="urn:microsoft.com/office/officeart/2008/layout/HorizontalMultiLevelHierarchy"/>
    <dgm:cxn modelId="{BDC30CD1-344E-4108-848B-03D9CDD2E08F}" type="presParOf" srcId="{AB43DFBB-9564-460B-A26E-7F1C984A7EE1}" destId="{457AA3B5-F6F0-4430-A600-DF578200B065}" srcOrd="0" destOrd="0" presId="urn:microsoft.com/office/officeart/2008/layout/HorizontalMultiLevelHierarchy"/>
    <dgm:cxn modelId="{AD2B6155-2F3B-4779-8182-50BF9FCF36D1}" type="presParOf" srcId="{747CC3FA-4C94-403E-A28A-D682698350C6}" destId="{E9F0B09F-FB96-49A4-AAA6-598D47097342}" srcOrd="1" destOrd="0" presId="urn:microsoft.com/office/officeart/2008/layout/HorizontalMultiLevelHierarchy"/>
    <dgm:cxn modelId="{5BA9128B-FEB4-4F5F-B3AB-2924CC9B50A4}" type="presParOf" srcId="{E9F0B09F-FB96-49A4-AAA6-598D47097342}" destId="{89CB8C95-32B9-414C-AC72-1EB94783DAEE}" srcOrd="0" destOrd="0" presId="urn:microsoft.com/office/officeart/2008/layout/HorizontalMultiLevelHierarchy"/>
    <dgm:cxn modelId="{323520E2-60E9-4052-AF30-819E912D41B9}" type="presParOf" srcId="{E9F0B09F-FB96-49A4-AAA6-598D47097342}" destId="{4D835B76-68BA-42BD-BDD2-AD2FC238CB6B}" srcOrd="1" destOrd="0" presId="urn:microsoft.com/office/officeart/2008/layout/HorizontalMultiLevelHierarchy"/>
    <dgm:cxn modelId="{D518DD1E-E16B-4074-A8D4-9AFBCBB2D8C6}" type="presParOf" srcId="{747CC3FA-4C94-403E-A28A-D682698350C6}" destId="{36F6DD0F-1918-4F38-BCF5-10B864B83B52}" srcOrd="2" destOrd="0" presId="urn:microsoft.com/office/officeart/2008/layout/HorizontalMultiLevelHierarchy"/>
    <dgm:cxn modelId="{E8C94F19-804B-4457-8E1C-14F9A06D1ED3}" type="presParOf" srcId="{36F6DD0F-1918-4F38-BCF5-10B864B83B52}" destId="{68BE0E98-2C40-4A54-A4A1-AA53A487789F}" srcOrd="0" destOrd="0" presId="urn:microsoft.com/office/officeart/2008/layout/HorizontalMultiLevelHierarchy"/>
    <dgm:cxn modelId="{577FB05C-5F1F-4D9B-B97C-D4AC519D8133}" type="presParOf" srcId="{747CC3FA-4C94-403E-A28A-D682698350C6}" destId="{C0F13096-85A2-423E-8A00-1E19E0BC2AE6}" srcOrd="3" destOrd="0" presId="urn:microsoft.com/office/officeart/2008/layout/HorizontalMultiLevelHierarchy"/>
    <dgm:cxn modelId="{6C81E706-CF09-4BE8-AFF0-2EE310E32AA1}" type="presParOf" srcId="{C0F13096-85A2-423E-8A00-1E19E0BC2AE6}" destId="{D13CA549-47FC-4208-B9A1-38E09DE4A184}" srcOrd="0" destOrd="0" presId="urn:microsoft.com/office/officeart/2008/layout/HorizontalMultiLevelHierarchy"/>
    <dgm:cxn modelId="{A1AE54A9-EC8B-40A4-A2EC-3F9FF92AFDA8}" type="presParOf" srcId="{C0F13096-85A2-423E-8A00-1E19E0BC2AE6}" destId="{14F9EE16-AC94-4805-939C-89687B10BE6E}" srcOrd="1" destOrd="0" presId="urn:microsoft.com/office/officeart/2008/layout/HorizontalMultiLevelHierarchy"/>
    <dgm:cxn modelId="{054AE031-3BE3-4C26-830C-7546A731BA92}" type="presParOf" srcId="{1650F567-F64C-4C33-A791-47AAAAE4BDF2}" destId="{34C41C68-EBA0-4F6C-8C23-0D228EBA6FAF}" srcOrd="2" destOrd="0" presId="urn:microsoft.com/office/officeart/2008/layout/HorizontalMultiLevelHierarchy"/>
    <dgm:cxn modelId="{0D232875-9D22-41EF-9638-D3AF6D32B3EE}" type="presParOf" srcId="{34C41C68-EBA0-4F6C-8C23-0D228EBA6FAF}" destId="{0A2A429F-6E5A-43B8-B7E8-957913A67AF9}" srcOrd="0" destOrd="0" presId="urn:microsoft.com/office/officeart/2008/layout/HorizontalMultiLevelHierarchy"/>
    <dgm:cxn modelId="{822DEF4F-29ED-46F7-952B-AE277F7D4130}" type="presParOf" srcId="{1650F567-F64C-4C33-A791-47AAAAE4BDF2}" destId="{C624F9D5-34DA-4410-9568-EBA5C9A9DC49}" srcOrd="3" destOrd="0" presId="urn:microsoft.com/office/officeart/2008/layout/HorizontalMultiLevelHierarchy"/>
    <dgm:cxn modelId="{67B4E77D-2FD1-4B20-99E6-30FA58906F9C}" type="presParOf" srcId="{C624F9D5-34DA-4410-9568-EBA5C9A9DC49}" destId="{16F236E3-FE49-444D-B39E-B62BC0F38E86}" srcOrd="0" destOrd="0" presId="urn:microsoft.com/office/officeart/2008/layout/HorizontalMultiLevelHierarchy"/>
    <dgm:cxn modelId="{0260BB94-A92C-49E8-B65B-CD1DAD2EC5F3}" type="presParOf" srcId="{C624F9D5-34DA-4410-9568-EBA5C9A9DC49}" destId="{677E7853-D6EB-43E7-A313-98E520E8F721}" srcOrd="1" destOrd="0" presId="urn:microsoft.com/office/officeart/2008/layout/HorizontalMultiLevelHierarchy"/>
    <dgm:cxn modelId="{3D40CCFC-96F4-4D14-A403-DAD202F07C04}" type="presParOf" srcId="{677E7853-D6EB-43E7-A313-98E520E8F721}" destId="{A81A90E7-5310-4ADC-B911-A387DDC11883}" srcOrd="0" destOrd="0" presId="urn:microsoft.com/office/officeart/2008/layout/HorizontalMultiLevelHierarchy"/>
    <dgm:cxn modelId="{31D5D037-ED15-428F-8DC9-4BECB9115969}" type="presParOf" srcId="{A81A90E7-5310-4ADC-B911-A387DDC11883}" destId="{CFD65ACA-29AC-476E-89C7-ACB1510EEE51}" srcOrd="0" destOrd="0" presId="urn:microsoft.com/office/officeart/2008/layout/HorizontalMultiLevelHierarchy"/>
    <dgm:cxn modelId="{0BC7640A-B78D-4B88-849A-AEC14B354828}" type="presParOf" srcId="{677E7853-D6EB-43E7-A313-98E520E8F721}" destId="{9D47E248-591D-4448-9EF4-BBBC56368056}" srcOrd="1" destOrd="0" presId="urn:microsoft.com/office/officeart/2008/layout/HorizontalMultiLevelHierarchy"/>
    <dgm:cxn modelId="{F8C4CDEB-B7AF-46E0-B279-C6E78A7319E8}" type="presParOf" srcId="{9D47E248-591D-4448-9EF4-BBBC56368056}" destId="{C3556BE5-7559-4394-A67B-7B505DB8DDF1}" srcOrd="0" destOrd="0" presId="urn:microsoft.com/office/officeart/2008/layout/HorizontalMultiLevelHierarchy"/>
    <dgm:cxn modelId="{490BE927-CFEA-41CC-B3E7-F8DA0C8DCC06}" type="presParOf" srcId="{9D47E248-591D-4448-9EF4-BBBC56368056}" destId="{54E9D769-12CB-49F4-8430-7C1F6CEC5257}" srcOrd="1" destOrd="0" presId="urn:microsoft.com/office/officeart/2008/layout/HorizontalMultiLevelHierarchy"/>
    <dgm:cxn modelId="{895D3ED7-CFC9-483F-BD80-F64724B34688}" type="presParOf" srcId="{403E54A5-6E04-4105-912C-E369EE9D3842}" destId="{F387FF6F-F569-46F1-B43F-578AF8B898EF}" srcOrd="2" destOrd="0" presId="urn:microsoft.com/office/officeart/2008/layout/HorizontalMultiLevelHierarchy"/>
    <dgm:cxn modelId="{E3FBC8F3-0111-4A72-AB81-39BBFD3376F9}" type="presParOf" srcId="{F387FF6F-F569-46F1-B43F-578AF8B898EF}" destId="{ADD7C771-5C5C-4A94-9FBC-7D3E80F4D08E}" srcOrd="0" destOrd="0" presId="urn:microsoft.com/office/officeart/2008/layout/HorizontalMultiLevelHierarchy"/>
    <dgm:cxn modelId="{D6B71DF1-DC36-4A45-9266-093AE8E57151}" type="presParOf" srcId="{403E54A5-6E04-4105-912C-E369EE9D3842}" destId="{E0283E75-BA48-423B-B92B-234803951757}" srcOrd="3" destOrd="0" presId="urn:microsoft.com/office/officeart/2008/layout/HorizontalMultiLevelHierarchy"/>
    <dgm:cxn modelId="{00EE49E3-90A1-4645-A5AA-5703ACAAABEB}" type="presParOf" srcId="{E0283E75-BA48-423B-B92B-234803951757}" destId="{08DFAC9B-1F15-4272-AE75-66ECE758E2CE}" srcOrd="0" destOrd="0" presId="urn:microsoft.com/office/officeart/2008/layout/HorizontalMultiLevelHierarchy"/>
    <dgm:cxn modelId="{9A408AF5-AB65-4C0A-90C0-5AF5E8B3E739}" type="presParOf" srcId="{E0283E75-BA48-423B-B92B-234803951757}" destId="{A07C68CC-F847-4A21-86BA-B013A38AF898}" srcOrd="1" destOrd="0" presId="urn:microsoft.com/office/officeart/2008/layout/HorizontalMultiLevelHierarchy"/>
    <dgm:cxn modelId="{B45BB35C-2CE0-458D-934A-C7C99193FB62}" type="presParOf" srcId="{A07C68CC-F847-4A21-86BA-B013A38AF898}" destId="{A696ADAE-F52C-42C8-839B-7FCC4048A494}" srcOrd="0" destOrd="0" presId="urn:microsoft.com/office/officeart/2008/layout/HorizontalMultiLevelHierarchy"/>
    <dgm:cxn modelId="{F8593D3E-A022-4FAB-BAE0-0DFA23C41A2C}" type="presParOf" srcId="{A696ADAE-F52C-42C8-839B-7FCC4048A494}" destId="{2095B166-20AE-4994-AB2A-DD9D4D1F877C}" srcOrd="0" destOrd="0" presId="urn:microsoft.com/office/officeart/2008/layout/HorizontalMultiLevelHierarchy"/>
    <dgm:cxn modelId="{AAD13673-6A16-487A-ABA8-F25245216615}" type="presParOf" srcId="{A07C68CC-F847-4A21-86BA-B013A38AF898}" destId="{94BD435A-5D8C-43EC-9F84-1D3DF26FCEA1}" srcOrd="1" destOrd="0" presId="urn:microsoft.com/office/officeart/2008/layout/HorizontalMultiLevelHierarchy"/>
    <dgm:cxn modelId="{2AC5C1E1-D5EC-4289-88D3-AB9AA9D392DC}" type="presParOf" srcId="{94BD435A-5D8C-43EC-9F84-1D3DF26FCEA1}" destId="{77D39286-3012-47C3-B472-278012989C06}" srcOrd="0" destOrd="0" presId="urn:microsoft.com/office/officeart/2008/layout/HorizontalMultiLevelHierarchy"/>
    <dgm:cxn modelId="{21A6B8A3-03D2-4CD0-968E-D56B6EA58A2C}" type="presParOf" srcId="{94BD435A-5D8C-43EC-9F84-1D3DF26FCEA1}" destId="{43F2A6F3-E997-4CD9-8223-299929D3B1BB}" srcOrd="1" destOrd="0" presId="urn:microsoft.com/office/officeart/2008/layout/HorizontalMultiLevelHierarchy"/>
    <dgm:cxn modelId="{A8CD7189-B519-4375-8BE6-D3F64FF9034B}" type="presParOf" srcId="{43F2A6F3-E997-4CD9-8223-299929D3B1BB}" destId="{5FA8EA93-D20D-41F8-BDD6-E24EC1D3C20B}" srcOrd="0" destOrd="0" presId="urn:microsoft.com/office/officeart/2008/layout/HorizontalMultiLevelHierarchy"/>
    <dgm:cxn modelId="{92EE24F6-3822-4D07-927E-2AC2147D88E2}" type="presParOf" srcId="{5FA8EA93-D20D-41F8-BDD6-E24EC1D3C20B}" destId="{863FCBC6-1BEC-4DB7-A3DF-82E6976C8A71}" srcOrd="0" destOrd="0" presId="urn:microsoft.com/office/officeart/2008/layout/HorizontalMultiLevelHierarchy"/>
    <dgm:cxn modelId="{8E14B198-C153-4061-B316-C5A623610787}" type="presParOf" srcId="{43F2A6F3-E997-4CD9-8223-299929D3B1BB}" destId="{51C7CF4F-7A4D-4E48-B2E9-51D76F1D301B}" srcOrd="1" destOrd="0" presId="urn:microsoft.com/office/officeart/2008/layout/HorizontalMultiLevelHierarchy"/>
    <dgm:cxn modelId="{107F2C45-85A4-46C2-9A37-66BD7311E813}" type="presParOf" srcId="{51C7CF4F-7A4D-4E48-B2E9-51D76F1D301B}" destId="{8CCBE2E7-D76B-41A1-B0DF-716310793F5F}" srcOrd="0" destOrd="0" presId="urn:microsoft.com/office/officeart/2008/layout/HorizontalMultiLevelHierarchy"/>
    <dgm:cxn modelId="{CB0CFF3A-B4D0-405D-AC01-626267BAE843}" type="presParOf" srcId="{51C7CF4F-7A4D-4E48-B2E9-51D76F1D301B}" destId="{A9035B68-67B1-481C-92EE-8C501C7F8DDF}" srcOrd="1" destOrd="0" presId="urn:microsoft.com/office/officeart/2008/layout/HorizontalMultiLevelHierarchy"/>
    <dgm:cxn modelId="{739225BE-80DD-4021-A99B-0318FA27D5C3}" type="presParOf" srcId="{A9035B68-67B1-481C-92EE-8C501C7F8DDF}" destId="{C614A916-D7C4-4C76-AB71-41B5152BD01B}" srcOrd="0" destOrd="0" presId="urn:microsoft.com/office/officeart/2008/layout/HorizontalMultiLevelHierarchy"/>
    <dgm:cxn modelId="{3DE3DD20-021D-46D6-967D-D7583F2C20F2}" type="presParOf" srcId="{C614A916-D7C4-4C76-AB71-41B5152BD01B}" destId="{E36A1ABE-DDB2-49A7-BD0E-996DCA091055}" srcOrd="0" destOrd="0" presId="urn:microsoft.com/office/officeart/2008/layout/HorizontalMultiLevelHierarchy"/>
    <dgm:cxn modelId="{DEC93720-AF3C-4135-9A68-67C5BE23A14F}" type="presParOf" srcId="{A9035B68-67B1-481C-92EE-8C501C7F8DDF}" destId="{9FC15A98-AD8E-46E8-823E-BEBCB278F063}" srcOrd="1" destOrd="0" presId="urn:microsoft.com/office/officeart/2008/layout/HorizontalMultiLevelHierarchy"/>
    <dgm:cxn modelId="{0F5F41A8-CFFC-4FA2-9CDE-2BCDAB5326AC}" type="presParOf" srcId="{9FC15A98-AD8E-46E8-823E-BEBCB278F063}" destId="{94825DA8-619E-4996-8B40-7845A21752A3}" srcOrd="0" destOrd="0" presId="urn:microsoft.com/office/officeart/2008/layout/HorizontalMultiLevelHierarchy"/>
    <dgm:cxn modelId="{3768D2F0-3186-4397-A740-AAA69B18C9E8}" type="presParOf" srcId="{9FC15A98-AD8E-46E8-823E-BEBCB278F063}" destId="{7A6E8FE7-0136-49E6-88A0-8C60AEA10B2A}" srcOrd="1" destOrd="0" presId="urn:microsoft.com/office/officeart/2008/layout/HorizontalMultiLevelHierarchy"/>
    <dgm:cxn modelId="{9B3B268C-F318-4F2F-B8EB-B4C641A0883A}" type="presParOf" srcId="{A9035B68-67B1-481C-92EE-8C501C7F8DDF}" destId="{F58EB139-48F4-408C-9FF9-DFB31D0D8048}" srcOrd="2" destOrd="0" presId="urn:microsoft.com/office/officeart/2008/layout/HorizontalMultiLevelHierarchy"/>
    <dgm:cxn modelId="{F91324EC-3D85-4F96-89C7-1DF811B16BE8}" type="presParOf" srcId="{F58EB139-48F4-408C-9FF9-DFB31D0D8048}" destId="{0284C030-C9D4-47ED-9D6B-6E77F1AB8D86}" srcOrd="0" destOrd="0" presId="urn:microsoft.com/office/officeart/2008/layout/HorizontalMultiLevelHierarchy"/>
    <dgm:cxn modelId="{34B33DCC-319A-4D44-8A63-942623CB1386}" type="presParOf" srcId="{A9035B68-67B1-481C-92EE-8C501C7F8DDF}" destId="{5AC07817-11C6-4D7F-ABD9-BFA72B404B67}" srcOrd="3" destOrd="0" presId="urn:microsoft.com/office/officeart/2008/layout/HorizontalMultiLevelHierarchy"/>
    <dgm:cxn modelId="{48DEB1EC-D8F6-45B9-BC91-21FCC4CAB6EB}" type="presParOf" srcId="{5AC07817-11C6-4D7F-ABD9-BFA72B404B67}" destId="{73520496-FE78-4330-AC19-9988D264B3B0}" srcOrd="0" destOrd="0" presId="urn:microsoft.com/office/officeart/2008/layout/HorizontalMultiLevelHierarchy"/>
    <dgm:cxn modelId="{C6D0F720-EACE-448F-9A5E-C016962AE6C6}" type="presParOf" srcId="{5AC07817-11C6-4D7F-ABD9-BFA72B404B67}" destId="{08571496-B3BA-42CD-B33F-F7C8178541B0}" srcOrd="1" destOrd="0" presId="urn:microsoft.com/office/officeart/2008/layout/HorizontalMultiLevelHierarchy"/>
    <dgm:cxn modelId="{B3284319-074F-4F20-82E0-7ED664E3DF00}" type="presParOf" srcId="{A07C68CC-F847-4A21-86BA-B013A38AF898}" destId="{5B277728-EE0A-4125-AB87-6DBD9E8BE237}" srcOrd="2" destOrd="0" presId="urn:microsoft.com/office/officeart/2008/layout/HorizontalMultiLevelHierarchy"/>
    <dgm:cxn modelId="{FFBF8CB5-39D3-40D8-B228-717A4F954542}" type="presParOf" srcId="{5B277728-EE0A-4125-AB87-6DBD9E8BE237}" destId="{673A413F-D88D-4B68-BAB9-C4540C892271}" srcOrd="0" destOrd="0" presId="urn:microsoft.com/office/officeart/2008/layout/HorizontalMultiLevelHierarchy"/>
    <dgm:cxn modelId="{479E3497-9465-434D-A768-07A3C74E7012}" type="presParOf" srcId="{A07C68CC-F847-4A21-86BA-B013A38AF898}" destId="{8DC33A1F-838E-4729-B3F8-76F1CA41C7A2}" srcOrd="3" destOrd="0" presId="urn:microsoft.com/office/officeart/2008/layout/HorizontalMultiLevelHierarchy"/>
    <dgm:cxn modelId="{C6B015A9-4EA4-4FE8-BD10-5F98E98402F0}" type="presParOf" srcId="{8DC33A1F-838E-4729-B3F8-76F1CA41C7A2}" destId="{F4EA0947-300F-4B19-88BC-7E71EE56878F}" srcOrd="0" destOrd="0" presId="urn:microsoft.com/office/officeart/2008/layout/HorizontalMultiLevelHierarchy"/>
    <dgm:cxn modelId="{88BBE5DE-1270-41C7-A702-10367CBFB67F}" type="presParOf" srcId="{8DC33A1F-838E-4729-B3F8-76F1CA41C7A2}" destId="{4A052ECE-5F10-4CD8-B954-3BE3BCEF7055}" srcOrd="1" destOrd="0" presId="urn:microsoft.com/office/officeart/2008/layout/HorizontalMultiLevelHierarchy"/>
    <dgm:cxn modelId="{5C4FD5D0-E179-47E4-8510-9D598EAEA18F}" type="presParOf" srcId="{4A052ECE-5F10-4CD8-B954-3BE3BCEF7055}" destId="{727F8CB6-8E58-4067-8A21-90DDBB8DDB8C}" srcOrd="0" destOrd="0" presId="urn:microsoft.com/office/officeart/2008/layout/HorizontalMultiLevelHierarchy"/>
    <dgm:cxn modelId="{553AD5FE-AE95-4FBE-A137-7EB352CD4C8C}" type="presParOf" srcId="{727F8CB6-8E58-4067-8A21-90DDBB8DDB8C}" destId="{5FAECB2D-488D-4589-BCEB-7C1514D3496F}" srcOrd="0" destOrd="0" presId="urn:microsoft.com/office/officeart/2008/layout/HorizontalMultiLevelHierarchy"/>
    <dgm:cxn modelId="{8A7119FB-1C93-4F10-B16D-62A4C8EE35B8}" type="presParOf" srcId="{4A052ECE-5F10-4CD8-B954-3BE3BCEF7055}" destId="{0113E280-40DA-45D2-9B54-239FCB2950F1}" srcOrd="1" destOrd="0" presId="urn:microsoft.com/office/officeart/2008/layout/HorizontalMultiLevelHierarchy"/>
    <dgm:cxn modelId="{C393A5E2-B7CF-4F74-8893-3C3021DC547B}" type="presParOf" srcId="{0113E280-40DA-45D2-9B54-239FCB2950F1}" destId="{B3EB992B-9974-4567-B09F-5E2C83AAAA51}" srcOrd="0" destOrd="0" presId="urn:microsoft.com/office/officeart/2008/layout/HorizontalMultiLevelHierarchy"/>
    <dgm:cxn modelId="{8F03767E-7891-4553-8576-0ADD3FE4D6C9}" type="presParOf" srcId="{0113E280-40DA-45D2-9B54-239FCB2950F1}" destId="{477A1E7E-5825-45C1-AD49-CC86D5795378}" srcOrd="1" destOrd="0" presId="urn:microsoft.com/office/officeart/2008/layout/HorizontalMultiLevelHierarchy"/>
    <dgm:cxn modelId="{1ECD338F-F718-45CE-99A6-7067349E1C5B}" type="presParOf" srcId="{A07C68CC-F847-4A21-86BA-B013A38AF898}" destId="{2513FA4F-2E49-45F1-8D22-E882B1B7C330}" srcOrd="4" destOrd="0" presId="urn:microsoft.com/office/officeart/2008/layout/HorizontalMultiLevelHierarchy"/>
    <dgm:cxn modelId="{3512790E-6E5B-4041-A057-E1475B822AC7}" type="presParOf" srcId="{2513FA4F-2E49-45F1-8D22-E882B1B7C330}" destId="{807A38F9-F5AC-4D62-B379-2EE40AC5E01F}" srcOrd="0" destOrd="0" presId="urn:microsoft.com/office/officeart/2008/layout/HorizontalMultiLevelHierarchy"/>
    <dgm:cxn modelId="{305708CE-18D4-4A71-878A-487193A19193}" type="presParOf" srcId="{A07C68CC-F847-4A21-86BA-B013A38AF898}" destId="{15CA9217-8630-40F9-992C-C194B9C260CC}" srcOrd="5" destOrd="0" presId="urn:microsoft.com/office/officeart/2008/layout/HorizontalMultiLevelHierarchy"/>
    <dgm:cxn modelId="{7845C1CF-04EE-4BE6-A979-233E12E2EBEF}" type="presParOf" srcId="{15CA9217-8630-40F9-992C-C194B9C260CC}" destId="{6D946D70-9A82-422B-B063-E9CADF1A5A26}" srcOrd="0" destOrd="0" presId="urn:microsoft.com/office/officeart/2008/layout/HorizontalMultiLevelHierarchy"/>
    <dgm:cxn modelId="{B530A1FA-25BB-4CD4-BA57-F2F4CE0E0D5C}" type="presParOf" srcId="{15CA9217-8630-40F9-992C-C194B9C260CC}" destId="{C0857FAB-BFC4-433C-A257-9C02DBB68D47}" srcOrd="1" destOrd="0" presId="urn:microsoft.com/office/officeart/2008/layout/HorizontalMultiLevelHierarchy"/>
    <dgm:cxn modelId="{369648F9-2CD2-45D9-A6EC-7D43BBE43BFD}" type="presParOf" srcId="{C0857FAB-BFC4-433C-A257-9C02DBB68D47}" destId="{268CE340-EB9E-4F08-B51C-780366B069AF}" srcOrd="0" destOrd="0" presId="urn:microsoft.com/office/officeart/2008/layout/HorizontalMultiLevelHierarchy"/>
    <dgm:cxn modelId="{6734CF6E-342B-4732-AE49-1C9AB29C07D4}" type="presParOf" srcId="{268CE340-EB9E-4F08-B51C-780366B069AF}" destId="{35CBB1AB-6D7C-4110-A185-E9227BCD21A8}" srcOrd="0" destOrd="0" presId="urn:microsoft.com/office/officeart/2008/layout/HorizontalMultiLevelHierarchy"/>
    <dgm:cxn modelId="{29F90854-2F71-43FC-92D3-F64040D4D523}" type="presParOf" srcId="{C0857FAB-BFC4-433C-A257-9C02DBB68D47}" destId="{52DFF737-DF6A-4800-9F63-7FF97F41396D}" srcOrd="1" destOrd="0" presId="urn:microsoft.com/office/officeart/2008/layout/HorizontalMultiLevelHierarchy"/>
    <dgm:cxn modelId="{BF87503A-1E9D-459F-89AE-0E36676B705C}" type="presParOf" srcId="{52DFF737-DF6A-4800-9F63-7FF97F41396D}" destId="{39C4F5AC-0CFC-4297-AD10-A305B6129422}" srcOrd="0" destOrd="0" presId="urn:microsoft.com/office/officeart/2008/layout/HorizontalMultiLevelHierarchy"/>
    <dgm:cxn modelId="{6D8157EA-2C26-45AC-950E-FAB024B746E8}" type="presParOf" srcId="{52DFF737-DF6A-4800-9F63-7FF97F41396D}" destId="{CBE19990-DB77-41BC-B814-FBB02B09083B}" srcOrd="1" destOrd="0" presId="urn:microsoft.com/office/officeart/2008/layout/HorizontalMultiLevelHierarchy"/>
    <dgm:cxn modelId="{8B628EC4-95EE-4F5B-B96B-68A322A4C769}" type="presParOf" srcId="{1F62713B-960A-4E8C-8D6F-A6C5C68A9013}" destId="{62F74954-E62E-4420-B0A1-02F02F0C15EA}" srcOrd="6" destOrd="0" presId="urn:microsoft.com/office/officeart/2008/layout/HorizontalMultiLevelHierarchy"/>
    <dgm:cxn modelId="{68D61924-6817-4D75-8152-10E1ADFDC936}" type="presParOf" srcId="{62F74954-E62E-4420-B0A1-02F02F0C15EA}" destId="{E6E62DC8-9EA0-4148-A6DB-A707EE77F66C}" srcOrd="0" destOrd="0" presId="urn:microsoft.com/office/officeart/2008/layout/HorizontalMultiLevelHierarchy"/>
    <dgm:cxn modelId="{878A84C0-CD79-4195-AA89-988EB742032E}" type="presParOf" srcId="{1F62713B-960A-4E8C-8D6F-A6C5C68A9013}" destId="{4941AA71-7A65-4AED-A4D0-7019DDC9AD30}" srcOrd="7" destOrd="0" presId="urn:microsoft.com/office/officeart/2008/layout/HorizontalMultiLevelHierarchy"/>
    <dgm:cxn modelId="{4A16134C-F043-4565-AC20-8C62B04AA622}" type="presParOf" srcId="{4941AA71-7A65-4AED-A4D0-7019DDC9AD30}" destId="{8D664469-C084-495C-A522-BFEACC3765E9}" srcOrd="0" destOrd="0" presId="urn:microsoft.com/office/officeart/2008/layout/HorizontalMultiLevelHierarchy"/>
    <dgm:cxn modelId="{81BDC209-0221-4C36-A13E-55501EC9C303}" type="presParOf" srcId="{4941AA71-7A65-4AED-A4D0-7019DDC9AD30}" destId="{66B1974B-25AC-46F9-9969-EDBC5C331DF8}" srcOrd="1" destOrd="0" presId="urn:microsoft.com/office/officeart/2008/layout/HorizontalMultiLevelHierarchy"/>
    <dgm:cxn modelId="{979DB9A3-A5A4-437F-B2CB-8B7003639578}" type="presParOf" srcId="{66B1974B-25AC-46F9-9969-EDBC5C331DF8}" destId="{7820814B-0B7A-49D1-88B3-A3FB2FDA45BD}" srcOrd="0" destOrd="0" presId="urn:microsoft.com/office/officeart/2008/layout/HorizontalMultiLevelHierarchy"/>
    <dgm:cxn modelId="{2523A211-0F48-485F-BF22-EBE008571BD7}" type="presParOf" srcId="{7820814B-0B7A-49D1-88B3-A3FB2FDA45BD}" destId="{CCDA9CAF-CC63-4958-8667-25499E0BA65C}" srcOrd="0" destOrd="0" presId="urn:microsoft.com/office/officeart/2008/layout/HorizontalMultiLevelHierarchy"/>
    <dgm:cxn modelId="{D7EDC903-D7DB-4DB3-9D67-6E5BBD4668E4}" type="presParOf" srcId="{66B1974B-25AC-46F9-9969-EDBC5C331DF8}" destId="{0CE34284-782D-4770-BDC8-61E691515309}" srcOrd="1" destOrd="0" presId="urn:microsoft.com/office/officeart/2008/layout/HorizontalMultiLevelHierarchy"/>
    <dgm:cxn modelId="{69982593-7E32-4549-A297-BD61966FF28B}" type="presParOf" srcId="{0CE34284-782D-4770-BDC8-61E691515309}" destId="{75C79F98-D205-43BA-A35B-955C3DCD5E34}" srcOrd="0" destOrd="0" presId="urn:microsoft.com/office/officeart/2008/layout/HorizontalMultiLevelHierarchy"/>
    <dgm:cxn modelId="{2ADB1571-DE8B-496E-B1E7-3D51584A9A1B}" type="presParOf" srcId="{0CE34284-782D-4770-BDC8-61E691515309}" destId="{481AF1EE-8C0B-4E59-90F4-AA00294DDA13}" srcOrd="1" destOrd="0" presId="urn:microsoft.com/office/officeart/2008/layout/HorizontalMultiLevelHierarchy"/>
    <dgm:cxn modelId="{13408E31-13D2-4224-89B4-6F486BED0000}" type="presParOf" srcId="{481AF1EE-8C0B-4E59-90F4-AA00294DDA13}" destId="{6C7D86A2-64FF-44E0-BB4F-C9220779430C}" srcOrd="0" destOrd="0" presId="urn:microsoft.com/office/officeart/2008/layout/HorizontalMultiLevelHierarchy"/>
    <dgm:cxn modelId="{5F2CFC83-9ECE-4039-A542-786A2BDF5972}" type="presParOf" srcId="{6C7D86A2-64FF-44E0-BB4F-C9220779430C}" destId="{1A4966EC-2554-45AC-A2BC-914BEF0FE2FA}" srcOrd="0" destOrd="0" presId="urn:microsoft.com/office/officeart/2008/layout/HorizontalMultiLevelHierarchy"/>
    <dgm:cxn modelId="{F4E2EF04-CF30-4267-8387-B40C497D5ED2}" type="presParOf" srcId="{481AF1EE-8C0B-4E59-90F4-AA00294DDA13}" destId="{387A8F28-9BB5-4956-BE4D-8BCF8C915698}" srcOrd="1" destOrd="0" presId="urn:microsoft.com/office/officeart/2008/layout/HorizontalMultiLevelHierarchy"/>
    <dgm:cxn modelId="{7619A1C1-BA12-453E-8683-2694021D4F19}" type="presParOf" srcId="{387A8F28-9BB5-4956-BE4D-8BCF8C915698}" destId="{5AC97BE0-34C5-48FD-9762-19E5BE4FA933}" srcOrd="0" destOrd="0" presId="urn:microsoft.com/office/officeart/2008/layout/HorizontalMultiLevelHierarchy"/>
    <dgm:cxn modelId="{DA1BC9C7-82A8-4D09-8459-3394D0D35954}" type="presParOf" srcId="{387A8F28-9BB5-4956-BE4D-8BCF8C915698}" destId="{BC535B2E-015E-4580-ACB5-D33E69B8238C}" srcOrd="1" destOrd="0" presId="urn:microsoft.com/office/officeart/2008/layout/HorizontalMultiLevelHierarchy"/>
    <dgm:cxn modelId="{DCA305A6-A09E-4CF2-8842-37020AE6C553}" type="presParOf" srcId="{BC535B2E-015E-4580-ACB5-D33E69B8238C}" destId="{828040A9-896B-4503-A432-3B14177695CD}" srcOrd="0" destOrd="0" presId="urn:microsoft.com/office/officeart/2008/layout/HorizontalMultiLevelHierarchy"/>
    <dgm:cxn modelId="{D1C7BA81-0140-46CE-B1ED-C1A88EB07714}" type="presParOf" srcId="{828040A9-896B-4503-A432-3B14177695CD}" destId="{780DA97B-A003-409D-99BB-A533EE624C21}" srcOrd="0" destOrd="0" presId="urn:microsoft.com/office/officeart/2008/layout/HorizontalMultiLevelHierarchy"/>
    <dgm:cxn modelId="{B48AF8A7-5207-49EE-BC40-B065C47137A9}" type="presParOf" srcId="{BC535B2E-015E-4580-ACB5-D33E69B8238C}" destId="{5E5F395C-4554-49C3-9876-477235789638}" srcOrd="1" destOrd="0" presId="urn:microsoft.com/office/officeart/2008/layout/HorizontalMultiLevelHierarchy"/>
    <dgm:cxn modelId="{BEC5DADB-B509-4992-80BA-B7B7A5452D65}" type="presParOf" srcId="{5E5F395C-4554-49C3-9876-477235789638}" destId="{A34E99C2-9943-4A5F-A746-E3F6F8FAB556}" srcOrd="0" destOrd="0" presId="urn:microsoft.com/office/officeart/2008/layout/HorizontalMultiLevelHierarchy"/>
    <dgm:cxn modelId="{8DB6FB81-0DDC-4AF6-97CD-D23211116066}" type="presParOf" srcId="{5E5F395C-4554-49C3-9876-477235789638}" destId="{F214055E-48DB-47DB-AD97-24464D312122}" srcOrd="1" destOrd="0" presId="urn:microsoft.com/office/officeart/2008/layout/HorizontalMultiLevelHierarchy"/>
    <dgm:cxn modelId="{67908835-C424-422B-967C-6ADBB8D9A98A}" type="presParOf" srcId="{481AF1EE-8C0B-4E59-90F4-AA00294DDA13}" destId="{7575B4B8-FE23-4810-B783-23511DE2077F}" srcOrd="2" destOrd="0" presId="urn:microsoft.com/office/officeart/2008/layout/HorizontalMultiLevelHierarchy"/>
    <dgm:cxn modelId="{D8EECCE8-2C59-4EE4-BE56-FDB7A0119F7C}" type="presParOf" srcId="{7575B4B8-FE23-4810-B783-23511DE2077F}" destId="{0DE8FA38-E2EF-41C5-96E5-A3B451CE9C71}" srcOrd="0" destOrd="0" presId="urn:microsoft.com/office/officeart/2008/layout/HorizontalMultiLevelHierarchy"/>
    <dgm:cxn modelId="{89BBE480-C52C-4430-9508-33236134B3E2}" type="presParOf" srcId="{481AF1EE-8C0B-4E59-90F4-AA00294DDA13}" destId="{58A9DB6A-A330-4CAD-85EE-6A46562A36F5}" srcOrd="3" destOrd="0" presId="urn:microsoft.com/office/officeart/2008/layout/HorizontalMultiLevelHierarchy"/>
    <dgm:cxn modelId="{903F9F92-E415-4C50-963E-76868F91ED93}" type="presParOf" srcId="{58A9DB6A-A330-4CAD-85EE-6A46562A36F5}" destId="{5BFE67F6-0BFC-463C-843A-3C2A1CB5726F}" srcOrd="0" destOrd="0" presId="urn:microsoft.com/office/officeart/2008/layout/HorizontalMultiLevelHierarchy"/>
    <dgm:cxn modelId="{E42FE483-6A6A-4EEA-8F2F-09F776327B78}" type="presParOf" srcId="{58A9DB6A-A330-4CAD-85EE-6A46562A36F5}" destId="{F4867040-195B-47FC-B13D-BB8C520B5A42}" srcOrd="1" destOrd="0" presId="urn:microsoft.com/office/officeart/2008/layout/HorizontalMultiLevelHierarchy"/>
    <dgm:cxn modelId="{78D78017-B893-4BD1-8DA6-C9A866BFA15C}" type="presParOf" srcId="{F4867040-195B-47FC-B13D-BB8C520B5A42}" destId="{2539CA08-C62E-469F-9217-379447CE63CC}" srcOrd="0" destOrd="0" presId="urn:microsoft.com/office/officeart/2008/layout/HorizontalMultiLevelHierarchy"/>
    <dgm:cxn modelId="{ADD7EA77-A7EE-41B0-ABB0-2A77CA139BB5}" type="presParOf" srcId="{2539CA08-C62E-469F-9217-379447CE63CC}" destId="{617AABD7-F72F-4C8C-806D-C01C87AA3533}" srcOrd="0" destOrd="0" presId="urn:microsoft.com/office/officeart/2008/layout/HorizontalMultiLevelHierarchy"/>
    <dgm:cxn modelId="{1912B4B3-268B-43B4-84E8-3EA522877248}" type="presParOf" srcId="{F4867040-195B-47FC-B13D-BB8C520B5A42}" destId="{978DCCC3-0AA9-4005-816D-37D7319946C9}" srcOrd="1" destOrd="0" presId="urn:microsoft.com/office/officeart/2008/layout/HorizontalMultiLevelHierarchy"/>
    <dgm:cxn modelId="{43543DB8-65E1-4590-93B7-38411860ADB5}" type="presParOf" srcId="{978DCCC3-0AA9-4005-816D-37D7319946C9}" destId="{7AB67B9C-17C5-430F-8204-39A21C7A8783}" srcOrd="0" destOrd="0" presId="urn:microsoft.com/office/officeart/2008/layout/HorizontalMultiLevelHierarchy"/>
    <dgm:cxn modelId="{13F4EC90-1A2E-4A4A-A124-F523BA1D0D36}" type="presParOf" srcId="{978DCCC3-0AA9-4005-816D-37D7319946C9}" destId="{01F5A8BC-56A0-472C-B94F-35D64868106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9861FE2E-7077-40DE-9533-7C7C0567C05D}">
      <dgm:prSet custT="1"/>
      <dgm:spPr/>
      <dgm:t>
        <a:bodyPr/>
        <a:lstStyle/>
        <a:p>
          <a:pPr rtl="1"/>
          <a:r>
            <a:rPr lang="fa-IR" sz="4000" smtClean="0">
              <a:solidFill>
                <a:schemeClr val="bg1"/>
              </a:solidFill>
              <a:cs typeface="B Badr" panose="00000400000000000000" pitchFamily="2" charset="-78"/>
            </a:rPr>
            <a:t>و هذه الطرق تختلف من وجوه</a:t>
          </a:r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E63A117-FCAA-47C1-B0F4-87D21CE5A6DC}" type="parTrans" cxnId="{2D15F682-299E-4598-B0D5-EF10111C0ED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D325A72-64DF-45C5-A39F-2216A71553F3}" type="sibTrans" cxnId="{2D15F682-299E-4598-B0D5-EF10111C0ED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14C9F5-C39D-4937-BF83-AEBF610FE642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فدلالة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F0D0EDA-A375-4B72-A561-D15909C4DFD8}" type="parTrans" cxnId="{60CFE148-2BE8-41B5-BA48-CE6B860E792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C70F61-2E8C-49EF-86F1-A934E0A26A18}" type="sibTrans" cxnId="{60CFE148-2BE8-41B5-BA48-CE6B860E792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73E449F-CAE3-4FE8-9B45-FD5A1EF1EE6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الرابع بالفحوى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4AF1277-74A2-4BF1-850B-4AD6FE67791E}" type="parTrans" cxnId="{FFDC1281-3CBD-489E-8723-12BF4A65586D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189C615-FDA7-4BA7-9C71-64850B85B5E9}" type="sibTrans" cxnId="{FFDC1281-3CBD-489E-8723-12BF4A65586D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36A194C-31CA-4BCD-929C-1C6F6256A057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الباقية بالوضع.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3D5AFAC-8E82-462F-ADBE-52DA59C5CB3D}" type="parTrans" cxnId="{5BF0334E-A579-4712-B35D-61955579234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0E2FAAA-1EFB-4C03-87F1-BB745F31372C}" type="sibTrans" cxnId="{5BF0334E-A579-4712-B35D-61955579234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D9D6044-F186-439F-A67B-8E9AAB8F4401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الأصل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C6BABE-E5B0-468A-AE08-49D71961C712}" type="parTrans" cxnId="{B8F14D04-FA50-4400-AB68-E49D5EAC2A3B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243A170-62C8-4D17-BABD-98A1573F42D0}" type="sibTrans" cxnId="{B8F14D04-FA50-4400-AB68-E49D5EAC2A3B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F4A941-E418-46C3-AF9A-72BBE42ADCE8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فى الأول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5FDFBF-04B3-4223-8058-052AE98C5737}" type="parTrans" cxnId="{F1BCA939-7A3D-4F31-893C-DCD8F2CADC5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E38A554-AE86-44BB-8D8B-7B72BBED6637}" type="sibTrans" cxnId="{F1BCA939-7A3D-4F31-893C-DCD8F2CADC5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8F85924-C0D6-4C2E-93AA-89F1089A1491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النص على المثبت و المنفى- كما مر- فلا يترك إلا كراهة الإطناب كما إذا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A9D3F3D-5F8E-4EEA-B7BE-E9B0BE61BA13}" type="parTrans" cxnId="{95C8D540-D306-4B36-B15D-7FEB259BC930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98C79CD-074B-40DD-B7D3-E0C18C41F890}" type="sibTrans" cxnId="{95C8D540-D306-4B36-B15D-7FEB259BC930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EB88326-312E-4FE0-9B15-E26FBA0C9FEE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قيل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4343B59-2425-41A2-95F5-F2688B830C44}" type="parTrans" cxnId="{B51DE3D8-ED63-401A-A336-BE4194E56F2D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ABFAA53-EE44-47FE-A1D9-BE2011F2529D}" type="sibTrans" cxnId="{B51DE3D8-ED63-401A-A336-BE4194E56F2D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44EBEBF-19E2-4B91-81E4-3B6D9DF66BB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زيد يعلم النحو و التصريف و العروض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76AEB16-2236-4FFD-9B90-B9F14185F3CA}" type="parTrans" cxnId="{03E655A0-3752-4035-A71A-6BFBC26617E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D3B264-8330-4297-9909-4E760953F4A6}" type="sibTrans" cxnId="{03E655A0-3752-4035-A71A-6BFBC26617E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27DF28F-4DFB-4B2A-A996-8A6CFE9CAF54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زيد يعلم النحو، و عمرو و بكر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3B9703C-9003-4280-B797-BC5F4ED31863}" type="parTrans" cxnId="{FA91E4CF-9192-4328-80EB-A8245E8DBD8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A7A9E6-BD93-4076-ACBE-FAB835515A37}" type="sibTrans" cxnId="{FA91E4CF-9192-4328-80EB-A8245E8DBD8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8327C99-4B34-4CE0-9A8B-6DEE7DC69991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فتقول فيهما زيد يعلم النحو لا غير أو نحوه.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4246457-74C6-444C-AF32-28851686C8A1}" type="parTrans" cxnId="{F839C718-4A8E-4FF0-989B-66A8B182963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AC93CCB-7181-46F7-8CAE-C1D84F82CE9F}" type="sibTrans" cxnId="{F839C718-4A8E-4FF0-989B-66A8B182963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06BD4E5-DF68-44B6-9F9D-D23802124079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فى الثلاثة الباقية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1B8B9E3-FFF5-4A05-96DE-2B3088C361AC}" type="parTrans" cxnId="{F1A02F2F-8640-44F0-8A0D-3330DE16607F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79018F7-5AD9-4714-93D1-72976EE3E43B}" type="sibTrans" cxnId="{F1A02F2F-8640-44F0-8A0D-3330DE16607F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60968E2-63E3-45FE-8F62-FC66AA877F9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النص على المثبت فقط.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DE515BA-86A7-4EE8-9042-9B249B19B934}" type="parTrans" cxnId="{79C2ED68-5B58-4DBD-B368-98D234003C81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BB171C-6B64-4A1C-8A56-8F6B18A00535}" type="sibTrans" cxnId="{79C2ED68-5B58-4DBD-B368-98D234003C81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2B276BD-6658-482A-964F-F77365775562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النفى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155DB34-4EC9-4FED-B3A6-C05D70C035BE}" type="parTrans" cxnId="{913B5CAD-DBFC-4165-BC2D-AE53B09D5622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2460812-223A-4603-B679-EB873069E161}" type="sibTrans" cxnId="{913B5CAD-DBFC-4165-BC2D-AE53B09D562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6FA795-8517-4F76-83C5-C3E09D6D5131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لا يجامع الثاني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F6BB24-9B72-4393-A92D-25315C653137}" type="parTrans" cxnId="{C95030D7-4BFA-4E74-8D89-428EBE8ADAB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03B533C-B2A2-4398-8B29-5C4B9C588293}" type="sibTrans" cxnId="{C95030D7-4BFA-4E74-8D89-428EBE8ADAB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1C6E197-BA3F-4EEC-B7C6-F333FC6BB6D4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لأن شرط المنفى بـ لا</a:t>
          </a:r>
          <a:r>
            <a:rPr lang="en-US" sz="14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ألا يكون منفيا قبلها بغيرها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D5DB500-BE0F-4E66-A64C-E43407306790}" type="parTrans" cxnId="{B1F0C2F0-5DFE-4287-A4AD-59D1F1363792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61E67D-0642-45FA-9F81-B76FD41AA8DD}" type="sibTrans" cxnId="{B1F0C2F0-5DFE-4287-A4AD-59D1F136379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00F2299-506D-4732-B351-E2B4B0E59A8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يجامع الأخيرين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E50315-9B1E-4D6B-A394-7A7A74706BF3}" type="parTrans" cxnId="{3129463D-0810-484A-B81E-4353BC562ACA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471142-4A23-47EA-8D08-3FE0A0486066}" type="sibTrans" cxnId="{3129463D-0810-484A-B81E-4353BC562ACA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FF5849E-CD49-4CBC-A083-49941AF174F5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فيقال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CE6EE28-B3D9-4FBF-802A-4B371FF574F8}" type="parTrans" cxnId="{135CDB49-C732-4F53-AA47-FE7CE23B5589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BDC088F-C540-4348-B065-0CBBD6309A7F}" type="sibTrans" cxnId="{135CDB49-C732-4F53-AA47-FE7CE23B5589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374B5F-F944-41BE-9991-0F4A69141D42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إنما أنا تميمى لا قيسي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DD14915-82F5-4123-B614-08B50A9F9F29}" type="parTrans" cxnId="{696CE43C-BC60-49AF-8BEB-D84B8B33E298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D97ED1-0D73-46EC-A3D4-3562C4BDD600}" type="sibTrans" cxnId="{696CE43C-BC60-49AF-8BEB-D84B8B33E298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48D244A-DCC7-472A-9B19-05870C246138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هو يأتينى‏ لا عمرو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ACDABE3-9183-4E17-A581-C6AB22A18D66}" type="parTrans" cxnId="{EFE2462C-ABF7-4D1E-AD76-6C8015063AF4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A1B4857-F905-4082-8A4C-B38533A9FB53}" type="sibTrans" cxnId="{EFE2462C-ABF7-4D1E-AD76-6C8015063AF4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10BBD81-A391-45C2-A6C9-E7D9C1AE6728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لأن النفى فيهما غير مصرح به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D3C7EDD-5263-4349-A699-236F0AE84E3C}" type="parTrans" cxnId="{61CAA1C8-DFD4-4D5B-8532-5E1C5D952232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2B4E72-F51D-4B73-A7AF-9FBE45501FE2}" type="sibTrans" cxnId="{61CAA1C8-DFD4-4D5B-8532-5E1C5D95223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BBC934D-99E5-421A-8D84-47CA8E885311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كما يقال: (امتنع زيد عن المجي‏ء لا عمرو).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62A316C-D387-4A83-B845-83F592204293}" type="parTrans" cxnId="{E55FB031-C30D-4D53-ACEF-3FA39D431D9E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36D808-F46C-4B3F-8C98-2F7924DCB7AA}" type="sibTrans" cxnId="{E55FB031-C30D-4D53-ACEF-3FA39D431D9E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64BB5E5-E0A1-4ADC-BC9C-68B2E1CDB1B8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اختلاف نظر در مجامعت نفی با انما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BE8954B-6641-4861-851C-936512F3F34D}" type="parTrans" cxnId="{D3CE2702-7F92-47BF-A748-59971B15DA2A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BDF2271-C31A-49C2-9A4B-41D06FA8E1BD}" type="sibTrans" cxnId="{D3CE2702-7F92-47BF-A748-59971B15DA2A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F0766E-A5EB-4909-B4E1-AD516B0C4592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السكاكى: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B335AB-C9D4-488B-8263-9A805B3C8DF3}" type="parTrans" cxnId="{5D1216AE-218C-444A-9625-417C41124F93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87E400C-A51D-4907-9149-4F37DAD1BDB5}" type="sibTrans" cxnId="{5D1216AE-218C-444A-9625-417C41124F93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80528BD-B56E-4F34-B018-D834FA408731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شرط مجامعته للثالث ألا يكون الوصف مختصا بالموصوف؛ نحو: إنما يستجيب الذين يسمعون‏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4A370B0-29B4-4F97-AD82-ABA1F33DCD6B}" type="parTrans" cxnId="{D9D6F352-0F74-41A6-990B-1A53E72974B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F4CB157-81B2-4287-879D-690D7BBB4ACA}" type="sibTrans" cxnId="{D9D6F352-0F74-41A6-990B-1A53E72974B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F015B6-8E71-4C1B-B7A2-96A3CB64B78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عبد القاهر: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A76E05-1E62-4EFE-96F7-FA31F68B0097}" type="parTrans" cxnId="{75543BB6-761D-4FF0-8700-BC3C08E57C2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239E4EE-75B7-4AB1-868B-0CB02C0DDE00}" type="sibTrans" cxnId="{75543BB6-761D-4FF0-8700-BC3C08E57C2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8E729F-1A49-47BA-824A-5AAD2A285085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لا تحسن فى المختص؛ كما تحسن فى غيره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E4B0707-CA27-4EBC-BC1B-4BCFD7E1B69F}" type="parTrans" cxnId="{9135D3AF-1BFD-49BB-8FB0-481C09D9E281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97697F-AFCE-425F-98A5-F13770202396}" type="sibTrans" cxnId="{9135D3AF-1BFD-49BB-8FB0-481C09D9E281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E9A4D10-F35F-4450-A43F-3FC864DB4262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هذا أقرب.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4FCD564-F234-4625-843F-2675A15B196D}" type="parTrans" cxnId="{06C9712C-99AB-4728-A33C-57F2DC2AF973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3B4CF31-4445-4A55-A39C-CC7DB311A653}" type="sibTrans" cxnId="{06C9712C-99AB-4728-A33C-57F2DC2AF973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2924CC-5979-4B82-BA62-3BAD6331E12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أصل الثانى: أن يكون ما استعمل له مما يجهله المخاطب و ينكره،  بخلاف الثالث؛ كقولك لصاحبك:  و قد رأيت شبحا من بعيد ما هو إلا زيد</a:t>
          </a:r>
          <a:r>
            <a:rPr lang="en-US" sz="14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إذا اعتقده غيره مصرا.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FECBA5A-ED35-4B57-90F2-EB6A97CF3265}" type="parTrans" cxnId="{416B0983-8947-4E35-9FD3-7D1D70B003CD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18A47E8-336D-4085-AFAB-D63C1C894CFA}" type="sibTrans" cxnId="{416B0983-8947-4E35-9FD3-7D1D70B003CD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03A8F68-FBAC-4D04-812F-C98B0B800D28}" type="pres">
      <dgm:prSet presAssocID="{9861FE2E-7077-40DE-9533-7C7C0567C05D}" presName="root1" presStyleCnt="0"/>
      <dgm:spPr/>
    </dgm:pt>
    <dgm:pt modelId="{2E8FB4E5-8027-4962-9EB1-AA86F505369A}" type="pres">
      <dgm:prSet presAssocID="{9861FE2E-7077-40DE-9533-7C7C0567C05D}" presName="LevelOneTextNode" presStyleLbl="node0" presStyleIdx="0" presStyleCnt="1" custScaleY="1633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4E70CFC-38AF-414B-B6D9-AAB6EC677519}" type="pres">
      <dgm:prSet presAssocID="{9861FE2E-7077-40DE-9533-7C7C0567C05D}" presName="level2hierChild" presStyleCnt="0"/>
      <dgm:spPr/>
    </dgm:pt>
    <dgm:pt modelId="{CFEB9AB0-DA94-4DAE-B8DD-A9BD9B1198A1}" type="pres">
      <dgm:prSet presAssocID="{7F0D0EDA-A375-4B72-A561-D15909C4DFD8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4EBB4481-4249-4473-97D1-F362B34ED60F}" type="pres">
      <dgm:prSet presAssocID="{7F0D0EDA-A375-4B72-A561-D15909C4DFD8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2B264171-CBC8-4D24-91BA-48ADBC7733C7}" type="pres">
      <dgm:prSet presAssocID="{D814C9F5-C39D-4937-BF83-AEBF610FE642}" presName="root2" presStyleCnt="0"/>
      <dgm:spPr/>
    </dgm:pt>
    <dgm:pt modelId="{CFE6274B-E3E7-411C-81B8-10CEC13DDC21}" type="pres">
      <dgm:prSet presAssocID="{D814C9F5-C39D-4937-BF83-AEBF610FE642}" presName="LevelTwoTextNode" presStyleLbl="node2" presStyleIdx="0" presStyleCnt="4" custScaleY="7306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69DA58F-4324-40F8-8881-FB729384531A}" type="pres">
      <dgm:prSet presAssocID="{D814C9F5-C39D-4937-BF83-AEBF610FE642}" presName="level3hierChild" presStyleCnt="0"/>
      <dgm:spPr/>
    </dgm:pt>
    <dgm:pt modelId="{0E07E8AE-FD65-46BC-8C6A-0196D73B1BA0}" type="pres">
      <dgm:prSet presAssocID="{64AF1277-74A2-4BF1-850B-4AD6FE67791E}" presName="conn2-1" presStyleLbl="parChTrans1D3" presStyleIdx="0" presStyleCnt="7"/>
      <dgm:spPr/>
      <dgm:t>
        <a:bodyPr/>
        <a:lstStyle/>
        <a:p>
          <a:pPr rtl="1"/>
          <a:endParaRPr lang="fa-IR"/>
        </a:p>
      </dgm:t>
    </dgm:pt>
    <dgm:pt modelId="{BF114149-EE72-484E-AB86-B23387A32AC5}" type="pres">
      <dgm:prSet presAssocID="{64AF1277-74A2-4BF1-850B-4AD6FE67791E}" presName="connTx" presStyleLbl="parChTrans1D3" presStyleIdx="0" presStyleCnt="7"/>
      <dgm:spPr/>
      <dgm:t>
        <a:bodyPr/>
        <a:lstStyle/>
        <a:p>
          <a:pPr rtl="1"/>
          <a:endParaRPr lang="fa-IR"/>
        </a:p>
      </dgm:t>
    </dgm:pt>
    <dgm:pt modelId="{CB11258D-1BD6-4BBA-8EE7-451ACDF736B3}" type="pres">
      <dgm:prSet presAssocID="{C73E449F-CAE3-4FE8-9B45-FD5A1EF1EE6B}" presName="root2" presStyleCnt="0"/>
      <dgm:spPr/>
    </dgm:pt>
    <dgm:pt modelId="{56AA5023-37E7-495B-9EC3-E2A306697F9E}" type="pres">
      <dgm:prSet presAssocID="{C73E449F-CAE3-4FE8-9B45-FD5A1EF1EE6B}" presName="LevelTwoTextNode" presStyleLbl="node3" presStyleIdx="0" presStyleCnt="7" custScaleY="737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53FF587-7D8E-4D3D-8786-5388D55BAB96}" type="pres">
      <dgm:prSet presAssocID="{C73E449F-CAE3-4FE8-9B45-FD5A1EF1EE6B}" presName="level3hierChild" presStyleCnt="0"/>
      <dgm:spPr/>
    </dgm:pt>
    <dgm:pt modelId="{00572950-36CE-46CD-BA9C-5792AC933676}" type="pres">
      <dgm:prSet presAssocID="{43D5AFAC-8E82-462F-ADBE-52DA59C5CB3D}" presName="conn2-1" presStyleLbl="parChTrans1D3" presStyleIdx="1" presStyleCnt="7"/>
      <dgm:spPr/>
      <dgm:t>
        <a:bodyPr/>
        <a:lstStyle/>
        <a:p>
          <a:pPr rtl="1"/>
          <a:endParaRPr lang="fa-IR"/>
        </a:p>
      </dgm:t>
    </dgm:pt>
    <dgm:pt modelId="{5B8AACBD-B28D-4CBE-B08F-B8C9F13D5996}" type="pres">
      <dgm:prSet presAssocID="{43D5AFAC-8E82-462F-ADBE-52DA59C5CB3D}" presName="connTx" presStyleLbl="parChTrans1D3" presStyleIdx="1" presStyleCnt="7"/>
      <dgm:spPr/>
      <dgm:t>
        <a:bodyPr/>
        <a:lstStyle/>
        <a:p>
          <a:pPr rtl="1"/>
          <a:endParaRPr lang="fa-IR"/>
        </a:p>
      </dgm:t>
    </dgm:pt>
    <dgm:pt modelId="{396E56B6-6CFB-49FC-90CC-BBAE29644A52}" type="pres">
      <dgm:prSet presAssocID="{336A194C-31CA-4BCD-929C-1C6F6256A057}" presName="root2" presStyleCnt="0"/>
      <dgm:spPr/>
    </dgm:pt>
    <dgm:pt modelId="{14F15C48-C5A2-4642-BDD8-A670DB9352D8}" type="pres">
      <dgm:prSet presAssocID="{336A194C-31CA-4BCD-929C-1C6F6256A057}" presName="LevelTwoTextNode" presStyleLbl="node3" presStyleIdx="1" presStyleCnt="7" custScaleY="737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D7EB4A7-2B65-48B0-86D7-078344F5690C}" type="pres">
      <dgm:prSet presAssocID="{336A194C-31CA-4BCD-929C-1C6F6256A057}" presName="level3hierChild" presStyleCnt="0"/>
      <dgm:spPr/>
    </dgm:pt>
    <dgm:pt modelId="{6E342DC0-4DF4-468F-B2C2-A3C284D0DEF5}" type="pres">
      <dgm:prSet presAssocID="{C4C6BABE-E5B0-468A-AE08-49D71961C712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9D82AA45-33F5-49A7-A676-30A6A630DBE3}" type="pres">
      <dgm:prSet presAssocID="{C4C6BABE-E5B0-468A-AE08-49D71961C712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8994FA70-2CAE-4901-9C77-5D757B327667}" type="pres">
      <dgm:prSet presAssocID="{5D9D6044-F186-439F-A67B-8E9AAB8F4401}" presName="root2" presStyleCnt="0"/>
      <dgm:spPr/>
    </dgm:pt>
    <dgm:pt modelId="{D3D07992-3D98-4BDB-AABC-ED75821605E4}" type="pres">
      <dgm:prSet presAssocID="{5D9D6044-F186-439F-A67B-8E9AAB8F4401}" presName="LevelTwoTextNode" presStyleLbl="node2" presStyleIdx="1" presStyleCnt="4" custScaleY="705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AC902D8-A3FA-42F6-8363-867A3448C5D0}" type="pres">
      <dgm:prSet presAssocID="{5D9D6044-F186-439F-A67B-8E9AAB8F4401}" presName="level3hierChild" presStyleCnt="0"/>
      <dgm:spPr/>
    </dgm:pt>
    <dgm:pt modelId="{D1CF8C25-712E-4CC3-967B-EC28B25C271F}" type="pres">
      <dgm:prSet presAssocID="{125FDFBF-04B3-4223-8058-052AE98C5737}" presName="conn2-1" presStyleLbl="parChTrans1D3" presStyleIdx="2" presStyleCnt="7"/>
      <dgm:spPr/>
      <dgm:t>
        <a:bodyPr/>
        <a:lstStyle/>
        <a:p>
          <a:pPr rtl="1"/>
          <a:endParaRPr lang="fa-IR"/>
        </a:p>
      </dgm:t>
    </dgm:pt>
    <dgm:pt modelId="{FD978103-28BC-4C4B-9D4E-7595E3C66140}" type="pres">
      <dgm:prSet presAssocID="{125FDFBF-04B3-4223-8058-052AE98C5737}" presName="connTx" presStyleLbl="parChTrans1D3" presStyleIdx="2" presStyleCnt="7"/>
      <dgm:spPr/>
      <dgm:t>
        <a:bodyPr/>
        <a:lstStyle/>
        <a:p>
          <a:pPr rtl="1"/>
          <a:endParaRPr lang="fa-IR"/>
        </a:p>
      </dgm:t>
    </dgm:pt>
    <dgm:pt modelId="{24D02D93-B061-40F3-9553-C27D41A4CFE8}" type="pres">
      <dgm:prSet presAssocID="{1FF4A941-E418-46C3-AF9A-72BBE42ADCE8}" presName="root2" presStyleCnt="0"/>
      <dgm:spPr/>
    </dgm:pt>
    <dgm:pt modelId="{B559B33C-71BC-470A-95D7-D74D4E05FDFD}" type="pres">
      <dgm:prSet presAssocID="{1FF4A941-E418-46C3-AF9A-72BBE42ADCE8}" presName="LevelTwoTextNode" presStyleLbl="node3" presStyleIdx="2" presStyleCnt="7" custScaleY="7637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43AE3FD-D861-4BE6-9F6E-5D9234F0440F}" type="pres">
      <dgm:prSet presAssocID="{1FF4A941-E418-46C3-AF9A-72BBE42ADCE8}" presName="level3hierChild" presStyleCnt="0"/>
      <dgm:spPr/>
    </dgm:pt>
    <dgm:pt modelId="{6A5A3E46-1C79-42A9-8322-8E66AC976437}" type="pres">
      <dgm:prSet presAssocID="{0A9D3F3D-5F8E-4EEA-B7BE-E9B0BE61BA13}" presName="conn2-1" presStyleLbl="parChTrans1D4" presStyleIdx="0" presStyleCnt="17"/>
      <dgm:spPr/>
      <dgm:t>
        <a:bodyPr/>
        <a:lstStyle/>
        <a:p>
          <a:pPr rtl="1"/>
          <a:endParaRPr lang="fa-IR"/>
        </a:p>
      </dgm:t>
    </dgm:pt>
    <dgm:pt modelId="{23BFB9F4-1A0B-48B3-BADD-860CDB24DB36}" type="pres">
      <dgm:prSet presAssocID="{0A9D3F3D-5F8E-4EEA-B7BE-E9B0BE61BA13}" presName="connTx" presStyleLbl="parChTrans1D4" presStyleIdx="0" presStyleCnt="17"/>
      <dgm:spPr/>
      <dgm:t>
        <a:bodyPr/>
        <a:lstStyle/>
        <a:p>
          <a:pPr rtl="1"/>
          <a:endParaRPr lang="fa-IR"/>
        </a:p>
      </dgm:t>
    </dgm:pt>
    <dgm:pt modelId="{642C6D34-4503-4595-A619-CAF91BB5E07D}" type="pres">
      <dgm:prSet presAssocID="{18F85924-C0D6-4C2E-93AA-89F1089A1491}" presName="root2" presStyleCnt="0"/>
      <dgm:spPr/>
    </dgm:pt>
    <dgm:pt modelId="{510AAEE0-EC1E-496A-9CA3-C38A0027EA8A}" type="pres">
      <dgm:prSet presAssocID="{18F85924-C0D6-4C2E-93AA-89F1089A1491}" presName="LevelTwoTextNode" presStyleLbl="node4" presStyleIdx="0" presStyleCnt="17" custScaleY="1563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E6A22C1-3259-439E-A5BD-42BF028A42E4}" type="pres">
      <dgm:prSet presAssocID="{18F85924-C0D6-4C2E-93AA-89F1089A1491}" presName="level3hierChild" presStyleCnt="0"/>
      <dgm:spPr/>
    </dgm:pt>
    <dgm:pt modelId="{D7BF1882-BCEC-47BA-BFA6-6271FAFDEA42}" type="pres">
      <dgm:prSet presAssocID="{24343B59-2425-41A2-95F5-F2688B830C44}" presName="conn2-1" presStyleLbl="parChTrans1D4" presStyleIdx="1" presStyleCnt="17"/>
      <dgm:spPr/>
      <dgm:t>
        <a:bodyPr/>
        <a:lstStyle/>
        <a:p>
          <a:pPr rtl="1"/>
          <a:endParaRPr lang="fa-IR"/>
        </a:p>
      </dgm:t>
    </dgm:pt>
    <dgm:pt modelId="{BC8C3DF4-6222-4B43-829A-F5D3EEE82886}" type="pres">
      <dgm:prSet presAssocID="{24343B59-2425-41A2-95F5-F2688B830C44}" presName="connTx" presStyleLbl="parChTrans1D4" presStyleIdx="1" presStyleCnt="17"/>
      <dgm:spPr/>
      <dgm:t>
        <a:bodyPr/>
        <a:lstStyle/>
        <a:p>
          <a:pPr rtl="1"/>
          <a:endParaRPr lang="fa-IR"/>
        </a:p>
      </dgm:t>
    </dgm:pt>
    <dgm:pt modelId="{E88A7AD0-7EEB-42BC-B1CD-91F0526DD64A}" type="pres">
      <dgm:prSet presAssocID="{4EB88326-312E-4FE0-9B15-E26FBA0C9FEE}" presName="root2" presStyleCnt="0"/>
      <dgm:spPr/>
    </dgm:pt>
    <dgm:pt modelId="{39666089-FD27-4D5B-B501-00CB1BABE512}" type="pres">
      <dgm:prSet presAssocID="{4EB88326-312E-4FE0-9B15-E26FBA0C9FEE}" presName="LevelTwoTextNode" presStyleLbl="node4" presStyleIdx="1" presStyleCnt="17" custScaleY="680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6D7235B-8FDC-4EF1-929C-19CB0E923B64}" type="pres">
      <dgm:prSet presAssocID="{4EB88326-312E-4FE0-9B15-E26FBA0C9FEE}" presName="level3hierChild" presStyleCnt="0"/>
      <dgm:spPr/>
    </dgm:pt>
    <dgm:pt modelId="{B3B1F92A-CA34-4810-BC0B-DBB7CD341CF4}" type="pres">
      <dgm:prSet presAssocID="{976AEB16-2236-4FFD-9B90-B9F14185F3CA}" presName="conn2-1" presStyleLbl="parChTrans1D4" presStyleIdx="2" presStyleCnt="17"/>
      <dgm:spPr/>
      <dgm:t>
        <a:bodyPr/>
        <a:lstStyle/>
        <a:p>
          <a:pPr rtl="1"/>
          <a:endParaRPr lang="fa-IR"/>
        </a:p>
      </dgm:t>
    </dgm:pt>
    <dgm:pt modelId="{28686E0D-09E3-4CCB-A906-05A86FA8E95A}" type="pres">
      <dgm:prSet presAssocID="{976AEB16-2236-4FFD-9B90-B9F14185F3CA}" presName="connTx" presStyleLbl="parChTrans1D4" presStyleIdx="2" presStyleCnt="17"/>
      <dgm:spPr/>
      <dgm:t>
        <a:bodyPr/>
        <a:lstStyle/>
        <a:p>
          <a:pPr rtl="1"/>
          <a:endParaRPr lang="fa-IR"/>
        </a:p>
      </dgm:t>
    </dgm:pt>
    <dgm:pt modelId="{801D734A-7910-4CE8-9A7B-ED356A4B5F1B}" type="pres">
      <dgm:prSet presAssocID="{944EBEBF-19E2-4B91-81E4-3B6D9DF66BBA}" presName="root2" presStyleCnt="0"/>
      <dgm:spPr/>
    </dgm:pt>
    <dgm:pt modelId="{77B43140-D038-4B1C-AA24-0E58D27D309F}" type="pres">
      <dgm:prSet presAssocID="{944EBEBF-19E2-4B91-81E4-3B6D9DF66BBA}" presName="LevelTwoTextNode" presStyleLbl="node4" presStyleIdx="2" presStyleCnt="17" custScaleX="906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9F74326-9486-4965-84FA-96B9D4190EC6}" type="pres">
      <dgm:prSet presAssocID="{944EBEBF-19E2-4B91-81E4-3B6D9DF66BBA}" presName="level3hierChild" presStyleCnt="0"/>
      <dgm:spPr/>
    </dgm:pt>
    <dgm:pt modelId="{28803CFA-A821-4898-B44E-3EB953DCD027}" type="pres">
      <dgm:prSet presAssocID="{33B9703C-9003-4280-B797-BC5F4ED31863}" presName="conn2-1" presStyleLbl="parChTrans1D4" presStyleIdx="3" presStyleCnt="17"/>
      <dgm:spPr/>
      <dgm:t>
        <a:bodyPr/>
        <a:lstStyle/>
        <a:p>
          <a:pPr rtl="1"/>
          <a:endParaRPr lang="fa-IR"/>
        </a:p>
      </dgm:t>
    </dgm:pt>
    <dgm:pt modelId="{F5A46918-5E23-4590-925D-D2020E3687BC}" type="pres">
      <dgm:prSet presAssocID="{33B9703C-9003-4280-B797-BC5F4ED31863}" presName="connTx" presStyleLbl="parChTrans1D4" presStyleIdx="3" presStyleCnt="17"/>
      <dgm:spPr/>
      <dgm:t>
        <a:bodyPr/>
        <a:lstStyle/>
        <a:p>
          <a:pPr rtl="1"/>
          <a:endParaRPr lang="fa-IR"/>
        </a:p>
      </dgm:t>
    </dgm:pt>
    <dgm:pt modelId="{1692F09A-D41A-4725-96A1-0C1B5E994C83}" type="pres">
      <dgm:prSet presAssocID="{427DF28F-4DFB-4B2A-A996-8A6CFE9CAF54}" presName="root2" presStyleCnt="0"/>
      <dgm:spPr/>
    </dgm:pt>
    <dgm:pt modelId="{19E7F5F4-F4BD-4E79-820C-D645DD1F7479}" type="pres">
      <dgm:prSet presAssocID="{427DF28F-4DFB-4B2A-A996-8A6CFE9CAF54}" presName="LevelTwoTextNode" presStyleLbl="node4" presStyleIdx="3" presStyleCnt="17" custScaleX="906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A25AC0-A4F9-4797-93DB-B0739417EA04}" type="pres">
      <dgm:prSet presAssocID="{427DF28F-4DFB-4B2A-A996-8A6CFE9CAF54}" presName="level3hierChild" presStyleCnt="0"/>
      <dgm:spPr/>
    </dgm:pt>
    <dgm:pt modelId="{F2E1FF24-B61B-4991-8868-3F5B01FFEA8A}" type="pres">
      <dgm:prSet presAssocID="{B4246457-74C6-444C-AF32-28851686C8A1}" presName="conn2-1" presStyleLbl="parChTrans1D4" presStyleIdx="4" presStyleCnt="17"/>
      <dgm:spPr/>
      <dgm:t>
        <a:bodyPr/>
        <a:lstStyle/>
        <a:p>
          <a:pPr rtl="1"/>
          <a:endParaRPr lang="fa-IR"/>
        </a:p>
      </dgm:t>
    </dgm:pt>
    <dgm:pt modelId="{76731508-5924-4A89-97BD-AF2FCA34C5BD}" type="pres">
      <dgm:prSet presAssocID="{B4246457-74C6-444C-AF32-28851686C8A1}" presName="connTx" presStyleLbl="parChTrans1D4" presStyleIdx="4" presStyleCnt="17"/>
      <dgm:spPr/>
      <dgm:t>
        <a:bodyPr/>
        <a:lstStyle/>
        <a:p>
          <a:pPr rtl="1"/>
          <a:endParaRPr lang="fa-IR"/>
        </a:p>
      </dgm:t>
    </dgm:pt>
    <dgm:pt modelId="{2A8626CD-5CD4-4264-A6BC-70F0747B5575}" type="pres">
      <dgm:prSet presAssocID="{78327C99-4B34-4CE0-9A8B-6DEE7DC69991}" presName="root2" presStyleCnt="0"/>
      <dgm:spPr/>
    </dgm:pt>
    <dgm:pt modelId="{25593CB9-E75E-484A-8544-3B032CB66F2E}" type="pres">
      <dgm:prSet presAssocID="{78327C99-4B34-4CE0-9A8B-6DEE7DC69991}" presName="LevelTwoTextNode" presStyleLbl="node4" presStyleIdx="4" presStyleCnt="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FDFDC40-2537-453C-AFA1-468D5B0B85B5}" type="pres">
      <dgm:prSet presAssocID="{78327C99-4B34-4CE0-9A8B-6DEE7DC69991}" presName="level3hierChild" presStyleCnt="0"/>
      <dgm:spPr/>
    </dgm:pt>
    <dgm:pt modelId="{79E4A3CF-45C5-42C1-8CF6-DABAB5BDAABD}" type="pres">
      <dgm:prSet presAssocID="{E1B8B9E3-FFF5-4A05-96DE-2B3088C361AC}" presName="conn2-1" presStyleLbl="parChTrans1D3" presStyleIdx="3" presStyleCnt="7"/>
      <dgm:spPr/>
      <dgm:t>
        <a:bodyPr/>
        <a:lstStyle/>
        <a:p>
          <a:pPr rtl="1"/>
          <a:endParaRPr lang="fa-IR"/>
        </a:p>
      </dgm:t>
    </dgm:pt>
    <dgm:pt modelId="{44B0BBDF-CDCB-46C7-AB6A-ED11D71FC831}" type="pres">
      <dgm:prSet presAssocID="{E1B8B9E3-FFF5-4A05-96DE-2B3088C361AC}" presName="connTx" presStyleLbl="parChTrans1D3" presStyleIdx="3" presStyleCnt="7"/>
      <dgm:spPr/>
      <dgm:t>
        <a:bodyPr/>
        <a:lstStyle/>
        <a:p>
          <a:pPr rtl="1"/>
          <a:endParaRPr lang="fa-IR"/>
        </a:p>
      </dgm:t>
    </dgm:pt>
    <dgm:pt modelId="{149A5EBB-B3E4-49EF-92EE-CD610FC552E9}" type="pres">
      <dgm:prSet presAssocID="{D06BD4E5-DF68-44B6-9F9D-D23802124079}" presName="root2" presStyleCnt="0"/>
      <dgm:spPr/>
    </dgm:pt>
    <dgm:pt modelId="{1D1BE4DC-3D19-4C67-BD6F-F34C27E81B9F}" type="pres">
      <dgm:prSet presAssocID="{D06BD4E5-DF68-44B6-9F9D-D23802124079}" presName="LevelTwoTextNode" presStyleLbl="node3" presStyleIdx="3" presStyleCnt="7" custScaleY="7637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4A267BB-AE8D-4DE1-BA17-DF7FF860502B}" type="pres">
      <dgm:prSet presAssocID="{D06BD4E5-DF68-44B6-9F9D-D23802124079}" presName="level3hierChild" presStyleCnt="0"/>
      <dgm:spPr/>
    </dgm:pt>
    <dgm:pt modelId="{76410FC1-E0D3-45E0-B625-79EF5536429B}" type="pres">
      <dgm:prSet presAssocID="{8DE515BA-86A7-4EE8-9042-9B249B19B934}" presName="conn2-1" presStyleLbl="parChTrans1D4" presStyleIdx="5" presStyleCnt="17"/>
      <dgm:spPr/>
      <dgm:t>
        <a:bodyPr/>
        <a:lstStyle/>
        <a:p>
          <a:pPr rtl="1"/>
          <a:endParaRPr lang="fa-IR"/>
        </a:p>
      </dgm:t>
    </dgm:pt>
    <dgm:pt modelId="{B76A0413-7D0E-43A0-9FAC-2DC34EFAE106}" type="pres">
      <dgm:prSet presAssocID="{8DE515BA-86A7-4EE8-9042-9B249B19B934}" presName="connTx" presStyleLbl="parChTrans1D4" presStyleIdx="5" presStyleCnt="17"/>
      <dgm:spPr/>
      <dgm:t>
        <a:bodyPr/>
        <a:lstStyle/>
        <a:p>
          <a:pPr rtl="1"/>
          <a:endParaRPr lang="fa-IR"/>
        </a:p>
      </dgm:t>
    </dgm:pt>
    <dgm:pt modelId="{12FF4800-AC03-4D73-98B1-A80A9172D396}" type="pres">
      <dgm:prSet presAssocID="{260968E2-63E3-45FE-8F62-FC66AA877F9C}" presName="root2" presStyleCnt="0"/>
      <dgm:spPr/>
    </dgm:pt>
    <dgm:pt modelId="{7A5C4E58-E244-43EB-9DE9-D56094554737}" type="pres">
      <dgm:prSet presAssocID="{260968E2-63E3-45FE-8F62-FC66AA877F9C}" presName="LevelTwoTextNode" presStyleLbl="node4" presStyleIdx="5" presStyleCnt="17" custScaleY="7637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91D6CC2-EB95-4614-8E7C-1B04846FA4C0}" type="pres">
      <dgm:prSet presAssocID="{260968E2-63E3-45FE-8F62-FC66AA877F9C}" presName="level3hierChild" presStyleCnt="0"/>
      <dgm:spPr/>
    </dgm:pt>
    <dgm:pt modelId="{04F03116-A866-486B-9E30-FF5BEE9AB108}" type="pres">
      <dgm:prSet presAssocID="{C155DB34-4EC9-4FED-B3A6-C05D70C035BE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46920940-2DEE-4770-B176-CC7BDFF9E564}" type="pres">
      <dgm:prSet presAssocID="{C155DB34-4EC9-4FED-B3A6-C05D70C035BE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9948D863-A509-4490-B1F8-092D33AF0AFA}" type="pres">
      <dgm:prSet presAssocID="{62B276BD-6658-482A-964F-F77365775562}" presName="root2" presStyleCnt="0"/>
      <dgm:spPr/>
    </dgm:pt>
    <dgm:pt modelId="{BE512AE3-1B76-4446-ADC9-B42D41D676AB}" type="pres">
      <dgm:prSet presAssocID="{62B276BD-6658-482A-964F-F77365775562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B6081A-C168-479E-8E82-626CAA16D9F3}" type="pres">
      <dgm:prSet presAssocID="{62B276BD-6658-482A-964F-F77365775562}" presName="level3hierChild" presStyleCnt="0"/>
      <dgm:spPr/>
    </dgm:pt>
    <dgm:pt modelId="{2BB42CB3-E428-43BD-ACC7-E6DB1925DF7F}" type="pres">
      <dgm:prSet presAssocID="{5EF6BB24-9B72-4393-A92D-25315C653137}" presName="conn2-1" presStyleLbl="parChTrans1D3" presStyleIdx="4" presStyleCnt="7"/>
      <dgm:spPr/>
      <dgm:t>
        <a:bodyPr/>
        <a:lstStyle/>
        <a:p>
          <a:pPr rtl="1"/>
          <a:endParaRPr lang="fa-IR"/>
        </a:p>
      </dgm:t>
    </dgm:pt>
    <dgm:pt modelId="{ECE7B770-8BB6-4145-89D3-8E10D2874FA0}" type="pres">
      <dgm:prSet presAssocID="{5EF6BB24-9B72-4393-A92D-25315C653137}" presName="connTx" presStyleLbl="parChTrans1D3" presStyleIdx="4" presStyleCnt="7"/>
      <dgm:spPr/>
      <dgm:t>
        <a:bodyPr/>
        <a:lstStyle/>
        <a:p>
          <a:pPr rtl="1"/>
          <a:endParaRPr lang="fa-IR"/>
        </a:p>
      </dgm:t>
    </dgm:pt>
    <dgm:pt modelId="{93EC13D3-C6A1-4E7C-BAF2-A9330669FA02}" type="pres">
      <dgm:prSet presAssocID="{A56FA795-8517-4F76-83C5-C3E09D6D5131}" presName="root2" presStyleCnt="0"/>
      <dgm:spPr/>
    </dgm:pt>
    <dgm:pt modelId="{7E205873-D389-4B29-A11E-4C382555D299}" type="pres">
      <dgm:prSet presAssocID="{A56FA795-8517-4F76-83C5-C3E09D6D5131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CAFACD6-B400-495F-9480-AB0CC9C17D2F}" type="pres">
      <dgm:prSet presAssocID="{A56FA795-8517-4F76-83C5-C3E09D6D5131}" presName="level3hierChild" presStyleCnt="0"/>
      <dgm:spPr/>
    </dgm:pt>
    <dgm:pt modelId="{6BEA1F12-4952-4F59-933B-CCBCAD826D02}" type="pres">
      <dgm:prSet presAssocID="{8D5DB500-BE0F-4E66-A64C-E43407306790}" presName="conn2-1" presStyleLbl="parChTrans1D4" presStyleIdx="6" presStyleCnt="17"/>
      <dgm:spPr/>
      <dgm:t>
        <a:bodyPr/>
        <a:lstStyle/>
        <a:p>
          <a:pPr rtl="1"/>
          <a:endParaRPr lang="fa-IR"/>
        </a:p>
      </dgm:t>
    </dgm:pt>
    <dgm:pt modelId="{8ABA8CC1-68C3-4875-AF00-3C3062CB55CC}" type="pres">
      <dgm:prSet presAssocID="{8D5DB500-BE0F-4E66-A64C-E43407306790}" presName="connTx" presStyleLbl="parChTrans1D4" presStyleIdx="6" presStyleCnt="17"/>
      <dgm:spPr/>
      <dgm:t>
        <a:bodyPr/>
        <a:lstStyle/>
        <a:p>
          <a:pPr rtl="1"/>
          <a:endParaRPr lang="fa-IR"/>
        </a:p>
      </dgm:t>
    </dgm:pt>
    <dgm:pt modelId="{A8182409-5197-498C-9A4C-F83ADD454C49}" type="pres">
      <dgm:prSet presAssocID="{11C6E197-BA3F-4EEC-B7C6-F333FC6BB6D4}" presName="root2" presStyleCnt="0"/>
      <dgm:spPr/>
    </dgm:pt>
    <dgm:pt modelId="{F9073EC2-355F-4935-8B11-0B4BB54A9435}" type="pres">
      <dgm:prSet presAssocID="{11C6E197-BA3F-4EEC-B7C6-F333FC6BB6D4}" presName="LevelTwoTextNode" presStyleLbl="node4" presStyleIdx="6" presStyleCnt="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3FF4B60-4260-4C21-ACFC-11DEC69EB7FB}" type="pres">
      <dgm:prSet presAssocID="{11C6E197-BA3F-4EEC-B7C6-F333FC6BB6D4}" presName="level3hierChild" presStyleCnt="0"/>
      <dgm:spPr/>
    </dgm:pt>
    <dgm:pt modelId="{7B246EE4-141E-449D-90F8-A530B198CE35}" type="pres">
      <dgm:prSet presAssocID="{69E50315-9B1E-4D6B-A394-7A7A74706BF3}" presName="conn2-1" presStyleLbl="parChTrans1D3" presStyleIdx="5" presStyleCnt="7"/>
      <dgm:spPr/>
      <dgm:t>
        <a:bodyPr/>
        <a:lstStyle/>
        <a:p>
          <a:pPr rtl="1"/>
          <a:endParaRPr lang="fa-IR"/>
        </a:p>
      </dgm:t>
    </dgm:pt>
    <dgm:pt modelId="{A4DA7FF4-F5BB-47CE-A7ED-309DB06BC6B8}" type="pres">
      <dgm:prSet presAssocID="{69E50315-9B1E-4D6B-A394-7A7A74706BF3}" presName="connTx" presStyleLbl="parChTrans1D3" presStyleIdx="5" presStyleCnt="7"/>
      <dgm:spPr/>
      <dgm:t>
        <a:bodyPr/>
        <a:lstStyle/>
        <a:p>
          <a:pPr rtl="1"/>
          <a:endParaRPr lang="fa-IR"/>
        </a:p>
      </dgm:t>
    </dgm:pt>
    <dgm:pt modelId="{D29A3B16-7250-4205-9AF5-1720D0D086CC}" type="pres">
      <dgm:prSet presAssocID="{B00F2299-506D-4732-B351-E2B4B0E59A8F}" presName="root2" presStyleCnt="0"/>
      <dgm:spPr/>
    </dgm:pt>
    <dgm:pt modelId="{9530D907-46CF-4407-8DA6-0DFC0F943A04}" type="pres">
      <dgm:prSet presAssocID="{B00F2299-506D-4732-B351-E2B4B0E59A8F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4DB6495-D89A-420D-A768-686DB597F8E7}" type="pres">
      <dgm:prSet presAssocID="{B00F2299-506D-4732-B351-E2B4B0E59A8F}" presName="level3hierChild" presStyleCnt="0"/>
      <dgm:spPr/>
    </dgm:pt>
    <dgm:pt modelId="{5C514F3F-5A2F-450B-B183-801256CF0753}" type="pres">
      <dgm:prSet presAssocID="{2CE6EE28-B3D9-4FBF-802A-4B371FF574F8}" presName="conn2-1" presStyleLbl="parChTrans1D4" presStyleIdx="7" presStyleCnt="17"/>
      <dgm:spPr/>
      <dgm:t>
        <a:bodyPr/>
        <a:lstStyle/>
        <a:p>
          <a:pPr rtl="1"/>
          <a:endParaRPr lang="fa-IR"/>
        </a:p>
      </dgm:t>
    </dgm:pt>
    <dgm:pt modelId="{5C10C011-7C33-44D0-AA6B-18E4FFF9B3E7}" type="pres">
      <dgm:prSet presAssocID="{2CE6EE28-B3D9-4FBF-802A-4B371FF574F8}" presName="connTx" presStyleLbl="parChTrans1D4" presStyleIdx="7" presStyleCnt="17"/>
      <dgm:spPr/>
      <dgm:t>
        <a:bodyPr/>
        <a:lstStyle/>
        <a:p>
          <a:pPr rtl="1"/>
          <a:endParaRPr lang="fa-IR"/>
        </a:p>
      </dgm:t>
    </dgm:pt>
    <dgm:pt modelId="{AE817B6E-2BCC-46B4-9BF1-5B08FF4A3198}" type="pres">
      <dgm:prSet presAssocID="{8FF5849E-CD49-4CBC-A083-49941AF174F5}" presName="root2" presStyleCnt="0"/>
      <dgm:spPr/>
    </dgm:pt>
    <dgm:pt modelId="{EA6A100F-3943-42DF-81FF-57607788579A}" type="pres">
      <dgm:prSet presAssocID="{8FF5849E-CD49-4CBC-A083-49941AF174F5}" presName="LevelTwoTextNode" presStyleLbl="node4" presStyleIdx="7" presStyleCnt="17" custScaleY="6858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BC8490E-7B61-4419-80B6-B940949297AB}" type="pres">
      <dgm:prSet presAssocID="{8FF5849E-CD49-4CBC-A083-49941AF174F5}" presName="level3hierChild" presStyleCnt="0"/>
      <dgm:spPr/>
    </dgm:pt>
    <dgm:pt modelId="{577C8D70-2582-4868-B44C-3C01122B4E2B}" type="pres">
      <dgm:prSet presAssocID="{8DD14915-82F5-4123-B614-08B50A9F9F29}" presName="conn2-1" presStyleLbl="parChTrans1D4" presStyleIdx="8" presStyleCnt="17"/>
      <dgm:spPr/>
      <dgm:t>
        <a:bodyPr/>
        <a:lstStyle/>
        <a:p>
          <a:pPr rtl="1"/>
          <a:endParaRPr lang="fa-IR"/>
        </a:p>
      </dgm:t>
    </dgm:pt>
    <dgm:pt modelId="{06F30D28-ECA6-4CF7-AE2D-4C47E674AEDD}" type="pres">
      <dgm:prSet presAssocID="{8DD14915-82F5-4123-B614-08B50A9F9F29}" presName="connTx" presStyleLbl="parChTrans1D4" presStyleIdx="8" presStyleCnt="17"/>
      <dgm:spPr/>
      <dgm:t>
        <a:bodyPr/>
        <a:lstStyle/>
        <a:p>
          <a:pPr rtl="1"/>
          <a:endParaRPr lang="fa-IR"/>
        </a:p>
      </dgm:t>
    </dgm:pt>
    <dgm:pt modelId="{20E18698-6239-40A0-9230-616A24B4B0B2}" type="pres">
      <dgm:prSet presAssocID="{D8374B5F-F944-41BE-9991-0F4A69141D42}" presName="root2" presStyleCnt="0"/>
      <dgm:spPr/>
    </dgm:pt>
    <dgm:pt modelId="{7047A5FC-FBDB-482D-9DAB-2B20BFB1D5AF}" type="pres">
      <dgm:prSet presAssocID="{D8374B5F-F944-41BE-9991-0F4A69141D42}" presName="LevelTwoTextNode" presStyleLbl="node4" presStyleIdx="8" presStyleCnt="17" custScaleY="6858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E06FC28-D898-4989-A887-1CA1C16AC46C}" type="pres">
      <dgm:prSet presAssocID="{D8374B5F-F944-41BE-9991-0F4A69141D42}" presName="level3hierChild" presStyleCnt="0"/>
      <dgm:spPr/>
    </dgm:pt>
    <dgm:pt modelId="{1238035E-11D5-4C9C-9862-FAAAFC7DEEA0}" type="pres">
      <dgm:prSet presAssocID="{AACDABE3-9183-4E17-A581-C6AB22A18D66}" presName="conn2-1" presStyleLbl="parChTrans1D4" presStyleIdx="9" presStyleCnt="17"/>
      <dgm:spPr/>
      <dgm:t>
        <a:bodyPr/>
        <a:lstStyle/>
        <a:p>
          <a:pPr rtl="1"/>
          <a:endParaRPr lang="fa-IR"/>
        </a:p>
      </dgm:t>
    </dgm:pt>
    <dgm:pt modelId="{E675EF4A-1B23-4487-9D33-38BD191C050F}" type="pres">
      <dgm:prSet presAssocID="{AACDABE3-9183-4E17-A581-C6AB22A18D66}" presName="connTx" presStyleLbl="parChTrans1D4" presStyleIdx="9" presStyleCnt="17"/>
      <dgm:spPr/>
      <dgm:t>
        <a:bodyPr/>
        <a:lstStyle/>
        <a:p>
          <a:pPr rtl="1"/>
          <a:endParaRPr lang="fa-IR"/>
        </a:p>
      </dgm:t>
    </dgm:pt>
    <dgm:pt modelId="{80646770-4385-4EBA-92CF-6FD9AC1A3088}" type="pres">
      <dgm:prSet presAssocID="{E48D244A-DCC7-472A-9B19-05870C246138}" presName="root2" presStyleCnt="0"/>
      <dgm:spPr/>
    </dgm:pt>
    <dgm:pt modelId="{044FD91D-C813-4C6C-8D9F-F5C9481E53E3}" type="pres">
      <dgm:prSet presAssocID="{E48D244A-DCC7-472A-9B19-05870C246138}" presName="LevelTwoTextNode" presStyleLbl="node4" presStyleIdx="9" presStyleCnt="17" custScaleY="6858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B6DE3CB-AE0B-4875-8B4A-94CC0BC50B51}" type="pres">
      <dgm:prSet presAssocID="{E48D244A-DCC7-472A-9B19-05870C246138}" presName="level3hierChild" presStyleCnt="0"/>
      <dgm:spPr/>
    </dgm:pt>
    <dgm:pt modelId="{563281C3-3929-4223-A7CB-85C9B3A257B7}" type="pres">
      <dgm:prSet presAssocID="{ED3C7EDD-5263-4349-A699-236F0AE84E3C}" presName="conn2-1" presStyleLbl="parChTrans1D4" presStyleIdx="10" presStyleCnt="17"/>
      <dgm:spPr/>
      <dgm:t>
        <a:bodyPr/>
        <a:lstStyle/>
        <a:p>
          <a:pPr rtl="1"/>
          <a:endParaRPr lang="fa-IR"/>
        </a:p>
      </dgm:t>
    </dgm:pt>
    <dgm:pt modelId="{DA96BA79-B819-4BE4-838F-AA82199C4821}" type="pres">
      <dgm:prSet presAssocID="{ED3C7EDD-5263-4349-A699-236F0AE84E3C}" presName="connTx" presStyleLbl="parChTrans1D4" presStyleIdx="10" presStyleCnt="17"/>
      <dgm:spPr/>
      <dgm:t>
        <a:bodyPr/>
        <a:lstStyle/>
        <a:p>
          <a:pPr rtl="1"/>
          <a:endParaRPr lang="fa-IR"/>
        </a:p>
      </dgm:t>
    </dgm:pt>
    <dgm:pt modelId="{DE0E6980-2BF1-4A2D-9E88-00D596224CA3}" type="pres">
      <dgm:prSet presAssocID="{810BBD81-A391-45C2-A6C9-E7D9C1AE6728}" presName="root2" presStyleCnt="0"/>
      <dgm:spPr/>
    </dgm:pt>
    <dgm:pt modelId="{C9CA4BE0-B90A-4FF1-8C39-050F96938D1E}" type="pres">
      <dgm:prSet presAssocID="{810BBD81-A391-45C2-A6C9-E7D9C1AE6728}" presName="LevelTwoTextNode" presStyleLbl="node4" presStyleIdx="10" presStyleCnt="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8093A52-20BA-4B8F-BA12-29D1D901808C}" type="pres">
      <dgm:prSet presAssocID="{810BBD81-A391-45C2-A6C9-E7D9C1AE6728}" presName="level3hierChild" presStyleCnt="0"/>
      <dgm:spPr/>
    </dgm:pt>
    <dgm:pt modelId="{4D784805-4FDD-4256-A6BA-F1BF76A85238}" type="pres">
      <dgm:prSet presAssocID="{D62A316C-D387-4A83-B845-83F592204293}" presName="conn2-1" presStyleLbl="parChTrans1D4" presStyleIdx="11" presStyleCnt="17"/>
      <dgm:spPr/>
      <dgm:t>
        <a:bodyPr/>
        <a:lstStyle/>
        <a:p>
          <a:pPr rtl="1"/>
          <a:endParaRPr lang="fa-IR"/>
        </a:p>
      </dgm:t>
    </dgm:pt>
    <dgm:pt modelId="{EF8640E8-EE1E-488F-9CA3-EBE6E506BED8}" type="pres">
      <dgm:prSet presAssocID="{D62A316C-D387-4A83-B845-83F592204293}" presName="connTx" presStyleLbl="parChTrans1D4" presStyleIdx="11" presStyleCnt="17"/>
      <dgm:spPr/>
      <dgm:t>
        <a:bodyPr/>
        <a:lstStyle/>
        <a:p>
          <a:pPr rtl="1"/>
          <a:endParaRPr lang="fa-IR"/>
        </a:p>
      </dgm:t>
    </dgm:pt>
    <dgm:pt modelId="{9CC7A882-ADAA-4A79-91AA-E88DDD694FD0}" type="pres">
      <dgm:prSet presAssocID="{5BBC934D-99E5-421A-8D84-47CA8E885311}" presName="root2" presStyleCnt="0"/>
      <dgm:spPr/>
    </dgm:pt>
    <dgm:pt modelId="{43E424F2-BE45-4197-8B66-9D317D184DA5}" type="pres">
      <dgm:prSet presAssocID="{5BBC934D-99E5-421A-8D84-47CA8E885311}" presName="LevelTwoTextNode" presStyleLbl="node4" presStyleIdx="11" presStyleCnt="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0044333-2450-4CA7-8E67-6764E0041526}" type="pres">
      <dgm:prSet presAssocID="{5BBC934D-99E5-421A-8D84-47CA8E885311}" presName="level3hierChild" presStyleCnt="0"/>
      <dgm:spPr/>
    </dgm:pt>
    <dgm:pt modelId="{F215F4EC-403F-4998-A291-DB7AF1C91489}" type="pres">
      <dgm:prSet presAssocID="{EBE8954B-6641-4861-851C-936512F3F34D}" presName="conn2-1" presStyleLbl="parChTrans1D3" presStyleIdx="6" presStyleCnt="7"/>
      <dgm:spPr/>
      <dgm:t>
        <a:bodyPr/>
        <a:lstStyle/>
        <a:p>
          <a:pPr rtl="1"/>
          <a:endParaRPr lang="fa-IR"/>
        </a:p>
      </dgm:t>
    </dgm:pt>
    <dgm:pt modelId="{FE2D92D4-5B73-4196-A03C-D1FF85FD85B9}" type="pres">
      <dgm:prSet presAssocID="{EBE8954B-6641-4861-851C-936512F3F34D}" presName="connTx" presStyleLbl="parChTrans1D3" presStyleIdx="6" presStyleCnt="7"/>
      <dgm:spPr/>
      <dgm:t>
        <a:bodyPr/>
        <a:lstStyle/>
        <a:p>
          <a:pPr rtl="1"/>
          <a:endParaRPr lang="fa-IR"/>
        </a:p>
      </dgm:t>
    </dgm:pt>
    <dgm:pt modelId="{4971FA27-6DDC-4E12-B2EE-A7FEACA0E53E}" type="pres">
      <dgm:prSet presAssocID="{264BB5E5-E0A1-4ADC-BC9C-68B2E1CDB1B8}" presName="root2" presStyleCnt="0"/>
      <dgm:spPr/>
    </dgm:pt>
    <dgm:pt modelId="{DB8C52CF-5A67-442B-8140-F5E3E8C139F9}" type="pres">
      <dgm:prSet presAssocID="{264BB5E5-E0A1-4ADC-BC9C-68B2E1CDB1B8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C687C8A-C3FB-4DE1-83A3-991ECD87987E}" type="pres">
      <dgm:prSet presAssocID="{264BB5E5-E0A1-4ADC-BC9C-68B2E1CDB1B8}" presName="level3hierChild" presStyleCnt="0"/>
      <dgm:spPr/>
    </dgm:pt>
    <dgm:pt modelId="{70F4ABE3-DB69-406C-9083-900A3E81261D}" type="pres">
      <dgm:prSet presAssocID="{1CB335AB-C9D4-488B-8263-9A805B3C8DF3}" presName="conn2-1" presStyleLbl="parChTrans1D4" presStyleIdx="12" presStyleCnt="17"/>
      <dgm:spPr/>
      <dgm:t>
        <a:bodyPr/>
        <a:lstStyle/>
        <a:p>
          <a:pPr rtl="1"/>
          <a:endParaRPr lang="fa-IR"/>
        </a:p>
      </dgm:t>
    </dgm:pt>
    <dgm:pt modelId="{8769427D-2318-4117-A905-84E58F822B31}" type="pres">
      <dgm:prSet presAssocID="{1CB335AB-C9D4-488B-8263-9A805B3C8DF3}" presName="connTx" presStyleLbl="parChTrans1D4" presStyleIdx="12" presStyleCnt="17"/>
      <dgm:spPr/>
      <dgm:t>
        <a:bodyPr/>
        <a:lstStyle/>
        <a:p>
          <a:pPr rtl="1"/>
          <a:endParaRPr lang="fa-IR"/>
        </a:p>
      </dgm:t>
    </dgm:pt>
    <dgm:pt modelId="{31317CCD-7290-439E-AA93-9A2194AF67A8}" type="pres">
      <dgm:prSet presAssocID="{69F0766E-A5EB-4909-B4E1-AD516B0C4592}" presName="root2" presStyleCnt="0"/>
      <dgm:spPr/>
    </dgm:pt>
    <dgm:pt modelId="{721CE64D-4E90-4AC1-BC2E-F24725F6534A}" type="pres">
      <dgm:prSet presAssocID="{69F0766E-A5EB-4909-B4E1-AD516B0C4592}" presName="LevelTwoTextNode" presStyleLbl="node4" presStyleIdx="12" presStyleCnt="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5D9927-A0D7-4124-B9B7-C3215E44B08C}" type="pres">
      <dgm:prSet presAssocID="{69F0766E-A5EB-4909-B4E1-AD516B0C4592}" presName="level3hierChild" presStyleCnt="0"/>
      <dgm:spPr/>
    </dgm:pt>
    <dgm:pt modelId="{9D1C4407-7990-4579-AE88-A4FD1B5D5AC7}" type="pres">
      <dgm:prSet presAssocID="{34A370B0-29B4-4F97-AD82-ABA1F33DCD6B}" presName="conn2-1" presStyleLbl="parChTrans1D4" presStyleIdx="13" presStyleCnt="17"/>
      <dgm:spPr/>
      <dgm:t>
        <a:bodyPr/>
        <a:lstStyle/>
        <a:p>
          <a:pPr rtl="1"/>
          <a:endParaRPr lang="fa-IR"/>
        </a:p>
      </dgm:t>
    </dgm:pt>
    <dgm:pt modelId="{8F552D89-738C-41B2-A948-68405C3538EE}" type="pres">
      <dgm:prSet presAssocID="{34A370B0-29B4-4F97-AD82-ABA1F33DCD6B}" presName="connTx" presStyleLbl="parChTrans1D4" presStyleIdx="13" presStyleCnt="17"/>
      <dgm:spPr/>
      <dgm:t>
        <a:bodyPr/>
        <a:lstStyle/>
        <a:p>
          <a:pPr rtl="1"/>
          <a:endParaRPr lang="fa-IR"/>
        </a:p>
      </dgm:t>
    </dgm:pt>
    <dgm:pt modelId="{AE5C5BEA-0944-4BF7-AAA3-63BB245E5452}" type="pres">
      <dgm:prSet presAssocID="{380528BD-B56E-4F34-B018-D834FA408731}" presName="root2" presStyleCnt="0"/>
      <dgm:spPr/>
    </dgm:pt>
    <dgm:pt modelId="{F5D08DA8-28F4-42E4-A52E-02D9D787288B}" type="pres">
      <dgm:prSet presAssocID="{380528BD-B56E-4F34-B018-D834FA408731}" presName="LevelTwoTextNode" presStyleLbl="node4" presStyleIdx="13" presStyleCnt="17" custScaleY="1568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6D0D65A-4891-469D-B479-EBCB6696AD6E}" type="pres">
      <dgm:prSet presAssocID="{380528BD-B56E-4F34-B018-D834FA408731}" presName="level3hierChild" presStyleCnt="0"/>
      <dgm:spPr/>
    </dgm:pt>
    <dgm:pt modelId="{3D25ED84-7382-4FE9-82BC-A835E76331B1}" type="pres">
      <dgm:prSet presAssocID="{95A76E05-1E62-4EFE-96F7-FA31F68B0097}" presName="conn2-1" presStyleLbl="parChTrans1D4" presStyleIdx="14" presStyleCnt="17"/>
      <dgm:spPr/>
      <dgm:t>
        <a:bodyPr/>
        <a:lstStyle/>
        <a:p>
          <a:pPr rtl="1"/>
          <a:endParaRPr lang="fa-IR"/>
        </a:p>
      </dgm:t>
    </dgm:pt>
    <dgm:pt modelId="{C6C08B3A-FA31-46BF-ADD7-A804801C8816}" type="pres">
      <dgm:prSet presAssocID="{95A76E05-1E62-4EFE-96F7-FA31F68B0097}" presName="connTx" presStyleLbl="parChTrans1D4" presStyleIdx="14" presStyleCnt="17"/>
      <dgm:spPr/>
      <dgm:t>
        <a:bodyPr/>
        <a:lstStyle/>
        <a:p>
          <a:pPr rtl="1"/>
          <a:endParaRPr lang="fa-IR"/>
        </a:p>
      </dgm:t>
    </dgm:pt>
    <dgm:pt modelId="{D58B9498-B1AE-4E51-B8F2-D9E592D8D374}" type="pres">
      <dgm:prSet presAssocID="{1CF015B6-8E71-4C1B-B7A2-96A3CB64B78F}" presName="root2" presStyleCnt="0"/>
      <dgm:spPr/>
    </dgm:pt>
    <dgm:pt modelId="{4959D197-38FF-4F15-ABF1-0A566390CE23}" type="pres">
      <dgm:prSet presAssocID="{1CF015B6-8E71-4C1B-B7A2-96A3CB64B78F}" presName="LevelTwoTextNode" presStyleLbl="node4" presStyleIdx="14" presStyleCnt="17" custScaleY="6858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EA9755E-62D4-4B33-AE97-DBCCFB48D986}" type="pres">
      <dgm:prSet presAssocID="{1CF015B6-8E71-4C1B-B7A2-96A3CB64B78F}" presName="level3hierChild" presStyleCnt="0"/>
      <dgm:spPr/>
    </dgm:pt>
    <dgm:pt modelId="{B2EDACFD-34B0-4CDB-A463-38A38A8DF4EA}" type="pres">
      <dgm:prSet presAssocID="{9E4B0707-CA27-4EBC-BC1B-4BCFD7E1B69F}" presName="conn2-1" presStyleLbl="parChTrans1D4" presStyleIdx="15" presStyleCnt="17"/>
      <dgm:spPr/>
      <dgm:t>
        <a:bodyPr/>
        <a:lstStyle/>
        <a:p>
          <a:pPr rtl="1"/>
          <a:endParaRPr lang="fa-IR"/>
        </a:p>
      </dgm:t>
    </dgm:pt>
    <dgm:pt modelId="{29F1A290-D727-405B-A143-70966EF84A10}" type="pres">
      <dgm:prSet presAssocID="{9E4B0707-CA27-4EBC-BC1B-4BCFD7E1B69F}" presName="connTx" presStyleLbl="parChTrans1D4" presStyleIdx="15" presStyleCnt="17"/>
      <dgm:spPr/>
      <dgm:t>
        <a:bodyPr/>
        <a:lstStyle/>
        <a:p>
          <a:pPr rtl="1"/>
          <a:endParaRPr lang="fa-IR"/>
        </a:p>
      </dgm:t>
    </dgm:pt>
    <dgm:pt modelId="{4D7D0C5A-31BF-4628-B627-74107E96B63B}" type="pres">
      <dgm:prSet presAssocID="{608E729F-1A49-47BA-824A-5AAD2A285085}" presName="root2" presStyleCnt="0"/>
      <dgm:spPr/>
    </dgm:pt>
    <dgm:pt modelId="{83C5F794-F3CA-4778-8648-B0C7D79FDD7B}" type="pres">
      <dgm:prSet presAssocID="{608E729F-1A49-47BA-824A-5AAD2A285085}" presName="LevelTwoTextNode" presStyleLbl="node4" presStyleIdx="15" presStyleCnt="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74B16F2-9307-40AF-81E6-1789EE80377C}" type="pres">
      <dgm:prSet presAssocID="{608E729F-1A49-47BA-824A-5AAD2A285085}" presName="level3hierChild" presStyleCnt="0"/>
      <dgm:spPr/>
    </dgm:pt>
    <dgm:pt modelId="{B1CD69A8-14D7-4FEC-A275-46A9AEDD9B4D}" type="pres">
      <dgm:prSet presAssocID="{B4FCD564-F234-4625-843F-2675A15B196D}" presName="conn2-1" presStyleLbl="parChTrans1D4" presStyleIdx="16" presStyleCnt="17"/>
      <dgm:spPr/>
      <dgm:t>
        <a:bodyPr/>
        <a:lstStyle/>
        <a:p>
          <a:pPr rtl="1"/>
          <a:endParaRPr lang="fa-IR"/>
        </a:p>
      </dgm:t>
    </dgm:pt>
    <dgm:pt modelId="{B858B435-A47A-477E-8F57-47139CA7F996}" type="pres">
      <dgm:prSet presAssocID="{B4FCD564-F234-4625-843F-2675A15B196D}" presName="connTx" presStyleLbl="parChTrans1D4" presStyleIdx="16" presStyleCnt="17"/>
      <dgm:spPr/>
      <dgm:t>
        <a:bodyPr/>
        <a:lstStyle/>
        <a:p>
          <a:pPr rtl="1"/>
          <a:endParaRPr lang="fa-IR"/>
        </a:p>
      </dgm:t>
    </dgm:pt>
    <dgm:pt modelId="{DF0FA26E-84E8-43CB-B314-BBDB1DEC55D1}" type="pres">
      <dgm:prSet presAssocID="{BE9A4D10-F35F-4450-A43F-3FC864DB4262}" presName="root2" presStyleCnt="0"/>
      <dgm:spPr/>
    </dgm:pt>
    <dgm:pt modelId="{D1983382-324D-4CFC-B97A-CF663B66D49A}" type="pres">
      <dgm:prSet presAssocID="{BE9A4D10-F35F-4450-A43F-3FC864DB4262}" presName="LevelTwoTextNode" presStyleLbl="node4" presStyleIdx="16" presStyleCnt="17" custScaleY="622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07F6E7B-C434-4E93-AEEE-07B1B048EC46}" type="pres">
      <dgm:prSet presAssocID="{BE9A4D10-F35F-4450-A43F-3FC864DB4262}" presName="level3hierChild" presStyleCnt="0"/>
      <dgm:spPr/>
    </dgm:pt>
    <dgm:pt modelId="{F7F049C7-5773-4C88-AE9C-55C72622F36D}" type="pres">
      <dgm:prSet presAssocID="{AFECBA5A-ED35-4B57-90F2-EB6A97CF3265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35BE7A35-BE84-4C18-AB53-03B35E0DAC26}" type="pres">
      <dgm:prSet presAssocID="{AFECBA5A-ED35-4B57-90F2-EB6A97CF3265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B03714D5-2FA8-437B-B256-92BB41220E15}" type="pres">
      <dgm:prSet presAssocID="{4A2924CC-5979-4B82-BA62-3BAD6331E12C}" presName="root2" presStyleCnt="0"/>
      <dgm:spPr/>
    </dgm:pt>
    <dgm:pt modelId="{57EA9298-9072-43A6-8513-131FFD834114}" type="pres">
      <dgm:prSet presAssocID="{4A2924CC-5979-4B82-BA62-3BAD6331E12C}" presName="LevelTwoTextNode" presStyleLbl="node2" presStyleIdx="3" presStyleCnt="4" custScaleY="26873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E91C90A-73B3-4727-AC1D-36982F06F2BB}" type="pres">
      <dgm:prSet presAssocID="{4A2924CC-5979-4B82-BA62-3BAD6331E12C}" presName="level3hierChild" presStyleCnt="0"/>
      <dgm:spPr/>
    </dgm:pt>
  </dgm:ptLst>
  <dgm:cxnLst>
    <dgm:cxn modelId="{46A1D0CE-49A1-4CCD-B64E-AC92727C94D2}" type="presOf" srcId="{8DD14915-82F5-4123-B614-08B50A9F9F29}" destId="{577C8D70-2582-4868-B44C-3C01122B4E2B}" srcOrd="0" destOrd="0" presId="urn:microsoft.com/office/officeart/2008/layout/HorizontalMultiLevelHierarchy"/>
    <dgm:cxn modelId="{4B53127B-5D14-48D2-AC34-F5AAE2FFBAD8}" type="presOf" srcId="{0A9D3F3D-5F8E-4EEA-B7BE-E9B0BE61BA13}" destId="{6A5A3E46-1C79-42A9-8322-8E66AC976437}" srcOrd="0" destOrd="0" presId="urn:microsoft.com/office/officeart/2008/layout/HorizontalMultiLevelHierarchy"/>
    <dgm:cxn modelId="{F74F580F-56D6-4472-808A-5B8D233647D3}" type="presOf" srcId="{E1B8B9E3-FFF5-4A05-96DE-2B3088C361AC}" destId="{79E4A3CF-45C5-42C1-8CF6-DABAB5BDAABD}" srcOrd="0" destOrd="0" presId="urn:microsoft.com/office/officeart/2008/layout/HorizontalMultiLevelHierarchy"/>
    <dgm:cxn modelId="{49543A7F-AB79-4215-8BC4-C3D21AB73902}" type="presOf" srcId="{608E729F-1A49-47BA-824A-5AAD2A285085}" destId="{83C5F794-F3CA-4778-8648-B0C7D79FDD7B}" srcOrd="0" destOrd="0" presId="urn:microsoft.com/office/officeart/2008/layout/HorizontalMultiLevelHierarchy"/>
    <dgm:cxn modelId="{F16C423E-12D4-40FB-8FEE-4C7F3E51E009}" type="presOf" srcId="{4EB88326-312E-4FE0-9B15-E26FBA0C9FEE}" destId="{39666089-FD27-4D5B-B501-00CB1BABE512}" srcOrd="0" destOrd="0" presId="urn:microsoft.com/office/officeart/2008/layout/HorizontalMultiLevelHierarchy"/>
    <dgm:cxn modelId="{2585AFAC-28AE-487A-BDEE-72E955EFBAFC}" type="presOf" srcId="{64AF1277-74A2-4BF1-850B-4AD6FE67791E}" destId="{0E07E8AE-FD65-46BC-8C6A-0196D73B1BA0}" srcOrd="0" destOrd="0" presId="urn:microsoft.com/office/officeart/2008/layout/HorizontalMultiLevelHierarchy"/>
    <dgm:cxn modelId="{BE5E9EC7-C358-48F4-A698-B6F55257CF8B}" type="presOf" srcId="{34A370B0-29B4-4F97-AD82-ABA1F33DCD6B}" destId="{9D1C4407-7990-4579-AE88-A4FD1B5D5AC7}" srcOrd="0" destOrd="0" presId="urn:microsoft.com/office/officeart/2008/layout/HorizontalMultiLevelHierarchy"/>
    <dgm:cxn modelId="{696CE43C-BC60-49AF-8BEB-D84B8B33E298}" srcId="{8FF5849E-CD49-4CBC-A083-49941AF174F5}" destId="{D8374B5F-F944-41BE-9991-0F4A69141D42}" srcOrd="0" destOrd="0" parTransId="{8DD14915-82F5-4123-B614-08B50A9F9F29}" sibTransId="{1CD97ED1-0D73-46EC-A3D4-3562C4BDD600}"/>
    <dgm:cxn modelId="{BB20E7FB-8351-4C1A-8A9B-F81225324BE0}" type="presOf" srcId="{C4C6BABE-E5B0-468A-AE08-49D71961C712}" destId="{9D82AA45-33F5-49A7-A676-30A6A630DBE3}" srcOrd="1" destOrd="0" presId="urn:microsoft.com/office/officeart/2008/layout/HorizontalMultiLevelHierarchy"/>
    <dgm:cxn modelId="{11A18969-D5D1-4642-9515-119865D7CCA8}" type="presOf" srcId="{8DE515BA-86A7-4EE8-9042-9B249B19B934}" destId="{B76A0413-7D0E-43A0-9FAC-2DC34EFAE106}" srcOrd="1" destOrd="0" presId="urn:microsoft.com/office/officeart/2008/layout/HorizontalMultiLevelHierarchy"/>
    <dgm:cxn modelId="{5C71C5B1-E9FF-46CE-B925-B1304894791B}" type="presOf" srcId="{125FDFBF-04B3-4223-8058-052AE98C5737}" destId="{FD978103-28BC-4C4B-9D4E-7595E3C66140}" srcOrd="1" destOrd="0" presId="urn:microsoft.com/office/officeart/2008/layout/HorizontalMultiLevelHierarchy"/>
    <dgm:cxn modelId="{F839C718-4A8E-4FF0-989B-66A8B182963C}" srcId="{18F85924-C0D6-4C2E-93AA-89F1089A1491}" destId="{78327C99-4B34-4CE0-9A8B-6DEE7DC69991}" srcOrd="1" destOrd="0" parTransId="{B4246457-74C6-444C-AF32-28851686C8A1}" sibTransId="{1AC93CCB-7181-46F7-8CAE-C1D84F82CE9F}"/>
    <dgm:cxn modelId="{5BF0334E-A579-4712-B35D-61955579234C}" srcId="{D814C9F5-C39D-4937-BF83-AEBF610FE642}" destId="{336A194C-31CA-4BCD-929C-1C6F6256A057}" srcOrd="1" destOrd="0" parTransId="{43D5AFAC-8E82-462F-ADBE-52DA59C5CB3D}" sibTransId="{D0E2FAAA-1EFB-4C03-87F1-BB745F31372C}"/>
    <dgm:cxn modelId="{3715C38D-CF5F-4D5C-8808-509F1C2587FB}" type="presOf" srcId="{380528BD-B56E-4F34-B018-D834FA408731}" destId="{F5D08DA8-28F4-42E4-A52E-02D9D787288B}" srcOrd="0" destOrd="0" presId="urn:microsoft.com/office/officeart/2008/layout/HorizontalMultiLevelHierarchy"/>
    <dgm:cxn modelId="{B4591DED-5349-4A46-9CF4-8FA826E1A32B}" type="presOf" srcId="{AACDABE3-9183-4E17-A581-C6AB22A18D66}" destId="{E675EF4A-1B23-4487-9D33-38BD191C050F}" srcOrd="1" destOrd="0" presId="urn:microsoft.com/office/officeart/2008/layout/HorizontalMultiLevelHierarchy"/>
    <dgm:cxn modelId="{75543BB6-761D-4FF0-8700-BC3C08E57C26}" srcId="{264BB5E5-E0A1-4ADC-BC9C-68B2E1CDB1B8}" destId="{1CF015B6-8E71-4C1B-B7A2-96A3CB64B78F}" srcOrd="1" destOrd="0" parTransId="{95A76E05-1E62-4EFE-96F7-FA31F68B0097}" sibTransId="{9239E4EE-75B7-4AB1-868B-0CB02C0DDE00}"/>
    <dgm:cxn modelId="{70528579-E9D2-480D-B2A1-CD57979F162F}" type="presOf" srcId="{D06BD4E5-DF68-44B6-9F9D-D23802124079}" destId="{1D1BE4DC-3D19-4C67-BD6F-F34C27E81B9F}" srcOrd="0" destOrd="0" presId="urn:microsoft.com/office/officeart/2008/layout/HorizontalMultiLevelHierarchy"/>
    <dgm:cxn modelId="{60CFE148-2BE8-41B5-BA48-CE6B860E7926}" srcId="{9861FE2E-7077-40DE-9533-7C7C0567C05D}" destId="{D814C9F5-C39D-4937-BF83-AEBF610FE642}" srcOrd="0" destOrd="0" parTransId="{7F0D0EDA-A375-4B72-A561-D15909C4DFD8}" sibTransId="{C0C70F61-2E8C-49EF-86F1-A934E0A26A18}"/>
    <dgm:cxn modelId="{55BEB62F-4B6B-45A5-9BC0-6CEC77D6D332}" type="presOf" srcId="{810BBD81-A391-45C2-A6C9-E7D9C1AE6728}" destId="{C9CA4BE0-B90A-4FF1-8C39-050F96938D1E}" srcOrd="0" destOrd="0" presId="urn:microsoft.com/office/officeart/2008/layout/HorizontalMultiLevelHierarchy"/>
    <dgm:cxn modelId="{42994C6B-628C-4A12-9F6C-65222F4145B6}" type="presOf" srcId="{2CE6EE28-B3D9-4FBF-802A-4B371FF574F8}" destId="{5C514F3F-5A2F-450B-B183-801256CF0753}" srcOrd="0" destOrd="0" presId="urn:microsoft.com/office/officeart/2008/layout/HorizontalMultiLevelHierarchy"/>
    <dgm:cxn modelId="{95C8D540-D306-4B36-B15D-7FEB259BC930}" srcId="{1FF4A941-E418-46C3-AF9A-72BBE42ADCE8}" destId="{18F85924-C0D6-4C2E-93AA-89F1089A1491}" srcOrd="0" destOrd="0" parTransId="{0A9D3F3D-5F8E-4EEA-B7BE-E9B0BE61BA13}" sibTransId="{398C79CD-074B-40DD-B7D3-E0C18C41F890}"/>
    <dgm:cxn modelId="{F6A2AF74-A4D7-449B-9017-50112BD1004A}" type="presOf" srcId="{B4FCD564-F234-4625-843F-2675A15B196D}" destId="{B1CD69A8-14D7-4FEC-A275-46A9AEDD9B4D}" srcOrd="0" destOrd="0" presId="urn:microsoft.com/office/officeart/2008/layout/HorizontalMultiLevelHierarchy"/>
    <dgm:cxn modelId="{2DAC3847-F2FC-4C50-894C-A63A57FE927B}" type="presOf" srcId="{69E50315-9B1E-4D6B-A394-7A7A74706BF3}" destId="{7B246EE4-141E-449D-90F8-A530B198CE35}" srcOrd="0" destOrd="0" presId="urn:microsoft.com/office/officeart/2008/layout/HorizontalMultiLevelHierarchy"/>
    <dgm:cxn modelId="{0BB2EEC9-4B1F-41CE-B17C-F4B2588E8EFE}" type="presOf" srcId="{9861FE2E-7077-40DE-9533-7C7C0567C05D}" destId="{2E8FB4E5-8027-4962-9EB1-AA86F505369A}" srcOrd="0" destOrd="0" presId="urn:microsoft.com/office/officeart/2008/layout/HorizontalMultiLevelHierarchy"/>
    <dgm:cxn modelId="{989AE27C-7B66-49E1-B0AC-07A8AC4D0EFF}" type="presOf" srcId="{427DF28F-4DFB-4B2A-A996-8A6CFE9CAF54}" destId="{19E7F5F4-F4BD-4E79-820C-D645DD1F7479}" srcOrd="0" destOrd="0" presId="urn:microsoft.com/office/officeart/2008/layout/HorizontalMultiLevelHierarchy"/>
    <dgm:cxn modelId="{5D1216AE-218C-444A-9625-417C41124F93}" srcId="{264BB5E5-E0A1-4ADC-BC9C-68B2E1CDB1B8}" destId="{69F0766E-A5EB-4909-B4E1-AD516B0C4592}" srcOrd="0" destOrd="0" parTransId="{1CB335AB-C9D4-488B-8263-9A805B3C8DF3}" sibTransId="{987E400C-A51D-4907-9149-4F37DAD1BDB5}"/>
    <dgm:cxn modelId="{EFE2462C-ABF7-4D1E-AD76-6C8015063AF4}" srcId="{8FF5849E-CD49-4CBC-A083-49941AF174F5}" destId="{E48D244A-DCC7-472A-9B19-05870C246138}" srcOrd="1" destOrd="0" parTransId="{AACDABE3-9183-4E17-A581-C6AB22A18D66}" sibTransId="{EA1B4857-F905-4082-8A4C-B38533A9FB53}"/>
    <dgm:cxn modelId="{F997DC75-246B-4F60-B366-BE4902F2003F}" type="presOf" srcId="{976AEB16-2236-4FFD-9B90-B9F14185F3CA}" destId="{28686E0D-09E3-4CCB-A906-05A86FA8E95A}" srcOrd="1" destOrd="0" presId="urn:microsoft.com/office/officeart/2008/layout/HorizontalMultiLevelHierarchy"/>
    <dgm:cxn modelId="{2758B671-1830-405F-8C4C-FC23F1E61158}" type="presOf" srcId="{976AEB16-2236-4FFD-9B90-B9F14185F3CA}" destId="{B3B1F92A-CA34-4810-BC0B-DBB7CD341CF4}" srcOrd="0" destOrd="0" presId="urn:microsoft.com/office/officeart/2008/layout/HorizontalMultiLevelHierarchy"/>
    <dgm:cxn modelId="{D3CE2702-7F92-47BF-A748-59971B15DA2A}" srcId="{62B276BD-6658-482A-964F-F77365775562}" destId="{264BB5E5-E0A1-4ADC-BC9C-68B2E1CDB1B8}" srcOrd="2" destOrd="0" parTransId="{EBE8954B-6641-4861-851C-936512F3F34D}" sibTransId="{3BDF2271-C31A-49C2-9A4B-41D06FA8E1BD}"/>
    <dgm:cxn modelId="{DD98AEFE-19C4-44A8-B5A7-9C343BEA688F}" type="presOf" srcId="{B4246457-74C6-444C-AF32-28851686C8A1}" destId="{F2E1FF24-B61B-4991-8868-3F5B01FFEA8A}" srcOrd="0" destOrd="0" presId="urn:microsoft.com/office/officeart/2008/layout/HorizontalMultiLevelHierarchy"/>
    <dgm:cxn modelId="{955A10A4-B97E-4E90-B4D1-B5F6DA1AEFC7}" type="presOf" srcId="{A56FA795-8517-4F76-83C5-C3E09D6D5131}" destId="{7E205873-D389-4B29-A11E-4C382555D299}" srcOrd="0" destOrd="0" presId="urn:microsoft.com/office/officeart/2008/layout/HorizontalMultiLevelHierarchy"/>
    <dgm:cxn modelId="{34FB56B6-59F8-4D3F-B729-267B4F7B0B8A}" type="presOf" srcId="{AFECBA5A-ED35-4B57-90F2-EB6A97CF3265}" destId="{F7F049C7-5773-4C88-AE9C-55C72622F36D}" srcOrd="0" destOrd="0" presId="urn:microsoft.com/office/officeart/2008/layout/HorizontalMultiLevelHierarchy"/>
    <dgm:cxn modelId="{888078DF-EF23-49B5-B290-447366BDA1A2}" type="presOf" srcId="{8D5DB500-BE0F-4E66-A64C-E43407306790}" destId="{8ABA8CC1-68C3-4875-AF00-3C3062CB55CC}" srcOrd="1" destOrd="0" presId="urn:microsoft.com/office/officeart/2008/layout/HorizontalMultiLevelHierarchy"/>
    <dgm:cxn modelId="{1EC7DDC9-7DFE-4AF3-93ED-FCC696CD17C4}" type="presOf" srcId="{AFECBA5A-ED35-4B57-90F2-EB6A97CF3265}" destId="{35BE7A35-BE84-4C18-AB53-03B35E0DAC26}" srcOrd="1" destOrd="0" presId="urn:microsoft.com/office/officeart/2008/layout/HorizontalMultiLevelHierarchy"/>
    <dgm:cxn modelId="{FA91E4CF-9192-4328-80EB-A8245E8DBD8C}" srcId="{4EB88326-312E-4FE0-9B15-E26FBA0C9FEE}" destId="{427DF28F-4DFB-4B2A-A996-8A6CFE9CAF54}" srcOrd="1" destOrd="0" parTransId="{33B9703C-9003-4280-B797-BC5F4ED31863}" sibTransId="{7CA7A9E6-BD93-4076-ACBE-FAB835515A37}"/>
    <dgm:cxn modelId="{9691745C-B27B-4387-AEAF-6C47627B4B05}" type="presOf" srcId="{69F0766E-A5EB-4909-B4E1-AD516B0C4592}" destId="{721CE64D-4E90-4AC1-BC2E-F24725F6534A}" srcOrd="0" destOrd="0" presId="urn:microsoft.com/office/officeart/2008/layout/HorizontalMultiLevelHierarchy"/>
    <dgm:cxn modelId="{B1F0C2F0-5DFE-4287-A4AD-59D1F1363792}" srcId="{A56FA795-8517-4F76-83C5-C3E09D6D5131}" destId="{11C6E197-BA3F-4EEC-B7C6-F333FC6BB6D4}" srcOrd="0" destOrd="0" parTransId="{8D5DB500-BE0F-4E66-A64C-E43407306790}" sibTransId="{C961E67D-0642-45FA-9F81-B76FD41AA8DD}"/>
    <dgm:cxn modelId="{79027930-2FC5-426D-9420-05A18532988F}" type="presOf" srcId="{43D5AFAC-8E82-462F-ADBE-52DA59C5CB3D}" destId="{00572950-36CE-46CD-BA9C-5792AC933676}" srcOrd="0" destOrd="0" presId="urn:microsoft.com/office/officeart/2008/layout/HorizontalMultiLevelHierarchy"/>
    <dgm:cxn modelId="{B674E5C6-2BD0-4693-8D85-A5D6805B8DB6}" type="presOf" srcId="{62B276BD-6658-482A-964F-F77365775562}" destId="{BE512AE3-1B76-4446-ADC9-B42D41D676AB}" srcOrd="0" destOrd="0" presId="urn:microsoft.com/office/officeart/2008/layout/HorizontalMultiLevelHierarchy"/>
    <dgm:cxn modelId="{913B5CAD-DBFC-4165-BC2D-AE53B09D5622}" srcId="{9861FE2E-7077-40DE-9533-7C7C0567C05D}" destId="{62B276BD-6658-482A-964F-F77365775562}" srcOrd="2" destOrd="0" parTransId="{C155DB34-4EC9-4FED-B3A6-C05D70C035BE}" sibTransId="{72460812-223A-4603-B679-EB873069E161}"/>
    <dgm:cxn modelId="{29A5A201-59CA-40E1-A2A7-4C10CC913641}" type="presOf" srcId="{D814C9F5-C39D-4937-BF83-AEBF610FE642}" destId="{CFE6274B-E3E7-411C-81B8-10CEC13DDC21}" srcOrd="0" destOrd="0" presId="urn:microsoft.com/office/officeart/2008/layout/HorizontalMultiLevelHierarchy"/>
    <dgm:cxn modelId="{36CB57E7-6681-45F0-B646-A0164E7C3964}" type="presOf" srcId="{8FF5849E-CD49-4CBC-A083-49941AF174F5}" destId="{EA6A100F-3943-42DF-81FF-57607788579A}" srcOrd="0" destOrd="0" presId="urn:microsoft.com/office/officeart/2008/layout/HorizontalMultiLevelHierarchy"/>
    <dgm:cxn modelId="{07F4CCD8-72CB-4151-BC6D-0CFF73997EC4}" type="presOf" srcId="{1CB335AB-C9D4-488B-8263-9A805B3C8DF3}" destId="{8769427D-2318-4117-A905-84E58F822B31}" srcOrd="1" destOrd="0" presId="urn:microsoft.com/office/officeart/2008/layout/HorizontalMultiLevelHierarchy"/>
    <dgm:cxn modelId="{3730EBC9-A3A5-45B6-B337-DAA5FB92360C}" type="presOf" srcId="{C4C6BABE-E5B0-468A-AE08-49D71961C712}" destId="{6E342DC0-4DF4-468F-B2C2-A3C284D0DEF5}" srcOrd="0" destOrd="0" presId="urn:microsoft.com/office/officeart/2008/layout/HorizontalMultiLevelHierarchy"/>
    <dgm:cxn modelId="{DD4D7E8C-D000-4539-BF15-B2D45B14288E}" type="presOf" srcId="{33B9703C-9003-4280-B797-BC5F4ED31863}" destId="{F5A46918-5E23-4590-925D-D2020E3687BC}" srcOrd="1" destOrd="0" presId="urn:microsoft.com/office/officeart/2008/layout/HorizontalMultiLevelHierarchy"/>
    <dgm:cxn modelId="{5465F86F-F5F2-4AB3-9322-823F61417375}" type="presOf" srcId="{B4246457-74C6-444C-AF32-28851686C8A1}" destId="{76731508-5924-4A89-97BD-AF2FCA34C5BD}" srcOrd="1" destOrd="0" presId="urn:microsoft.com/office/officeart/2008/layout/HorizontalMultiLevelHierarchy"/>
    <dgm:cxn modelId="{F9FA4D1F-0499-4D73-814E-8D06A45F5781}" type="presOf" srcId="{264BB5E5-E0A1-4ADC-BC9C-68B2E1CDB1B8}" destId="{DB8C52CF-5A67-442B-8140-F5E3E8C139F9}" srcOrd="0" destOrd="0" presId="urn:microsoft.com/office/officeart/2008/layout/HorizontalMultiLevelHierarchy"/>
    <dgm:cxn modelId="{0E0FA9DC-C850-4E8C-9547-95A351E5F214}" type="presOf" srcId="{11C6E197-BA3F-4EEC-B7C6-F333FC6BB6D4}" destId="{F9073EC2-355F-4935-8B11-0B4BB54A9435}" srcOrd="0" destOrd="0" presId="urn:microsoft.com/office/officeart/2008/layout/HorizontalMultiLevelHierarchy"/>
    <dgm:cxn modelId="{C993A795-17AD-426E-9A21-3C53A8739489}" type="presOf" srcId="{944EBEBF-19E2-4B91-81E4-3B6D9DF66BBA}" destId="{77B43140-D038-4B1C-AA24-0E58D27D309F}" srcOrd="0" destOrd="0" presId="urn:microsoft.com/office/officeart/2008/layout/HorizontalMultiLevelHierarchy"/>
    <dgm:cxn modelId="{A8ECE86F-B694-415F-B2A3-7979681A57B3}" type="presOf" srcId="{ED3C7EDD-5263-4349-A699-236F0AE84E3C}" destId="{DA96BA79-B819-4BE4-838F-AA82199C4821}" srcOrd="1" destOrd="0" presId="urn:microsoft.com/office/officeart/2008/layout/HorizontalMultiLevelHierarchy"/>
    <dgm:cxn modelId="{CF2DE6CF-C823-43C8-8097-D644858F859B}" type="presOf" srcId="{5BBC934D-99E5-421A-8D84-47CA8E885311}" destId="{43E424F2-BE45-4197-8B66-9D317D184DA5}" srcOrd="0" destOrd="0" presId="urn:microsoft.com/office/officeart/2008/layout/HorizontalMultiLevelHierarchy"/>
    <dgm:cxn modelId="{DDF59896-F0CF-4675-A2BA-B1F2E90D0E92}" type="presOf" srcId="{33B9703C-9003-4280-B797-BC5F4ED31863}" destId="{28803CFA-A821-4898-B44E-3EB953DCD027}" srcOrd="0" destOrd="0" presId="urn:microsoft.com/office/officeart/2008/layout/HorizontalMultiLevelHierarchy"/>
    <dgm:cxn modelId="{2D15F682-299E-4598-B0D5-EF10111C0ED2}" srcId="{96A18569-2886-45B2-831B-7A59992CEA45}" destId="{9861FE2E-7077-40DE-9533-7C7C0567C05D}" srcOrd="0" destOrd="0" parTransId="{4E63A117-FCAA-47C1-B0F4-87D21CE5A6DC}" sibTransId="{FD325A72-64DF-45C5-A39F-2216A71553F3}"/>
    <dgm:cxn modelId="{ADA01E2F-4FB4-4FD6-A334-4693C89F7222}" type="presOf" srcId="{AACDABE3-9183-4E17-A581-C6AB22A18D66}" destId="{1238035E-11D5-4C9C-9862-FAAAFC7DEEA0}" srcOrd="0" destOrd="0" presId="urn:microsoft.com/office/officeart/2008/layout/HorizontalMultiLevelHierarchy"/>
    <dgm:cxn modelId="{52371C84-A655-4FB6-9489-4902C1D7AE57}" type="presOf" srcId="{1CB335AB-C9D4-488B-8263-9A805B3C8DF3}" destId="{70F4ABE3-DB69-406C-9083-900A3E81261D}" srcOrd="0" destOrd="0" presId="urn:microsoft.com/office/officeart/2008/layout/HorizontalMultiLevelHierarchy"/>
    <dgm:cxn modelId="{04030563-0BEC-4CB7-9806-B7995C288413}" type="presOf" srcId="{69E50315-9B1E-4D6B-A394-7A7A74706BF3}" destId="{A4DA7FF4-F5BB-47CE-A7ED-309DB06BC6B8}" srcOrd="1" destOrd="0" presId="urn:microsoft.com/office/officeart/2008/layout/HorizontalMultiLevelHierarchy"/>
    <dgm:cxn modelId="{06520D9E-A02D-479C-B290-B8BF13ADDC0D}" type="presOf" srcId="{B00F2299-506D-4732-B351-E2B4B0E59A8F}" destId="{9530D907-46CF-4407-8DA6-0DFC0F943A04}" srcOrd="0" destOrd="0" presId="urn:microsoft.com/office/officeart/2008/layout/HorizontalMultiLevelHierarchy"/>
    <dgm:cxn modelId="{D6B98052-588C-4E46-92A5-B8E0D751BE78}" type="presOf" srcId="{5EF6BB24-9B72-4393-A92D-25315C653137}" destId="{2BB42CB3-E428-43BD-ACC7-E6DB1925DF7F}" srcOrd="0" destOrd="0" presId="urn:microsoft.com/office/officeart/2008/layout/HorizontalMultiLevelHierarchy"/>
    <dgm:cxn modelId="{8A3B8886-785D-470A-8180-073C64C85B19}" type="presOf" srcId="{336A194C-31CA-4BCD-929C-1C6F6256A057}" destId="{14F15C48-C5A2-4642-BDD8-A670DB9352D8}" srcOrd="0" destOrd="0" presId="urn:microsoft.com/office/officeart/2008/layout/HorizontalMultiLevelHierarchy"/>
    <dgm:cxn modelId="{53862249-EFDA-46D7-AB68-F955178EB053}" type="presOf" srcId="{1FF4A941-E418-46C3-AF9A-72BBE42ADCE8}" destId="{B559B33C-71BC-470A-95D7-D74D4E05FDFD}" srcOrd="0" destOrd="0" presId="urn:microsoft.com/office/officeart/2008/layout/HorizontalMultiLevelHierarchy"/>
    <dgm:cxn modelId="{17533DA4-A7D4-4BA3-BDC2-AD22D8958BD6}" type="presOf" srcId="{B4FCD564-F234-4625-843F-2675A15B196D}" destId="{B858B435-A47A-477E-8F57-47139CA7F996}" srcOrd="1" destOrd="0" presId="urn:microsoft.com/office/officeart/2008/layout/HorizontalMultiLevelHierarchy"/>
    <dgm:cxn modelId="{D6D91DE6-4FC6-4B55-86FD-C4ACC5FB88ED}" type="presOf" srcId="{2CE6EE28-B3D9-4FBF-802A-4B371FF574F8}" destId="{5C10C011-7C33-44D0-AA6B-18E4FFF9B3E7}" srcOrd="1" destOrd="0" presId="urn:microsoft.com/office/officeart/2008/layout/HorizontalMultiLevelHierarchy"/>
    <dgm:cxn modelId="{2C8C9187-82F3-4C9F-93A7-FE288EBBF2BE}" type="presOf" srcId="{8DE515BA-86A7-4EE8-9042-9B249B19B934}" destId="{76410FC1-E0D3-45E0-B625-79EF5536429B}" srcOrd="0" destOrd="0" presId="urn:microsoft.com/office/officeart/2008/layout/HorizontalMultiLevelHierarchy"/>
    <dgm:cxn modelId="{0A2BA5B5-1DB2-4F51-B37D-7C6E054D8B35}" type="presOf" srcId="{64AF1277-74A2-4BF1-850B-4AD6FE67791E}" destId="{BF114149-EE72-484E-AB86-B23387A32AC5}" srcOrd="1" destOrd="0" presId="urn:microsoft.com/office/officeart/2008/layout/HorizontalMultiLevelHierarchy"/>
    <dgm:cxn modelId="{3129463D-0810-484A-B81E-4353BC562ACA}" srcId="{62B276BD-6658-482A-964F-F77365775562}" destId="{B00F2299-506D-4732-B351-E2B4B0E59A8F}" srcOrd="1" destOrd="0" parTransId="{69E50315-9B1E-4D6B-A394-7A7A74706BF3}" sibTransId="{A1471142-4A23-47EA-8D08-3FE0A0486066}"/>
    <dgm:cxn modelId="{135CDB49-C732-4F53-AA47-FE7CE23B5589}" srcId="{B00F2299-506D-4732-B351-E2B4B0E59A8F}" destId="{8FF5849E-CD49-4CBC-A083-49941AF174F5}" srcOrd="0" destOrd="0" parTransId="{2CE6EE28-B3D9-4FBF-802A-4B371FF574F8}" sibTransId="{1BDC088F-C540-4348-B065-0CBBD6309A7F}"/>
    <dgm:cxn modelId="{AB9AF0FC-6FA4-446A-962D-390587BA56A7}" type="presOf" srcId="{34A370B0-29B4-4F97-AD82-ABA1F33DCD6B}" destId="{8F552D89-738C-41B2-A948-68405C3538EE}" srcOrd="1" destOrd="0" presId="urn:microsoft.com/office/officeart/2008/layout/HorizontalMultiLevelHierarchy"/>
    <dgm:cxn modelId="{E55FB031-C30D-4D53-ACEF-3FA39D431D9E}" srcId="{810BBD81-A391-45C2-A6C9-E7D9C1AE6728}" destId="{5BBC934D-99E5-421A-8D84-47CA8E885311}" srcOrd="0" destOrd="0" parTransId="{D62A316C-D387-4A83-B845-83F592204293}" sibTransId="{3C36D808-F46C-4B3F-8C98-2F7924DCB7AA}"/>
    <dgm:cxn modelId="{3552C1CA-B298-44D2-9B7A-FF413F6F3E37}" type="presOf" srcId="{9E4B0707-CA27-4EBC-BC1B-4BCFD7E1B69F}" destId="{B2EDACFD-34B0-4CDB-A463-38A38A8DF4EA}" srcOrd="0" destOrd="0" presId="urn:microsoft.com/office/officeart/2008/layout/HorizontalMultiLevelHierarchy"/>
    <dgm:cxn modelId="{78C19BFD-8471-4055-BF9E-6200B3FAF864}" type="presOf" srcId="{5EF6BB24-9B72-4393-A92D-25315C653137}" destId="{ECE7B770-8BB6-4145-89D3-8E10D2874FA0}" srcOrd="1" destOrd="0" presId="urn:microsoft.com/office/officeart/2008/layout/HorizontalMultiLevelHierarchy"/>
    <dgm:cxn modelId="{1364FE61-97BF-4572-B434-9E9F22622832}" type="presOf" srcId="{8DD14915-82F5-4123-B614-08B50A9F9F29}" destId="{06F30D28-ECA6-4CF7-AE2D-4C47E674AEDD}" srcOrd="1" destOrd="0" presId="urn:microsoft.com/office/officeart/2008/layout/HorizontalMultiLevelHierarchy"/>
    <dgm:cxn modelId="{9CE4F7E5-C407-49AE-94F4-E5B4A3776C6D}" type="presOf" srcId="{D8374B5F-F944-41BE-9991-0F4A69141D42}" destId="{7047A5FC-FBDB-482D-9DAB-2B20BFB1D5AF}" srcOrd="0" destOrd="0" presId="urn:microsoft.com/office/officeart/2008/layout/HorizontalMultiLevelHierarchy"/>
    <dgm:cxn modelId="{AA396B96-B692-46B0-A5C7-8FDF75B7B746}" type="presOf" srcId="{EBE8954B-6641-4861-851C-936512F3F34D}" destId="{FE2D92D4-5B73-4196-A03C-D1FF85FD85B9}" srcOrd="1" destOrd="0" presId="urn:microsoft.com/office/officeart/2008/layout/HorizontalMultiLevelHierarchy"/>
    <dgm:cxn modelId="{F9A1B823-3109-4212-92CA-B0C2B7FEAA03}" type="presOf" srcId="{BE9A4D10-F35F-4450-A43F-3FC864DB4262}" destId="{D1983382-324D-4CFC-B97A-CF663B66D49A}" srcOrd="0" destOrd="0" presId="urn:microsoft.com/office/officeart/2008/layout/HorizontalMultiLevelHierarchy"/>
    <dgm:cxn modelId="{653BFB7E-8697-4AD7-AFCB-25FDBA7E1203}" type="presOf" srcId="{78327C99-4B34-4CE0-9A8B-6DEE7DC69991}" destId="{25593CB9-E75E-484A-8544-3B032CB66F2E}" srcOrd="0" destOrd="0" presId="urn:microsoft.com/office/officeart/2008/layout/HorizontalMultiLevelHierarchy"/>
    <dgm:cxn modelId="{51A2CEA3-0DFA-4802-B991-F80B7C73703F}" type="presOf" srcId="{260968E2-63E3-45FE-8F62-FC66AA877F9C}" destId="{7A5C4E58-E244-43EB-9DE9-D56094554737}" srcOrd="0" destOrd="0" presId="urn:microsoft.com/office/officeart/2008/layout/HorizontalMultiLevelHierarchy"/>
    <dgm:cxn modelId="{A85043FE-F2D6-44A7-9255-9CBF5D63CFE6}" type="presOf" srcId="{7F0D0EDA-A375-4B72-A561-D15909C4DFD8}" destId="{CFEB9AB0-DA94-4DAE-B8DD-A9BD9B1198A1}" srcOrd="0" destOrd="0" presId="urn:microsoft.com/office/officeart/2008/layout/HorizontalMultiLevelHierarchy"/>
    <dgm:cxn modelId="{F1BCA939-7A3D-4F31-893C-DCD8F2CADC5C}" srcId="{5D9D6044-F186-439F-A67B-8E9AAB8F4401}" destId="{1FF4A941-E418-46C3-AF9A-72BBE42ADCE8}" srcOrd="0" destOrd="0" parTransId="{125FDFBF-04B3-4223-8058-052AE98C5737}" sibTransId="{0E38A554-AE86-44BB-8D8B-7B72BBED6637}"/>
    <dgm:cxn modelId="{AA342DB1-82D5-427D-B6B1-4CCE2927A839}" type="presOf" srcId="{18F85924-C0D6-4C2E-93AA-89F1089A1491}" destId="{510AAEE0-EC1E-496A-9CA3-C38A0027EA8A}" srcOrd="0" destOrd="0" presId="urn:microsoft.com/office/officeart/2008/layout/HorizontalMultiLevelHierarchy"/>
    <dgm:cxn modelId="{2495A74C-7D52-478C-9CFD-B2222FC367B8}" type="presOf" srcId="{D62A316C-D387-4A83-B845-83F592204293}" destId="{EF8640E8-EE1E-488F-9CA3-EBE6E506BED8}" srcOrd="1" destOrd="0" presId="urn:microsoft.com/office/officeart/2008/layout/HorizontalMultiLevelHierarchy"/>
    <dgm:cxn modelId="{F1A02F2F-8640-44F0-8A0D-3330DE16607F}" srcId="{5D9D6044-F186-439F-A67B-8E9AAB8F4401}" destId="{D06BD4E5-DF68-44B6-9F9D-D23802124079}" srcOrd="1" destOrd="0" parTransId="{E1B8B9E3-FFF5-4A05-96DE-2B3088C361AC}" sibTransId="{579018F7-5AD9-4714-93D1-72976EE3E43B}"/>
    <dgm:cxn modelId="{13F92621-B69C-4C11-A52F-059C90F69C24}" type="presOf" srcId="{24343B59-2425-41A2-95F5-F2688B830C44}" destId="{BC8C3DF4-6222-4B43-829A-F5D3EEE82886}" srcOrd="1" destOrd="0" presId="urn:microsoft.com/office/officeart/2008/layout/HorizontalMultiLevelHierarchy"/>
    <dgm:cxn modelId="{72366D73-5252-427B-8746-2A1F5D330BF7}" type="presOf" srcId="{95A76E05-1E62-4EFE-96F7-FA31F68B0097}" destId="{C6C08B3A-FA31-46BF-ADD7-A804801C8816}" srcOrd="1" destOrd="0" presId="urn:microsoft.com/office/officeart/2008/layout/HorizontalMultiLevelHierarchy"/>
    <dgm:cxn modelId="{416B0983-8947-4E35-9FD3-7D1D70B003CD}" srcId="{9861FE2E-7077-40DE-9533-7C7C0567C05D}" destId="{4A2924CC-5979-4B82-BA62-3BAD6331E12C}" srcOrd="3" destOrd="0" parTransId="{AFECBA5A-ED35-4B57-90F2-EB6A97CF3265}" sibTransId="{C18A47E8-336D-4085-AFAB-D63C1C894CFA}"/>
    <dgm:cxn modelId="{8FE6E4B0-8977-4C58-BF1A-D2901479CCEA}" type="presOf" srcId="{8D5DB500-BE0F-4E66-A64C-E43407306790}" destId="{6BEA1F12-4952-4F59-933B-CCBCAD826D02}" srcOrd="0" destOrd="0" presId="urn:microsoft.com/office/officeart/2008/layout/HorizontalMultiLevelHierarchy"/>
    <dgm:cxn modelId="{73D77AB7-D42E-490E-965E-1DA59763E405}" type="presOf" srcId="{C73E449F-CAE3-4FE8-9B45-FD5A1EF1EE6B}" destId="{56AA5023-37E7-495B-9EC3-E2A306697F9E}" srcOrd="0" destOrd="0" presId="urn:microsoft.com/office/officeart/2008/layout/HorizontalMultiLevelHierarchy"/>
    <dgm:cxn modelId="{03E655A0-3752-4035-A71A-6BFBC26617E6}" srcId="{4EB88326-312E-4FE0-9B15-E26FBA0C9FEE}" destId="{944EBEBF-19E2-4B91-81E4-3B6D9DF66BBA}" srcOrd="0" destOrd="0" parTransId="{976AEB16-2236-4FFD-9B90-B9F14185F3CA}" sibTransId="{36D3B264-8330-4297-9909-4E760953F4A6}"/>
    <dgm:cxn modelId="{B51DE3D8-ED63-401A-A336-BE4194E56F2D}" srcId="{18F85924-C0D6-4C2E-93AA-89F1089A1491}" destId="{4EB88326-312E-4FE0-9B15-E26FBA0C9FEE}" srcOrd="0" destOrd="0" parTransId="{24343B59-2425-41A2-95F5-F2688B830C44}" sibTransId="{AABFAA53-EE44-47FE-A1D9-BE2011F2529D}"/>
    <dgm:cxn modelId="{65F0A841-C8BB-43CD-A72A-49120BA926A1}" type="presOf" srcId="{4A2924CC-5979-4B82-BA62-3BAD6331E12C}" destId="{57EA9298-9072-43A6-8513-131FFD834114}" srcOrd="0" destOrd="0" presId="urn:microsoft.com/office/officeart/2008/layout/HorizontalMultiLevelHierarchy"/>
    <dgm:cxn modelId="{06C9712C-99AB-4728-A33C-57F2DC2AF973}" srcId="{264BB5E5-E0A1-4ADC-BC9C-68B2E1CDB1B8}" destId="{BE9A4D10-F35F-4450-A43F-3FC864DB4262}" srcOrd="2" destOrd="0" parTransId="{B4FCD564-F234-4625-843F-2675A15B196D}" sibTransId="{23B4CF31-4445-4A55-A39C-CC7DB311A653}"/>
    <dgm:cxn modelId="{61CAA1C8-DFD4-4D5B-8532-5E1C5D952232}" srcId="{B00F2299-506D-4732-B351-E2B4B0E59A8F}" destId="{810BBD81-A391-45C2-A6C9-E7D9C1AE6728}" srcOrd="1" destOrd="0" parTransId="{ED3C7EDD-5263-4349-A699-236F0AE84E3C}" sibTransId="{282B4E72-F51D-4B73-A7AF-9FBE45501FE2}"/>
    <dgm:cxn modelId="{FD2B0A79-3467-40B3-8D26-24DB88A48833}" type="presOf" srcId="{24343B59-2425-41A2-95F5-F2688B830C44}" destId="{D7BF1882-BCEC-47BA-BFA6-6271FAFDEA42}" srcOrd="0" destOrd="0" presId="urn:microsoft.com/office/officeart/2008/layout/HorizontalMultiLevelHierarchy"/>
    <dgm:cxn modelId="{07E3BC84-B13B-4809-8D36-D2032D36A55B}" type="presOf" srcId="{125FDFBF-04B3-4223-8058-052AE98C5737}" destId="{D1CF8C25-712E-4CC3-967B-EC28B25C271F}" srcOrd="0" destOrd="0" presId="urn:microsoft.com/office/officeart/2008/layout/HorizontalMultiLevelHierarchy"/>
    <dgm:cxn modelId="{9135D3AF-1BFD-49BB-8FB0-481C09D9E281}" srcId="{1CF015B6-8E71-4C1B-B7A2-96A3CB64B78F}" destId="{608E729F-1A49-47BA-824A-5AAD2A285085}" srcOrd="0" destOrd="0" parTransId="{9E4B0707-CA27-4EBC-BC1B-4BCFD7E1B69F}" sibTransId="{D397697F-AFCE-425F-98A5-F13770202396}"/>
    <dgm:cxn modelId="{C95030D7-4BFA-4E74-8D89-428EBE8ADAB6}" srcId="{62B276BD-6658-482A-964F-F77365775562}" destId="{A56FA795-8517-4F76-83C5-C3E09D6D5131}" srcOrd="0" destOrd="0" parTransId="{5EF6BB24-9B72-4393-A92D-25315C653137}" sibTransId="{F03B533C-B2A2-4398-8B29-5C4B9C588293}"/>
    <dgm:cxn modelId="{D466DAA0-C7CD-4C42-82FB-3C60EAA11943}" type="presOf" srcId="{D62A316C-D387-4A83-B845-83F592204293}" destId="{4D784805-4FDD-4256-A6BA-F1BF76A85238}" srcOrd="0" destOrd="0" presId="urn:microsoft.com/office/officeart/2008/layout/HorizontalMultiLevelHierarchy"/>
    <dgm:cxn modelId="{BA232E66-1319-4752-A733-AA46C12EBA29}" type="presOf" srcId="{96A18569-2886-45B2-831B-7A59992CEA45}" destId="{4ACF6C40-AF31-40A3-852C-537D413AE24D}" srcOrd="0" destOrd="0" presId="urn:microsoft.com/office/officeart/2008/layout/HorizontalMultiLevelHierarchy"/>
    <dgm:cxn modelId="{44553F33-31CD-45ED-8393-A74E03FD58AB}" type="presOf" srcId="{9E4B0707-CA27-4EBC-BC1B-4BCFD7E1B69F}" destId="{29F1A290-D727-405B-A143-70966EF84A10}" srcOrd="1" destOrd="0" presId="urn:microsoft.com/office/officeart/2008/layout/HorizontalMultiLevelHierarchy"/>
    <dgm:cxn modelId="{B8F14D04-FA50-4400-AB68-E49D5EAC2A3B}" srcId="{9861FE2E-7077-40DE-9533-7C7C0567C05D}" destId="{5D9D6044-F186-439F-A67B-8E9AAB8F4401}" srcOrd="1" destOrd="0" parTransId="{C4C6BABE-E5B0-468A-AE08-49D71961C712}" sibTransId="{4243A170-62C8-4D17-BABD-98A1573F42D0}"/>
    <dgm:cxn modelId="{F1A776F8-AA49-4059-9F84-66563499F37B}" type="presOf" srcId="{5D9D6044-F186-439F-A67B-8E9AAB8F4401}" destId="{D3D07992-3D98-4BDB-AABC-ED75821605E4}" srcOrd="0" destOrd="0" presId="urn:microsoft.com/office/officeart/2008/layout/HorizontalMultiLevelHierarchy"/>
    <dgm:cxn modelId="{D9D6F352-0F74-41A6-990B-1A53E72974B6}" srcId="{69F0766E-A5EB-4909-B4E1-AD516B0C4592}" destId="{380528BD-B56E-4F34-B018-D834FA408731}" srcOrd="0" destOrd="0" parTransId="{34A370B0-29B4-4F97-AD82-ABA1F33DCD6B}" sibTransId="{FF4CB157-81B2-4287-879D-690D7BBB4ACA}"/>
    <dgm:cxn modelId="{B6ABF267-A899-45ED-8C7B-1F50F5A23A43}" type="presOf" srcId="{EBE8954B-6641-4861-851C-936512F3F34D}" destId="{F215F4EC-403F-4998-A291-DB7AF1C91489}" srcOrd="0" destOrd="0" presId="urn:microsoft.com/office/officeart/2008/layout/HorizontalMultiLevelHierarchy"/>
    <dgm:cxn modelId="{C04DDF91-171E-413F-A7F4-9C365B695F3F}" type="presOf" srcId="{43D5AFAC-8E82-462F-ADBE-52DA59C5CB3D}" destId="{5B8AACBD-B28D-4CBE-B08F-B8C9F13D5996}" srcOrd="1" destOrd="0" presId="urn:microsoft.com/office/officeart/2008/layout/HorizontalMultiLevelHierarchy"/>
    <dgm:cxn modelId="{FFDC1281-3CBD-489E-8723-12BF4A65586D}" srcId="{D814C9F5-C39D-4937-BF83-AEBF610FE642}" destId="{C73E449F-CAE3-4FE8-9B45-FD5A1EF1EE6B}" srcOrd="0" destOrd="0" parTransId="{64AF1277-74A2-4BF1-850B-4AD6FE67791E}" sibTransId="{B189C615-FDA7-4BA7-9C71-64850B85B5E9}"/>
    <dgm:cxn modelId="{1EE33B2B-C12D-4A50-A156-0979C4906D20}" type="presOf" srcId="{7F0D0EDA-A375-4B72-A561-D15909C4DFD8}" destId="{4EBB4481-4249-4473-97D1-F362B34ED60F}" srcOrd="1" destOrd="0" presId="urn:microsoft.com/office/officeart/2008/layout/HorizontalMultiLevelHierarchy"/>
    <dgm:cxn modelId="{99155355-1A07-41CD-95D7-EBB91F236E6C}" type="presOf" srcId="{ED3C7EDD-5263-4349-A699-236F0AE84E3C}" destId="{563281C3-3929-4223-A7CB-85C9B3A257B7}" srcOrd="0" destOrd="0" presId="urn:microsoft.com/office/officeart/2008/layout/HorizontalMultiLevelHierarchy"/>
    <dgm:cxn modelId="{79C2ED68-5B58-4DBD-B368-98D234003C81}" srcId="{D06BD4E5-DF68-44B6-9F9D-D23802124079}" destId="{260968E2-63E3-45FE-8F62-FC66AA877F9C}" srcOrd="0" destOrd="0" parTransId="{8DE515BA-86A7-4EE8-9042-9B249B19B934}" sibTransId="{95BB171C-6B64-4A1C-8A56-8F6B18A00535}"/>
    <dgm:cxn modelId="{C8AD2761-AA39-434C-AEA3-8814C7B99124}" type="presOf" srcId="{C155DB34-4EC9-4FED-B3A6-C05D70C035BE}" destId="{46920940-2DEE-4770-B176-CC7BDFF9E564}" srcOrd="1" destOrd="0" presId="urn:microsoft.com/office/officeart/2008/layout/HorizontalMultiLevelHierarchy"/>
    <dgm:cxn modelId="{6742442F-271F-4169-BCC4-499D41BCFF1E}" type="presOf" srcId="{E48D244A-DCC7-472A-9B19-05870C246138}" destId="{044FD91D-C813-4C6C-8D9F-F5C9481E53E3}" srcOrd="0" destOrd="0" presId="urn:microsoft.com/office/officeart/2008/layout/HorizontalMultiLevelHierarchy"/>
    <dgm:cxn modelId="{2E7EA74F-028C-4C32-8C7D-31445614DE52}" type="presOf" srcId="{E1B8B9E3-FFF5-4A05-96DE-2B3088C361AC}" destId="{44B0BBDF-CDCB-46C7-AB6A-ED11D71FC831}" srcOrd="1" destOrd="0" presId="urn:microsoft.com/office/officeart/2008/layout/HorizontalMultiLevelHierarchy"/>
    <dgm:cxn modelId="{F0A54958-07EC-4DFD-AF89-41788C43F671}" type="presOf" srcId="{1CF015B6-8E71-4C1B-B7A2-96A3CB64B78F}" destId="{4959D197-38FF-4F15-ABF1-0A566390CE23}" srcOrd="0" destOrd="0" presId="urn:microsoft.com/office/officeart/2008/layout/HorizontalMultiLevelHierarchy"/>
    <dgm:cxn modelId="{5D9D47F8-3D46-445B-8247-D85D57B8ED51}" type="presOf" srcId="{95A76E05-1E62-4EFE-96F7-FA31F68B0097}" destId="{3D25ED84-7382-4FE9-82BC-A835E76331B1}" srcOrd="0" destOrd="0" presId="urn:microsoft.com/office/officeart/2008/layout/HorizontalMultiLevelHierarchy"/>
    <dgm:cxn modelId="{B977FF7F-1F1F-4AC3-BA7B-6DBC5A69D2DA}" type="presOf" srcId="{0A9D3F3D-5F8E-4EEA-B7BE-E9B0BE61BA13}" destId="{23BFB9F4-1A0B-48B3-BADD-860CDB24DB36}" srcOrd="1" destOrd="0" presId="urn:microsoft.com/office/officeart/2008/layout/HorizontalMultiLevelHierarchy"/>
    <dgm:cxn modelId="{CB44D9EE-F750-460F-B3B3-DBF47A5D98C7}" type="presOf" srcId="{C155DB34-4EC9-4FED-B3A6-C05D70C035BE}" destId="{04F03116-A866-486B-9E30-FF5BEE9AB108}" srcOrd="0" destOrd="0" presId="urn:microsoft.com/office/officeart/2008/layout/HorizontalMultiLevelHierarchy"/>
    <dgm:cxn modelId="{6017F830-F482-486F-B66B-A93AD6B8E673}" type="presParOf" srcId="{4ACF6C40-AF31-40A3-852C-537D413AE24D}" destId="{803A8F68-FBAC-4D04-812F-C98B0B800D28}" srcOrd="0" destOrd="0" presId="urn:microsoft.com/office/officeart/2008/layout/HorizontalMultiLevelHierarchy"/>
    <dgm:cxn modelId="{20A56ED3-9AC2-4EF0-B348-EA00B1D3ADF2}" type="presParOf" srcId="{803A8F68-FBAC-4D04-812F-C98B0B800D28}" destId="{2E8FB4E5-8027-4962-9EB1-AA86F505369A}" srcOrd="0" destOrd="0" presId="urn:microsoft.com/office/officeart/2008/layout/HorizontalMultiLevelHierarchy"/>
    <dgm:cxn modelId="{8BED1CD5-42A4-4246-B233-232E7A201A18}" type="presParOf" srcId="{803A8F68-FBAC-4D04-812F-C98B0B800D28}" destId="{44E70CFC-38AF-414B-B6D9-AAB6EC677519}" srcOrd="1" destOrd="0" presId="urn:microsoft.com/office/officeart/2008/layout/HorizontalMultiLevelHierarchy"/>
    <dgm:cxn modelId="{50A1A5A5-0CB1-4654-99C6-9B44CA7AB9FE}" type="presParOf" srcId="{44E70CFC-38AF-414B-B6D9-AAB6EC677519}" destId="{CFEB9AB0-DA94-4DAE-B8DD-A9BD9B1198A1}" srcOrd="0" destOrd="0" presId="urn:microsoft.com/office/officeart/2008/layout/HorizontalMultiLevelHierarchy"/>
    <dgm:cxn modelId="{C7695A22-F0C9-4D5B-B206-7FE59A4FF6F4}" type="presParOf" srcId="{CFEB9AB0-DA94-4DAE-B8DD-A9BD9B1198A1}" destId="{4EBB4481-4249-4473-97D1-F362B34ED60F}" srcOrd="0" destOrd="0" presId="urn:microsoft.com/office/officeart/2008/layout/HorizontalMultiLevelHierarchy"/>
    <dgm:cxn modelId="{D0904C97-92E9-4A39-856D-E7D478D77843}" type="presParOf" srcId="{44E70CFC-38AF-414B-B6D9-AAB6EC677519}" destId="{2B264171-CBC8-4D24-91BA-48ADBC7733C7}" srcOrd="1" destOrd="0" presId="urn:microsoft.com/office/officeart/2008/layout/HorizontalMultiLevelHierarchy"/>
    <dgm:cxn modelId="{236887CE-047F-4458-B48A-1D9E1FA40928}" type="presParOf" srcId="{2B264171-CBC8-4D24-91BA-48ADBC7733C7}" destId="{CFE6274B-E3E7-411C-81B8-10CEC13DDC21}" srcOrd="0" destOrd="0" presId="urn:microsoft.com/office/officeart/2008/layout/HorizontalMultiLevelHierarchy"/>
    <dgm:cxn modelId="{22306091-B587-4EA4-B0BE-19AF6ECB058C}" type="presParOf" srcId="{2B264171-CBC8-4D24-91BA-48ADBC7733C7}" destId="{069DA58F-4324-40F8-8881-FB729384531A}" srcOrd="1" destOrd="0" presId="urn:microsoft.com/office/officeart/2008/layout/HorizontalMultiLevelHierarchy"/>
    <dgm:cxn modelId="{1A3C455B-3965-4AFB-BFFC-B6F95C93259B}" type="presParOf" srcId="{069DA58F-4324-40F8-8881-FB729384531A}" destId="{0E07E8AE-FD65-46BC-8C6A-0196D73B1BA0}" srcOrd="0" destOrd="0" presId="urn:microsoft.com/office/officeart/2008/layout/HorizontalMultiLevelHierarchy"/>
    <dgm:cxn modelId="{5CCC2BA8-22FA-4059-910F-A6E20A436CFB}" type="presParOf" srcId="{0E07E8AE-FD65-46BC-8C6A-0196D73B1BA0}" destId="{BF114149-EE72-484E-AB86-B23387A32AC5}" srcOrd="0" destOrd="0" presId="urn:microsoft.com/office/officeart/2008/layout/HorizontalMultiLevelHierarchy"/>
    <dgm:cxn modelId="{00106A69-6EAD-4E72-9CBA-2D3041283C65}" type="presParOf" srcId="{069DA58F-4324-40F8-8881-FB729384531A}" destId="{CB11258D-1BD6-4BBA-8EE7-451ACDF736B3}" srcOrd="1" destOrd="0" presId="urn:microsoft.com/office/officeart/2008/layout/HorizontalMultiLevelHierarchy"/>
    <dgm:cxn modelId="{775581CF-4D6E-4C11-8FA8-32CCE9F41CBA}" type="presParOf" srcId="{CB11258D-1BD6-4BBA-8EE7-451ACDF736B3}" destId="{56AA5023-37E7-495B-9EC3-E2A306697F9E}" srcOrd="0" destOrd="0" presId="urn:microsoft.com/office/officeart/2008/layout/HorizontalMultiLevelHierarchy"/>
    <dgm:cxn modelId="{41D5BFE2-3850-433D-A9B2-06BAA5504B72}" type="presParOf" srcId="{CB11258D-1BD6-4BBA-8EE7-451ACDF736B3}" destId="{253FF587-7D8E-4D3D-8786-5388D55BAB96}" srcOrd="1" destOrd="0" presId="urn:microsoft.com/office/officeart/2008/layout/HorizontalMultiLevelHierarchy"/>
    <dgm:cxn modelId="{8529546F-E2A0-4706-A4DC-129B74134FC3}" type="presParOf" srcId="{069DA58F-4324-40F8-8881-FB729384531A}" destId="{00572950-36CE-46CD-BA9C-5792AC933676}" srcOrd="2" destOrd="0" presId="urn:microsoft.com/office/officeart/2008/layout/HorizontalMultiLevelHierarchy"/>
    <dgm:cxn modelId="{F238AF03-4D75-48B9-A3B2-650B15D7F389}" type="presParOf" srcId="{00572950-36CE-46CD-BA9C-5792AC933676}" destId="{5B8AACBD-B28D-4CBE-B08F-B8C9F13D5996}" srcOrd="0" destOrd="0" presId="urn:microsoft.com/office/officeart/2008/layout/HorizontalMultiLevelHierarchy"/>
    <dgm:cxn modelId="{6F0B500F-5D32-4316-897C-74AC20AB2D4E}" type="presParOf" srcId="{069DA58F-4324-40F8-8881-FB729384531A}" destId="{396E56B6-6CFB-49FC-90CC-BBAE29644A52}" srcOrd="3" destOrd="0" presId="urn:microsoft.com/office/officeart/2008/layout/HorizontalMultiLevelHierarchy"/>
    <dgm:cxn modelId="{2C5F8411-2216-471D-B3F1-DB02D6BE0972}" type="presParOf" srcId="{396E56B6-6CFB-49FC-90CC-BBAE29644A52}" destId="{14F15C48-C5A2-4642-BDD8-A670DB9352D8}" srcOrd="0" destOrd="0" presId="urn:microsoft.com/office/officeart/2008/layout/HorizontalMultiLevelHierarchy"/>
    <dgm:cxn modelId="{58A5D6DD-2C07-4C69-B04D-76DCECBAE5D3}" type="presParOf" srcId="{396E56B6-6CFB-49FC-90CC-BBAE29644A52}" destId="{2D7EB4A7-2B65-48B0-86D7-078344F5690C}" srcOrd="1" destOrd="0" presId="urn:microsoft.com/office/officeart/2008/layout/HorizontalMultiLevelHierarchy"/>
    <dgm:cxn modelId="{D97E5F99-B4DC-43B5-B7BC-D344DAEBF889}" type="presParOf" srcId="{44E70CFC-38AF-414B-B6D9-AAB6EC677519}" destId="{6E342DC0-4DF4-468F-B2C2-A3C284D0DEF5}" srcOrd="2" destOrd="0" presId="urn:microsoft.com/office/officeart/2008/layout/HorizontalMultiLevelHierarchy"/>
    <dgm:cxn modelId="{08343F54-0945-4DE9-AB33-8BF8AFC1F09E}" type="presParOf" srcId="{6E342DC0-4DF4-468F-B2C2-A3C284D0DEF5}" destId="{9D82AA45-33F5-49A7-A676-30A6A630DBE3}" srcOrd="0" destOrd="0" presId="urn:microsoft.com/office/officeart/2008/layout/HorizontalMultiLevelHierarchy"/>
    <dgm:cxn modelId="{98876B0B-5980-4DA3-B904-944317DAFF8F}" type="presParOf" srcId="{44E70CFC-38AF-414B-B6D9-AAB6EC677519}" destId="{8994FA70-2CAE-4901-9C77-5D757B327667}" srcOrd="3" destOrd="0" presId="urn:microsoft.com/office/officeart/2008/layout/HorizontalMultiLevelHierarchy"/>
    <dgm:cxn modelId="{BBB68EF8-36BE-4EB5-85C0-58BCEFA58EF4}" type="presParOf" srcId="{8994FA70-2CAE-4901-9C77-5D757B327667}" destId="{D3D07992-3D98-4BDB-AABC-ED75821605E4}" srcOrd="0" destOrd="0" presId="urn:microsoft.com/office/officeart/2008/layout/HorizontalMultiLevelHierarchy"/>
    <dgm:cxn modelId="{0A3F9BDA-F917-4CF6-B86B-EE9BB138EFBA}" type="presParOf" srcId="{8994FA70-2CAE-4901-9C77-5D757B327667}" destId="{6AC902D8-A3FA-42F6-8363-867A3448C5D0}" srcOrd="1" destOrd="0" presId="urn:microsoft.com/office/officeart/2008/layout/HorizontalMultiLevelHierarchy"/>
    <dgm:cxn modelId="{9DE34755-487F-49B1-BC82-8AE2DCD2DC15}" type="presParOf" srcId="{6AC902D8-A3FA-42F6-8363-867A3448C5D0}" destId="{D1CF8C25-712E-4CC3-967B-EC28B25C271F}" srcOrd="0" destOrd="0" presId="urn:microsoft.com/office/officeart/2008/layout/HorizontalMultiLevelHierarchy"/>
    <dgm:cxn modelId="{31152A89-8040-42CC-ACB6-A3B8AD93352A}" type="presParOf" srcId="{D1CF8C25-712E-4CC3-967B-EC28B25C271F}" destId="{FD978103-28BC-4C4B-9D4E-7595E3C66140}" srcOrd="0" destOrd="0" presId="urn:microsoft.com/office/officeart/2008/layout/HorizontalMultiLevelHierarchy"/>
    <dgm:cxn modelId="{CF48941A-5D5C-49B0-A3C0-447220EC1659}" type="presParOf" srcId="{6AC902D8-A3FA-42F6-8363-867A3448C5D0}" destId="{24D02D93-B061-40F3-9553-C27D41A4CFE8}" srcOrd="1" destOrd="0" presId="urn:microsoft.com/office/officeart/2008/layout/HorizontalMultiLevelHierarchy"/>
    <dgm:cxn modelId="{F8DDB1F1-C10A-4E1F-A688-C55977B94BD6}" type="presParOf" srcId="{24D02D93-B061-40F3-9553-C27D41A4CFE8}" destId="{B559B33C-71BC-470A-95D7-D74D4E05FDFD}" srcOrd="0" destOrd="0" presId="urn:microsoft.com/office/officeart/2008/layout/HorizontalMultiLevelHierarchy"/>
    <dgm:cxn modelId="{23FC4622-BBD6-48FD-B7C0-D05114C5E6E0}" type="presParOf" srcId="{24D02D93-B061-40F3-9553-C27D41A4CFE8}" destId="{943AE3FD-D861-4BE6-9F6E-5D9234F0440F}" srcOrd="1" destOrd="0" presId="urn:microsoft.com/office/officeart/2008/layout/HorizontalMultiLevelHierarchy"/>
    <dgm:cxn modelId="{DDD6F559-5A33-4A74-A122-CE2A99D89D2D}" type="presParOf" srcId="{943AE3FD-D861-4BE6-9F6E-5D9234F0440F}" destId="{6A5A3E46-1C79-42A9-8322-8E66AC976437}" srcOrd="0" destOrd="0" presId="urn:microsoft.com/office/officeart/2008/layout/HorizontalMultiLevelHierarchy"/>
    <dgm:cxn modelId="{96E03F73-F36B-46F9-822C-DAF7AED0463D}" type="presParOf" srcId="{6A5A3E46-1C79-42A9-8322-8E66AC976437}" destId="{23BFB9F4-1A0B-48B3-BADD-860CDB24DB36}" srcOrd="0" destOrd="0" presId="urn:microsoft.com/office/officeart/2008/layout/HorizontalMultiLevelHierarchy"/>
    <dgm:cxn modelId="{53609CE2-D9B7-44C6-971B-24033312D5A1}" type="presParOf" srcId="{943AE3FD-D861-4BE6-9F6E-5D9234F0440F}" destId="{642C6D34-4503-4595-A619-CAF91BB5E07D}" srcOrd="1" destOrd="0" presId="urn:microsoft.com/office/officeart/2008/layout/HorizontalMultiLevelHierarchy"/>
    <dgm:cxn modelId="{5CAC0A76-A42F-419E-8177-EB41CA2AB844}" type="presParOf" srcId="{642C6D34-4503-4595-A619-CAF91BB5E07D}" destId="{510AAEE0-EC1E-496A-9CA3-C38A0027EA8A}" srcOrd="0" destOrd="0" presId="urn:microsoft.com/office/officeart/2008/layout/HorizontalMultiLevelHierarchy"/>
    <dgm:cxn modelId="{A1290830-18BB-4C4F-95CA-190E3C6B7C41}" type="presParOf" srcId="{642C6D34-4503-4595-A619-CAF91BB5E07D}" destId="{FE6A22C1-3259-439E-A5BD-42BF028A42E4}" srcOrd="1" destOrd="0" presId="urn:microsoft.com/office/officeart/2008/layout/HorizontalMultiLevelHierarchy"/>
    <dgm:cxn modelId="{BD7311E1-460F-4919-AC1D-80EBDEB87F67}" type="presParOf" srcId="{FE6A22C1-3259-439E-A5BD-42BF028A42E4}" destId="{D7BF1882-BCEC-47BA-BFA6-6271FAFDEA42}" srcOrd="0" destOrd="0" presId="urn:microsoft.com/office/officeart/2008/layout/HorizontalMultiLevelHierarchy"/>
    <dgm:cxn modelId="{17F32E63-D9AF-433E-BDF5-AF6C21388317}" type="presParOf" srcId="{D7BF1882-BCEC-47BA-BFA6-6271FAFDEA42}" destId="{BC8C3DF4-6222-4B43-829A-F5D3EEE82886}" srcOrd="0" destOrd="0" presId="urn:microsoft.com/office/officeart/2008/layout/HorizontalMultiLevelHierarchy"/>
    <dgm:cxn modelId="{3FE8BC61-4A0C-46B9-BE94-23FB17659350}" type="presParOf" srcId="{FE6A22C1-3259-439E-A5BD-42BF028A42E4}" destId="{E88A7AD0-7EEB-42BC-B1CD-91F0526DD64A}" srcOrd="1" destOrd="0" presId="urn:microsoft.com/office/officeart/2008/layout/HorizontalMultiLevelHierarchy"/>
    <dgm:cxn modelId="{08296530-CC27-4760-8D48-0A21A8F90FB1}" type="presParOf" srcId="{E88A7AD0-7EEB-42BC-B1CD-91F0526DD64A}" destId="{39666089-FD27-4D5B-B501-00CB1BABE512}" srcOrd="0" destOrd="0" presId="urn:microsoft.com/office/officeart/2008/layout/HorizontalMultiLevelHierarchy"/>
    <dgm:cxn modelId="{5DD83A49-7627-4A9A-AEA1-E4564684E9F4}" type="presParOf" srcId="{E88A7AD0-7EEB-42BC-B1CD-91F0526DD64A}" destId="{F6D7235B-8FDC-4EF1-929C-19CB0E923B64}" srcOrd="1" destOrd="0" presId="urn:microsoft.com/office/officeart/2008/layout/HorizontalMultiLevelHierarchy"/>
    <dgm:cxn modelId="{57CC3F4C-AA13-4BEB-B3B8-2ACCD969434E}" type="presParOf" srcId="{F6D7235B-8FDC-4EF1-929C-19CB0E923B64}" destId="{B3B1F92A-CA34-4810-BC0B-DBB7CD341CF4}" srcOrd="0" destOrd="0" presId="urn:microsoft.com/office/officeart/2008/layout/HorizontalMultiLevelHierarchy"/>
    <dgm:cxn modelId="{D90CA5D8-BF7F-4CBB-90B9-60AD000C450F}" type="presParOf" srcId="{B3B1F92A-CA34-4810-BC0B-DBB7CD341CF4}" destId="{28686E0D-09E3-4CCB-A906-05A86FA8E95A}" srcOrd="0" destOrd="0" presId="urn:microsoft.com/office/officeart/2008/layout/HorizontalMultiLevelHierarchy"/>
    <dgm:cxn modelId="{D0F375FB-5DC4-4F95-A871-511BC83617A1}" type="presParOf" srcId="{F6D7235B-8FDC-4EF1-929C-19CB0E923B64}" destId="{801D734A-7910-4CE8-9A7B-ED356A4B5F1B}" srcOrd="1" destOrd="0" presId="urn:microsoft.com/office/officeart/2008/layout/HorizontalMultiLevelHierarchy"/>
    <dgm:cxn modelId="{FB83875A-FB9D-4ED5-85F0-7A78F13ECCBF}" type="presParOf" srcId="{801D734A-7910-4CE8-9A7B-ED356A4B5F1B}" destId="{77B43140-D038-4B1C-AA24-0E58D27D309F}" srcOrd="0" destOrd="0" presId="urn:microsoft.com/office/officeart/2008/layout/HorizontalMultiLevelHierarchy"/>
    <dgm:cxn modelId="{7B644B4A-001B-43A0-8B46-2114BB0BB47D}" type="presParOf" srcId="{801D734A-7910-4CE8-9A7B-ED356A4B5F1B}" destId="{79F74326-9486-4965-84FA-96B9D4190EC6}" srcOrd="1" destOrd="0" presId="urn:microsoft.com/office/officeart/2008/layout/HorizontalMultiLevelHierarchy"/>
    <dgm:cxn modelId="{BF03E269-E56A-42A7-9D94-CECE1FFBE350}" type="presParOf" srcId="{F6D7235B-8FDC-4EF1-929C-19CB0E923B64}" destId="{28803CFA-A821-4898-B44E-3EB953DCD027}" srcOrd="2" destOrd="0" presId="urn:microsoft.com/office/officeart/2008/layout/HorizontalMultiLevelHierarchy"/>
    <dgm:cxn modelId="{4D0D5372-DB77-4677-BC1B-00FB0AD04173}" type="presParOf" srcId="{28803CFA-A821-4898-B44E-3EB953DCD027}" destId="{F5A46918-5E23-4590-925D-D2020E3687BC}" srcOrd="0" destOrd="0" presId="urn:microsoft.com/office/officeart/2008/layout/HorizontalMultiLevelHierarchy"/>
    <dgm:cxn modelId="{65FF094C-2394-49CF-9099-A0967B64CEA1}" type="presParOf" srcId="{F6D7235B-8FDC-4EF1-929C-19CB0E923B64}" destId="{1692F09A-D41A-4725-96A1-0C1B5E994C83}" srcOrd="3" destOrd="0" presId="urn:microsoft.com/office/officeart/2008/layout/HorizontalMultiLevelHierarchy"/>
    <dgm:cxn modelId="{01544018-7B81-4DD5-B9C9-F699591524FB}" type="presParOf" srcId="{1692F09A-D41A-4725-96A1-0C1B5E994C83}" destId="{19E7F5F4-F4BD-4E79-820C-D645DD1F7479}" srcOrd="0" destOrd="0" presId="urn:microsoft.com/office/officeart/2008/layout/HorizontalMultiLevelHierarchy"/>
    <dgm:cxn modelId="{C9F78740-AB79-4D10-9D73-4E63E5F8AD17}" type="presParOf" srcId="{1692F09A-D41A-4725-96A1-0C1B5E994C83}" destId="{D5A25AC0-A4F9-4797-93DB-B0739417EA04}" srcOrd="1" destOrd="0" presId="urn:microsoft.com/office/officeart/2008/layout/HorizontalMultiLevelHierarchy"/>
    <dgm:cxn modelId="{9AB3C639-9EB4-44AB-8C8E-E9EB397E887D}" type="presParOf" srcId="{FE6A22C1-3259-439E-A5BD-42BF028A42E4}" destId="{F2E1FF24-B61B-4991-8868-3F5B01FFEA8A}" srcOrd="2" destOrd="0" presId="urn:microsoft.com/office/officeart/2008/layout/HorizontalMultiLevelHierarchy"/>
    <dgm:cxn modelId="{784832E6-572E-4827-9197-69586F02048B}" type="presParOf" srcId="{F2E1FF24-B61B-4991-8868-3F5B01FFEA8A}" destId="{76731508-5924-4A89-97BD-AF2FCA34C5BD}" srcOrd="0" destOrd="0" presId="urn:microsoft.com/office/officeart/2008/layout/HorizontalMultiLevelHierarchy"/>
    <dgm:cxn modelId="{D4182490-AF01-4CD4-AA21-B0D3BF36B459}" type="presParOf" srcId="{FE6A22C1-3259-439E-A5BD-42BF028A42E4}" destId="{2A8626CD-5CD4-4264-A6BC-70F0747B5575}" srcOrd="3" destOrd="0" presId="urn:microsoft.com/office/officeart/2008/layout/HorizontalMultiLevelHierarchy"/>
    <dgm:cxn modelId="{42BDCED4-1A64-48B1-A8A9-43943134C30D}" type="presParOf" srcId="{2A8626CD-5CD4-4264-A6BC-70F0747B5575}" destId="{25593CB9-E75E-484A-8544-3B032CB66F2E}" srcOrd="0" destOrd="0" presId="urn:microsoft.com/office/officeart/2008/layout/HorizontalMultiLevelHierarchy"/>
    <dgm:cxn modelId="{9FB56D81-092B-46D6-A677-C96D80FB7A41}" type="presParOf" srcId="{2A8626CD-5CD4-4264-A6BC-70F0747B5575}" destId="{CFDFDC40-2537-453C-AFA1-468D5B0B85B5}" srcOrd="1" destOrd="0" presId="urn:microsoft.com/office/officeart/2008/layout/HorizontalMultiLevelHierarchy"/>
    <dgm:cxn modelId="{994824FD-1556-49E1-B5E1-94DC3CB06A90}" type="presParOf" srcId="{6AC902D8-A3FA-42F6-8363-867A3448C5D0}" destId="{79E4A3CF-45C5-42C1-8CF6-DABAB5BDAABD}" srcOrd="2" destOrd="0" presId="urn:microsoft.com/office/officeart/2008/layout/HorizontalMultiLevelHierarchy"/>
    <dgm:cxn modelId="{8167FC92-A22E-412F-9389-ED23CAFF1944}" type="presParOf" srcId="{79E4A3CF-45C5-42C1-8CF6-DABAB5BDAABD}" destId="{44B0BBDF-CDCB-46C7-AB6A-ED11D71FC831}" srcOrd="0" destOrd="0" presId="urn:microsoft.com/office/officeart/2008/layout/HorizontalMultiLevelHierarchy"/>
    <dgm:cxn modelId="{9DB3AFFB-DA81-4230-B9FB-6B2819B36DCA}" type="presParOf" srcId="{6AC902D8-A3FA-42F6-8363-867A3448C5D0}" destId="{149A5EBB-B3E4-49EF-92EE-CD610FC552E9}" srcOrd="3" destOrd="0" presId="urn:microsoft.com/office/officeart/2008/layout/HorizontalMultiLevelHierarchy"/>
    <dgm:cxn modelId="{A6D60C11-0C9C-47AB-A9E9-9F7E16F2508E}" type="presParOf" srcId="{149A5EBB-B3E4-49EF-92EE-CD610FC552E9}" destId="{1D1BE4DC-3D19-4C67-BD6F-F34C27E81B9F}" srcOrd="0" destOrd="0" presId="urn:microsoft.com/office/officeart/2008/layout/HorizontalMultiLevelHierarchy"/>
    <dgm:cxn modelId="{739A1C7A-85FB-4D08-AAD3-D01B113904B2}" type="presParOf" srcId="{149A5EBB-B3E4-49EF-92EE-CD610FC552E9}" destId="{34A267BB-AE8D-4DE1-BA17-DF7FF860502B}" srcOrd="1" destOrd="0" presId="urn:microsoft.com/office/officeart/2008/layout/HorizontalMultiLevelHierarchy"/>
    <dgm:cxn modelId="{237F8656-097E-4CFF-8F37-CBBBC5CD81EB}" type="presParOf" srcId="{34A267BB-AE8D-4DE1-BA17-DF7FF860502B}" destId="{76410FC1-E0D3-45E0-B625-79EF5536429B}" srcOrd="0" destOrd="0" presId="urn:microsoft.com/office/officeart/2008/layout/HorizontalMultiLevelHierarchy"/>
    <dgm:cxn modelId="{195D7E29-38BE-4164-A24A-53B3F128805C}" type="presParOf" srcId="{76410FC1-E0D3-45E0-B625-79EF5536429B}" destId="{B76A0413-7D0E-43A0-9FAC-2DC34EFAE106}" srcOrd="0" destOrd="0" presId="urn:microsoft.com/office/officeart/2008/layout/HorizontalMultiLevelHierarchy"/>
    <dgm:cxn modelId="{2BD3E944-13BD-49D8-AE2A-774072824760}" type="presParOf" srcId="{34A267BB-AE8D-4DE1-BA17-DF7FF860502B}" destId="{12FF4800-AC03-4D73-98B1-A80A9172D396}" srcOrd="1" destOrd="0" presId="urn:microsoft.com/office/officeart/2008/layout/HorizontalMultiLevelHierarchy"/>
    <dgm:cxn modelId="{A3B8099C-AB82-493C-9B1F-60ED5F801436}" type="presParOf" srcId="{12FF4800-AC03-4D73-98B1-A80A9172D396}" destId="{7A5C4E58-E244-43EB-9DE9-D56094554737}" srcOrd="0" destOrd="0" presId="urn:microsoft.com/office/officeart/2008/layout/HorizontalMultiLevelHierarchy"/>
    <dgm:cxn modelId="{EAD6D7F0-D5CB-4508-9908-3DDF161D0CC9}" type="presParOf" srcId="{12FF4800-AC03-4D73-98B1-A80A9172D396}" destId="{B91D6CC2-EB95-4614-8E7C-1B04846FA4C0}" srcOrd="1" destOrd="0" presId="urn:microsoft.com/office/officeart/2008/layout/HorizontalMultiLevelHierarchy"/>
    <dgm:cxn modelId="{184CB473-2A5C-4364-8B40-5956784B6E67}" type="presParOf" srcId="{44E70CFC-38AF-414B-B6D9-AAB6EC677519}" destId="{04F03116-A866-486B-9E30-FF5BEE9AB108}" srcOrd="4" destOrd="0" presId="urn:microsoft.com/office/officeart/2008/layout/HorizontalMultiLevelHierarchy"/>
    <dgm:cxn modelId="{AEAD0D4F-19BB-4556-BF24-1CB0E0979152}" type="presParOf" srcId="{04F03116-A866-486B-9E30-FF5BEE9AB108}" destId="{46920940-2DEE-4770-B176-CC7BDFF9E564}" srcOrd="0" destOrd="0" presId="urn:microsoft.com/office/officeart/2008/layout/HorizontalMultiLevelHierarchy"/>
    <dgm:cxn modelId="{8BC5CCCF-56AC-44B7-8CF6-8D33DAC4838E}" type="presParOf" srcId="{44E70CFC-38AF-414B-B6D9-AAB6EC677519}" destId="{9948D863-A509-4490-B1F8-092D33AF0AFA}" srcOrd="5" destOrd="0" presId="urn:microsoft.com/office/officeart/2008/layout/HorizontalMultiLevelHierarchy"/>
    <dgm:cxn modelId="{43D09CC4-65B6-4776-88ED-448468FF39EA}" type="presParOf" srcId="{9948D863-A509-4490-B1F8-092D33AF0AFA}" destId="{BE512AE3-1B76-4446-ADC9-B42D41D676AB}" srcOrd="0" destOrd="0" presId="urn:microsoft.com/office/officeart/2008/layout/HorizontalMultiLevelHierarchy"/>
    <dgm:cxn modelId="{D98F7BBB-3313-456B-9F61-223623BF6B7F}" type="presParOf" srcId="{9948D863-A509-4490-B1F8-092D33AF0AFA}" destId="{63B6081A-C168-479E-8E82-626CAA16D9F3}" srcOrd="1" destOrd="0" presId="urn:microsoft.com/office/officeart/2008/layout/HorizontalMultiLevelHierarchy"/>
    <dgm:cxn modelId="{15225A4E-0881-4FC2-8B4D-4FB791EB4296}" type="presParOf" srcId="{63B6081A-C168-479E-8E82-626CAA16D9F3}" destId="{2BB42CB3-E428-43BD-ACC7-E6DB1925DF7F}" srcOrd="0" destOrd="0" presId="urn:microsoft.com/office/officeart/2008/layout/HorizontalMultiLevelHierarchy"/>
    <dgm:cxn modelId="{1FC86B37-628B-4AF5-B263-1C57E950C6B3}" type="presParOf" srcId="{2BB42CB3-E428-43BD-ACC7-E6DB1925DF7F}" destId="{ECE7B770-8BB6-4145-89D3-8E10D2874FA0}" srcOrd="0" destOrd="0" presId="urn:microsoft.com/office/officeart/2008/layout/HorizontalMultiLevelHierarchy"/>
    <dgm:cxn modelId="{AE457F6A-C621-4D28-94B7-192ED2BE463D}" type="presParOf" srcId="{63B6081A-C168-479E-8E82-626CAA16D9F3}" destId="{93EC13D3-C6A1-4E7C-BAF2-A9330669FA02}" srcOrd="1" destOrd="0" presId="urn:microsoft.com/office/officeart/2008/layout/HorizontalMultiLevelHierarchy"/>
    <dgm:cxn modelId="{79EB0AB5-0754-4018-96E1-83EFE72E9B92}" type="presParOf" srcId="{93EC13D3-C6A1-4E7C-BAF2-A9330669FA02}" destId="{7E205873-D389-4B29-A11E-4C382555D299}" srcOrd="0" destOrd="0" presId="urn:microsoft.com/office/officeart/2008/layout/HorizontalMultiLevelHierarchy"/>
    <dgm:cxn modelId="{DF689E36-223C-4794-B310-C0C5197563B6}" type="presParOf" srcId="{93EC13D3-C6A1-4E7C-BAF2-A9330669FA02}" destId="{CCAFACD6-B400-495F-9480-AB0CC9C17D2F}" srcOrd="1" destOrd="0" presId="urn:microsoft.com/office/officeart/2008/layout/HorizontalMultiLevelHierarchy"/>
    <dgm:cxn modelId="{6A673A9A-A3FD-4732-A71C-C97D41585402}" type="presParOf" srcId="{CCAFACD6-B400-495F-9480-AB0CC9C17D2F}" destId="{6BEA1F12-4952-4F59-933B-CCBCAD826D02}" srcOrd="0" destOrd="0" presId="urn:microsoft.com/office/officeart/2008/layout/HorizontalMultiLevelHierarchy"/>
    <dgm:cxn modelId="{34AA8D17-6A89-4024-B316-0A06C038012C}" type="presParOf" srcId="{6BEA1F12-4952-4F59-933B-CCBCAD826D02}" destId="{8ABA8CC1-68C3-4875-AF00-3C3062CB55CC}" srcOrd="0" destOrd="0" presId="urn:microsoft.com/office/officeart/2008/layout/HorizontalMultiLevelHierarchy"/>
    <dgm:cxn modelId="{418AC2A8-03E1-4EE0-9FCE-897111FACFA5}" type="presParOf" srcId="{CCAFACD6-B400-495F-9480-AB0CC9C17D2F}" destId="{A8182409-5197-498C-9A4C-F83ADD454C49}" srcOrd="1" destOrd="0" presId="urn:microsoft.com/office/officeart/2008/layout/HorizontalMultiLevelHierarchy"/>
    <dgm:cxn modelId="{12CF7DF0-188D-4F1E-BA97-81B5B53E5E0C}" type="presParOf" srcId="{A8182409-5197-498C-9A4C-F83ADD454C49}" destId="{F9073EC2-355F-4935-8B11-0B4BB54A9435}" srcOrd="0" destOrd="0" presId="urn:microsoft.com/office/officeart/2008/layout/HorizontalMultiLevelHierarchy"/>
    <dgm:cxn modelId="{61016BE4-76DF-48C6-ACA4-E0644CD0DC19}" type="presParOf" srcId="{A8182409-5197-498C-9A4C-F83ADD454C49}" destId="{23FF4B60-4260-4C21-ACFC-11DEC69EB7FB}" srcOrd="1" destOrd="0" presId="urn:microsoft.com/office/officeart/2008/layout/HorizontalMultiLevelHierarchy"/>
    <dgm:cxn modelId="{B2F95BC3-E448-4D96-8878-1F5A25A37DB5}" type="presParOf" srcId="{63B6081A-C168-479E-8E82-626CAA16D9F3}" destId="{7B246EE4-141E-449D-90F8-A530B198CE35}" srcOrd="2" destOrd="0" presId="urn:microsoft.com/office/officeart/2008/layout/HorizontalMultiLevelHierarchy"/>
    <dgm:cxn modelId="{F6081400-045D-4482-8C47-E50D364634B5}" type="presParOf" srcId="{7B246EE4-141E-449D-90F8-A530B198CE35}" destId="{A4DA7FF4-F5BB-47CE-A7ED-309DB06BC6B8}" srcOrd="0" destOrd="0" presId="urn:microsoft.com/office/officeart/2008/layout/HorizontalMultiLevelHierarchy"/>
    <dgm:cxn modelId="{25189D16-6A4F-41E7-994F-37774846B8F1}" type="presParOf" srcId="{63B6081A-C168-479E-8E82-626CAA16D9F3}" destId="{D29A3B16-7250-4205-9AF5-1720D0D086CC}" srcOrd="3" destOrd="0" presId="urn:microsoft.com/office/officeart/2008/layout/HorizontalMultiLevelHierarchy"/>
    <dgm:cxn modelId="{80299A3F-79E2-4F78-85CA-E5373C2D396C}" type="presParOf" srcId="{D29A3B16-7250-4205-9AF5-1720D0D086CC}" destId="{9530D907-46CF-4407-8DA6-0DFC0F943A04}" srcOrd="0" destOrd="0" presId="urn:microsoft.com/office/officeart/2008/layout/HorizontalMultiLevelHierarchy"/>
    <dgm:cxn modelId="{9C05B69D-4682-4F89-A176-B55081A83D8D}" type="presParOf" srcId="{D29A3B16-7250-4205-9AF5-1720D0D086CC}" destId="{94DB6495-D89A-420D-A768-686DB597F8E7}" srcOrd="1" destOrd="0" presId="urn:microsoft.com/office/officeart/2008/layout/HorizontalMultiLevelHierarchy"/>
    <dgm:cxn modelId="{C02A4094-3AED-4D62-BE35-78AF3DB9FE6A}" type="presParOf" srcId="{94DB6495-D89A-420D-A768-686DB597F8E7}" destId="{5C514F3F-5A2F-450B-B183-801256CF0753}" srcOrd="0" destOrd="0" presId="urn:microsoft.com/office/officeart/2008/layout/HorizontalMultiLevelHierarchy"/>
    <dgm:cxn modelId="{673E1E87-BC23-4034-BF01-FE5A14AD69E3}" type="presParOf" srcId="{5C514F3F-5A2F-450B-B183-801256CF0753}" destId="{5C10C011-7C33-44D0-AA6B-18E4FFF9B3E7}" srcOrd="0" destOrd="0" presId="urn:microsoft.com/office/officeart/2008/layout/HorizontalMultiLevelHierarchy"/>
    <dgm:cxn modelId="{D44E28B1-C5EC-4C67-9B55-B1F55D629562}" type="presParOf" srcId="{94DB6495-D89A-420D-A768-686DB597F8E7}" destId="{AE817B6E-2BCC-46B4-9BF1-5B08FF4A3198}" srcOrd="1" destOrd="0" presId="urn:microsoft.com/office/officeart/2008/layout/HorizontalMultiLevelHierarchy"/>
    <dgm:cxn modelId="{BB9F29F7-40B7-44FD-A60E-52C3BF1B6E64}" type="presParOf" srcId="{AE817B6E-2BCC-46B4-9BF1-5B08FF4A3198}" destId="{EA6A100F-3943-42DF-81FF-57607788579A}" srcOrd="0" destOrd="0" presId="urn:microsoft.com/office/officeart/2008/layout/HorizontalMultiLevelHierarchy"/>
    <dgm:cxn modelId="{43943FC1-1E0E-42D3-9973-F60875E49D65}" type="presParOf" srcId="{AE817B6E-2BCC-46B4-9BF1-5B08FF4A3198}" destId="{FBC8490E-7B61-4419-80B6-B940949297AB}" srcOrd="1" destOrd="0" presId="urn:microsoft.com/office/officeart/2008/layout/HorizontalMultiLevelHierarchy"/>
    <dgm:cxn modelId="{ED3A7750-6E64-4403-985D-E86A08FC3D99}" type="presParOf" srcId="{FBC8490E-7B61-4419-80B6-B940949297AB}" destId="{577C8D70-2582-4868-B44C-3C01122B4E2B}" srcOrd="0" destOrd="0" presId="urn:microsoft.com/office/officeart/2008/layout/HorizontalMultiLevelHierarchy"/>
    <dgm:cxn modelId="{1DE38448-6A04-43A0-AECA-8F846121CDA5}" type="presParOf" srcId="{577C8D70-2582-4868-B44C-3C01122B4E2B}" destId="{06F30D28-ECA6-4CF7-AE2D-4C47E674AEDD}" srcOrd="0" destOrd="0" presId="urn:microsoft.com/office/officeart/2008/layout/HorizontalMultiLevelHierarchy"/>
    <dgm:cxn modelId="{E1BB8286-AB29-44A0-8105-542853F6AEC6}" type="presParOf" srcId="{FBC8490E-7B61-4419-80B6-B940949297AB}" destId="{20E18698-6239-40A0-9230-616A24B4B0B2}" srcOrd="1" destOrd="0" presId="urn:microsoft.com/office/officeart/2008/layout/HorizontalMultiLevelHierarchy"/>
    <dgm:cxn modelId="{D58B00F6-DB9B-4115-AD11-456B214BE1B9}" type="presParOf" srcId="{20E18698-6239-40A0-9230-616A24B4B0B2}" destId="{7047A5FC-FBDB-482D-9DAB-2B20BFB1D5AF}" srcOrd="0" destOrd="0" presId="urn:microsoft.com/office/officeart/2008/layout/HorizontalMultiLevelHierarchy"/>
    <dgm:cxn modelId="{ED4DAA14-B389-40D9-ACF0-880CF45282BE}" type="presParOf" srcId="{20E18698-6239-40A0-9230-616A24B4B0B2}" destId="{CE06FC28-D898-4989-A887-1CA1C16AC46C}" srcOrd="1" destOrd="0" presId="urn:microsoft.com/office/officeart/2008/layout/HorizontalMultiLevelHierarchy"/>
    <dgm:cxn modelId="{312018F9-5FFA-4F85-894C-0B2E433CEFFA}" type="presParOf" srcId="{FBC8490E-7B61-4419-80B6-B940949297AB}" destId="{1238035E-11D5-4C9C-9862-FAAAFC7DEEA0}" srcOrd="2" destOrd="0" presId="urn:microsoft.com/office/officeart/2008/layout/HorizontalMultiLevelHierarchy"/>
    <dgm:cxn modelId="{FB933546-1E36-46DB-8F37-382A4D744608}" type="presParOf" srcId="{1238035E-11D5-4C9C-9862-FAAAFC7DEEA0}" destId="{E675EF4A-1B23-4487-9D33-38BD191C050F}" srcOrd="0" destOrd="0" presId="urn:microsoft.com/office/officeart/2008/layout/HorizontalMultiLevelHierarchy"/>
    <dgm:cxn modelId="{E94648DC-4A04-432F-81E5-7BDAB351EC93}" type="presParOf" srcId="{FBC8490E-7B61-4419-80B6-B940949297AB}" destId="{80646770-4385-4EBA-92CF-6FD9AC1A3088}" srcOrd="3" destOrd="0" presId="urn:microsoft.com/office/officeart/2008/layout/HorizontalMultiLevelHierarchy"/>
    <dgm:cxn modelId="{90B21831-12B9-4D88-BA8F-A4002E851E7A}" type="presParOf" srcId="{80646770-4385-4EBA-92CF-6FD9AC1A3088}" destId="{044FD91D-C813-4C6C-8D9F-F5C9481E53E3}" srcOrd="0" destOrd="0" presId="urn:microsoft.com/office/officeart/2008/layout/HorizontalMultiLevelHierarchy"/>
    <dgm:cxn modelId="{EF2D1C39-C082-41D6-A206-FC64161417C3}" type="presParOf" srcId="{80646770-4385-4EBA-92CF-6FD9AC1A3088}" destId="{BB6DE3CB-AE0B-4875-8B4A-94CC0BC50B51}" srcOrd="1" destOrd="0" presId="urn:microsoft.com/office/officeart/2008/layout/HorizontalMultiLevelHierarchy"/>
    <dgm:cxn modelId="{9D007DBD-EDA1-43F3-B1C8-223DE5A49EDD}" type="presParOf" srcId="{94DB6495-D89A-420D-A768-686DB597F8E7}" destId="{563281C3-3929-4223-A7CB-85C9B3A257B7}" srcOrd="2" destOrd="0" presId="urn:microsoft.com/office/officeart/2008/layout/HorizontalMultiLevelHierarchy"/>
    <dgm:cxn modelId="{86C4F756-814F-4A8C-8B24-1882ED193253}" type="presParOf" srcId="{563281C3-3929-4223-A7CB-85C9B3A257B7}" destId="{DA96BA79-B819-4BE4-838F-AA82199C4821}" srcOrd="0" destOrd="0" presId="urn:microsoft.com/office/officeart/2008/layout/HorizontalMultiLevelHierarchy"/>
    <dgm:cxn modelId="{F367B225-1A80-40FE-9EFC-27C17FA34BC9}" type="presParOf" srcId="{94DB6495-D89A-420D-A768-686DB597F8E7}" destId="{DE0E6980-2BF1-4A2D-9E88-00D596224CA3}" srcOrd="3" destOrd="0" presId="urn:microsoft.com/office/officeart/2008/layout/HorizontalMultiLevelHierarchy"/>
    <dgm:cxn modelId="{B95FAC54-C0BE-4C21-AEEE-661CE830C2DF}" type="presParOf" srcId="{DE0E6980-2BF1-4A2D-9E88-00D596224CA3}" destId="{C9CA4BE0-B90A-4FF1-8C39-050F96938D1E}" srcOrd="0" destOrd="0" presId="urn:microsoft.com/office/officeart/2008/layout/HorizontalMultiLevelHierarchy"/>
    <dgm:cxn modelId="{DC41CAF8-D56B-402C-B5EC-7E76847AD6B3}" type="presParOf" srcId="{DE0E6980-2BF1-4A2D-9E88-00D596224CA3}" destId="{98093A52-20BA-4B8F-BA12-29D1D901808C}" srcOrd="1" destOrd="0" presId="urn:microsoft.com/office/officeart/2008/layout/HorizontalMultiLevelHierarchy"/>
    <dgm:cxn modelId="{B31D48FD-3078-45A3-A03C-DC19E0778683}" type="presParOf" srcId="{98093A52-20BA-4B8F-BA12-29D1D901808C}" destId="{4D784805-4FDD-4256-A6BA-F1BF76A85238}" srcOrd="0" destOrd="0" presId="urn:microsoft.com/office/officeart/2008/layout/HorizontalMultiLevelHierarchy"/>
    <dgm:cxn modelId="{75A5CA7E-D168-46F0-9E03-CEFC0ABBEA00}" type="presParOf" srcId="{4D784805-4FDD-4256-A6BA-F1BF76A85238}" destId="{EF8640E8-EE1E-488F-9CA3-EBE6E506BED8}" srcOrd="0" destOrd="0" presId="urn:microsoft.com/office/officeart/2008/layout/HorizontalMultiLevelHierarchy"/>
    <dgm:cxn modelId="{2F2469A3-C171-4753-93E2-BC26D7567E00}" type="presParOf" srcId="{98093A52-20BA-4B8F-BA12-29D1D901808C}" destId="{9CC7A882-ADAA-4A79-91AA-E88DDD694FD0}" srcOrd="1" destOrd="0" presId="urn:microsoft.com/office/officeart/2008/layout/HorizontalMultiLevelHierarchy"/>
    <dgm:cxn modelId="{B0725646-A5CF-4D49-B23B-0CFC9C3A6B62}" type="presParOf" srcId="{9CC7A882-ADAA-4A79-91AA-E88DDD694FD0}" destId="{43E424F2-BE45-4197-8B66-9D317D184DA5}" srcOrd="0" destOrd="0" presId="urn:microsoft.com/office/officeart/2008/layout/HorizontalMultiLevelHierarchy"/>
    <dgm:cxn modelId="{A1341C8B-214D-4D36-B1DB-CD543D7E9FC4}" type="presParOf" srcId="{9CC7A882-ADAA-4A79-91AA-E88DDD694FD0}" destId="{E0044333-2450-4CA7-8E67-6764E0041526}" srcOrd="1" destOrd="0" presId="urn:microsoft.com/office/officeart/2008/layout/HorizontalMultiLevelHierarchy"/>
    <dgm:cxn modelId="{68510FD6-E187-4116-9B01-745B0D713CA9}" type="presParOf" srcId="{63B6081A-C168-479E-8E82-626CAA16D9F3}" destId="{F215F4EC-403F-4998-A291-DB7AF1C91489}" srcOrd="4" destOrd="0" presId="urn:microsoft.com/office/officeart/2008/layout/HorizontalMultiLevelHierarchy"/>
    <dgm:cxn modelId="{77C8EA74-4985-4426-AA59-D9A4B2C24307}" type="presParOf" srcId="{F215F4EC-403F-4998-A291-DB7AF1C91489}" destId="{FE2D92D4-5B73-4196-A03C-D1FF85FD85B9}" srcOrd="0" destOrd="0" presId="urn:microsoft.com/office/officeart/2008/layout/HorizontalMultiLevelHierarchy"/>
    <dgm:cxn modelId="{EF686743-91A9-4286-B61F-5B438241CA76}" type="presParOf" srcId="{63B6081A-C168-479E-8E82-626CAA16D9F3}" destId="{4971FA27-6DDC-4E12-B2EE-A7FEACA0E53E}" srcOrd="5" destOrd="0" presId="urn:microsoft.com/office/officeart/2008/layout/HorizontalMultiLevelHierarchy"/>
    <dgm:cxn modelId="{BB80DEDB-8E0A-4B69-9CB2-8C9FB754B977}" type="presParOf" srcId="{4971FA27-6DDC-4E12-B2EE-A7FEACA0E53E}" destId="{DB8C52CF-5A67-442B-8140-F5E3E8C139F9}" srcOrd="0" destOrd="0" presId="urn:microsoft.com/office/officeart/2008/layout/HorizontalMultiLevelHierarchy"/>
    <dgm:cxn modelId="{57332254-6EC8-4ECB-B9DF-B205E4E2ECE4}" type="presParOf" srcId="{4971FA27-6DDC-4E12-B2EE-A7FEACA0E53E}" destId="{6C687C8A-C3FB-4DE1-83A3-991ECD87987E}" srcOrd="1" destOrd="0" presId="urn:microsoft.com/office/officeart/2008/layout/HorizontalMultiLevelHierarchy"/>
    <dgm:cxn modelId="{83D15C0E-CBE9-447A-BC1F-020611443B40}" type="presParOf" srcId="{6C687C8A-C3FB-4DE1-83A3-991ECD87987E}" destId="{70F4ABE3-DB69-406C-9083-900A3E81261D}" srcOrd="0" destOrd="0" presId="urn:microsoft.com/office/officeart/2008/layout/HorizontalMultiLevelHierarchy"/>
    <dgm:cxn modelId="{92E3E43C-DD7F-40CD-8D3F-CCF0DD9F2263}" type="presParOf" srcId="{70F4ABE3-DB69-406C-9083-900A3E81261D}" destId="{8769427D-2318-4117-A905-84E58F822B31}" srcOrd="0" destOrd="0" presId="urn:microsoft.com/office/officeart/2008/layout/HorizontalMultiLevelHierarchy"/>
    <dgm:cxn modelId="{429381E8-9A3C-443B-8A79-B2836E2B02A9}" type="presParOf" srcId="{6C687C8A-C3FB-4DE1-83A3-991ECD87987E}" destId="{31317CCD-7290-439E-AA93-9A2194AF67A8}" srcOrd="1" destOrd="0" presId="urn:microsoft.com/office/officeart/2008/layout/HorizontalMultiLevelHierarchy"/>
    <dgm:cxn modelId="{C200A824-BCB7-4A4A-B231-103356C535FA}" type="presParOf" srcId="{31317CCD-7290-439E-AA93-9A2194AF67A8}" destId="{721CE64D-4E90-4AC1-BC2E-F24725F6534A}" srcOrd="0" destOrd="0" presId="urn:microsoft.com/office/officeart/2008/layout/HorizontalMultiLevelHierarchy"/>
    <dgm:cxn modelId="{5D57135B-2BED-43F4-BBF4-8E06E2C89DC2}" type="presParOf" srcId="{31317CCD-7290-439E-AA93-9A2194AF67A8}" destId="{C55D9927-A0D7-4124-B9B7-C3215E44B08C}" srcOrd="1" destOrd="0" presId="urn:microsoft.com/office/officeart/2008/layout/HorizontalMultiLevelHierarchy"/>
    <dgm:cxn modelId="{60FB9A09-3C7F-402C-A773-9A55874BED68}" type="presParOf" srcId="{C55D9927-A0D7-4124-B9B7-C3215E44B08C}" destId="{9D1C4407-7990-4579-AE88-A4FD1B5D5AC7}" srcOrd="0" destOrd="0" presId="urn:microsoft.com/office/officeart/2008/layout/HorizontalMultiLevelHierarchy"/>
    <dgm:cxn modelId="{0CBB1984-C3A3-40A4-8681-2DCE8A68A0B4}" type="presParOf" srcId="{9D1C4407-7990-4579-AE88-A4FD1B5D5AC7}" destId="{8F552D89-738C-41B2-A948-68405C3538EE}" srcOrd="0" destOrd="0" presId="urn:microsoft.com/office/officeart/2008/layout/HorizontalMultiLevelHierarchy"/>
    <dgm:cxn modelId="{CEF809A8-2FA6-4529-B898-933CF48128AF}" type="presParOf" srcId="{C55D9927-A0D7-4124-B9B7-C3215E44B08C}" destId="{AE5C5BEA-0944-4BF7-AAA3-63BB245E5452}" srcOrd="1" destOrd="0" presId="urn:microsoft.com/office/officeart/2008/layout/HorizontalMultiLevelHierarchy"/>
    <dgm:cxn modelId="{61EB1A44-7A41-47F0-A6F6-5252D20DBF0C}" type="presParOf" srcId="{AE5C5BEA-0944-4BF7-AAA3-63BB245E5452}" destId="{F5D08DA8-28F4-42E4-A52E-02D9D787288B}" srcOrd="0" destOrd="0" presId="urn:microsoft.com/office/officeart/2008/layout/HorizontalMultiLevelHierarchy"/>
    <dgm:cxn modelId="{0385AD00-79CF-465C-9A71-194A4BDC0160}" type="presParOf" srcId="{AE5C5BEA-0944-4BF7-AAA3-63BB245E5452}" destId="{06D0D65A-4891-469D-B479-EBCB6696AD6E}" srcOrd="1" destOrd="0" presId="urn:microsoft.com/office/officeart/2008/layout/HorizontalMultiLevelHierarchy"/>
    <dgm:cxn modelId="{26ABE62C-0B83-4AB2-9BC6-34F41E894BC2}" type="presParOf" srcId="{6C687C8A-C3FB-4DE1-83A3-991ECD87987E}" destId="{3D25ED84-7382-4FE9-82BC-A835E76331B1}" srcOrd="2" destOrd="0" presId="urn:microsoft.com/office/officeart/2008/layout/HorizontalMultiLevelHierarchy"/>
    <dgm:cxn modelId="{489C64FE-0FB6-4E4D-8731-B56DCF751C53}" type="presParOf" srcId="{3D25ED84-7382-4FE9-82BC-A835E76331B1}" destId="{C6C08B3A-FA31-46BF-ADD7-A804801C8816}" srcOrd="0" destOrd="0" presId="urn:microsoft.com/office/officeart/2008/layout/HorizontalMultiLevelHierarchy"/>
    <dgm:cxn modelId="{DC30E816-72DA-487F-9A67-DE84C0910543}" type="presParOf" srcId="{6C687C8A-C3FB-4DE1-83A3-991ECD87987E}" destId="{D58B9498-B1AE-4E51-B8F2-D9E592D8D374}" srcOrd="3" destOrd="0" presId="urn:microsoft.com/office/officeart/2008/layout/HorizontalMultiLevelHierarchy"/>
    <dgm:cxn modelId="{165A13B8-0B9A-40A1-A353-FE92BD0A355C}" type="presParOf" srcId="{D58B9498-B1AE-4E51-B8F2-D9E592D8D374}" destId="{4959D197-38FF-4F15-ABF1-0A566390CE23}" srcOrd="0" destOrd="0" presId="urn:microsoft.com/office/officeart/2008/layout/HorizontalMultiLevelHierarchy"/>
    <dgm:cxn modelId="{DB24AE86-0810-4B7F-A2B4-ED6407A850EC}" type="presParOf" srcId="{D58B9498-B1AE-4E51-B8F2-D9E592D8D374}" destId="{4EA9755E-62D4-4B33-AE97-DBCCFB48D986}" srcOrd="1" destOrd="0" presId="urn:microsoft.com/office/officeart/2008/layout/HorizontalMultiLevelHierarchy"/>
    <dgm:cxn modelId="{A88A7004-D4ED-40AA-ADCE-DB6B003D6BED}" type="presParOf" srcId="{4EA9755E-62D4-4B33-AE97-DBCCFB48D986}" destId="{B2EDACFD-34B0-4CDB-A463-38A38A8DF4EA}" srcOrd="0" destOrd="0" presId="urn:microsoft.com/office/officeart/2008/layout/HorizontalMultiLevelHierarchy"/>
    <dgm:cxn modelId="{A6DB5FA3-BDEF-4042-A3BB-163D23C47267}" type="presParOf" srcId="{B2EDACFD-34B0-4CDB-A463-38A38A8DF4EA}" destId="{29F1A290-D727-405B-A143-70966EF84A10}" srcOrd="0" destOrd="0" presId="urn:microsoft.com/office/officeart/2008/layout/HorizontalMultiLevelHierarchy"/>
    <dgm:cxn modelId="{D5F8D08A-6934-4536-8984-4517F7BDF8F7}" type="presParOf" srcId="{4EA9755E-62D4-4B33-AE97-DBCCFB48D986}" destId="{4D7D0C5A-31BF-4628-B627-74107E96B63B}" srcOrd="1" destOrd="0" presId="urn:microsoft.com/office/officeart/2008/layout/HorizontalMultiLevelHierarchy"/>
    <dgm:cxn modelId="{914A5898-54EC-469F-8AF9-1F9E62CD0BF4}" type="presParOf" srcId="{4D7D0C5A-31BF-4628-B627-74107E96B63B}" destId="{83C5F794-F3CA-4778-8648-B0C7D79FDD7B}" srcOrd="0" destOrd="0" presId="urn:microsoft.com/office/officeart/2008/layout/HorizontalMultiLevelHierarchy"/>
    <dgm:cxn modelId="{078D232E-014F-4F00-8A7F-DB4A7E11D067}" type="presParOf" srcId="{4D7D0C5A-31BF-4628-B627-74107E96B63B}" destId="{474B16F2-9307-40AF-81E6-1789EE80377C}" srcOrd="1" destOrd="0" presId="urn:microsoft.com/office/officeart/2008/layout/HorizontalMultiLevelHierarchy"/>
    <dgm:cxn modelId="{9B2DB394-3F3C-419B-A455-92849C4F0012}" type="presParOf" srcId="{6C687C8A-C3FB-4DE1-83A3-991ECD87987E}" destId="{B1CD69A8-14D7-4FEC-A275-46A9AEDD9B4D}" srcOrd="4" destOrd="0" presId="urn:microsoft.com/office/officeart/2008/layout/HorizontalMultiLevelHierarchy"/>
    <dgm:cxn modelId="{F8EDC4B4-C970-442F-A248-F5600C222D59}" type="presParOf" srcId="{B1CD69A8-14D7-4FEC-A275-46A9AEDD9B4D}" destId="{B858B435-A47A-477E-8F57-47139CA7F996}" srcOrd="0" destOrd="0" presId="urn:microsoft.com/office/officeart/2008/layout/HorizontalMultiLevelHierarchy"/>
    <dgm:cxn modelId="{F559CF48-9E24-4089-BCED-72B9580B0720}" type="presParOf" srcId="{6C687C8A-C3FB-4DE1-83A3-991ECD87987E}" destId="{DF0FA26E-84E8-43CB-B314-BBDB1DEC55D1}" srcOrd="5" destOrd="0" presId="urn:microsoft.com/office/officeart/2008/layout/HorizontalMultiLevelHierarchy"/>
    <dgm:cxn modelId="{7C288738-C1F6-47A2-BFD6-2AEC03243309}" type="presParOf" srcId="{DF0FA26E-84E8-43CB-B314-BBDB1DEC55D1}" destId="{D1983382-324D-4CFC-B97A-CF663B66D49A}" srcOrd="0" destOrd="0" presId="urn:microsoft.com/office/officeart/2008/layout/HorizontalMultiLevelHierarchy"/>
    <dgm:cxn modelId="{8B609355-87DC-4F6B-ADE8-57787D98A094}" type="presParOf" srcId="{DF0FA26E-84E8-43CB-B314-BBDB1DEC55D1}" destId="{007F6E7B-C434-4E93-AEEE-07B1B048EC46}" srcOrd="1" destOrd="0" presId="urn:microsoft.com/office/officeart/2008/layout/HorizontalMultiLevelHierarchy"/>
    <dgm:cxn modelId="{9DF03CB0-1539-4E1E-A18B-909F4056D4F0}" type="presParOf" srcId="{44E70CFC-38AF-414B-B6D9-AAB6EC677519}" destId="{F7F049C7-5773-4C88-AE9C-55C72622F36D}" srcOrd="6" destOrd="0" presId="urn:microsoft.com/office/officeart/2008/layout/HorizontalMultiLevelHierarchy"/>
    <dgm:cxn modelId="{DC1371D7-A349-4C9E-A979-1EC83AADD78D}" type="presParOf" srcId="{F7F049C7-5773-4C88-AE9C-55C72622F36D}" destId="{35BE7A35-BE84-4C18-AB53-03B35E0DAC26}" srcOrd="0" destOrd="0" presId="urn:microsoft.com/office/officeart/2008/layout/HorizontalMultiLevelHierarchy"/>
    <dgm:cxn modelId="{433BD6B2-22DE-41C2-B7EE-DC0B37E9C40D}" type="presParOf" srcId="{44E70CFC-38AF-414B-B6D9-AAB6EC677519}" destId="{B03714D5-2FA8-437B-B256-92BB41220E15}" srcOrd="7" destOrd="0" presId="urn:microsoft.com/office/officeart/2008/layout/HorizontalMultiLevelHierarchy"/>
    <dgm:cxn modelId="{07F34ED0-0583-40D1-94B7-EA4F471F04FD}" type="presParOf" srcId="{B03714D5-2FA8-437B-B256-92BB41220E15}" destId="{57EA9298-9072-43A6-8513-131FFD834114}" srcOrd="0" destOrd="0" presId="urn:microsoft.com/office/officeart/2008/layout/HorizontalMultiLevelHierarchy"/>
    <dgm:cxn modelId="{A6500A06-2BD6-4E1D-8B7A-CC72C903E73F}" type="presParOf" srcId="{B03714D5-2FA8-437B-B256-92BB41220E15}" destId="{3E91C90A-73B3-4727-AC1D-36982F06F2B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3B9B73C0-11E5-434B-A2EF-CDA244B2A162}">
      <dgm:prSet custT="1"/>
      <dgm:spPr/>
      <dgm:t>
        <a:bodyPr/>
        <a:lstStyle/>
        <a:p>
          <a:pPr rtl="1"/>
          <a:r>
            <a:rPr lang="fa-IR" sz="4800" smtClean="0">
              <a:solidFill>
                <a:schemeClr val="bg1"/>
              </a:solidFill>
              <a:cs typeface="B Badr" panose="00000400000000000000" pitchFamily="2" charset="-78"/>
            </a:rPr>
            <a:t>ادامه نکات وجوه قصر</a:t>
          </a:r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EB1997-2B3C-4A4B-AC8B-B46EC49DA5DA}" type="parTrans" cxnId="{F5C29999-79D5-4CD2-AD55-227CA22C8D6A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D6C809F-31EE-46BB-8557-6ADDB6BD2614}" type="sibTrans" cxnId="{F5C29999-79D5-4CD2-AD55-227CA22C8D6A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EFFF2A6-E131-411A-BF20-820FD1DB22FF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(موارد استعمالی در نازل منزله ها)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071BB85-B6F2-425A-BDF2-E9BE51B51ED1}" type="parTrans" cxnId="{394A0492-FC44-4D06-AB17-0315649721F1}">
      <dgm:prSet custT="1"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573B75D-E2F2-4042-ADD1-05AF2AA219C8}" type="sibTrans" cxnId="{394A0492-FC44-4D06-AB17-0315649721F1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96D123-DEA7-45A4-8B53-5A237C3879A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قد ينزل المعلوم منزلة المجهول لاعتبار مناسب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E5E6CE9-38AC-47D5-BE6C-E687B2C6CB40}" type="parTrans" cxnId="{2B768ED7-0C43-40DA-9B97-7F75A66A7CA5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E9CE017-1D2A-4987-954D-81DA1D50AFB7}" type="sibTrans" cxnId="{2B768ED7-0C43-40DA-9B97-7F75A66A7CA5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1E1EBEC-BED3-466A-9EF0-B249D8B0DEF1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فيستعمل له الثانى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C25A60E-F3F3-46E6-8DB4-C862A864C881}" type="parTrans" cxnId="{59A50D2A-FF0C-48E1-95D1-4F834D4FEA04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7B6C02-A54A-462F-9F2A-181F7FF159E7}" type="sibTrans" cxnId="{59A50D2A-FF0C-48E1-95D1-4F834D4FEA04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94D8246-CABD-45C2-AC0C-9E2C4ECAE79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إفرادا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C58A02-B3B6-4B6C-AD98-66855FED1CF3}" type="parTrans" cxnId="{B26FD770-E731-4B7C-BAC1-79A2C0DA1F96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94B8FA8-7DC7-4E1A-A193-1069A95D1470}" type="sibTrans" cxnId="{B26FD770-E731-4B7C-BAC1-79A2C0DA1F96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D587459-E716-44B8-B11C-6B6C385E9344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نحو: و ما محمد إلا رسول‏  أى: مقصور على الرسالة لا يتعداها إلى التبرى من الهلاك، نزل استعظامهم هلاكه منزلة إنكارهم إياه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0D02285-5A57-4810-AD4F-DFFB97A28678}" type="parTrans" cxnId="{2B689365-99E7-477A-A92E-2AA2F21820E4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3A188EC-29A0-48F9-B8B5-8DAB6782974B}" type="sibTrans" cxnId="{2B689365-99E7-477A-A92E-2AA2F21820E4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7FA8DFE-B300-4CE1-BCF8-2559AC30EC46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قلبا نحو: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243470-D31A-4049-8FB5-AF53D17C9C8D}" type="parTrans" cxnId="{6D6AE2D9-DF57-453B-A3E4-BF122ADA128C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A171E2A-69BB-42B3-8646-7C385F0D2748}" type="sibTrans" cxnId="{6D6AE2D9-DF57-453B-A3E4-BF122ADA128C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88CF281-DEB2-4AB9-95A4-220721B862C4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إن أنتم إلا بشر مثلنا  فالمخاطبون- و هم الرسل، عليهم الصلاة و السلام- لم يكونوا جاهلين بكونهم بشرا، و لا منكرين لذلك؛ لكنهم نزلوا منزلة المنكرين؛ لاعتقاد القائلين أن الرسول لا يكون بشرا، مع إصرار المخاطبين على دعوى الرسالة.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74197E9-0864-4166-AD29-ECBEDB6D72BA}" type="parTrans" cxnId="{98B943FD-8215-4E4A-A10E-FD62AE7D0304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2DFD298-1FA1-4522-8025-879CE099290E}" type="sibTrans" cxnId="{98B943FD-8215-4E4A-A10E-FD62AE7D0304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426908D-6E57-413C-B1AD-0B1FEDFD0AA0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قولهم: إن نحن إلا بشر مثلكم‏ : من باب مجاراة الخصم؛ ليعثر؛ حيث يراد تبكيته لا لتسليم انتفاء الرسالة،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CCF95A-AA60-4BF5-BF14-E648B869AD69}" type="parTrans" cxnId="{B44D8B1E-AAED-45A7-828A-3061F4955743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8DC82C7-FC5E-4554-A368-32278DE92F7A}" type="sibTrans" cxnId="{B44D8B1E-AAED-45A7-828A-3061F4955743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25C5C4-BE2A-497F-BCD0-9997E5AB883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كقولك إنما هو أخوك لمن يعلم ذلك و يقر به و أنت تريد أن ترققه عليه.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134390-53C0-44F0-9F27-9D3FCC135075}" type="parTrans" cxnId="{5AE26F70-E69F-4FA9-BA91-B30464CD56DD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B62AC0-4F60-494D-9A6E-622EE28E429B}" type="sibTrans" cxnId="{5AE26F70-E69F-4FA9-BA91-B30464CD56DD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84F39B-4AE8-4CAB-971D-85ED0E1CA718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قد ينزل المجهول منزلة المعلوم؛ لادعاء ظهوره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9D7714D-1545-4885-90A7-D92AB227BD6B}" type="parTrans" cxnId="{6E63A90E-5AB6-4D20-AA5D-657D11F2712C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913033-B455-45F1-ADC2-26782080CC39}" type="sibTrans" cxnId="{6E63A90E-5AB6-4D20-AA5D-657D11F2712C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1607178-167A-4074-8774-7C39275F38C9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فيستعمل له الثالث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B680CC7-045E-40BC-A010-A4EB6BD82A52}" type="parTrans" cxnId="{C64264F9-E152-4083-A4BD-A57D0BF7B970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50F1F73-3569-4B33-94A5-B2726F726529}" type="sibTrans" cxnId="{C64264F9-E152-4083-A4BD-A57D0BF7B970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8201559-E519-415F-A3CD-C176A53C7653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نحو: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E74281-8497-4BB6-9C53-079726FBE590}" type="parTrans" cxnId="{73687264-9AC5-4488-BF23-D3FB9CD1A1FD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2672679-8DBE-424B-9F5B-E089994CCF22}" type="sibTrans" cxnId="{73687264-9AC5-4488-BF23-D3FB9CD1A1FD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B53DFFC-7935-46CC-B12B-1280B5BBDA94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إنما نحن مصلحون‏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B0D10DF-C4E0-423F-B417-ED57CCBBF7DE}" type="parTrans" cxnId="{9D0CD604-4DC9-433D-8031-4C2AB76EFBAB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C3C3CF0-D95F-4958-BCA1-0A1C9B67DC96}" type="sibTrans" cxnId="{9D0CD604-4DC9-433D-8031-4C2AB76EFBAB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74337D7-5A0E-487A-BEFB-943BF6CD6866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لذلك جاء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17FF296-737F-427D-91E9-3650A49C8E8C}" type="parTrans" cxnId="{8AAEBADB-8978-4F74-8984-C17F1772F483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74F4888-3794-4997-85BC-B440BB9D4CA0}" type="sibTrans" cxnId="{8AAEBADB-8978-4F74-8984-C17F1772F483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4EFD6D-A51E-44BC-864A-AEF5D8DC5B1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ألا إنهم هم المفسدون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CFB1FCE-430D-448F-AA81-4B0D20C851EA}" type="parTrans" cxnId="{B63E2928-0C03-4503-B8EF-B8DABD3CF8C3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BD9EC4A-4826-4EB8-ACB3-AFB18F80D402}" type="sibTrans" cxnId="{B63E2928-0C03-4503-B8EF-B8DABD3CF8C3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1E2865-2CF5-4B0A-BBD3-E21E582E30B2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للرد عليهم مؤكدا بما ترى.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B762F6-A94C-47F0-AF97-FD311C8B80F7}" type="parTrans" cxnId="{D07CA680-07A6-4BC1-B88F-4AE6FDBF2FAD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640570B-943B-424F-BC1F-AA79C34E0176}" type="sibTrans" cxnId="{D07CA680-07A6-4BC1-B88F-4AE6FDBF2FAD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F747032-BA79-49A9-99D9-D63074376EF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مزية (إنما) على العطف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0693C3D-FAA6-425C-914C-17E6CB71A02A}" type="parTrans" cxnId="{D66110D6-149B-45A3-9006-6A606E54C2F9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F64CA34-E733-4917-A9D6-7A0C1107799A}" type="sibTrans" cxnId="{D66110D6-149B-45A3-9006-6A606E54C2F9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4ACC3BA-8BD6-4F8F-B65A-766C8D6EF687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أنه يعقل منها الحكمان معا، و أحسن مواقعها التعريض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EE2B27-DE85-4E69-BA88-765079BB2646}" type="parTrans" cxnId="{55CFB83F-47DB-4320-BBE0-31E7C3ECF666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37BB44F-EE3A-4F1D-9C00-8B409B43B504}" type="sibTrans" cxnId="{55CFB83F-47DB-4320-BBE0-31E7C3ECF666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349038-1662-4F58-BD83-ED8D8CD0718B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نحو: إنما يتذكر أولوا الألباب‏ ؛ فإنه تعريض بأن الكفار- من فرط جهلهم- كالبهائم، فطمع النظر منهم كطمعه منها.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14CFCDB-20B8-4625-AA4B-2E55DA3CF048}" type="parTrans" cxnId="{C89DFAC6-4A76-4D1E-9679-6721330E8D92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5C50CB9-7DC5-4D17-ACDA-80A0432BDDFB}" type="sibTrans" cxnId="{C89DFAC6-4A76-4D1E-9679-6721330E8D92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31875A2-09F0-410D-BBD7-D805AA7608B0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محل وقوع قصر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0EF0B3-D6B9-4E3B-82AB-963E5F481D3A}" type="parTrans" cxnId="{C25BCEDA-034A-4DCA-98EF-566BF110F774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3682D69-E1BE-48A5-9A6D-DAB923456DE0}" type="sibTrans" cxnId="{C25BCEDA-034A-4DCA-98EF-566BF110F774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091F9E-99A6-488A-8B68-C3B9B2C93315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ثم القصر كما يقع بين المبتدأ و الخبر- على ما مر- يقع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C5E3376-16A0-4BCA-BC67-86E7A54CCA45}" type="parTrans" cxnId="{FA2BDDCF-55C1-48CC-BC40-E62244CDA3A8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5D94FC-E674-49F9-9D2B-B974D292C0DA}" type="sibTrans" cxnId="{FA2BDDCF-55C1-48CC-BC40-E62244CDA3A8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DEB7A1A-98DD-4720-A41B-277958297AE4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ما بين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9F38468-2E8C-40C8-B5F8-336C19029614}" type="parTrans" cxnId="{E7250926-F240-491E-AD9B-D088E400F3F0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F544BA7-632D-4742-9F26-793DFC611CF8}" type="sibTrans" cxnId="{E7250926-F240-491E-AD9B-D088E400F3F0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C709DF3-2AED-4B5B-BB6A-8EA695A5FC2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الفعل و الفاعل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DF87E52-2A53-4554-B66D-8371BEBCFC5C}" type="parTrans" cxnId="{A6AB345C-7F53-4C72-879F-BD937F3AC641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123FAD-CE97-4BD7-A796-2065601A58C9}" type="sibTrans" cxnId="{A6AB345C-7F53-4C72-879F-BD937F3AC641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278E2B-A7C5-4DC8-B0C8-C7331F67D8C5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نحو: ما قام إلا زيد</a:t>
          </a:r>
          <a:r>
            <a:rPr lang="en-US" sz="12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68F52F8-0B54-4745-BBDC-5FF026207F59}" type="parTrans" cxnId="{BE4C9613-53F8-43E7-A86A-5DEABE691AE7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24A2972-FDEC-4C01-AAFF-016506A64B07}" type="sibTrans" cxnId="{BE4C9613-53F8-43E7-A86A-5DEABE691AE7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FA0D385-810D-4C60-BCE7-BF1AB70693C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غيرهما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1AB58E8-B0C9-4047-A76A-4621EF1B0500}" type="parTrans" cxnId="{033EB8EA-246D-4B6A-8EA9-97A9D37CE23A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3C7984-79E5-4F3D-8DFD-282F7179FC86}" type="sibTrans" cxnId="{033EB8EA-246D-4B6A-8EA9-97A9D37CE23A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2F991DD-125B-49B2-9BCF-C9C444AC6990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ففى الاستثناء يؤخر المقصور عليه مع أداة الاستثناء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F849F42-8277-47F8-AD56-67F8B4074D80}" type="parTrans" cxnId="{E277CDBD-7D96-4929-B62E-8F864BB760DA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6F5FBC-E82B-4347-A17E-BE67E8D3E36F}" type="sibTrans" cxnId="{E277CDBD-7D96-4929-B62E-8F864BB760DA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92F0AE7-6372-4DEA-85B9-5B53AFC390F5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قل تقديمهما بحالهما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26D1D08-2B1C-4223-83F0-91D0C5510983}" type="parTrans" cxnId="{AEFB8348-6973-4A52-832E-E2AA303B0C99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3BB6963-00B4-499B-A977-07EDBF5CE1A1}" type="sibTrans" cxnId="{AEFB8348-6973-4A52-832E-E2AA303B0C99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AF8B9D7-736C-44F7-BC98-EB7FFF74AE49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نحو: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DF84784-8E6C-4A34-816B-B356808D1DC2}" type="parTrans" cxnId="{607FB359-C73B-497D-860C-046B47893EC2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12C336B-D99B-4339-9405-E9A126EBB2BE}" type="sibTrans" cxnId="{607FB359-C73B-497D-860C-046B47893EC2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9FE1E36-CBDD-43EE-B6E6-EDB21F2CBB86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ما ضرب إلا عمرا زيد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DBCDC17-5B3A-4F06-B855-701F5CBC3E51}" type="parTrans" cxnId="{F1836EEE-6D12-4930-AB8C-926BE3514529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A99687-1AA6-4E08-B549-1E90F69DD8F6}" type="sibTrans" cxnId="{F1836EEE-6D12-4930-AB8C-926BE3514529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F0F3D87-69E9-4102-9E47-F8C31927D988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ما ضرب إلا زيد عمرا</a:t>
          </a:r>
          <a:r>
            <a:rPr lang="en-US" sz="14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8B2D286-2259-4F58-BEAD-9BC51041DFD0}" type="parTrans" cxnId="{2B5B72DB-B0C6-4218-9FF0-2D3F92BF2220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2DD485-9239-4A51-9B73-A101872D48F9}" type="sibTrans" cxnId="{2B5B72DB-B0C6-4218-9FF0-2D3F92BF2220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FC43DDD-CA8D-4190-8CF4-1B1E1A1FC938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لاستلزامه قصر الصفة قبل تمامها.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AD84953-12CC-4884-99D1-2B0A90201795}" type="parTrans" cxnId="{874B871B-8089-476C-9275-2E0A98390B8D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EF14E40-D8D7-40DC-8684-D36E1DB76D75}" type="sibTrans" cxnId="{874B871B-8089-476C-9275-2E0A98390B8D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3D02C1C-6A44-4D6B-8192-8440D8F169E1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وجه‏  الجميع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566890B-E39C-4F7B-9D55-72AB2B447CD2}" type="parTrans" cxnId="{EC92A683-9DCE-4C63-96AD-72EA6513B8A1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65E43CA-7588-4B01-8763-FBDF4F94C479}" type="sibTrans" cxnId="{EC92A683-9DCE-4C63-96AD-72EA6513B8A1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BB4E76-4C9A-469A-9D12-C7BE52BA255B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أن النفى فى الاستثناء المفرغ يتوجه إلى مقدر، و هو مستثنى منه عام مناسب للمستثنى فى جنسه و صفته، فإذا أوجب منه المقدر شي‏ء بـ (إلا)، جاء القصر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C8D540-06D2-4286-B0BC-84EB65F96D0F}" type="parTrans" cxnId="{74BF8F52-DF9F-4AC0-BDC6-E44F18ED3E64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D0C454-B0D3-4D43-B892-58BEC6C504DF}" type="sibTrans" cxnId="{74BF8F52-DF9F-4AC0-BDC6-E44F18ED3E64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760E9A-2B0C-4853-B52D-D1AEACE9BEA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فى إنما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839A37A-97CA-4177-9239-BF983D37AE5F}" type="parTrans" cxnId="{28E85718-1822-4731-9183-6C1F04FB1383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3750BCD-8506-4760-9538-49E970D5B763}" type="sibTrans" cxnId="{28E85718-1822-4731-9183-6C1F04FB1383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2D7C50E-F128-4708-BF04-739EB020B1A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يؤخر المقصور عليه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6AAAE5E-6C4F-4FC2-AF3C-392C37FDD7E1}" type="parTrans" cxnId="{265D53E6-7B83-48EF-8F0A-1211C4E0C11C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FE48A6C-80C8-40D7-81A6-A6E470699D5D}" type="sibTrans" cxnId="{265D53E6-7B83-48EF-8F0A-1211C4E0C11C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D13F589-029B-4486-8F84-B316DB912B99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تقول إنما ضرب زيد عمرا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607E2B6-1127-4725-851B-5C0DB30057C7}" type="parTrans" cxnId="{C7F2E744-D7F0-41FA-81AB-3FF0AE11D6BB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F11ED45-9D5A-467A-A942-FE74AE370932}" type="sibTrans" cxnId="{C7F2E744-D7F0-41FA-81AB-3FF0AE11D6BB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1C5EC77-88F5-43F9-81CC-69BC160792E2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لا يجوز تقديمه على غيره للالتباس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304F23-5660-4491-A097-1A83B8996D7C}" type="parTrans" cxnId="{5F962B3B-4AAD-4AF5-8319-DB4F50FD67FD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77D8DAA-B523-41D7-AA28-6B06D13A8406}" type="sibTrans" cxnId="{5F962B3B-4AAD-4AF5-8319-DB4F50FD67FD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1731EC3-FAD0-4F29-B1C6-238C2F5C01F6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غير كـ إلا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719138-5BD4-4AB3-BE8A-0A1005C81A79}" type="parTrans" cxnId="{54156419-317A-45E2-B541-D78087C10BF5}">
      <dgm:prSet custT="1"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6531C78-BB85-46CA-A4BA-F512673094C8}" type="sibTrans" cxnId="{54156419-317A-45E2-B541-D78087C10BF5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A350B8-01AE-4208-8390-3A267545C51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فى إفادة القصرين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B73F286-84B1-4310-9F61-8EE86A5FA9E9}" type="parTrans" cxnId="{69F035AD-A3A7-41B1-8C79-B6D91FA10614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A4B889B-B50D-4950-974A-87107B6A9476}" type="sibTrans" cxnId="{69F035AD-A3A7-41B1-8C79-B6D91FA10614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EC24FA0-568A-4AD5-8FBA-7E7FD39B830D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فى امتناع مجامعة (لا).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F2CE30E-31CB-4B02-8265-5CEA2A4EDF18}" type="parTrans" cxnId="{54757E42-76D8-4A9D-B197-E5FD2AD71929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D63E0F-AB9D-407E-81F1-9D4BE06D893F}" type="sibTrans" cxnId="{54757E42-76D8-4A9D-B197-E5FD2AD71929}">
      <dgm:prSet/>
      <dgm:spPr/>
      <dgm:t>
        <a:bodyPr/>
        <a:lstStyle/>
        <a:p>
          <a:pPr rtl="1"/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AEE3249-1580-4255-90D0-B5FEAC586DA8}" type="pres">
      <dgm:prSet presAssocID="{3B9B73C0-11E5-434B-A2EF-CDA244B2A162}" presName="root1" presStyleCnt="0"/>
      <dgm:spPr/>
    </dgm:pt>
    <dgm:pt modelId="{AB17B8BC-C404-4833-9F18-BB231EB30039}" type="pres">
      <dgm:prSet presAssocID="{3B9B73C0-11E5-434B-A2EF-CDA244B2A162}" presName="LevelOneTextNode" presStyleLbl="node0" presStyleIdx="0" presStyleCnt="1" custScaleX="188472" custScaleY="2837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25FB599-7153-4D1C-BD5B-6B3CC4932727}" type="pres">
      <dgm:prSet presAssocID="{3B9B73C0-11E5-434B-A2EF-CDA244B2A162}" presName="level2hierChild" presStyleCnt="0"/>
      <dgm:spPr/>
    </dgm:pt>
    <dgm:pt modelId="{C1CE69B8-7007-4593-B7B5-9BA1245EE49A}" type="pres">
      <dgm:prSet presAssocID="{2071BB85-B6F2-425A-BDF2-E9BE51B51ED1}" presName="conn2-1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AFA4D5DA-0013-4A74-93C0-FE3C62D4C552}" type="pres">
      <dgm:prSet presAssocID="{2071BB85-B6F2-425A-BDF2-E9BE51B51ED1}" presName="connTx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A51D04B6-34E2-4102-86FC-947C472A29B1}" type="pres">
      <dgm:prSet presAssocID="{0EFFF2A6-E131-411A-BF20-820FD1DB22FF}" presName="root2" presStyleCnt="0"/>
      <dgm:spPr/>
    </dgm:pt>
    <dgm:pt modelId="{65FB2D46-D161-4D23-859A-E095536C1C78}" type="pres">
      <dgm:prSet presAssocID="{0EFFF2A6-E131-411A-BF20-820FD1DB22FF}" presName="LevelTwoTextNode" presStyleLbl="node2" presStyleIdx="0" presStyleCnt="6" custScaleY="1554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A79978C-E909-4E0A-ABDC-41B2A6B42F95}" type="pres">
      <dgm:prSet presAssocID="{0EFFF2A6-E131-411A-BF20-820FD1DB22FF}" presName="level3hierChild" presStyleCnt="0"/>
      <dgm:spPr/>
    </dgm:pt>
    <dgm:pt modelId="{107A1E93-C085-4F4E-8385-1D92424398D8}" type="pres">
      <dgm:prSet presAssocID="{AE5E6CE9-38AC-47D5-BE6C-E687B2C6CB40}" presName="conn2-1" presStyleLbl="parChTrans1D3" presStyleIdx="0" presStyleCnt="10"/>
      <dgm:spPr/>
      <dgm:t>
        <a:bodyPr/>
        <a:lstStyle/>
        <a:p>
          <a:pPr rtl="1"/>
          <a:endParaRPr lang="fa-IR"/>
        </a:p>
      </dgm:t>
    </dgm:pt>
    <dgm:pt modelId="{E40B9FFC-C6F0-40FE-9B5C-D769697D8C4A}" type="pres">
      <dgm:prSet presAssocID="{AE5E6CE9-38AC-47D5-BE6C-E687B2C6CB40}" presName="connTx" presStyleLbl="parChTrans1D3" presStyleIdx="0" presStyleCnt="10"/>
      <dgm:spPr/>
      <dgm:t>
        <a:bodyPr/>
        <a:lstStyle/>
        <a:p>
          <a:pPr rtl="1"/>
          <a:endParaRPr lang="fa-IR"/>
        </a:p>
      </dgm:t>
    </dgm:pt>
    <dgm:pt modelId="{F77A16A1-FF23-4BC4-8286-29F6379BE54E}" type="pres">
      <dgm:prSet presAssocID="{6096D123-DEA7-45A4-8B53-5A237C3879AF}" presName="root2" presStyleCnt="0"/>
      <dgm:spPr/>
    </dgm:pt>
    <dgm:pt modelId="{F85D7BE0-E586-4377-B123-A25B1EA79609}" type="pres">
      <dgm:prSet presAssocID="{6096D123-DEA7-45A4-8B53-5A237C3879AF}" presName="LevelTwoTextNode" presStyleLbl="node3" presStyleIdx="0" presStyleCnt="10" custScaleX="182936" custScaleY="18603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9CC962A-B66C-4AFB-8F00-4538309C110A}" type="pres">
      <dgm:prSet presAssocID="{6096D123-DEA7-45A4-8B53-5A237C3879AF}" presName="level3hierChild" presStyleCnt="0"/>
      <dgm:spPr/>
    </dgm:pt>
    <dgm:pt modelId="{33A13C4F-8660-4DAA-8714-41189311C497}" type="pres">
      <dgm:prSet presAssocID="{5C25A60E-F3F3-46E6-8DB4-C862A864C881}" presName="conn2-1" presStyleLbl="parChTrans1D4" presStyleIdx="0" presStyleCnt="24"/>
      <dgm:spPr/>
      <dgm:t>
        <a:bodyPr/>
        <a:lstStyle/>
        <a:p>
          <a:pPr rtl="1"/>
          <a:endParaRPr lang="fa-IR"/>
        </a:p>
      </dgm:t>
    </dgm:pt>
    <dgm:pt modelId="{8428F534-B83B-4E3D-A414-19E11A932831}" type="pres">
      <dgm:prSet presAssocID="{5C25A60E-F3F3-46E6-8DB4-C862A864C881}" presName="connTx" presStyleLbl="parChTrans1D4" presStyleIdx="0" presStyleCnt="24"/>
      <dgm:spPr/>
      <dgm:t>
        <a:bodyPr/>
        <a:lstStyle/>
        <a:p>
          <a:pPr rtl="1"/>
          <a:endParaRPr lang="fa-IR"/>
        </a:p>
      </dgm:t>
    </dgm:pt>
    <dgm:pt modelId="{FFC0F3F0-E913-452E-A68C-170AC1D13CFD}" type="pres">
      <dgm:prSet presAssocID="{81E1EBEC-BED3-466A-9EF0-B249D8B0DEF1}" presName="root2" presStyleCnt="0"/>
      <dgm:spPr/>
    </dgm:pt>
    <dgm:pt modelId="{C3AC589E-D467-4210-A384-9D8B9BAEB2E1}" type="pres">
      <dgm:prSet presAssocID="{81E1EBEC-BED3-466A-9EF0-B249D8B0DEF1}" presName="LevelTwoTextNode" presStyleLbl="node4" presStyleIdx="0" presStyleCnt="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6B2573-3910-410B-83EC-1BA770D62A27}" type="pres">
      <dgm:prSet presAssocID="{81E1EBEC-BED3-466A-9EF0-B249D8B0DEF1}" presName="level3hierChild" presStyleCnt="0"/>
      <dgm:spPr/>
    </dgm:pt>
    <dgm:pt modelId="{1E4B6B8E-ED00-4912-9F49-94C2F1BFF3E0}" type="pres">
      <dgm:prSet presAssocID="{BCC58A02-B3B6-4B6C-AD98-66855FED1CF3}" presName="conn2-1" presStyleLbl="parChTrans1D4" presStyleIdx="1" presStyleCnt="24"/>
      <dgm:spPr/>
      <dgm:t>
        <a:bodyPr/>
        <a:lstStyle/>
        <a:p>
          <a:pPr rtl="1"/>
          <a:endParaRPr lang="fa-IR"/>
        </a:p>
      </dgm:t>
    </dgm:pt>
    <dgm:pt modelId="{12498FAC-2B40-40B5-86BC-E32E49A513DE}" type="pres">
      <dgm:prSet presAssocID="{BCC58A02-B3B6-4B6C-AD98-66855FED1CF3}" presName="connTx" presStyleLbl="parChTrans1D4" presStyleIdx="1" presStyleCnt="24"/>
      <dgm:spPr/>
      <dgm:t>
        <a:bodyPr/>
        <a:lstStyle/>
        <a:p>
          <a:pPr rtl="1"/>
          <a:endParaRPr lang="fa-IR"/>
        </a:p>
      </dgm:t>
    </dgm:pt>
    <dgm:pt modelId="{2AF97FA5-567C-4054-9A42-C7121A0C31B9}" type="pres">
      <dgm:prSet presAssocID="{F94D8246-CABD-45C2-AC0C-9E2C4ECAE79A}" presName="root2" presStyleCnt="0"/>
      <dgm:spPr/>
    </dgm:pt>
    <dgm:pt modelId="{F44C94FC-C3A0-4B1B-9794-CCCCD0C2A0D1}" type="pres">
      <dgm:prSet presAssocID="{F94D8246-CABD-45C2-AC0C-9E2C4ECAE79A}" presName="LevelTwoTextNode" presStyleLbl="node4" presStyleIdx="1" presStyleCnt="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A31A563-3D17-48E9-998A-A915E9AC40A9}" type="pres">
      <dgm:prSet presAssocID="{F94D8246-CABD-45C2-AC0C-9E2C4ECAE79A}" presName="level3hierChild" presStyleCnt="0"/>
      <dgm:spPr/>
    </dgm:pt>
    <dgm:pt modelId="{F5BD5EEE-A035-44D0-9F4D-5B22CCD12746}" type="pres">
      <dgm:prSet presAssocID="{50D02285-5A57-4810-AD4F-DFFB97A28678}" presName="conn2-1" presStyleLbl="parChTrans1D4" presStyleIdx="2" presStyleCnt="24"/>
      <dgm:spPr/>
      <dgm:t>
        <a:bodyPr/>
        <a:lstStyle/>
        <a:p>
          <a:pPr rtl="1"/>
          <a:endParaRPr lang="fa-IR"/>
        </a:p>
      </dgm:t>
    </dgm:pt>
    <dgm:pt modelId="{E076029C-0304-4744-A45A-CD2B0D61D726}" type="pres">
      <dgm:prSet presAssocID="{50D02285-5A57-4810-AD4F-DFFB97A28678}" presName="connTx" presStyleLbl="parChTrans1D4" presStyleIdx="2" presStyleCnt="24"/>
      <dgm:spPr/>
      <dgm:t>
        <a:bodyPr/>
        <a:lstStyle/>
        <a:p>
          <a:pPr rtl="1"/>
          <a:endParaRPr lang="fa-IR"/>
        </a:p>
      </dgm:t>
    </dgm:pt>
    <dgm:pt modelId="{0F05D57C-A756-4FC1-82E9-4DE7DF5B926B}" type="pres">
      <dgm:prSet presAssocID="{FD587459-E716-44B8-B11C-6B6C385E9344}" presName="root2" presStyleCnt="0"/>
      <dgm:spPr/>
    </dgm:pt>
    <dgm:pt modelId="{59F93D68-0EEA-459D-A6E2-FBCCBBB6B516}" type="pres">
      <dgm:prSet presAssocID="{FD587459-E716-44B8-B11C-6B6C385E9344}" presName="LevelTwoTextNode" presStyleLbl="node4" presStyleIdx="2" presStyleCnt="24" custScaleX="514927" custScaleY="1712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896FEF8-26B5-4104-A968-D16ECBFCD72A}" type="pres">
      <dgm:prSet presAssocID="{FD587459-E716-44B8-B11C-6B6C385E9344}" presName="level3hierChild" presStyleCnt="0"/>
      <dgm:spPr/>
    </dgm:pt>
    <dgm:pt modelId="{7239F580-70B7-4DF6-BC38-32D3A3C8E400}" type="pres">
      <dgm:prSet presAssocID="{67243470-D31A-4049-8FB5-AF53D17C9C8D}" presName="conn2-1" presStyleLbl="parChTrans1D4" presStyleIdx="3" presStyleCnt="24"/>
      <dgm:spPr/>
      <dgm:t>
        <a:bodyPr/>
        <a:lstStyle/>
        <a:p>
          <a:pPr rtl="1"/>
          <a:endParaRPr lang="fa-IR"/>
        </a:p>
      </dgm:t>
    </dgm:pt>
    <dgm:pt modelId="{7E3BC3FF-8963-4BA8-8F04-2498DBCF0CB4}" type="pres">
      <dgm:prSet presAssocID="{67243470-D31A-4049-8FB5-AF53D17C9C8D}" presName="connTx" presStyleLbl="parChTrans1D4" presStyleIdx="3" presStyleCnt="24"/>
      <dgm:spPr/>
      <dgm:t>
        <a:bodyPr/>
        <a:lstStyle/>
        <a:p>
          <a:pPr rtl="1"/>
          <a:endParaRPr lang="fa-IR"/>
        </a:p>
      </dgm:t>
    </dgm:pt>
    <dgm:pt modelId="{5BBD88AA-C62A-46CC-8C4C-41389A904B18}" type="pres">
      <dgm:prSet presAssocID="{27FA8DFE-B300-4CE1-BCF8-2559AC30EC46}" presName="root2" presStyleCnt="0"/>
      <dgm:spPr/>
    </dgm:pt>
    <dgm:pt modelId="{AB668455-9CA2-43D7-9FEA-7DD81A5F5894}" type="pres">
      <dgm:prSet presAssocID="{27FA8DFE-B300-4CE1-BCF8-2559AC30EC46}" presName="LevelTwoTextNode" presStyleLbl="node4" presStyleIdx="3" presStyleCnt="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C2D195B-B3F7-432A-A29E-AF0BBA14167C}" type="pres">
      <dgm:prSet presAssocID="{27FA8DFE-B300-4CE1-BCF8-2559AC30EC46}" presName="level3hierChild" presStyleCnt="0"/>
      <dgm:spPr/>
    </dgm:pt>
    <dgm:pt modelId="{525433DF-A2AE-4E1F-BE34-A51BB79233F8}" type="pres">
      <dgm:prSet presAssocID="{A74197E9-0864-4166-AD29-ECBEDB6D72BA}" presName="conn2-1" presStyleLbl="parChTrans1D4" presStyleIdx="4" presStyleCnt="24"/>
      <dgm:spPr/>
      <dgm:t>
        <a:bodyPr/>
        <a:lstStyle/>
        <a:p>
          <a:pPr rtl="1"/>
          <a:endParaRPr lang="fa-IR"/>
        </a:p>
      </dgm:t>
    </dgm:pt>
    <dgm:pt modelId="{2CAE6DD8-A202-4FE8-905A-84CB7C3310D9}" type="pres">
      <dgm:prSet presAssocID="{A74197E9-0864-4166-AD29-ECBEDB6D72BA}" presName="connTx" presStyleLbl="parChTrans1D4" presStyleIdx="4" presStyleCnt="24"/>
      <dgm:spPr/>
      <dgm:t>
        <a:bodyPr/>
        <a:lstStyle/>
        <a:p>
          <a:pPr rtl="1"/>
          <a:endParaRPr lang="fa-IR"/>
        </a:p>
      </dgm:t>
    </dgm:pt>
    <dgm:pt modelId="{885B44D7-1528-4FA0-8961-259E254F825C}" type="pres">
      <dgm:prSet presAssocID="{788CF281-DEB2-4AB9-95A4-220721B862C4}" presName="root2" presStyleCnt="0"/>
      <dgm:spPr/>
    </dgm:pt>
    <dgm:pt modelId="{24833D94-85F8-4D13-BA15-CBB195BADC71}" type="pres">
      <dgm:prSet presAssocID="{788CF281-DEB2-4AB9-95A4-220721B862C4}" presName="LevelTwoTextNode" presStyleLbl="node4" presStyleIdx="4" presStyleCnt="24" custScaleX="514927" custScaleY="1862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3027300-E836-4C02-B898-D3261C8A5B4F}" type="pres">
      <dgm:prSet presAssocID="{788CF281-DEB2-4AB9-95A4-220721B862C4}" presName="level3hierChild" presStyleCnt="0"/>
      <dgm:spPr/>
    </dgm:pt>
    <dgm:pt modelId="{512C5422-26B1-4F66-B0CD-82A973139054}" type="pres">
      <dgm:prSet presAssocID="{C9CCF95A-AA60-4BF5-BF14-E648B869AD69}" presName="conn2-1" presStyleLbl="parChTrans1D4" presStyleIdx="5" presStyleCnt="24"/>
      <dgm:spPr/>
      <dgm:t>
        <a:bodyPr/>
        <a:lstStyle/>
        <a:p>
          <a:pPr rtl="1"/>
          <a:endParaRPr lang="fa-IR"/>
        </a:p>
      </dgm:t>
    </dgm:pt>
    <dgm:pt modelId="{3A6383D4-267F-4BAB-A5C5-DCE609557ED1}" type="pres">
      <dgm:prSet presAssocID="{C9CCF95A-AA60-4BF5-BF14-E648B869AD69}" presName="connTx" presStyleLbl="parChTrans1D4" presStyleIdx="5" presStyleCnt="24"/>
      <dgm:spPr/>
      <dgm:t>
        <a:bodyPr/>
        <a:lstStyle/>
        <a:p>
          <a:pPr rtl="1"/>
          <a:endParaRPr lang="fa-IR"/>
        </a:p>
      </dgm:t>
    </dgm:pt>
    <dgm:pt modelId="{816D0147-F205-4376-BFD2-44169331B780}" type="pres">
      <dgm:prSet presAssocID="{A426908D-6E57-413C-B1AD-0B1FEDFD0AA0}" presName="root2" presStyleCnt="0"/>
      <dgm:spPr/>
    </dgm:pt>
    <dgm:pt modelId="{5470A826-5A8E-4408-9DE1-8F69C81DE49D}" type="pres">
      <dgm:prSet presAssocID="{A426908D-6E57-413C-B1AD-0B1FEDFD0AA0}" presName="LevelTwoTextNode" presStyleLbl="node4" presStyleIdx="5" presStyleCnt="24" custScaleX="5149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03D0CAE-AA87-4DB4-A5BB-B1229696E80C}" type="pres">
      <dgm:prSet presAssocID="{A426908D-6E57-413C-B1AD-0B1FEDFD0AA0}" presName="level3hierChild" presStyleCnt="0"/>
      <dgm:spPr/>
    </dgm:pt>
    <dgm:pt modelId="{86FE0C12-3655-40C9-AA48-72CD25619325}" type="pres">
      <dgm:prSet presAssocID="{79134390-53C0-44F0-9F27-9D3FCC135075}" presName="conn2-1" presStyleLbl="parChTrans1D4" presStyleIdx="6" presStyleCnt="24"/>
      <dgm:spPr/>
      <dgm:t>
        <a:bodyPr/>
        <a:lstStyle/>
        <a:p>
          <a:pPr rtl="1"/>
          <a:endParaRPr lang="fa-IR"/>
        </a:p>
      </dgm:t>
    </dgm:pt>
    <dgm:pt modelId="{8ADCB582-C26A-47CC-803F-11463948DC64}" type="pres">
      <dgm:prSet presAssocID="{79134390-53C0-44F0-9F27-9D3FCC135075}" presName="connTx" presStyleLbl="parChTrans1D4" presStyleIdx="6" presStyleCnt="24"/>
      <dgm:spPr/>
      <dgm:t>
        <a:bodyPr/>
        <a:lstStyle/>
        <a:p>
          <a:pPr rtl="1"/>
          <a:endParaRPr lang="fa-IR"/>
        </a:p>
      </dgm:t>
    </dgm:pt>
    <dgm:pt modelId="{7B858F7E-BA02-4125-8F60-95F11C40B5B7}" type="pres">
      <dgm:prSet presAssocID="{C025C5C4-BE2A-497F-BCD0-9997E5AB883F}" presName="root2" presStyleCnt="0"/>
      <dgm:spPr/>
    </dgm:pt>
    <dgm:pt modelId="{57250958-A733-47FD-8347-DDE7C5B78A86}" type="pres">
      <dgm:prSet presAssocID="{C025C5C4-BE2A-497F-BCD0-9997E5AB883F}" presName="LevelTwoTextNode" presStyleLbl="node4" presStyleIdx="6" presStyleCnt="24" custScaleX="3895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AF39BEE-1EB6-4560-A48A-B7477A742E39}" type="pres">
      <dgm:prSet presAssocID="{C025C5C4-BE2A-497F-BCD0-9997E5AB883F}" presName="level3hierChild" presStyleCnt="0"/>
      <dgm:spPr/>
    </dgm:pt>
    <dgm:pt modelId="{9AB0FDB4-5C23-4DEB-8A86-A287C87B781C}" type="pres">
      <dgm:prSet presAssocID="{89D7714D-1545-4885-90A7-D92AB227BD6B}" presName="conn2-1" presStyleLbl="parChTrans1D3" presStyleIdx="1" presStyleCnt="10"/>
      <dgm:spPr/>
      <dgm:t>
        <a:bodyPr/>
        <a:lstStyle/>
        <a:p>
          <a:pPr rtl="1"/>
          <a:endParaRPr lang="fa-IR"/>
        </a:p>
      </dgm:t>
    </dgm:pt>
    <dgm:pt modelId="{64B054B3-91DE-4CF2-AC6A-F650B9272B6F}" type="pres">
      <dgm:prSet presAssocID="{89D7714D-1545-4885-90A7-D92AB227BD6B}" presName="connTx" presStyleLbl="parChTrans1D3" presStyleIdx="1" presStyleCnt="10"/>
      <dgm:spPr/>
      <dgm:t>
        <a:bodyPr/>
        <a:lstStyle/>
        <a:p>
          <a:pPr rtl="1"/>
          <a:endParaRPr lang="fa-IR"/>
        </a:p>
      </dgm:t>
    </dgm:pt>
    <dgm:pt modelId="{E8A0D806-C978-4341-9CBF-0E8226552CEA}" type="pres">
      <dgm:prSet presAssocID="{E284F39B-4AE8-4CAB-971D-85ED0E1CA718}" presName="root2" presStyleCnt="0"/>
      <dgm:spPr/>
    </dgm:pt>
    <dgm:pt modelId="{E0971310-6C3E-40C7-9604-AAC76785F606}" type="pres">
      <dgm:prSet presAssocID="{E284F39B-4AE8-4CAB-971D-85ED0E1CA718}" presName="LevelTwoTextNode" presStyleLbl="node3" presStyleIdx="1" presStyleCnt="10" custScaleX="182936" custScaleY="1973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1B9493A-5423-42F6-B0C6-B09A534DBCBD}" type="pres">
      <dgm:prSet presAssocID="{E284F39B-4AE8-4CAB-971D-85ED0E1CA718}" presName="level3hierChild" presStyleCnt="0"/>
      <dgm:spPr/>
    </dgm:pt>
    <dgm:pt modelId="{3D83B0E0-0E66-45AB-A537-B03648A8C18D}" type="pres">
      <dgm:prSet presAssocID="{3B680CC7-045E-40BC-A010-A4EB6BD82A52}" presName="conn2-1" presStyleLbl="parChTrans1D4" presStyleIdx="7" presStyleCnt="24"/>
      <dgm:spPr/>
      <dgm:t>
        <a:bodyPr/>
        <a:lstStyle/>
        <a:p>
          <a:pPr rtl="1"/>
          <a:endParaRPr lang="fa-IR"/>
        </a:p>
      </dgm:t>
    </dgm:pt>
    <dgm:pt modelId="{60260F11-9778-4DAF-83D7-1F10813B4EB1}" type="pres">
      <dgm:prSet presAssocID="{3B680CC7-045E-40BC-A010-A4EB6BD82A52}" presName="connTx" presStyleLbl="parChTrans1D4" presStyleIdx="7" presStyleCnt="24"/>
      <dgm:spPr/>
      <dgm:t>
        <a:bodyPr/>
        <a:lstStyle/>
        <a:p>
          <a:pPr rtl="1"/>
          <a:endParaRPr lang="fa-IR"/>
        </a:p>
      </dgm:t>
    </dgm:pt>
    <dgm:pt modelId="{C6890C06-1527-47B4-B861-03DF0188DB6A}" type="pres">
      <dgm:prSet presAssocID="{71607178-167A-4074-8774-7C39275F38C9}" presName="root2" presStyleCnt="0"/>
      <dgm:spPr/>
    </dgm:pt>
    <dgm:pt modelId="{2336E6CE-4969-4658-A89D-874A8ADCEAC6}" type="pres">
      <dgm:prSet presAssocID="{71607178-167A-4074-8774-7C39275F38C9}" presName="LevelTwoTextNode" presStyleLbl="node4" presStyleIdx="7" presStyleCnt="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667F1A8-BCE8-4766-BC5E-43DE7BDDAA42}" type="pres">
      <dgm:prSet presAssocID="{71607178-167A-4074-8774-7C39275F38C9}" presName="level3hierChild" presStyleCnt="0"/>
      <dgm:spPr/>
    </dgm:pt>
    <dgm:pt modelId="{757C4A11-64A1-4EBF-94A8-DD435666DF92}" type="pres">
      <dgm:prSet presAssocID="{67E74281-8497-4BB6-9C53-079726FBE590}" presName="conn2-1" presStyleLbl="parChTrans1D4" presStyleIdx="8" presStyleCnt="24"/>
      <dgm:spPr/>
      <dgm:t>
        <a:bodyPr/>
        <a:lstStyle/>
        <a:p>
          <a:pPr rtl="1"/>
          <a:endParaRPr lang="fa-IR"/>
        </a:p>
      </dgm:t>
    </dgm:pt>
    <dgm:pt modelId="{C0906CFA-EEFF-45B6-9D17-5801C2010F82}" type="pres">
      <dgm:prSet presAssocID="{67E74281-8497-4BB6-9C53-079726FBE590}" presName="connTx" presStyleLbl="parChTrans1D4" presStyleIdx="8" presStyleCnt="24"/>
      <dgm:spPr/>
      <dgm:t>
        <a:bodyPr/>
        <a:lstStyle/>
        <a:p>
          <a:pPr rtl="1"/>
          <a:endParaRPr lang="fa-IR"/>
        </a:p>
      </dgm:t>
    </dgm:pt>
    <dgm:pt modelId="{52F09F3D-B24B-448F-9112-0BF3E642D18D}" type="pres">
      <dgm:prSet presAssocID="{A8201559-E519-415F-A3CD-C176A53C7653}" presName="root2" presStyleCnt="0"/>
      <dgm:spPr/>
    </dgm:pt>
    <dgm:pt modelId="{9E4DB671-1F8C-4011-B696-C5F627F49ECA}" type="pres">
      <dgm:prSet presAssocID="{A8201559-E519-415F-A3CD-C176A53C7653}" presName="LevelTwoTextNode" presStyleLbl="node4" presStyleIdx="8" presStyleCnt="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2A7CBC0-D242-410F-AFF3-5EC83464594A}" type="pres">
      <dgm:prSet presAssocID="{A8201559-E519-415F-A3CD-C176A53C7653}" presName="level3hierChild" presStyleCnt="0"/>
      <dgm:spPr/>
    </dgm:pt>
    <dgm:pt modelId="{D263705E-1E25-42A9-B64E-D27998A020B8}" type="pres">
      <dgm:prSet presAssocID="{CB0D10DF-C4E0-423F-B417-ED57CCBBF7DE}" presName="conn2-1" presStyleLbl="parChTrans1D4" presStyleIdx="9" presStyleCnt="24"/>
      <dgm:spPr/>
      <dgm:t>
        <a:bodyPr/>
        <a:lstStyle/>
        <a:p>
          <a:pPr rtl="1"/>
          <a:endParaRPr lang="fa-IR"/>
        </a:p>
      </dgm:t>
    </dgm:pt>
    <dgm:pt modelId="{C33C4051-F1C6-4C7C-93D5-60F829860357}" type="pres">
      <dgm:prSet presAssocID="{CB0D10DF-C4E0-423F-B417-ED57CCBBF7DE}" presName="connTx" presStyleLbl="parChTrans1D4" presStyleIdx="9" presStyleCnt="24"/>
      <dgm:spPr/>
      <dgm:t>
        <a:bodyPr/>
        <a:lstStyle/>
        <a:p>
          <a:pPr rtl="1"/>
          <a:endParaRPr lang="fa-IR"/>
        </a:p>
      </dgm:t>
    </dgm:pt>
    <dgm:pt modelId="{D07DF3D2-E5E7-4F97-A5BC-524CCD8781B4}" type="pres">
      <dgm:prSet presAssocID="{5B53DFFC-7935-46CC-B12B-1280B5BBDA94}" presName="root2" presStyleCnt="0"/>
      <dgm:spPr/>
    </dgm:pt>
    <dgm:pt modelId="{14C68D75-44BA-41CD-833A-8C0FBA7930CB}" type="pres">
      <dgm:prSet presAssocID="{5B53DFFC-7935-46CC-B12B-1280B5BBDA94}" presName="LevelTwoTextNode" presStyleLbl="node4" presStyleIdx="9" presStyleCnt="24" custScaleX="1285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99F81B7-7432-4590-A4A4-F165A115CC7B}" type="pres">
      <dgm:prSet presAssocID="{5B53DFFC-7935-46CC-B12B-1280B5BBDA94}" presName="level3hierChild" presStyleCnt="0"/>
      <dgm:spPr/>
    </dgm:pt>
    <dgm:pt modelId="{2F23FBBC-F0E0-4537-BBCA-5FDBEB1BD7C4}" type="pres">
      <dgm:prSet presAssocID="{517FF296-737F-427D-91E9-3650A49C8E8C}" presName="conn2-1" presStyleLbl="parChTrans1D4" presStyleIdx="10" presStyleCnt="24"/>
      <dgm:spPr/>
      <dgm:t>
        <a:bodyPr/>
        <a:lstStyle/>
        <a:p>
          <a:pPr rtl="1"/>
          <a:endParaRPr lang="fa-IR"/>
        </a:p>
      </dgm:t>
    </dgm:pt>
    <dgm:pt modelId="{FB6D8559-B3F0-4F7D-9B49-8486271E3127}" type="pres">
      <dgm:prSet presAssocID="{517FF296-737F-427D-91E9-3650A49C8E8C}" presName="connTx" presStyleLbl="parChTrans1D4" presStyleIdx="10" presStyleCnt="24"/>
      <dgm:spPr/>
      <dgm:t>
        <a:bodyPr/>
        <a:lstStyle/>
        <a:p>
          <a:pPr rtl="1"/>
          <a:endParaRPr lang="fa-IR"/>
        </a:p>
      </dgm:t>
    </dgm:pt>
    <dgm:pt modelId="{A734F18A-3D93-4F98-80DC-9639E1B86D55}" type="pres">
      <dgm:prSet presAssocID="{174337D7-5A0E-487A-BEFB-943BF6CD6866}" presName="root2" presStyleCnt="0"/>
      <dgm:spPr/>
    </dgm:pt>
    <dgm:pt modelId="{A033EBA9-4E8E-4406-B0E9-7BAD4174FC24}" type="pres">
      <dgm:prSet presAssocID="{174337D7-5A0E-487A-BEFB-943BF6CD6866}" presName="LevelTwoTextNode" presStyleLbl="node4" presStyleIdx="10" presStyleCnt="24" custScaleX="1097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AF64B2C-EBF9-426D-B6D1-10BBF2EDD341}" type="pres">
      <dgm:prSet presAssocID="{174337D7-5A0E-487A-BEFB-943BF6CD6866}" presName="level3hierChild" presStyleCnt="0"/>
      <dgm:spPr/>
    </dgm:pt>
    <dgm:pt modelId="{070A1603-6139-4EBB-AD2E-E7D86F39C18B}" type="pres">
      <dgm:prSet presAssocID="{0CFB1FCE-430D-448F-AA81-4B0D20C851EA}" presName="conn2-1" presStyleLbl="parChTrans1D4" presStyleIdx="11" presStyleCnt="24"/>
      <dgm:spPr/>
      <dgm:t>
        <a:bodyPr/>
        <a:lstStyle/>
        <a:p>
          <a:pPr rtl="1"/>
          <a:endParaRPr lang="fa-IR"/>
        </a:p>
      </dgm:t>
    </dgm:pt>
    <dgm:pt modelId="{0A7B6B6B-5FA4-4918-8A29-50B947A24077}" type="pres">
      <dgm:prSet presAssocID="{0CFB1FCE-430D-448F-AA81-4B0D20C851EA}" presName="connTx" presStyleLbl="parChTrans1D4" presStyleIdx="11" presStyleCnt="24"/>
      <dgm:spPr/>
      <dgm:t>
        <a:bodyPr/>
        <a:lstStyle/>
        <a:p>
          <a:pPr rtl="1"/>
          <a:endParaRPr lang="fa-IR"/>
        </a:p>
      </dgm:t>
    </dgm:pt>
    <dgm:pt modelId="{A9979EEB-5445-4576-9C50-729125607A06}" type="pres">
      <dgm:prSet presAssocID="{774EFD6D-A51E-44BC-864A-AEF5D8DC5B1F}" presName="root2" presStyleCnt="0"/>
      <dgm:spPr/>
    </dgm:pt>
    <dgm:pt modelId="{8EC67876-46EF-4B8D-8B3B-6D7DF2BDFD1D}" type="pres">
      <dgm:prSet presAssocID="{774EFD6D-A51E-44BC-864A-AEF5D8DC5B1F}" presName="LevelTwoTextNode" presStyleLbl="node4" presStyleIdx="11" presStyleCnt="24" custScaleX="1285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AF61820-9315-4837-A545-7D7A2E1D47C3}" type="pres">
      <dgm:prSet presAssocID="{774EFD6D-A51E-44BC-864A-AEF5D8DC5B1F}" presName="level3hierChild" presStyleCnt="0"/>
      <dgm:spPr/>
    </dgm:pt>
    <dgm:pt modelId="{94F8E237-D29F-4181-9572-F384EDC47989}" type="pres">
      <dgm:prSet presAssocID="{07B762F6-A94C-47F0-AF97-FD311C8B80F7}" presName="conn2-1" presStyleLbl="parChTrans1D4" presStyleIdx="12" presStyleCnt="24"/>
      <dgm:spPr/>
      <dgm:t>
        <a:bodyPr/>
        <a:lstStyle/>
        <a:p>
          <a:pPr rtl="1"/>
          <a:endParaRPr lang="fa-IR"/>
        </a:p>
      </dgm:t>
    </dgm:pt>
    <dgm:pt modelId="{9FC48176-3DAB-47BB-B95C-871ED02F5083}" type="pres">
      <dgm:prSet presAssocID="{07B762F6-A94C-47F0-AF97-FD311C8B80F7}" presName="connTx" presStyleLbl="parChTrans1D4" presStyleIdx="12" presStyleCnt="24"/>
      <dgm:spPr/>
      <dgm:t>
        <a:bodyPr/>
        <a:lstStyle/>
        <a:p>
          <a:pPr rtl="1"/>
          <a:endParaRPr lang="fa-IR"/>
        </a:p>
      </dgm:t>
    </dgm:pt>
    <dgm:pt modelId="{90DA68BC-7E5D-4268-8F51-87E98C4755FD}" type="pres">
      <dgm:prSet presAssocID="{7E1E2865-2CF5-4B0A-BBD3-E21E582E30B2}" presName="root2" presStyleCnt="0"/>
      <dgm:spPr/>
    </dgm:pt>
    <dgm:pt modelId="{C549528C-800B-4A65-915E-5A95220569BF}" type="pres">
      <dgm:prSet presAssocID="{7E1E2865-2CF5-4B0A-BBD3-E21E582E30B2}" presName="LevelTwoTextNode" presStyleLbl="node4" presStyleIdx="12" presStyleCnt="24" custScaleX="1097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28EF560-92DE-41B5-AA12-F9E8BAA29BBE}" type="pres">
      <dgm:prSet presAssocID="{7E1E2865-2CF5-4B0A-BBD3-E21E582E30B2}" presName="level3hierChild" presStyleCnt="0"/>
      <dgm:spPr/>
    </dgm:pt>
    <dgm:pt modelId="{7D8E3E8C-D947-4EFE-8F2D-7620802F2D82}" type="pres">
      <dgm:prSet presAssocID="{90693C3D-FAA6-425C-914C-17E6CB71A02A}" presName="conn2-1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390CD2DF-2ACF-42B1-9A69-D09E12C9B19A}" type="pres">
      <dgm:prSet presAssocID="{90693C3D-FAA6-425C-914C-17E6CB71A02A}" presName="connTx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FD70CBB0-06D7-41D1-8F3B-6E74356269DD}" type="pres">
      <dgm:prSet presAssocID="{5F747032-BA79-49A9-99D9-D63074376EFB}" presName="root2" presStyleCnt="0"/>
      <dgm:spPr/>
    </dgm:pt>
    <dgm:pt modelId="{BBB917DF-4DEE-47CF-AB7F-6CC5C44C8367}" type="pres">
      <dgm:prSet presAssocID="{5F747032-BA79-49A9-99D9-D63074376EFB}" presName="LevelTwoTextNode" presStyleLbl="node2" presStyleIdx="1" presStyleCnt="6" custScaleY="1707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39ECE0F-FA03-4AE0-8C71-7BBD22F11835}" type="pres">
      <dgm:prSet presAssocID="{5F747032-BA79-49A9-99D9-D63074376EFB}" presName="level3hierChild" presStyleCnt="0"/>
      <dgm:spPr/>
    </dgm:pt>
    <dgm:pt modelId="{0BA5A9BB-145A-4AE2-A7FC-C87C3DFA8779}" type="pres">
      <dgm:prSet presAssocID="{D3EE2B27-DE85-4E69-BA88-765079BB2646}" presName="conn2-1" presStyleLbl="parChTrans1D3" presStyleIdx="2" presStyleCnt="10"/>
      <dgm:spPr/>
      <dgm:t>
        <a:bodyPr/>
        <a:lstStyle/>
        <a:p>
          <a:pPr rtl="1"/>
          <a:endParaRPr lang="fa-IR"/>
        </a:p>
      </dgm:t>
    </dgm:pt>
    <dgm:pt modelId="{45D15CBF-9178-44CA-AFF6-86005E08319D}" type="pres">
      <dgm:prSet presAssocID="{D3EE2B27-DE85-4E69-BA88-765079BB2646}" presName="connTx" presStyleLbl="parChTrans1D3" presStyleIdx="2" presStyleCnt="10"/>
      <dgm:spPr/>
      <dgm:t>
        <a:bodyPr/>
        <a:lstStyle/>
        <a:p>
          <a:pPr rtl="1"/>
          <a:endParaRPr lang="fa-IR"/>
        </a:p>
      </dgm:t>
    </dgm:pt>
    <dgm:pt modelId="{C36E04EE-7EB0-4218-A60D-34CCD507EC47}" type="pres">
      <dgm:prSet presAssocID="{D4ACC3BA-8BD6-4F8F-B65A-766C8D6EF687}" presName="root2" presStyleCnt="0"/>
      <dgm:spPr/>
    </dgm:pt>
    <dgm:pt modelId="{F3C45E68-3C1C-46DA-BB3B-585FE177D53E}" type="pres">
      <dgm:prSet presAssocID="{D4ACC3BA-8BD6-4F8F-B65A-766C8D6EF687}" presName="LevelTwoTextNode" presStyleLbl="node3" presStyleIdx="2" presStyleCnt="10" custScaleX="182936" custScaleY="1647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5CE64D4-752A-492A-A504-B6200CC1AAD4}" type="pres">
      <dgm:prSet presAssocID="{D4ACC3BA-8BD6-4F8F-B65A-766C8D6EF687}" presName="level3hierChild" presStyleCnt="0"/>
      <dgm:spPr/>
    </dgm:pt>
    <dgm:pt modelId="{52430E6C-A4A3-4945-BFE1-A292355F5A7F}" type="pres">
      <dgm:prSet presAssocID="{114CFCDB-20B8-4625-AA4B-2E55DA3CF048}" presName="conn2-1" presStyleLbl="parChTrans1D4" presStyleIdx="13" presStyleCnt="24"/>
      <dgm:spPr/>
      <dgm:t>
        <a:bodyPr/>
        <a:lstStyle/>
        <a:p>
          <a:pPr rtl="1"/>
          <a:endParaRPr lang="fa-IR"/>
        </a:p>
      </dgm:t>
    </dgm:pt>
    <dgm:pt modelId="{9E964062-D5DE-4CC8-AF1B-97826CD1D1AC}" type="pres">
      <dgm:prSet presAssocID="{114CFCDB-20B8-4625-AA4B-2E55DA3CF048}" presName="connTx" presStyleLbl="parChTrans1D4" presStyleIdx="13" presStyleCnt="24"/>
      <dgm:spPr/>
      <dgm:t>
        <a:bodyPr/>
        <a:lstStyle/>
        <a:p>
          <a:pPr rtl="1"/>
          <a:endParaRPr lang="fa-IR"/>
        </a:p>
      </dgm:t>
    </dgm:pt>
    <dgm:pt modelId="{CE130B8F-1984-4930-BB50-1A866862906B}" type="pres">
      <dgm:prSet presAssocID="{5E349038-1662-4F58-BD83-ED8D8CD0718B}" presName="root2" presStyleCnt="0"/>
      <dgm:spPr/>
    </dgm:pt>
    <dgm:pt modelId="{CB579008-2AB6-44D7-9B88-43220054F625}" type="pres">
      <dgm:prSet presAssocID="{5E349038-1662-4F58-BD83-ED8D8CD0718B}" presName="LevelTwoTextNode" presStyleLbl="node4" presStyleIdx="13" presStyleCnt="24" custScaleX="493821" custScaleY="1539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F6BDDB-9DC6-420A-A4EF-A2FAF35DBD40}" type="pres">
      <dgm:prSet presAssocID="{5E349038-1662-4F58-BD83-ED8D8CD0718B}" presName="level3hierChild" presStyleCnt="0"/>
      <dgm:spPr/>
    </dgm:pt>
    <dgm:pt modelId="{D28EF561-18E1-4424-AE60-8BB90BBB8F33}" type="pres">
      <dgm:prSet presAssocID="{090EF0B3-D6B9-4E3B-82AB-963E5F481D3A}" presName="conn2-1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D4A5DDA8-DE2D-4AB8-A022-0497DBD428BD}" type="pres">
      <dgm:prSet presAssocID="{090EF0B3-D6B9-4E3B-82AB-963E5F481D3A}" presName="connTx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2AD3DEC7-1199-4722-922A-C4E9AFEFC8BC}" type="pres">
      <dgm:prSet presAssocID="{331875A2-09F0-410D-BBD7-D805AA7608B0}" presName="root2" presStyleCnt="0"/>
      <dgm:spPr/>
    </dgm:pt>
    <dgm:pt modelId="{7D364E15-A5E8-4F96-9553-B4CE5776C1F0}" type="pres">
      <dgm:prSet presAssocID="{331875A2-09F0-410D-BBD7-D805AA7608B0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1525C11-A175-48C6-9E6C-782889DBE38A}" type="pres">
      <dgm:prSet presAssocID="{331875A2-09F0-410D-BBD7-D805AA7608B0}" presName="level3hierChild" presStyleCnt="0"/>
      <dgm:spPr/>
    </dgm:pt>
    <dgm:pt modelId="{6E40CF20-9D97-48EC-9CCD-B54CF4913F9F}" type="pres">
      <dgm:prSet presAssocID="{6C5E3376-16A0-4BCA-BC67-86E7A54CCA45}" presName="conn2-1" presStyleLbl="parChTrans1D3" presStyleIdx="3" presStyleCnt="10"/>
      <dgm:spPr/>
      <dgm:t>
        <a:bodyPr/>
        <a:lstStyle/>
        <a:p>
          <a:pPr rtl="1"/>
          <a:endParaRPr lang="fa-IR"/>
        </a:p>
      </dgm:t>
    </dgm:pt>
    <dgm:pt modelId="{F04271C4-2B91-48DB-BE4B-56F94852DDF2}" type="pres">
      <dgm:prSet presAssocID="{6C5E3376-16A0-4BCA-BC67-86E7A54CCA45}" presName="connTx" presStyleLbl="parChTrans1D3" presStyleIdx="3" presStyleCnt="10"/>
      <dgm:spPr/>
      <dgm:t>
        <a:bodyPr/>
        <a:lstStyle/>
        <a:p>
          <a:pPr rtl="1"/>
          <a:endParaRPr lang="fa-IR"/>
        </a:p>
      </dgm:t>
    </dgm:pt>
    <dgm:pt modelId="{0B3C0F50-A118-47B0-BB2C-DAC91E90767A}" type="pres">
      <dgm:prSet presAssocID="{F8091F9E-99A6-488A-8B68-C3B9B2C93315}" presName="root2" presStyleCnt="0"/>
      <dgm:spPr/>
    </dgm:pt>
    <dgm:pt modelId="{E7A4C678-6CF7-4F9A-91B5-494C95810734}" type="pres">
      <dgm:prSet presAssocID="{F8091F9E-99A6-488A-8B68-C3B9B2C93315}" presName="LevelTwoTextNode" presStyleLbl="node3" presStyleIdx="3" presStyleCnt="10" custScaleX="3401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BA4B34-6110-4912-BD3C-E032025A3B8B}" type="pres">
      <dgm:prSet presAssocID="{F8091F9E-99A6-488A-8B68-C3B9B2C93315}" presName="level3hierChild" presStyleCnt="0"/>
      <dgm:spPr/>
    </dgm:pt>
    <dgm:pt modelId="{E9C1C897-0496-46E4-A9AF-DD186A5AAED4}" type="pres">
      <dgm:prSet presAssocID="{B9F38468-2E8C-40C8-B5F8-336C19029614}" presName="conn2-1" presStyleLbl="parChTrans1D4" presStyleIdx="14" presStyleCnt="24"/>
      <dgm:spPr/>
      <dgm:t>
        <a:bodyPr/>
        <a:lstStyle/>
        <a:p>
          <a:pPr rtl="1"/>
          <a:endParaRPr lang="fa-IR"/>
        </a:p>
      </dgm:t>
    </dgm:pt>
    <dgm:pt modelId="{EA7DA4D0-1729-40CF-BC77-A8B0A577DF63}" type="pres">
      <dgm:prSet presAssocID="{B9F38468-2E8C-40C8-B5F8-336C19029614}" presName="connTx" presStyleLbl="parChTrans1D4" presStyleIdx="14" presStyleCnt="24"/>
      <dgm:spPr/>
      <dgm:t>
        <a:bodyPr/>
        <a:lstStyle/>
        <a:p>
          <a:pPr rtl="1"/>
          <a:endParaRPr lang="fa-IR"/>
        </a:p>
      </dgm:t>
    </dgm:pt>
    <dgm:pt modelId="{E6C7F172-891F-45FB-B359-FA9A0ACCE200}" type="pres">
      <dgm:prSet presAssocID="{1DEB7A1A-98DD-4720-A41B-277958297AE4}" presName="root2" presStyleCnt="0"/>
      <dgm:spPr/>
    </dgm:pt>
    <dgm:pt modelId="{F628C8C4-0D0B-4908-B668-7981D35C3AE6}" type="pres">
      <dgm:prSet presAssocID="{1DEB7A1A-98DD-4720-A41B-277958297AE4}" presName="LevelTwoTextNode" presStyleLbl="node4" presStyleIdx="14" presStyleCnt="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2ACF479-39E0-4F0B-A2BE-288674A832F7}" type="pres">
      <dgm:prSet presAssocID="{1DEB7A1A-98DD-4720-A41B-277958297AE4}" presName="level3hierChild" presStyleCnt="0"/>
      <dgm:spPr/>
    </dgm:pt>
    <dgm:pt modelId="{53E7D29B-3AD9-4335-9C8C-6199F2BA2D27}" type="pres">
      <dgm:prSet presAssocID="{EDF87E52-2A53-4554-B66D-8371BEBCFC5C}" presName="conn2-1" presStyleLbl="parChTrans1D4" presStyleIdx="15" presStyleCnt="24"/>
      <dgm:spPr/>
      <dgm:t>
        <a:bodyPr/>
        <a:lstStyle/>
        <a:p>
          <a:pPr rtl="1"/>
          <a:endParaRPr lang="fa-IR"/>
        </a:p>
      </dgm:t>
    </dgm:pt>
    <dgm:pt modelId="{CE515DED-90BA-47F0-9596-84C38832C7B2}" type="pres">
      <dgm:prSet presAssocID="{EDF87E52-2A53-4554-B66D-8371BEBCFC5C}" presName="connTx" presStyleLbl="parChTrans1D4" presStyleIdx="15" presStyleCnt="24"/>
      <dgm:spPr/>
      <dgm:t>
        <a:bodyPr/>
        <a:lstStyle/>
        <a:p>
          <a:pPr rtl="1"/>
          <a:endParaRPr lang="fa-IR"/>
        </a:p>
      </dgm:t>
    </dgm:pt>
    <dgm:pt modelId="{752FF393-3C96-4E63-8C34-5EE3B0CC0DFB}" type="pres">
      <dgm:prSet presAssocID="{DC709DF3-2AED-4B5B-BB6A-8EA695A5FC2F}" presName="root2" presStyleCnt="0"/>
      <dgm:spPr/>
    </dgm:pt>
    <dgm:pt modelId="{2C288BD7-588E-4A6B-94B7-CDD5438FB78C}" type="pres">
      <dgm:prSet presAssocID="{DC709DF3-2AED-4B5B-BB6A-8EA695A5FC2F}" presName="LevelTwoTextNode" presStyleLbl="node4" presStyleIdx="15" presStyleCnt="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8AF2B8F-6B75-480F-A481-6CBFBF3E4453}" type="pres">
      <dgm:prSet presAssocID="{DC709DF3-2AED-4B5B-BB6A-8EA695A5FC2F}" presName="level3hierChild" presStyleCnt="0"/>
      <dgm:spPr/>
    </dgm:pt>
    <dgm:pt modelId="{EEFEC701-F6F1-41AB-8E49-9960CFA59A4C}" type="pres">
      <dgm:prSet presAssocID="{E68F52F8-0B54-4745-BBDC-5FF026207F59}" presName="conn2-1" presStyleLbl="parChTrans1D4" presStyleIdx="16" presStyleCnt="24"/>
      <dgm:spPr/>
      <dgm:t>
        <a:bodyPr/>
        <a:lstStyle/>
        <a:p>
          <a:pPr rtl="1"/>
          <a:endParaRPr lang="fa-IR"/>
        </a:p>
      </dgm:t>
    </dgm:pt>
    <dgm:pt modelId="{D7240747-8965-4228-81D2-68EF00DFA62E}" type="pres">
      <dgm:prSet presAssocID="{E68F52F8-0B54-4745-BBDC-5FF026207F59}" presName="connTx" presStyleLbl="parChTrans1D4" presStyleIdx="16" presStyleCnt="24"/>
      <dgm:spPr/>
      <dgm:t>
        <a:bodyPr/>
        <a:lstStyle/>
        <a:p>
          <a:pPr rtl="1"/>
          <a:endParaRPr lang="fa-IR"/>
        </a:p>
      </dgm:t>
    </dgm:pt>
    <dgm:pt modelId="{C2226221-BE4B-458A-B7F2-6F3804CA9588}" type="pres">
      <dgm:prSet presAssocID="{77278E2B-A7C5-4DC8-B0C8-C7331F67D8C5}" presName="root2" presStyleCnt="0"/>
      <dgm:spPr/>
    </dgm:pt>
    <dgm:pt modelId="{8D930B64-17A1-4F88-8880-9CB2A6162CB2}" type="pres">
      <dgm:prSet presAssocID="{77278E2B-A7C5-4DC8-B0C8-C7331F67D8C5}" presName="LevelTwoTextNode" presStyleLbl="node4" presStyleIdx="16" presStyleCnt="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EC753FA-8FA6-4085-A5F7-6D76268B1A24}" type="pres">
      <dgm:prSet presAssocID="{77278E2B-A7C5-4DC8-B0C8-C7331F67D8C5}" presName="level3hierChild" presStyleCnt="0"/>
      <dgm:spPr/>
    </dgm:pt>
    <dgm:pt modelId="{D3AF5E76-858D-4E83-9AA1-0F1A55803AFA}" type="pres">
      <dgm:prSet presAssocID="{D1AB58E8-B0C9-4047-A76A-4621EF1B0500}" presName="conn2-1" presStyleLbl="parChTrans1D4" presStyleIdx="17" presStyleCnt="24"/>
      <dgm:spPr/>
      <dgm:t>
        <a:bodyPr/>
        <a:lstStyle/>
        <a:p>
          <a:pPr rtl="1"/>
          <a:endParaRPr lang="fa-IR"/>
        </a:p>
      </dgm:t>
    </dgm:pt>
    <dgm:pt modelId="{551BCB48-B32D-4FBD-BAF6-3D4B52F1CF83}" type="pres">
      <dgm:prSet presAssocID="{D1AB58E8-B0C9-4047-A76A-4621EF1B0500}" presName="connTx" presStyleLbl="parChTrans1D4" presStyleIdx="17" presStyleCnt="24"/>
      <dgm:spPr/>
      <dgm:t>
        <a:bodyPr/>
        <a:lstStyle/>
        <a:p>
          <a:pPr rtl="1"/>
          <a:endParaRPr lang="fa-IR"/>
        </a:p>
      </dgm:t>
    </dgm:pt>
    <dgm:pt modelId="{7C1C712A-DC4E-41EC-B26A-E9860ED0797D}" type="pres">
      <dgm:prSet presAssocID="{CFA0D385-810D-4C60-BCE7-BF1AB70693CF}" presName="root2" presStyleCnt="0"/>
      <dgm:spPr/>
    </dgm:pt>
    <dgm:pt modelId="{2BEBED70-E8DB-46E4-96B0-7175CA3D4DD1}" type="pres">
      <dgm:prSet presAssocID="{CFA0D385-810D-4C60-BCE7-BF1AB70693CF}" presName="LevelTwoTextNode" presStyleLbl="node4" presStyleIdx="17" presStyleCnt="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FBA8FD-CF50-4541-98A5-15E14EADACC7}" type="pres">
      <dgm:prSet presAssocID="{CFA0D385-810D-4C60-BCE7-BF1AB70693CF}" presName="level3hierChild" presStyleCnt="0"/>
      <dgm:spPr/>
    </dgm:pt>
    <dgm:pt modelId="{251990D7-8A61-460C-B111-DBD5E79F5C70}" type="pres">
      <dgm:prSet presAssocID="{BF849F42-8277-47F8-AD56-67F8B4074D80}" presName="conn2-1" presStyleLbl="parChTrans1D3" presStyleIdx="4" presStyleCnt="10"/>
      <dgm:spPr/>
      <dgm:t>
        <a:bodyPr/>
        <a:lstStyle/>
        <a:p>
          <a:pPr rtl="1"/>
          <a:endParaRPr lang="fa-IR"/>
        </a:p>
      </dgm:t>
    </dgm:pt>
    <dgm:pt modelId="{0E09B168-70BA-4313-8C89-7E41F5F9A0F0}" type="pres">
      <dgm:prSet presAssocID="{BF849F42-8277-47F8-AD56-67F8B4074D80}" presName="connTx" presStyleLbl="parChTrans1D3" presStyleIdx="4" presStyleCnt="10"/>
      <dgm:spPr/>
      <dgm:t>
        <a:bodyPr/>
        <a:lstStyle/>
        <a:p>
          <a:pPr rtl="1"/>
          <a:endParaRPr lang="fa-IR"/>
        </a:p>
      </dgm:t>
    </dgm:pt>
    <dgm:pt modelId="{045DB020-6FFF-44AA-A2C8-8D75CEE7BD79}" type="pres">
      <dgm:prSet presAssocID="{A2F991DD-125B-49B2-9BCF-C9C444AC6990}" presName="root2" presStyleCnt="0"/>
      <dgm:spPr/>
    </dgm:pt>
    <dgm:pt modelId="{6E539B4F-1F6C-466A-915C-7B4D6BC15A3A}" type="pres">
      <dgm:prSet presAssocID="{A2F991DD-125B-49B2-9BCF-C9C444AC6990}" presName="LevelTwoTextNode" presStyleLbl="node3" presStyleIdx="4" presStyleCnt="10" custScaleX="3401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F6E39EB-AB0D-4FCC-857F-2760A835610C}" type="pres">
      <dgm:prSet presAssocID="{A2F991DD-125B-49B2-9BCF-C9C444AC6990}" presName="level3hierChild" presStyleCnt="0"/>
      <dgm:spPr/>
    </dgm:pt>
    <dgm:pt modelId="{9E7C6FB7-5D26-4219-BE88-1B58BEB721D0}" type="pres">
      <dgm:prSet presAssocID="{626D1D08-2B1C-4223-83F0-91D0C5510983}" presName="conn2-1" presStyleLbl="parChTrans1D4" presStyleIdx="18" presStyleCnt="24"/>
      <dgm:spPr/>
      <dgm:t>
        <a:bodyPr/>
        <a:lstStyle/>
        <a:p>
          <a:pPr rtl="1"/>
          <a:endParaRPr lang="fa-IR"/>
        </a:p>
      </dgm:t>
    </dgm:pt>
    <dgm:pt modelId="{FDD864FA-05F8-4900-B5D9-AE97912F6C60}" type="pres">
      <dgm:prSet presAssocID="{626D1D08-2B1C-4223-83F0-91D0C5510983}" presName="connTx" presStyleLbl="parChTrans1D4" presStyleIdx="18" presStyleCnt="24"/>
      <dgm:spPr/>
      <dgm:t>
        <a:bodyPr/>
        <a:lstStyle/>
        <a:p>
          <a:pPr rtl="1"/>
          <a:endParaRPr lang="fa-IR"/>
        </a:p>
      </dgm:t>
    </dgm:pt>
    <dgm:pt modelId="{1D398B59-5A11-4511-B5EB-D5E328D8FE1E}" type="pres">
      <dgm:prSet presAssocID="{F92F0AE7-6372-4DEA-85B9-5B53AFC390F5}" presName="root2" presStyleCnt="0"/>
      <dgm:spPr/>
    </dgm:pt>
    <dgm:pt modelId="{C33F7B36-7F05-4CEA-B84B-DCA3CF67BB8B}" type="pres">
      <dgm:prSet presAssocID="{F92F0AE7-6372-4DEA-85B9-5B53AFC390F5}" presName="LevelTwoTextNode" presStyleLbl="node4" presStyleIdx="18" presStyleCnt="24" custScaleY="1486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3E9AAA1-5D0E-4071-91CE-A5480F43C240}" type="pres">
      <dgm:prSet presAssocID="{F92F0AE7-6372-4DEA-85B9-5B53AFC390F5}" presName="level3hierChild" presStyleCnt="0"/>
      <dgm:spPr/>
    </dgm:pt>
    <dgm:pt modelId="{A00B44C3-282C-4147-93A1-0A98CE9A766C}" type="pres">
      <dgm:prSet presAssocID="{0DF84784-8E6C-4A34-816B-B356808D1DC2}" presName="conn2-1" presStyleLbl="parChTrans1D4" presStyleIdx="19" presStyleCnt="24"/>
      <dgm:spPr/>
      <dgm:t>
        <a:bodyPr/>
        <a:lstStyle/>
        <a:p>
          <a:pPr rtl="1"/>
          <a:endParaRPr lang="fa-IR"/>
        </a:p>
      </dgm:t>
    </dgm:pt>
    <dgm:pt modelId="{98B6A16E-1F5A-4BBD-8397-BFF58FCD7331}" type="pres">
      <dgm:prSet presAssocID="{0DF84784-8E6C-4A34-816B-B356808D1DC2}" presName="connTx" presStyleLbl="parChTrans1D4" presStyleIdx="19" presStyleCnt="24"/>
      <dgm:spPr/>
      <dgm:t>
        <a:bodyPr/>
        <a:lstStyle/>
        <a:p>
          <a:pPr rtl="1"/>
          <a:endParaRPr lang="fa-IR"/>
        </a:p>
      </dgm:t>
    </dgm:pt>
    <dgm:pt modelId="{9DA386E4-589B-48A9-9639-4F990F121BAA}" type="pres">
      <dgm:prSet presAssocID="{5AF8B9D7-736C-44F7-BC98-EB7FFF74AE49}" presName="root2" presStyleCnt="0"/>
      <dgm:spPr/>
    </dgm:pt>
    <dgm:pt modelId="{61C42C72-331E-41B7-9D97-49EBA7A652F0}" type="pres">
      <dgm:prSet presAssocID="{5AF8B9D7-736C-44F7-BC98-EB7FFF74AE49}" presName="LevelTwoTextNode" presStyleLbl="node4" presStyleIdx="19" presStyleCnt="24" custScaleX="576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05C147-5150-4A7B-8EE3-09C385CEA85E}" type="pres">
      <dgm:prSet presAssocID="{5AF8B9D7-736C-44F7-BC98-EB7FFF74AE49}" presName="level3hierChild" presStyleCnt="0"/>
      <dgm:spPr/>
    </dgm:pt>
    <dgm:pt modelId="{56E8873D-C0E3-4E8F-B1C7-49969F47B2CE}" type="pres">
      <dgm:prSet presAssocID="{3DBCDC17-5B3A-4F06-B855-701F5CBC3E51}" presName="conn2-1" presStyleLbl="parChTrans1D4" presStyleIdx="20" presStyleCnt="24"/>
      <dgm:spPr/>
      <dgm:t>
        <a:bodyPr/>
        <a:lstStyle/>
        <a:p>
          <a:pPr rtl="1"/>
          <a:endParaRPr lang="fa-IR"/>
        </a:p>
      </dgm:t>
    </dgm:pt>
    <dgm:pt modelId="{8D9BBFD7-A283-47F9-8D70-36A9138C1DB9}" type="pres">
      <dgm:prSet presAssocID="{3DBCDC17-5B3A-4F06-B855-701F5CBC3E51}" presName="connTx" presStyleLbl="parChTrans1D4" presStyleIdx="20" presStyleCnt="24"/>
      <dgm:spPr/>
      <dgm:t>
        <a:bodyPr/>
        <a:lstStyle/>
        <a:p>
          <a:pPr rtl="1"/>
          <a:endParaRPr lang="fa-IR"/>
        </a:p>
      </dgm:t>
    </dgm:pt>
    <dgm:pt modelId="{8C2E02BD-BBFE-4C27-BC2F-A267B86C8FC1}" type="pres">
      <dgm:prSet presAssocID="{29FE1E36-CBDD-43EE-B6E6-EDB21F2CBB86}" presName="root2" presStyleCnt="0"/>
      <dgm:spPr/>
    </dgm:pt>
    <dgm:pt modelId="{817DAC0C-0740-4D9E-8FB4-46DD554A70C2}" type="pres">
      <dgm:prSet presAssocID="{29FE1E36-CBDD-43EE-B6E6-EDB21F2CBB86}" presName="LevelTwoTextNode" presStyleLbl="node4" presStyleIdx="20" presStyleCnt="24" custScaleX="1426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65067C8-5675-4B0A-89A1-C9BDA3F3B652}" type="pres">
      <dgm:prSet presAssocID="{29FE1E36-CBDD-43EE-B6E6-EDB21F2CBB86}" presName="level3hierChild" presStyleCnt="0"/>
      <dgm:spPr/>
    </dgm:pt>
    <dgm:pt modelId="{29306784-A16B-4B46-B2B1-BB80F181062D}" type="pres">
      <dgm:prSet presAssocID="{88B2D286-2259-4F58-BEAD-9BC51041DFD0}" presName="conn2-1" presStyleLbl="parChTrans1D4" presStyleIdx="21" presStyleCnt="24"/>
      <dgm:spPr/>
      <dgm:t>
        <a:bodyPr/>
        <a:lstStyle/>
        <a:p>
          <a:pPr rtl="1"/>
          <a:endParaRPr lang="fa-IR"/>
        </a:p>
      </dgm:t>
    </dgm:pt>
    <dgm:pt modelId="{E3BE2A2E-8B5F-4A63-925C-CF99D8596763}" type="pres">
      <dgm:prSet presAssocID="{88B2D286-2259-4F58-BEAD-9BC51041DFD0}" presName="connTx" presStyleLbl="parChTrans1D4" presStyleIdx="21" presStyleCnt="24"/>
      <dgm:spPr/>
      <dgm:t>
        <a:bodyPr/>
        <a:lstStyle/>
        <a:p>
          <a:pPr rtl="1"/>
          <a:endParaRPr lang="fa-IR"/>
        </a:p>
      </dgm:t>
    </dgm:pt>
    <dgm:pt modelId="{FD1CDB4F-DF83-4EF5-B820-B1E977E04C62}" type="pres">
      <dgm:prSet presAssocID="{3F0F3D87-69E9-4102-9E47-F8C31927D988}" presName="root2" presStyleCnt="0"/>
      <dgm:spPr/>
    </dgm:pt>
    <dgm:pt modelId="{A009B7A0-D8D4-4D4E-B5E4-442E297EB9FC}" type="pres">
      <dgm:prSet presAssocID="{3F0F3D87-69E9-4102-9E47-F8C31927D988}" presName="LevelTwoTextNode" presStyleLbl="node4" presStyleIdx="21" presStyleCnt="24" custScaleX="1426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883FF09-1FB4-4147-B501-4EC8E84243AC}" type="pres">
      <dgm:prSet presAssocID="{3F0F3D87-69E9-4102-9E47-F8C31927D988}" presName="level3hierChild" presStyleCnt="0"/>
      <dgm:spPr/>
    </dgm:pt>
    <dgm:pt modelId="{F2150879-03EF-4F15-A48B-7516BDD23DDB}" type="pres">
      <dgm:prSet presAssocID="{3AD84953-12CC-4884-99D1-2B0A90201795}" presName="conn2-1" presStyleLbl="parChTrans1D4" presStyleIdx="22" presStyleCnt="24"/>
      <dgm:spPr/>
      <dgm:t>
        <a:bodyPr/>
        <a:lstStyle/>
        <a:p>
          <a:pPr rtl="1"/>
          <a:endParaRPr lang="fa-IR"/>
        </a:p>
      </dgm:t>
    </dgm:pt>
    <dgm:pt modelId="{0E7467FD-3304-4F9D-BB70-BAC5CB14F999}" type="pres">
      <dgm:prSet presAssocID="{3AD84953-12CC-4884-99D1-2B0A90201795}" presName="connTx" presStyleLbl="parChTrans1D4" presStyleIdx="22" presStyleCnt="24"/>
      <dgm:spPr/>
      <dgm:t>
        <a:bodyPr/>
        <a:lstStyle/>
        <a:p>
          <a:pPr rtl="1"/>
          <a:endParaRPr lang="fa-IR"/>
        </a:p>
      </dgm:t>
    </dgm:pt>
    <dgm:pt modelId="{88539E02-FBA4-4EF1-AD06-835AC8649BA4}" type="pres">
      <dgm:prSet presAssocID="{7FC43DDD-CA8D-4190-8CF4-1B1E1A1FC938}" presName="root2" presStyleCnt="0"/>
      <dgm:spPr/>
    </dgm:pt>
    <dgm:pt modelId="{CF02F420-FED4-42C5-B027-88EAE9229C4C}" type="pres">
      <dgm:prSet presAssocID="{7FC43DDD-CA8D-4190-8CF4-1B1E1A1FC938}" presName="LevelTwoTextNode" presStyleLbl="node4" presStyleIdx="22" presStyleCnt="24" custScaleX="2239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79DC019-9080-4AF5-B1CD-3D9FD5C0D058}" type="pres">
      <dgm:prSet presAssocID="{7FC43DDD-CA8D-4190-8CF4-1B1E1A1FC938}" presName="level3hierChild" presStyleCnt="0"/>
      <dgm:spPr/>
    </dgm:pt>
    <dgm:pt modelId="{3B64643F-479C-43FA-9A0F-342892680B93}" type="pres">
      <dgm:prSet presAssocID="{1566890B-E39C-4F7B-9D55-72AB2B447CD2}" presName="conn2-1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7E4943A2-BF63-44BE-A39E-4A13345E55B0}" type="pres">
      <dgm:prSet presAssocID="{1566890B-E39C-4F7B-9D55-72AB2B447CD2}" presName="connTx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7C48E797-8DC6-432A-A84B-9CEB8E7FA0AB}" type="pres">
      <dgm:prSet presAssocID="{B3D02C1C-6A44-4D6B-8192-8440D8F169E1}" presName="root2" presStyleCnt="0"/>
      <dgm:spPr/>
    </dgm:pt>
    <dgm:pt modelId="{D5F399D4-36C3-4F8B-A95B-7C89FB6C98C6}" type="pres">
      <dgm:prSet presAssocID="{B3D02C1C-6A44-4D6B-8192-8440D8F169E1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1237BB3-AE7B-4112-A599-FEFE7564487A}" type="pres">
      <dgm:prSet presAssocID="{B3D02C1C-6A44-4D6B-8192-8440D8F169E1}" presName="level3hierChild" presStyleCnt="0"/>
      <dgm:spPr/>
    </dgm:pt>
    <dgm:pt modelId="{C5027FC2-5B56-40C8-8E52-D3654193D5D7}" type="pres">
      <dgm:prSet presAssocID="{22C8D540-06D2-4286-B0BC-84EB65F96D0F}" presName="conn2-1" presStyleLbl="parChTrans1D3" presStyleIdx="5" presStyleCnt="10"/>
      <dgm:spPr/>
      <dgm:t>
        <a:bodyPr/>
        <a:lstStyle/>
        <a:p>
          <a:pPr rtl="1"/>
          <a:endParaRPr lang="fa-IR"/>
        </a:p>
      </dgm:t>
    </dgm:pt>
    <dgm:pt modelId="{0B27AB66-7980-46F5-A4B4-69640BD9FACD}" type="pres">
      <dgm:prSet presAssocID="{22C8D540-06D2-4286-B0BC-84EB65F96D0F}" presName="connTx" presStyleLbl="parChTrans1D3" presStyleIdx="5" presStyleCnt="10"/>
      <dgm:spPr/>
      <dgm:t>
        <a:bodyPr/>
        <a:lstStyle/>
        <a:p>
          <a:pPr rtl="1"/>
          <a:endParaRPr lang="fa-IR"/>
        </a:p>
      </dgm:t>
    </dgm:pt>
    <dgm:pt modelId="{17D86288-1140-4AD6-A684-FAB076FC681E}" type="pres">
      <dgm:prSet presAssocID="{1CBB4E76-4C9A-469A-9D12-C7BE52BA255B}" presName="root2" presStyleCnt="0"/>
      <dgm:spPr/>
    </dgm:pt>
    <dgm:pt modelId="{6823441C-2C90-494D-B64D-843260E36E8F}" type="pres">
      <dgm:prSet presAssocID="{1CBB4E76-4C9A-469A-9D12-C7BE52BA255B}" presName="LevelTwoTextNode" presStyleLbl="node3" presStyleIdx="5" presStyleCnt="10" custScaleX="460158" custScaleY="1519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BFACAE-63E2-493E-872E-45B43248758E}" type="pres">
      <dgm:prSet presAssocID="{1CBB4E76-4C9A-469A-9D12-C7BE52BA255B}" presName="level3hierChild" presStyleCnt="0"/>
      <dgm:spPr/>
    </dgm:pt>
    <dgm:pt modelId="{771C8CA8-C7F9-448A-A520-BED2535FA4BD}" type="pres">
      <dgm:prSet presAssocID="{8839A37A-97CA-4177-9239-BF983D37AE5F}" presName="conn2-1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3C5E6AED-D649-432B-8BC0-F0A9183EB2C4}" type="pres">
      <dgm:prSet presAssocID="{8839A37A-97CA-4177-9239-BF983D37AE5F}" presName="connTx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76148ABC-E2F3-4008-BC16-1C21A9078725}" type="pres">
      <dgm:prSet presAssocID="{07760E9A-2B0C-4853-B52D-D1AEACE9BEAF}" presName="root2" presStyleCnt="0"/>
      <dgm:spPr/>
    </dgm:pt>
    <dgm:pt modelId="{6242A02E-02D0-47C2-B325-D2FC6CBB456D}" type="pres">
      <dgm:prSet presAssocID="{07760E9A-2B0C-4853-B52D-D1AEACE9BEAF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A583BC3-86C0-46B2-B33C-07195FC19A2A}" type="pres">
      <dgm:prSet presAssocID="{07760E9A-2B0C-4853-B52D-D1AEACE9BEAF}" presName="level3hierChild" presStyleCnt="0"/>
      <dgm:spPr/>
    </dgm:pt>
    <dgm:pt modelId="{BA12B19C-67EC-429C-B31C-67AC6754B5B7}" type="pres">
      <dgm:prSet presAssocID="{46AAAE5E-6C4F-4FC2-AF3C-392C37FDD7E1}" presName="conn2-1" presStyleLbl="parChTrans1D3" presStyleIdx="6" presStyleCnt="10"/>
      <dgm:spPr/>
      <dgm:t>
        <a:bodyPr/>
        <a:lstStyle/>
        <a:p>
          <a:pPr rtl="1"/>
          <a:endParaRPr lang="fa-IR"/>
        </a:p>
      </dgm:t>
    </dgm:pt>
    <dgm:pt modelId="{CB34B9B0-6706-4CE8-9BCB-AD9359C3D31D}" type="pres">
      <dgm:prSet presAssocID="{46AAAE5E-6C4F-4FC2-AF3C-392C37FDD7E1}" presName="connTx" presStyleLbl="parChTrans1D3" presStyleIdx="6" presStyleCnt="10"/>
      <dgm:spPr/>
      <dgm:t>
        <a:bodyPr/>
        <a:lstStyle/>
        <a:p>
          <a:pPr rtl="1"/>
          <a:endParaRPr lang="fa-IR"/>
        </a:p>
      </dgm:t>
    </dgm:pt>
    <dgm:pt modelId="{6149ECD5-C2E6-4748-AB9D-1198CD58EA9B}" type="pres">
      <dgm:prSet presAssocID="{A2D7C50E-F128-4708-BF04-739EB020B1AB}" presName="root2" presStyleCnt="0"/>
      <dgm:spPr/>
    </dgm:pt>
    <dgm:pt modelId="{1AA09CF5-0F12-4595-AD39-4643959F0B29}" type="pres">
      <dgm:prSet presAssocID="{A2D7C50E-F128-4708-BF04-739EB020B1AB}" presName="LevelTwoTextNode" presStyleLbl="node3" presStyleIdx="6" presStyleCnt="10" custScaleX="1239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8799C8-1DB3-4B53-98AC-E3062CFD85BA}" type="pres">
      <dgm:prSet presAssocID="{A2D7C50E-F128-4708-BF04-739EB020B1AB}" presName="level3hierChild" presStyleCnt="0"/>
      <dgm:spPr/>
    </dgm:pt>
    <dgm:pt modelId="{70C6F409-1CC4-4073-8249-A0262DD88B49}" type="pres">
      <dgm:prSet presAssocID="{E607E2B6-1127-4725-851B-5C0DB30057C7}" presName="conn2-1" presStyleLbl="parChTrans1D4" presStyleIdx="23" presStyleCnt="24"/>
      <dgm:spPr/>
      <dgm:t>
        <a:bodyPr/>
        <a:lstStyle/>
        <a:p>
          <a:pPr rtl="1"/>
          <a:endParaRPr lang="fa-IR"/>
        </a:p>
      </dgm:t>
    </dgm:pt>
    <dgm:pt modelId="{685F0502-CC4F-4561-89C7-5686E9708761}" type="pres">
      <dgm:prSet presAssocID="{E607E2B6-1127-4725-851B-5C0DB30057C7}" presName="connTx" presStyleLbl="parChTrans1D4" presStyleIdx="23" presStyleCnt="24"/>
      <dgm:spPr/>
      <dgm:t>
        <a:bodyPr/>
        <a:lstStyle/>
        <a:p>
          <a:pPr rtl="1"/>
          <a:endParaRPr lang="fa-IR"/>
        </a:p>
      </dgm:t>
    </dgm:pt>
    <dgm:pt modelId="{3212814C-4D65-4749-92D1-BFBDC5067201}" type="pres">
      <dgm:prSet presAssocID="{CD13F589-029B-4486-8F84-B316DB912B99}" presName="root2" presStyleCnt="0"/>
      <dgm:spPr/>
    </dgm:pt>
    <dgm:pt modelId="{AF779789-DA62-47FC-8E33-1FDBD555DF95}" type="pres">
      <dgm:prSet presAssocID="{CD13F589-029B-4486-8F84-B316DB912B99}" presName="LevelTwoTextNode" presStyleLbl="node4" presStyleIdx="23" presStyleCnt="24" custScaleX="1697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E4AFFC9-CEBA-4980-8A69-EBC4F330AD51}" type="pres">
      <dgm:prSet presAssocID="{CD13F589-029B-4486-8F84-B316DB912B99}" presName="level3hierChild" presStyleCnt="0"/>
      <dgm:spPr/>
    </dgm:pt>
    <dgm:pt modelId="{E22BA7FA-3C55-47A4-82C1-CD8994386B9D}" type="pres">
      <dgm:prSet presAssocID="{56304F23-5660-4491-A097-1A83B8996D7C}" presName="conn2-1" presStyleLbl="parChTrans1D3" presStyleIdx="7" presStyleCnt="10"/>
      <dgm:spPr/>
      <dgm:t>
        <a:bodyPr/>
        <a:lstStyle/>
        <a:p>
          <a:pPr rtl="1"/>
          <a:endParaRPr lang="fa-IR"/>
        </a:p>
      </dgm:t>
    </dgm:pt>
    <dgm:pt modelId="{7D276541-161E-48E6-80AB-78E869D2806E}" type="pres">
      <dgm:prSet presAssocID="{56304F23-5660-4491-A097-1A83B8996D7C}" presName="connTx" presStyleLbl="parChTrans1D3" presStyleIdx="7" presStyleCnt="10"/>
      <dgm:spPr/>
      <dgm:t>
        <a:bodyPr/>
        <a:lstStyle/>
        <a:p>
          <a:pPr rtl="1"/>
          <a:endParaRPr lang="fa-IR"/>
        </a:p>
      </dgm:t>
    </dgm:pt>
    <dgm:pt modelId="{BFB697C8-00C1-4E52-8C9D-5E56AD8FF80B}" type="pres">
      <dgm:prSet presAssocID="{81C5EC77-88F5-43F9-81CC-69BC160792E2}" presName="root2" presStyleCnt="0"/>
      <dgm:spPr/>
    </dgm:pt>
    <dgm:pt modelId="{D5A467F2-13E4-463A-8747-E998360CE4E0}" type="pres">
      <dgm:prSet presAssocID="{81C5EC77-88F5-43F9-81CC-69BC160792E2}" presName="LevelTwoTextNode" presStyleLbl="node3" presStyleIdx="7" presStyleCnt="10" custScaleX="3173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B63AC6E-ED13-4AB3-9FDC-6AB26F187BDE}" type="pres">
      <dgm:prSet presAssocID="{81C5EC77-88F5-43F9-81CC-69BC160792E2}" presName="level3hierChild" presStyleCnt="0"/>
      <dgm:spPr/>
    </dgm:pt>
    <dgm:pt modelId="{90087FFC-4EFE-4705-9A03-F2548E8967BE}" type="pres">
      <dgm:prSet presAssocID="{C9719138-5BD4-4AB3-BE8A-0A1005C81A79}" presName="conn2-1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6A73CB65-3053-4E3A-902E-6D8144F3C755}" type="pres">
      <dgm:prSet presAssocID="{C9719138-5BD4-4AB3-BE8A-0A1005C81A79}" presName="connTx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2FF9846A-A711-4A31-B1B7-0F034B0E07AA}" type="pres">
      <dgm:prSet presAssocID="{B1731EC3-FAD0-4F29-B1C6-238C2F5C01F6}" presName="root2" presStyleCnt="0"/>
      <dgm:spPr/>
    </dgm:pt>
    <dgm:pt modelId="{A3DB9169-62C2-4E51-9CA7-D73A5163EA1D}" type="pres">
      <dgm:prSet presAssocID="{B1731EC3-FAD0-4F29-B1C6-238C2F5C01F6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C7B64B5-942D-4672-A0D7-1E74B179EB8E}" type="pres">
      <dgm:prSet presAssocID="{B1731EC3-FAD0-4F29-B1C6-238C2F5C01F6}" presName="level3hierChild" presStyleCnt="0"/>
      <dgm:spPr/>
    </dgm:pt>
    <dgm:pt modelId="{26035E44-64D8-4835-923B-C26E6562FF73}" type="pres">
      <dgm:prSet presAssocID="{1B73F286-84B1-4310-9F61-8EE86A5FA9E9}" presName="conn2-1" presStyleLbl="parChTrans1D3" presStyleIdx="8" presStyleCnt="10"/>
      <dgm:spPr/>
      <dgm:t>
        <a:bodyPr/>
        <a:lstStyle/>
        <a:p>
          <a:pPr rtl="1"/>
          <a:endParaRPr lang="fa-IR"/>
        </a:p>
      </dgm:t>
    </dgm:pt>
    <dgm:pt modelId="{210F8F74-68E1-4502-B87B-96C537295462}" type="pres">
      <dgm:prSet presAssocID="{1B73F286-84B1-4310-9F61-8EE86A5FA9E9}" presName="connTx" presStyleLbl="parChTrans1D3" presStyleIdx="8" presStyleCnt="10"/>
      <dgm:spPr/>
      <dgm:t>
        <a:bodyPr/>
        <a:lstStyle/>
        <a:p>
          <a:pPr rtl="1"/>
          <a:endParaRPr lang="fa-IR"/>
        </a:p>
      </dgm:t>
    </dgm:pt>
    <dgm:pt modelId="{0D0A470A-3333-4185-930D-AA90BD891B4F}" type="pres">
      <dgm:prSet presAssocID="{77A350B8-01AE-4208-8390-3A267545C51A}" presName="root2" presStyleCnt="0"/>
      <dgm:spPr/>
    </dgm:pt>
    <dgm:pt modelId="{82B9615A-CB09-4457-9085-0DA93509AF47}" type="pres">
      <dgm:prSet presAssocID="{77A350B8-01AE-4208-8390-3A267545C51A}" presName="LevelTwoTextNode" presStyleLbl="node3" presStyleIdx="8" presStyleCnt="10" custScaleX="3173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9644E1-9CA3-4EBC-8A91-294C7033E52C}" type="pres">
      <dgm:prSet presAssocID="{77A350B8-01AE-4208-8390-3A267545C51A}" presName="level3hierChild" presStyleCnt="0"/>
      <dgm:spPr/>
    </dgm:pt>
    <dgm:pt modelId="{D8371E66-5354-4D9E-BE50-C48DC539E289}" type="pres">
      <dgm:prSet presAssocID="{7F2CE30E-31CB-4B02-8265-5CEA2A4EDF18}" presName="conn2-1" presStyleLbl="parChTrans1D3" presStyleIdx="9" presStyleCnt="10"/>
      <dgm:spPr/>
      <dgm:t>
        <a:bodyPr/>
        <a:lstStyle/>
        <a:p>
          <a:pPr rtl="1"/>
          <a:endParaRPr lang="fa-IR"/>
        </a:p>
      </dgm:t>
    </dgm:pt>
    <dgm:pt modelId="{A3D9D43C-F2B9-42A6-BF25-68E9F00AC05C}" type="pres">
      <dgm:prSet presAssocID="{7F2CE30E-31CB-4B02-8265-5CEA2A4EDF18}" presName="connTx" presStyleLbl="parChTrans1D3" presStyleIdx="9" presStyleCnt="10"/>
      <dgm:spPr/>
      <dgm:t>
        <a:bodyPr/>
        <a:lstStyle/>
        <a:p>
          <a:pPr rtl="1"/>
          <a:endParaRPr lang="fa-IR"/>
        </a:p>
      </dgm:t>
    </dgm:pt>
    <dgm:pt modelId="{A3CF4616-59E4-4D31-A86A-8F22124FC501}" type="pres">
      <dgm:prSet presAssocID="{3EC24FA0-568A-4AD5-8FBA-7E7FD39B830D}" presName="root2" presStyleCnt="0"/>
      <dgm:spPr/>
    </dgm:pt>
    <dgm:pt modelId="{D1108DF3-A734-4625-A2F9-1046A66D449E}" type="pres">
      <dgm:prSet presAssocID="{3EC24FA0-568A-4AD5-8FBA-7E7FD39B830D}" presName="LevelTwoTextNode" presStyleLbl="node3" presStyleIdx="9" presStyleCnt="10" custScaleX="3173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CCA6A9-9F60-4817-BBB9-BCEB6AD7DCDE}" type="pres">
      <dgm:prSet presAssocID="{3EC24FA0-568A-4AD5-8FBA-7E7FD39B830D}" presName="level3hierChild" presStyleCnt="0"/>
      <dgm:spPr/>
    </dgm:pt>
  </dgm:ptLst>
  <dgm:cxnLst>
    <dgm:cxn modelId="{A417CCC6-D9AB-4A83-8F23-8582C362D2B9}" type="presOf" srcId="{FD587459-E716-44B8-B11C-6B6C385E9344}" destId="{59F93D68-0EEA-459D-A6E2-FBCCBBB6B516}" srcOrd="0" destOrd="0" presId="urn:microsoft.com/office/officeart/2008/layout/HorizontalMultiLevelHierarchy"/>
    <dgm:cxn modelId="{C310A319-BA0B-415E-8257-4483DE132B7C}" type="presOf" srcId="{90693C3D-FAA6-425C-914C-17E6CB71A02A}" destId="{390CD2DF-2ACF-42B1-9A69-D09E12C9B19A}" srcOrd="1" destOrd="0" presId="urn:microsoft.com/office/officeart/2008/layout/HorizontalMultiLevelHierarchy"/>
    <dgm:cxn modelId="{CF99D5EC-1145-49DE-B81D-9D286C75C1DA}" type="presOf" srcId="{29FE1E36-CBDD-43EE-B6E6-EDB21F2CBB86}" destId="{817DAC0C-0740-4D9E-8FB4-46DD554A70C2}" srcOrd="0" destOrd="0" presId="urn:microsoft.com/office/officeart/2008/layout/HorizontalMultiLevelHierarchy"/>
    <dgm:cxn modelId="{40514D4F-1915-4D7D-9001-C431348BFF71}" type="presOf" srcId="{7E1E2865-2CF5-4B0A-BBD3-E21E582E30B2}" destId="{C549528C-800B-4A65-915E-5A95220569BF}" srcOrd="0" destOrd="0" presId="urn:microsoft.com/office/officeart/2008/layout/HorizontalMultiLevelHierarchy"/>
    <dgm:cxn modelId="{2B5B72DB-B0C6-4218-9FF0-2D3F92BF2220}" srcId="{5AF8B9D7-736C-44F7-BC98-EB7FFF74AE49}" destId="{3F0F3D87-69E9-4102-9E47-F8C31927D988}" srcOrd="1" destOrd="0" parTransId="{88B2D286-2259-4F58-BEAD-9BC51041DFD0}" sibTransId="{8E2DD485-9239-4A51-9B73-A101872D48F9}"/>
    <dgm:cxn modelId="{C9CF1133-B319-4E9E-9E40-EDAE4F0721E2}" type="presOf" srcId="{1566890B-E39C-4F7B-9D55-72AB2B447CD2}" destId="{7E4943A2-BF63-44BE-A39E-4A13345E55B0}" srcOrd="1" destOrd="0" presId="urn:microsoft.com/office/officeart/2008/layout/HorizontalMultiLevelHierarchy"/>
    <dgm:cxn modelId="{BCFF88D5-953B-4A3D-88C3-CF62F45C843D}" type="presOf" srcId="{E68F52F8-0B54-4745-BBDC-5FF026207F59}" destId="{EEFEC701-F6F1-41AB-8E49-9960CFA59A4C}" srcOrd="0" destOrd="0" presId="urn:microsoft.com/office/officeart/2008/layout/HorizontalMultiLevelHierarchy"/>
    <dgm:cxn modelId="{874B871B-8089-476C-9275-2E0A98390B8D}" srcId="{F92F0AE7-6372-4DEA-85B9-5B53AFC390F5}" destId="{7FC43DDD-CA8D-4190-8CF4-1B1E1A1FC938}" srcOrd="1" destOrd="0" parTransId="{3AD84953-12CC-4884-99D1-2B0A90201795}" sibTransId="{1EF14E40-D8D7-40DC-8684-D36E1DB76D75}"/>
    <dgm:cxn modelId="{46C41AFE-F640-4934-82B2-B9FBFD233D26}" type="presOf" srcId="{46AAAE5E-6C4F-4FC2-AF3C-392C37FDD7E1}" destId="{BA12B19C-67EC-429C-B31C-67AC6754B5B7}" srcOrd="0" destOrd="0" presId="urn:microsoft.com/office/officeart/2008/layout/HorizontalMultiLevelHierarchy"/>
    <dgm:cxn modelId="{AC57A890-8E76-4A8E-B996-C679A4022CBB}" type="presOf" srcId="{6096D123-DEA7-45A4-8B53-5A237C3879AF}" destId="{F85D7BE0-E586-4377-B123-A25B1EA79609}" srcOrd="0" destOrd="0" presId="urn:microsoft.com/office/officeart/2008/layout/HorizontalMultiLevelHierarchy"/>
    <dgm:cxn modelId="{C7F2E744-D7F0-41FA-81AB-3FF0AE11D6BB}" srcId="{A2D7C50E-F128-4708-BF04-739EB020B1AB}" destId="{CD13F589-029B-4486-8F84-B316DB912B99}" srcOrd="0" destOrd="0" parTransId="{E607E2B6-1127-4725-851B-5C0DB30057C7}" sibTransId="{6F11ED45-9D5A-467A-A942-FE74AE370932}"/>
    <dgm:cxn modelId="{AC10369A-9BF9-4113-A799-ACF362F08D69}" type="presOf" srcId="{A426908D-6E57-413C-B1AD-0B1FEDFD0AA0}" destId="{5470A826-5A8E-4408-9DE1-8F69C81DE49D}" srcOrd="0" destOrd="0" presId="urn:microsoft.com/office/officeart/2008/layout/HorizontalMultiLevelHierarchy"/>
    <dgm:cxn modelId="{037C02BA-6699-42A8-8DB0-3C8FB0C4784A}" type="presOf" srcId="{46AAAE5E-6C4F-4FC2-AF3C-392C37FDD7E1}" destId="{CB34B9B0-6706-4CE8-9BCB-AD9359C3D31D}" srcOrd="1" destOrd="0" presId="urn:microsoft.com/office/officeart/2008/layout/HorizontalMultiLevelHierarchy"/>
    <dgm:cxn modelId="{461D14F2-88DC-43C4-823D-CD5991BBA7A0}" type="presOf" srcId="{67243470-D31A-4049-8FB5-AF53D17C9C8D}" destId="{7239F580-70B7-4DF6-BC38-32D3A3C8E400}" srcOrd="0" destOrd="0" presId="urn:microsoft.com/office/officeart/2008/layout/HorizontalMultiLevelHierarchy"/>
    <dgm:cxn modelId="{3757C76C-1945-46B7-BB38-13F7353573AE}" type="presOf" srcId="{090EF0B3-D6B9-4E3B-82AB-963E5F481D3A}" destId="{D28EF561-18E1-4424-AE60-8BB90BBB8F33}" srcOrd="0" destOrd="0" presId="urn:microsoft.com/office/officeart/2008/layout/HorizontalMultiLevelHierarchy"/>
    <dgm:cxn modelId="{C0D9EB41-590E-49B1-87C9-08046E5013F8}" type="presOf" srcId="{517FF296-737F-427D-91E9-3650A49C8E8C}" destId="{2F23FBBC-F0E0-4537-BBCA-5FDBEB1BD7C4}" srcOrd="0" destOrd="0" presId="urn:microsoft.com/office/officeart/2008/layout/HorizontalMultiLevelHierarchy"/>
    <dgm:cxn modelId="{C2193B5C-F254-49ED-BF69-0167B4C5ECBA}" type="presOf" srcId="{1566890B-E39C-4F7B-9D55-72AB2B447CD2}" destId="{3B64643F-479C-43FA-9A0F-342892680B93}" srcOrd="0" destOrd="0" presId="urn:microsoft.com/office/officeart/2008/layout/HorizontalMultiLevelHierarchy"/>
    <dgm:cxn modelId="{734A18F0-FF11-4FC4-9C40-AC13C68DCE52}" type="presOf" srcId="{E607E2B6-1127-4725-851B-5C0DB30057C7}" destId="{685F0502-CC4F-4561-89C7-5686E9708761}" srcOrd="1" destOrd="0" presId="urn:microsoft.com/office/officeart/2008/layout/HorizontalMultiLevelHierarchy"/>
    <dgm:cxn modelId="{BC77D57F-56F0-4BC1-B32A-97685F6203F7}" type="presOf" srcId="{3DBCDC17-5B3A-4F06-B855-701F5CBC3E51}" destId="{8D9BBFD7-A283-47F9-8D70-36A9138C1DB9}" srcOrd="1" destOrd="0" presId="urn:microsoft.com/office/officeart/2008/layout/HorizontalMultiLevelHierarchy"/>
    <dgm:cxn modelId="{60E399FC-642D-468E-97C8-B4F6D7C8F34F}" type="presOf" srcId="{C9CCF95A-AA60-4BF5-BF14-E648B869AD69}" destId="{3A6383D4-267F-4BAB-A5C5-DCE609557ED1}" srcOrd="1" destOrd="0" presId="urn:microsoft.com/office/officeart/2008/layout/HorizontalMultiLevelHierarchy"/>
    <dgm:cxn modelId="{6ED18ECB-459A-4459-91B1-EBCCB4BEDADC}" type="presOf" srcId="{88B2D286-2259-4F58-BEAD-9BC51041DFD0}" destId="{E3BE2A2E-8B5F-4A63-925C-CF99D8596763}" srcOrd="1" destOrd="0" presId="urn:microsoft.com/office/officeart/2008/layout/HorizontalMultiLevelHierarchy"/>
    <dgm:cxn modelId="{9995CD96-6C7B-4408-83E5-26221FE9B0F3}" type="presOf" srcId="{B9F38468-2E8C-40C8-B5F8-336C19029614}" destId="{EA7DA4D0-1729-40CF-BC77-A8B0A577DF63}" srcOrd="1" destOrd="0" presId="urn:microsoft.com/office/officeart/2008/layout/HorizontalMultiLevelHierarchy"/>
    <dgm:cxn modelId="{C64264F9-E152-4083-A4BD-A57D0BF7B970}" srcId="{E284F39B-4AE8-4CAB-971D-85ED0E1CA718}" destId="{71607178-167A-4074-8774-7C39275F38C9}" srcOrd="0" destOrd="0" parTransId="{3B680CC7-045E-40BC-A010-A4EB6BD82A52}" sibTransId="{550F1F73-3569-4B33-94A5-B2726F726529}"/>
    <dgm:cxn modelId="{7BE2D9AE-BB61-4FDC-8173-678D76620837}" type="presOf" srcId="{114CFCDB-20B8-4625-AA4B-2E55DA3CF048}" destId="{9E964062-D5DE-4CC8-AF1B-97826CD1D1AC}" srcOrd="1" destOrd="0" presId="urn:microsoft.com/office/officeart/2008/layout/HorizontalMultiLevelHierarchy"/>
    <dgm:cxn modelId="{2ED2EF4F-FA62-4E5C-BE99-F97E1E0A7945}" type="presOf" srcId="{CFA0D385-810D-4C60-BCE7-BF1AB70693CF}" destId="{2BEBED70-E8DB-46E4-96B0-7175CA3D4DD1}" srcOrd="0" destOrd="0" presId="urn:microsoft.com/office/officeart/2008/layout/HorizontalMultiLevelHierarchy"/>
    <dgm:cxn modelId="{73687264-9AC5-4488-BF23-D3FB9CD1A1FD}" srcId="{71607178-167A-4074-8774-7C39275F38C9}" destId="{A8201559-E519-415F-A3CD-C176A53C7653}" srcOrd="0" destOrd="0" parTransId="{67E74281-8497-4BB6-9C53-079726FBE590}" sibTransId="{92672679-8DBE-424B-9F5B-E089994CCF22}"/>
    <dgm:cxn modelId="{634B55FA-6E56-4EC8-A160-0229E4467100}" type="presOf" srcId="{79134390-53C0-44F0-9F27-9D3FCC135075}" destId="{8ADCB582-C26A-47CC-803F-11463948DC64}" srcOrd="1" destOrd="0" presId="urn:microsoft.com/office/officeart/2008/layout/HorizontalMultiLevelHierarchy"/>
    <dgm:cxn modelId="{63C94D14-CC2F-4A95-8768-D13410237DD3}" type="presOf" srcId="{D1AB58E8-B0C9-4047-A76A-4621EF1B0500}" destId="{551BCB48-B32D-4FBD-BAF6-3D4B52F1CF83}" srcOrd="1" destOrd="0" presId="urn:microsoft.com/office/officeart/2008/layout/HorizontalMultiLevelHierarchy"/>
    <dgm:cxn modelId="{CC91B4C6-92C1-416E-96ED-5C5C07AC6639}" type="presOf" srcId="{5C25A60E-F3F3-46E6-8DB4-C862A864C881}" destId="{8428F534-B83B-4E3D-A414-19E11A932831}" srcOrd="1" destOrd="0" presId="urn:microsoft.com/office/officeart/2008/layout/HorizontalMultiLevelHierarchy"/>
    <dgm:cxn modelId="{D66110D6-149B-45A3-9006-6A606E54C2F9}" srcId="{3B9B73C0-11E5-434B-A2EF-CDA244B2A162}" destId="{5F747032-BA79-49A9-99D9-D63074376EFB}" srcOrd="1" destOrd="0" parTransId="{90693C3D-FAA6-425C-914C-17E6CB71A02A}" sibTransId="{CF64CA34-E733-4917-A9D6-7A0C1107799A}"/>
    <dgm:cxn modelId="{D88AA427-0E65-421F-BA26-1336DE19A985}" type="presOf" srcId="{67E74281-8497-4BB6-9C53-079726FBE590}" destId="{C0906CFA-EEFF-45B6-9D17-5801C2010F82}" srcOrd="1" destOrd="0" presId="urn:microsoft.com/office/officeart/2008/layout/HorizontalMultiLevelHierarchy"/>
    <dgm:cxn modelId="{1ED7D628-3CA1-4D96-B84F-D820DFE5516C}" type="presOf" srcId="{5C25A60E-F3F3-46E6-8DB4-C862A864C881}" destId="{33A13C4F-8660-4DAA-8714-41189311C497}" srcOrd="0" destOrd="0" presId="urn:microsoft.com/office/officeart/2008/layout/HorizontalMultiLevelHierarchy"/>
    <dgm:cxn modelId="{BBE9D949-B393-4059-BF1F-7D63800C6ACE}" type="presOf" srcId="{89D7714D-1545-4885-90A7-D92AB227BD6B}" destId="{9AB0FDB4-5C23-4DEB-8A86-A287C87B781C}" srcOrd="0" destOrd="0" presId="urn:microsoft.com/office/officeart/2008/layout/HorizontalMultiLevelHierarchy"/>
    <dgm:cxn modelId="{E544DAF2-B29B-4A2F-9A45-73D24CBB8C97}" type="presOf" srcId="{22C8D540-06D2-4286-B0BC-84EB65F96D0F}" destId="{C5027FC2-5B56-40C8-8E52-D3654193D5D7}" srcOrd="0" destOrd="0" presId="urn:microsoft.com/office/officeart/2008/layout/HorizontalMultiLevelHierarchy"/>
    <dgm:cxn modelId="{7200C650-EBA9-4CAD-9A05-C4E35B410848}" type="presOf" srcId="{D3EE2B27-DE85-4E69-BA88-765079BB2646}" destId="{0BA5A9BB-145A-4AE2-A7FC-C87C3DFA8779}" srcOrd="0" destOrd="0" presId="urn:microsoft.com/office/officeart/2008/layout/HorizontalMultiLevelHierarchy"/>
    <dgm:cxn modelId="{B80E80E9-CE19-4392-9ED9-BC91B19966D4}" type="presOf" srcId="{114CFCDB-20B8-4625-AA4B-2E55DA3CF048}" destId="{52430E6C-A4A3-4945-BFE1-A292355F5A7F}" srcOrd="0" destOrd="0" presId="urn:microsoft.com/office/officeart/2008/layout/HorizontalMultiLevelHierarchy"/>
    <dgm:cxn modelId="{69F035AD-A3A7-41B1-8C79-B6D91FA10614}" srcId="{B1731EC3-FAD0-4F29-B1C6-238C2F5C01F6}" destId="{77A350B8-01AE-4208-8390-3A267545C51A}" srcOrd="0" destOrd="0" parTransId="{1B73F286-84B1-4310-9F61-8EE86A5FA9E9}" sibTransId="{8A4B889B-B50D-4950-974A-87107B6A9476}"/>
    <dgm:cxn modelId="{2B832F5E-D1FE-4D1C-AD2B-B669AB20B8B4}" type="presOf" srcId="{50D02285-5A57-4810-AD4F-DFFB97A28678}" destId="{F5BD5EEE-A035-44D0-9F4D-5B22CCD12746}" srcOrd="0" destOrd="0" presId="urn:microsoft.com/office/officeart/2008/layout/HorizontalMultiLevelHierarchy"/>
    <dgm:cxn modelId="{BF1E9EB1-93C8-4B49-B6D9-E26FB7027CF5}" type="presOf" srcId="{67243470-D31A-4049-8FB5-AF53D17C9C8D}" destId="{7E3BC3FF-8963-4BA8-8F04-2498DBCF0CB4}" srcOrd="1" destOrd="0" presId="urn:microsoft.com/office/officeart/2008/layout/HorizontalMultiLevelHierarchy"/>
    <dgm:cxn modelId="{489E9101-A8F6-414E-9AE4-0A6C7D0D7EF8}" type="presOf" srcId="{0EFFF2A6-E131-411A-BF20-820FD1DB22FF}" destId="{65FB2D46-D161-4D23-859A-E095536C1C78}" srcOrd="0" destOrd="0" presId="urn:microsoft.com/office/officeart/2008/layout/HorizontalMultiLevelHierarchy"/>
    <dgm:cxn modelId="{A9D772C8-D4EE-42C7-8ECC-27C4BE787568}" type="presOf" srcId="{3DBCDC17-5B3A-4F06-B855-701F5CBC3E51}" destId="{56E8873D-C0E3-4E8F-B1C7-49969F47B2CE}" srcOrd="0" destOrd="0" presId="urn:microsoft.com/office/officeart/2008/layout/HorizontalMultiLevelHierarchy"/>
    <dgm:cxn modelId="{07CB1B0E-85AE-4309-8847-2EE82FDAA4F8}" type="presOf" srcId="{88B2D286-2259-4F58-BEAD-9BC51041DFD0}" destId="{29306784-A16B-4B46-B2B1-BB80F181062D}" srcOrd="0" destOrd="0" presId="urn:microsoft.com/office/officeart/2008/layout/HorizontalMultiLevelHierarchy"/>
    <dgm:cxn modelId="{2BA6171A-451C-45B5-8490-F179EA7E17DE}" type="presOf" srcId="{F92F0AE7-6372-4DEA-85B9-5B53AFC390F5}" destId="{C33F7B36-7F05-4CEA-B84B-DCA3CF67BB8B}" srcOrd="0" destOrd="0" presId="urn:microsoft.com/office/officeart/2008/layout/HorizontalMultiLevelHierarchy"/>
    <dgm:cxn modelId="{FCD7B8A3-EB4B-4100-AB61-2AB25F4F514D}" type="presOf" srcId="{5B53DFFC-7935-46CC-B12B-1280B5BBDA94}" destId="{14C68D75-44BA-41CD-833A-8C0FBA7930CB}" srcOrd="0" destOrd="0" presId="urn:microsoft.com/office/officeart/2008/layout/HorizontalMultiLevelHierarchy"/>
    <dgm:cxn modelId="{45FC8AFF-1B6F-4362-8E27-A2D1B5287CBB}" type="presOf" srcId="{AE5E6CE9-38AC-47D5-BE6C-E687B2C6CB40}" destId="{107A1E93-C085-4F4E-8385-1D92424398D8}" srcOrd="0" destOrd="0" presId="urn:microsoft.com/office/officeart/2008/layout/HorizontalMultiLevelHierarchy"/>
    <dgm:cxn modelId="{B8054C76-8345-4D11-90C3-4C47188098D2}" type="presOf" srcId="{27FA8DFE-B300-4CE1-BCF8-2559AC30EC46}" destId="{AB668455-9CA2-43D7-9FEA-7DD81A5F5894}" srcOrd="0" destOrd="0" presId="urn:microsoft.com/office/officeart/2008/layout/HorizontalMultiLevelHierarchy"/>
    <dgm:cxn modelId="{E0DB24EE-858F-47BC-98A9-A6EE4BB47661}" type="presOf" srcId="{77278E2B-A7C5-4DC8-B0C8-C7331F67D8C5}" destId="{8D930B64-17A1-4F88-8880-9CB2A6162CB2}" srcOrd="0" destOrd="0" presId="urn:microsoft.com/office/officeart/2008/layout/HorizontalMultiLevelHierarchy"/>
    <dgm:cxn modelId="{09EBBB62-61D5-436B-AA17-E1386BC13F68}" type="presOf" srcId="{A74197E9-0864-4166-AD29-ECBEDB6D72BA}" destId="{525433DF-A2AE-4E1F-BE34-A51BB79233F8}" srcOrd="0" destOrd="0" presId="urn:microsoft.com/office/officeart/2008/layout/HorizontalMultiLevelHierarchy"/>
    <dgm:cxn modelId="{BBF4F3A7-5051-4C48-905F-C91A2D682EF8}" type="presOf" srcId="{81E1EBEC-BED3-466A-9EF0-B249D8B0DEF1}" destId="{C3AC589E-D467-4210-A384-9D8B9BAEB2E1}" srcOrd="0" destOrd="0" presId="urn:microsoft.com/office/officeart/2008/layout/HorizontalMultiLevelHierarchy"/>
    <dgm:cxn modelId="{95D091DE-3A32-4417-BADC-C8416F08724C}" type="presOf" srcId="{626D1D08-2B1C-4223-83F0-91D0C5510983}" destId="{FDD864FA-05F8-4900-B5D9-AE97912F6C60}" srcOrd="1" destOrd="0" presId="urn:microsoft.com/office/officeart/2008/layout/HorizontalMultiLevelHierarchy"/>
    <dgm:cxn modelId="{F5C29999-79D5-4CD2-AD55-227CA22C8D6A}" srcId="{96A18569-2886-45B2-831B-7A59992CEA45}" destId="{3B9B73C0-11E5-434B-A2EF-CDA244B2A162}" srcOrd="0" destOrd="0" parTransId="{56EB1997-2B3C-4A4B-AC8B-B46EC49DA5DA}" sibTransId="{9D6C809F-31EE-46BB-8557-6ADDB6BD2614}"/>
    <dgm:cxn modelId="{CF4AE71C-F4AE-4642-ADFA-1C97DD1C4C41}" type="presOf" srcId="{CB0D10DF-C4E0-423F-B417-ED57CCBBF7DE}" destId="{C33C4051-F1C6-4C7C-93D5-60F829860357}" srcOrd="1" destOrd="0" presId="urn:microsoft.com/office/officeart/2008/layout/HorizontalMultiLevelHierarchy"/>
    <dgm:cxn modelId="{394A0492-FC44-4D06-AB17-0315649721F1}" srcId="{3B9B73C0-11E5-434B-A2EF-CDA244B2A162}" destId="{0EFFF2A6-E131-411A-BF20-820FD1DB22FF}" srcOrd="0" destOrd="0" parTransId="{2071BB85-B6F2-425A-BDF2-E9BE51B51ED1}" sibTransId="{D573B75D-E2F2-4042-ADD1-05AF2AA219C8}"/>
    <dgm:cxn modelId="{C85B8511-EBA1-4B52-9479-4F3515016ECA}" type="presOf" srcId="{EDF87E52-2A53-4554-B66D-8371BEBCFC5C}" destId="{53E7D29B-3AD9-4335-9C8C-6199F2BA2D27}" srcOrd="0" destOrd="0" presId="urn:microsoft.com/office/officeart/2008/layout/HorizontalMultiLevelHierarchy"/>
    <dgm:cxn modelId="{EC92A683-9DCE-4C63-96AD-72EA6513B8A1}" srcId="{3B9B73C0-11E5-434B-A2EF-CDA244B2A162}" destId="{B3D02C1C-6A44-4D6B-8192-8440D8F169E1}" srcOrd="3" destOrd="0" parTransId="{1566890B-E39C-4F7B-9D55-72AB2B447CD2}" sibTransId="{465E43CA-7588-4B01-8763-FBDF4F94C479}"/>
    <dgm:cxn modelId="{86FAF5B4-1FAC-4596-ABC4-2FA61665B1A8}" type="presOf" srcId="{6C5E3376-16A0-4BCA-BC67-86E7A54CCA45}" destId="{F04271C4-2B91-48DB-BE4B-56F94852DDF2}" srcOrd="1" destOrd="0" presId="urn:microsoft.com/office/officeart/2008/layout/HorizontalMultiLevelHierarchy"/>
    <dgm:cxn modelId="{FC57C265-5343-4C13-936B-EAAFC3FC5993}" type="presOf" srcId="{50D02285-5A57-4810-AD4F-DFFB97A28678}" destId="{E076029C-0304-4744-A45A-CD2B0D61D726}" srcOrd="1" destOrd="0" presId="urn:microsoft.com/office/officeart/2008/layout/HorizontalMultiLevelHierarchy"/>
    <dgm:cxn modelId="{131A9097-DAB8-435B-8A85-D40BEA63E7FE}" type="presOf" srcId="{174337D7-5A0E-487A-BEFB-943BF6CD6866}" destId="{A033EBA9-4E8E-4406-B0E9-7BAD4174FC24}" srcOrd="0" destOrd="0" presId="urn:microsoft.com/office/officeart/2008/layout/HorizontalMultiLevelHierarchy"/>
    <dgm:cxn modelId="{AEEC68C2-5F1D-4759-8D84-49606E95F191}" type="presOf" srcId="{090EF0B3-D6B9-4E3B-82AB-963E5F481D3A}" destId="{D4A5DDA8-DE2D-4AB8-A022-0497DBD428BD}" srcOrd="1" destOrd="0" presId="urn:microsoft.com/office/officeart/2008/layout/HorizontalMultiLevelHierarchy"/>
    <dgm:cxn modelId="{C31AFC81-A5D4-4842-9315-00AAF2AA7764}" type="presOf" srcId="{D1AB58E8-B0C9-4047-A76A-4621EF1B0500}" destId="{D3AF5E76-858D-4E83-9AA1-0F1A55803AFA}" srcOrd="0" destOrd="0" presId="urn:microsoft.com/office/officeart/2008/layout/HorizontalMultiLevelHierarchy"/>
    <dgm:cxn modelId="{A063431B-6761-4768-AD19-67FE7324F9B5}" type="presOf" srcId="{517FF296-737F-427D-91E9-3650A49C8E8C}" destId="{FB6D8559-B3F0-4F7D-9B49-8486271E3127}" srcOrd="1" destOrd="0" presId="urn:microsoft.com/office/officeart/2008/layout/HorizontalMultiLevelHierarchy"/>
    <dgm:cxn modelId="{02D6BACD-1E65-4BD3-ACEA-D6D3209CD12A}" type="presOf" srcId="{A2D7C50E-F128-4708-BF04-739EB020B1AB}" destId="{1AA09CF5-0F12-4595-AD39-4643959F0B29}" srcOrd="0" destOrd="0" presId="urn:microsoft.com/office/officeart/2008/layout/HorizontalMultiLevelHierarchy"/>
    <dgm:cxn modelId="{B63E2928-0C03-4503-B8EF-B8DABD3CF8C3}" srcId="{A8201559-E519-415F-A3CD-C176A53C7653}" destId="{774EFD6D-A51E-44BC-864A-AEF5D8DC5B1F}" srcOrd="1" destOrd="0" parTransId="{0CFB1FCE-430D-448F-AA81-4B0D20C851EA}" sibTransId="{2BD9EC4A-4826-4EB8-ACB3-AFB18F80D402}"/>
    <dgm:cxn modelId="{F6F959D9-30CF-4761-B8CC-5D96A5F4292C}" type="presOf" srcId="{BF849F42-8277-47F8-AD56-67F8B4074D80}" destId="{251990D7-8A61-460C-B111-DBD5E79F5C70}" srcOrd="0" destOrd="0" presId="urn:microsoft.com/office/officeart/2008/layout/HorizontalMultiLevelHierarchy"/>
    <dgm:cxn modelId="{5CF18C17-565F-420D-8495-659310372E58}" type="presOf" srcId="{5AF8B9D7-736C-44F7-BC98-EB7FFF74AE49}" destId="{61C42C72-331E-41B7-9D97-49EBA7A652F0}" srcOrd="0" destOrd="0" presId="urn:microsoft.com/office/officeart/2008/layout/HorizontalMultiLevelHierarchy"/>
    <dgm:cxn modelId="{220A816E-4971-4E20-A5BF-05CC28029D66}" type="presOf" srcId="{CB0D10DF-C4E0-423F-B417-ED57CCBBF7DE}" destId="{D263705E-1E25-42A9-B64E-D27998A020B8}" srcOrd="0" destOrd="0" presId="urn:microsoft.com/office/officeart/2008/layout/HorizontalMultiLevelHierarchy"/>
    <dgm:cxn modelId="{E89AFA7E-D761-4FE8-8DD9-B5E966E8E0A4}" type="presOf" srcId="{3B680CC7-045E-40BC-A010-A4EB6BD82A52}" destId="{3D83B0E0-0E66-45AB-A537-B03648A8C18D}" srcOrd="0" destOrd="0" presId="urn:microsoft.com/office/officeart/2008/layout/HorizontalMultiLevelHierarchy"/>
    <dgm:cxn modelId="{98B943FD-8215-4E4A-A10E-FD62AE7D0304}" srcId="{27FA8DFE-B300-4CE1-BCF8-2559AC30EC46}" destId="{788CF281-DEB2-4AB9-95A4-220721B862C4}" srcOrd="0" destOrd="0" parTransId="{A74197E9-0864-4166-AD29-ECBEDB6D72BA}" sibTransId="{32DFD298-1FA1-4522-8025-879CE099290E}"/>
    <dgm:cxn modelId="{490F5A25-4DF1-4370-A9AB-4E7F0BEE77E2}" type="presOf" srcId="{5E349038-1662-4F58-BD83-ED8D8CD0718B}" destId="{CB579008-2AB6-44D7-9B88-43220054F625}" srcOrd="0" destOrd="0" presId="urn:microsoft.com/office/officeart/2008/layout/HorizontalMultiLevelHierarchy"/>
    <dgm:cxn modelId="{27C7CCE3-AAFE-4302-81B0-04BAE7257EA8}" type="presOf" srcId="{3F0F3D87-69E9-4102-9E47-F8C31927D988}" destId="{A009B7A0-D8D4-4D4E-B5E4-442E297EB9FC}" srcOrd="0" destOrd="0" presId="urn:microsoft.com/office/officeart/2008/layout/HorizontalMultiLevelHierarchy"/>
    <dgm:cxn modelId="{854DAA52-72AB-4A05-B0C9-63A3E5608935}" type="presOf" srcId="{B9F38468-2E8C-40C8-B5F8-336C19029614}" destId="{E9C1C897-0496-46E4-A9AF-DD186A5AAED4}" srcOrd="0" destOrd="0" presId="urn:microsoft.com/office/officeart/2008/layout/HorizontalMultiLevelHierarchy"/>
    <dgm:cxn modelId="{55CFB83F-47DB-4320-BBE0-31E7C3ECF666}" srcId="{5F747032-BA79-49A9-99D9-D63074376EFB}" destId="{D4ACC3BA-8BD6-4F8F-B65A-766C8D6EF687}" srcOrd="0" destOrd="0" parTransId="{D3EE2B27-DE85-4E69-BA88-765079BB2646}" sibTransId="{F37BB44F-EE3A-4F1D-9C00-8B409B43B504}"/>
    <dgm:cxn modelId="{3D83EB4B-7212-4C38-AC36-7A1017C27DD5}" type="presOf" srcId="{07B762F6-A94C-47F0-AF97-FD311C8B80F7}" destId="{94F8E237-D29F-4181-9572-F384EDC47989}" srcOrd="0" destOrd="0" presId="urn:microsoft.com/office/officeart/2008/layout/HorizontalMultiLevelHierarchy"/>
    <dgm:cxn modelId="{F1836EEE-6D12-4930-AB8C-926BE3514529}" srcId="{5AF8B9D7-736C-44F7-BC98-EB7FFF74AE49}" destId="{29FE1E36-CBDD-43EE-B6E6-EDB21F2CBB86}" srcOrd="0" destOrd="0" parTransId="{3DBCDC17-5B3A-4F06-B855-701F5CBC3E51}" sibTransId="{09A99687-1AA6-4E08-B549-1E90F69DD8F6}"/>
    <dgm:cxn modelId="{AEFB8348-6973-4A52-832E-E2AA303B0C99}" srcId="{A2F991DD-125B-49B2-9BCF-C9C444AC6990}" destId="{F92F0AE7-6372-4DEA-85B9-5B53AFC390F5}" srcOrd="0" destOrd="0" parTransId="{626D1D08-2B1C-4223-83F0-91D0C5510983}" sibTransId="{A3BB6963-00B4-499B-A977-07EDBF5CE1A1}"/>
    <dgm:cxn modelId="{7CCA9CB6-EC87-4BE3-BA4C-1BE784BA9CCD}" type="presOf" srcId="{E284F39B-4AE8-4CAB-971D-85ED0E1CA718}" destId="{E0971310-6C3E-40C7-9604-AAC76785F606}" srcOrd="0" destOrd="0" presId="urn:microsoft.com/office/officeart/2008/layout/HorizontalMultiLevelHierarchy"/>
    <dgm:cxn modelId="{13E50FF7-DA9C-4EA6-BB14-0F75EDC5F9CD}" type="presOf" srcId="{81C5EC77-88F5-43F9-81CC-69BC160792E2}" destId="{D5A467F2-13E4-463A-8747-E998360CE4E0}" srcOrd="0" destOrd="0" presId="urn:microsoft.com/office/officeart/2008/layout/HorizontalMultiLevelHierarchy"/>
    <dgm:cxn modelId="{C89DFAC6-4A76-4D1E-9679-6721330E8D92}" srcId="{D4ACC3BA-8BD6-4F8F-B65A-766C8D6EF687}" destId="{5E349038-1662-4F58-BD83-ED8D8CD0718B}" srcOrd="0" destOrd="0" parTransId="{114CFCDB-20B8-4625-AA4B-2E55DA3CF048}" sibTransId="{75C50CB9-7DC5-4D17-ACDA-80A0432BDDFB}"/>
    <dgm:cxn modelId="{80A1C518-DA18-4432-8292-DA3ACF8AAF44}" type="presOf" srcId="{07760E9A-2B0C-4853-B52D-D1AEACE9BEAF}" destId="{6242A02E-02D0-47C2-B325-D2FC6CBB456D}" srcOrd="0" destOrd="0" presId="urn:microsoft.com/office/officeart/2008/layout/HorizontalMultiLevelHierarchy"/>
    <dgm:cxn modelId="{9D4AC4E4-8BCB-4CF0-A7E4-CEE5E7052289}" type="presOf" srcId="{DC709DF3-2AED-4B5B-BB6A-8EA695A5FC2F}" destId="{2C288BD7-588E-4A6B-94B7-CDD5438FB78C}" srcOrd="0" destOrd="0" presId="urn:microsoft.com/office/officeart/2008/layout/HorizontalMultiLevelHierarchy"/>
    <dgm:cxn modelId="{7E238B36-21F7-49B2-B832-B8591711B697}" type="presOf" srcId="{3B680CC7-045E-40BC-A010-A4EB6BD82A52}" destId="{60260F11-9778-4DAF-83D7-1F10813B4EB1}" srcOrd="1" destOrd="0" presId="urn:microsoft.com/office/officeart/2008/layout/HorizontalMultiLevelHierarchy"/>
    <dgm:cxn modelId="{2B689365-99E7-477A-A92E-2AA2F21820E4}" srcId="{F94D8246-CABD-45C2-AC0C-9E2C4ECAE79A}" destId="{FD587459-E716-44B8-B11C-6B6C385E9344}" srcOrd="0" destOrd="0" parTransId="{50D02285-5A57-4810-AD4F-DFFB97A28678}" sibTransId="{03A188EC-29A0-48F9-B8B5-8DAB6782974B}"/>
    <dgm:cxn modelId="{6D6AE2D9-DF57-453B-A3E4-BF122ADA128C}" srcId="{81E1EBEC-BED3-466A-9EF0-B249D8B0DEF1}" destId="{27FA8DFE-B300-4CE1-BCF8-2559AC30EC46}" srcOrd="1" destOrd="0" parTransId="{67243470-D31A-4049-8FB5-AF53D17C9C8D}" sibTransId="{FA171E2A-69BB-42B3-8646-7C385F0D2748}"/>
    <dgm:cxn modelId="{6EC0EDA2-6575-497B-BA6E-84656C6489B4}" type="presOf" srcId="{A2F991DD-125B-49B2-9BCF-C9C444AC6990}" destId="{6E539B4F-1F6C-466A-915C-7B4D6BC15A3A}" srcOrd="0" destOrd="0" presId="urn:microsoft.com/office/officeart/2008/layout/HorizontalMultiLevelHierarchy"/>
    <dgm:cxn modelId="{28E85718-1822-4731-9183-6C1F04FB1383}" srcId="{3B9B73C0-11E5-434B-A2EF-CDA244B2A162}" destId="{07760E9A-2B0C-4853-B52D-D1AEACE9BEAF}" srcOrd="4" destOrd="0" parTransId="{8839A37A-97CA-4177-9239-BF983D37AE5F}" sibTransId="{33750BCD-8506-4760-9538-49E970D5B763}"/>
    <dgm:cxn modelId="{BE4C9613-53F8-43E7-A86A-5DEABE691AE7}" srcId="{DC709DF3-2AED-4B5B-BB6A-8EA695A5FC2F}" destId="{77278E2B-A7C5-4DC8-B0C8-C7331F67D8C5}" srcOrd="0" destOrd="0" parTransId="{E68F52F8-0B54-4745-BBDC-5FF026207F59}" sibTransId="{F24A2972-FDEC-4C01-AAFF-016506A64B07}"/>
    <dgm:cxn modelId="{B567B394-959C-4F86-8F0F-FB3F8D8E3377}" type="presOf" srcId="{56304F23-5660-4491-A097-1A83B8996D7C}" destId="{7D276541-161E-48E6-80AB-78E869D2806E}" srcOrd="1" destOrd="0" presId="urn:microsoft.com/office/officeart/2008/layout/HorizontalMultiLevelHierarchy"/>
    <dgm:cxn modelId="{607FB359-C73B-497D-860C-046B47893EC2}" srcId="{F92F0AE7-6372-4DEA-85B9-5B53AFC390F5}" destId="{5AF8B9D7-736C-44F7-BC98-EB7FFF74AE49}" srcOrd="0" destOrd="0" parTransId="{0DF84784-8E6C-4A34-816B-B356808D1DC2}" sibTransId="{E12C336B-D99B-4339-9405-E9A126EBB2BE}"/>
    <dgm:cxn modelId="{A6AB345C-7F53-4C72-879F-BD937F3AC641}" srcId="{1DEB7A1A-98DD-4720-A41B-277958297AE4}" destId="{DC709DF3-2AED-4B5B-BB6A-8EA695A5FC2F}" srcOrd="0" destOrd="0" parTransId="{EDF87E52-2A53-4554-B66D-8371BEBCFC5C}" sibTransId="{D3123FAD-CE97-4BD7-A796-2065601A58C9}"/>
    <dgm:cxn modelId="{3F64ABC7-AB75-4FC6-83E1-2BD4AA58C307}" type="presOf" srcId="{0DF84784-8E6C-4A34-816B-B356808D1DC2}" destId="{98B6A16E-1F5A-4BBD-8397-BFF58FCD7331}" srcOrd="1" destOrd="0" presId="urn:microsoft.com/office/officeart/2008/layout/HorizontalMultiLevelHierarchy"/>
    <dgm:cxn modelId="{92C337CD-9372-413C-9B70-B4E87D53FF71}" type="presOf" srcId="{1CBB4E76-4C9A-469A-9D12-C7BE52BA255B}" destId="{6823441C-2C90-494D-B64D-843260E36E8F}" srcOrd="0" destOrd="0" presId="urn:microsoft.com/office/officeart/2008/layout/HorizontalMultiLevelHierarchy"/>
    <dgm:cxn modelId="{4CCC7FC7-C470-4EA4-B12A-B9A4717FD815}" type="presOf" srcId="{E607E2B6-1127-4725-851B-5C0DB30057C7}" destId="{70C6F409-1CC4-4073-8249-A0262DD88B49}" srcOrd="0" destOrd="0" presId="urn:microsoft.com/office/officeart/2008/layout/HorizontalMultiLevelHierarchy"/>
    <dgm:cxn modelId="{033EB8EA-246D-4B6A-8EA9-97A9D37CE23A}" srcId="{F8091F9E-99A6-488A-8B68-C3B9B2C93315}" destId="{CFA0D385-810D-4C60-BCE7-BF1AB70693CF}" srcOrd="1" destOrd="0" parTransId="{D1AB58E8-B0C9-4047-A76A-4621EF1B0500}" sibTransId="{123C7984-79E5-4F3D-8DFD-282F7179FC86}"/>
    <dgm:cxn modelId="{8760F7E0-D689-457D-B1FC-FFAE11B4B42B}" type="presOf" srcId="{6C5E3376-16A0-4BCA-BC67-86E7A54CCA45}" destId="{6E40CF20-9D97-48EC-9CCD-B54CF4913F9F}" srcOrd="0" destOrd="0" presId="urn:microsoft.com/office/officeart/2008/layout/HorizontalMultiLevelHierarchy"/>
    <dgm:cxn modelId="{B26FD770-E731-4B7C-BAC1-79A2C0DA1F96}" srcId="{81E1EBEC-BED3-466A-9EF0-B249D8B0DEF1}" destId="{F94D8246-CABD-45C2-AC0C-9E2C4ECAE79A}" srcOrd="0" destOrd="0" parTransId="{BCC58A02-B3B6-4B6C-AD98-66855FED1CF3}" sibTransId="{D94B8FA8-7DC7-4E1A-A193-1069A95D1470}"/>
    <dgm:cxn modelId="{BDCF0226-3A60-4CC7-A6C1-D7172C254554}" type="presOf" srcId="{7FC43DDD-CA8D-4190-8CF4-1B1E1A1FC938}" destId="{CF02F420-FED4-42C5-B027-88EAE9229C4C}" srcOrd="0" destOrd="0" presId="urn:microsoft.com/office/officeart/2008/layout/HorizontalMultiLevelHierarchy"/>
    <dgm:cxn modelId="{7662635F-C583-4CFF-9953-E3E93BB0C71E}" type="presOf" srcId="{77A350B8-01AE-4208-8390-3A267545C51A}" destId="{82B9615A-CB09-4457-9085-0DA93509AF47}" srcOrd="0" destOrd="0" presId="urn:microsoft.com/office/officeart/2008/layout/HorizontalMultiLevelHierarchy"/>
    <dgm:cxn modelId="{9D0CD604-4DC9-433D-8031-4C2AB76EFBAB}" srcId="{A8201559-E519-415F-A3CD-C176A53C7653}" destId="{5B53DFFC-7935-46CC-B12B-1280B5BBDA94}" srcOrd="0" destOrd="0" parTransId="{CB0D10DF-C4E0-423F-B417-ED57CCBBF7DE}" sibTransId="{CC3C3CF0-D95F-4958-BCA1-0A1C9B67DC96}"/>
    <dgm:cxn modelId="{2CB6B489-D2B8-4551-B4DA-C3A50195E48F}" type="presOf" srcId="{F94D8246-CABD-45C2-AC0C-9E2C4ECAE79A}" destId="{F44C94FC-C3A0-4B1B-9794-CCCCD0C2A0D1}" srcOrd="0" destOrd="0" presId="urn:microsoft.com/office/officeart/2008/layout/HorizontalMultiLevelHierarchy"/>
    <dgm:cxn modelId="{938D63F3-1BF4-4CCB-A9B9-5A3D5FB3720B}" type="presOf" srcId="{B1731EC3-FAD0-4F29-B1C6-238C2F5C01F6}" destId="{A3DB9169-62C2-4E51-9CA7-D73A5163EA1D}" srcOrd="0" destOrd="0" presId="urn:microsoft.com/office/officeart/2008/layout/HorizontalMultiLevelHierarchy"/>
    <dgm:cxn modelId="{038F3C58-439A-4D08-B0E4-8E9802F54FF3}" type="presOf" srcId="{0CFB1FCE-430D-448F-AA81-4B0D20C851EA}" destId="{0A7B6B6B-5FA4-4918-8A29-50B947A24077}" srcOrd="1" destOrd="0" presId="urn:microsoft.com/office/officeart/2008/layout/HorizontalMultiLevelHierarchy"/>
    <dgm:cxn modelId="{E277CDBD-7D96-4929-B62E-8F864BB760DA}" srcId="{331875A2-09F0-410D-BBD7-D805AA7608B0}" destId="{A2F991DD-125B-49B2-9BCF-C9C444AC6990}" srcOrd="1" destOrd="0" parTransId="{BF849F42-8277-47F8-AD56-67F8B4074D80}" sibTransId="{606F5FBC-E82B-4347-A17E-BE67E8D3E36F}"/>
    <dgm:cxn modelId="{D07CA680-07A6-4BC1-B88F-4AE6FDBF2FAD}" srcId="{774EFD6D-A51E-44BC-864A-AEF5D8DC5B1F}" destId="{7E1E2865-2CF5-4B0A-BBD3-E21E582E30B2}" srcOrd="0" destOrd="0" parTransId="{07B762F6-A94C-47F0-AF97-FD311C8B80F7}" sibTransId="{C640570B-943B-424F-BC1F-AA79C34E0176}"/>
    <dgm:cxn modelId="{EE5E1F57-DAEB-41D1-8A0F-9FED284F746D}" type="presOf" srcId="{BF849F42-8277-47F8-AD56-67F8B4074D80}" destId="{0E09B168-70BA-4313-8C89-7E41F5F9A0F0}" srcOrd="1" destOrd="0" presId="urn:microsoft.com/office/officeart/2008/layout/HorizontalMultiLevelHierarchy"/>
    <dgm:cxn modelId="{5F962B3B-4AAD-4AF5-8319-DB4F50FD67FD}" srcId="{07760E9A-2B0C-4853-B52D-D1AEACE9BEAF}" destId="{81C5EC77-88F5-43F9-81CC-69BC160792E2}" srcOrd="1" destOrd="0" parTransId="{56304F23-5660-4491-A097-1A83B8996D7C}" sibTransId="{D77D8DAA-B523-41D7-AA28-6B06D13A8406}"/>
    <dgm:cxn modelId="{BBA8F8D0-F6E2-4D60-9F41-A0DECD45FCF1}" type="presOf" srcId="{774EFD6D-A51E-44BC-864A-AEF5D8DC5B1F}" destId="{8EC67876-46EF-4B8D-8B3B-6D7DF2BDFD1D}" srcOrd="0" destOrd="0" presId="urn:microsoft.com/office/officeart/2008/layout/HorizontalMultiLevelHierarchy"/>
    <dgm:cxn modelId="{0929F333-2B10-4E48-9426-93AB785DD202}" type="presOf" srcId="{A8201559-E519-415F-A3CD-C176A53C7653}" destId="{9E4DB671-1F8C-4011-B696-C5F627F49ECA}" srcOrd="0" destOrd="0" presId="urn:microsoft.com/office/officeart/2008/layout/HorizontalMultiLevelHierarchy"/>
    <dgm:cxn modelId="{14567F53-5C16-472B-BA90-3D4BB599B3CA}" type="presOf" srcId="{0CFB1FCE-430D-448F-AA81-4B0D20C851EA}" destId="{070A1603-6139-4EBB-AD2E-E7D86F39C18B}" srcOrd="0" destOrd="0" presId="urn:microsoft.com/office/officeart/2008/layout/HorizontalMultiLevelHierarchy"/>
    <dgm:cxn modelId="{533C0A02-A665-4D59-BDEF-1C848A2E8E03}" type="presOf" srcId="{788CF281-DEB2-4AB9-95A4-220721B862C4}" destId="{24833D94-85F8-4D13-BA15-CBB195BADC71}" srcOrd="0" destOrd="0" presId="urn:microsoft.com/office/officeart/2008/layout/HorizontalMultiLevelHierarchy"/>
    <dgm:cxn modelId="{8B4AC638-CA6B-49D3-BADF-5D6924F34FCC}" type="presOf" srcId="{5F747032-BA79-49A9-99D9-D63074376EFB}" destId="{BBB917DF-4DEE-47CF-AB7F-6CC5C44C8367}" srcOrd="0" destOrd="0" presId="urn:microsoft.com/office/officeart/2008/layout/HorizontalMultiLevelHierarchy"/>
    <dgm:cxn modelId="{012200F8-BC49-4C37-BD5A-F1155C7DE831}" type="presOf" srcId="{0DF84784-8E6C-4A34-816B-B356808D1DC2}" destId="{A00B44C3-282C-4147-93A1-0A98CE9A766C}" srcOrd="0" destOrd="0" presId="urn:microsoft.com/office/officeart/2008/layout/HorizontalMultiLevelHierarchy"/>
    <dgm:cxn modelId="{DC8D0D24-891E-45B1-8612-6AA40E046903}" type="presOf" srcId="{EDF87E52-2A53-4554-B66D-8371BEBCFC5C}" destId="{CE515DED-90BA-47F0-9596-84C38832C7B2}" srcOrd="1" destOrd="0" presId="urn:microsoft.com/office/officeart/2008/layout/HorizontalMultiLevelHierarchy"/>
    <dgm:cxn modelId="{265D53E6-7B83-48EF-8F0A-1211C4E0C11C}" srcId="{07760E9A-2B0C-4853-B52D-D1AEACE9BEAF}" destId="{A2D7C50E-F128-4708-BF04-739EB020B1AB}" srcOrd="0" destOrd="0" parTransId="{46AAAE5E-6C4F-4FC2-AF3C-392C37FDD7E1}" sibTransId="{AFE48A6C-80C8-40D7-81A6-A6E470699D5D}"/>
    <dgm:cxn modelId="{612AC500-58CF-4D0F-A740-CF5C80636699}" type="presOf" srcId="{3EC24FA0-568A-4AD5-8FBA-7E7FD39B830D}" destId="{D1108DF3-A734-4625-A2F9-1046A66D449E}" srcOrd="0" destOrd="0" presId="urn:microsoft.com/office/officeart/2008/layout/HorizontalMultiLevelHierarchy"/>
    <dgm:cxn modelId="{3F7A272F-13C9-4B80-B07B-CDBDD68411A0}" type="presOf" srcId="{1B73F286-84B1-4310-9F61-8EE86A5FA9E9}" destId="{210F8F74-68E1-4502-B87B-96C537295462}" srcOrd="1" destOrd="0" presId="urn:microsoft.com/office/officeart/2008/layout/HorizontalMultiLevelHierarchy"/>
    <dgm:cxn modelId="{22B589C6-90BF-482D-8357-EB0CD759822E}" type="presOf" srcId="{67E74281-8497-4BB6-9C53-079726FBE590}" destId="{757C4A11-64A1-4EBF-94A8-DD435666DF92}" srcOrd="0" destOrd="0" presId="urn:microsoft.com/office/officeart/2008/layout/HorizontalMultiLevelHierarchy"/>
    <dgm:cxn modelId="{5AE26F70-E69F-4FA9-BA91-B30464CD56DD}" srcId="{27FA8DFE-B300-4CE1-BCF8-2559AC30EC46}" destId="{C025C5C4-BE2A-497F-BCD0-9997E5AB883F}" srcOrd="2" destOrd="0" parTransId="{79134390-53C0-44F0-9F27-9D3FCC135075}" sibTransId="{C9B62AC0-4F60-494D-9A6E-622EE28E429B}"/>
    <dgm:cxn modelId="{31AFD506-7C1E-4177-A07B-7F59A7B0B523}" type="presOf" srcId="{8839A37A-97CA-4177-9239-BF983D37AE5F}" destId="{3C5E6AED-D649-432B-8BC0-F0A9183EB2C4}" srcOrd="1" destOrd="0" presId="urn:microsoft.com/office/officeart/2008/layout/HorizontalMultiLevelHierarchy"/>
    <dgm:cxn modelId="{FCFCA1FF-08A2-408F-96B5-B6F3DEC3FADE}" type="presOf" srcId="{71607178-167A-4074-8774-7C39275F38C9}" destId="{2336E6CE-4969-4658-A89D-874A8ADCEAC6}" srcOrd="0" destOrd="0" presId="urn:microsoft.com/office/officeart/2008/layout/HorizontalMultiLevelHierarchy"/>
    <dgm:cxn modelId="{6E63A90E-5AB6-4D20-AA5D-657D11F2712C}" srcId="{0EFFF2A6-E131-411A-BF20-820FD1DB22FF}" destId="{E284F39B-4AE8-4CAB-971D-85ED0E1CA718}" srcOrd="1" destOrd="0" parTransId="{89D7714D-1545-4885-90A7-D92AB227BD6B}" sibTransId="{C4913033-B455-45F1-ADC2-26782080CC39}"/>
    <dgm:cxn modelId="{E7250926-F240-491E-AD9B-D088E400F3F0}" srcId="{F8091F9E-99A6-488A-8B68-C3B9B2C93315}" destId="{1DEB7A1A-98DD-4720-A41B-277958297AE4}" srcOrd="0" destOrd="0" parTransId="{B9F38468-2E8C-40C8-B5F8-336C19029614}" sibTransId="{0F544BA7-632D-4742-9F26-793DFC611CF8}"/>
    <dgm:cxn modelId="{D1D69B2B-AB83-406A-A867-59E698F0A754}" type="presOf" srcId="{C9719138-5BD4-4AB3-BE8A-0A1005C81A79}" destId="{90087FFC-4EFE-4705-9A03-F2548E8967BE}" srcOrd="0" destOrd="0" presId="urn:microsoft.com/office/officeart/2008/layout/HorizontalMultiLevelHierarchy"/>
    <dgm:cxn modelId="{74BF8F52-DF9F-4AC0-BDC6-E44F18ED3E64}" srcId="{B3D02C1C-6A44-4D6B-8192-8440D8F169E1}" destId="{1CBB4E76-4C9A-469A-9D12-C7BE52BA255B}" srcOrd="0" destOrd="0" parTransId="{22C8D540-06D2-4286-B0BC-84EB65F96D0F}" sibTransId="{3CD0C454-B0D3-4D43-B892-58BEC6C504DF}"/>
    <dgm:cxn modelId="{ED5C9841-46E6-4FEF-90E8-DBD160E47A5D}" type="presOf" srcId="{331875A2-09F0-410D-BBD7-D805AA7608B0}" destId="{7D364E15-A5E8-4F96-9553-B4CE5776C1F0}" srcOrd="0" destOrd="0" presId="urn:microsoft.com/office/officeart/2008/layout/HorizontalMultiLevelHierarchy"/>
    <dgm:cxn modelId="{B0AFF7F5-A84A-4118-9735-B859D66E3B83}" type="presOf" srcId="{D4ACC3BA-8BD6-4F8F-B65A-766C8D6EF687}" destId="{F3C45E68-3C1C-46DA-BB3B-585FE177D53E}" srcOrd="0" destOrd="0" presId="urn:microsoft.com/office/officeart/2008/layout/HorizontalMultiLevelHierarchy"/>
    <dgm:cxn modelId="{8DC426E9-52E8-42C9-8DDE-B8246BA7D280}" type="presOf" srcId="{56304F23-5660-4491-A097-1A83B8996D7C}" destId="{E22BA7FA-3C55-47A4-82C1-CD8994386B9D}" srcOrd="0" destOrd="0" presId="urn:microsoft.com/office/officeart/2008/layout/HorizontalMultiLevelHierarchy"/>
    <dgm:cxn modelId="{22281D62-9C11-4B29-8CD7-D5887185226F}" type="presOf" srcId="{07B762F6-A94C-47F0-AF97-FD311C8B80F7}" destId="{9FC48176-3DAB-47BB-B95C-871ED02F5083}" srcOrd="1" destOrd="0" presId="urn:microsoft.com/office/officeart/2008/layout/HorizontalMultiLevelHierarchy"/>
    <dgm:cxn modelId="{651680FD-16B0-43DF-812B-039250BE3590}" type="presOf" srcId="{626D1D08-2B1C-4223-83F0-91D0C5510983}" destId="{9E7C6FB7-5D26-4219-BE88-1B58BEB721D0}" srcOrd="0" destOrd="0" presId="urn:microsoft.com/office/officeart/2008/layout/HorizontalMultiLevelHierarchy"/>
    <dgm:cxn modelId="{59A50D2A-FF0C-48E1-95D1-4F834D4FEA04}" srcId="{6096D123-DEA7-45A4-8B53-5A237C3879AF}" destId="{81E1EBEC-BED3-466A-9EF0-B249D8B0DEF1}" srcOrd="0" destOrd="0" parTransId="{5C25A60E-F3F3-46E6-8DB4-C862A864C881}" sibTransId="{E27B6C02-A54A-462F-9F2A-181F7FF159E7}"/>
    <dgm:cxn modelId="{B39521AB-925B-4276-8387-5702386D985E}" type="presOf" srcId="{2071BB85-B6F2-425A-BDF2-E9BE51B51ED1}" destId="{AFA4D5DA-0013-4A74-93C0-FE3C62D4C552}" srcOrd="1" destOrd="0" presId="urn:microsoft.com/office/officeart/2008/layout/HorizontalMultiLevelHierarchy"/>
    <dgm:cxn modelId="{0BC9641B-8AD6-43A8-B6DC-ED210E024AE5}" type="presOf" srcId="{A74197E9-0864-4166-AD29-ECBEDB6D72BA}" destId="{2CAE6DD8-A202-4FE8-905A-84CB7C3310D9}" srcOrd="1" destOrd="0" presId="urn:microsoft.com/office/officeart/2008/layout/HorizontalMultiLevelHierarchy"/>
    <dgm:cxn modelId="{6FB91DBD-6039-4F2E-BCCD-245AD93D096F}" type="presOf" srcId="{E68F52F8-0B54-4745-BBDC-5FF026207F59}" destId="{D7240747-8965-4228-81D2-68EF00DFA62E}" srcOrd="1" destOrd="0" presId="urn:microsoft.com/office/officeart/2008/layout/HorizontalMultiLevelHierarchy"/>
    <dgm:cxn modelId="{CD4E6703-D2D0-4A80-9015-86286EAF774E}" type="presOf" srcId="{8839A37A-97CA-4177-9239-BF983D37AE5F}" destId="{771C8CA8-C7F9-448A-A520-BED2535FA4BD}" srcOrd="0" destOrd="0" presId="urn:microsoft.com/office/officeart/2008/layout/HorizontalMultiLevelHierarchy"/>
    <dgm:cxn modelId="{94F12854-0EBB-4618-9A12-BAD8CAAD2DBA}" type="presOf" srcId="{B3D02C1C-6A44-4D6B-8192-8440D8F169E1}" destId="{D5F399D4-36C3-4F8B-A95B-7C89FB6C98C6}" srcOrd="0" destOrd="0" presId="urn:microsoft.com/office/officeart/2008/layout/HorizontalMultiLevelHierarchy"/>
    <dgm:cxn modelId="{E920A444-23CF-4D09-A138-B928E45C481A}" type="presOf" srcId="{F8091F9E-99A6-488A-8B68-C3B9B2C93315}" destId="{E7A4C678-6CF7-4F9A-91B5-494C95810734}" srcOrd="0" destOrd="0" presId="urn:microsoft.com/office/officeart/2008/layout/HorizontalMultiLevelHierarchy"/>
    <dgm:cxn modelId="{7CAC4264-352D-4F14-832B-F1DE04AB26A0}" type="presOf" srcId="{22C8D540-06D2-4286-B0BC-84EB65F96D0F}" destId="{0B27AB66-7980-46F5-A4B4-69640BD9FACD}" srcOrd="1" destOrd="0" presId="urn:microsoft.com/office/officeart/2008/layout/HorizontalMultiLevelHierarchy"/>
    <dgm:cxn modelId="{6C1BF945-115B-4945-B7CD-A3DD92C2F43B}" type="presOf" srcId="{C9CCF95A-AA60-4BF5-BF14-E648B869AD69}" destId="{512C5422-26B1-4F66-B0CD-82A973139054}" srcOrd="0" destOrd="0" presId="urn:microsoft.com/office/officeart/2008/layout/HorizontalMultiLevelHierarchy"/>
    <dgm:cxn modelId="{39554AED-6F07-429F-B892-C666FA8E80AB}" type="presOf" srcId="{90693C3D-FAA6-425C-914C-17E6CB71A02A}" destId="{7D8E3E8C-D947-4EFE-8F2D-7620802F2D82}" srcOrd="0" destOrd="0" presId="urn:microsoft.com/office/officeart/2008/layout/HorizontalMultiLevelHierarchy"/>
    <dgm:cxn modelId="{97F9ECAA-B68D-407F-A4F4-C332D0C1B4DC}" type="presOf" srcId="{3AD84953-12CC-4884-99D1-2B0A90201795}" destId="{F2150879-03EF-4F15-A48B-7516BDD23DDB}" srcOrd="0" destOrd="0" presId="urn:microsoft.com/office/officeart/2008/layout/HorizontalMultiLevelHierarchy"/>
    <dgm:cxn modelId="{5C3342CB-C043-4D25-A594-4A959EC2B6A5}" type="presOf" srcId="{C025C5C4-BE2A-497F-BCD0-9997E5AB883F}" destId="{57250958-A733-47FD-8347-DDE7C5B78A86}" srcOrd="0" destOrd="0" presId="urn:microsoft.com/office/officeart/2008/layout/HorizontalMultiLevelHierarchy"/>
    <dgm:cxn modelId="{FC67B6F8-4BC2-4692-80DE-B160D2CE54BD}" type="presOf" srcId="{1B73F286-84B1-4310-9F61-8EE86A5FA9E9}" destId="{26035E44-64D8-4835-923B-C26E6562FF73}" srcOrd="0" destOrd="0" presId="urn:microsoft.com/office/officeart/2008/layout/HorizontalMultiLevelHierarchy"/>
    <dgm:cxn modelId="{54757E42-76D8-4A9D-B197-E5FD2AD71929}" srcId="{B1731EC3-FAD0-4F29-B1C6-238C2F5C01F6}" destId="{3EC24FA0-568A-4AD5-8FBA-7E7FD39B830D}" srcOrd="1" destOrd="0" parTransId="{7F2CE30E-31CB-4B02-8265-5CEA2A4EDF18}" sibTransId="{9BD63E0F-AB9D-407E-81F1-9D4BE06D893F}"/>
    <dgm:cxn modelId="{2B768ED7-0C43-40DA-9B97-7F75A66A7CA5}" srcId="{0EFFF2A6-E131-411A-BF20-820FD1DB22FF}" destId="{6096D123-DEA7-45A4-8B53-5A237C3879AF}" srcOrd="0" destOrd="0" parTransId="{AE5E6CE9-38AC-47D5-BE6C-E687B2C6CB40}" sibTransId="{0E9CE017-1D2A-4987-954D-81DA1D50AFB7}"/>
    <dgm:cxn modelId="{C25BCEDA-034A-4DCA-98EF-566BF110F774}" srcId="{3B9B73C0-11E5-434B-A2EF-CDA244B2A162}" destId="{331875A2-09F0-410D-BBD7-D805AA7608B0}" srcOrd="2" destOrd="0" parTransId="{090EF0B3-D6B9-4E3B-82AB-963E5F481D3A}" sibTransId="{E3682D69-E1BE-48A5-9A6D-DAB923456DE0}"/>
    <dgm:cxn modelId="{6D8C0A52-DA18-4C6D-AFB5-900A8769BE28}" type="presOf" srcId="{C9719138-5BD4-4AB3-BE8A-0A1005C81A79}" destId="{6A73CB65-3053-4E3A-902E-6D8144F3C755}" srcOrd="1" destOrd="0" presId="urn:microsoft.com/office/officeart/2008/layout/HorizontalMultiLevelHierarchy"/>
    <dgm:cxn modelId="{F981D5A5-B7C0-45C8-BFB6-F29EAF7D39B5}" type="presOf" srcId="{3AD84953-12CC-4884-99D1-2B0A90201795}" destId="{0E7467FD-3304-4F9D-BB70-BAC5CB14F999}" srcOrd="1" destOrd="0" presId="urn:microsoft.com/office/officeart/2008/layout/HorizontalMultiLevelHierarchy"/>
    <dgm:cxn modelId="{A0909E3A-EB74-4457-8970-2DD5BB7F6D0E}" type="presOf" srcId="{AE5E6CE9-38AC-47D5-BE6C-E687B2C6CB40}" destId="{E40B9FFC-C6F0-40FE-9B5C-D769697D8C4A}" srcOrd="1" destOrd="0" presId="urn:microsoft.com/office/officeart/2008/layout/HorizontalMultiLevelHierarchy"/>
    <dgm:cxn modelId="{6B00A091-93B3-415B-B791-19B2942ED5D5}" type="presOf" srcId="{BCC58A02-B3B6-4B6C-AD98-66855FED1CF3}" destId="{1E4B6B8E-ED00-4912-9F49-94C2F1BFF3E0}" srcOrd="0" destOrd="0" presId="urn:microsoft.com/office/officeart/2008/layout/HorizontalMultiLevelHierarchy"/>
    <dgm:cxn modelId="{5B5E0C8A-8E90-4FC1-AD1A-9C46628F13FB}" type="presOf" srcId="{89D7714D-1545-4885-90A7-D92AB227BD6B}" destId="{64B054B3-91DE-4CF2-AC6A-F650B9272B6F}" srcOrd="1" destOrd="0" presId="urn:microsoft.com/office/officeart/2008/layout/HorizontalMultiLevelHierarchy"/>
    <dgm:cxn modelId="{07688FA1-4D2A-40EB-92E1-C7FF25143C98}" type="presOf" srcId="{3B9B73C0-11E5-434B-A2EF-CDA244B2A162}" destId="{AB17B8BC-C404-4833-9F18-BB231EB30039}" srcOrd="0" destOrd="0" presId="urn:microsoft.com/office/officeart/2008/layout/HorizontalMultiLevelHierarchy"/>
    <dgm:cxn modelId="{0B4C5E74-1D84-40FA-A078-142E54ACC0C3}" type="presOf" srcId="{96A18569-2886-45B2-831B-7A59992CEA45}" destId="{4ACF6C40-AF31-40A3-852C-537D413AE24D}" srcOrd="0" destOrd="0" presId="urn:microsoft.com/office/officeart/2008/layout/HorizontalMultiLevelHierarchy"/>
    <dgm:cxn modelId="{FA2BDDCF-55C1-48CC-BC40-E62244CDA3A8}" srcId="{331875A2-09F0-410D-BBD7-D805AA7608B0}" destId="{F8091F9E-99A6-488A-8B68-C3B9B2C93315}" srcOrd="0" destOrd="0" parTransId="{6C5E3376-16A0-4BCA-BC67-86E7A54CCA45}" sibTransId="{F55D94FC-E674-49F9-9D2B-B974D292C0DA}"/>
    <dgm:cxn modelId="{65E0224C-C754-4BBD-A06A-A2D41CD679F3}" type="presOf" srcId="{1DEB7A1A-98DD-4720-A41B-277958297AE4}" destId="{F628C8C4-0D0B-4908-B668-7981D35C3AE6}" srcOrd="0" destOrd="0" presId="urn:microsoft.com/office/officeart/2008/layout/HorizontalMultiLevelHierarchy"/>
    <dgm:cxn modelId="{C0A818F1-B93A-4BC7-87AC-CB7D5EAED4DF}" type="presOf" srcId="{7F2CE30E-31CB-4B02-8265-5CEA2A4EDF18}" destId="{D8371E66-5354-4D9E-BE50-C48DC539E289}" srcOrd="0" destOrd="0" presId="urn:microsoft.com/office/officeart/2008/layout/HorizontalMultiLevelHierarchy"/>
    <dgm:cxn modelId="{8AAEBADB-8978-4F74-8984-C17F1772F483}" srcId="{5B53DFFC-7935-46CC-B12B-1280B5BBDA94}" destId="{174337D7-5A0E-487A-BEFB-943BF6CD6866}" srcOrd="0" destOrd="0" parTransId="{517FF296-737F-427D-91E9-3650A49C8E8C}" sibTransId="{174F4888-3794-4997-85BC-B440BB9D4CA0}"/>
    <dgm:cxn modelId="{547BAA71-4351-41B3-9224-727F20BDD252}" type="presOf" srcId="{CD13F589-029B-4486-8F84-B316DB912B99}" destId="{AF779789-DA62-47FC-8E33-1FDBD555DF95}" srcOrd="0" destOrd="0" presId="urn:microsoft.com/office/officeart/2008/layout/HorizontalMultiLevelHierarchy"/>
    <dgm:cxn modelId="{D0B69FA6-53E8-4BFA-BC95-913A1D680C99}" type="presOf" srcId="{79134390-53C0-44F0-9F27-9D3FCC135075}" destId="{86FE0C12-3655-40C9-AA48-72CD25619325}" srcOrd="0" destOrd="0" presId="urn:microsoft.com/office/officeart/2008/layout/HorizontalMultiLevelHierarchy"/>
    <dgm:cxn modelId="{57AD4F69-E376-4E2C-BFD1-5B9925D9927A}" type="presOf" srcId="{BCC58A02-B3B6-4B6C-AD98-66855FED1CF3}" destId="{12498FAC-2B40-40B5-86BC-E32E49A513DE}" srcOrd="1" destOrd="0" presId="urn:microsoft.com/office/officeart/2008/layout/HorizontalMultiLevelHierarchy"/>
    <dgm:cxn modelId="{E1AB2331-374F-4389-9E52-F0DF5068F450}" type="presOf" srcId="{2071BB85-B6F2-425A-BDF2-E9BE51B51ED1}" destId="{C1CE69B8-7007-4593-B7B5-9BA1245EE49A}" srcOrd="0" destOrd="0" presId="urn:microsoft.com/office/officeart/2008/layout/HorizontalMultiLevelHierarchy"/>
    <dgm:cxn modelId="{54156419-317A-45E2-B541-D78087C10BF5}" srcId="{3B9B73C0-11E5-434B-A2EF-CDA244B2A162}" destId="{B1731EC3-FAD0-4F29-B1C6-238C2F5C01F6}" srcOrd="5" destOrd="0" parTransId="{C9719138-5BD4-4AB3-BE8A-0A1005C81A79}" sibTransId="{06531C78-BB85-46CA-A4BA-F512673094C8}"/>
    <dgm:cxn modelId="{307C15D0-B8BE-40ED-8E9F-A01762532424}" type="presOf" srcId="{7F2CE30E-31CB-4B02-8265-5CEA2A4EDF18}" destId="{A3D9D43C-F2B9-42A6-BF25-68E9F00AC05C}" srcOrd="1" destOrd="0" presId="urn:microsoft.com/office/officeart/2008/layout/HorizontalMultiLevelHierarchy"/>
    <dgm:cxn modelId="{C7B16952-B18E-47EC-B3E1-D474E4896E30}" type="presOf" srcId="{D3EE2B27-DE85-4E69-BA88-765079BB2646}" destId="{45D15CBF-9178-44CA-AFF6-86005E08319D}" srcOrd="1" destOrd="0" presId="urn:microsoft.com/office/officeart/2008/layout/HorizontalMultiLevelHierarchy"/>
    <dgm:cxn modelId="{B44D8B1E-AAED-45A7-828A-3061F4955743}" srcId="{27FA8DFE-B300-4CE1-BCF8-2559AC30EC46}" destId="{A426908D-6E57-413C-B1AD-0B1FEDFD0AA0}" srcOrd="1" destOrd="0" parTransId="{C9CCF95A-AA60-4BF5-BF14-E648B869AD69}" sibTransId="{78DC82C7-FC5E-4554-A368-32278DE92F7A}"/>
    <dgm:cxn modelId="{D72A50D1-3C17-405C-9445-2A56D161D02F}" type="presParOf" srcId="{4ACF6C40-AF31-40A3-852C-537D413AE24D}" destId="{3AEE3249-1580-4255-90D0-B5FEAC586DA8}" srcOrd="0" destOrd="0" presId="urn:microsoft.com/office/officeart/2008/layout/HorizontalMultiLevelHierarchy"/>
    <dgm:cxn modelId="{AE9D6488-87E2-44E6-8413-16F4EA20D6B6}" type="presParOf" srcId="{3AEE3249-1580-4255-90D0-B5FEAC586DA8}" destId="{AB17B8BC-C404-4833-9F18-BB231EB30039}" srcOrd="0" destOrd="0" presId="urn:microsoft.com/office/officeart/2008/layout/HorizontalMultiLevelHierarchy"/>
    <dgm:cxn modelId="{6EBC2A78-BBCB-4E58-B58F-810587D7D86D}" type="presParOf" srcId="{3AEE3249-1580-4255-90D0-B5FEAC586DA8}" destId="{525FB599-7153-4D1C-BD5B-6B3CC4932727}" srcOrd="1" destOrd="0" presId="urn:microsoft.com/office/officeart/2008/layout/HorizontalMultiLevelHierarchy"/>
    <dgm:cxn modelId="{E3ADED8A-83D8-46B5-965A-A8C9E0A9B982}" type="presParOf" srcId="{525FB599-7153-4D1C-BD5B-6B3CC4932727}" destId="{C1CE69B8-7007-4593-B7B5-9BA1245EE49A}" srcOrd="0" destOrd="0" presId="urn:microsoft.com/office/officeart/2008/layout/HorizontalMultiLevelHierarchy"/>
    <dgm:cxn modelId="{A85D5FE9-1718-4A25-B9C2-6AA56966EE89}" type="presParOf" srcId="{C1CE69B8-7007-4593-B7B5-9BA1245EE49A}" destId="{AFA4D5DA-0013-4A74-93C0-FE3C62D4C552}" srcOrd="0" destOrd="0" presId="urn:microsoft.com/office/officeart/2008/layout/HorizontalMultiLevelHierarchy"/>
    <dgm:cxn modelId="{D329D67A-BC32-42DB-974C-04805A9783D2}" type="presParOf" srcId="{525FB599-7153-4D1C-BD5B-6B3CC4932727}" destId="{A51D04B6-34E2-4102-86FC-947C472A29B1}" srcOrd="1" destOrd="0" presId="urn:microsoft.com/office/officeart/2008/layout/HorizontalMultiLevelHierarchy"/>
    <dgm:cxn modelId="{69EEF5EE-8769-4494-9616-A90C4754EAF7}" type="presParOf" srcId="{A51D04B6-34E2-4102-86FC-947C472A29B1}" destId="{65FB2D46-D161-4D23-859A-E095536C1C78}" srcOrd="0" destOrd="0" presId="urn:microsoft.com/office/officeart/2008/layout/HorizontalMultiLevelHierarchy"/>
    <dgm:cxn modelId="{8ACE9231-15DF-4DAC-998E-1B0B9EE5C696}" type="presParOf" srcId="{A51D04B6-34E2-4102-86FC-947C472A29B1}" destId="{CA79978C-E909-4E0A-ABDC-41B2A6B42F95}" srcOrd="1" destOrd="0" presId="urn:microsoft.com/office/officeart/2008/layout/HorizontalMultiLevelHierarchy"/>
    <dgm:cxn modelId="{11B567A4-7C88-46F4-922E-F966C9335DDD}" type="presParOf" srcId="{CA79978C-E909-4E0A-ABDC-41B2A6B42F95}" destId="{107A1E93-C085-4F4E-8385-1D92424398D8}" srcOrd="0" destOrd="0" presId="urn:microsoft.com/office/officeart/2008/layout/HorizontalMultiLevelHierarchy"/>
    <dgm:cxn modelId="{6142C90A-47E7-4840-8880-4C2EC8B6D150}" type="presParOf" srcId="{107A1E93-C085-4F4E-8385-1D92424398D8}" destId="{E40B9FFC-C6F0-40FE-9B5C-D769697D8C4A}" srcOrd="0" destOrd="0" presId="urn:microsoft.com/office/officeart/2008/layout/HorizontalMultiLevelHierarchy"/>
    <dgm:cxn modelId="{CF2E9F18-1372-4534-A651-F3989BA6A416}" type="presParOf" srcId="{CA79978C-E909-4E0A-ABDC-41B2A6B42F95}" destId="{F77A16A1-FF23-4BC4-8286-29F6379BE54E}" srcOrd="1" destOrd="0" presId="urn:microsoft.com/office/officeart/2008/layout/HorizontalMultiLevelHierarchy"/>
    <dgm:cxn modelId="{1486A5D3-2FC4-40CE-A7CD-9CFFC2AC7D0C}" type="presParOf" srcId="{F77A16A1-FF23-4BC4-8286-29F6379BE54E}" destId="{F85D7BE0-E586-4377-B123-A25B1EA79609}" srcOrd="0" destOrd="0" presId="urn:microsoft.com/office/officeart/2008/layout/HorizontalMultiLevelHierarchy"/>
    <dgm:cxn modelId="{97212FBF-2865-4246-A353-160867FCBB07}" type="presParOf" srcId="{F77A16A1-FF23-4BC4-8286-29F6379BE54E}" destId="{B9CC962A-B66C-4AFB-8F00-4538309C110A}" srcOrd="1" destOrd="0" presId="urn:microsoft.com/office/officeart/2008/layout/HorizontalMultiLevelHierarchy"/>
    <dgm:cxn modelId="{9EBAB4EF-648D-4554-81EE-20658B1CBB5F}" type="presParOf" srcId="{B9CC962A-B66C-4AFB-8F00-4538309C110A}" destId="{33A13C4F-8660-4DAA-8714-41189311C497}" srcOrd="0" destOrd="0" presId="urn:microsoft.com/office/officeart/2008/layout/HorizontalMultiLevelHierarchy"/>
    <dgm:cxn modelId="{83713895-4108-491F-A057-500EB710E462}" type="presParOf" srcId="{33A13C4F-8660-4DAA-8714-41189311C497}" destId="{8428F534-B83B-4E3D-A414-19E11A932831}" srcOrd="0" destOrd="0" presId="urn:microsoft.com/office/officeart/2008/layout/HorizontalMultiLevelHierarchy"/>
    <dgm:cxn modelId="{C839BB6C-1222-495E-AEA8-3B2E59DC8316}" type="presParOf" srcId="{B9CC962A-B66C-4AFB-8F00-4538309C110A}" destId="{FFC0F3F0-E913-452E-A68C-170AC1D13CFD}" srcOrd="1" destOrd="0" presId="urn:microsoft.com/office/officeart/2008/layout/HorizontalMultiLevelHierarchy"/>
    <dgm:cxn modelId="{E27DF920-CD64-4E2E-A007-6553F7E0F641}" type="presParOf" srcId="{FFC0F3F0-E913-452E-A68C-170AC1D13CFD}" destId="{C3AC589E-D467-4210-A384-9D8B9BAEB2E1}" srcOrd="0" destOrd="0" presId="urn:microsoft.com/office/officeart/2008/layout/HorizontalMultiLevelHierarchy"/>
    <dgm:cxn modelId="{1D166982-9646-456F-B562-B4F3BAB66A1C}" type="presParOf" srcId="{FFC0F3F0-E913-452E-A68C-170AC1D13CFD}" destId="{AB6B2573-3910-410B-83EC-1BA770D62A27}" srcOrd="1" destOrd="0" presId="urn:microsoft.com/office/officeart/2008/layout/HorizontalMultiLevelHierarchy"/>
    <dgm:cxn modelId="{A299AC3B-63B7-4719-AE0B-90070D9BB8EB}" type="presParOf" srcId="{AB6B2573-3910-410B-83EC-1BA770D62A27}" destId="{1E4B6B8E-ED00-4912-9F49-94C2F1BFF3E0}" srcOrd="0" destOrd="0" presId="urn:microsoft.com/office/officeart/2008/layout/HorizontalMultiLevelHierarchy"/>
    <dgm:cxn modelId="{253B0F88-8EAA-4F7D-8C36-0F6E3CE4EF04}" type="presParOf" srcId="{1E4B6B8E-ED00-4912-9F49-94C2F1BFF3E0}" destId="{12498FAC-2B40-40B5-86BC-E32E49A513DE}" srcOrd="0" destOrd="0" presId="urn:microsoft.com/office/officeart/2008/layout/HorizontalMultiLevelHierarchy"/>
    <dgm:cxn modelId="{99236B1A-4E69-46A3-9D02-330DE00BDF9A}" type="presParOf" srcId="{AB6B2573-3910-410B-83EC-1BA770D62A27}" destId="{2AF97FA5-567C-4054-9A42-C7121A0C31B9}" srcOrd="1" destOrd="0" presId="urn:microsoft.com/office/officeart/2008/layout/HorizontalMultiLevelHierarchy"/>
    <dgm:cxn modelId="{A7539B79-557C-4AA9-8C3C-399452865A94}" type="presParOf" srcId="{2AF97FA5-567C-4054-9A42-C7121A0C31B9}" destId="{F44C94FC-C3A0-4B1B-9794-CCCCD0C2A0D1}" srcOrd="0" destOrd="0" presId="urn:microsoft.com/office/officeart/2008/layout/HorizontalMultiLevelHierarchy"/>
    <dgm:cxn modelId="{B88F1710-4C54-40BD-8BBC-D549DC600512}" type="presParOf" srcId="{2AF97FA5-567C-4054-9A42-C7121A0C31B9}" destId="{CA31A563-3D17-48E9-998A-A915E9AC40A9}" srcOrd="1" destOrd="0" presId="urn:microsoft.com/office/officeart/2008/layout/HorizontalMultiLevelHierarchy"/>
    <dgm:cxn modelId="{A245822A-31B2-4157-A85D-B8D12EF15D7F}" type="presParOf" srcId="{CA31A563-3D17-48E9-998A-A915E9AC40A9}" destId="{F5BD5EEE-A035-44D0-9F4D-5B22CCD12746}" srcOrd="0" destOrd="0" presId="urn:microsoft.com/office/officeart/2008/layout/HorizontalMultiLevelHierarchy"/>
    <dgm:cxn modelId="{5BCA9C78-3C6E-4545-98C4-9C1CFBC50AB0}" type="presParOf" srcId="{F5BD5EEE-A035-44D0-9F4D-5B22CCD12746}" destId="{E076029C-0304-4744-A45A-CD2B0D61D726}" srcOrd="0" destOrd="0" presId="urn:microsoft.com/office/officeart/2008/layout/HorizontalMultiLevelHierarchy"/>
    <dgm:cxn modelId="{82C1F853-E5A4-4EAE-912E-8F3BA842B9B5}" type="presParOf" srcId="{CA31A563-3D17-48E9-998A-A915E9AC40A9}" destId="{0F05D57C-A756-4FC1-82E9-4DE7DF5B926B}" srcOrd="1" destOrd="0" presId="urn:microsoft.com/office/officeart/2008/layout/HorizontalMultiLevelHierarchy"/>
    <dgm:cxn modelId="{AE35AB74-E824-48D4-89E5-2A1A6B025802}" type="presParOf" srcId="{0F05D57C-A756-4FC1-82E9-4DE7DF5B926B}" destId="{59F93D68-0EEA-459D-A6E2-FBCCBBB6B516}" srcOrd="0" destOrd="0" presId="urn:microsoft.com/office/officeart/2008/layout/HorizontalMultiLevelHierarchy"/>
    <dgm:cxn modelId="{DF233872-8FC5-4F7D-9526-659E9923B575}" type="presParOf" srcId="{0F05D57C-A756-4FC1-82E9-4DE7DF5B926B}" destId="{7896FEF8-26B5-4104-A968-D16ECBFCD72A}" srcOrd="1" destOrd="0" presId="urn:microsoft.com/office/officeart/2008/layout/HorizontalMultiLevelHierarchy"/>
    <dgm:cxn modelId="{ADCFD7F6-6A41-425F-AFE2-6E2D2B0E6B0C}" type="presParOf" srcId="{AB6B2573-3910-410B-83EC-1BA770D62A27}" destId="{7239F580-70B7-4DF6-BC38-32D3A3C8E400}" srcOrd="2" destOrd="0" presId="urn:microsoft.com/office/officeart/2008/layout/HorizontalMultiLevelHierarchy"/>
    <dgm:cxn modelId="{5E90430E-DEED-4BF0-B84F-C73DED50FD85}" type="presParOf" srcId="{7239F580-70B7-4DF6-BC38-32D3A3C8E400}" destId="{7E3BC3FF-8963-4BA8-8F04-2498DBCF0CB4}" srcOrd="0" destOrd="0" presId="urn:microsoft.com/office/officeart/2008/layout/HorizontalMultiLevelHierarchy"/>
    <dgm:cxn modelId="{ACDED2EB-4F68-429C-A82A-84D3DDA9F837}" type="presParOf" srcId="{AB6B2573-3910-410B-83EC-1BA770D62A27}" destId="{5BBD88AA-C62A-46CC-8C4C-41389A904B18}" srcOrd="3" destOrd="0" presId="urn:microsoft.com/office/officeart/2008/layout/HorizontalMultiLevelHierarchy"/>
    <dgm:cxn modelId="{118E2F5B-17A0-4E2C-AA78-B9BC64703E1F}" type="presParOf" srcId="{5BBD88AA-C62A-46CC-8C4C-41389A904B18}" destId="{AB668455-9CA2-43D7-9FEA-7DD81A5F5894}" srcOrd="0" destOrd="0" presId="urn:microsoft.com/office/officeart/2008/layout/HorizontalMultiLevelHierarchy"/>
    <dgm:cxn modelId="{25C6834D-CD05-4410-A136-2DF1B2CEC93E}" type="presParOf" srcId="{5BBD88AA-C62A-46CC-8C4C-41389A904B18}" destId="{BC2D195B-B3F7-432A-A29E-AF0BBA14167C}" srcOrd="1" destOrd="0" presId="urn:microsoft.com/office/officeart/2008/layout/HorizontalMultiLevelHierarchy"/>
    <dgm:cxn modelId="{22B4E0ED-8DDF-44C3-AC8F-C7798CA56AC4}" type="presParOf" srcId="{BC2D195B-B3F7-432A-A29E-AF0BBA14167C}" destId="{525433DF-A2AE-4E1F-BE34-A51BB79233F8}" srcOrd="0" destOrd="0" presId="urn:microsoft.com/office/officeart/2008/layout/HorizontalMultiLevelHierarchy"/>
    <dgm:cxn modelId="{4CF2F3BE-C3C6-4F92-A9A9-1E058894409D}" type="presParOf" srcId="{525433DF-A2AE-4E1F-BE34-A51BB79233F8}" destId="{2CAE6DD8-A202-4FE8-905A-84CB7C3310D9}" srcOrd="0" destOrd="0" presId="urn:microsoft.com/office/officeart/2008/layout/HorizontalMultiLevelHierarchy"/>
    <dgm:cxn modelId="{9D32990C-18D8-4984-8FBF-0A1924568806}" type="presParOf" srcId="{BC2D195B-B3F7-432A-A29E-AF0BBA14167C}" destId="{885B44D7-1528-4FA0-8961-259E254F825C}" srcOrd="1" destOrd="0" presId="urn:microsoft.com/office/officeart/2008/layout/HorizontalMultiLevelHierarchy"/>
    <dgm:cxn modelId="{84E181AC-09C1-42D4-8A72-8A579BDDB3AD}" type="presParOf" srcId="{885B44D7-1528-4FA0-8961-259E254F825C}" destId="{24833D94-85F8-4D13-BA15-CBB195BADC71}" srcOrd="0" destOrd="0" presId="urn:microsoft.com/office/officeart/2008/layout/HorizontalMultiLevelHierarchy"/>
    <dgm:cxn modelId="{FD144157-6B5A-43AB-B70D-C434DD17C539}" type="presParOf" srcId="{885B44D7-1528-4FA0-8961-259E254F825C}" destId="{43027300-E836-4C02-B898-D3261C8A5B4F}" srcOrd="1" destOrd="0" presId="urn:microsoft.com/office/officeart/2008/layout/HorizontalMultiLevelHierarchy"/>
    <dgm:cxn modelId="{3EBE9324-334C-4C2A-9A20-3027D9793A53}" type="presParOf" srcId="{BC2D195B-B3F7-432A-A29E-AF0BBA14167C}" destId="{512C5422-26B1-4F66-B0CD-82A973139054}" srcOrd="2" destOrd="0" presId="urn:microsoft.com/office/officeart/2008/layout/HorizontalMultiLevelHierarchy"/>
    <dgm:cxn modelId="{749ACBB8-AD16-42C9-9C10-F76288ADFFE4}" type="presParOf" srcId="{512C5422-26B1-4F66-B0CD-82A973139054}" destId="{3A6383D4-267F-4BAB-A5C5-DCE609557ED1}" srcOrd="0" destOrd="0" presId="urn:microsoft.com/office/officeart/2008/layout/HorizontalMultiLevelHierarchy"/>
    <dgm:cxn modelId="{4396DB14-A2CD-4A50-9271-1BA36F376C92}" type="presParOf" srcId="{BC2D195B-B3F7-432A-A29E-AF0BBA14167C}" destId="{816D0147-F205-4376-BFD2-44169331B780}" srcOrd="3" destOrd="0" presId="urn:microsoft.com/office/officeart/2008/layout/HorizontalMultiLevelHierarchy"/>
    <dgm:cxn modelId="{1B550B8C-5E08-4206-80AD-DA0C2893C8C2}" type="presParOf" srcId="{816D0147-F205-4376-BFD2-44169331B780}" destId="{5470A826-5A8E-4408-9DE1-8F69C81DE49D}" srcOrd="0" destOrd="0" presId="urn:microsoft.com/office/officeart/2008/layout/HorizontalMultiLevelHierarchy"/>
    <dgm:cxn modelId="{969646AF-517A-406A-8ED0-4E0EF7720F5C}" type="presParOf" srcId="{816D0147-F205-4376-BFD2-44169331B780}" destId="{803D0CAE-AA87-4DB4-A5BB-B1229696E80C}" srcOrd="1" destOrd="0" presId="urn:microsoft.com/office/officeart/2008/layout/HorizontalMultiLevelHierarchy"/>
    <dgm:cxn modelId="{9D362599-2CE0-494C-ACFE-C8C338B0D4A7}" type="presParOf" srcId="{BC2D195B-B3F7-432A-A29E-AF0BBA14167C}" destId="{86FE0C12-3655-40C9-AA48-72CD25619325}" srcOrd="4" destOrd="0" presId="urn:microsoft.com/office/officeart/2008/layout/HorizontalMultiLevelHierarchy"/>
    <dgm:cxn modelId="{CB3D034C-9A23-4336-AB73-B723FB77D439}" type="presParOf" srcId="{86FE0C12-3655-40C9-AA48-72CD25619325}" destId="{8ADCB582-C26A-47CC-803F-11463948DC64}" srcOrd="0" destOrd="0" presId="urn:microsoft.com/office/officeart/2008/layout/HorizontalMultiLevelHierarchy"/>
    <dgm:cxn modelId="{75BE606C-6225-4617-94D6-36C51666ABEA}" type="presParOf" srcId="{BC2D195B-B3F7-432A-A29E-AF0BBA14167C}" destId="{7B858F7E-BA02-4125-8F60-95F11C40B5B7}" srcOrd="5" destOrd="0" presId="urn:microsoft.com/office/officeart/2008/layout/HorizontalMultiLevelHierarchy"/>
    <dgm:cxn modelId="{1E8FBD00-5509-49BB-8137-8CCB6169E73F}" type="presParOf" srcId="{7B858F7E-BA02-4125-8F60-95F11C40B5B7}" destId="{57250958-A733-47FD-8347-DDE7C5B78A86}" srcOrd="0" destOrd="0" presId="urn:microsoft.com/office/officeart/2008/layout/HorizontalMultiLevelHierarchy"/>
    <dgm:cxn modelId="{97F98E15-F792-42FC-A59C-C0E9A968F747}" type="presParOf" srcId="{7B858F7E-BA02-4125-8F60-95F11C40B5B7}" destId="{6AF39BEE-1EB6-4560-A48A-B7477A742E39}" srcOrd="1" destOrd="0" presId="urn:microsoft.com/office/officeart/2008/layout/HorizontalMultiLevelHierarchy"/>
    <dgm:cxn modelId="{8764BDFC-DF4A-4B88-B55D-8B49B9975ADF}" type="presParOf" srcId="{CA79978C-E909-4E0A-ABDC-41B2A6B42F95}" destId="{9AB0FDB4-5C23-4DEB-8A86-A287C87B781C}" srcOrd="2" destOrd="0" presId="urn:microsoft.com/office/officeart/2008/layout/HorizontalMultiLevelHierarchy"/>
    <dgm:cxn modelId="{4C8E1D47-4681-496E-92E5-527814DAAA93}" type="presParOf" srcId="{9AB0FDB4-5C23-4DEB-8A86-A287C87B781C}" destId="{64B054B3-91DE-4CF2-AC6A-F650B9272B6F}" srcOrd="0" destOrd="0" presId="urn:microsoft.com/office/officeart/2008/layout/HorizontalMultiLevelHierarchy"/>
    <dgm:cxn modelId="{46295568-0D4F-4263-95AE-7AACA5430836}" type="presParOf" srcId="{CA79978C-E909-4E0A-ABDC-41B2A6B42F95}" destId="{E8A0D806-C978-4341-9CBF-0E8226552CEA}" srcOrd="3" destOrd="0" presId="urn:microsoft.com/office/officeart/2008/layout/HorizontalMultiLevelHierarchy"/>
    <dgm:cxn modelId="{E252C675-5F32-4EAC-A336-4CC69C73245C}" type="presParOf" srcId="{E8A0D806-C978-4341-9CBF-0E8226552CEA}" destId="{E0971310-6C3E-40C7-9604-AAC76785F606}" srcOrd="0" destOrd="0" presId="urn:microsoft.com/office/officeart/2008/layout/HorizontalMultiLevelHierarchy"/>
    <dgm:cxn modelId="{D4419FAB-AADB-4D15-8BA6-B3920FB6274E}" type="presParOf" srcId="{E8A0D806-C978-4341-9CBF-0E8226552CEA}" destId="{31B9493A-5423-42F6-B0C6-B09A534DBCBD}" srcOrd="1" destOrd="0" presId="urn:microsoft.com/office/officeart/2008/layout/HorizontalMultiLevelHierarchy"/>
    <dgm:cxn modelId="{2EA4E67C-5FC3-4C72-8B83-508FD3EA6494}" type="presParOf" srcId="{31B9493A-5423-42F6-B0C6-B09A534DBCBD}" destId="{3D83B0E0-0E66-45AB-A537-B03648A8C18D}" srcOrd="0" destOrd="0" presId="urn:microsoft.com/office/officeart/2008/layout/HorizontalMultiLevelHierarchy"/>
    <dgm:cxn modelId="{AD3E482A-44A2-4FDE-BB55-1B2F634671C4}" type="presParOf" srcId="{3D83B0E0-0E66-45AB-A537-B03648A8C18D}" destId="{60260F11-9778-4DAF-83D7-1F10813B4EB1}" srcOrd="0" destOrd="0" presId="urn:microsoft.com/office/officeart/2008/layout/HorizontalMultiLevelHierarchy"/>
    <dgm:cxn modelId="{C8078CCE-0199-4E7D-B0C7-0571EB409807}" type="presParOf" srcId="{31B9493A-5423-42F6-B0C6-B09A534DBCBD}" destId="{C6890C06-1527-47B4-B861-03DF0188DB6A}" srcOrd="1" destOrd="0" presId="urn:microsoft.com/office/officeart/2008/layout/HorizontalMultiLevelHierarchy"/>
    <dgm:cxn modelId="{AE054310-2F93-4F1C-9B95-3305D3AA3C06}" type="presParOf" srcId="{C6890C06-1527-47B4-B861-03DF0188DB6A}" destId="{2336E6CE-4969-4658-A89D-874A8ADCEAC6}" srcOrd="0" destOrd="0" presId="urn:microsoft.com/office/officeart/2008/layout/HorizontalMultiLevelHierarchy"/>
    <dgm:cxn modelId="{ED22C82F-9197-49BC-AD08-0336261FE017}" type="presParOf" srcId="{C6890C06-1527-47B4-B861-03DF0188DB6A}" destId="{C667F1A8-BCE8-4766-BC5E-43DE7BDDAA42}" srcOrd="1" destOrd="0" presId="urn:microsoft.com/office/officeart/2008/layout/HorizontalMultiLevelHierarchy"/>
    <dgm:cxn modelId="{19B6940D-399A-49F9-A62A-1E9A8D4509B5}" type="presParOf" srcId="{C667F1A8-BCE8-4766-BC5E-43DE7BDDAA42}" destId="{757C4A11-64A1-4EBF-94A8-DD435666DF92}" srcOrd="0" destOrd="0" presId="urn:microsoft.com/office/officeart/2008/layout/HorizontalMultiLevelHierarchy"/>
    <dgm:cxn modelId="{AD3F4FB9-30C0-43E1-961F-8C29E259EFF7}" type="presParOf" srcId="{757C4A11-64A1-4EBF-94A8-DD435666DF92}" destId="{C0906CFA-EEFF-45B6-9D17-5801C2010F82}" srcOrd="0" destOrd="0" presId="urn:microsoft.com/office/officeart/2008/layout/HorizontalMultiLevelHierarchy"/>
    <dgm:cxn modelId="{04D01EFB-DC6F-45A4-B25A-6ADD8334027D}" type="presParOf" srcId="{C667F1A8-BCE8-4766-BC5E-43DE7BDDAA42}" destId="{52F09F3D-B24B-448F-9112-0BF3E642D18D}" srcOrd="1" destOrd="0" presId="urn:microsoft.com/office/officeart/2008/layout/HorizontalMultiLevelHierarchy"/>
    <dgm:cxn modelId="{51812ED9-7031-42C6-ABDE-1CB7A1DBE1EB}" type="presParOf" srcId="{52F09F3D-B24B-448F-9112-0BF3E642D18D}" destId="{9E4DB671-1F8C-4011-B696-C5F627F49ECA}" srcOrd="0" destOrd="0" presId="urn:microsoft.com/office/officeart/2008/layout/HorizontalMultiLevelHierarchy"/>
    <dgm:cxn modelId="{0F964652-22D5-43FC-93AF-98FFD657C76A}" type="presParOf" srcId="{52F09F3D-B24B-448F-9112-0BF3E642D18D}" destId="{C2A7CBC0-D242-410F-AFF3-5EC83464594A}" srcOrd="1" destOrd="0" presId="urn:microsoft.com/office/officeart/2008/layout/HorizontalMultiLevelHierarchy"/>
    <dgm:cxn modelId="{2D3E27C4-C8EE-40CA-9800-0F4B83E148BB}" type="presParOf" srcId="{C2A7CBC0-D242-410F-AFF3-5EC83464594A}" destId="{D263705E-1E25-42A9-B64E-D27998A020B8}" srcOrd="0" destOrd="0" presId="urn:microsoft.com/office/officeart/2008/layout/HorizontalMultiLevelHierarchy"/>
    <dgm:cxn modelId="{FDD983D8-DE54-4BAA-8047-6040F1A08CCF}" type="presParOf" srcId="{D263705E-1E25-42A9-B64E-D27998A020B8}" destId="{C33C4051-F1C6-4C7C-93D5-60F829860357}" srcOrd="0" destOrd="0" presId="urn:microsoft.com/office/officeart/2008/layout/HorizontalMultiLevelHierarchy"/>
    <dgm:cxn modelId="{8E2CEBE9-E2EC-43F3-9E83-8E62B7BA131F}" type="presParOf" srcId="{C2A7CBC0-D242-410F-AFF3-5EC83464594A}" destId="{D07DF3D2-E5E7-4F97-A5BC-524CCD8781B4}" srcOrd="1" destOrd="0" presId="urn:microsoft.com/office/officeart/2008/layout/HorizontalMultiLevelHierarchy"/>
    <dgm:cxn modelId="{43AF0454-94B1-4462-A974-F592DA9753EB}" type="presParOf" srcId="{D07DF3D2-E5E7-4F97-A5BC-524CCD8781B4}" destId="{14C68D75-44BA-41CD-833A-8C0FBA7930CB}" srcOrd="0" destOrd="0" presId="urn:microsoft.com/office/officeart/2008/layout/HorizontalMultiLevelHierarchy"/>
    <dgm:cxn modelId="{831C8BA5-1FB5-4849-B0F9-DEBB18F3BDF8}" type="presParOf" srcId="{D07DF3D2-E5E7-4F97-A5BC-524CCD8781B4}" destId="{699F81B7-7432-4590-A4A4-F165A115CC7B}" srcOrd="1" destOrd="0" presId="urn:microsoft.com/office/officeart/2008/layout/HorizontalMultiLevelHierarchy"/>
    <dgm:cxn modelId="{9AA0B5D9-413E-4DF2-A9E2-F9A591E7922F}" type="presParOf" srcId="{699F81B7-7432-4590-A4A4-F165A115CC7B}" destId="{2F23FBBC-F0E0-4537-BBCA-5FDBEB1BD7C4}" srcOrd="0" destOrd="0" presId="urn:microsoft.com/office/officeart/2008/layout/HorizontalMultiLevelHierarchy"/>
    <dgm:cxn modelId="{7072A47A-0EFA-4193-B289-E0AEC8FEDF90}" type="presParOf" srcId="{2F23FBBC-F0E0-4537-BBCA-5FDBEB1BD7C4}" destId="{FB6D8559-B3F0-4F7D-9B49-8486271E3127}" srcOrd="0" destOrd="0" presId="urn:microsoft.com/office/officeart/2008/layout/HorizontalMultiLevelHierarchy"/>
    <dgm:cxn modelId="{264943BD-A9EF-4C82-9CC9-8233CB010D3B}" type="presParOf" srcId="{699F81B7-7432-4590-A4A4-F165A115CC7B}" destId="{A734F18A-3D93-4F98-80DC-9639E1B86D55}" srcOrd="1" destOrd="0" presId="urn:microsoft.com/office/officeart/2008/layout/HorizontalMultiLevelHierarchy"/>
    <dgm:cxn modelId="{D969126C-AC8F-436E-9C46-C23B2A56517F}" type="presParOf" srcId="{A734F18A-3D93-4F98-80DC-9639E1B86D55}" destId="{A033EBA9-4E8E-4406-B0E9-7BAD4174FC24}" srcOrd="0" destOrd="0" presId="urn:microsoft.com/office/officeart/2008/layout/HorizontalMultiLevelHierarchy"/>
    <dgm:cxn modelId="{30FD2E0F-F2C0-462E-9168-AF0E78CFD8EF}" type="presParOf" srcId="{A734F18A-3D93-4F98-80DC-9639E1B86D55}" destId="{DAF64B2C-EBF9-426D-B6D1-10BBF2EDD341}" srcOrd="1" destOrd="0" presId="urn:microsoft.com/office/officeart/2008/layout/HorizontalMultiLevelHierarchy"/>
    <dgm:cxn modelId="{57DAFD68-F632-4078-A95E-ADC37B868815}" type="presParOf" srcId="{C2A7CBC0-D242-410F-AFF3-5EC83464594A}" destId="{070A1603-6139-4EBB-AD2E-E7D86F39C18B}" srcOrd="2" destOrd="0" presId="urn:microsoft.com/office/officeart/2008/layout/HorizontalMultiLevelHierarchy"/>
    <dgm:cxn modelId="{0D3A107C-33E6-4C58-B2FE-64A43BF9CE49}" type="presParOf" srcId="{070A1603-6139-4EBB-AD2E-E7D86F39C18B}" destId="{0A7B6B6B-5FA4-4918-8A29-50B947A24077}" srcOrd="0" destOrd="0" presId="urn:microsoft.com/office/officeart/2008/layout/HorizontalMultiLevelHierarchy"/>
    <dgm:cxn modelId="{0BA727BA-775A-49D6-AC50-9D471CB9791B}" type="presParOf" srcId="{C2A7CBC0-D242-410F-AFF3-5EC83464594A}" destId="{A9979EEB-5445-4576-9C50-729125607A06}" srcOrd="3" destOrd="0" presId="urn:microsoft.com/office/officeart/2008/layout/HorizontalMultiLevelHierarchy"/>
    <dgm:cxn modelId="{F32586D5-FB5A-478D-8676-2D70B3CD4A5A}" type="presParOf" srcId="{A9979EEB-5445-4576-9C50-729125607A06}" destId="{8EC67876-46EF-4B8D-8B3B-6D7DF2BDFD1D}" srcOrd="0" destOrd="0" presId="urn:microsoft.com/office/officeart/2008/layout/HorizontalMultiLevelHierarchy"/>
    <dgm:cxn modelId="{64A4C538-A519-4BF2-9666-F5B51056A6FC}" type="presParOf" srcId="{A9979EEB-5445-4576-9C50-729125607A06}" destId="{0AF61820-9315-4837-A545-7D7A2E1D47C3}" srcOrd="1" destOrd="0" presId="urn:microsoft.com/office/officeart/2008/layout/HorizontalMultiLevelHierarchy"/>
    <dgm:cxn modelId="{F4F020C9-674D-4AEF-BB71-F646CBC169C5}" type="presParOf" srcId="{0AF61820-9315-4837-A545-7D7A2E1D47C3}" destId="{94F8E237-D29F-4181-9572-F384EDC47989}" srcOrd="0" destOrd="0" presId="urn:microsoft.com/office/officeart/2008/layout/HorizontalMultiLevelHierarchy"/>
    <dgm:cxn modelId="{F606F59A-9102-4368-BA57-1D066E4A715A}" type="presParOf" srcId="{94F8E237-D29F-4181-9572-F384EDC47989}" destId="{9FC48176-3DAB-47BB-B95C-871ED02F5083}" srcOrd="0" destOrd="0" presId="urn:microsoft.com/office/officeart/2008/layout/HorizontalMultiLevelHierarchy"/>
    <dgm:cxn modelId="{409E834A-A202-4974-9B5D-53ACA88479F2}" type="presParOf" srcId="{0AF61820-9315-4837-A545-7D7A2E1D47C3}" destId="{90DA68BC-7E5D-4268-8F51-87E98C4755FD}" srcOrd="1" destOrd="0" presId="urn:microsoft.com/office/officeart/2008/layout/HorizontalMultiLevelHierarchy"/>
    <dgm:cxn modelId="{EA68F3FB-A1C7-4D7C-823A-E982D00F6524}" type="presParOf" srcId="{90DA68BC-7E5D-4268-8F51-87E98C4755FD}" destId="{C549528C-800B-4A65-915E-5A95220569BF}" srcOrd="0" destOrd="0" presId="urn:microsoft.com/office/officeart/2008/layout/HorizontalMultiLevelHierarchy"/>
    <dgm:cxn modelId="{7AD34B37-BE9D-4919-B9AC-FDCB749264EB}" type="presParOf" srcId="{90DA68BC-7E5D-4268-8F51-87E98C4755FD}" destId="{328EF560-92DE-41B5-AA12-F9E8BAA29BBE}" srcOrd="1" destOrd="0" presId="urn:microsoft.com/office/officeart/2008/layout/HorizontalMultiLevelHierarchy"/>
    <dgm:cxn modelId="{E85A2935-3F15-479C-842C-C2F1014F6CA8}" type="presParOf" srcId="{525FB599-7153-4D1C-BD5B-6B3CC4932727}" destId="{7D8E3E8C-D947-4EFE-8F2D-7620802F2D82}" srcOrd="2" destOrd="0" presId="urn:microsoft.com/office/officeart/2008/layout/HorizontalMultiLevelHierarchy"/>
    <dgm:cxn modelId="{BE0C767E-CF38-42E1-90D5-739768343BBF}" type="presParOf" srcId="{7D8E3E8C-D947-4EFE-8F2D-7620802F2D82}" destId="{390CD2DF-2ACF-42B1-9A69-D09E12C9B19A}" srcOrd="0" destOrd="0" presId="urn:microsoft.com/office/officeart/2008/layout/HorizontalMultiLevelHierarchy"/>
    <dgm:cxn modelId="{D8F7DC68-6F34-4B69-9F06-5FAD9A3667BB}" type="presParOf" srcId="{525FB599-7153-4D1C-BD5B-6B3CC4932727}" destId="{FD70CBB0-06D7-41D1-8F3B-6E74356269DD}" srcOrd="3" destOrd="0" presId="urn:microsoft.com/office/officeart/2008/layout/HorizontalMultiLevelHierarchy"/>
    <dgm:cxn modelId="{A609EA07-F2C1-4D4F-A434-1FEEB71ECC26}" type="presParOf" srcId="{FD70CBB0-06D7-41D1-8F3B-6E74356269DD}" destId="{BBB917DF-4DEE-47CF-AB7F-6CC5C44C8367}" srcOrd="0" destOrd="0" presId="urn:microsoft.com/office/officeart/2008/layout/HorizontalMultiLevelHierarchy"/>
    <dgm:cxn modelId="{35EF2B2E-DF94-4E26-A3A4-F5B64208BB41}" type="presParOf" srcId="{FD70CBB0-06D7-41D1-8F3B-6E74356269DD}" destId="{A39ECE0F-FA03-4AE0-8C71-7BBD22F11835}" srcOrd="1" destOrd="0" presId="urn:microsoft.com/office/officeart/2008/layout/HorizontalMultiLevelHierarchy"/>
    <dgm:cxn modelId="{2B398D78-8C7B-4181-9B0A-DEBF482DE434}" type="presParOf" srcId="{A39ECE0F-FA03-4AE0-8C71-7BBD22F11835}" destId="{0BA5A9BB-145A-4AE2-A7FC-C87C3DFA8779}" srcOrd="0" destOrd="0" presId="urn:microsoft.com/office/officeart/2008/layout/HorizontalMultiLevelHierarchy"/>
    <dgm:cxn modelId="{ADCC6BF9-B1AF-4DC0-851F-D8405BD96BC2}" type="presParOf" srcId="{0BA5A9BB-145A-4AE2-A7FC-C87C3DFA8779}" destId="{45D15CBF-9178-44CA-AFF6-86005E08319D}" srcOrd="0" destOrd="0" presId="urn:microsoft.com/office/officeart/2008/layout/HorizontalMultiLevelHierarchy"/>
    <dgm:cxn modelId="{47E19B3E-D758-470B-840E-799FED59A156}" type="presParOf" srcId="{A39ECE0F-FA03-4AE0-8C71-7BBD22F11835}" destId="{C36E04EE-7EB0-4218-A60D-34CCD507EC47}" srcOrd="1" destOrd="0" presId="urn:microsoft.com/office/officeart/2008/layout/HorizontalMultiLevelHierarchy"/>
    <dgm:cxn modelId="{35CFE979-22DC-45BD-8865-5927CFB02F69}" type="presParOf" srcId="{C36E04EE-7EB0-4218-A60D-34CCD507EC47}" destId="{F3C45E68-3C1C-46DA-BB3B-585FE177D53E}" srcOrd="0" destOrd="0" presId="urn:microsoft.com/office/officeart/2008/layout/HorizontalMultiLevelHierarchy"/>
    <dgm:cxn modelId="{1E81633F-DCBE-40E6-ACF7-EC4BF5024A76}" type="presParOf" srcId="{C36E04EE-7EB0-4218-A60D-34CCD507EC47}" destId="{65CE64D4-752A-492A-A504-B6200CC1AAD4}" srcOrd="1" destOrd="0" presId="urn:microsoft.com/office/officeart/2008/layout/HorizontalMultiLevelHierarchy"/>
    <dgm:cxn modelId="{C1F910AD-0065-4501-A2B0-939A20DC240A}" type="presParOf" srcId="{65CE64D4-752A-492A-A504-B6200CC1AAD4}" destId="{52430E6C-A4A3-4945-BFE1-A292355F5A7F}" srcOrd="0" destOrd="0" presId="urn:microsoft.com/office/officeart/2008/layout/HorizontalMultiLevelHierarchy"/>
    <dgm:cxn modelId="{6E200820-4AB2-4AA2-B047-035B7E5F1206}" type="presParOf" srcId="{52430E6C-A4A3-4945-BFE1-A292355F5A7F}" destId="{9E964062-D5DE-4CC8-AF1B-97826CD1D1AC}" srcOrd="0" destOrd="0" presId="urn:microsoft.com/office/officeart/2008/layout/HorizontalMultiLevelHierarchy"/>
    <dgm:cxn modelId="{02802C6F-46E9-4C04-82A0-88499ABB2581}" type="presParOf" srcId="{65CE64D4-752A-492A-A504-B6200CC1AAD4}" destId="{CE130B8F-1984-4930-BB50-1A866862906B}" srcOrd="1" destOrd="0" presId="urn:microsoft.com/office/officeart/2008/layout/HorizontalMultiLevelHierarchy"/>
    <dgm:cxn modelId="{209A7474-DA4F-46E5-BFF2-1F07362ED510}" type="presParOf" srcId="{CE130B8F-1984-4930-BB50-1A866862906B}" destId="{CB579008-2AB6-44D7-9B88-43220054F625}" srcOrd="0" destOrd="0" presId="urn:microsoft.com/office/officeart/2008/layout/HorizontalMultiLevelHierarchy"/>
    <dgm:cxn modelId="{B5AC4C38-63FF-4A7A-9F3C-6817A78A1DF6}" type="presParOf" srcId="{CE130B8F-1984-4930-BB50-1A866862906B}" destId="{96F6BDDB-9DC6-420A-A4EF-A2FAF35DBD40}" srcOrd="1" destOrd="0" presId="urn:microsoft.com/office/officeart/2008/layout/HorizontalMultiLevelHierarchy"/>
    <dgm:cxn modelId="{6928EC4B-85E5-4BFF-B014-453043FF3900}" type="presParOf" srcId="{525FB599-7153-4D1C-BD5B-6B3CC4932727}" destId="{D28EF561-18E1-4424-AE60-8BB90BBB8F33}" srcOrd="4" destOrd="0" presId="urn:microsoft.com/office/officeart/2008/layout/HorizontalMultiLevelHierarchy"/>
    <dgm:cxn modelId="{CAD5D3C1-6000-4F2D-8CF5-C81E5959D50F}" type="presParOf" srcId="{D28EF561-18E1-4424-AE60-8BB90BBB8F33}" destId="{D4A5DDA8-DE2D-4AB8-A022-0497DBD428BD}" srcOrd="0" destOrd="0" presId="urn:microsoft.com/office/officeart/2008/layout/HorizontalMultiLevelHierarchy"/>
    <dgm:cxn modelId="{56FABA85-A91E-40F1-BB30-44F21BBB18C9}" type="presParOf" srcId="{525FB599-7153-4D1C-BD5B-6B3CC4932727}" destId="{2AD3DEC7-1199-4722-922A-C4E9AFEFC8BC}" srcOrd="5" destOrd="0" presId="urn:microsoft.com/office/officeart/2008/layout/HorizontalMultiLevelHierarchy"/>
    <dgm:cxn modelId="{552BAAD6-1213-4599-8CB2-D41A7971BFE6}" type="presParOf" srcId="{2AD3DEC7-1199-4722-922A-C4E9AFEFC8BC}" destId="{7D364E15-A5E8-4F96-9553-B4CE5776C1F0}" srcOrd="0" destOrd="0" presId="urn:microsoft.com/office/officeart/2008/layout/HorizontalMultiLevelHierarchy"/>
    <dgm:cxn modelId="{F929DED6-FEA6-49E7-91F9-439D71746F3B}" type="presParOf" srcId="{2AD3DEC7-1199-4722-922A-C4E9AFEFC8BC}" destId="{51525C11-A175-48C6-9E6C-782889DBE38A}" srcOrd="1" destOrd="0" presId="urn:microsoft.com/office/officeart/2008/layout/HorizontalMultiLevelHierarchy"/>
    <dgm:cxn modelId="{7F3EE1E6-8E9B-485B-930C-2A86D50FF679}" type="presParOf" srcId="{51525C11-A175-48C6-9E6C-782889DBE38A}" destId="{6E40CF20-9D97-48EC-9CCD-B54CF4913F9F}" srcOrd="0" destOrd="0" presId="urn:microsoft.com/office/officeart/2008/layout/HorizontalMultiLevelHierarchy"/>
    <dgm:cxn modelId="{74B0D9F5-52D7-45CB-B53B-0CD3BC063F8C}" type="presParOf" srcId="{6E40CF20-9D97-48EC-9CCD-B54CF4913F9F}" destId="{F04271C4-2B91-48DB-BE4B-56F94852DDF2}" srcOrd="0" destOrd="0" presId="urn:microsoft.com/office/officeart/2008/layout/HorizontalMultiLevelHierarchy"/>
    <dgm:cxn modelId="{0D5BB2E4-392C-47DA-8087-CEEA2ED17EBF}" type="presParOf" srcId="{51525C11-A175-48C6-9E6C-782889DBE38A}" destId="{0B3C0F50-A118-47B0-BB2C-DAC91E90767A}" srcOrd="1" destOrd="0" presId="urn:microsoft.com/office/officeart/2008/layout/HorizontalMultiLevelHierarchy"/>
    <dgm:cxn modelId="{08B0C6DD-1639-4D87-9915-577DA1B2B50A}" type="presParOf" srcId="{0B3C0F50-A118-47B0-BB2C-DAC91E90767A}" destId="{E7A4C678-6CF7-4F9A-91B5-494C95810734}" srcOrd="0" destOrd="0" presId="urn:microsoft.com/office/officeart/2008/layout/HorizontalMultiLevelHierarchy"/>
    <dgm:cxn modelId="{30C0F889-7A7F-44DB-83C3-7AE549F58F3E}" type="presParOf" srcId="{0B3C0F50-A118-47B0-BB2C-DAC91E90767A}" destId="{81BA4B34-6110-4912-BD3C-E032025A3B8B}" srcOrd="1" destOrd="0" presId="urn:microsoft.com/office/officeart/2008/layout/HorizontalMultiLevelHierarchy"/>
    <dgm:cxn modelId="{B35404AA-628F-4C31-9F80-D9F6B1F6EB59}" type="presParOf" srcId="{81BA4B34-6110-4912-BD3C-E032025A3B8B}" destId="{E9C1C897-0496-46E4-A9AF-DD186A5AAED4}" srcOrd="0" destOrd="0" presId="urn:microsoft.com/office/officeart/2008/layout/HorizontalMultiLevelHierarchy"/>
    <dgm:cxn modelId="{90831869-DC6B-4597-90FB-863DEE9AC12E}" type="presParOf" srcId="{E9C1C897-0496-46E4-A9AF-DD186A5AAED4}" destId="{EA7DA4D0-1729-40CF-BC77-A8B0A577DF63}" srcOrd="0" destOrd="0" presId="urn:microsoft.com/office/officeart/2008/layout/HorizontalMultiLevelHierarchy"/>
    <dgm:cxn modelId="{ACF342DB-1376-43E1-9A55-EF6CC03776B7}" type="presParOf" srcId="{81BA4B34-6110-4912-BD3C-E032025A3B8B}" destId="{E6C7F172-891F-45FB-B359-FA9A0ACCE200}" srcOrd="1" destOrd="0" presId="urn:microsoft.com/office/officeart/2008/layout/HorizontalMultiLevelHierarchy"/>
    <dgm:cxn modelId="{6D2510F3-7081-42F5-98AB-AFCDB5D9D58D}" type="presParOf" srcId="{E6C7F172-891F-45FB-B359-FA9A0ACCE200}" destId="{F628C8C4-0D0B-4908-B668-7981D35C3AE6}" srcOrd="0" destOrd="0" presId="urn:microsoft.com/office/officeart/2008/layout/HorizontalMultiLevelHierarchy"/>
    <dgm:cxn modelId="{ABEF3607-B052-41E2-AEEC-A92A608D5A82}" type="presParOf" srcId="{E6C7F172-891F-45FB-B359-FA9A0ACCE200}" destId="{42ACF479-39E0-4F0B-A2BE-288674A832F7}" srcOrd="1" destOrd="0" presId="urn:microsoft.com/office/officeart/2008/layout/HorizontalMultiLevelHierarchy"/>
    <dgm:cxn modelId="{F6CF0DCC-C940-46B5-9467-8828E8C584A1}" type="presParOf" srcId="{42ACF479-39E0-4F0B-A2BE-288674A832F7}" destId="{53E7D29B-3AD9-4335-9C8C-6199F2BA2D27}" srcOrd="0" destOrd="0" presId="urn:microsoft.com/office/officeart/2008/layout/HorizontalMultiLevelHierarchy"/>
    <dgm:cxn modelId="{EA85A440-1B1F-4637-B2FE-A13983AC965D}" type="presParOf" srcId="{53E7D29B-3AD9-4335-9C8C-6199F2BA2D27}" destId="{CE515DED-90BA-47F0-9596-84C38832C7B2}" srcOrd="0" destOrd="0" presId="urn:microsoft.com/office/officeart/2008/layout/HorizontalMultiLevelHierarchy"/>
    <dgm:cxn modelId="{408907E6-FC5C-43C0-ABF6-3EA6FA528B2B}" type="presParOf" srcId="{42ACF479-39E0-4F0B-A2BE-288674A832F7}" destId="{752FF393-3C96-4E63-8C34-5EE3B0CC0DFB}" srcOrd="1" destOrd="0" presId="urn:microsoft.com/office/officeart/2008/layout/HorizontalMultiLevelHierarchy"/>
    <dgm:cxn modelId="{7F1EE0BF-CE61-428E-AE22-C96EC714FBCE}" type="presParOf" srcId="{752FF393-3C96-4E63-8C34-5EE3B0CC0DFB}" destId="{2C288BD7-588E-4A6B-94B7-CDD5438FB78C}" srcOrd="0" destOrd="0" presId="urn:microsoft.com/office/officeart/2008/layout/HorizontalMultiLevelHierarchy"/>
    <dgm:cxn modelId="{E8C72596-8A7C-468A-BD1C-B5EF4FE07B94}" type="presParOf" srcId="{752FF393-3C96-4E63-8C34-5EE3B0CC0DFB}" destId="{F8AF2B8F-6B75-480F-A481-6CBFBF3E4453}" srcOrd="1" destOrd="0" presId="urn:microsoft.com/office/officeart/2008/layout/HorizontalMultiLevelHierarchy"/>
    <dgm:cxn modelId="{2F2FEF24-513D-4776-83C3-31AE59D7E3E2}" type="presParOf" srcId="{F8AF2B8F-6B75-480F-A481-6CBFBF3E4453}" destId="{EEFEC701-F6F1-41AB-8E49-9960CFA59A4C}" srcOrd="0" destOrd="0" presId="urn:microsoft.com/office/officeart/2008/layout/HorizontalMultiLevelHierarchy"/>
    <dgm:cxn modelId="{604A0BC8-5FFB-4A4C-B7B4-B0267C962FDE}" type="presParOf" srcId="{EEFEC701-F6F1-41AB-8E49-9960CFA59A4C}" destId="{D7240747-8965-4228-81D2-68EF00DFA62E}" srcOrd="0" destOrd="0" presId="urn:microsoft.com/office/officeart/2008/layout/HorizontalMultiLevelHierarchy"/>
    <dgm:cxn modelId="{5FA5F467-E22B-48C1-ADB6-D4FDD1ED57AA}" type="presParOf" srcId="{F8AF2B8F-6B75-480F-A481-6CBFBF3E4453}" destId="{C2226221-BE4B-458A-B7F2-6F3804CA9588}" srcOrd="1" destOrd="0" presId="urn:microsoft.com/office/officeart/2008/layout/HorizontalMultiLevelHierarchy"/>
    <dgm:cxn modelId="{F7C18301-7FC3-4765-A39A-F5B47C70F39D}" type="presParOf" srcId="{C2226221-BE4B-458A-B7F2-6F3804CA9588}" destId="{8D930B64-17A1-4F88-8880-9CB2A6162CB2}" srcOrd="0" destOrd="0" presId="urn:microsoft.com/office/officeart/2008/layout/HorizontalMultiLevelHierarchy"/>
    <dgm:cxn modelId="{23CCF986-4177-4834-99BB-6382DDDD3378}" type="presParOf" srcId="{C2226221-BE4B-458A-B7F2-6F3804CA9588}" destId="{8EC753FA-8FA6-4085-A5F7-6D76268B1A24}" srcOrd="1" destOrd="0" presId="urn:microsoft.com/office/officeart/2008/layout/HorizontalMultiLevelHierarchy"/>
    <dgm:cxn modelId="{4BABBFBC-ED13-455B-A263-895C73091A5C}" type="presParOf" srcId="{81BA4B34-6110-4912-BD3C-E032025A3B8B}" destId="{D3AF5E76-858D-4E83-9AA1-0F1A55803AFA}" srcOrd="2" destOrd="0" presId="urn:microsoft.com/office/officeart/2008/layout/HorizontalMultiLevelHierarchy"/>
    <dgm:cxn modelId="{976D0539-1EB5-4774-AD7E-4ACC45FA16B9}" type="presParOf" srcId="{D3AF5E76-858D-4E83-9AA1-0F1A55803AFA}" destId="{551BCB48-B32D-4FBD-BAF6-3D4B52F1CF83}" srcOrd="0" destOrd="0" presId="urn:microsoft.com/office/officeart/2008/layout/HorizontalMultiLevelHierarchy"/>
    <dgm:cxn modelId="{32C071EB-9FAA-4484-A21A-89A623175FCB}" type="presParOf" srcId="{81BA4B34-6110-4912-BD3C-E032025A3B8B}" destId="{7C1C712A-DC4E-41EC-B26A-E9860ED0797D}" srcOrd="3" destOrd="0" presId="urn:microsoft.com/office/officeart/2008/layout/HorizontalMultiLevelHierarchy"/>
    <dgm:cxn modelId="{5B972131-6ADA-4809-A295-C9FBBF465ABD}" type="presParOf" srcId="{7C1C712A-DC4E-41EC-B26A-E9860ED0797D}" destId="{2BEBED70-E8DB-46E4-96B0-7175CA3D4DD1}" srcOrd="0" destOrd="0" presId="urn:microsoft.com/office/officeart/2008/layout/HorizontalMultiLevelHierarchy"/>
    <dgm:cxn modelId="{D6F73709-2C8E-43CC-B1E9-0ACBDB713E66}" type="presParOf" srcId="{7C1C712A-DC4E-41EC-B26A-E9860ED0797D}" destId="{E3FBA8FD-CF50-4541-98A5-15E14EADACC7}" srcOrd="1" destOrd="0" presId="urn:microsoft.com/office/officeart/2008/layout/HorizontalMultiLevelHierarchy"/>
    <dgm:cxn modelId="{9A54933D-EC75-4CA4-93C2-5B523D7F8047}" type="presParOf" srcId="{51525C11-A175-48C6-9E6C-782889DBE38A}" destId="{251990D7-8A61-460C-B111-DBD5E79F5C70}" srcOrd="2" destOrd="0" presId="urn:microsoft.com/office/officeart/2008/layout/HorizontalMultiLevelHierarchy"/>
    <dgm:cxn modelId="{1652B53F-99F6-4BDA-8B5B-DDDFD269648C}" type="presParOf" srcId="{251990D7-8A61-460C-B111-DBD5E79F5C70}" destId="{0E09B168-70BA-4313-8C89-7E41F5F9A0F0}" srcOrd="0" destOrd="0" presId="urn:microsoft.com/office/officeart/2008/layout/HorizontalMultiLevelHierarchy"/>
    <dgm:cxn modelId="{182ADFFE-0941-427A-A574-469A4F34AAF9}" type="presParOf" srcId="{51525C11-A175-48C6-9E6C-782889DBE38A}" destId="{045DB020-6FFF-44AA-A2C8-8D75CEE7BD79}" srcOrd="3" destOrd="0" presId="urn:microsoft.com/office/officeart/2008/layout/HorizontalMultiLevelHierarchy"/>
    <dgm:cxn modelId="{B04248A8-2613-4771-B373-D89A1F494EAC}" type="presParOf" srcId="{045DB020-6FFF-44AA-A2C8-8D75CEE7BD79}" destId="{6E539B4F-1F6C-466A-915C-7B4D6BC15A3A}" srcOrd="0" destOrd="0" presId="urn:microsoft.com/office/officeart/2008/layout/HorizontalMultiLevelHierarchy"/>
    <dgm:cxn modelId="{6F08F776-E0CA-4BD0-BFC0-25D54957B093}" type="presParOf" srcId="{045DB020-6FFF-44AA-A2C8-8D75CEE7BD79}" destId="{5F6E39EB-AB0D-4FCC-857F-2760A835610C}" srcOrd="1" destOrd="0" presId="urn:microsoft.com/office/officeart/2008/layout/HorizontalMultiLevelHierarchy"/>
    <dgm:cxn modelId="{424AD5FA-3613-4CF5-B961-0F01D03C8007}" type="presParOf" srcId="{5F6E39EB-AB0D-4FCC-857F-2760A835610C}" destId="{9E7C6FB7-5D26-4219-BE88-1B58BEB721D0}" srcOrd="0" destOrd="0" presId="urn:microsoft.com/office/officeart/2008/layout/HorizontalMultiLevelHierarchy"/>
    <dgm:cxn modelId="{3DFF7EC8-4969-4C86-A436-1345C25D0A96}" type="presParOf" srcId="{9E7C6FB7-5D26-4219-BE88-1B58BEB721D0}" destId="{FDD864FA-05F8-4900-B5D9-AE97912F6C60}" srcOrd="0" destOrd="0" presId="urn:microsoft.com/office/officeart/2008/layout/HorizontalMultiLevelHierarchy"/>
    <dgm:cxn modelId="{0314D2FD-ACA5-4279-BDDD-13C22AA43647}" type="presParOf" srcId="{5F6E39EB-AB0D-4FCC-857F-2760A835610C}" destId="{1D398B59-5A11-4511-B5EB-D5E328D8FE1E}" srcOrd="1" destOrd="0" presId="urn:microsoft.com/office/officeart/2008/layout/HorizontalMultiLevelHierarchy"/>
    <dgm:cxn modelId="{30C9862B-239A-4AB3-B501-08352CE77798}" type="presParOf" srcId="{1D398B59-5A11-4511-B5EB-D5E328D8FE1E}" destId="{C33F7B36-7F05-4CEA-B84B-DCA3CF67BB8B}" srcOrd="0" destOrd="0" presId="urn:microsoft.com/office/officeart/2008/layout/HorizontalMultiLevelHierarchy"/>
    <dgm:cxn modelId="{17145A4D-D97F-46A1-BF91-EAA6A058E361}" type="presParOf" srcId="{1D398B59-5A11-4511-B5EB-D5E328D8FE1E}" destId="{73E9AAA1-5D0E-4071-91CE-A5480F43C240}" srcOrd="1" destOrd="0" presId="urn:microsoft.com/office/officeart/2008/layout/HorizontalMultiLevelHierarchy"/>
    <dgm:cxn modelId="{40FF85AB-FA58-4722-9406-E696EC721B74}" type="presParOf" srcId="{73E9AAA1-5D0E-4071-91CE-A5480F43C240}" destId="{A00B44C3-282C-4147-93A1-0A98CE9A766C}" srcOrd="0" destOrd="0" presId="urn:microsoft.com/office/officeart/2008/layout/HorizontalMultiLevelHierarchy"/>
    <dgm:cxn modelId="{EE9D367B-D0D5-4054-82F0-51235E5B1E03}" type="presParOf" srcId="{A00B44C3-282C-4147-93A1-0A98CE9A766C}" destId="{98B6A16E-1F5A-4BBD-8397-BFF58FCD7331}" srcOrd="0" destOrd="0" presId="urn:microsoft.com/office/officeart/2008/layout/HorizontalMultiLevelHierarchy"/>
    <dgm:cxn modelId="{900A735E-BCA8-44D9-BAAA-5EE9E3989769}" type="presParOf" srcId="{73E9AAA1-5D0E-4071-91CE-A5480F43C240}" destId="{9DA386E4-589B-48A9-9639-4F990F121BAA}" srcOrd="1" destOrd="0" presId="urn:microsoft.com/office/officeart/2008/layout/HorizontalMultiLevelHierarchy"/>
    <dgm:cxn modelId="{F3770A39-75C4-4082-A1C5-B5F84F553CCF}" type="presParOf" srcId="{9DA386E4-589B-48A9-9639-4F990F121BAA}" destId="{61C42C72-331E-41B7-9D97-49EBA7A652F0}" srcOrd="0" destOrd="0" presId="urn:microsoft.com/office/officeart/2008/layout/HorizontalMultiLevelHierarchy"/>
    <dgm:cxn modelId="{A46BA9E7-243C-4FF2-9E4E-402CBDF180CF}" type="presParOf" srcId="{9DA386E4-589B-48A9-9639-4F990F121BAA}" destId="{6305C147-5150-4A7B-8EE3-09C385CEA85E}" srcOrd="1" destOrd="0" presId="urn:microsoft.com/office/officeart/2008/layout/HorizontalMultiLevelHierarchy"/>
    <dgm:cxn modelId="{358A2A64-DADC-4530-8DB3-5F7348BC7CED}" type="presParOf" srcId="{6305C147-5150-4A7B-8EE3-09C385CEA85E}" destId="{56E8873D-C0E3-4E8F-B1C7-49969F47B2CE}" srcOrd="0" destOrd="0" presId="urn:microsoft.com/office/officeart/2008/layout/HorizontalMultiLevelHierarchy"/>
    <dgm:cxn modelId="{A09D62F4-7888-4792-9792-DC03938DD00A}" type="presParOf" srcId="{56E8873D-C0E3-4E8F-B1C7-49969F47B2CE}" destId="{8D9BBFD7-A283-47F9-8D70-36A9138C1DB9}" srcOrd="0" destOrd="0" presId="urn:microsoft.com/office/officeart/2008/layout/HorizontalMultiLevelHierarchy"/>
    <dgm:cxn modelId="{F899501F-9CFC-4540-871F-8F1EA0FB4391}" type="presParOf" srcId="{6305C147-5150-4A7B-8EE3-09C385CEA85E}" destId="{8C2E02BD-BBFE-4C27-BC2F-A267B86C8FC1}" srcOrd="1" destOrd="0" presId="urn:microsoft.com/office/officeart/2008/layout/HorizontalMultiLevelHierarchy"/>
    <dgm:cxn modelId="{46EBC781-D66C-4D4B-953C-BE722946DDF8}" type="presParOf" srcId="{8C2E02BD-BBFE-4C27-BC2F-A267B86C8FC1}" destId="{817DAC0C-0740-4D9E-8FB4-46DD554A70C2}" srcOrd="0" destOrd="0" presId="urn:microsoft.com/office/officeart/2008/layout/HorizontalMultiLevelHierarchy"/>
    <dgm:cxn modelId="{A301CE3C-D79D-4E9E-A154-DB10ACEA03FF}" type="presParOf" srcId="{8C2E02BD-BBFE-4C27-BC2F-A267B86C8FC1}" destId="{765067C8-5675-4B0A-89A1-C9BDA3F3B652}" srcOrd="1" destOrd="0" presId="urn:microsoft.com/office/officeart/2008/layout/HorizontalMultiLevelHierarchy"/>
    <dgm:cxn modelId="{CE246107-5185-4AE8-8C4E-2814D7D76641}" type="presParOf" srcId="{6305C147-5150-4A7B-8EE3-09C385CEA85E}" destId="{29306784-A16B-4B46-B2B1-BB80F181062D}" srcOrd="2" destOrd="0" presId="urn:microsoft.com/office/officeart/2008/layout/HorizontalMultiLevelHierarchy"/>
    <dgm:cxn modelId="{8A8B072E-4760-49A1-905C-212F90D5DFBD}" type="presParOf" srcId="{29306784-A16B-4B46-B2B1-BB80F181062D}" destId="{E3BE2A2E-8B5F-4A63-925C-CF99D8596763}" srcOrd="0" destOrd="0" presId="urn:microsoft.com/office/officeart/2008/layout/HorizontalMultiLevelHierarchy"/>
    <dgm:cxn modelId="{EAD24D06-6AB3-4E76-AE8D-63ACD361DBEB}" type="presParOf" srcId="{6305C147-5150-4A7B-8EE3-09C385CEA85E}" destId="{FD1CDB4F-DF83-4EF5-B820-B1E977E04C62}" srcOrd="3" destOrd="0" presId="urn:microsoft.com/office/officeart/2008/layout/HorizontalMultiLevelHierarchy"/>
    <dgm:cxn modelId="{1D747435-FDF9-4459-B3FF-84BAD797BA29}" type="presParOf" srcId="{FD1CDB4F-DF83-4EF5-B820-B1E977E04C62}" destId="{A009B7A0-D8D4-4D4E-B5E4-442E297EB9FC}" srcOrd="0" destOrd="0" presId="urn:microsoft.com/office/officeart/2008/layout/HorizontalMultiLevelHierarchy"/>
    <dgm:cxn modelId="{9DD30FCA-1A36-49D9-AEB2-083E4537D83D}" type="presParOf" srcId="{FD1CDB4F-DF83-4EF5-B820-B1E977E04C62}" destId="{7883FF09-1FB4-4147-B501-4EC8E84243AC}" srcOrd="1" destOrd="0" presId="urn:microsoft.com/office/officeart/2008/layout/HorizontalMultiLevelHierarchy"/>
    <dgm:cxn modelId="{21830268-F44A-46E8-9851-21CAD7CB9E31}" type="presParOf" srcId="{73E9AAA1-5D0E-4071-91CE-A5480F43C240}" destId="{F2150879-03EF-4F15-A48B-7516BDD23DDB}" srcOrd="2" destOrd="0" presId="urn:microsoft.com/office/officeart/2008/layout/HorizontalMultiLevelHierarchy"/>
    <dgm:cxn modelId="{308EADBB-497A-4970-B935-3AFB9D0DB716}" type="presParOf" srcId="{F2150879-03EF-4F15-A48B-7516BDD23DDB}" destId="{0E7467FD-3304-4F9D-BB70-BAC5CB14F999}" srcOrd="0" destOrd="0" presId="urn:microsoft.com/office/officeart/2008/layout/HorizontalMultiLevelHierarchy"/>
    <dgm:cxn modelId="{370B5BC5-5CBC-4842-BA99-4C0B815853E6}" type="presParOf" srcId="{73E9AAA1-5D0E-4071-91CE-A5480F43C240}" destId="{88539E02-FBA4-4EF1-AD06-835AC8649BA4}" srcOrd="3" destOrd="0" presId="urn:microsoft.com/office/officeart/2008/layout/HorizontalMultiLevelHierarchy"/>
    <dgm:cxn modelId="{A5779797-75FC-4D62-86DB-0E84807FA0B9}" type="presParOf" srcId="{88539E02-FBA4-4EF1-AD06-835AC8649BA4}" destId="{CF02F420-FED4-42C5-B027-88EAE9229C4C}" srcOrd="0" destOrd="0" presId="urn:microsoft.com/office/officeart/2008/layout/HorizontalMultiLevelHierarchy"/>
    <dgm:cxn modelId="{73B25FD8-44FC-4C05-BAD3-DAC2920169FF}" type="presParOf" srcId="{88539E02-FBA4-4EF1-AD06-835AC8649BA4}" destId="{B79DC019-9080-4AF5-B1CD-3D9FD5C0D058}" srcOrd="1" destOrd="0" presId="urn:microsoft.com/office/officeart/2008/layout/HorizontalMultiLevelHierarchy"/>
    <dgm:cxn modelId="{DCC344F3-3AF7-40E1-9BA5-3B3425720C93}" type="presParOf" srcId="{525FB599-7153-4D1C-BD5B-6B3CC4932727}" destId="{3B64643F-479C-43FA-9A0F-342892680B93}" srcOrd="6" destOrd="0" presId="urn:microsoft.com/office/officeart/2008/layout/HorizontalMultiLevelHierarchy"/>
    <dgm:cxn modelId="{0FEDD7A9-2F8F-49B0-BE79-8FD1A5B5C27E}" type="presParOf" srcId="{3B64643F-479C-43FA-9A0F-342892680B93}" destId="{7E4943A2-BF63-44BE-A39E-4A13345E55B0}" srcOrd="0" destOrd="0" presId="urn:microsoft.com/office/officeart/2008/layout/HorizontalMultiLevelHierarchy"/>
    <dgm:cxn modelId="{D02B2FE8-40F0-46D8-A6EC-E3EA8D809263}" type="presParOf" srcId="{525FB599-7153-4D1C-BD5B-6B3CC4932727}" destId="{7C48E797-8DC6-432A-A84B-9CEB8E7FA0AB}" srcOrd="7" destOrd="0" presId="urn:microsoft.com/office/officeart/2008/layout/HorizontalMultiLevelHierarchy"/>
    <dgm:cxn modelId="{02C5969B-2B89-4DDF-B6AD-915EA825F00B}" type="presParOf" srcId="{7C48E797-8DC6-432A-A84B-9CEB8E7FA0AB}" destId="{D5F399D4-36C3-4F8B-A95B-7C89FB6C98C6}" srcOrd="0" destOrd="0" presId="urn:microsoft.com/office/officeart/2008/layout/HorizontalMultiLevelHierarchy"/>
    <dgm:cxn modelId="{22F05737-0510-4C50-B723-811A577C5571}" type="presParOf" srcId="{7C48E797-8DC6-432A-A84B-9CEB8E7FA0AB}" destId="{F1237BB3-AE7B-4112-A599-FEFE7564487A}" srcOrd="1" destOrd="0" presId="urn:microsoft.com/office/officeart/2008/layout/HorizontalMultiLevelHierarchy"/>
    <dgm:cxn modelId="{B3618816-8F54-4940-B0DA-0345B4A8B68E}" type="presParOf" srcId="{F1237BB3-AE7B-4112-A599-FEFE7564487A}" destId="{C5027FC2-5B56-40C8-8E52-D3654193D5D7}" srcOrd="0" destOrd="0" presId="urn:microsoft.com/office/officeart/2008/layout/HorizontalMultiLevelHierarchy"/>
    <dgm:cxn modelId="{0B791660-0B38-4F2C-AE48-CA025CF7B304}" type="presParOf" srcId="{C5027FC2-5B56-40C8-8E52-D3654193D5D7}" destId="{0B27AB66-7980-46F5-A4B4-69640BD9FACD}" srcOrd="0" destOrd="0" presId="urn:microsoft.com/office/officeart/2008/layout/HorizontalMultiLevelHierarchy"/>
    <dgm:cxn modelId="{A09B70CD-FF3A-44CE-BB15-273C6CF6D7A5}" type="presParOf" srcId="{F1237BB3-AE7B-4112-A599-FEFE7564487A}" destId="{17D86288-1140-4AD6-A684-FAB076FC681E}" srcOrd="1" destOrd="0" presId="urn:microsoft.com/office/officeart/2008/layout/HorizontalMultiLevelHierarchy"/>
    <dgm:cxn modelId="{E49807C9-5E12-4A21-9B1E-7BB4AE550121}" type="presParOf" srcId="{17D86288-1140-4AD6-A684-FAB076FC681E}" destId="{6823441C-2C90-494D-B64D-843260E36E8F}" srcOrd="0" destOrd="0" presId="urn:microsoft.com/office/officeart/2008/layout/HorizontalMultiLevelHierarchy"/>
    <dgm:cxn modelId="{9D9F8DDC-AAF7-4EC1-A7FD-590713AEDB9C}" type="presParOf" srcId="{17D86288-1140-4AD6-A684-FAB076FC681E}" destId="{6FBFACAE-63E2-493E-872E-45B43248758E}" srcOrd="1" destOrd="0" presId="urn:microsoft.com/office/officeart/2008/layout/HorizontalMultiLevelHierarchy"/>
    <dgm:cxn modelId="{72B18E81-7BF7-4D3E-97C5-2D1348DA35E9}" type="presParOf" srcId="{525FB599-7153-4D1C-BD5B-6B3CC4932727}" destId="{771C8CA8-C7F9-448A-A520-BED2535FA4BD}" srcOrd="8" destOrd="0" presId="urn:microsoft.com/office/officeart/2008/layout/HorizontalMultiLevelHierarchy"/>
    <dgm:cxn modelId="{D4E79FE8-3482-46E6-A052-CDE8423F4678}" type="presParOf" srcId="{771C8CA8-C7F9-448A-A520-BED2535FA4BD}" destId="{3C5E6AED-D649-432B-8BC0-F0A9183EB2C4}" srcOrd="0" destOrd="0" presId="urn:microsoft.com/office/officeart/2008/layout/HorizontalMultiLevelHierarchy"/>
    <dgm:cxn modelId="{3A0224E3-BBC9-467A-A428-9303D3A0E859}" type="presParOf" srcId="{525FB599-7153-4D1C-BD5B-6B3CC4932727}" destId="{76148ABC-E2F3-4008-BC16-1C21A9078725}" srcOrd="9" destOrd="0" presId="urn:microsoft.com/office/officeart/2008/layout/HorizontalMultiLevelHierarchy"/>
    <dgm:cxn modelId="{C3D7D9FE-F1F0-4D36-84C2-9106B80B2678}" type="presParOf" srcId="{76148ABC-E2F3-4008-BC16-1C21A9078725}" destId="{6242A02E-02D0-47C2-B325-D2FC6CBB456D}" srcOrd="0" destOrd="0" presId="urn:microsoft.com/office/officeart/2008/layout/HorizontalMultiLevelHierarchy"/>
    <dgm:cxn modelId="{70702432-4943-4E8C-8108-1679CD1D68C8}" type="presParOf" srcId="{76148ABC-E2F3-4008-BC16-1C21A9078725}" destId="{6A583BC3-86C0-46B2-B33C-07195FC19A2A}" srcOrd="1" destOrd="0" presId="urn:microsoft.com/office/officeart/2008/layout/HorizontalMultiLevelHierarchy"/>
    <dgm:cxn modelId="{0EE05691-FB41-4C3E-9633-B09D94F04F14}" type="presParOf" srcId="{6A583BC3-86C0-46B2-B33C-07195FC19A2A}" destId="{BA12B19C-67EC-429C-B31C-67AC6754B5B7}" srcOrd="0" destOrd="0" presId="urn:microsoft.com/office/officeart/2008/layout/HorizontalMultiLevelHierarchy"/>
    <dgm:cxn modelId="{5B0868CC-46E4-4F85-88F4-6ED1650329A2}" type="presParOf" srcId="{BA12B19C-67EC-429C-B31C-67AC6754B5B7}" destId="{CB34B9B0-6706-4CE8-9BCB-AD9359C3D31D}" srcOrd="0" destOrd="0" presId="urn:microsoft.com/office/officeart/2008/layout/HorizontalMultiLevelHierarchy"/>
    <dgm:cxn modelId="{2855ED29-2595-4819-BCD9-4AC412B23B61}" type="presParOf" srcId="{6A583BC3-86C0-46B2-B33C-07195FC19A2A}" destId="{6149ECD5-C2E6-4748-AB9D-1198CD58EA9B}" srcOrd="1" destOrd="0" presId="urn:microsoft.com/office/officeart/2008/layout/HorizontalMultiLevelHierarchy"/>
    <dgm:cxn modelId="{2E38434D-B782-4676-B6AD-D8D39096DCF5}" type="presParOf" srcId="{6149ECD5-C2E6-4748-AB9D-1198CD58EA9B}" destId="{1AA09CF5-0F12-4595-AD39-4643959F0B29}" srcOrd="0" destOrd="0" presId="urn:microsoft.com/office/officeart/2008/layout/HorizontalMultiLevelHierarchy"/>
    <dgm:cxn modelId="{3C8E9124-84F1-4715-A788-40A8064476DA}" type="presParOf" srcId="{6149ECD5-C2E6-4748-AB9D-1198CD58EA9B}" destId="{D58799C8-1DB3-4B53-98AC-E3062CFD85BA}" srcOrd="1" destOrd="0" presId="urn:microsoft.com/office/officeart/2008/layout/HorizontalMultiLevelHierarchy"/>
    <dgm:cxn modelId="{A7F54B71-20C9-4EE1-AFB5-B78DD369A053}" type="presParOf" srcId="{D58799C8-1DB3-4B53-98AC-E3062CFD85BA}" destId="{70C6F409-1CC4-4073-8249-A0262DD88B49}" srcOrd="0" destOrd="0" presId="urn:microsoft.com/office/officeart/2008/layout/HorizontalMultiLevelHierarchy"/>
    <dgm:cxn modelId="{3FC7BD18-E59E-4FF9-AB63-F2E9528E9ADF}" type="presParOf" srcId="{70C6F409-1CC4-4073-8249-A0262DD88B49}" destId="{685F0502-CC4F-4561-89C7-5686E9708761}" srcOrd="0" destOrd="0" presId="urn:microsoft.com/office/officeart/2008/layout/HorizontalMultiLevelHierarchy"/>
    <dgm:cxn modelId="{55AE58FE-7F83-4A70-9D6A-B299B8F90D9F}" type="presParOf" srcId="{D58799C8-1DB3-4B53-98AC-E3062CFD85BA}" destId="{3212814C-4D65-4749-92D1-BFBDC5067201}" srcOrd="1" destOrd="0" presId="urn:microsoft.com/office/officeart/2008/layout/HorizontalMultiLevelHierarchy"/>
    <dgm:cxn modelId="{3D0EA18F-01E0-4BDB-BD22-71429CDD0E59}" type="presParOf" srcId="{3212814C-4D65-4749-92D1-BFBDC5067201}" destId="{AF779789-DA62-47FC-8E33-1FDBD555DF95}" srcOrd="0" destOrd="0" presId="urn:microsoft.com/office/officeart/2008/layout/HorizontalMultiLevelHierarchy"/>
    <dgm:cxn modelId="{72F6A0F9-7C16-4E51-89A8-E20E29A13597}" type="presParOf" srcId="{3212814C-4D65-4749-92D1-BFBDC5067201}" destId="{1E4AFFC9-CEBA-4980-8A69-EBC4F330AD51}" srcOrd="1" destOrd="0" presId="urn:microsoft.com/office/officeart/2008/layout/HorizontalMultiLevelHierarchy"/>
    <dgm:cxn modelId="{19120868-F832-4010-9D57-E15558225B82}" type="presParOf" srcId="{6A583BC3-86C0-46B2-B33C-07195FC19A2A}" destId="{E22BA7FA-3C55-47A4-82C1-CD8994386B9D}" srcOrd="2" destOrd="0" presId="urn:microsoft.com/office/officeart/2008/layout/HorizontalMultiLevelHierarchy"/>
    <dgm:cxn modelId="{5C7AEFFB-870F-4500-80D6-0192EE4A6375}" type="presParOf" srcId="{E22BA7FA-3C55-47A4-82C1-CD8994386B9D}" destId="{7D276541-161E-48E6-80AB-78E869D2806E}" srcOrd="0" destOrd="0" presId="urn:microsoft.com/office/officeart/2008/layout/HorizontalMultiLevelHierarchy"/>
    <dgm:cxn modelId="{66B0489E-DD78-494B-9528-07ECEE4EFA2C}" type="presParOf" srcId="{6A583BC3-86C0-46B2-B33C-07195FC19A2A}" destId="{BFB697C8-00C1-4E52-8C9D-5E56AD8FF80B}" srcOrd="3" destOrd="0" presId="urn:microsoft.com/office/officeart/2008/layout/HorizontalMultiLevelHierarchy"/>
    <dgm:cxn modelId="{B585D554-193C-42A5-81B3-EBE375AA6BA3}" type="presParOf" srcId="{BFB697C8-00C1-4E52-8C9D-5E56AD8FF80B}" destId="{D5A467F2-13E4-463A-8747-E998360CE4E0}" srcOrd="0" destOrd="0" presId="urn:microsoft.com/office/officeart/2008/layout/HorizontalMultiLevelHierarchy"/>
    <dgm:cxn modelId="{62F1D1EC-2EE4-4227-9899-0F723451771B}" type="presParOf" srcId="{BFB697C8-00C1-4E52-8C9D-5E56AD8FF80B}" destId="{3B63AC6E-ED13-4AB3-9FDC-6AB26F187BDE}" srcOrd="1" destOrd="0" presId="urn:microsoft.com/office/officeart/2008/layout/HorizontalMultiLevelHierarchy"/>
    <dgm:cxn modelId="{A0931E2D-F03B-435F-B219-C890D1FE0E49}" type="presParOf" srcId="{525FB599-7153-4D1C-BD5B-6B3CC4932727}" destId="{90087FFC-4EFE-4705-9A03-F2548E8967BE}" srcOrd="10" destOrd="0" presId="urn:microsoft.com/office/officeart/2008/layout/HorizontalMultiLevelHierarchy"/>
    <dgm:cxn modelId="{01139F0C-95D7-4443-B367-1DB6187D9525}" type="presParOf" srcId="{90087FFC-4EFE-4705-9A03-F2548E8967BE}" destId="{6A73CB65-3053-4E3A-902E-6D8144F3C755}" srcOrd="0" destOrd="0" presId="urn:microsoft.com/office/officeart/2008/layout/HorizontalMultiLevelHierarchy"/>
    <dgm:cxn modelId="{0ED16C9E-CC79-4A40-AE8B-CCEC9D307556}" type="presParOf" srcId="{525FB599-7153-4D1C-BD5B-6B3CC4932727}" destId="{2FF9846A-A711-4A31-B1B7-0F034B0E07AA}" srcOrd="11" destOrd="0" presId="urn:microsoft.com/office/officeart/2008/layout/HorizontalMultiLevelHierarchy"/>
    <dgm:cxn modelId="{E5006334-557D-49E6-AA8F-162E3C451FBE}" type="presParOf" srcId="{2FF9846A-A711-4A31-B1B7-0F034B0E07AA}" destId="{A3DB9169-62C2-4E51-9CA7-D73A5163EA1D}" srcOrd="0" destOrd="0" presId="urn:microsoft.com/office/officeart/2008/layout/HorizontalMultiLevelHierarchy"/>
    <dgm:cxn modelId="{6306172A-94B8-48AA-B862-BC396B6D2AD5}" type="presParOf" srcId="{2FF9846A-A711-4A31-B1B7-0F034B0E07AA}" destId="{8C7B64B5-942D-4672-A0D7-1E74B179EB8E}" srcOrd="1" destOrd="0" presId="urn:microsoft.com/office/officeart/2008/layout/HorizontalMultiLevelHierarchy"/>
    <dgm:cxn modelId="{3C6060AF-0F95-4B66-9986-80FC16A3646B}" type="presParOf" srcId="{8C7B64B5-942D-4672-A0D7-1E74B179EB8E}" destId="{26035E44-64D8-4835-923B-C26E6562FF73}" srcOrd="0" destOrd="0" presId="urn:microsoft.com/office/officeart/2008/layout/HorizontalMultiLevelHierarchy"/>
    <dgm:cxn modelId="{732540E3-9A1B-471E-9CD6-E12F0576C866}" type="presParOf" srcId="{26035E44-64D8-4835-923B-C26E6562FF73}" destId="{210F8F74-68E1-4502-B87B-96C537295462}" srcOrd="0" destOrd="0" presId="urn:microsoft.com/office/officeart/2008/layout/HorizontalMultiLevelHierarchy"/>
    <dgm:cxn modelId="{B0AC4086-5CFA-4EFA-93A3-9E877CE08440}" type="presParOf" srcId="{8C7B64B5-942D-4672-A0D7-1E74B179EB8E}" destId="{0D0A470A-3333-4185-930D-AA90BD891B4F}" srcOrd="1" destOrd="0" presId="urn:microsoft.com/office/officeart/2008/layout/HorizontalMultiLevelHierarchy"/>
    <dgm:cxn modelId="{7BF12938-FC32-4965-BB09-9243F01431D7}" type="presParOf" srcId="{0D0A470A-3333-4185-930D-AA90BD891B4F}" destId="{82B9615A-CB09-4457-9085-0DA93509AF47}" srcOrd="0" destOrd="0" presId="urn:microsoft.com/office/officeart/2008/layout/HorizontalMultiLevelHierarchy"/>
    <dgm:cxn modelId="{ADBA8F80-3269-4930-A002-46F6453C44AE}" type="presParOf" srcId="{0D0A470A-3333-4185-930D-AA90BD891B4F}" destId="{849644E1-9CA3-4EBC-8A91-294C7033E52C}" srcOrd="1" destOrd="0" presId="urn:microsoft.com/office/officeart/2008/layout/HorizontalMultiLevelHierarchy"/>
    <dgm:cxn modelId="{279DF01B-C968-4423-81A5-CD219C2E6B98}" type="presParOf" srcId="{8C7B64B5-942D-4672-A0D7-1E74B179EB8E}" destId="{D8371E66-5354-4D9E-BE50-C48DC539E289}" srcOrd="2" destOrd="0" presId="urn:microsoft.com/office/officeart/2008/layout/HorizontalMultiLevelHierarchy"/>
    <dgm:cxn modelId="{C390CD2C-13BB-48DE-B75C-CCAC3CB75357}" type="presParOf" srcId="{D8371E66-5354-4D9E-BE50-C48DC539E289}" destId="{A3D9D43C-F2B9-42A6-BF25-68E9F00AC05C}" srcOrd="0" destOrd="0" presId="urn:microsoft.com/office/officeart/2008/layout/HorizontalMultiLevelHierarchy"/>
    <dgm:cxn modelId="{FDD67BB5-13E7-40AC-BC12-BAF716F27996}" type="presParOf" srcId="{8C7B64B5-942D-4672-A0D7-1E74B179EB8E}" destId="{A3CF4616-59E4-4D31-A86A-8F22124FC501}" srcOrd="3" destOrd="0" presId="urn:microsoft.com/office/officeart/2008/layout/HorizontalMultiLevelHierarchy"/>
    <dgm:cxn modelId="{B8859804-EBC6-4C4D-926D-ECC7091E4A0B}" type="presParOf" srcId="{A3CF4616-59E4-4D31-A86A-8F22124FC501}" destId="{D1108DF3-A734-4625-A2F9-1046A66D449E}" srcOrd="0" destOrd="0" presId="urn:microsoft.com/office/officeart/2008/layout/HorizontalMultiLevelHierarchy"/>
    <dgm:cxn modelId="{CE047AC7-9AA0-49AF-B270-B1FAB3178E17}" type="presParOf" srcId="{A3CF4616-59E4-4D31-A86A-8F22124FC501}" destId="{E5CCA6A9-9F60-4817-BBB9-BCEB6AD7DCD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2C60C40B-AF38-4391-806F-EF673BF251F4}">
      <dgm:prSet custT="1"/>
      <dgm:spPr/>
      <dgm:t>
        <a:bodyPr/>
        <a:lstStyle/>
        <a:p>
          <a:pPr rtl="1"/>
          <a:r>
            <a:rPr lang="fa-IR" sz="2400" smtClean="0">
              <a:solidFill>
                <a:schemeClr val="bg1"/>
              </a:solidFill>
              <a:cs typeface="B Badr" panose="00000400000000000000" pitchFamily="2" charset="-78"/>
            </a:rPr>
            <a:t>الإنشاء : إن كان طلبا استدعى مطلوبا غير حاصل وقت الطلب و أنواعه كثيرة:</a:t>
          </a:r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8CA911-09E4-4D97-8B7E-3C50E57619B5}" type="parTrans" cxnId="{D6ED6D35-EC8B-4C59-B635-DAD370B01C32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73CC3FD-DB54-45A1-AD8B-6D1414F90A85}" type="sibTrans" cxnId="{D6ED6D35-EC8B-4C59-B635-DAD370B01C32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71E726F-595D-45F2-9C84-512FDC520F4D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منها التمني‏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D65F633-01A8-4665-B533-FBA7311180A2}" type="parTrans" cxnId="{5F47FF69-D68A-4B9B-BDFD-E54B09287E74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D03532-CBCA-48DD-9C10-7D0B96081E34}" type="sibTrans" cxnId="{5F47FF69-D68A-4B9B-BDFD-E54B09287E74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B0798B-BBDF-4868-82AB-E130CD48303A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اللفظ الموضوع له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BA6DE7-C8BE-48B5-8B74-A491C94A6C57}" type="parTrans" cxnId="{B4673D15-8F9D-440A-94A0-2D90AD850F3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0BD4E2-0224-4234-977D-084B865BD1A4}" type="sibTrans" cxnId="{B4673D15-8F9D-440A-94A0-2D90AD850F3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A324C60-F1E9-4540-A3F9-E77ABC01DF1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(ليت)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8A10CC5-8076-46F5-A99E-35504DB69B47}" type="parTrans" cxnId="{2AF9CE9D-8A2A-43B7-AE2E-BD9B4A34524C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04301F-4CE7-4A7C-96B0-B5934A84DA82}" type="sibTrans" cxnId="{2AF9CE9D-8A2A-43B7-AE2E-BD9B4A34524C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BAEE63E-BBD8-474D-BF71-24D8EC13E3FB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لا يشترط إمكان المتمنى‏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F305720-901E-4B93-836C-9BDEF0AE0D3B}" type="parTrans" cxnId="{1055410D-B8CC-4FA4-BA8B-4CD0153D7D22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2E55A7-969D-4E14-A529-3811B055FAD6}" type="sibTrans" cxnId="{1055410D-B8CC-4FA4-BA8B-4CD0153D7D22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859A27B-967F-41A9-B784-0E7CC64ADEF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تقول: ليت الشباب يعود!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F8CAD1B-21E2-4781-B1AE-5BABE47AA187}" type="parTrans" cxnId="{7C6077CD-0F56-4192-AFE3-81FCD1F1EBA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1032037-315B-4BBB-9805-5D3F980E7F24}" type="sibTrans" cxnId="{7C6077CD-0F56-4192-AFE3-81FCD1F1EBA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6745A0A-D94A-4BEC-9C8B-F89E89C6382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قد يتمنى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48F37F4-DCE7-43AE-9990-45C28DE138AC}" type="parTrans" cxnId="{938EDF72-5D74-41A9-BB93-DD6766D12867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263BA7B-E01E-4DED-AE7A-7031CC0592EE}" type="sibTrans" cxnId="{938EDF72-5D74-41A9-BB93-DD6766D12867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7F056C6-A5C7-4CF4-A5C9-7C2FBA1F0451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بـ (هل)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AED7EB3-C52F-4F8E-AD9B-4FC8061A7B5F}" type="parTrans" cxnId="{92927F3C-1C16-4706-A2D0-14FE92806CF3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2879CD-6E32-4F4A-AFB2-6081F173EB79}" type="sibTrans" cxnId="{92927F3C-1C16-4706-A2D0-14FE92806CF3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607761F-E22B-430A-8384-FB918CCFD58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هل لى من شفيع؟!حيث يعلم أن لا شفيع له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F58E978-B7FA-480A-8F1E-C1500F59D9D1}" type="parTrans" cxnId="{8B586790-5590-4C59-AB8E-3886CC05E524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1288CC0-1F11-4343-96EC-8DD325BD9F9F}" type="sibTrans" cxnId="{8B586790-5590-4C59-AB8E-3886CC05E524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9C4AFAB-F511-4A89-9BC1-946FCD6455F3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بـ (لو)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CB23F2D-069E-4AF2-91A8-BED316AECDF1}" type="parTrans" cxnId="{62D341C1-D950-46D9-9EC5-B2E4967EAF2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8814E0F-C5A0-4DD7-8043-0B9E1E1DFE21}" type="sibTrans" cxnId="{62D341C1-D950-46D9-9EC5-B2E4967EAF2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02833D-5E90-45AF-AA63-2A3C1F127B8A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لو تأتيني فتحدثني! بالنصب.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7B424CA-4871-407A-B689-E83E24C1897B}" type="parTrans" cxnId="{F8517C00-BF13-462E-BEB3-5DC1C686B1EE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99C2879-E4FC-4CC8-BF3F-1D68320307E3}" type="sibTrans" cxnId="{F8517C00-BF13-462E-BEB3-5DC1C686B1EE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86B10D0-0154-4936-B3B9-28AD5F76857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السكاكى: كأن حروف التنديم و التخصيص،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50BA6ED-4B2C-4B97-85F3-62F23025CC13}" type="parTrans" cxnId="{48AB28DA-C8D3-4363-96B3-0D8498CBB46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A60481D-27D6-40C4-AF91-2C093FAE453C}" type="sibTrans" cxnId="{48AB28DA-C8D3-4363-96B3-0D8498CBB46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74FCD7F-5944-449E-B98A-C72677A0922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هى: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2DE8AF5-3FE1-424D-A628-0CFBDBA039F8}" type="parTrans" cxnId="{CDE22D4D-E191-4BD5-989C-6460D390FFD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B6D0745-400D-4212-8479-928980ABEB79}" type="sibTrans" cxnId="{CDE22D4D-E191-4BD5-989C-6460D390FFD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8164E9D-AEE1-46C2-8E22-8F4432149D7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(هلا)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5C8212-06B3-4374-A937-22B092830C05}" type="parTrans" cxnId="{FC80B9CC-53C4-407C-A5FA-C8466264437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B606F3D-5044-40BE-8227-80DFA21D11FA}" type="sibTrans" cxnId="{FC80B9CC-53C4-407C-A5FA-C8466264437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3EED826-38F2-42D0-837C-7B3C5F68F91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(ألا) بقلب الهاء همزة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B58FD8-6B36-4268-9EA2-9D52542C28A3}" type="parTrans" cxnId="{91918505-5BF9-4046-BEED-EF0BCF1B85ED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F6F3C1-D10F-413D-9B3F-DD60E0E29AB2}" type="sibTrans" cxnId="{91918505-5BF9-4046-BEED-EF0BCF1B85ED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502767-8289-4019-9C50-AEE52D2C404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(لو لا)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57122B9-0898-4759-BC35-822E87554740}" type="parTrans" cxnId="{8B1676EA-77A7-45C1-ADCA-50D82FBB13B5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FC47C85-6720-4FAA-9004-F49BEFF58A71}" type="sibTrans" cxnId="{8B1676EA-77A7-45C1-ADCA-50D82FBB13B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AC0A46D-84AF-49C4-9F75-000044DAE47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(لو ما) مأخوذة منهما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6821831-513C-4B80-BB1F-7A1E42B04235}" type="parTrans" cxnId="{AF3BA1DF-80A0-4408-BA68-263EE7A55A16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096F58D-45E1-46ED-8FD4-0206260D8A14}" type="sibTrans" cxnId="{AF3BA1DF-80A0-4408-BA68-263EE7A55A16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54C863-374E-439C-8BB9-ECBB0015B49D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مركبتين مع (لا) و (ما) المزيدتين؛ لتضمنهما معنى التمني؛ ليتولد منه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9F89F18-31CF-4E34-8DBC-EC1CE50C5AAA}" type="parTrans" cxnId="{C7EAC8ED-129B-4967-AC8E-C2C0105CA04B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C74DA9-6700-48C2-8EDA-E2B2F648A5C8}" type="sibTrans" cxnId="{C7EAC8ED-129B-4967-AC8E-C2C0105CA04B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43C1E0-E5C9-4E92-A5D5-292BAFF05CB5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فى الماضى التنديم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F953AA7-6F19-4E07-B155-1119050B032E}" type="parTrans" cxnId="{991A41F6-35BF-42BD-B031-29E299C2F94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62FA35C-462E-4593-871C-1EF9F0B577A4}" type="sibTrans" cxnId="{991A41F6-35BF-42BD-B031-29E299C2F94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239C538-8300-4C74-9FD1-E989F65E387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هلا أكرمت زيدا!</a:t>
          </a:r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C01648-B86E-4A00-8620-0F8810C6B412}" type="parTrans" cxnId="{DAE8D5C4-F79F-4D87-A4DF-686D7693238A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F9781C6-229F-47AD-8CAF-8AC913685D4E}" type="sibTrans" cxnId="{DAE8D5C4-F79F-4D87-A4DF-686D7693238A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BFC5659-4DE9-496C-90D6-1FF4138AB53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فى المضارع التخصيص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12D59F8-D1B9-4EF9-A98F-4B248CAA5A7A}" type="parTrans" cxnId="{678DB9F8-6DA3-4710-A394-F986F7216688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4F1BCCA-B926-48F0-9141-2FAB85E452F3}" type="sibTrans" cxnId="{678DB9F8-6DA3-4710-A394-F986F7216688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1DE190A-F012-4B5A-AC73-C4B79289B90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هلا تقوم!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1A79433-209B-4F76-9442-86FF2C667C56}" type="parTrans" cxnId="{1D83FFCB-FBA1-4A9F-B37E-4255626C065D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4171A95-0A60-4F18-AB8A-46D52C49B313}" type="sibTrans" cxnId="{1D83FFCB-FBA1-4A9F-B37E-4255626C065D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AF33EBD-0CE4-46DC-8F43-C0F0C590B03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قد يتمنى بـ (لعل) فيعطى حكم (ليت)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C1373AF-9775-4F7C-AACE-0EC8B412FAC2}" type="parTrans" cxnId="{F0CA7463-D5D8-4770-BBC3-E3F6432DFC6E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ADE70EE-539A-45D4-84B9-3CCFAAA45976}" type="sibTrans" cxnId="{F0CA7463-D5D8-4770-BBC3-E3F6432DFC6E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787F1B-66D1-4269-AB2E-BD9BA64AC1F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لعلى أحج؛ فأزورك بالنصب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D7C5A1A-3AF8-4B93-B763-F89794AD67CB}" type="parTrans" cxnId="{4915A32F-D511-420D-9EB2-39DA96E95C7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B515D62-57D7-4DAB-BE21-9C681B804417}" type="sibTrans" cxnId="{4915A32F-D511-420D-9EB2-39DA96E95C7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85B02B-1C97-40EA-8BB1-EB23530DB16B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لبعد المرجو عن الحصول.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E386877-D80C-4605-80C8-ADEB5A9C0E3C}" type="parTrans" cxnId="{73246C8D-C5DB-4716-B5DE-36D71E719C18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50FCFF8-9D63-43BA-B2C9-9DE0F4DF1326}" type="sibTrans" cxnId="{73246C8D-C5DB-4716-B5DE-36D71E719C18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724085F-C1D1-46CD-8C6A-05D6C1CB5B31}" type="pres">
      <dgm:prSet presAssocID="{2C60C40B-AF38-4391-806F-EF673BF251F4}" presName="root1" presStyleCnt="0"/>
      <dgm:spPr/>
    </dgm:pt>
    <dgm:pt modelId="{BCCFD74C-D3A3-4B44-904D-7FD553F96ACF}" type="pres">
      <dgm:prSet presAssocID="{2C60C40B-AF38-4391-806F-EF673BF251F4}" presName="LevelOneTextNode" presStyleLbl="node0" presStyleIdx="0" presStyleCnt="1" custScaleX="180454" custScaleY="1582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F8FE58A-12D6-4942-A8BE-A2FF3328D8F8}" type="pres">
      <dgm:prSet presAssocID="{2C60C40B-AF38-4391-806F-EF673BF251F4}" presName="level2hierChild" presStyleCnt="0"/>
      <dgm:spPr/>
    </dgm:pt>
    <dgm:pt modelId="{B28E59C3-C09F-44C2-AB04-FAB3F2AC2B7B}" type="pres">
      <dgm:prSet presAssocID="{BD65F633-01A8-4665-B533-FBA7311180A2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CE2B4CC1-55F1-4A1C-8DD0-7EFACCEABEDB}" type="pres">
      <dgm:prSet presAssocID="{BD65F633-01A8-4665-B533-FBA7311180A2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FD485F73-4258-46A2-9556-FD3F2BBFE1D9}" type="pres">
      <dgm:prSet presAssocID="{571E726F-595D-45F2-9C84-512FDC520F4D}" presName="root2" presStyleCnt="0"/>
      <dgm:spPr/>
    </dgm:pt>
    <dgm:pt modelId="{6DEB5D07-3BFD-4E12-9BDB-6B2EC3B79F4E}" type="pres">
      <dgm:prSet presAssocID="{571E726F-595D-45F2-9C84-512FDC520F4D}" presName="LevelTwoTextNode" presStyleLbl="node2" presStyleIdx="0" presStyleCnt="1" custScaleX="5630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6C0805-7C97-49BB-8B29-2BE5C46EC004}" type="pres">
      <dgm:prSet presAssocID="{571E726F-595D-45F2-9C84-512FDC520F4D}" presName="level3hierChild" presStyleCnt="0"/>
      <dgm:spPr/>
    </dgm:pt>
    <dgm:pt modelId="{7A8877E3-93DE-4C81-8A3A-A63002902ED5}" type="pres">
      <dgm:prSet presAssocID="{1FBA6DE7-C8BE-48B5-8B74-A491C94A6C57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742A5D8B-513C-4810-8E3A-9348B508221D}" type="pres">
      <dgm:prSet presAssocID="{1FBA6DE7-C8BE-48B5-8B74-A491C94A6C57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B1D66A3E-E24A-4ADC-B2AC-739890D99FDB}" type="pres">
      <dgm:prSet presAssocID="{8EB0798B-BBDF-4868-82AB-E130CD48303A}" presName="root2" presStyleCnt="0"/>
      <dgm:spPr/>
    </dgm:pt>
    <dgm:pt modelId="{42159E23-75B7-46A0-9A3E-6618C7499CD3}" type="pres">
      <dgm:prSet presAssocID="{8EB0798B-BBDF-4868-82AB-E130CD48303A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4905704-ABBB-43CF-B528-5CB401900D98}" type="pres">
      <dgm:prSet presAssocID="{8EB0798B-BBDF-4868-82AB-E130CD48303A}" presName="level3hierChild" presStyleCnt="0"/>
      <dgm:spPr/>
    </dgm:pt>
    <dgm:pt modelId="{86C42C19-A75F-4EB5-B063-66DF7CF3780E}" type="pres">
      <dgm:prSet presAssocID="{48A10CC5-8076-46F5-A99E-35504DB69B47}" presName="conn2-1" presStyleLbl="parChTrans1D4" presStyleIdx="0" presStyleCnt="18"/>
      <dgm:spPr/>
      <dgm:t>
        <a:bodyPr/>
        <a:lstStyle/>
        <a:p>
          <a:pPr rtl="1"/>
          <a:endParaRPr lang="fa-IR"/>
        </a:p>
      </dgm:t>
    </dgm:pt>
    <dgm:pt modelId="{CA2497EA-5D26-4C22-8E10-88E30DA0AD28}" type="pres">
      <dgm:prSet presAssocID="{48A10CC5-8076-46F5-A99E-35504DB69B47}" presName="connTx" presStyleLbl="parChTrans1D4" presStyleIdx="0" presStyleCnt="18"/>
      <dgm:spPr/>
      <dgm:t>
        <a:bodyPr/>
        <a:lstStyle/>
        <a:p>
          <a:pPr rtl="1"/>
          <a:endParaRPr lang="fa-IR"/>
        </a:p>
      </dgm:t>
    </dgm:pt>
    <dgm:pt modelId="{A0F88886-E67A-4A04-B8E8-6A037E52F720}" type="pres">
      <dgm:prSet presAssocID="{9A324C60-F1E9-4540-A3F9-E77ABC01DF14}" presName="root2" presStyleCnt="0"/>
      <dgm:spPr/>
    </dgm:pt>
    <dgm:pt modelId="{96A2A276-D0A7-41CC-A110-D3AFD7B239B5}" type="pres">
      <dgm:prSet presAssocID="{9A324C60-F1E9-4540-A3F9-E77ABC01DF14}" presName="LevelTwoTextNode" presStyleLbl="node4" presStyleIdx="0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35439BF-E753-4B34-9246-2F3D7BDC3C51}" type="pres">
      <dgm:prSet presAssocID="{9A324C60-F1E9-4540-A3F9-E77ABC01DF14}" presName="level3hierChild" presStyleCnt="0"/>
      <dgm:spPr/>
    </dgm:pt>
    <dgm:pt modelId="{F248E103-45E7-4895-88E5-DDC75E7C1629}" type="pres">
      <dgm:prSet presAssocID="{EF305720-901E-4B93-836C-9BDEF0AE0D3B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40B6AF95-B4B0-49A7-ABD2-16CAC476E20E}" type="pres">
      <dgm:prSet presAssocID="{EF305720-901E-4B93-836C-9BDEF0AE0D3B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0C91BDD4-B00E-433E-8B85-79B76C0DBC81}" type="pres">
      <dgm:prSet presAssocID="{FBAEE63E-BBD8-474D-BF71-24D8EC13E3FB}" presName="root2" presStyleCnt="0"/>
      <dgm:spPr/>
    </dgm:pt>
    <dgm:pt modelId="{70E9BCB9-7261-4C5C-8DE1-76A42AFD559A}" type="pres">
      <dgm:prSet presAssocID="{FBAEE63E-BBD8-474D-BF71-24D8EC13E3FB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B8CEFD0-E61C-4F97-BCA2-CF7388E02056}" type="pres">
      <dgm:prSet presAssocID="{FBAEE63E-BBD8-474D-BF71-24D8EC13E3FB}" presName="level3hierChild" presStyleCnt="0"/>
      <dgm:spPr/>
    </dgm:pt>
    <dgm:pt modelId="{300FFB0A-A176-4D4A-BEA3-F6D1A5DB1562}" type="pres">
      <dgm:prSet presAssocID="{DF8CAD1B-21E2-4781-B1AE-5BABE47AA187}" presName="conn2-1" presStyleLbl="parChTrans1D4" presStyleIdx="1" presStyleCnt="18"/>
      <dgm:spPr/>
      <dgm:t>
        <a:bodyPr/>
        <a:lstStyle/>
        <a:p>
          <a:pPr rtl="1"/>
          <a:endParaRPr lang="fa-IR"/>
        </a:p>
      </dgm:t>
    </dgm:pt>
    <dgm:pt modelId="{6611E76A-01A2-43BE-9523-B825921E5D1D}" type="pres">
      <dgm:prSet presAssocID="{DF8CAD1B-21E2-4781-B1AE-5BABE47AA187}" presName="connTx" presStyleLbl="parChTrans1D4" presStyleIdx="1" presStyleCnt="18"/>
      <dgm:spPr/>
      <dgm:t>
        <a:bodyPr/>
        <a:lstStyle/>
        <a:p>
          <a:pPr rtl="1"/>
          <a:endParaRPr lang="fa-IR"/>
        </a:p>
      </dgm:t>
    </dgm:pt>
    <dgm:pt modelId="{C5773DD9-1ED3-4768-B777-0DD11B8DC2C8}" type="pres">
      <dgm:prSet presAssocID="{E859A27B-967F-41A9-B784-0E7CC64ADEF9}" presName="root2" presStyleCnt="0"/>
      <dgm:spPr/>
    </dgm:pt>
    <dgm:pt modelId="{94A7AC4F-DDAE-4599-B374-56A59A2A13E4}" type="pres">
      <dgm:prSet presAssocID="{E859A27B-967F-41A9-B784-0E7CC64ADEF9}" presName="LevelTwoTextNode" presStyleLbl="node4" presStyleIdx="1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F62BBA1-669E-4068-ADB3-BECFE8A59A7A}" type="pres">
      <dgm:prSet presAssocID="{E859A27B-967F-41A9-B784-0E7CC64ADEF9}" presName="level3hierChild" presStyleCnt="0"/>
      <dgm:spPr/>
    </dgm:pt>
    <dgm:pt modelId="{FE47D3B9-A3C2-4DF5-8252-B48AEF659048}" type="pres">
      <dgm:prSet presAssocID="{248F37F4-DCE7-43AE-9990-45C28DE138AC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74616EC3-2B94-41A9-874B-F37CB6D151C1}" type="pres">
      <dgm:prSet presAssocID="{248F37F4-DCE7-43AE-9990-45C28DE138AC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72C9BA05-908E-447D-ABA0-8D24A5126072}" type="pres">
      <dgm:prSet presAssocID="{66745A0A-D94A-4BEC-9C8B-F89E89C6382C}" presName="root2" presStyleCnt="0"/>
      <dgm:spPr/>
    </dgm:pt>
    <dgm:pt modelId="{838876DE-3322-4A98-8987-8EB3A58873B5}" type="pres">
      <dgm:prSet presAssocID="{66745A0A-D94A-4BEC-9C8B-F89E89C6382C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A602345-4933-4A4D-A4C2-59E5A3758BF3}" type="pres">
      <dgm:prSet presAssocID="{66745A0A-D94A-4BEC-9C8B-F89E89C6382C}" presName="level3hierChild" presStyleCnt="0"/>
      <dgm:spPr/>
    </dgm:pt>
    <dgm:pt modelId="{FEDBBB80-C0D4-4BD0-B63F-A823563888E0}" type="pres">
      <dgm:prSet presAssocID="{EAED7EB3-C52F-4F8E-AD9B-4FC8061A7B5F}" presName="conn2-1" presStyleLbl="parChTrans1D4" presStyleIdx="2" presStyleCnt="18"/>
      <dgm:spPr/>
      <dgm:t>
        <a:bodyPr/>
        <a:lstStyle/>
        <a:p>
          <a:pPr rtl="1"/>
          <a:endParaRPr lang="fa-IR"/>
        </a:p>
      </dgm:t>
    </dgm:pt>
    <dgm:pt modelId="{F47870C8-302B-4B1C-988D-7CA92DFA78FC}" type="pres">
      <dgm:prSet presAssocID="{EAED7EB3-C52F-4F8E-AD9B-4FC8061A7B5F}" presName="connTx" presStyleLbl="parChTrans1D4" presStyleIdx="2" presStyleCnt="18"/>
      <dgm:spPr/>
      <dgm:t>
        <a:bodyPr/>
        <a:lstStyle/>
        <a:p>
          <a:pPr rtl="1"/>
          <a:endParaRPr lang="fa-IR"/>
        </a:p>
      </dgm:t>
    </dgm:pt>
    <dgm:pt modelId="{21680A40-7478-4911-8F57-DFB732494BBD}" type="pres">
      <dgm:prSet presAssocID="{D7F056C6-A5C7-4CF4-A5C9-7C2FBA1F0451}" presName="root2" presStyleCnt="0"/>
      <dgm:spPr/>
    </dgm:pt>
    <dgm:pt modelId="{FB4D20F8-9C6F-4C8E-9863-724AE0D356CE}" type="pres">
      <dgm:prSet presAssocID="{D7F056C6-A5C7-4CF4-A5C9-7C2FBA1F0451}" presName="LevelTwoTextNode" presStyleLbl="node4" presStyleIdx="2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E15490E-64ED-4710-8D74-C1592A37B444}" type="pres">
      <dgm:prSet presAssocID="{D7F056C6-A5C7-4CF4-A5C9-7C2FBA1F0451}" presName="level3hierChild" presStyleCnt="0"/>
      <dgm:spPr/>
    </dgm:pt>
    <dgm:pt modelId="{46EFEF3F-152F-46A6-BC1B-CAD541B7D613}" type="pres">
      <dgm:prSet presAssocID="{FF58E978-B7FA-480A-8F1E-C1500F59D9D1}" presName="conn2-1" presStyleLbl="parChTrans1D4" presStyleIdx="3" presStyleCnt="18"/>
      <dgm:spPr/>
      <dgm:t>
        <a:bodyPr/>
        <a:lstStyle/>
        <a:p>
          <a:pPr rtl="1"/>
          <a:endParaRPr lang="fa-IR"/>
        </a:p>
      </dgm:t>
    </dgm:pt>
    <dgm:pt modelId="{DA3E1A25-74C0-405E-AC36-0F22B94FC4B0}" type="pres">
      <dgm:prSet presAssocID="{FF58E978-B7FA-480A-8F1E-C1500F59D9D1}" presName="connTx" presStyleLbl="parChTrans1D4" presStyleIdx="3" presStyleCnt="18"/>
      <dgm:spPr/>
      <dgm:t>
        <a:bodyPr/>
        <a:lstStyle/>
        <a:p>
          <a:pPr rtl="1"/>
          <a:endParaRPr lang="fa-IR"/>
        </a:p>
      </dgm:t>
    </dgm:pt>
    <dgm:pt modelId="{C40875C4-F097-4984-BA9F-F34AEE0BD511}" type="pres">
      <dgm:prSet presAssocID="{4607761F-E22B-430A-8384-FB918CCFD587}" presName="root2" presStyleCnt="0"/>
      <dgm:spPr/>
    </dgm:pt>
    <dgm:pt modelId="{A9E21B20-538F-4BF1-A825-3DD26886ADD4}" type="pres">
      <dgm:prSet presAssocID="{4607761F-E22B-430A-8384-FB918CCFD587}" presName="LevelTwoTextNode" presStyleLbl="node4" presStyleIdx="3" presStyleCnt="18" custScaleY="1958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BEBAF8-6B64-4E07-B36E-9D20170ECDC5}" type="pres">
      <dgm:prSet presAssocID="{4607761F-E22B-430A-8384-FB918CCFD587}" presName="level3hierChild" presStyleCnt="0"/>
      <dgm:spPr/>
    </dgm:pt>
    <dgm:pt modelId="{0B4DE052-64CF-4247-BCFB-1D5320C0E03D}" type="pres">
      <dgm:prSet presAssocID="{9CB23F2D-069E-4AF2-91A8-BED316AECDF1}" presName="conn2-1" presStyleLbl="parChTrans1D4" presStyleIdx="4" presStyleCnt="18"/>
      <dgm:spPr/>
      <dgm:t>
        <a:bodyPr/>
        <a:lstStyle/>
        <a:p>
          <a:pPr rtl="1"/>
          <a:endParaRPr lang="fa-IR"/>
        </a:p>
      </dgm:t>
    </dgm:pt>
    <dgm:pt modelId="{1D8F5623-F04F-4A67-B0EF-080F878711D6}" type="pres">
      <dgm:prSet presAssocID="{9CB23F2D-069E-4AF2-91A8-BED316AECDF1}" presName="connTx" presStyleLbl="parChTrans1D4" presStyleIdx="4" presStyleCnt="18"/>
      <dgm:spPr/>
      <dgm:t>
        <a:bodyPr/>
        <a:lstStyle/>
        <a:p>
          <a:pPr rtl="1"/>
          <a:endParaRPr lang="fa-IR"/>
        </a:p>
      </dgm:t>
    </dgm:pt>
    <dgm:pt modelId="{42EB6D75-37B7-4914-ABE4-25D0E95130C7}" type="pres">
      <dgm:prSet presAssocID="{29C4AFAB-F511-4A89-9BC1-946FCD6455F3}" presName="root2" presStyleCnt="0"/>
      <dgm:spPr/>
    </dgm:pt>
    <dgm:pt modelId="{EDB93062-C39E-4B33-93D3-3122C00FD4CD}" type="pres">
      <dgm:prSet presAssocID="{29C4AFAB-F511-4A89-9BC1-946FCD6455F3}" presName="LevelTwoTextNode" presStyleLbl="node4" presStyleIdx="4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33345E3-47F1-4D1F-84FD-37CDA48EE4E1}" type="pres">
      <dgm:prSet presAssocID="{29C4AFAB-F511-4A89-9BC1-946FCD6455F3}" presName="level3hierChild" presStyleCnt="0"/>
      <dgm:spPr/>
    </dgm:pt>
    <dgm:pt modelId="{82ACB0FA-2449-4CB8-8F31-57FB5EEF4488}" type="pres">
      <dgm:prSet presAssocID="{C7B424CA-4871-407A-B689-E83E24C1897B}" presName="conn2-1" presStyleLbl="parChTrans1D4" presStyleIdx="5" presStyleCnt="18"/>
      <dgm:spPr/>
      <dgm:t>
        <a:bodyPr/>
        <a:lstStyle/>
        <a:p>
          <a:pPr rtl="1"/>
          <a:endParaRPr lang="fa-IR"/>
        </a:p>
      </dgm:t>
    </dgm:pt>
    <dgm:pt modelId="{B5FC39A2-25C7-467E-A5D9-4A0BAD963153}" type="pres">
      <dgm:prSet presAssocID="{C7B424CA-4871-407A-B689-E83E24C1897B}" presName="connTx" presStyleLbl="parChTrans1D4" presStyleIdx="5" presStyleCnt="18"/>
      <dgm:spPr/>
      <dgm:t>
        <a:bodyPr/>
        <a:lstStyle/>
        <a:p>
          <a:pPr rtl="1"/>
          <a:endParaRPr lang="fa-IR"/>
        </a:p>
      </dgm:t>
    </dgm:pt>
    <dgm:pt modelId="{FCCAB79E-FD57-4C25-B9FE-1F05D13FBE4E}" type="pres">
      <dgm:prSet presAssocID="{9302833D-5E90-45AF-AA63-2A3C1F127B8A}" presName="root2" presStyleCnt="0"/>
      <dgm:spPr/>
    </dgm:pt>
    <dgm:pt modelId="{2A2A50E0-AE4F-431B-B5CF-B2B63F8CDEB9}" type="pres">
      <dgm:prSet presAssocID="{9302833D-5E90-45AF-AA63-2A3C1F127B8A}" presName="LevelTwoTextNode" presStyleLbl="node4" presStyleIdx="5" presStyleCnt="18" custScaleY="1233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65D79CE-C351-4965-A748-988769268807}" type="pres">
      <dgm:prSet presAssocID="{9302833D-5E90-45AF-AA63-2A3C1F127B8A}" presName="level3hierChild" presStyleCnt="0"/>
      <dgm:spPr/>
    </dgm:pt>
    <dgm:pt modelId="{4EB87EA7-3842-49B1-A679-674AD9594626}" type="pres">
      <dgm:prSet presAssocID="{650BA6ED-4B2C-4B97-85F3-62F23025CC13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486BDFD2-415F-48B3-9510-83EAD38363E1}" type="pres">
      <dgm:prSet presAssocID="{650BA6ED-4B2C-4B97-85F3-62F23025CC13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A6B86D93-7E73-46E8-BC78-D9FA95CFED13}" type="pres">
      <dgm:prSet presAssocID="{186B10D0-0154-4936-B3B9-28AD5F768578}" presName="root2" presStyleCnt="0"/>
      <dgm:spPr/>
    </dgm:pt>
    <dgm:pt modelId="{D78DEF50-2E5C-4D52-B2BC-4D59376E8AED}" type="pres">
      <dgm:prSet presAssocID="{186B10D0-0154-4936-B3B9-28AD5F768578}" presName="LevelTwoTextNode" presStyleLbl="node3" presStyleIdx="3" presStyleCnt="5" custScaleX="2228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E324192-3B1C-42B1-9B6B-6A23BA7FEA09}" type="pres">
      <dgm:prSet presAssocID="{186B10D0-0154-4936-B3B9-28AD5F768578}" presName="level3hierChild" presStyleCnt="0"/>
      <dgm:spPr/>
    </dgm:pt>
    <dgm:pt modelId="{D1377791-ADCC-4B31-9AD5-9BAD9329705C}" type="pres">
      <dgm:prSet presAssocID="{02DE8AF5-3FE1-424D-A628-0CFBDBA039F8}" presName="conn2-1" presStyleLbl="parChTrans1D4" presStyleIdx="6" presStyleCnt="18"/>
      <dgm:spPr/>
      <dgm:t>
        <a:bodyPr/>
        <a:lstStyle/>
        <a:p>
          <a:pPr rtl="1"/>
          <a:endParaRPr lang="fa-IR"/>
        </a:p>
      </dgm:t>
    </dgm:pt>
    <dgm:pt modelId="{81148712-A0B4-4E80-AA05-45521E7766EC}" type="pres">
      <dgm:prSet presAssocID="{02DE8AF5-3FE1-424D-A628-0CFBDBA039F8}" presName="connTx" presStyleLbl="parChTrans1D4" presStyleIdx="6" presStyleCnt="18"/>
      <dgm:spPr/>
      <dgm:t>
        <a:bodyPr/>
        <a:lstStyle/>
        <a:p>
          <a:pPr rtl="1"/>
          <a:endParaRPr lang="fa-IR"/>
        </a:p>
      </dgm:t>
    </dgm:pt>
    <dgm:pt modelId="{D1BDA092-A025-4BB9-A6DD-2B80AC317330}" type="pres">
      <dgm:prSet presAssocID="{874FCD7F-5944-449E-B98A-C72677A09224}" presName="root2" presStyleCnt="0"/>
      <dgm:spPr/>
    </dgm:pt>
    <dgm:pt modelId="{BD8CCB0B-076C-485A-91DA-7921B25E1665}" type="pres">
      <dgm:prSet presAssocID="{874FCD7F-5944-449E-B98A-C72677A09224}" presName="LevelTwoTextNode" presStyleLbl="node4" presStyleIdx="6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9704723-FA00-4AE6-9566-01754F46CBC2}" type="pres">
      <dgm:prSet presAssocID="{874FCD7F-5944-449E-B98A-C72677A09224}" presName="level3hierChild" presStyleCnt="0"/>
      <dgm:spPr/>
    </dgm:pt>
    <dgm:pt modelId="{2BC7EA58-519C-4CAD-B0EF-439CD7A688B4}" type="pres">
      <dgm:prSet presAssocID="{355C8212-06B3-4374-A937-22B092830C05}" presName="conn2-1" presStyleLbl="parChTrans1D4" presStyleIdx="7" presStyleCnt="18"/>
      <dgm:spPr/>
      <dgm:t>
        <a:bodyPr/>
        <a:lstStyle/>
        <a:p>
          <a:pPr rtl="1"/>
          <a:endParaRPr lang="fa-IR"/>
        </a:p>
      </dgm:t>
    </dgm:pt>
    <dgm:pt modelId="{480F6BE3-C55F-4F5E-A4A8-4B14D8147B1E}" type="pres">
      <dgm:prSet presAssocID="{355C8212-06B3-4374-A937-22B092830C05}" presName="connTx" presStyleLbl="parChTrans1D4" presStyleIdx="7" presStyleCnt="18"/>
      <dgm:spPr/>
      <dgm:t>
        <a:bodyPr/>
        <a:lstStyle/>
        <a:p>
          <a:pPr rtl="1"/>
          <a:endParaRPr lang="fa-IR"/>
        </a:p>
      </dgm:t>
    </dgm:pt>
    <dgm:pt modelId="{5106EDFC-E1E4-4DFE-A103-6CC89283DF5F}" type="pres">
      <dgm:prSet presAssocID="{38164E9D-AEE1-46C2-8E22-8F4432149D7C}" presName="root2" presStyleCnt="0"/>
      <dgm:spPr/>
    </dgm:pt>
    <dgm:pt modelId="{AE619A11-78DD-446C-AE8E-9E0A4DAAD04E}" type="pres">
      <dgm:prSet presAssocID="{38164E9D-AEE1-46C2-8E22-8F4432149D7C}" presName="LevelTwoTextNode" presStyleLbl="node4" presStyleIdx="7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D339FEC-BE00-4385-A0D9-59D68FD79EBB}" type="pres">
      <dgm:prSet presAssocID="{38164E9D-AEE1-46C2-8E22-8F4432149D7C}" presName="level3hierChild" presStyleCnt="0"/>
      <dgm:spPr/>
    </dgm:pt>
    <dgm:pt modelId="{807E7E2B-4CAF-4023-817A-EA2657FA58CA}" type="pres">
      <dgm:prSet presAssocID="{95B58FD8-6B36-4268-9EA2-9D52542C28A3}" presName="conn2-1" presStyleLbl="parChTrans1D4" presStyleIdx="8" presStyleCnt="18"/>
      <dgm:spPr/>
      <dgm:t>
        <a:bodyPr/>
        <a:lstStyle/>
        <a:p>
          <a:pPr rtl="1"/>
          <a:endParaRPr lang="fa-IR"/>
        </a:p>
      </dgm:t>
    </dgm:pt>
    <dgm:pt modelId="{E01DA206-859F-4B24-A28A-FB7051EC33AD}" type="pres">
      <dgm:prSet presAssocID="{95B58FD8-6B36-4268-9EA2-9D52542C28A3}" presName="connTx" presStyleLbl="parChTrans1D4" presStyleIdx="8" presStyleCnt="18"/>
      <dgm:spPr/>
      <dgm:t>
        <a:bodyPr/>
        <a:lstStyle/>
        <a:p>
          <a:pPr rtl="1"/>
          <a:endParaRPr lang="fa-IR"/>
        </a:p>
      </dgm:t>
    </dgm:pt>
    <dgm:pt modelId="{B9210DB7-2F47-48E3-8CC4-96DF388BC72E}" type="pres">
      <dgm:prSet presAssocID="{43EED826-38F2-42D0-837C-7B3C5F68F910}" presName="root2" presStyleCnt="0"/>
      <dgm:spPr/>
    </dgm:pt>
    <dgm:pt modelId="{011FDDFE-971C-4336-93D7-6EB43AC1B3B7}" type="pres">
      <dgm:prSet presAssocID="{43EED826-38F2-42D0-837C-7B3C5F68F910}" presName="LevelTwoTextNode" presStyleLbl="node4" presStyleIdx="8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53E8B8-E0B3-40D1-9ADC-C2E86B561FA1}" type="pres">
      <dgm:prSet presAssocID="{43EED826-38F2-42D0-837C-7B3C5F68F910}" presName="level3hierChild" presStyleCnt="0"/>
      <dgm:spPr/>
    </dgm:pt>
    <dgm:pt modelId="{166E9842-D5E7-44A0-BC7F-661D156F7A59}" type="pres">
      <dgm:prSet presAssocID="{D57122B9-0898-4759-BC35-822E87554740}" presName="conn2-1" presStyleLbl="parChTrans1D4" presStyleIdx="9" presStyleCnt="18"/>
      <dgm:spPr/>
      <dgm:t>
        <a:bodyPr/>
        <a:lstStyle/>
        <a:p>
          <a:pPr rtl="1"/>
          <a:endParaRPr lang="fa-IR"/>
        </a:p>
      </dgm:t>
    </dgm:pt>
    <dgm:pt modelId="{75D20BB8-4DFA-4279-8E35-3F27B6E08A78}" type="pres">
      <dgm:prSet presAssocID="{D57122B9-0898-4759-BC35-822E87554740}" presName="connTx" presStyleLbl="parChTrans1D4" presStyleIdx="9" presStyleCnt="18"/>
      <dgm:spPr/>
      <dgm:t>
        <a:bodyPr/>
        <a:lstStyle/>
        <a:p>
          <a:pPr rtl="1"/>
          <a:endParaRPr lang="fa-IR"/>
        </a:p>
      </dgm:t>
    </dgm:pt>
    <dgm:pt modelId="{A06AD18E-104D-409E-A50A-03AAF12421DE}" type="pres">
      <dgm:prSet presAssocID="{D3502767-8289-4019-9C50-AEE52D2C4049}" presName="root2" presStyleCnt="0"/>
      <dgm:spPr/>
    </dgm:pt>
    <dgm:pt modelId="{4E329D25-17BC-40F5-ACFE-663621B71F94}" type="pres">
      <dgm:prSet presAssocID="{D3502767-8289-4019-9C50-AEE52D2C4049}" presName="LevelTwoTextNode" presStyleLbl="node4" presStyleIdx="9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718A269-0FDC-4475-9B9F-6839DA7D2133}" type="pres">
      <dgm:prSet presAssocID="{D3502767-8289-4019-9C50-AEE52D2C4049}" presName="level3hierChild" presStyleCnt="0"/>
      <dgm:spPr/>
    </dgm:pt>
    <dgm:pt modelId="{0E81FBB6-D76C-4A37-AD64-86737FFBAC8D}" type="pres">
      <dgm:prSet presAssocID="{E6821831-513C-4B80-BB1F-7A1E42B04235}" presName="conn2-1" presStyleLbl="parChTrans1D4" presStyleIdx="10" presStyleCnt="18"/>
      <dgm:spPr/>
      <dgm:t>
        <a:bodyPr/>
        <a:lstStyle/>
        <a:p>
          <a:pPr rtl="1"/>
          <a:endParaRPr lang="fa-IR"/>
        </a:p>
      </dgm:t>
    </dgm:pt>
    <dgm:pt modelId="{AE4DC0EE-DDB1-42B6-B80D-3E51DE9CDDA8}" type="pres">
      <dgm:prSet presAssocID="{E6821831-513C-4B80-BB1F-7A1E42B04235}" presName="connTx" presStyleLbl="parChTrans1D4" presStyleIdx="10" presStyleCnt="18"/>
      <dgm:spPr/>
      <dgm:t>
        <a:bodyPr/>
        <a:lstStyle/>
        <a:p>
          <a:pPr rtl="1"/>
          <a:endParaRPr lang="fa-IR"/>
        </a:p>
      </dgm:t>
    </dgm:pt>
    <dgm:pt modelId="{45416267-089E-4094-BECD-11D4A50CAB06}" type="pres">
      <dgm:prSet presAssocID="{7AC0A46D-84AF-49C4-9F75-000044DAE479}" presName="root2" presStyleCnt="0"/>
      <dgm:spPr/>
    </dgm:pt>
    <dgm:pt modelId="{2AF068E6-1B01-4680-9BFF-DB4F842A7C92}" type="pres">
      <dgm:prSet presAssocID="{7AC0A46D-84AF-49C4-9F75-000044DAE479}" presName="LevelTwoTextNode" presStyleLbl="node4" presStyleIdx="10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E612BE3-763A-4084-98B1-D65B4DADF30B}" type="pres">
      <dgm:prSet presAssocID="{7AC0A46D-84AF-49C4-9F75-000044DAE479}" presName="level3hierChild" presStyleCnt="0"/>
      <dgm:spPr/>
    </dgm:pt>
    <dgm:pt modelId="{0FF4ADA6-C79F-4A21-BD7F-3F0BB167393F}" type="pres">
      <dgm:prSet presAssocID="{89F89F18-31CF-4E34-8DBC-EC1CE50C5AAA}" presName="conn2-1" presStyleLbl="parChTrans1D4" presStyleIdx="11" presStyleCnt="18"/>
      <dgm:spPr/>
      <dgm:t>
        <a:bodyPr/>
        <a:lstStyle/>
        <a:p>
          <a:pPr rtl="1"/>
          <a:endParaRPr lang="fa-IR"/>
        </a:p>
      </dgm:t>
    </dgm:pt>
    <dgm:pt modelId="{E701D9B4-2B60-4A30-A937-8C4D2AF7E045}" type="pres">
      <dgm:prSet presAssocID="{89F89F18-31CF-4E34-8DBC-EC1CE50C5AAA}" presName="connTx" presStyleLbl="parChTrans1D4" presStyleIdx="11" presStyleCnt="18"/>
      <dgm:spPr/>
      <dgm:t>
        <a:bodyPr/>
        <a:lstStyle/>
        <a:p>
          <a:pPr rtl="1"/>
          <a:endParaRPr lang="fa-IR"/>
        </a:p>
      </dgm:t>
    </dgm:pt>
    <dgm:pt modelId="{6223AD46-32DE-425B-BEFC-C3B898A00641}" type="pres">
      <dgm:prSet presAssocID="{C954C863-374E-439C-8BB9-ECBB0015B49D}" presName="root2" presStyleCnt="0"/>
      <dgm:spPr/>
    </dgm:pt>
    <dgm:pt modelId="{E6B1A0AE-E4AC-49D4-AC4B-10483A7B9C3D}" type="pres">
      <dgm:prSet presAssocID="{C954C863-374E-439C-8BB9-ECBB0015B49D}" presName="LevelTwoTextNode" presStyleLbl="node4" presStyleIdx="11" presStyleCnt="18" custScaleY="2162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D500D85-9E05-474D-AC67-3ED76628754A}" type="pres">
      <dgm:prSet presAssocID="{C954C863-374E-439C-8BB9-ECBB0015B49D}" presName="level3hierChild" presStyleCnt="0"/>
      <dgm:spPr/>
    </dgm:pt>
    <dgm:pt modelId="{F44675C1-F374-4E9A-8A97-1346D2F5EA06}" type="pres">
      <dgm:prSet presAssocID="{6F953AA7-6F19-4E07-B155-1119050B032E}" presName="conn2-1" presStyleLbl="parChTrans1D4" presStyleIdx="12" presStyleCnt="18"/>
      <dgm:spPr/>
      <dgm:t>
        <a:bodyPr/>
        <a:lstStyle/>
        <a:p>
          <a:pPr rtl="1"/>
          <a:endParaRPr lang="fa-IR"/>
        </a:p>
      </dgm:t>
    </dgm:pt>
    <dgm:pt modelId="{160FDE8E-FDBD-483D-863D-8813E6D6C78B}" type="pres">
      <dgm:prSet presAssocID="{6F953AA7-6F19-4E07-B155-1119050B032E}" presName="connTx" presStyleLbl="parChTrans1D4" presStyleIdx="12" presStyleCnt="18"/>
      <dgm:spPr/>
      <dgm:t>
        <a:bodyPr/>
        <a:lstStyle/>
        <a:p>
          <a:pPr rtl="1"/>
          <a:endParaRPr lang="fa-IR"/>
        </a:p>
      </dgm:t>
    </dgm:pt>
    <dgm:pt modelId="{E2F879E4-1DE7-40C7-B6B1-851F22152057}" type="pres">
      <dgm:prSet presAssocID="{9B43C1E0-E5C9-4E92-A5D5-292BAFF05CB5}" presName="root2" presStyleCnt="0"/>
      <dgm:spPr/>
    </dgm:pt>
    <dgm:pt modelId="{8468D722-60BB-408E-A591-B15A8D28F615}" type="pres">
      <dgm:prSet presAssocID="{9B43C1E0-E5C9-4E92-A5D5-292BAFF05CB5}" presName="LevelTwoTextNode" presStyleLbl="node4" presStyleIdx="12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AADB9AF-5A67-415D-9AED-42727FAD48CF}" type="pres">
      <dgm:prSet presAssocID="{9B43C1E0-E5C9-4E92-A5D5-292BAFF05CB5}" presName="level3hierChild" presStyleCnt="0"/>
      <dgm:spPr/>
    </dgm:pt>
    <dgm:pt modelId="{5AF037A0-F0E8-4B5D-8EB9-D84E087C3A84}" type="pres">
      <dgm:prSet presAssocID="{1CC01648-B86E-4A00-8620-0F8810C6B412}" presName="conn2-1" presStyleLbl="parChTrans1D4" presStyleIdx="13" presStyleCnt="18"/>
      <dgm:spPr/>
      <dgm:t>
        <a:bodyPr/>
        <a:lstStyle/>
        <a:p>
          <a:pPr rtl="1"/>
          <a:endParaRPr lang="fa-IR"/>
        </a:p>
      </dgm:t>
    </dgm:pt>
    <dgm:pt modelId="{E8EB0524-7C00-4266-A580-306C5C0B68A7}" type="pres">
      <dgm:prSet presAssocID="{1CC01648-B86E-4A00-8620-0F8810C6B412}" presName="connTx" presStyleLbl="parChTrans1D4" presStyleIdx="13" presStyleCnt="18"/>
      <dgm:spPr/>
      <dgm:t>
        <a:bodyPr/>
        <a:lstStyle/>
        <a:p>
          <a:pPr rtl="1"/>
          <a:endParaRPr lang="fa-IR"/>
        </a:p>
      </dgm:t>
    </dgm:pt>
    <dgm:pt modelId="{7F8B5097-B498-4571-9982-4E2400EDC777}" type="pres">
      <dgm:prSet presAssocID="{A239C538-8300-4C74-9FD1-E989F65E3877}" presName="root2" presStyleCnt="0"/>
      <dgm:spPr/>
    </dgm:pt>
    <dgm:pt modelId="{17C882A6-8806-4839-921E-38AEDB8CDBEB}" type="pres">
      <dgm:prSet presAssocID="{A239C538-8300-4C74-9FD1-E989F65E3877}" presName="LevelTwoTextNode" presStyleLbl="node4" presStyleIdx="13" presStyleCnt="18" custScaleX="898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8B06590-4388-495D-83E8-B9DC055EC2C5}" type="pres">
      <dgm:prSet presAssocID="{A239C538-8300-4C74-9FD1-E989F65E3877}" presName="level3hierChild" presStyleCnt="0"/>
      <dgm:spPr/>
    </dgm:pt>
    <dgm:pt modelId="{746AE2A9-28C2-4D4C-A001-55544131AB26}" type="pres">
      <dgm:prSet presAssocID="{012D59F8-D1B9-4EF9-A98F-4B248CAA5A7A}" presName="conn2-1" presStyleLbl="parChTrans1D4" presStyleIdx="14" presStyleCnt="18"/>
      <dgm:spPr/>
      <dgm:t>
        <a:bodyPr/>
        <a:lstStyle/>
        <a:p>
          <a:pPr rtl="1"/>
          <a:endParaRPr lang="fa-IR"/>
        </a:p>
      </dgm:t>
    </dgm:pt>
    <dgm:pt modelId="{E6BCDBA7-218B-4FC7-A9D1-EF528371591D}" type="pres">
      <dgm:prSet presAssocID="{012D59F8-D1B9-4EF9-A98F-4B248CAA5A7A}" presName="connTx" presStyleLbl="parChTrans1D4" presStyleIdx="14" presStyleCnt="18"/>
      <dgm:spPr/>
      <dgm:t>
        <a:bodyPr/>
        <a:lstStyle/>
        <a:p>
          <a:pPr rtl="1"/>
          <a:endParaRPr lang="fa-IR"/>
        </a:p>
      </dgm:t>
    </dgm:pt>
    <dgm:pt modelId="{F7B55067-A109-406E-976F-4E1DC563660F}" type="pres">
      <dgm:prSet presAssocID="{EBFC5659-4DE9-496C-90D6-1FF4138AB530}" presName="root2" presStyleCnt="0"/>
      <dgm:spPr/>
    </dgm:pt>
    <dgm:pt modelId="{AE25704D-7CDD-4472-9A87-C1EF1D9AB3D9}" type="pres">
      <dgm:prSet presAssocID="{EBFC5659-4DE9-496C-90D6-1FF4138AB530}" presName="LevelTwoTextNode" presStyleLbl="node4" presStyleIdx="14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4D4BDC-81FD-4967-B3F3-E03BAEF77E13}" type="pres">
      <dgm:prSet presAssocID="{EBFC5659-4DE9-496C-90D6-1FF4138AB530}" presName="level3hierChild" presStyleCnt="0"/>
      <dgm:spPr/>
    </dgm:pt>
    <dgm:pt modelId="{62B09A3D-3002-470B-AB94-77C80F3D3AC8}" type="pres">
      <dgm:prSet presAssocID="{71A79433-209B-4F76-9442-86FF2C667C56}" presName="conn2-1" presStyleLbl="parChTrans1D4" presStyleIdx="15" presStyleCnt="18"/>
      <dgm:spPr/>
      <dgm:t>
        <a:bodyPr/>
        <a:lstStyle/>
        <a:p>
          <a:pPr rtl="1"/>
          <a:endParaRPr lang="fa-IR"/>
        </a:p>
      </dgm:t>
    </dgm:pt>
    <dgm:pt modelId="{D6B609F2-556A-4DC7-8772-339D2F4F119F}" type="pres">
      <dgm:prSet presAssocID="{71A79433-209B-4F76-9442-86FF2C667C56}" presName="connTx" presStyleLbl="parChTrans1D4" presStyleIdx="15" presStyleCnt="18"/>
      <dgm:spPr/>
      <dgm:t>
        <a:bodyPr/>
        <a:lstStyle/>
        <a:p>
          <a:pPr rtl="1"/>
          <a:endParaRPr lang="fa-IR"/>
        </a:p>
      </dgm:t>
    </dgm:pt>
    <dgm:pt modelId="{B0A36A57-9016-4CED-B378-46F400715DC6}" type="pres">
      <dgm:prSet presAssocID="{01DE190A-F012-4B5A-AC73-C4B79289B907}" presName="root2" presStyleCnt="0"/>
      <dgm:spPr/>
    </dgm:pt>
    <dgm:pt modelId="{3E9B97A2-090C-4DD9-A6A9-F0F9B666B417}" type="pres">
      <dgm:prSet presAssocID="{01DE190A-F012-4B5A-AC73-C4B79289B907}" presName="LevelTwoTextNode" presStyleLbl="node4" presStyleIdx="15" presStyleCnt="18" custScaleX="898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6D633E5-4CA4-4A7C-AC5D-675C381147F1}" type="pres">
      <dgm:prSet presAssocID="{01DE190A-F012-4B5A-AC73-C4B79289B907}" presName="level3hierChild" presStyleCnt="0"/>
      <dgm:spPr/>
    </dgm:pt>
    <dgm:pt modelId="{65324C77-3F67-45BD-9B96-E4663F111423}" type="pres">
      <dgm:prSet presAssocID="{AC1373AF-9775-4F7C-AACE-0EC8B412FAC2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DEED9648-7C5D-48B0-B81B-D201CFBBC047}" type="pres">
      <dgm:prSet presAssocID="{AC1373AF-9775-4F7C-AACE-0EC8B412FAC2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5D4A74E0-A8A3-4C29-8B5B-9D5A9D3A69FD}" type="pres">
      <dgm:prSet presAssocID="{EAF33EBD-0CE4-46DC-8F43-C0F0C590B034}" presName="root2" presStyleCnt="0"/>
      <dgm:spPr/>
    </dgm:pt>
    <dgm:pt modelId="{B6D0C206-3454-48C6-9F3D-EF95FC3FDF01}" type="pres">
      <dgm:prSet presAssocID="{EAF33EBD-0CE4-46DC-8F43-C0F0C590B034}" presName="LevelTwoTextNode" presStyleLbl="node3" presStyleIdx="4" presStyleCnt="5" custScaleY="1396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1E72DD-E30D-40FF-A4F9-A882EF19D15D}" type="pres">
      <dgm:prSet presAssocID="{EAF33EBD-0CE4-46DC-8F43-C0F0C590B034}" presName="level3hierChild" presStyleCnt="0"/>
      <dgm:spPr/>
    </dgm:pt>
    <dgm:pt modelId="{3B3A9DF2-C62F-4CBC-AFEB-EAB958D49012}" type="pres">
      <dgm:prSet presAssocID="{AD7C5A1A-3AF8-4B93-B763-F89794AD67CB}" presName="conn2-1" presStyleLbl="parChTrans1D4" presStyleIdx="16" presStyleCnt="18"/>
      <dgm:spPr/>
      <dgm:t>
        <a:bodyPr/>
        <a:lstStyle/>
        <a:p>
          <a:pPr rtl="1"/>
          <a:endParaRPr lang="fa-IR"/>
        </a:p>
      </dgm:t>
    </dgm:pt>
    <dgm:pt modelId="{B7360128-2B75-418C-A07A-F71A97975126}" type="pres">
      <dgm:prSet presAssocID="{AD7C5A1A-3AF8-4B93-B763-F89794AD67CB}" presName="connTx" presStyleLbl="parChTrans1D4" presStyleIdx="16" presStyleCnt="18"/>
      <dgm:spPr/>
      <dgm:t>
        <a:bodyPr/>
        <a:lstStyle/>
        <a:p>
          <a:pPr rtl="1"/>
          <a:endParaRPr lang="fa-IR"/>
        </a:p>
      </dgm:t>
    </dgm:pt>
    <dgm:pt modelId="{0EB0B02A-60FC-4466-8422-A0A07FF059AF}" type="pres">
      <dgm:prSet presAssocID="{70787F1B-66D1-4269-AB2E-BD9BA64AC1F8}" presName="root2" presStyleCnt="0"/>
      <dgm:spPr/>
    </dgm:pt>
    <dgm:pt modelId="{57BB53E5-13EC-4FB1-AB37-231652C70D25}" type="pres">
      <dgm:prSet presAssocID="{70787F1B-66D1-4269-AB2E-BD9BA64AC1F8}" presName="LevelTwoTextNode" presStyleLbl="node4" presStyleIdx="16" presStyleCnt="18" custScaleY="1404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8D3F5BE-B97F-4F06-B76A-49941D5D44C4}" type="pres">
      <dgm:prSet presAssocID="{70787F1B-66D1-4269-AB2E-BD9BA64AC1F8}" presName="level3hierChild" presStyleCnt="0"/>
      <dgm:spPr/>
    </dgm:pt>
    <dgm:pt modelId="{7CA74596-6F4B-4A6C-847D-D4ED05B8EC5D}" type="pres">
      <dgm:prSet presAssocID="{3E386877-D80C-4605-80C8-ADEB5A9C0E3C}" presName="conn2-1" presStyleLbl="parChTrans1D4" presStyleIdx="17" presStyleCnt="18"/>
      <dgm:spPr/>
      <dgm:t>
        <a:bodyPr/>
        <a:lstStyle/>
        <a:p>
          <a:pPr rtl="1"/>
          <a:endParaRPr lang="fa-IR"/>
        </a:p>
      </dgm:t>
    </dgm:pt>
    <dgm:pt modelId="{492E3B97-21A9-4907-B7DB-B3C69D6E8713}" type="pres">
      <dgm:prSet presAssocID="{3E386877-D80C-4605-80C8-ADEB5A9C0E3C}" presName="connTx" presStyleLbl="parChTrans1D4" presStyleIdx="17" presStyleCnt="18"/>
      <dgm:spPr/>
      <dgm:t>
        <a:bodyPr/>
        <a:lstStyle/>
        <a:p>
          <a:pPr rtl="1"/>
          <a:endParaRPr lang="fa-IR"/>
        </a:p>
      </dgm:t>
    </dgm:pt>
    <dgm:pt modelId="{ADCA6F53-F442-48D4-8A15-388062DB73B8}" type="pres">
      <dgm:prSet presAssocID="{4785B02B-1C97-40EA-8BB1-EB23530DB16B}" presName="root2" presStyleCnt="0"/>
      <dgm:spPr/>
    </dgm:pt>
    <dgm:pt modelId="{3A86FD6B-7828-4846-B321-41717F2FBFD6}" type="pres">
      <dgm:prSet presAssocID="{4785B02B-1C97-40EA-8BB1-EB23530DB16B}" presName="LevelTwoTextNode" presStyleLbl="node4" presStyleIdx="17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9A3CDF6-2BCE-4657-B2BB-8A150BB93EA5}" type="pres">
      <dgm:prSet presAssocID="{4785B02B-1C97-40EA-8BB1-EB23530DB16B}" presName="level3hierChild" presStyleCnt="0"/>
      <dgm:spPr/>
    </dgm:pt>
  </dgm:ptLst>
  <dgm:cxnLst>
    <dgm:cxn modelId="{669D2629-89C4-4585-AD6E-76DE1243A634}" type="presOf" srcId="{9CB23F2D-069E-4AF2-91A8-BED316AECDF1}" destId="{0B4DE052-64CF-4247-BCFB-1D5320C0E03D}" srcOrd="0" destOrd="0" presId="urn:microsoft.com/office/officeart/2008/layout/HorizontalMultiLevelHierarchy"/>
    <dgm:cxn modelId="{76DCD008-01AF-40B6-ADD3-29D16EA38F0B}" type="presOf" srcId="{186B10D0-0154-4936-B3B9-28AD5F768578}" destId="{D78DEF50-2E5C-4D52-B2BC-4D59376E8AED}" srcOrd="0" destOrd="0" presId="urn:microsoft.com/office/officeart/2008/layout/HorizontalMultiLevelHierarchy"/>
    <dgm:cxn modelId="{4A307EFB-AA31-4B7C-A2FE-4401F6EE5967}" type="presOf" srcId="{EF305720-901E-4B93-836C-9BDEF0AE0D3B}" destId="{F248E103-45E7-4895-88E5-DDC75E7C1629}" srcOrd="0" destOrd="0" presId="urn:microsoft.com/office/officeart/2008/layout/HorizontalMultiLevelHierarchy"/>
    <dgm:cxn modelId="{B8FE9773-5A92-42C8-865E-A111CE69D3FA}" type="presOf" srcId="{BD65F633-01A8-4665-B533-FBA7311180A2}" destId="{CE2B4CC1-55F1-4A1C-8DD0-7EFACCEABEDB}" srcOrd="1" destOrd="0" presId="urn:microsoft.com/office/officeart/2008/layout/HorizontalMultiLevelHierarchy"/>
    <dgm:cxn modelId="{C1C8E48F-DA64-4488-B43D-8A944200BB2E}" type="presOf" srcId="{9302833D-5E90-45AF-AA63-2A3C1F127B8A}" destId="{2A2A50E0-AE4F-431B-B5CF-B2B63F8CDEB9}" srcOrd="0" destOrd="0" presId="urn:microsoft.com/office/officeart/2008/layout/HorizontalMultiLevelHierarchy"/>
    <dgm:cxn modelId="{15BF35A2-FFD1-4716-B6E0-050F3480CDC7}" type="presOf" srcId="{95B58FD8-6B36-4268-9EA2-9D52542C28A3}" destId="{807E7E2B-4CAF-4023-817A-EA2657FA58CA}" srcOrd="0" destOrd="0" presId="urn:microsoft.com/office/officeart/2008/layout/HorizontalMultiLevelHierarchy"/>
    <dgm:cxn modelId="{1821930F-6588-4133-877C-F89524B65510}" type="presOf" srcId="{EAED7EB3-C52F-4F8E-AD9B-4FC8061A7B5F}" destId="{FEDBBB80-C0D4-4BD0-B63F-A823563888E0}" srcOrd="0" destOrd="0" presId="urn:microsoft.com/office/officeart/2008/layout/HorizontalMultiLevelHierarchy"/>
    <dgm:cxn modelId="{4B6B6AF8-FE32-4158-9B91-89E138E83672}" type="presOf" srcId="{01DE190A-F012-4B5A-AC73-C4B79289B907}" destId="{3E9B97A2-090C-4DD9-A6A9-F0F9B666B417}" srcOrd="0" destOrd="0" presId="urn:microsoft.com/office/officeart/2008/layout/HorizontalMultiLevelHierarchy"/>
    <dgm:cxn modelId="{3F609FE7-E618-4BEB-B001-B7B3AA02E4F6}" type="presOf" srcId="{1FBA6DE7-C8BE-48B5-8B74-A491C94A6C57}" destId="{742A5D8B-513C-4810-8E3A-9348B508221D}" srcOrd="1" destOrd="0" presId="urn:microsoft.com/office/officeart/2008/layout/HorizontalMultiLevelHierarchy"/>
    <dgm:cxn modelId="{F74A3BDC-8052-4D2B-A3D9-8A08430F279F}" type="presOf" srcId="{02DE8AF5-3FE1-424D-A628-0CFBDBA039F8}" destId="{81148712-A0B4-4E80-AA05-45521E7766EC}" srcOrd="1" destOrd="0" presId="urn:microsoft.com/office/officeart/2008/layout/HorizontalMultiLevelHierarchy"/>
    <dgm:cxn modelId="{28D82BF2-D32C-4F8C-9578-E8176503F182}" type="presOf" srcId="{71A79433-209B-4F76-9442-86FF2C667C56}" destId="{62B09A3D-3002-470B-AB94-77C80F3D3AC8}" srcOrd="0" destOrd="0" presId="urn:microsoft.com/office/officeart/2008/layout/HorizontalMultiLevelHierarchy"/>
    <dgm:cxn modelId="{5F47FF69-D68A-4B9B-BDFD-E54B09287E74}" srcId="{2C60C40B-AF38-4391-806F-EF673BF251F4}" destId="{571E726F-595D-45F2-9C84-512FDC520F4D}" srcOrd="0" destOrd="0" parTransId="{BD65F633-01A8-4665-B533-FBA7311180A2}" sibTransId="{8ED03532-CBCA-48DD-9C10-7D0B96081E34}"/>
    <dgm:cxn modelId="{382A4AA9-420F-48FD-9E43-DAC56079D883}" type="presOf" srcId="{D7F056C6-A5C7-4CF4-A5C9-7C2FBA1F0451}" destId="{FB4D20F8-9C6F-4C8E-9863-724AE0D356CE}" srcOrd="0" destOrd="0" presId="urn:microsoft.com/office/officeart/2008/layout/HorizontalMultiLevelHierarchy"/>
    <dgm:cxn modelId="{7202FD57-564D-461D-B366-823F60E098E0}" type="presOf" srcId="{70787F1B-66D1-4269-AB2E-BD9BA64AC1F8}" destId="{57BB53E5-13EC-4FB1-AB37-231652C70D25}" srcOrd="0" destOrd="0" presId="urn:microsoft.com/office/officeart/2008/layout/HorizontalMultiLevelHierarchy"/>
    <dgm:cxn modelId="{C50D0B3A-5CB4-484C-91CE-2B003489BE47}" type="presOf" srcId="{E6821831-513C-4B80-BB1F-7A1E42B04235}" destId="{0E81FBB6-D76C-4A37-AD64-86737FFBAC8D}" srcOrd="0" destOrd="0" presId="urn:microsoft.com/office/officeart/2008/layout/HorizontalMultiLevelHierarchy"/>
    <dgm:cxn modelId="{D938F46B-CAAA-470D-899D-387CF1534601}" type="presOf" srcId="{9A324C60-F1E9-4540-A3F9-E77ABC01DF14}" destId="{96A2A276-D0A7-41CC-A110-D3AFD7B239B5}" srcOrd="0" destOrd="0" presId="urn:microsoft.com/office/officeart/2008/layout/HorizontalMultiLevelHierarchy"/>
    <dgm:cxn modelId="{D6ED6D35-EC8B-4C59-B635-DAD370B01C32}" srcId="{96A18569-2886-45B2-831B-7A59992CEA45}" destId="{2C60C40B-AF38-4391-806F-EF673BF251F4}" srcOrd="0" destOrd="0" parTransId="{DA8CA911-09E4-4D97-8B7E-3C50E57619B5}" sibTransId="{B73CC3FD-DB54-45A1-AD8B-6D1414F90A85}"/>
    <dgm:cxn modelId="{FE43C0F0-0E35-4E12-AC0E-7D70D07AA33F}" type="presOf" srcId="{9B43C1E0-E5C9-4E92-A5D5-292BAFF05CB5}" destId="{8468D722-60BB-408E-A591-B15A8D28F615}" srcOrd="0" destOrd="0" presId="urn:microsoft.com/office/officeart/2008/layout/HorizontalMultiLevelHierarchy"/>
    <dgm:cxn modelId="{782A889C-A9AB-44BC-B655-C4684EF2588B}" type="presOf" srcId="{AD7C5A1A-3AF8-4B93-B763-F89794AD67CB}" destId="{3B3A9DF2-C62F-4CBC-AFEB-EAB958D49012}" srcOrd="0" destOrd="0" presId="urn:microsoft.com/office/officeart/2008/layout/HorizontalMultiLevelHierarchy"/>
    <dgm:cxn modelId="{B5C3F975-FBBD-4AB7-AE01-B9F598006EEF}" type="presOf" srcId="{95B58FD8-6B36-4268-9EA2-9D52542C28A3}" destId="{E01DA206-859F-4B24-A28A-FB7051EC33AD}" srcOrd="1" destOrd="0" presId="urn:microsoft.com/office/officeart/2008/layout/HorizontalMultiLevelHierarchy"/>
    <dgm:cxn modelId="{2AF9CE9D-8A2A-43B7-AE2E-BD9B4A34524C}" srcId="{8EB0798B-BBDF-4868-82AB-E130CD48303A}" destId="{9A324C60-F1E9-4540-A3F9-E77ABC01DF14}" srcOrd="0" destOrd="0" parTransId="{48A10CC5-8076-46F5-A99E-35504DB69B47}" sibTransId="{3C04301F-4CE7-4A7C-96B0-B5934A84DA82}"/>
    <dgm:cxn modelId="{661104FB-A8E5-4117-B084-71BD78671584}" type="presOf" srcId="{6F953AA7-6F19-4E07-B155-1119050B032E}" destId="{F44675C1-F374-4E9A-8A97-1346D2F5EA06}" srcOrd="0" destOrd="0" presId="urn:microsoft.com/office/officeart/2008/layout/HorizontalMultiLevelHierarchy"/>
    <dgm:cxn modelId="{92927F3C-1C16-4706-A2D0-14FE92806CF3}" srcId="{66745A0A-D94A-4BEC-9C8B-F89E89C6382C}" destId="{D7F056C6-A5C7-4CF4-A5C9-7C2FBA1F0451}" srcOrd="0" destOrd="0" parTransId="{EAED7EB3-C52F-4F8E-AD9B-4FC8061A7B5F}" sibTransId="{5E2879CD-6E32-4F4A-AFB2-6081F173EB79}"/>
    <dgm:cxn modelId="{FC80B9CC-53C4-407C-A5FA-C84662644370}" srcId="{874FCD7F-5944-449E-B98A-C72677A09224}" destId="{38164E9D-AEE1-46C2-8E22-8F4432149D7C}" srcOrd="0" destOrd="0" parTransId="{355C8212-06B3-4374-A937-22B092830C05}" sibTransId="{4B606F3D-5044-40BE-8227-80DFA21D11FA}"/>
    <dgm:cxn modelId="{1BD3384F-ED0F-44FB-9AA8-B9879A4164E0}" type="presOf" srcId="{C954C863-374E-439C-8BB9-ECBB0015B49D}" destId="{E6B1A0AE-E4AC-49D4-AC4B-10483A7B9C3D}" srcOrd="0" destOrd="0" presId="urn:microsoft.com/office/officeart/2008/layout/HorizontalMultiLevelHierarchy"/>
    <dgm:cxn modelId="{0EF9F215-F66A-41A3-B8D7-620EC6F394C7}" type="presOf" srcId="{D57122B9-0898-4759-BC35-822E87554740}" destId="{166E9842-D5E7-44A0-BC7F-661D156F7A59}" srcOrd="0" destOrd="0" presId="urn:microsoft.com/office/officeart/2008/layout/HorizontalMultiLevelHierarchy"/>
    <dgm:cxn modelId="{F3F5C969-9DD1-48FE-8B0C-59FB19FAA091}" type="presOf" srcId="{02DE8AF5-3FE1-424D-A628-0CFBDBA039F8}" destId="{D1377791-ADCC-4B31-9AD5-9BAD9329705C}" srcOrd="0" destOrd="0" presId="urn:microsoft.com/office/officeart/2008/layout/HorizontalMultiLevelHierarchy"/>
    <dgm:cxn modelId="{B52C44E1-C6AA-4CAE-BB3A-CD0CE5FC1665}" type="presOf" srcId="{012D59F8-D1B9-4EF9-A98F-4B248CAA5A7A}" destId="{746AE2A9-28C2-4D4C-A001-55544131AB26}" srcOrd="0" destOrd="0" presId="urn:microsoft.com/office/officeart/2008/layout/HorizontalMultiLevelHierarchy"/>
    <dgm:cxn modelId="{679BF9A3-26C9-4B80-842F-9F20DB3C9F10}" type="presOf" srcId="{66745A0A-D94A-4BEC-9C8B-F89E89C6382C}" destId="{838876DE-3322-4A98-8987-8EB3A58873B5}" srcOrd="0" destOrd="0" presId="urn:microsoft.com/office/officeart/2008/layout/HorizontalMultiLevelHierarchy"/>
    <dgm:cxn modelId="{2367F58A-4757-4D0A-A6E8-048C896E39A0}" type="presOf" srcId="{EF305720-901E-4B93-836C-9BDEF0AE0D3B}" destId="{40B6AF95-B4B0-49A7-ABD2-16CAC476E20E}" srcOrd="1" destOrd="0" presId="urn:microsoft.com/office/officeart/2008/layout/HorizontalMultiLevelHierarchy"/>
    <dgm:cxn modelId="{8B1676EA-77A7-45C1-ADCA-50D82FBB13B5}" srcId="{874FCD7F-5944-449E-B98A-C72677A09224}" destId="{D3502767-8289-4019-9C50-AEE52D2C4049}" srcOrd="2" destOrd="0" parTransId="{D57122B9-0898-4759-BC35-822E87554740}" sibTransId="{6FC47C85-6720-4FAA-9004-F49BEFF58A71}"/>
    <dgm:cxn modelId="{7C6077CD-0F56-4192-AFE3-81FCD1F1EBA9}" srcId="{FBAEE63E-BBD8-474D-BF71-24D8EC13E3FB}" destId="{E859A27B-967F-41A9-B784-0E7CC64ADEF9}" srcOrd="0" destOrd="0" parTransId="{DF8CAD1B-21E2-4781-B1AE-5BABE47AA187}" sibTransId="{D1032037-315B-4BBB-9805-5D3F980E7F24}"/>
    <dgm:cxn modelId="{F0CA7463-D5D8-4770-BBC3-E3F6432DFC6E}" srcId="{571E726F-595D-45F2-9C84-512FDC520F4D}" destId="{EAF33EBD-0CE4-46DC-8F43-C0F0C590B034}" srcOrd="4" destOrd="0" parTransId="{AC1373AF-9775-4F7C-AACE-0EC8B412FAC2}" sibTransId="{2ADE70EE-539A-45D4-84B9-3CCFAAA45976}"/>
    <dgm:cxn modelId="{43D2BD90-B6C4-4237-B764-1D64E783BD61}" type="presOf" srcId="{AC1373AF-9775-4F7C-AACE-0EC8B412FAC2}" destId="{65324C77-3F67-45BD-9B96-E4663F111423}" srcOrd="0" destOrd="0" presId="urn:microsoft.com/office/officeart/2008/layout/HorizontalMultiLevelHierarchy"/>
    <dgm:cxn modelId="{98ECC166-E320-4D71-9556-579BD4AC5A97}" type="presOf" srcId="{571E726F-595D-45F2-9C84-512FDC520F4D}" destId="{6DEB5D07-3BFD-4E12-9BDB-6B2EC3B79F4E}" srcOrd="0" destOrd="0" presId="urn:microsoft.com/office/officeart/2008/layout/HorizontalMultiLevelHierarchy"/>
    <dgm:cxn modelId="{7AB101CD-7206-4090-B218-F4C571A420BA}" type="presOf" srcId="{248F37F4-DCE7-43AE-9990-45C28DE138AC}" destId="{74616EC3-2B94-41A9-874B-F37CB6D151C1}" srcOrd="1" destOrd="0" presId="urn:microsoft.com/office/officeart/2008/layout/HorizontalMultiLevelHierarchy"/>
    <dgm:cxn modelId="{E63A08A9-16E1-4F9E-A587-7DCF8E83C652}" type="presOf" srcId="{E6821831-513C-4B80-BB1F-7A1E42B04235}" destId="{AE4DC0EE-DDB1-42B6-B80D-3E51DE9CDDA8}" srcOrd="1" destOrd="0" presId="urn:microsoft.com/office/officeart/2008/layout/HorizontalMultiLevelHierarchy"/>
    <dgm:cxn modelId="{73246C8D-C5DB-4716-B5DE-36D71E719C18}" srcId="{EAF33EBD-0CE4-46DC-8F43-C0F0C590B034}" destId="{4785B02B-1C97-40EA-8BB1-EB23530DB16B}" srcOrd="1" destOrd="0" parTransId="{3E386877-D80C-4605-80C8-ADEB5A9C0E3C}" sibTransId="{850FCFF8-9D63-43BA-B2C9-9DE0F4DF1326}"/>
    <dgm:cxn modelId="{884ACFFF-9C6A-4E53-82E2-34AA72B271BC}" type="presOf" srcId="{EAED7EB3-C52F-4F8E-AD9B-4FC8061A7B5F}" destId="{F47870C8-302B-4B1C-988D-7CA92DFA78FC}" srcOrd="1" destOrd="0" presId="urn:microsoft.com/office/officeart/2008/layout/HorizontalMultiLevelHierarchy"/>
    <dgm:cxn modelId="{4389F1CB-A576-483A-AA6D-D2A2EC2D8BCB}" type="presOf" srcId="{355C8212-06B3-4374-A937-22B092830C05}" destId="{2BC7EA58-519C-4CAD-B0EF-439CD7A688B4}" srcOrd="0" destOrd="0" presId="urn:microsoft.com/office/officeart/2008/layout/HorizontalMultiLevelHierarchy"/>
    <dgm:cxn modelId="{6A319CA8-1198-46C0-8D82-D546938857EC}" type="presOf" srcId="{C7B424CA-4871-407A-B689-E83E24C1897B}" destId="{82ACB0FA-2449-4CB8-8F31-57FB5EEF4488}" srcOrd="0" destOrd="0" presId="urn:microsoft.com/office/officeart/2008/layout/HorizontalMultiLevelHierarchy"/>
    <dgm:cxn modelId="{AF3BA1DF-80A0-4408-BA68-263EE7A55A16}" srcId="{874FCD7F-5944-449E-B98A-C72677A09224}" destId="{7AC0A46D-84AF-49C4-9F75-000044DAE479}" srcOrd="3" destOrd="0" parTransId="{E6821831-513C-4B80-BB1F-7A1E42B04235}" sibTransId="{2096F58D-45E1-46ED-8FD4-0206260D8A14}"/>
    <dgm:cxn modelId="{5BFDA90E-ECFA-49FB-BBCA-C8DDC96400F2}" type="presOf" srcId="{DF8CAD1B-21E2-4781-B1AE-5BABE47AA187}" destId="{300FFB0A-A176-4D4A-BEA3-F6D1A5DB1562}" srcOrd="0" destOrd="0" presId="urn:microsoft.com/office/officeart/2008/layout/HorizontalMultiLevelHierarchy"/>
    <dgm:cxn modelId="{938EDF72-5D74-41A9-BB93-DD6766D12867}" srcId="{571E726F-595D-45F2-9C84-512FDC520F4D}" destId="{66745A0A-D94A-4BEC-9C8B-F89E89C6382C}" srcOrd="2" destOrd="0" parTransId="{248F37F4-DCE7-43AE-9990-45C28DE138AC}" sibTransId="{7263BA7B-E01E-4DED-AE7A-7031CC0592EE}"/>
    <dgm:cxn modelId="{15798B50-CCCC-4A9D-B4D1-530377F89C89}" type="presOf" srcId="{650BA6ED-4B2C-4B97-85F3-62F23025CC13}" destId="{486BDFD2-415F-48B3-9510-83EAD38363E1}" srcOrd="1" destOrd="0" presId="urn:microsoft.com/office/officeart/2008/layout/HorizontalMultiLevelHierarchy"/>
    <dgm:cxn modelId="{C5F4429F-C31D-4FE0-9ECC-C35D6DEC2935}" type="presOf" srcId="{43EED826-38F2-42D0-837C-7B3C5F68F910}" destId="{011FDDFE-971C-4336-93D7-6EB43AC1B3B7}" srcOrd="0" destOrd="0" presId="urn:microsoft.com/office/officeart/2008/layout/HorizontalMultiLevelHierarchy"/>
    <dgm:cxn modelId="{CA2583A4-934A-48AA-9FF9-26F1994274EA}" type="presOf" srcId="{1CC01648-B86E-4A00-8620-0F8810C6B412}" destId="{E8EB0524-7C00-4266-A580-306C5C0B68A7}" srcOrd="1" destOrd="0" presId="urn:microsoft.com/office/officeart/2008/layout/HorizontalMultiLevelHierarchy"/>
    <dgm:cxn modelId="{C000306A-7E2A-4AD9-9B8F-377D10669156}" type="presOf" srcId="{96A18569-2886-45B2-831B-7A59992CEA45}" destId="{4ACF6C40-AF31-40A3-852C-537D413AE24D}" srcOrd="0" destOrd="0" presId="urn:microsoft.com/office/officeart/2008/layout/HorizontalMultiLevelHierarchy"/>
    <dgm:cxn modelId="{CDE22D4D-E191-4BD5-989C-6460D390FFD9}" srcId="{186B10D0-0154-4936-B3B9-28AD5F768578}" destId="{874FCD7F-5944-449E-B98A-C72677A09224}" srcOrd="0" destOrd="0" parTransId="{02DE8AF5-3FE1-424D-A628-0CFBDBA039F8}" sibTransId="{6B6D0745-400D-4212-8479-928980ABEB79}"/>
    <dgm:cxn modelId="{C2F692BF-AFBE-4207-9BA1-C559CA628407}" type="presOf" srcId="{9CB23F2D-069E-4AF2-91A8-BED316AECDF1}" destId="{1D8F5623-F04F-4A67-B0EF-080F878711D6}" srcOrd="1" destOrd="0" presId="urn:microsoft.com/office/officeart/2008/layout/HorizontalMultiLevelHierarchy"/>
    <dgm:cxn modelId="{48AB28DA-C8D3-4363-96B3-0D8498CBB460}" srcId="{571E726F-595D-45F2-9C84-512FDC520F4D}" destId="{186B10D0-0154-4936-B3B9-28AD5F768578}" srcOrd="3" destOrd="0" parTransId="{650BA6ED-4B2C-4B97-85F3-62F23025CC13}" sibTransId="{6A60481D-27D6-40C4-AF91-2C093FAE453C}"/>
    <dgm:cxn modelId="{1E5EE25B-7F08-46A9-8BB4-BA30FF606FF6}" type="presOf" srcId="{1CC01648-B86E-4A00-8620-0F8810C6B412}" destId="{5AF037A0-F0E8-4B5D-8EB9-D84E087C3A84}" srcOrd="0" destOrd="0" presId="urn:microsoft.com/office/officeart/2008/layout/HorizontalMultiLevelHierarchy"/>
    <dgm:cxn modelId="{50042E5D-AAA5-4AF6-95F3-D232A1329F14}" type="presOf" srcId="{4607761F-E22B-430A-8384-FB918CCFD587}" destId="{A9E21B20-538F-4BF1-A825-3DD26886ADD4}" srcOrd="0" destOrd="0" presId="urn:microsoft.com/office/officeart/2008/layout/HorizontalMultiLevelHierarchy"/>
    <dgm:cxn modelId="{DC0325B9-CAD1-4F07-9530-19A1671ECF26}" type="presOf" srcId="{C7B424CA-4871-407A-B689-E83E24C1897B}" destId="{B5FC39A2-25C7-467E-A5D9-4A0BAD963153}" srcOrd="1" destOrd="0" presId="urn:microsoft.com/office/officeart/2008/layout/HorizontalMultiLevelHierarchy"/>
    <dgm:cxn modelId="{662FBDD9-A3BA-4397-AE8D-ABC7405C5CA9}" type="presOf" srcId="{FBAEE63E-BBD8-474D-BF71-24D8EC13E3FB}" destId="{70E9BCB9-7261-4C5C-8DE1-76A42AFD559A}" srcOrd="0" destOrd="0" presId="urn:microsoft.com/office/officeart/2008/layout/HorizontalMultiLevelHierarchy"/>
    <dgm:cxn modelId="{332D381D-60BC-43C8-9812-5586480A20F8}" type="presOf" srcId="{71A79433-209B-4F76-9442-86FF2C667C56}" destId="{D6B609F2-556A-4DC7-8772-339D2F4F119F}" srcOrd="1" destOrd="0" presId="urn:microsoft.com/office/officeart/2008/layout/HorizontalMultiLevelHierarchy"/>
    <dgm:cxn modelId="{899BE323-CFCC-4A99-B111-3A357917B91C}" type="presOf" srcId="{4785B02B-1C97-40EA-8BB1-EB23530DB16B}" destId="{3A86FD6B-7828-4846-B321-41717F2FBFD6}" srcOrd="0" destOrd="0" presId="urn:microsoft.com/office/officeart/2008/layout/HorizontalMultiLevelHierarchy"/>
    <dgm:cxn modelId="{DC1492DD-81F2-4EB3-B54C-2CEFAF7F07DF}" type="presOf" srcId="{6F953AA7-6F19-4E07-B155-1119050B032E}" destId="{160FDE8E-FDBD-483D-863D-8813E6D6C78B}" srcOrd="1" destOrd="0" presId="urn:microsoft.com/office/officeart/2008/layout/HorizontalMultiLevelHierarchy"/>
    <dgm:cxn modelId="{C7EAC8ED-129B-4967-AC8E-C2C0105CA04B}" srcId="{186B10D0-0154-4936-B3B9-28AD5F768578}" destId="{C954C863-374E-439C-8BB9-ECBB0015B49D}" srcOrd="1" destOrd="0" parTransId="{89F89F18-31CF-4E34-8DBC-EC1CE50C5AAA}" sibTransId="{C4C74DA9-6700-48C2-8EDA-E2B2F648A5C8}"/>
    <dgm:cxn modelId="{4915A32F-D511-420D-9EB2-39DA96E95C70}" srcId="{EAF33EBD-0CE4-46DC-8F43-C0F0C590B034}" destId="{70787F1B-66D1-4269-AB2E-BD9BA64AC1F8}" srcOrd="0" destOrd="0" parTransId="{AD7C5A1A-3AF8-4B93-B763-F89794AD67CB}" sibTransId="{5B515D62-57D7-4DAB-BE21-9C681B804417}"/>
    <dgm:cxn modelId="{4D2D9E69-C913-43A7-AC0A-C5FD39B77B1D}" type="presOf" srcId="{1FBA6DE7-C8BE-48B5-8B74-A491C94A6C57}" destId="{7A8877E3-93DE-4C81-8A3A-A63002902ED5}" srcOrd="0" destOrd="0" presId="urn:microsoft.com/office/officeart/2008/layout/HorizontalMultiLevelHierarchy"/>
    <dgm:cxn modelId="{678DB9F8-6DA3-4710-A394-F986F7216688}" srcId="{C954C863-374E-439C-8BB9-ECBB0015B49D}" destId="{EBFC5659-4DE9-496C-90D6-1FF4138AB530}" srcOrd="1" destOrd="0" parTransId="{012D59F8-D1B9-4EF9-A98F-4B248CAA5A7A}" sibTransId="{44F1BCCA-B926-48F0-9141-2FAB85E452F3}"/>
    <dgm:cxn modelId="{1D83FFCB-FBA1-4A9F-B37E-4255626C065D}" srcId="{EBFC5659-4DE9-496C-90D6-1FF4138AB530}" destId="{01DE190A-F012-4B5A-AC73-C4B79289B907}" srcOrd="0" destOrd="0" parTransId="{71A79433-209B-4F76-9442-86FF2C667C56}" sibTransId="{E4171A95-0A60-4F18-AB8A-46D52C49B313}"/>
    <dgm:cxn modelId="{AD73F680-7973-4699-92A4-A35ECB362134}" type="presOf" srcId="{2C60C40B-AF38-4391-806F-EF673BF251F4}" destId="{BCCFD74C-D3A3-4B44-904D-7FD553F96ACF}" srcOrd="0" destOrd="0" presId="urn:microsoft.com/office/officeart/2008/layout/HorizontalMultiLevelHierarchy"/>
    <dgm:cxn modelId="{91918505-5BF9-4046-BEED-EF0BCF1B85ED}" srcId="{874FCD7F-5944-449E-B98A-C72677A09224}" destId="{43EED826-38F2-42D0-837C-7B3C5F68F910}" srcOrd="1" destOrd="0" parTransId="{95B58FD8-6B36-4268-9EA2-9D52542C28A3}" sibTransId="{35F6F3C1-D10F-413D-9B3F-DD60E0E29AB2}"/>
    <dgm:cxn modelId="{DAE8D5C4-F79F-4D87-A4DF-686D7693238A}" srcId="{9B43C1E0-E5C9-4E92-A5D5-292BAFF05CB5}" destId="{A239C538-8300-4C74-9FD1-E989F65E3877}" srcOrd="0" destOrd="0" parTransId="{1CC01648-B86E-4A00-8620-0F8810C6B412}" sibTransId="{3F9781C6-229F-47AD-8CAF-8AC913685D4E}"/>
    <dgm:cxn modelId="{3CECE0D6-3632-42C7-9392-962D46E40A8B}" type="presOf" srcId="{AC1373AF-9775-4F7C-AACE-0EC8B412FAC2}" destId="{DEED9648-7C5D-48B0-B81B-D201CFBBC047}" srcOrd="1" destOrd="0" presId="urn:microsoft.com/office/officeart/2008/layout/HorizontalMultiLevelHierarchy"/>
    <dgm:cxn modelId="{537DFE29-3C25-4B0E-BD00-CD42FAF115F0}" type="presOf" srcId="{248F37F4-DCE7-43AE-9990-45C28DE138AC}" destId="{FE47D3B9-A3C2-4DF5-8252-B48AEF659048}" srcOrd="0" destOrd="0" presId="urn:microsoft.com/office/officeart/2008/layout/HorizontalMultiLevelHierarchy"/>
    <dgm:cxn modelId="{8B586790-5590-4C59-AB8E-3886CC05E524}" srcId="{D7F056C6-A5C7-4CF4-A5C9-7C2FBA1F0451}" destId="{4607761F-E22B-430A-8384-FB918CCFD587}" srcOrd="0" destOrd="0" parTransId="{FF58E978-B7FA-480A-8F1E-C1500F59D9D1}" sibTransId="{11288CC0-1F11-4343-96EC-8DD325BD9F9F}"/>
    <dgm:cxn modelId="{5F918965-7D8C-465E-A6BE-5470BAD3245B}" type="presOf" srcId="{48A10CC5-8076-46F5-A99E-35504DB69B47}" destId="{CA2497EA-5D26-4C22-8E10-88E30DA0AD28}" srcOrd="1" destOrd="0" presId="urn:microsoft.com/office/officeart/2008/layout/HorizontalMultiLevelHierarchy"/>
    <dgm:cxn modelId="{97D895DE-A869-4509-A868-A7C354B84A27}" type="presOf" srcId="{E859A27B-967F-41A9-B784-0E7CC64ADEF9}" destId="{94A7AC4F-DDAE-4599-B374-56A59A2A13E4}" srcOrd="0" destOrd="0" presId="urn:microsoft.com/office/officeart/2008/layout/HorizontalMultiLevelHierarchy"/>
    <dgm:cxn modelId="{65551021-E133-4F3A-BF64-0E9F1249BD47}" type="presOf" srcId="{650BA6ED-4B2C-4B97-85F3-62F23025CC13}" destId="{4EB87EA7-3842-49B1-A679-674AD9594626}" srcOrd="0" destOrd="0" presId="urn:microsoft.com/office/officeart/2008/layout/HorizontalMultiLevelHierarchy"/>
    <dgm:cxn modelId="{93E88664-AC54-4302-A625-B185C7783389}" type="presOf" srcId="{FF58E978-B7FA-480A-8F1E-C1500F59D9D1}" destId="{46EFEF3F-152F-46A6-BC1B-CAD541B7D613}" srcOrd="0" destOrd="0" presId="urn:microsoft.com/office/officeart/2008/layout/HorizontalMultiLevelHierarchy"/>
    <dgm:cxn modelId="{8CAB0184-C70E-4BF3-8E30-1025E05C67AF}" type="presOf" srcId="{DF8CAD1B-21E2-4781-B1AE-5BABE47AA187}" destId="{6611E76A-01A2-43BE-9523-B825921E5D1D}" srcOrd="1" destOrd="0" presId="urn:microsoft.com/office/officeart/2008/layout/HorizontalMultiLevelHierarchy"/>
    <dgm:cxn modelId="{6EFB2AFB-1118-4C06-BDB1-17A0786E2632}" type="presOf" srcId="{EAF33EBD-0CE4-46DC-8F43-C0F0C590B034}" destId="{B6D0C206-3454-48C6-9F3D-EF95FC3FDF01}" srcOrd="0" destOrd="0" presId="urn:microsoft.com/office/officeart/2008/layout/HorizontalMultiLevelHierarchy"/>
    <dgm:cxn modelId="{60FF9DF8-F8CC-434A-9C73-7F6EE1261E1A}" type="presOf" srcId="{BD65F633-01A8-4665-B533-FBA7311180A2}" destId="{B28E59C3-C09F-44C2-AB04-FAB3F2AC2B7B}" srcOrd="0" destOrd="0" presId="urn:microsoft.com/office/officeart/2008/layout/HorizontalMultiLevelHierarchy"/>
    <dgm:cxn modelId="{40245B92-A0DE-450F-875F-866ECA09A240}" type="presOf" srcId="{29C4AFAB-F511-4A89-9BC1-946FCD6455F3}" destId="{EDB93062-C39E-4B33-93D3-3122C00FD4CD}" srcOrd="0" destOrd="0" presId="urn:microsoft.com/office/officeart/2008/layout/HorizontalMultiLevelHierarchy"/>
    <dgm:cxn modelId="{B4673D15-8F9D-440A-94A0-2D90AD850F30}" srcId="{571E726F-595D-45F2-9C84-512FDC520F4D}" destId="{8EB0798B-BBDF-4868-82AB-E130CD48303A}" srcOrd="0" destOrd="0" parTransId="{1FBA6DE7-C8BE-48B5-8B74-A491C94A6C57}" sibTransId="{790BD4E2-0224-4234-977D-084B865BD1A4}"/>
    <dgm:cxn modelId="{FA250C5E-452F-45DA-AC23-E5A936BEFE86}" type="presOf" srcId="{89F89F18-31CF-4E34-8DBC-EC1CE50C5AAA}" destId="{E701D9B4-2B60-4A30-A937-8C4D2AF7E045}" srcOrd="1" destOrd="0" presId="urn:microsoft.com/office/officeart/2008/layout/HorizontalMultiLevelHierarchy"/>
    <dgm:cxn modelId="{B6B4A1A8-63C2-419A-AA63-CEA72AB00CA8}" type="presOf" srcId="{874FCD7F-5944-449E-B98A-C72677A09224}" destId="{BD8CCB0B-076C-485A-91DA-7921B25E1665}" srcOrd="0" destOrd="0" presId="urn:microsoft.com/office/officeart/2008/layout/HorizontalMultiLevelHierarchy"/>
    <dgm:cxn modelId="{991A41F6-35BF-42BD-B031-29E299C2F940}" srcId="{C954C863-374E-439C-8BB9-ECBB0015B49D}" destId="{9B43C1E0-E5C9-4E92-A5D5-292BAFF05CB5}" srcOrd="0" destOrd="0" parTransId="{6F953AA7-6F19-4E07-B155-1119050B032E}" sibTransId="{862FA35C-462E-4593-871C-1EF9F0B577A4}"/>
    <dgm:cxn modelId="{179A27B6-3E9B-4E04-8423-6160EBB1A980}" type="presOf" srcId="{FF58E978-B7FA-480A-8F1E-C1500F59D9D1}" destId="{DA3E1A25-74C0-405E-AC36-0F22B94FC4B0}" srcOrd="1" destOrd="0" presId="urn:microsoft.com/office/officeart/2008/layout/HorizontalMultiLevelHierarchy"/>
    <dgm:cxn modelId="{F8517C00-BF13-462E-BEB3-5DC1C686B1EE}" srcId="{29C4AFAB-F511-4A89-9BC1-946FCD6455F3}" destId="{9302833D-5E90-45AF-AA63-2A3C1F127B8A}" srcOrd="0" destOrd="0" parTransId="{C7B424CA-4871-407A-B689-E83E24C1897B}" sibTransId="{499C2879-E4FC-4CC8-BF3F-1D68320307E3}"/>
    <dgm:cxn modelId="{62D341C1-D950-46D9-9EC5-B2E4967EAF29}" srcId="{66745A0A-D94A-4BEC-9C8B-F89E89C6382C}" destId="{29C4AFAB-F511-4A89-9BC1-946FCD6455F3}" srcOrd="1" destOrd="0" parTransId="{9CB23F2D-069E-4AF2-91A8-BED316AECDF1}" sibTransId="{78814E0F-C5A0-4DD7-8043-0B9E1E1DFE21}"/>
    <dgm:cxn modelId="{94F75F03-44E1-41CB-AAF6-AE8D28AFBDAF}" type="presOf" srcId="{EBFC5659-4DE9-496C-90D6-1FF4138AB530}" destId="{AE25704D-7CDD-4472-9A87-C1EF1D9AB3D9}" srcOrd="0" destOrd="0" presId="urn:microsoft.com/office/officeart/2008/layout/HorizontalMultiLevelHierarchy"/>
    <dgm:cxn modelId="{A20BDB60-C00E-47A7-816E-D1C7CF0EDA9D}" type="presOf" srcId="{7AC0A46D-84AF-49C4-9F75-000044DAE479}" destId="{2AF068E6-1B01-4680-9BFF-DB4F842A7C92}" srcOrd="0" destOrd="0" presId="urn:microsoft.com/office/officeart/2008/layout/HorizontalMultiLevelHierarchy"/>
    <dgm:cxn modelId="{6C18339F-69A5-4384-B4DC-56BC941A1CC8}" type="presOf" srcId="{AD7C5A1A-3AF8-4B93-B763-F89794AD67CB}" destId="{B7360128-2B75-418C-A07A-F71A97975126}" srcOrd="1" destOrd="0" presId="urn:microsoft.com/office/officeart/2008/layout/HorizontalMultiLevelHierarchy"/>
    <dgm:cxn modelId="{93275A6B-C602-40A2-A87A-54F965C2CFB6}" type="presOf" srcId="{012D59F8-D1B9-4EF9-A98F-4B248CAA5A7A}" destId="{E6BCDBA7-218B-4FC7-A9D1-EF528371591D}" srcOrd="1" destOrd="0" presId="urn:microsoft.com/office/officeart/2008/layout/HorizontalMultiLevelHierarchy"/>
    <dgm:cxn modelId="{D94011B0-3A6B-4AB3-BBB0-56A16080B7EA}" type="presOf" srcId="{D3502767-8289-4019-9C50-AEE52D2C4049}" destId="{4E329D25-17BC-40F5-ACFE-663621B71F94}" srcOrd="0" destOrd="0" presId="urn:microsoft.com/office/officeart/2008/layout/HorizontalMultiLevelHierarchy"/>
    <dgm:cxn modelId="{182C63D2-4F20-4DFF-8FE9-907F0A153088}" type="presOf" srcId="{8EB0798B-BBDF-4868-82AB-E130CD48303A}" destId="{42159E23-75B7-46A0-9A3E-6618C7499CD3}" srcOrd="0" destOrd="0" presId="urn:microsoft.com/office/officeart/2008/layout/HorizontalMultiLevelHierarchy"/>
    <dgm:cxn modelId="{9D618E97-008F-417A-B2F6-A50672E85F11}" type="presOf" srcId="{48A10CC5-8076-46F5-A99E-35504DB69B47}" destId="{86C42C19-A75F-4EB5-B063-66DF7CF3780E}" srcOrd="0" destOrd="0" presId="urn:microsoft.com/office/officeart/2008/layout/HorizontalMultiLevelHierarchy"/>
    <dgm:cxn modelId="{B559B4D6-7A51-4834-BA74-B85B4545E2BF}" type="presOf" srcId="{355C8212-06B3-4374-A937-22B092830C05}" destId="{480F6BE3-C55F-4F5E-A4A8-4B14D8147B1E}" srcOrd="1" destOrd="0" presId="urn:microsoft.com/office/officeart/2008/layout/HorizontalMultiLevelHierarchy"/>
    <dgm:cxn modelId="{91A1058C-5D59-41D5-AAD3-C167BDD06EF9}" type="presOf" srcId="{3E386877-D80C-4605-80C8-ADEB5A9C0E3C}" destId="{7CA74596-6F4B-4A6C-847D-D4ED05B8EC5D}" srcOrd="0" destOrd="0" presId="urn:microsoft.com/office/officeart/2008/layout/HorizontalMultiLevelHierarchy"/>
    <dgm:cxn modelId="{73763657-12A5-48DD-A4EB-7AA1DF6BD907}" type="presOf" srcId="{38164E9D-AEE1-46C2-8E22-8F4432149D7C}" destId="{AE619A11-78DD-446C-AE8E-9E0A4DAAD04E}" srcOrd="0" destOrd="0" presId="urn:microsoft.com/office/officeart/2008/layout/HorizontalMultiLevelHierarchy"/>
    <dgm:cxn modelId="{800C18A3-6878-4641-ADA8-84D236DD9051}" type="presOf" srcId="{89F89F18-31CF-4E34-8DBC-EC1CE50C5AAA}" destId="{0FF4ADA6-C79F-4A21-BD7F-3F0BB167393F}" srcOrd="0" destOrd="0" presId="urn:microsoft.com/office/officeart/2008/layout/HorizontalMultiLevelHierarchy"/>
    <dgm:cxn modelId="{867F4C7B-5FD4-40F8-BEE1-ADDA70BA1812}" type="presOf" srcId="{3E386877-D80C-4605-80C8-ADEB5A9C0E3C}" destId="{492E3B97-21A9-4907-B7DB-B3C69D6E8713}" srcOrd="1" destOrd="0" presId="urn:microsoft.com/office/officeart/2008/layout/HorizontalMultiLevelHierarchy"/>
    <dgm:cxn modelId="{6490873A-5E04-49E8-BB2C-CA77D4EA1CF6}" type="presOf" srcId="{D57122B9-0898-4759-BC35-822E87554740}" destId="{75D20BB8-4DFA-4279-8E35-3F27B6E08A78}" srcOrd="1" destOrd="0" presId="urn:microsoft.com/office/officeart/2008/layout/HorizontalMultiLevelHierarchy"/>
    <dgm:cxn modelId="{1055410D-B8CC-4FA4-BA8B-4CD0153D7D22}" srcId="{571E726F-595D-45F2-9C84-512FDC520F4D}" destId="{FBAEE63E-BBD8-474D-BF71-24D8EC13E3FB}" srcOrd="1" destOrd="0" parTransId="{EF305720-901E-4B93-836C-9BDEF0AE0D3B}" sibTransId="{352E55A7-969D-4E14-A529-3811B055FAD6}"/>
    <dgm:cxn modelId="{393EAB27-02A1-40C1-A091-01CF5C5D73C9}" type="presOf" srcId="{A239C538-8300-4C74-9FD1-E989F65E3877}" destId="{17C882A6-8806-4839-921E-38AEDB8CDBEB}" srcOrd="0" destOrd="0" presId="urn:microsoft.com/office/officeart/2008/layout/HorizontalMultiLevelHierarchy"/>
    <dgm:cxn modelId="{E1AC92A4-BB1C-47BC-BCAE-DF1724FF1C82}" type="presParOf" srcId="{4ACF6C40-AF31-40A3-852C-537D413AE24D}" destId="{7724085F-C1D1-46CD-8C6A-05D6C1CB5B31}" srcOrd="0" destOrd="0" presId="urn:microsoft.com/office/officeart/2008/layout/HorizontalMultiLevelHierarchy"/>
    <dgm:cxn modelId="{F27C38C3-F313-4EC3-BEF1-4186E66FB4F9}" type="presParOf" srcId="{7724085F-C1D1-46CD-8C6A-05D6C1CB5B31}" destId="{BCCFD74C-D3A3-4B44-904D-7FD553F96ACF}" srcOrd="0" destOrd="0" presId="urn:microsoft.com/office/officeart/2008/layout/HorizontalMultiLevelHierarchy"/>
    <dgm:cxn modelId="{99C38472-1972-4E4C-8C7C-6D02C90241DA}" type="presParOf" srcId="{7724085F-C1D1-46CD-8C6A-05D6C1CB5B31}" destId="{0F8FE58A-12D6-4942-A8BE-A2FF3328D8F8}" srcOrd="1" destOrd="0" presId="urn:microsoft.com/office/officeart/2008/layout/HorizontalMultiLevelHierarchy"/>
    <dgm:cxn modelId="{290D0112-AFD9-407A-B626-DD3A34495F8A}" type="presParOf" srcId="{0F8FE58A-12D6-4942-A8BE-A2FF3328D8F8}" destId="{B28E59C3-C09F-44C2-AB04-FAB3F2AC2B7B}" srcOrd="0" destOrd="0" presId="urn:microsoft.com/office/officeart/2008/layout/HorizontalMultiLevelHierarchy"/>
    <dgm:cxn modelId="{06F6CDCD-BF74-40E8-8E9E-5B24EBBCB736}" type="presParOf" srcId="{B28E59C3-C09F-44C2-AB04-FAB3F2AC2B7B}" destId="{CE2B4CC1-55F1-4A1C-8DD0-7EFACCEABEDB}" srcOrd="0" destOrd="0" presId="urn:microsoft.com/office/officeart/2008/layout/HorizontalMultiLevelHierarchy"/>
    <dgm:cxn modelId="{03993F6D-45CD-4317-A98A-77645B2B6B0C}" type="presParOf" srcId="{0F8FE58A-12D6-4942-A8BE-A2FF3328D8F8}" destId="{FD485F73-4258-46A2-9556-FD3F2BBFE1D9}" srcOrd="1" destOrd="0" presId="urn:microsoft.com/office/officeart/2008/layout/HorizontalMultiLevelHierarchy"/>
    <dgm:cxn modelId="{D1733647-FCF2-4F23-8272-C98FCA582EFA}" type="presParOf" srcId="{FD485F73-4258-46A2-9556-FD3F2BBFE1D9}" destId="{6DEB5D07-3BFD-4E12-9BDB-6B2EC3B79F4E}" srcOrd="0" destOrd="0" presId="urn:microsoft.com/office/officeart/2008/layout/HorizontalMultiLevelHierarchy"/>
    <dgm:cxn modelId="{C59382F6-5BF4-4F5C-898C-8971676388D0}" type="presParOf" srcId="{FD485F73-4258-46A2-9556-FD3F2BBFE1D9}" destId="{AE6C0805-7C97-49BB-8B29-2BE5C46EC004}" srcOrd="1" destOrd="0" presId="urn:microsoft.com/office/officeart/2008/layout/HorizontalMultiLevelHierarchy"/>
    <dgm:cxn modelId="{6F70D85A-CED4-4A26-A6D1-E522867B7B61}" type="presParOf" srcId="{AE6C0805-7C97-49BB-8B29-2BE5C46EC004}" destId="{7A8877E3-93DE-4C81-8A3A-A63002902ED5}" srcOrd="0" destOrd="0" presId="urn:microsoft.com/office/officeart/2008/layout/HorizontalMultiLevelHierarchy"/>
    <dgm:cxn modelId="{7ED53A69-1031-4D97-9A6E-52879EF9DC7A}" type="presParOf" srcId="{7A8877E3-93DE-4C81-8A3A-A63002902ED5}" destId="{742A5D8B-513C-4810-8E3A-9348B508221D}" srcOrd="0" destOrd="0" presId="urn:microsoft.com/office/officeart/2008/layout/HorizontalMultiLevelHierarchy"/>
    <dgm:cxn modelId="{33310E34-3E4E-44CC-B2F7-E06423B2DD06}" type="presParOf" srcId="{AE6C0805-7C97-49BB-8B29-2BE5C46EC004}" destId="{B1D66A3E-E24A-4ADC-B2AC-739890D99FDB}" srcOrd="1" destOrd="0" presId="urn:microsoft.com/office/officeart/2008/layout/HorizontalMultiLevelHierarchy"/>
    <dgm:cxn modelId="{6D57B431-BB0B-4FEB-84C2-C44DA3864EF7}" type="presParOf" srcId="{B1D66A3E-E24A-4ADC-B2AC-739890D99FDB}" destId="{42159E23-75B7-46A0-9A3E-6618C7499CD3}" srcOrd="0" destOrd="0" presId="urn:microsoft.com/office/officeart/2008/layout/HorizontalMultiLevelHierarchy"/>
    <dgm:cxn modelId="{77080D00-7329-4F39-8219-B52B441EE692}" type="presParOf" srcId="{B1D66A3E-E24A-4ADC-B2AC-739890D99FDB}" destId="{04905704-ABBB-43CF-B528-5CB401900D98}" srcOrd="1" destOrd="0" presId="urn:microsoft.com/office/officeart/2008/layout/HorizontalMultiLevelHierarchy"/>
    <dgm:cxn modelId="{72B8B926-6221-43A8-A2A1-009B2309E66A}" type="presParOf" srcId="{04905704-ABBB-43CF-B528-5CB401900D98}" destId="{86C42C19-A75F-4EB5-B063-66DF7CF3780E}" srcOrd="0" destOrd="0" presId="urn:microsoft.com/office/officeart/2008/layout/HorizontalMultiLevelHierarchy"/>
    <dgm:cxn modelId="{A0C50971-A38D-4E73-917F-4269AB21A209}" type="presParOf" srcId="{86C42C19-A75F-4EB5-B063-66DF7CF3780E}" destId="{CA2497EA-5D26-4C22-8E10-88E30DA0AD28}" srcOrd="0" destOrd="0" presId="urn:microsoft.com/office/officeart/2008/layout/HorizontalMultiLevelHierarchy"/>
    <dgm:cxn modelId="{16378409-57CA-4A7C-8337-22CFD6426F9B}" type="presParOf" srcId="{04905704-ABBB-43CF-B528-5CB401900D98}" destId="{A0F88886-E67A-4A04-B8E8-6A037E52F720}" srcOrd="1" destOrd="0" presId="urn:microsoft.com/office/officeart/2008/layout/HorizontalMultiLevelHierarchy"/>
    <dgm:cxn modelId="{AA60D413-B253-46BC-BDEB-0920922D02DB}" type="presParOf" srcId="{A0F88886-E67A-4A04-B8E8-6A037E52F720}" destId="{96A2A276-D0A7-41CC-A110-D3AFD7B239B5}" srcOrd="0" destOrd="0" presId="urn:microsoft.com/office/officeart/2008/layout/HorizontalMultiLevelHierarchy"/>
    <dgm:cxn modelId="{BCE70E00-6251-4FEC-BB2C-7B689196F74E}" type="presParOf" srcId="{A0F88886-E67A-4A04-B8E8-6A037E52F720}" destId="{F35439BF-E753-4B34-9246-2F3D7BDC3C51}" srcOrd="1" destOrd="0" presId="urn:microsoft.com/office/officeart/2008/layout/HorizontalMultiLevelHierarchy"/>
    <dgm:cxn modelId="{71249273-7A35-4D3B-9CD6-72425C85E68C}" type="presParOf" srcId="{AE6C0805-7C97-49BB-8B29-2BE5C46EC004}" destId="{F248E103-45E7-4895-88E5-DDC75E7C1629}" srcOrd="2" destOrd="0" presId="urn:microsoft.com/office/officeart/2008/layout/HorizontalMultiLevelHierarchy"/>
    <dgm:cxn modelId="{E425D504-E53E-40EE-93D9-8EE4630066C2}" type="presParOf" srcId="{F248E103-45E7-4895-88E5-DDC75E7C1629}" destId="{40B6AF95-B4B0-49A7-ABD2-16CAC476E20E}" srcOrd="0" destOrd="0" presId="urn:microsoft.com/office/officeart/2008/layout/HorizontalMultiLevelHierarchy"/>
    <dgm:cxn modelId="{8949ABE2-38D6-4497-851C-7908545D9A4A}" type="presParOf" srcId="{AE6C0805-7C97-49BB-8B29-2BE5C46EC004}" destId="{0C91BDD4-B00E-433E-8B85-79B76C0DBC81}" srcOrd="3" destOrd="0" presId="urn:microsoft.com/office/officeart/2008/layout/HorizontalMultiLevelHierarchy"/>
    <dgm:cxn modelId="{D3EF4922-7713-4CF3-B34B-92EA3573AEBA}" type="presParOf" srcId="{0C91BDD4-B00E-433E-8B85-79B76C0DBC81}" destId="{70E9BCB9-7261-4C5C-8DE1-76A42AFD559A}" srcOrd="0" destOrd="0" presId="urn:microsoft.com/office/officeart/2008/layout/HorizontalMultiLevelHierarchy"/>
    <dgm:cxn modelId="{7A31A513-41DD-4271-9E26-067A7B17E84C}" type="presParOf" srcId="{0C91BDD4-B00E-433E-8B85-79B76C0DBC81}" destId="{8B8CEFD0-E61C-4F97-BCA2-CF7388E02056}" srcOrd="1" destOrd="0" presId="urn:microsoft.com/office/officeart/2008/layout/HorizontalMultiLevelHierarchy"/>
    <dgm:cxn modelId="{E2D88DFC-67D8-45CD-9C31-CEC38E188FBA}" type="presParOf" srcId="{8B8CEFD0-E61C-4F97-BCA2-CF7388E02056}" destId="{300FFB0A-A176-4D4A-BEA3-F6D1A5DB1562}" srcOrd="0" destOrd="0" presId="urn:microsoft.com/office/officeart/2008/layout/HorizontalMultiLevelHierarchy"/>
    <dgm:cxn modelId="{6DB2CC1C-8A3D-4927-B29A-970871DA192A}" type="presParOf" srcId="{300FFB0A-A176-4D4A-BEA3-F6D1A5DB1562}" destId="{6611E76A-01A2-43BE-9523-B825921E5D1D}" srcOrd="0" destOrd="0" presId="urn:microsoft.com/office/officeart/2008/layout/HorizontalMultiLevelHierarchy"/>
    <dgm:cxn modelId="{5A993D0E-78C0-4E6E-80E9-F7D3F60C42AA}" type="presParOf" srcId="{8B8CEFD0-E61C-4F97-BCA2-CF7388E02056}" destId="{C5773DD9-1ED3-4768-B777-0DD11B8DC2C8}" srcOrd="1" destOrd="0" presId="urn:microsoft.com/office/officeart/2008/layout/HorizontalMultiLevelHierarchy"/>
    <dgm:cxn modelId="{B43DA659-4C47-4A4C-8F74-92FAC429FFFC}" type="presParOf" srcId="{C5773DD9-1ED3-4768-B777-0DD11B8DC2C8}" destId="{94A7AC4F-DDAE-4599-B374-56A59A2A13E4}" srcOrd="0" destOrd="0" presId="urn:microsoft.com/office/officeart/2008/layout/HorizontalMultiLevelHierarchy"/>
    <dgm:cxn modelId="{A82AB5E1-DB3C-4586-ABB6-8BC3EC2F33CF}" type="presParOf" srcId="{C5773DD9-1ED3-4768-B777-0DD11B8DC2C8}" destId="{0F62BBA1-669E-4068-ADB3-BECFE8A59A7A}" srcOrd="1" destOrd="0" presId="urn:microsoft.com/office/officeart/2008/layout/HorizontalMultiLevelHierarchy"/>
    <dgm:cxn modelId="{4FAF52DF-20D4-4713-8529-A7EE2FBCEDDC}" type="presParOf" srcId="{AE6C0805-7C97-49BB-8B29-2BE5C46EC004}" destId="{FE47D3B9-A3C2-4DF5-8252-B48AEF659048}" srcOrd="4" destOrd="0" presId="urn:microsoft.com/office/officeart/2008/layout/HorizontalMultiLevelHierarchy"/>
    <dgm:cxn modelId="{C3B4DE1F-A317-4DDE-99A8-1516B31534AC}" type="presParOf" srcId="{FE47D3B9-A3C2-4DF5-8252-B48AEF659048}" destId="{74616EC3-2B94-41A9-874B-F37CB6D151C1}" srcOrd="0" destOrd="0" presId="urn:microsoft.com/office/officeart/2008/layout/HorizontalMultiLevelHierarchy"/>
    <dgm:cxn modelId="{DB50E924-84A1-4DEF-959A-0495DBD01C96}" type="presParOf" srcId="{AE6C0805-7C97-49BB-8B29-2BE5C46EC004}" destId="{72C9BA05-908E-447D-ABA0-8D24A5126072}" srcOrd="5" destOrd="0" presId="urn:microsoft.com/office/officeart/2008/layout/HorizontalMultiLevelHierarchy"/>
    <dgm:cxn modelId="{D62926C3-01CD-451D-97D4-BEFFBF4C3D87}" type="presParOf" srcId="{72C9BA05-908E-447D-ABA0-8D24A5126072}" destId="{838876DE-3322-4A98-8987-8EB3A58873B5}" srcOrd="0" destOrd="0" presId="urn:microsoft.com/office/officeart/2008/layout/HorizontalMultiLevelHierarchy"/>
    <dgm:cxn modelId="{7F5B38B5-38E7-4E95-872B-502E375437C4}" type="presParOf" srcId="{72C9BA05-908E-447D-ABA0-8D24A5126072}" destId="{6A602345-4933-4A4D-A4C2-59E5A3758BF3}" srcOrd="1" destOrd="0" presId="urn:microsoft.com/office/officeart/2008/layout/HorizontalMultiLevelHierarchy"/>
    <dgm:cxn modelId="{99D9F8DF-9AEE-4B7A-B252-E6658A3421A4}" type="presParOf" srcId="{6A602345-4933-4A4D-A4C2-59E5A3758BF3}" destId="{FEDBBB80-C0D4-4BD0-B63F-A823563888E0}" srcOrd="0" destOrd="0" presId="urn:microsoft.com/office/officeart/2008/layout/HorizontalMultiLevelHierarchy"/>
    <dgm:cxn modelId="{E8B63786-B38B-4347-A095-140C4FC1A3B9}" type="presParOf" srcId="{FEDBBB80-C0D4-4BD0-B63F-A823563888E0}" destId="{F47870C8-302B-4B1C-988D-7CA92DFA78FC}" srcOrd="0" destOrd="0" presId="urn:microsoft.com/office/officeart/2008/layout/HorizontalMultiLevelHierarchy"/>
    <dgm:cxn modelId="{568AF937-7C8E-4FC6-B545-0D5314B691AF}" type="presParOf" srcId="{6A602345-4933-4A4D-A4C2-59E5A3758BF3}" destId="{21680A40-7478-4911-8F57-DFB732494BBD}" srcOrd="1" destOrd="0" presId="urn:microsoft.com/office/officeart/2008/layout/HorizontalMultiLevelHierarchy"/>
    <dgm:cxn modelId="{0AF6A220-CF5C-4202-8C59-DDD0FEEEBDC6}" type="presParOf" srcId="{21680A40-7478-4911-8F57-DFB732494BBD}" destId="{FB4D20F8-9C6F-4C8E-9863-724AE0D356CE}" srcOrd="0" destOrd="0" presId="urn:microsoft.com/office/officeart/2008/layout/HorizontalMultiLevelHierarchy"/>
    <dgm:cxn modelId="{F61533F0-1096-40E5-89FB-B092DDA6EF3B}" type="presParOf" srcId="{21680A40-7478-4911-8F57-DFB732494BBD}" destId="{4E15490E-64ED-4710-8D74-C1592A37B444}" srcOrd="1" destOrd="0" presId="urn:microsoft.com/office/officeart/2008/layout/HorizontalMultiLevelHierarchy"/>
    <dgm:cxn modelId="{C9613BFC-C33D-494C-B4FD-87145A3F2F4B}" type="presParOf" srcId="{4E15490E-64ED-4710-8D74-C1592A37B444}" destId="{46EFEF3F-152F-46A6-BC1B-CAD541B7D613}" srcOrd="0" destOrd="0" presId="urn:microsoft.com/office/officeart/2008/layout/HorizontalMultiLevelHierarchy"/>
    <dgm:cxn modelId="{7FB18211-7D46-4ADB-BDB8-F2942A7868F3}" type="presParOf" srcId="{46EFEF3F-152F-46A6-BC1B-CAD541B7D613}" destId="{DA3E1A25-74C0-405E-AC36-0F22B94FC4B0}" srcOrd="0" destOrd="0" presId="urn:microsoft.com/office/officeart/2008/layout/HorizontalMultiLevelHierarchy"/>
    <dgm:cxn modelId="{D6164311-3B9E-426D-B911-C8E7B62FC9C6}" type="presParOf" srcId="{4E15490E-64ED-4710-8D74-C1592A37B444}" destId="{C40875C4-F097-4984-BA9F-F34AEE0BD511}" srcOrd="1" destOrd="0" presId="urn:microsoft.com/office/officeart/2008/layout/HorizontalMultiLevelHierarchy"/>
    <dgm:cxn modelId="{66E888B3-DE99-45DD-8084-7CA0D25DB1D6}" type="presParOf" srcId="{C40875C4-F097-4984-BA9F-F34AEE0BD511}" destId="{A9E21B20-538F-4BF1-A825-3DD26886ADD4}" srcOrd="0" destOrd="0" presId="urn:microsoft.com/office/officeart/2008/layout/HorizontalMultiLevelHierarchy"/>
    <dgm:cxn modelId="{AF617B63-529C-4E59-BEF6-9B97A7806B0D}" type="presParOf" srcId="{C40875C4-F097-4984-BA9F-F34AEE0BD511}" destId="{62BEBAF8-6B64-4E07-B36E-9D20170ECDC5}" srcOrd="1" destOrd="0" presId="urn:microsoft.com/office/officeart/2008/layout/HorizontalMultiLevelHierarchy"/>
    <dgm:cxn modelId="{5272706D-EBA4-4609-BD1B-D3003A11E7FE}" type="presParOf" srcId="{6A602345-4933-4A4D-A4C2-59E5A3758BF3}" destId="{0B4DE052-64CF-4247-BCFB-1D5320C0E03D}" srcOrd="2" destOrd="0" presId="urn:microsoft.com/office/officeart/2008/layout/HorizontalMultiLevelHierarchy"/>
    <dgm:cxn modelId="{AF59F3D6-0229-4346-98FC-E6036C5D49AE}" type="presParOf" srcId="{0B4DE052-64CF-4247-BCFB-1D5320C0E03D}" destId="{1D8F5623-F04F-4A67-B0EF-080F878711D6}" srcOrd="0" destOrd="0" presId="urn:microsoft.com/office/officeart/2008/layout/HorizontalMultiLevelHierarchy"/>
    <dgm:cxn modelId="{CD5058EB-5314-4EB2-88F8-AA8F96743791}" type="presParOf" srcId="{6A602345-4933-4A4D-A4C2-59E5A3758BF3}" destId="{42EB6D75-37B7-4914-ABE4-25D0E95130C7}" srcOrd="3" destOrd="0" presId="urn:microsoft.com/office/officeart/2008/layout/HorizontalMultiLevelHierarchy"/>
    <dgm:cxn modelId="{0AE18F79-6937-44B2-B083-DF0D5B63A8A7}" type="presParOf" srcId="{42EB6D75-37B7-4914-ABE4-25D0E95130C7}" destId="{EDB93062-C39E-4B33-93D3-3122C00FD4CD}" srcOrd="0" destOrd="0" presId="urn:microsoft.com/office/officeart/2008/layout/HorizontalMultiLevelHierarchy"/>
    <dgm:cxn modelId="{0200668A-732D-44E5-B77E-CC159FB1B6F8}" type="presParOf" srcId="{42EB6D75-37B7-4914-ABE4-25D0E95130C7}" destId="{733345E3-47F1-4D1F-84FD-37CDA48EE4E1}" srcOrd="1" destOrd="0" presId="urn:microsoft.com/office/officeart/2008/layout/HorizontalMultiLevelHierarchy"/>
    <dgm:cxn modelId="{623C44FB-7FB1-47C3-BFE5-CD94D3A75D99}" type="presParOf" srcId="{733345E3-47F1-4D1F-84FD-37CDA48EE4E1}" destId="{82ACB0FA-2449-4CB8-8F31-57FB5EEF4488}" srcOrd="0" destOrd="0" presId="urn:microsoft.com/office/officeart/2008/layout/HorizontalMultiLevelHierarchy"/>
    <dgm:cxn modelId="{845B0C4B-9BF8-4159-9DD8-9A075F4FF555}" type="presParOf" srcId="{82ACB0FA-2449-4CB8-8F31-57FB5EEF4488}" destId="{B5FC39A2-25C7-467E-A5D9-4A0BAD963153}" srcOrd="0" destOrd="0" presId="urn:microsoft.com/office/officeart/2008/layout/HorizontalMultiLevelHierarchy"/>
    <dgm:cxn modelId="{E6BBBE7F-0B4D-4D71-8AB8-58BE889B7C8F}" type="presParOf" srcId="{733345E3-47F1-4D1F-84FD-37CDA48EE4E1}" destId="{FCCAB79E-FD57-4C25-B9FE-1F05D13FBE4E}" srcOrd="1" destOrd="0" presId="urn:microsoft.com/office/officeart/2008/layout/HorizontalMultiLevelHierarchy"/>
    <dgm:cxn modelId="{386E29AE-DD47-415A-B165-3335746E899C}" type="presParOf" srcId="{FCCAB79E-FD57-4C25-B9FE-1F05D13FBE4E}" destId="{2A2A50E0-AE4F-431B-B5CF-B2B63F8CDEB9}" srcOrd="0" destOrd="0" presId="urn:microsoft.com/office/officeart/2008/layout/HorizontalMultiLevelHierarchy"/>
    <dgm:cxn modelId="{C76C41EF-9858-49B2-AC1E-3076A6DA944A}" type="presParOf" srcId="{FCCAB79E-FD57-4C25-B9FE-1F05D13FBE4E}" destId="{E65D79CE-C351-4965-A748-988769268807}" srcOrd="1" destOrd="0" presId="urn:microsoft.com/office/officeart/2008/layout/HorizontalMultiLevelHierarchy"/>
    <dgm:cxn modelId="{5DF8AA06-0EA5-44CB-A7EE-6D70B6E5887A}" type="presParOf" srcId="{AE6C0805-7C97-49BB-8B29-2BE5C46EC004}" destId="{4EB87EA7-3842-49B1-A679-674AD9594626}" srcOrd="6" destOrd="0" presId="urn:microsoft.com/office/officeart/2008/layout/HorizontalMultiLevelHierarchy"/>
    <dgm:cxn modelId="{7780CC25-D673-4342-82B2-CC6B7B77DCD7}" type="presParOf" srcId="{4EB87EA7-3842-49B1-A679-674AD9594626}" destId="{486BDFD2-415F-48B3-9510-83EAD38363E1}" srcOrd="0" destOrd="0" presId="urn:microsoft.com/office/officeart/2008/layout/HorizontalMultiLevelHierarchy"/>
    <dgm:cxn modelId="{658EC018-57B8-4A48-88D3-DD3F49DDA08B}" type="presParOf" srcId="{AE6C0805-7C97-49BB-8B29-2BE5C46EC004}" destId="{A6B86D93-7E73-46E8-BC78-D9FA95CFED13}" srcOrd="7" destOrd="0" presId="urn:microsoft.com/office/officeart/2008/layout/HorizontalMultiLevelHierarchy"/>
    <dgm:cxn modelId="{F36D9AC8-4D5B-4F32-8C86-34616DC27ABD}" type="presParOf" srcId="{A6B86D93-7E73-46E8-BC78-D9FA95CFED13}" destId="{D78DEF50-2E5C-4D52-B2BC-4D59376E8AED}" srcOrd="0" destOrd="0" presId="urn:microsoft.com/office/officeart/2008/layout/HorizontalMultiLevelHierarchy"/>
    <dgm:cxn modelId="{902940B6-DA23-46E1-9653-E0E592A25BBF}" type="presParOf" srcId="{A6B86D93-7E73-46E8-BC78-D9FA95CFED13}" destId="{9E324192-3B1C-42B1-9B6B-6A23BA7FEA09}" srcOrd="1" destOrd="0" presId="urn:microsoft.com/office/officeart/2008/layout/HorizontalMultiLevelHierarchy"/>
    <dgm:cxn modelId="{10E6FF51-33DC-496D-A507-0D6C2D67AE4B}" type="presParOf" srcId="{9E324192-3B1C-42B1-9B6B-6A23BA7FEA09}" destId="{D1377791-ADCC-4B31-9AD5-9BAD9329705C}" srcOrd="0" destOrd="0" presId="urn:microsoft.com/office/officeart/2008/layout/HorizontalMultiLevelHierarchy"/>
    <dgm:cxn modelId="{D5B997E4-804C-4A60-BB93-7FB7151D5C7E}" type="presParOf" srcId="{D1377791-ADCC-4B31-9AD5-9BAD9329705C}" destId="{81148712-A0B4-4E80-AA05-45521E7766EC}" srcOrd="0" destOrd="0" presId="urn:microsoft.com/office/officeart/2008/layout/HorizontalMultiLevelHierarchy"/>
    <dgm:cxn modelId="{B8C98259-BC44-4023-9B4A-325B4E3950EF}" type="presParOf" srcId="{9E324192-3B1C-42B1-9B6B-6A23BA7FEA09}" destId="{D1BDA092-A025-4BB9-A6DD-2B80AC317330}" srcOrd="1" destOrd="0" presId="urn:microsoft.com/office/officeart/2008/layout/HorizontalMultiLevelHierarchy"/>
    <dgm:cxn modelId="{88249A8B-249E-4D94-8B48-E385AC8BFDD8}" type="presParOf" srcId="{D1BDA092-A025-4BB9-A6DD-2B80AC317330}" destId="{BD8CCB0B-076C-485A-91DA-7921B25E1665}" srcOrd="0" destOrd="0" presId="urn:microsoft.com/office/officeart/2008/layout/HorizontalMultiLevelHierarchy"/>
    <dgm:cxn modelId="{EE064B0A-750D-48D4-AA6F-09B05FF5A886}" type="presParOf" srcId="{D1BDA092-A025-4BB9-A6DD-2B80AC317330}" destId="{49704723-FA00-4AE6-9566-01754F46CBC2}" srcOrd="1" destOrd="0" presId="urn:microsoft.com/office/officeart/2008/layout/HorizontalMultiLevelHierarchy"/>
    <dgm:cxn modelId="{3DB872F3-1485-43E6-8FAE-C7F084A94F37}" type="presParOf" srcId="{49704723-FA00-4AE6-9566-01754F46CBC2}" destId="{2BC7EA58-519C-4CAD-B0EF-439CD7A688B4}" srcOrd="0" destOrd="0" presId="urn:microsoft.com/office/officeart/2008/layout/HorizontalMultiLevelHierarchy"/>
    <dgm:cxn modelId="{F9783E23-5B76-41C8-A888-33857260CA44}" type="presParOf" srcId="{2BC7EA58-519C-4CAD-B0EF-439CD7A688B4}" destId="{480F6BE3-C55F-4F5E-A4A8-4B14D8147B1E}" srcOrd="0" destOrd="0" presId="urn:microsoft.com/office/officeart/2008/layout/HorizontalMultiLevelHierarchy"/>
    <dgm:cxn modelId="{12688AE5-3EE4-4B4C-A74F-83FCA2A64505}" type="presParOf" srcId="{49704723-FA00-4AE6-9566-01754F46CBC2}" destId="{5106EDFC-E1E4-4DFE-A103-6CC89283DF5F}" srcOrd="1" destOrd="0" presId="urn:microsoft.com/office/officeart/2008/layout/HorizontalMultiLevelHierarchy"/>
    <dgm:cxn modelId="{3945E232-36F0-4297-B913-6930EE09DDF2}" type="presParOf" srcId="{5106EDFC-E1E4-4DFE-A103-6CC89283DF5F}" destId="{AE619A11-78DD-446C-AE8E-9E0A4DAAD04E}" srcOrd="0" destOrd="0" presId="urn:microsoft.com/office/officeart/2008/layout/HorizontalMultiLevelHierarchy"/>
    <dgm:cxn modelId="{60DBE51E-9B6B-425F-BDEC-A201169FA790}" type="presParOf" srcId="{5106EDFC-E1E4-4DFE-A103-6CC89283DF5F}" destId="{6D339FEC-BE00-4385-A0D9-59D68FD79EBB}" srcOrd="1" destOrd="0" presId="urn:microsoft.com/office/officeart/2008/layout/HorizontalMultiLevelHierarchy"/>
    <dgm:cxn modelId="{0D3CA794-EFFB-4E28-B1AE-6FDD55E47AB6}" type="presParOf" srcId="{49704723-FA00-4AE6-9566-01754F46CBC2}" destId="{807E7E2B-4CAF-4023-817A-EA2657FA58CA}" srcOrd="2" destOrd="0" presId="urn:microsoft.com/office/officeart/2008/layout/HorizontalMultiLevelHierarchy"/>
    <dgm:cxn modelId="{DDBAE7B0-BC96-4092-A820-AE672F49CE21}" type="presParOf" srcId="{807E7E2B-4CAF-4023-817A-EA2657FA58CA}" destId="{E01DA206-859F-4B24-A28A-FB7051EC33AD}" srcOrd="0" destOrd="0" presId="urn:microsoft.com/office/officeart/2008/layout/HorizontalMultiLevelHierarchy"/>
    <dgm:cxn modelId="{A229F5DA-8A4E-4A05-B7B5-0EA6AFF7E16E}" type="presParOf" srcId="{49704723-FA00-4AE6-9566-01754F46CBC2}" destId="{B9210DB7-2F47-48E3-8CC4-96DF388BC72E}" srcOrd="3" destOrd="0" presId="urn:microsoft.com/office/officeart/2008/layout/HorizontalMultiLevelHierarchy"/>
    <dgm:cxn modelId="{D0CE57BC-A564-47AB-BE84-3C6DAB72F6D6}" type="presParOf" srcId="{B9210DB7-2F47-48E3-8CC4-96DF388BC72E}" destId="{011FDDFE-971C-4336-93D7-6EB43AC1B3B7}" srcOrd="0" destOrd="0" presId="urn:microsoft.com/office/officeart/2008/layout/HorizontalMultiLevelHierarchy"/>
    <dgm:cxn modelId="{7B5FC3B5-4DD6-43DC-9FA7-E934D8F48863}" type="presParOf" srcId="{B9210DB7-2F47-48E3-8CC4-96DF388BC72E}" destId="{6F53E8B8-E0B3-40D1-9ADC-C2E86B561FA1}" srcOrd="1" destOrd="0" presId="urn:microsoft.com/office/officeart/2008/layout/HorizontalMultiLevelHierarchy"/>
    <dgm:cxn modelId="{1E9599C2-E53C-4B0A-A890-50CD223656D6}" type="presParOf" srcId="{49704723-FA00-4AE6-9566-01754F46CBC2}" destId="{166E9842-D5E7-44A0-BC7F-661D156F7A59}" srcOrd="4" destOrd="0" presId="urn:microsoft.com/office/officeart/2008/layout/HorizontalMultiLevelHierarchy"/>
    <dgm:cxn modelId="{D3B949D2-20B1-4D03-A312-5FE5DFB05A8E}" type="presParOf" srcId="{166E9842-D5E7-44A0-BC7F-661D156F7A59}" destId="{75D20BB8-4DFA-4279-8E35-3F27B6E08A78}" srcOrd="0" destOrd="0" presId="urn:microsoft.com/office/officeart/2008/layout/HorizontalMultiLevelHierarchy"/>
    <dgm:cxn modelId="{91124EC8-E0F0-4F35-BE0C-BF525B091BC1}" type="presParOf" srcId="{49704723-FA00-4AE6-9566-01754F46CBC2}" destId="{A06AD18E-104D-409E-A50A-03AAF12421DE}" srcOrd="5" destOrd="0" presId="urn:microsoft.com/office/officeart/2008/layout/HorizontalMultiLevelHierarchy"/>
    <dgm:cxn modelId="{1B54C6FE-D22C-4F3D-8D3D-670F26917CB2}" type="presParOf" srcId="{A06AD18E-104D-409E-A50A-03AAF12421DE}" destId="{4E329D25-17BC-40F5-ACFE-663621B71F94}" srcOrd="0" destOrd="0" presId="urn:microsoft.com/office/officeart/2008/layout/HorizontalMultiLevelHierarchy"/>
    <dgm:cxn modelId="{C85AECD9-EE60-495B-A981-57EB3CA9B017}" type="presParOf" srcId="{A06AD18E-104D-409E-A50A-03AAF12421DE}" destId="{A718A269-0FDC-4475-9B9F-6839DA7D2133}" srcOrd="1" destOrd="0" presId="urn:microsoft.com/office/officeart/2008/layout/HorizontalMultiLevelHierarchy"/>
    <dgm:cxn modelId="{EED1E8BD-B171-430A-843C-FF6F2CDF8001}" type="presParOf" srcId="{49704723-FA00-4AE6-9566-01754F46CBC2}" destId="{0E81FBB6-D76C-4A37-AD64-86737FFBAC8D}" srcOrd="6" destOrd="0" presId="urn:microsoft.com/office/officeart/2008/layout/HorizontalMultiLevelHierarchy"/>
    <dgm:cxn modelId="{2700DCD9-7EDA-43F5-B194-F2CF4EE68EE8}" type="presParOf" srcId="{0E81FBB6-D76C-4A37-AD64-86737FFBAC8D}" destId="{AE4DC0EE-DDB1-42B6-B80D-3E51DE9CDDA8}" srcOrd="0" destOrd="0" presId="urn:microsoft.com/office/officeart/2008/layout/HorizontalMultiLevelHierarchy"/>
    <dgm:cxn modelId="{0E24E472-8F32-4067-86F5-82D30221B22E}" type="presParOf" srcId="{49704723-FA00-4AE6-9566-01754F46CBC2}" destId="{45416267-089E-4094-BECD-11D4A50CAB06}" srcOrd="7" destOrd="0" presId="urn:microsoft.com/office/officeart/2008/layout/HorizontalMultiLevelHierarchy"/>
    <dgm:cxn modelId="{C919F4DF-EF20-4DAE-984C-9BB193677D6A}" type="presParOf" srcId="{45416267-089E-4094-BECD-11D4A50CAB06}" destId="{2AF068E6-1B01-4680-9BFF-DB4F842A7C92}" srcOrd="0" destOrd="0" presId="urn:microsoft.com/office/officeart/2008/layout/HorizontalMultiLevelHierarchy"/>
    <dgm:cxn modelId="{4A69EE90-96CA-470F-80DA-D39EF3054850}" type="presParOf" srcId="{45416267-089E-4094-BECD-11D4A50CAB06}" destId="{EE612BE3-763A-4084-98B1-D65B4DADF30B}" srcOrd="1" destOrd="0" presId="urn:microsoft.com/office/officeart/2008/layout/HorizontalMultiLevelHierarchy"/>
    <dgm:cxn modelId="{2A187FBE-2D85-4302-92B2-BF3EF9C7A33F}" type="presParOf" srcId="{9E324192-3B1C-42B1-9B6B-6A23BA7FEA09}" destId="{0FF4ADA6-C79F-4A21-BD7F-3F0BB167393F}" srcOrd="2" destOrd="0" presId="urn:microsoft.com/office/officeart/2008/layout/HorizontalMultiLevelHierarchy"/>
    <dgm:cxn modelId="{952CBC22-B6BF-4DD7-85F9-559E018C6436}" type="presParOf" srcId="{0FF4ADA6-C79F-4A21-BD7F-3F0BB167393F}" destId="{E701D9B4-2B60-4A30-A937-8C4D2AF7E045}" srcOrd="0" destOrd="0" presId="urn:microsoft.com/office/officeart/2008/layout/HorizontalMultiLevelHierarchy"/>
    <dgm:cxn modelId="{990A6F5C-9031-4307-9699-1F449DCD9AAF}" type="presParOf" srcId="{9E324192-3B1C-42B1-9B6B-6A23BA7FEA09}" destId="{6223AD46-32DE-425B-BEFC-C3B898A00641}" srcOrd="3" destOrd="0" presId="urn:microsoft.com/office/officeart/2008/layout/HorizontalMultiLevelHierarchy"/>
    <dgm:cxn modelId="{824DE86A-B8DE-42D4-A835-070915606DD1}" type="presParOf" srcId="{6223AD46-32DE-425B-BEFC-C3B898A00641}" destId="{E6B1A0AE-E4AC-49D4-AC4B-10483A7B9C3D}" srcOrd="0" destOrd="0" presId="urn:microsoft.com/office/officeart/2008/layout/HorizontalMultiLevelHierarchy"/>
    <dgm:cxn modelId="{DE24E0BF-8515-4C76-981C-1F1857D3CA15}" type="presParOf" srcId="{6223AD46-32DE-425B-BEFC-C3B898A00641}" destId="{2D500D85-9E05-474D-AC67-3ED76628754A}" srcOrd="1" destOrd="0" presId="urn:microsoft.com/office/officeart/2008/layout/HorizontalMultiLevelHierarchy"/>
    <dgm:cxn modelId="{14B0BE5B-23AF-4F6D-9D7C-0F4503F11E85}" type="presParOf" srcId="{2D500D85-9E05-474D-AC67-3ED76628754A}" destId="{F44675C1-F374-4E9A-8A97-1346D2F5EA06}" srcOrd="0" destOrd="0" presId="urn:microsoft.com/office/officeart/2008/layout/HorizontalMultiLevelHierarchy"/>
    <dgm:cxn modelId="{AB2DAF0D-9D4F-4373-99FE-D0BDA6C97959}" type="presParOf" srcId="{F44675C1-F374-4E9A-8A97-1346D2F5EA06}" destId="{160FDE8E-FDBD-483D-863D-8813E6D6C78B}" srcOrd="0" destOrd="0" presId="urn:microsoft.com/office/officeart/2008/layout/HorizontalMultiLevelHierarchy"/>
    <dgm:cxn modelId="{94079B28-39E2-4375-AD3C-B07635E44388}" type="presParOf" srcId="{2D500D85-9E05-474D-AC67-3ED76628754A}" destId="{E2F879E4-1DE7-40C7-B6B1-851F22152057}" srcOrd="1" destOrd="0" presId="urn:microsoft.com/office/officeart/2008/layout/HorizontalMultiLevelHierarchy"/>
    <dgm:cxn modelId="{1F0ECBE7-313C-400B-9ED6-BC6AC179ACE9}" type="presParOf" srcId="{E2F879E4-1DE7-40C7-B6B1-851F22152057}" destId="{8468D722-60BB-408E-A591-B15A8D28F615}" srcOrd="0" destOrd="0" presId="urn:microsoft.com/office/officeart/2008/layout/HorizontalMultiLevelHierarchy"/>
    <dgm:cxn modelId="{CA77678D-E010-44E0-B2CB-1D245DE7286E}" type="presParOf" srcId="{E2F879E4-1DE7-40C7-B6B1-851F22152057}" destId="{4AADB9AF-5A67-415D-9AED-42727FAD48CF}" srcOrd="1" destOrd="0" presId="urn:microsoft.com/office/officeart/2008/layout/HorizontalMultiLevelHierarchy"/>
    <dgm:cxn modelId="{B7850B05-7628-4D68-9032-C46BD1F0DF7C}" type="presParOf" srcId="{4AADB9AF-5A67-415D-9AED-42727FAD48CF}" destId="{5AF037A0-F0E8-4B5D-8EB9-D84E087C3A84}" srcOrd="0" destOrd="0" presId="urn:microsoft.com/office/officeart/2008/layout/HorizontalMultiLevelHierarchy"/>
    <dgm:cxn modelId="{CDF98433-D4C2-40AF-B147-A6882D0C099B}" type="presParOf" srcId="{5AF037A0-F0E8-4B5D-8EB9-D84E087C3A84}" destId="{E8EB0524-7C00-4266-A580-306C5C0B68A7}" srcOrd="0" destOrd="0" presId="urn:microsoft.com/office/officeart/2008/layout/HorizontalMultiLevelHierarchy"/>
    <dgm:cxn modelId="{7C4E704B-FAA0-4B3A-BF5E-6ADEE2D3E7DB}" type="presParOf" srcId="{4AADB9AF-5A67-415D-9AED-42727FAD48CF}" destId="{7F8B5097-B498-4571-9982-4E2400EDC777}" srcOrd="1" destOrd="0" presId="urn:microsoft.com/office/officeart/2008/layout/HorizontalMultiLevelHierarchy"/>
    <dgm:cxn modelId="{08081109-7508-44A8-AB78-7F1F1D7B5249}" type="presParOf" srcId="{7F8B5097-B498-4571-9982-4E2400EDC777}" destId="{17C882A6-8806-4839-921E-38AEDB8CDBEB}" srcOrd="0" destOrd="0" presId="urn:microsoft.com/office/officeart/2008/layout/HorizontalMultiLevelHierarchy"/>
    <dgm:cxn modelId="{3DA5E023-4360-4915-8AC5-713F891CD016}" type="presParOf" srcId="{7F8B5097-B498-4571-9982-4E2400EDC777}" destId="{08B06590-4388-495D-83E8-B9DC055EC2C5}" srcOrd="1" destOrd="0" presId="urn:microsoft.com/office/officeart/2008/layout/HorizontalMultiLevelHierarchy"/>
    <dgm:cxn modelId="{A592EAB2-BCB3-40CE-AD22-5156DACC61F3}" type="presParOf" srcId="{2D500D85-9E05-474D-AC67-3ED76628754A}" destId="{746AE2A9-28C2-4D4C-A001-55544131AB26}" srcOrd="2" destOrd="0" presId="urn:microsoft.com/office/officeart/2008/layout/HorizontalMultiLevelHierarchy"/>
    <dgm:cxn modelId="{6770BDBE-0616-4FA6-BE5D-0B044958D62A}" type="presParOf" srcId="{746AE2A9-28C2-4D4C-A001-55544131AB26}" destId="{E6BCDBA7-218B-4FC7-A9D1-EF528371591D}" srcOrd="0" destOrd="0" presId="urn:microsoft.com/office/officeart/2008/layout/HorizontalMultiLevelHierarchy"/>
    <dgm:cxn modelId="{F3C94E91-3A42-4FE7-ABD7-A5ACB963D9A9}" type="presParOf" srcId="{2D500D85-9E05-474D-AC67-3ED76628754A}" destId="{F7B55067-A109-406E-976F-4E1DC563660F}" srcOrd="3" destOrd="0" presId="urn:microsoft.com/office/officeart/2008/layout/HorizontalMultiLevelHierarchy"/>
    <dgm:cxn modelId="{3595003D-A450-4C96-82C4-DD320F7D7A6D}" type="presParOf" srcId="{F7B55067-A109-406E-976F-4E1DC563660F}" destId="{AE25704D-7CDD-4472-9A87-C1EF1D9AB3D9}" srcOrd="0" destOrd="0" presId="urn:microsoft.com/office/officeart/2008/layout/HorizontalMultiLevelHierarchy"/>
    <dgm:cxn modelId="{66FAFA66-76C9-4AC5-B535-043009D8E6D4}" type="presParOf" srcId="{F7B55067-A109-406E-976F-4E1DC563660F}" destId="{5C4D4BDC-81FD-4967-B3F3-E03BAEF77E13}" srcOrd="1" destOrd="0" presId="urn:microsoft.com/office/officeart/2008/layout/HorizontalMultiLevelHierarchy"/>
    <dgm:cxn modelId="{12D27A6F-865D-486B-9B00-186A53DB15B7}" type="presParOf" srcId="{5C4D4BDC-81FD-4967-B3F3-E03BAEF77E13}" destId="{62B09A3D-3002-470B-AB94-77C80F3D3AC8}" srcOrd="0" destOrd="0" presId="urn:microsoft.com/office/officeart/2008/layout/HorizontalMultiLevelHierarchy"/>
    <dgm:cxn modelId="{F63D391F-750A-44B0-BF06-576A0FAB7D8E}" type="presParOf" srcId="{62B09A3D-3002-470B-AB94-77C80F3D3AC8}" destId="{D6B609F2-556A-4DC7-8772-339D2F4F119F}" srcOrd="0" destOrd="0" presId="urn:microsoft.com/office/officeart/2008/layout/HorizontalMultiLevelHierarchy"/>
    <dgm:cxn modelId="{ECEEFA88-15B9-40CC-A473-ABBAC96BD31A}" type="presParOf" srcId="{5C4D4BDC-81FD-4967-B3F3-E03BAEF77E13}" destId="{B0A36A57-9016-4CED-B378-46F400715DC6}" srcOrd="1" destOrd="0" presId="urn:microsoft.com/office/officeart/2008/layout/HorizontalMultiLevelHierarchy"/>
    <dgm:cxn modelId="{06DBB53D-4E85-48E2-A50E-EAFD47C6DFA9}" type="presParOf" srcId="{B0A36A57-9016-4CED-B378-46F400715DC6}" destId="{3E9B97A2-090C-4DD9-A6A9-F0F9B666B417}" srcOrd="0" destOrd="0" presId="urn:microsoft.com/office/officeart/2008/layout/HorizontalMultiLevelHierarchy"/>
    <dgm:cxn modelId="{63BC98EC-AF82-479A-B65D-8B1F2B58D9F5}" type="presParOf" srcId="{B0A36A57-9016-4CED-B378-46F400715DC6}" destId="{F6D633E5-4CA4-4A7C-AC5D-675C381147F1}" srcOrd="1" destOrd="0" presId="urn:microsoft.com/office/officeart/2008/layout/HorizontalMultiLevelHierarchy"/>
    <dgm:cxn modelId="{2E83A38D-95A8-4988-86E6-92FC52CE0545}" type="presParOf" srcId="{AE6C0805-7C97-49BB-8B29-2BE5C46EC004}" destId="{65324C77-3F67-45BD-9B96-E4663F111423}" srcOrd="8" destOrd="0" presId="urn:microsoft.com/office/officeart/2008/layout/HorizontalMultiLevelHierarchy"/>
    <dgm:cxn modelId="{7CF3EDEC-70B4-4181-954B-62569FABC20C}" type="presParOf" srcId="{65324C77-3F67-45BD-9B96-E4663F111423}" destId="{DEED9648-7C5D-48B0-B81B-D201CFBBC047}" srcOrd="0" destOrd="0" presId="urn:microsoft.com/office/officeart/2008/layout/HorizontalMultiLevelHierarchy"/>
    <dgm:cxn modelId="{DE4B3AF3-07FD-4B92-B295-B3CB03C17FAD}" type="presParOf" srcId="{AE6C0805-7C97-49BB-8B29-2BE5C46EC004}" destId="{5D4A74E0-A8A3-4C29-8B5B-9D5A9D3A69FD}" srcOrd="9" destOrd="0" presId="urn:microsoft.com/office/officeart/2008/layout/HorizontalMultiLevelHierarchy"/>
    <dgm:cxn modelId="{93055C51-77FB-4C14-A45E-CA5515BA7282}" type="presParOf" srcId="{5D4A74E0-A8A3-4C29-8B5B-9D5A9D3A69FD}" destId="{B6D0C206-3454-48C6-9F3D-EF95FC3FDF01}" srcOrd="0" destOrd="0" presId="urn:microsoft.com/office/officeart/2008/layout/HorizontalMultiLevelHierarchy"/>
    <dgm:cxn modelId="{870F4A5F-D986-406D-A9C1-28FB624591C2}" type="presParOf" srcId="{5D4A74E0-A8A3-4C29-8B5B-9D5A9D3A69FD}" destId="{1F1E72DD-E30D-40FF-A4F9-A882EF19D15D}" srcOrd="1" destOrd="0" presId="urn:microsoft.com/office/officeart/2008/layout/HorizontalMultiLevelHierarchy"/>
    <dgm:cxn modelId="{D3EAB394-E105-4E22-BAC5-84411ADF689D}" type="presParOf" srcId="{1F1E72DD-E30D-40FF-A4F9-A882EF19D15D}" destId="{3B3A9DF2-C62F-4CBC-AFEB-EAB958D49012}" srcOrd="0" destOrd="0" presId="urn:microsoft.com/office/officeart/2008/layout/HorizontalMultiLevelHierarchy"/>
    <dgm:cxn modelId="{52D89359-7A20-48F7-A20F-2FFF3CE49E5C}" type="presParOf" srcId="{3B3A9DF2-C62F-4CBC-AFEB-EAB958D49012}" destId="{B7360128-2B75-418C-A07A-F71A97975126}" srcOrd="0" destOrd="0" presId="urn:microsoft.com/office/officeart/2008/layout/HorizontalMultiLevelHierarchy"/>
    <dgm:cxn modelId="{2A14A576-ABBE-4ACF-9FEC-DED628017495}" type="presParOf" srcId="{1F1E72DD-E30D-40FF-A4F9-A882EF19D15D}" destId="{0EB0B02A-60FC-4466-8422-A0A07FF059AF}" srcOrd="1" destOrd="0" presId="urn:microsoft.com/office/officeart/2008/layout/HorizontalMultiLevelHierarchy"/>
    <dgm:cxn modelId="{7EC27FD6-6FDD-4520-B157-03D1A954F7FF}" type="presParOf" srcId="{0EB0B02A-60FC-4466-8422-A0A07FF059AF}" destId="{57BB53E5-13EC-4FB1-AB37-231652C70D25}" srcOrd="0" destOrd="0" presId="urn:microsoft.com/office/officeart/2008/layout/HorizontalMultiLevelHierarchy"/>
    <dgm:cxn modelId="{4280B4A7-1903-42DE-9782-DF21856F3E78}" type="presParOf" srcId="{0EB0B02A-60FC-4466-8422-A0A07FF059AF}" destId="{58D3F5BE-B97F-4F06-B76A-49941D5D44C4}" srcOrd="1" destOrd="0" presId="urn:microsoft.com/office/officeart/2008/layout/HorizontalMultiLevelHierarchy"/>
    <dgm:cxn modelId="{87AA6A86-0F9C-4C67-8F53-870D749FAB81}" type="presParOf" srcId="{1F1E72DD-E30D-40FF-A4F9-A882EF19D15D}" destId="{7CA74596-6F4B-4A6C-847D-D4ED05B8EC5D}" srcOrd="2" destOrd="0" presId="urn:microsoft.com/office/officeart/2008/layout/HorizontalMultiLevelHierarchy"/>
    <dgm:cxn modelId="{1005CDC9-10DC-49C5-B07C-7D37E027720C}" type="presParOf" srcId="{7CA74596-6F4B-4A6C-847D-D4ED05B8EC5D}" destId="{492E3B97-21A9-4907-B7DB-B3C69D6E8713}" srcOrd="0" destOrd="0" presId="urn:microsoft.com/office/officeart/2008/layout/HorizontalMultiLevelHierarchy"/>
    <dgm:cxn modelId="{BDBC6EDC-157A-45C9-B6F2-880A6A893959}" type="presParOf" srcId="{1F1E72DD-E30D-40FF-A4F9-A882EF19D15D}" destId="{ADCA6F53-F442-48D4-8A15-388062DB73B8}" srcOrd="3" destOrd="0" presId="urn:microsoft.com/office/officeart/2008/layout/HorizontalMultiLevelHierarchy"/>
    <dgm:cxn modelId="{3268506D-C047-4771-8FAC-078A149BBB1C}" type="presParOf" srcId="{ADCA6F53-F442-48D4-8A15-388062DB73B8}" destId="{3A86FD6B-7828-4846-B321-41717F2FBFD6}" srcOrd="0" destOrd="0" presId="urn:microsoft.com/office/officeart/2008/layout/HorizontalMultiLevelHierarchy"/>
    <dgm:cxn modelId="{F4EABFE6-EDFA-4243-99FE-F12322596148}" type="presParOf" srcId="{ADCA6F53-F442-48D4-8A15-388062DB73B8}" destId="{C9A3CDF6-2BCE-4657-B2BB-8A150BB93EA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2C9E2CA0-8545-4F01-A2BE-EB923EE5AF6B}">
      <dgm:prSet custT="1"/>
      <dgm:spPr/>
      <dgm:t>
        <a:bodyPr/>
        <a:lstStyle/>
        <a:p>
          <a:pPr rtl="1"/>
          <a:r>
            <a:rPr lang="fa-IR" sz="4000" smtClean="0">
              <a:solidFill>
                <a:schemeClr val="bg1"/>
              </a:solidFill>
              <a:cs typeface="B Badr" panose="00000400000000000000" pitchFamily="2" charset="-78"/>
            </a:rPr>
            <a:t>و منها: الاستفهام‏</a:t>
          </a:r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C18DB35-251E-4D35-874A-F3185DFE899C}" type="parTrans" cxnId="{D38CB80D-0EFF-4C06-89F4-045DED43C9A3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7AED32-98F8-4CA9-BB43-91DE40493455}" type="sibTrans" cxnId="{D38CB80D-0EFF-4C06-89F4-045DED43C9A3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0038ED0-2DD9-4232-8327-8EADAEA0D2F8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ألفاظه الموضوعة له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3542611-9F3F-4044-8BC4-CCD8F8607630}" type="parTrans" cxnId="{98C9BA66-BA23-480D-A9FE-255F19BED596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8BC5D4-A0A0-436C-B305-A7A3DB7DB9C2}" type="sibTrans" cxnId="{98C9BA66-BA23-480D-A9FE-255F19BED596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43B458-345D-4694-9D82-049E2140E30A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(الهمزة) و (هل) و (ما) و (من) و (أي) و (كم) و (كيف) و (أين) و (أنى) و (متى) و (أيان)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81ED8E9-4EC5-4775-9C1B-FAD11DBBDA23}" type="parTrans" cxnId="{548A14E9-D0CE-4A4B-B25B-B8744C11063A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42D816E-94D2-4505-B63B-A1EC97F8F1AB}" type="sibTrans" cxnId="{548A14E9-D0CE-4A4B-B25B-B8744C11063A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CB68042-0940-482E-A3E7-1466DEED8667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فالهمزة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721644D-F155-40BE-8AED-C5B8334F45C3}" type="parTrans" cxnId="{5D859DE2-0E86-4A3C-AF24-7FA75D884D30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FEBA7B1-CF4B-4508-A3E8-2AD39DD0E335}" type="sibTrans" cxnId="{5D859DE2-0E86-4A3C-AF24-7FA75D884D30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8C3FA64-5CDB-4941-9ADC-EA7229A1047F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لطلب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0FD5693-B4AE-4D6A-ABD4-F4DE5EB6E425}" type="parTrans" cxnId="{2408435E-3A17-4A79-8544-80C7C8633620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16CD0C1-71A9-4E5A-815B-8EFA977B9D21}" type="sibTrans" cxnId="{2408435E-3A17-4A79-8544-80C7C8633620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0F3EFD-6878-410F-BF33-28AC8BC6AF7C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التصديق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9D8195-B8F4-4EE8-8C24-7DA546FF55FD}" type="parTrans" cxnId="{39F9398D-52E5-4804-9FD0-87CE7B478B24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A7465BE-C0E2-4C8B-9FF9-A79A1DF46C95}" type="sibTrans" cxnId="{39F9398D-52E5-4804-9FD0-87CE7B478B24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01D463-7732-4904-91E4-C75B9AD43AF4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كقولك: أقام زيد؟</a:t>
          </a:r>
          <a:r>
            <a:rPr lang="en-US" sz="18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أزيد قائم؟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467C26-ABA2-40F3-941F-7C1BC2702823}" type="parTrans" cxnId="{2D9A55B2-AD42-43BE-AFE7-0C4DC64B971A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3E3524-90A0-4C20-A3DA-F4B6DE5B64ED}" type="sibTrans" cxnId="{2D9A55B2-AD42-43BE-AFE7-0C4DC64B971A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3998E7A-BB7C-4BE6-BA1E-0C5304A086B6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أو التصور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DEA828F-4AF5-47B1-BF4E-C559ABF60463}" type="parTrans" cxnId="{ACAEB5CB-9701-4912-824F-82509C1F939A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A4FBDCD-4DEC-4BC8-A1AD-6AFBAB363134}" type="sibTrans" cxnId="{ACAEB5CB-9701-4912-824F-82509C1F939A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520803-3EC7-4389-B149-8B2E35BEB61A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كقولك: أدبس فى الإناء أم عسل؟</a:t>
          </a:r>
          <a:r>
            <a:rPr lang="en-US" sz="18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أفى الخابية دبسك أم فى الزق؟</a:t>
          </a:r>
          <a:r>
            <a:rPr lang="en-US" sz="18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17084D5-35F4-4071-9F0C-690456D6E227}" type="parTrans" cxnId="{8867C9AA-CA27-4131-8039-68542F2A3DE6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BEDFC4-E216-4758-A5BC-6DAB46D29780}" type="sibTrans" cxnId="{8867C9AA-CA27-4131-8039-68542F2A3DE6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9B1CBA7-AE0E-476F-8E0B-42B81D81DC53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لهذا  لم يقبح: أزيد قام؟ و أعمرا عرفت؟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1E4B5E5-53CB-4010-ADA3-804F0445CD50}" type="parTrans" cxnId="{690A70AE-296F-4029-9D18-F11F95D3CA44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27854F6-C673-4585-825C-9B6255CFC017}" type="sibTrans" cxnId="{690A70AE-296F-4029-9D18-F11F95D3CA44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8BA2758-B145-4667-8809-571E03228A21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المسئول عنه بها: هو ما يليها كـ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CCC66AD-EE1D-4375-AA22-17A44190AAF1}" type="parTrans" cxnId="{80A2E81B-05CE-4A2E-A428-99B1FBF83EBB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964CF9D-E3D2-4519-B797-C7ACA966B319}" type="sibTrans" cxnId="{80A2E81B-05CE-4A2E-A428-99B1FBF83EBB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36774A-3659-4A4C-BAD7-CDF1DF8297C6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الفعل فى: أضربت زيدا؟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3DE668B-F1EA-430C-8483-A2A7E5FD7F4E}" type="parTrans" cxnId="{0DF66D92-ABA8-4735-8F25-A6117A3ABBA7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64C9484-09E5-41B9-888B-69F9FC4CBC59}" type="sibTrans" cxnId="{0DF66D92-ABA8-4735-8F25-A6117A3ABBA7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1F33D2-506A-402E-B20C-B2341B4F5C89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الفاعل فى: أأنت ضربت زيدا؟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2CE9B5-812F-4D88-802F-75200B2C44B6}" type="parTrans" cxnId="{C9A19349-FC20-4635-A6D4-5F905166E94A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2A73453-5495-4C95-A1E1-96E41E036263}" type="sibTrans" cxnId="{C9A19349-FC20-4635-A6D4-5F905166E94A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5BC9207-055C-4C16-A952-69DC8474483C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المفعول فى: أزيدا ضربت؟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4880F2-AA91-43C4-A86D-BEC07231623A}" type="parTrans" cxnId="{75D0940F-0378-4211-B135-0A1DE9AFC51E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51F6BF9-D6CF-494B-810E-7CE629387101}" type="sibTrans" cxnId="{75D0940F-0378-4211-B135-0A1DE9AFC51E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3EAD229-78E8-4ED0-B576-E4EFB760C356}" type="pres">
      <dgm:prSet presAssocID="{2C9E2CA0-8545-4F01-A2BE-EB923EE5AF6B}" presName="root1" presStyleCnt="0"/>
      <dgm:spPr/>
    </dgm:pt>
    <dgm:pt modelId="{C9E801CF-F2B6-42CD-AABF-D0462F3CBF10}" type="pres">
      <dgm:prSet presAssocID="{2C9E2CA0-8545-4F01-A2BE-EB923EE5AF6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49A80D5-485B-4596-ACC6-DFFFA49362FE}" type="pres">
      <dgm:prSet presAssocID="{2C9E2CA0-8545-4F01-A2BE-EB923EE5AF6B}" presName="level2hierChild" presStyleCnt="0"/>
      <dgm:spPr/>
    </dgm:pt>
    <dgm:pt modelId="{5524FD34-A10F-470D-8D96-D3048B1465F4}" type="pres">
      <dgm:prSet presAssocID="{43542611-9F3F-4044-8BC4-CCD8F8607630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FE78E559-7C63-462A-BCCA-5C1A3139B40B}" type="pres">
      <dgm:prSet presAssocID="{43542611-9F3F-4044-8BC4-CCD8F8607630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FC994316-2C01-4106-8261-067BB1CB2335}" type="pres">
      <dgm:prSet presAssocID="{90038ED0-2DD9-4232-8327-8EADAEA0D2F8}" presName="root2" presStyleCnt="0"/>
      <dgm:spPr/>
    </dgm:pt>
    <dgm:pt modelId="{BF87C11E-12F5-4720-BC3E-DC17F4362B5C}" type="pres">
      <dgm:prSet presAssocID="{90038ED0-2DD9-4232-8327-8EADAEA0D2F8}" presName="LevelTwoTextNode" presStyleLbl="node2" presStyleIdx="0" presStyleCnt="2" custScaleX="643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94DFAFE-4DE5-4866-82D7-30238CF9B60A}" type="pres">
      <dgm:prSet presAssocID="{90038ED0-2DD9-4232-8327-8EADAEA0D2F8}" presName="level3hierChild" presStyleCnt="0"/>
      <dgm:spPr/>
    </dgm:pt>
    <dgm:pt modelId="{408764C6-7920-4594-B666-BF58FC0E0916}" type="pres">
      <dgm:prSet presAssocID="{A81ED8E9-4EC5-4775-9C1B-FAD11DBBDA23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3BC699D0-1477-41D2-B1C2-0A3DA4ECDB85}" type="pres">
      <dgm:prSet presAssocID="{A81ED8E9-4EC5-4775-9C1B-FAD11DBBDA23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9578D3F5-2817-4272-948A-D66928B6CC9F}" type="pres">
      <dgm:prSet presAssocID="{9143B458-345D-4694-9D82-049E2140E30A}" presName="root2" presStyleCnt="0"/>
      <dgm:spPr/>
    </dgm:pt>
    <dgm:pt modelId="{A786EC28-CFD7-4248-8066-B174257E71C8}" type="pres">
      <dgm:prSet presAssocID="{9143B458-345D-4694-9D82-049E2140E30A}" presName="LevelTwoTextNode" presStyleLbl="node3" presStyleIdx="0" presStyleCnt="3" custScaleY="1650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5756B50-7F55-401A-B8F4-18CED93BEE2E}" type="pres">
      <dgm:prSet presAssocID="{9143B458-345D-4694-9D82-049E2140E30A}" presName="level3hierChild" presStyleCnt="0"/>
      <dgm:spPr/>
    </dgm:pt>
    <dgm:pt modelId="{A25A755D-D536-42BB-A1C9-0506FCCD5231}" type="pres">
      <dgm:prSet presAssocID="{8721644D-F155-40BE-8AED-C5B8334F45C3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ED5B2C22-E235-4F95-BDEE-253FD23FBCEB}" type="pres">
      <dgm:prSet presAssocID="{8721644D-F155-40BE-8AED-C5B8334F45C3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2175F5C9-7AED-4D41-8097-F5DFCCDDE99D}" type="pres">
      <dgm:prSet presAssocID="{8CB68042-0940-482E-A3E7-1466DEED8667}" presName="root2" presStyleCnt="0"/>
      <dgm:spPr/>
    </dgm:pt>
    <dgm:pt modelId="{30A2D004-5F1A-43C5-ABFB-3318F0E31ABF}" type="pres">
      <dgm:prSet presAssocID="{8CB68042-0940-482E-A3E7-1466DEED8667}" presName="LevelTwoTextNode" presStyleLbl="node2" presStyleIdx="1" presStyleCnt="2" custScaleX="643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F5B209D-5742-4E7C-B965-19DEDBE6C009}" type="pres">
      <dgm:prSet presAssocID="{8CB68042-0940-482E-A3E7-1466DEED8667}" presName="level3hierChild" presStyleCnt="0"/>
      <dgm:spPr/>
    </dgm:pt>
    <dgm:pt modelId="{194DA7B1-3BB5-46DD-B1C5-2F919037EA5B}" type="pres">
      <dgm:prSet presAssocID="{50FD5693-B4AE-4D6A-ABD4-F4DE5EB6E425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933CD95D-2EF6-4F46-8FEC-B21BFEBA5FCA}" type="pres">
      <dgm:prSet presAssocID="{50FD5693-B4AE-4D6A-ABD4-F4DE5EB6E425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C8D12FB8-2E8E-4E3F-8B79-E752ABBA2252}" type="pres">
      <dgm:prSet presAssocID="{18C3FA64-5CDB-4941-9ADC-EA7229A1047F}" presName="root2" presStyleCnt="0"/>
      <dgm:spPr/>
    </dgm:pt>
    <dgm:pt modelId="{38A92D9E-FBD6-4569-A496-B7AD439C5BE3}" type="pres">
      <dgm:prSet presAssocID="{18C3FA64-5CDB-4941-9ADC-EA7229A1047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DA7D177-5DCD-4C54-A405-F559FBC30FA0}" type="pres">
      <dgm:prSet presAssocID="{18C3FA64-5CDB-4941-9ADC-EA7229A1047F}" presName="level3hierChild" presStyleCnt="0"/>
      <dgm:spPr/>
    </dgm:pt>
    <dgm:pt modelId="{C9140EFF-754C-4C13-9529-A59C1F729B67}" type="pres">
      <dgm:prSet presAssocID="{359D8195-B8F4-4EE8-8C24-7DA546FF55FD}" presName="conn2-1" presStyleLbl="parChTrans1D4" presStyleIdx="0" presStyleCnt="8"/>
      <dgm:spPr/>
      <dgm:t>
        <a:bodyPr/>
        <a:lstStyle/>
        <a:p>
          <a:pPr rtl="1"/>
          <a:endParaRPr lang="fa-IR"/>
        </a:p>
      </dgm:t>
    </dgm:pt>
    <dgm:pt modelId="{7ED56C18-345D-44A5-AB7D-27D7A319E1E2}" type="pres">
      <dgm:prSet presAssocID="{359D8195-B8F4-4EE8-8C24-7DA546FF55FD}" presName="connTx" presStyleLbl="parChTrans1D4" presStyleIdx="0" presStyleCnt="8"/>
      <dgm:spPr/>
      <dgm:t>
        <a:bodyPr/>
        <a:lstStyle/>
        <a:p>
          <a:pPr rtl="1"/>
          <a:endParaRPr lang="fa-IR"/>
        </a:p>
      </dgm:t>
    </dgm:pt>
    <dgm:pt modelId="{8E820C37-FFFE-4FC9-98EE-5B294FCCEDCC}" type="pres">
      <dgm:prSet presAssocID="{910F3EFD-6878-410F-BF33-28AC8BC6AF7C}" presName="root2" presStyleCnt="0"/>
      <dgm:spPr/>
    </dgm:pt>
    <dgm:pt modelId="{B4B1C317-EAEC-4E99-A644-D7D7D72DC890}" type="pres">
      <dgm:prSet presAssocID="{910F3EFD-6878-410F-BF33-28AC8BC6AF7C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AA1DCF6-910C-41F5-A5E1-5B051FF4DC91}" type="pres">
      <dgm:prSet presAssocID="{910F3EFD-6878-410F-BF33-28AC8BC6AF7C}" presName="level3hierChild" presStyleCnt="0"/>
      <dgm:spPr/>
    </dgm:pt>
    <dgm:pt modelId="{3317DC7E-6E96-4CC0-B686-ABD1C65E14BA}" type="pres">
      <dgm:prSet presAssocID="{14467C26-ABA2-40F3-941F-7C1BC2702823}" presName="conn2-1" presStyleLbl="parChTrans1D4" presStyleIdx="1" presStyleCnt="8"/>
      <dgm:spPr/>
      <dgm:t>
        <a:bodyPr/>
        <a:lstStyle/>
        <a:p>
          <a:pPr rtl="1"/>
          <a:endParaRPr lang="fa-IR"/>
        </a:p>
      </dgm:t>
    </dgm:pt>
    <dgm:pt modelId="{8D56D424-344C-42D7-A024-33464ECC006C}" type="pres">
      <dgm:prSet presAssocID="{14467C26-ABA2-40F3-941F-7C1BC2702823}" presName="connTx" presStyleLbl="parChTrans1D4" presStyleIdx="1" presStyleCnt="8"/>
      <dgm:spPr/>
      <dgm:t>
        <a:bodyPr/>
        <a:lstStyle/>
        <a:p>
          <a:pPr rtl="1"/>
          <a:endParaRPr lang="fa-IR"/>
        </a:p>
      </dgm:t>
    </dgm:pt>
    <dgm:pt modelId="{CEE9E400-D703-45B8-97BF-EA77226064CF}" type="pres">
      <dgm:prSet presAssocID="{0901D463-7732-4904-91E4-C75B9AD43AF4}" presName="root2" presStyleCnt="0"/>
      <dgm:spPr/>
    </dgm:pt>
    <dgm:pt modelId="{600699A7-F922-406A-B3AF-0DF822B03331}" type="pres">
      <dgm:prSet presAssocID="{0901D463-7732-4904-91E4-C75B9AD43AF4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E7372D7-F69D-4D79-B5FE-C1D6251DB294}" type="pres">
      <dgm:prSet presAssocID="{0901D463-7732-4904-91E4-C75B9AD43AF4}" presName="level3hierChild" presStyleCnt="0"/>
      <dgm:spPr/>
    </dgm:pt>
    <dgm:pt modelId="{18B33678-5CD0-4647-BCC2-5E5822ADE2DE}" type="pres">
      <dgm:prSet presAssocID="{CDEA828F-4AF5-47B1-BF4E-C559ABF60463}" presName="conn2-1" presStyleLbl="parChTrans1D4" presStyleIdx="2" presStyleCnt="8"/>
      <dgm:spPr/>
      <dgm:t>
        <a:bodyPr/>
        <a:lstStyle/>
        <a:p>
          <a:pPr rtl="1"/>
          <a:endParaRPr lang="fa-IR"/>
        </a:p>
      </dgm:t>
    </dgm:pt>
    <dgm:pt modelId="{7F27FD09-73A0-4653-B9C2-64A9EAE1CB3F}" type="pres">
      <dgm:prSet presAssocID="{CDEA828F-4AF5-47B1-BF4E-C559ABF60463}" presName="connTx" presStyleLbl="parChTrans1D4" presStyleIdx="2" presStyleCnt="8"/>
      <dgm:spPr/>
      <dgm:t>
        <a:bodyPr/>
        <a:lstStyle/>
        <a:p>
          <a:pPr rtl="1"/>
          <a:endParaRPr lang="fa-IR"/>
        </a:p>
      </dgm:t>
    </dgm:pt>
    <dgm:pt modelId="{665194AC-E43D-4B91-9683-06F035BEA1F5}" type="pres">
      <dgm:prSet presAssocID="{E3998E7A-BB7C-4BE6-BA1E-0C5304A086B6}" presName="root2" presStyleCnt="0"/>
      <dgm:spPr/>
    </dgm:pt>
    <dgm:pt modelId="{AEF424B7-2D65-43DA-A149-61A98FE5661A}" type="pres">
      <dgm:prSet presAssocID="{E3998E7A-BB7C-4BE6-BA1E-0C5304A086B6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CCEE40F-24D4-49A2-9FCF-FB6999108034}" type="pres">
      <dgm:prSet presAssocID="{E3998E7A-BB7C-4BE6-BA1E-0C5304A086B6}" presName="level3hierChild" presStyleCnt="0"/>
      <dgm:spPr/>
    </dgm:pt>
    <dgm:pt modelId="{3694FE3B-1F27-4F30-9DDE-5809680A694A}" type="pres">
      <dgm:prSet presAssocID="{E17084D5-35F4-4071-9F0C-690456D6E227}" presName="conn2-1" presStyleLbl="parChTrans1D4" presStyleIdx="3" presStyleCnt="8"/>
      <dgm:spPr/>
      <dgm:t>
        <a:bodyPr/>
        <a:lstStyle/>
        <a:p>
          <a:pPr rtl="1"/>
          <a:endParaRPr lang="fa-IR"/>
        </a:p>
      </dgm:t>
    </dgm:pt>
    <dgm:pt modelId="{2ED90AA6-3E45-4E50-B0D4-C51712DBD007}" type="pres">
      <dgm:prSet presAssocID="{E17084D5-35F4-4071-9F0C-690456D6E227}" presName="connTx" presStyleLbl="parChTrans1D4" presStyleIdx="3" presStyleCnt="8"/>
      <dgm:spPr/>
      <dgm:t>
        <a:bodyPr/>
        <a:lstStyle/>
        <a:p>
          <a:pPr rtl="1"/>
          <a:endParaRPr lang="fa-IR"/>
        </a:p>
      </dgm:t>
    </dgm:pt>
    <dgm:pt modelId="{A74E0867-1D1B-4CBE-AC64-BC328426FCB2}" type="pres">
      <dgm:prSet presAssocID="{7E520803-3EC7-4389-B149-8B2E35BEB61A}" presName="root2" presStyleCnt="0"/>
      <dgm:spPr/>
    </dgm:pt>
    <dgm:pt modelId="{646FC582-FEE0-407E-962E-0B7ADAEA06D9}" type="pres">
      <dgm:prSet presAssocID="{7E520803-3EC7-4389-B149-8B2E35BEB61A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215336-340C-4CA2-8AE5-57CC027CBC0D}" type="pres">
      <dgm:prSet presAssocID="{7E520803-3EC7-4389-B149-8B2E35BEB61A}" presName="level3hierChild" presStyleCnt="0"/>
      <dgm:spPr/>
    </dgm:pt>
    <dgm:pt modelId="{F0EF0909-2606-49F5-A743-E909360E7143}" type="pres">
      <dgm:prSet presAssocID="{B1E4B5E5-53CB-4010-ADA3-804F0445CD50}" presName="conn2-1" presStyleLbl="parChTrans1D4" presStyleIdx="4" presStyleCnt="8"/>
      <dgm:spPr/>
      <dgm:t>
        <a:bodyPr/>
        <a:lstStyle/>
        <a:p>
          <a:pPr rtl="1"/>
          <a:endParaRPr lang="fa-IR"/>
        </a:p>
      </dgm:t>
    </dgm:pt>
    <dgm:pt modelId="{F3C6B02D-9729-40E8-84D1-98BF193CE40B}" type="pres">
      <dgm:prSet presAssocID="{B1E4B5E5-53CB-4010-ADA3-804F0445CD50}" presName="connTx" presStyleLbl="parChTrans1D4" presStyleIdx="4" presStyleCnt="8"/>
      <dgm:spPr/>
      <dgm:t>
        <a:bodyPr/>
        <a:lstStyle/>
        <a:p>
          <a:pPr rtl="1"/>
          <a:endParaRPr lang="fa-IR"/>
        </a:p>
      </dgm:t>
    </dgm:pt>
    <dgm:pt modelId="{EAB843A9-1C5F-41CB-82CE-4071A54010CC}" type="pres">
      <dgm:prSet presAssocID="{99B1CBA7-AE0E-476F-8E0B-42B81D81DC53}" presName="root2" presStyleCnt="0"/>
      <dgm:spPr/>
    </dgm:pt>
    <dgm:pt modelId="{53D7E0C9-5227-451E-BF22-BFC9BF502B2D}" type="pres">
      <dgm:prSet presAssocID="{99B1CBA7-AE0E-476F-8E0B-42B81D81DC53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E008FA6-25B1-41C1-B186-0D84C2D50641}" type="pres">
      <dgm:prSet presAssocID="{99B1CBA7-AE0E-476F-8E0B-42B81D81DC53}" presName="level3hierChild" presStyleCnt="0"/>
      <dgm:spPr/>
    </dgm:pt>
    <dgm:pt modelId="{5F573EF5-1453-4A35-BFFD-3CD232F5D80C}" type="pres">
      <dgm:prSet presAssocID="{ACCC66AD-EE1D-4375-AA22-17A44190AAF1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2A5A3D47-18CD-48E9-8FF0-53DB7B4F763E}" type="pres">
      <dgm:prSet presAssocID="{ACCC66AD-EE1D-4375-AA22-17A44190AAF1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7A6A2CB2-7091-440B-AA66-257C45F15EAA}" type="pres">
      <dgm:prSet presAssocID="{C8BA2758-B145-4667-8809-571E03228A21}" presName="root2" presStyleCnt="0"/>
      <dgm:spPr/>
    </dgm:pt>
    <dgm:pt modelId="{A51D2D8A-4540-413D-BD49-802FAC859411}" type="pres">
      <dgm:prSet presAssocID="{C8BA2758-B145-4667-8809-571E03228A2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9A3C1E1-5E02-427B-9BFE-1723AA768F1F}" type="pres">
      <dgm:prSet presAssocID="{C8BA2758-B145-4667-8809-571E03228A21}" presName="level3hierChild" presStyleCnt="0"/>
      <dgm:spPr/>
    </dgm:pt>
    <dgm:pt modelId="{794B903B-B6FD-4467-9532-860C5490000A}" type="pres">
      <dgm:prSet presAssocID="{33DE668B-F1EA-430C-8483-A2A7E5FD7F4E}" presName="conn2-1" presStyleLbl="parChTrans1D4" presStyleIdx="5" presStyleCnt="8"/>
      <dgm:spPr/>
      <dgm:t>
        <a:bodyPr/>
        <a:lstStyle/>
        <a:p>
          <a:pPr rtl="1"/>
          <a:endParaRPr lang="fa-IR"/>
        </a:p>
      </dgm:t>
    </dgm:pt>
    <dgm:pt modelId="{EA1F97D9-8D0E-4AC5-8883-8F3C6FEBEB31}" type="pres">
      <dgm:prSet presAssocID="{33DE668B-F1EA-430C-8483-A2A7E5FD7F4E}" presName="connTx" presStyleLbl="parChTrans1D4" presStyleIdx="5" presStyleCnt="8"/>
      <dgm:spPr/>
      <dgm:t>
        <a:bodyPr/>
        <a:lstStyle/>
        <a:p>
          <a:pPr rtl="1"/>
          <a:endParaRPr lang="fa-IR"/>
        </a:p>
      </dgm:t>
    </dgm:pt>
    <dgm:pt modelId="{3EC616F8-F8F9-4777-8D55-E1363860E812}" type="pres">
      <dgm:prSet presAssocID="{0936774A-3659-4A4C-BAD7-CDF1DF8297C6}" presName="root2" presStyleCnt="0"/>
      <dgm:spPr/>
    </dgm:pt>
    <dgm:pt modelId="{E3E10677-1306-4670-BDAB-04D597E7008F}" type="pres">
      <dgm:prSet presAssocID="{0936774A-3659-4A4C-BAD7-CDF1DF8297C6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BC3BE6A-A1F6-4C59-B2FC-7E17226EE0D9}" type="pres">
      <dgm:prSet presAssocID="{0936774A-3659-4A4C-BAD7-CDF1DF8297C6}" presName="level3hierChild" presStyleCnt="0"/>
      <dgm:spPr/>
    </dgm:pt>
    <dgm:pt modelId="{E8B5C3E6-2034-4FB0-AEF8-0EEA57990BAD}" type="pres">
      <dgm:prSet presAssocID="{A12CE9B5-812F-4D88-802F-75200B2C44B6}" presName="conn2-1" presStyleLbl="parChTrans1D4" presStyleIdx="6" presStyleCnt="8"/>
      <dgm:spPr/>
      <dgm:t>
        <a:bodyPr/>
        <a:lstStyle/>
        <a:p>
          <a:pPr rtl="1"/>
          <a:endParaRPr lang="fa-IR"/>
        </a:p>
      </dgm:t>
    </dgm:pt>
    <dgm:pt modelId="{4EBB9641-B6BC-4FB6-8D55-C7B20F41CC6B}" type="pres">
      <dgm:prSet presAssocID="{A12CE9B5-812F-4D88-802F-75200B2C44B6}" presName="connTx" presStyleLbl="parChTrans1D4" presStyleIdx="6" presStyleCnt="8"/>
      <dgm:spPr/>
      <dgm:t>
        <a:bodyPr/>
        <a:lstStyle/>
        <a:p>
          <a:pPr rtl="1"/>
          <a:endParaRPr lang="fa-IR"/>
        </a:p>
      </dgm:t>
    </dgm:pt>
    <dgm:pt modelId="{EDEC8402-A4E1-41E6-8456-3C9CB335990E}" type="pres">
      <dgm:prSet presAssocID="{791F33D2-506A-402E-B20C-B2341B4F5C89}" presName="root2" presStyleCnt="0"/>
      <dgm:spPr/>
    </dgm:pt>
    <dgm:pt modelId="{32ADA2F3-5F17-4475-80DD-ABEA79FA1AA9}" type="pres">
      <dgm:prSet presAssocID="{791F33D2-506A-402E-B20C-B2341B4F5C89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415DBAF-E2EF-4B15-9140-747AE61FEE1A}" type="pres">
      <dgm:prSet presAssocID="{791F33D2-506A-402E-B20C-B2341B4F5C89}" presName="level3hierChild" presStyleCnt="0"/>
      <dgm:spPr/>
    </dgm:pt>
    <dgm:pt modelId="{0EE95801-576D-4AB9-905B-01D928914132}" type="pres">
      <dgm:prSet presAssocID="{D34880F2-AA91-43C4-A86D-BEC07231623A}" presName="conn2-1" presStyleLbl="parChTrans1D4" presStyleIdx="7" presStyleCnt="8"/>
      <dgm:spPr/>
      <dgm:t>
        <a:bodyPr/>
        <a:lstStyle/>
        <a:p>
          <a:pPr rtl="1"/>
          <a:endParaRPr lang="fa-IR"/>
        </a:p>
      </dgm:t>
    </dgm:pt>
    <dgm:pt modelId="{C255F144-1031-4B9D-AB3F-3B1D8EE35A0B}" type="pres">
      <dgm:prSet presAssocID="{D34880F2-AA91-43C4-A86D-BEC07231623A}" presName="connTx" presStyleLbl="parChTrans1D4" presStyleIdx="7" presStyleCnt="8"/>
      <dgm:spPr/>
      <dgm:t>
        <a:bodyPr/>
        <a:lstStyle/>
        <a:p>
          <a:pPr rtl="1"/>
          <a:endParaRPr lang="fa-IR"/>
        </a:p>
      </dgm:t>
    </dgm:pt>
    <dgm:pt modelId="{42DE39EB-FCB0-41DE-8750-0DBA075B0B99}" type="pres">
      <dgm:prSet presAssocID="{25BC9207-055C-4C16-A952-69DC8474483C}" presName="root2" presStyleCnt="0"/>
      <dgm:spPr/>
    </dgm:pt>
    <dgm:pt modelId="{0575E0B0-24F3-449F-955C-AEA0080A0E23}" type="pres">
      <dgm:prSet presAssocID="{25BC9207-055C-4C16-A952-69DC8474483C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179E05C-5559-4FCC-9798-6E73D3E013E2}" type="pres">
      <dgm:prSet presAssocID="{25BC9207-055C-4C16-A952-69DC8474483C}" presName="level3hierChild" presStyleCnt="0"/>
      <dgm:spPr/>
    </dgm:pt>
  </dgm:ptLst>
  <dgm:cxnLst>
    <dgm:cxn modelId="{B3912F46-016F-437E-A6C1-33F12BC827C9}" type="presOf" srcId="{CDEA828F-4AF5-47B1-BF4E-C559ABF60463}" destId="{7F27FD09-73A0-4653-B9C2-64A9EAE1CB3F}" srcOrd="1" destOrd="0" presId="urn:microsoft.com/office/officeart/2008/layout/HorizontalMultiLevelHierarchy"/>
    <dgm:cxn modelId="{46335A3C-5A55-4679-9D5A-43139AE970C4}" type="presOf" srcId="{96A18569-2886-45B2-831B-7A59992CEA45}" destId="{4ACF6C40-AF31-40A3-852C-537D413AE24D}" srcOrd="0" destOrd="0" presId="urn:microsoft.com/office/officeart/2008/layout/HorizontalMultiLevelHierarchy"/>
    <dgm:cxn modelId="{A1961552-A219-433A-8F56-AFB0B2643927}" type="presOf" srcId="{359D8195-B8F4-4EE8-8C24-7DA546FF55FD}" destId="{7ED56C18-345D-44A5-AB7D-27D7A319E1E2}" srcOrd="1" destOrd="0" presId="urn:microsoft.com/office/officeart/2008/layout/HorizontalMultiLevelHierarchy"/>
    <dgm:cxn modelId="{46D54DCB-AF78-4314-8D24-DE9141B0D5C8}" type="presOf" srcId="{50FD5693-B4AE-4D6A-ABD4-F4DE5EB6E425}" destId="{933CD95D-2EF6-4F46-8FEC-B21BFEBA5FCA}" srcOrd="1" destOrd="0" presId="urn:microsoft.com/office/officeart/2008/layout/HorizontalMultiLevelHierarchy"/>
    <dgm:cxn modelId="{98C9BA66-BA23-480D-A9FE-255F19BED596}" srcId="{2C9E2CA0-8545-4F01-A2BE-EB923EE5AF6B}" destId="{90038ED0-2DD9-4232-8327-8EADAEA0D2F8}" srcOrd="0" destOrd="0" parTransId="{43542611-9F3F-4044-8BC4-CCD8F8607630}" sibTransId="{968BC5D4-A0A0-436C-B305-A7A3DB7DB9C2}"/>
    <dgm:cxn modelId="{4FF2E3AE-F57E-47FC-B2A2-FA91978BDDE4}" type="presOf" srcId="{D34880F2-AA91-43C4-A86D-BEC07231623A}" destId="{0EE95801-576D-4AB9-905B-01D928914132}" srcOrd="0" destOrd="0" presId="urn:microsoft.com/office/officeart/2008/layout/HorizontalMultiLevelHierarchy"/>
    <dgm:cxn modelId="{0DF66D92-ABA8-4735-8F25-A6117A3ABBA7}" srcId="{C8BA2758-B145-4667-8809-571E03228A21}" destId="{0936774A-3659-4A4C-BAD7-CDF1DF8297C6}" srcOrd="0" destOrd="0" parTransId="{33DE668B-F1EA-430C-8483-A2A7E5FD7F4E}" sibTransId="{B64C9484-09E5-41B9-888B-69F9FC4CBC59}"/>
    <dgm:cxn modelId="{548A14E9-D0CE-4A4B-B25B-B8744C11063A}" srcId="{90038ED0-2DD9-4232-8327-8EADAEA0D2F8}" destId="{9143B458-345D-4694-9D82-049E2140E30A}" srcOrd="0" destOrd="0" parTransId="{A81ED8E9-4EC5-4775-9C1B-FAD11DBBDA23}" sibTransId="{242D816E-94D2-4505-B63B-A1EC97F8F1AB}"/>
    <dgm:cxn modelId="{C9B8BF30-C907-4A4C-A046-E4A21ECA4A6B}" type="presOf" srcId="{A81ED8E9-4EC5-4775-9C1B-FAD11DBBDA23}" destId="{408764C6-7920-4594-B666-BF58FC0E0916}" srcOrd="0" destOrd="0" presId="urn:microsoft.com/office/officeart/2008/layout/HorizontalMultiLevelHierarchy"/>
    <dgm:cxn modelId="{C670E04B-8C63-44EF-9022-101DC03E7522}" type="presOf" srcId="{7E520803-3EC7-4389-B149-8B2E35BEB61A}" destId="{646FC582-FEE0-407E-962E-0B7ADAEA06D9}" srcOrd="0" destOrd="0" presId="urn:microsoft.com/office/officeart/2008/layout/HorizontalMultiLevelHierarchy"/>
    <dgm:cxn modelId="{43D7D044-3682-4EBD-A4EF-D9FB82F588D7}" type="presOf" srcId="{910F3EFD-6878-410F-BF33-28AC8BC6AF7C}" destId="{B4B1C317-EAEC-4E99-A644-D7D7D72DC890}" srcOrd="0" destOrd="0" presId="urn:microsoft.com/office/officeart/2008/layout/HorizontalMultiLevelHierarchy"/>
    <dgm:cxn modelId="{0ACB90D3-A938-4D93-9766-7761D2E1EEAE}" type="presOf" srcId="{14467C26-ABA2-40F3-941F-7C1BC2702823}" destId="{3317DC7E-6E96-4CC0-B686-ABD1C65E14BA}" srcOrd="0" destOrd="0" presId="urn:microsoft.com/office/officeart/2008/layout/HorizontalMultiLevelHierarchy"/>
    <dgm:cxn modelId="{7FE7D404-44BD-4E3D-B4F0-94E50256C660}" type="presOf" srcId="{ACCC66AD-EE1D-4375-AA22-17A44190AAF1}" destId="{2A5A3D47-18CD-48E9-8FF0-53DB7B4F763E}" srcOrd="1" destOrd="0" presId="urn:microsoft.com/office/officeart/2008/layout/HorizontalMultiLevelHierarchy"/>
    <dgm:cxn modelId="{39F9398D-52E5-4804-9FD0-87CE7B478B24}" srcId="{18C3FA64-5CDB-4941-9ADC-EA7229A1047F}" destId="{910F3EFD-6878-410F-BF33-28AC8BC6AF7C}" srcOrd="0" destOrd="0" parTransId="{359D8195-B8F4-4EE8-8C24-7DA546FF55FD}" sibTransId="{BA7465BE-C0E2-4C8B-9FF9-A79A1DF46C95}"/>
    <dgm:cxn modelId="{B709CA9F-A12F-4533-9696-A71D0EE47EFC}" type="presOf" srcId="{18C3FA64-5CDB-4941-9ADC-EA7229A1047F}" destId="{38A92D9E-FBD6-4569-A496-B7AD439C5BE3}" srcOrd="0" destOrd="0" presId="urn:microsoft.com/office/officeart/2008/layout/HorizontalMultiLevelHierarchy"/>
    <dgm:cxn modelId="{BFCA85D3-E1E7-48A3-A57C-107C16FDE519}" type="presOf" srcId="{9143B458-345D-4694-9D82-049E2140E30A}" destId="{A786EC28-CFD7-4248-8066-B174257E71C8}" srcOrd="0" destOrd="0" presId="urn:microsoft.com/office/officeart/2008/layout/HorizontalMultiLevelHierarchy"/>
    <dgm:cxn modelId="{690A70AE-296F-4029-9D18-F11F95D3CA44}" srcId="{E3998E7A-BB7C-4BE6-BA1E-0C5304A086B6}" destId="{99B1CBA7-AE0E-476F-8E0B-42B81D81DC53}" srcOrd="1" destOrd="0" parTransId="{B1E4B5E5-53CB-4010-ADA3-804F0445CD50}" sibTransId="{D27854F6-C673-4585-825C-9B6255CFC017}"/>
    <dgm:cxn modelId="{8D75FB08-D3CF-45EC-AA57-F48118D2A5F3}" type="presOf" srcId="{359D8195-B8F4-4EE8-8C24-7DA546FF55FD}" destId="{C9140EFF-754C-4C13-9529-A59C1F729B67}" srcOrd="0" destOrd="0" presId="urn:microsoft.com/office/officeart/2008/layout/HorizontalMultiLevelHierarchy"/>
    <dgm:cxn modelId="{5F8D481E-0F0E-44B9-89A9-8CB8D48D5358}" type="presOf" srcId="{E17084D5-35F4-4071-9F0C-690456D6E227}" destId="{2ED90AA6-3E45-4E50-B0D4-C51712DBD007}" srcOrd="1" destOrd="0" presId="urn:microsoft.com/office/officeart/2008/layout/HorizontalMultiLevelHierarchy"/>
    <dgm:cxn modelId="{7B8C42DC-BFB8-49F0-BBBD-3EE2A448DD39}" type="presOf" srcId="{B1E4B5E5-53CB-4010-ADA3-804F0445CD50}" destId="{F0EF0909-2606-49F5-A743-E909360E7143}" srcOrd="0" destOrd="0" presId="urn:microsoft.com/office/officeart/2008/layout/HorizontalMultiLevelHierarchy"/>
    <dgm:cxn modelId="{AFA1A59C-61C4-4AF3-A945-2503C2AC7FA6}" type="presOf" srcId="{43542611-9F3F-4044-8BC4-CCD8F8607630}" destId="{5524FD34-A10F-470D-8D96-D3048B1465F4}" srcOrd="0" destOrd="0" presId="urn:microsoft.com/office/officeart/2008/layout/HorizontalMultiLevelHierarchy"/>
    <dgm:cxn modelId="{F455A3E1-68F2-49CF-854C-23EA8B49FEE3}" type="presOf" srcId="{D34880F2-AA91-43C4-A86D-BEC07231623A}" destId="{C255F144-1031-4B9D-AB3F-3B1D8EE35A0B}" srcOrd="1" destOrd="0" presId="urn:microsoft.com/office/officeart/2008/layout/HorizontalMultiLevelHierarchy"/>
    <dgm:cxn modelId="{D38CB80D-0EFF-4C06-89F4-045DED43C9A3}" srcId="{96A18569-2886-45B2-831B-7A59992CEA45}" destId="{2C9E2CA0-8545-4F01-A2BE-EB923EE5AF6B}" srcOrd="0" destOrd="0" parTransId="{DC18DB35-251E-4D35-874A-F3185DFE899C}" sibTransId="{9B7AED32-98F8-4CA9-BB43-91DE40493455}"/>
    <dgm:cxn modelId="{F050BB46-2B85-4359-99D0-D934E5B0C9E3}" type="presOf" srcId="{33DE668B-F1EA-430C-8483-A2A7E5FD7F4E}" destId="{794B903B-B6FD-4467-9532-860C5490000A}" srcOrd="0" destOrd="0" presId="urn:microsoft.com/office/officeart/2008/layout/HorizontalMultiLevelHierarchy"/>
    <dgm:cxn modelId="{9FD7F176-E40F-4E9F-B17F-3D7A7EF15814}" type="presOf" srcId="{C8BA2758-B145-4667-8809-571E03228A21}" destId="{A51D2D8A-4540-413D-BD49-802FAC859411}" srcOrd="0" destOrd="0" presId="urn:microsoft.com/office/officeart/2008/layout/HorizontalMultiLevelHierarchy"/>
    <dgm:cxn modelId="{C9A19349-FC20-4635-A6D4-5F905166E94A}" srcId="{C8BA2758-B145-4667-8809-571E03228A21}" destId="{791F33D2-506A-402E-B20C-B2341B4F5C89}" srcOrd="1" destOrd="0" parTransId="{A12CE9B5-812F-4D88-802F-75200B2C44B6}" sibTransId="{92A73453-5495-4C95-A1E1-96E41E036263}"/>
    <dgm:cxn modelId="{2408435E-3A17-4A79-8544-80C7C8633620}" srcId="{8CB68042-0940-482E-A3E7-1466DEED8667}" destId="{18C3FA64-5CDB-4941-9ADC-EA7229A1047F}" srcOrd="0" destOrd="0" parTransId="{50FD5693-B4AE-4D6A-ABD4-F4DE5EB6E425}" sibTransId="{816CD0C1-71A9-4E5A-815B-8EFA977B9D21}"/>
    <dgm:cxn modelId="{8867C9AA-CA27-4131-8039-68542F2A3DE6}" srcId="{E3998E7A-BB7C-4BE6-BA1E-0C5304A086B6}" destId="{7E520803-3EC7-4389-B149-8B2E35BEB61A}" srcOrd="0" destOrd="0" parTransId="{E17084D5-35F4-4071-9F0C-690456D6E227}" sibTransId="{68BEDFC4-E216-4758-A5BC-6DAB46D29780}"/>
    <dgm:cxn modelId="{1CC0136D-47CB-4F84-9BB3-6BC3589EABA7}" type="presOf" srcId="{0936774A-3659-4A4C-BAD7-CDF1DF8297C6}" destId="{E3E10677-1306-4670-BDAB-04D597E7008F}" srcOrd="0" destOrd="0" presId="urn:microsoft.com/office/officeart/2008/layout/HorizontalMultiLevelHierarchy"/>
    <dgm:cxn modelId="{30ED78A5-A91F-4F5A-8238-8A29FD739D8B}" type="presOf" srcId="{43542611-9F3F-4044-8BC4-CCD8F8607630}" destId="{FE78E559-7C63-462A-BCCA-5C1A3139B40B}" srcOrd="1" destOrd="0" presId="urn:microsoft.com/office/officeart/2008/layout/HorizontalMultiLevelHierarchy"/>
    <dgm:cxn modelId="{3DF3AA1C-FEA6-4613-9852-D1299E0AE8CB}" type="presOf" srcId="{8721644D-F155-40BE-8AED-C5B8334F45C3}" destId="{A25A755D-D536-42BB-A1C9-0506FCCD5231}" srcOrd="0" destOrd="0" presId="urn:microsoft.com/office/officeart/2008/layout/HorizontalMultiLevelHierarchy"/>
    <dgm:cxn modelId="{CD4F8743-696E-4D6B-A615-6DE8D61FBFD1}" type="presOf" srcId="{90038ED0-2DD9-4232-8327-8EADAEA0D2F8}" destId="{BF87C11E-12F5-4720-BC3E-DC17F4362B5C}" srcOrd="0" destOrd="0" presId="urn:microsoft.com/office/officeart/2008/layout/HorizontalMultiLevelHierarchy"/>
    <dgm:cxn modelId="{75D0940F-0378-4211-B135-0A1DE9AFC51E}" srcId="{C8BA2758-B145-4667-8809-571E03228A21}" destId="{25BC9207-055C-4C16-A952-69DC8474483C}" srcOrd="2" destOrd="0" parTransId="{D34880F2-AA91-43C4-A86D-BEC07231623A}" sibTransId="{051F6BF9-D6CF-494B-810E-7CE629387101}"/>
    <dgm:cxn modelId="{7ACB4F1F-70AC-47D3-BB29-E79800D51CBF}" type="presOf" srcId="{B1E4B5E5-53CB-4010-ADA3-804F0445CD50}" destId="{F3C6B02D-9729-40E8-84D1-98BF193CE40B}" srcOrd="1" destOrd="0" presId="urn:microsoft.com/office/officeart/2008/layout/HorizontalMultiLevelHierarchy"/>
    <dgm:cxn modelId="{FAC4B244-E851-4A22-8126-2401F7548849}" type="presOf" srcId="{E17084D5-35F4-4071-9F0C-690456D6E227}" destId="{3694FE3B-1F27-4F30-9DDE-5809680A694A}" srcOrd="0" destOrd="0" presId="urn:microsoft.com/office/officeart/2008/layout/HorizontalMultiLevelHierarchy"/>
    <dgm:cxn modelId="{D73510FC-C35C-4EA7-A025-915B7936647C}" type="presOf" srcId="{A12CE9B5-812F-4D88-802F-75200B2C44B6}" destId="{E8B5C3E6-2034-4FB0-AEF8-0EEA57990BAD}" srcOrd="0" destOrd="0" presId="urn:microsoft.com/office/officeart/2008/layout/HorizontalMultiLevelHierarchy"/>
    <dgm:cxn modelId="{85F48E56-EBAE-4E6B-94CB-0418D81E9778}" type="presOf" srcId="{2C9E2CA0-8545-4F01-A2BE-EB923EE5AF6B}" destId="{C9E801CF-F2B6-42CD-AABF-D0462F3CBF10}" srcOrd="0" destOrd="0" presId="urn:microsoft.com/office/officeart/2008/layout/HorizontalMultiLevelHierarchy"/>
    <dgm:cxn modelId="{321EED76-B758-474B-9C7F-AC7B5158EFD5}" type="presOf" srcId="{14467C26-ABA2-40F3-941F-7C1BC2702823}" destId="{8D56D424-344C-42D7-A024-33464ECC006C}" srcOrd="1" destOrd="0" presId="urn:microsoft.com/office/officeart/2008/layout/HorizontalMultiLevelHierarchy"/>
    <dgm:cxn modelId="{F934D9FE-3C48-44B5-8F5E-302606E544EE}" type="presOf" srcId="{8721644D-F155-40BE-8AED-C5B8334F45C3}" destId="{ED5B2C22-E235-4F95-BDEE-253FD23FBCEB}" srcOrd="1" destOrd="0" presId="urn:microsoft.com/office/officeart/2008/layout/HorizontalMultiLevelHierarchy"/>
    <dgm:cxn modelId="{8CF89179-05E9-419D-B040-4B7291BE3896}" type="presOf" srcId="{A81ED8E9-4EC5-4775-9C1B-FAD11DBBDA23}" destId="{3BC699D0-1477-41D2-B1C2-0A3DA4ECDB85}" srcOrd="1" destOrd="0" presId="urn:microsoft.com/office/officeart/2008/layout/HorizontalMultiLevelHierarchy"/>
    <dgm:cxn modelId="{381F0B66-94F3-4EB1-AAB1-FF1A92306965}" type="presOf" srcId="{E3998E7A-BB7C-4BE6-BA1E-0C5304A086B6}" destId="{AEF424B7-2D65-43DA-A149-61A98FE5661A}" srcOrd="0" destOrd="0" presId="urn:microsoft.com/office/officeart/2008/layout/HorizontalMultiLevelHierarchy"/>
    <dgm:cxn modelId="{503B1046-B504-4FA8-9314-662941092B31}" type="presOf" srcId="{CDEA828F-4AF5-47B1-BF4E-C559ABF60463}" destId="{18B33678-5CD0-4647-BCC2-5E5822ADE2DE}" srcOrd="0" destOrd="0" presId="urn:microsoft.com/office/officeart/2008/layout/HorizontalMultiLevelHierarchy"/>
    <dgm:cxn modelId="{898B2846-F125-4615-9D5C-1A111A69E15B}" type="presOf" srcId="{50FD5693-B4AE-4D6A-ABD4-F4DE5EB6E425}" destId="{194DA7B1-3BB5-46DD-B1C5-2F919037EA5B}" srcOrd="0" destOrd="0" presId="urn:microsoft.com/office/officeart/2008/layout/HorizontalMultiLevelHierarchy"/>
    <dgm:cxn modelId="{80A2E81B-05CE-4A2E-A428-99B1FBF83EBB}" srcId="{8CB68042-0940-482E-A3E7-1466DEED8667}" destId="{C8BA2758-B145-4667-8809-571E03228A21}" srcOrd="1" destOrd="0" parTransId="{ACCC66AD-EE1D-4375-AA22-17A44190AAF1}" sibTransId="{3964CF9D-E3D2-4519-B797-C7ACA966B319}"/>
    <dgm:cxn modelId="{CDBAC3E9-F791-4F99-8C8A-79F42A1660F0}" type="presOf" srcId="{0901D463-7732-4904-91E4-C75B9AD43AF4}" destId="{600699A7-F922-406A-B3AF-0DF822B03331}" srcOrd="0" destOrd="0" presId="urn:microsoft.com/office/officeart/2008/layout/HorizontalMultiLevelHierarchy"/>
    <dgm:cxn modelId="{ACAEB5CB-9701-4912-824F-82509C1F939A}" srcId="{18C3FA64-5CDB-4941-9ADC-EA7229A1047F}" destId="{E3998E7A-BB7C-4BE6-BA1E-0C5304A086B6}" srcOrd="1" destOrd="0" parTransId="{CDEA828F-4AF5-47B1-BF4E-C559ABF60463}" sibTransId="{2A4FBDCD-4DEC-4BC8-A1AD-6AFBAB363134}"/>
    <dgm:cxn modelId="{FCC8C854-48C8-4C63-A5D8-D595B420AC6C}" type="presOf" srcId="{99B1CBA7-AE0E-476F-8E0B-42B81D81DC53}" destId="{53D7E0C9-5227-451E-BF22-BFC9BF502B2D}" srcOrd="0" destOrd="0" presId="urn:microsoft.com/office/officeart/2008/layout/HorizontalMultiLevelHierarchy"/>
    <dgm:cxn modelId="{C35CB1BF-41AE-4287-B1DC-ED39BD890A03}" type="presOf" srcId="{A12CE9B5-812F-4D88-802F-75200B2C44B6}" destId="{4EBB9641-B6BC-4FB6-8D55-C7B20F41CC6B}" srcOrd="1" destOrd="0" presId="urn:microsoft.com/office/officeart/2008/layout/HorizontalMultiLevelHierarchy"/>
    <dgm:cxn modelId="{5D859DE2-0E86-4A3C-AF24-7FA75D884D30}" srcId="{2C9E2CA0-8545-4F01-A2BE-EB923EE5AF6B}" destId="{8CB68042-0940-482E-A3E7-1466DEED8667}" srcOrd="1" destOrd="0" parTransId="{8721644D-F155-40BE-8AED-C5B8334F45C3}" sibTransId="{8FEBA7B1-CF4B-4508-A3E8-2AD39DD0E335}"/>
    <dgm:cxn modelId="{8CF55ABC-788E-4772-8993-93279E538279}" type="presOf" srcId="{8CB68042-0940-482E-A3E7-1466DEED8667}" destId="{30A2D004-5F1A-43C5-ABFB-3318F0E31ABF}" srcOrd="0" destOrd="0" presId="urn:microsoft.com/office/officeart/2008/layout/HorizontalMultiLevelHierarchy"/>
    <dgm:cxn modelId="{DAF73091-96B0-417D-AF0A-9DEE2BD73CB5}" type="presOf" srcId="{25BC9207-055C-4C16-A952-69DC8474483C}" destId="{0575E0B0-24F3-449F-955C-AEA0080A0E23}" srcOrd="0" destOrd="0" presId="urn:microsoft.com/office/officeart/2008/layout/HorizontalMultiLevelHierarchy"/>
    <dgm:cxn modelId="{DCCBC0FC-F89E-47FC-BCF0-AAA2219EE0DD}" type="presOf" srcId="{ACCC66AD-EE1D-4375-AA22-17A44190AAF1}" destId="{5F573EF5-1453-4A35-BFFD-3CD232F5D80C}" srcOrd="0" destOrd="0" presId="urn:microsoft.com/office/officeart/2008/layout/HorizontalMultiLevelHierarchy"/>
    <dgm:cxn modelId="{2D9A55B2-AD42-43BE-AFE7-0C4DC64B971A}" srcId="{910F3EFD-6878-410F-BF33-28AC8BC6AF7C}" destId="{0901D463-7732-4904-91E4-C75B9AD43AF4}" srcOrd="0" destOrd="0" parTransId="{14467C26-ABA2-40F3-941F-7C1BC2702823}" sibTransId="{E23E3524-90A0-4C20-A3DA-F4B6DE5B64ED}"/>
    <dgm:cxn modelId="{A7EA7E92-B423-4A3B-8E19-46643ED5AB54}" type="presOf" srcId="{791F33D2-506A-402E-B20C-B2341B4F5C89}" destId="{32ADA2F3-5F17-4475-80DD-ABEA79FA1AA9}" srcOrd="0" destOrd="0" presId="urn:microsoft.com/office/officeart/2008/layout/HorizontalMultiLevelHierarchy"/>
    <dgm:cxn modelId="{4682F097-5C63-4D21-B4FD-7B24915DA6BD}" type="presOf" srcId="{33DE668B-F1EA-430C-8483-A2A7E5FD7F4E}" destId="{EA1F97D9-8D0E-4AC5-8883-8F3C6FEBEB31}" srcOrd="1" destOrd="0" presId="urn:microsoft.com/office/officeart/2008/layout/HorizontalMultiLevelHierarchy"/>
    <dgm:cxn modelId="{4B21F3AB-D854-4E59-BF3E-32EC044B944E}" type="presParOf" srcId="{4ACF6C40-AF31-40A3-852C-537D413AE24D}" destId="{93EAD229-78E8-4ED0-B576-E4EFB760C356}" srcOrd="0" destOrd="0" presId="urn:microsoft.com/office/officeart/2008/layout/HorizontalMultiLevelHierarchy"/>
    <dgm:cxn modelId="{3EAFACAC-4EF0-47AC-A875-91A5B85D4997}" type="presParOf" srcId="{93EAD229-78E8-4ED0-B576-E4EFB760C356}" destId="{C9E801CF-F2B6-42CD-AABF-D0462F3CBF10}" srcOrd="0" destOrd="0" presId="urn:microsoft.com/office/officeart/2008/layout/HorizontalMultiLevelHierarchy"/>
    <dgm:cxn modelId="{AFB9DF4B-0500-4DE6-9A6A-B6F0C2811449}" type="presParOf" srcId="{93EAD229-78E8-4ED0-B576-E4EFB760C356}" destId="{C49A80D5-485B-4596-ACC6-DFFFA49362FE}" srcOrd="1" destOrd="0" presId="urn:microsoft.com/office/officeart/2008/layout/HorizontalMultiLevelHierarchy"/>
    <dgm:cxn modelId="{FDA05434-9DE8-4B86-818D-ECBFC6775E15}" type="presParOf" srcId="{C49A80D5-485B-4596-ACC6-DFFFA49362FE}" destId="{5524FD34-A10F-470D-8D96-D3048B1465F4}" srcOrd="0" destOrd="0" presId="urn:microsoft.com/office/officeart/2008/layout/HorizontalMultiLevelHierarchy"/>
    <dgm:cxn modelId="{7B093330-DBA6-4025-8B10-80792001C5A2}" type="presParOf" srcId="{5524FD34-A10F-470D-8D96-D3048B1465F4}" destId="{FE78E559-7C63-462A-BCCA-5C1A3139B40B}" srcOrd="0" destOrd="0" presId="urn:microsoft.com/office/officeart/2008/layout/HorizontalMultiLevelHierarchy"/>
    <dgm:cxn modelId="{C8E7C574-2DF1-477A-936E-0E1292788EA1}" type="presParOf" srcId="{C49A80D5-485B-4596-ACC6-DFFFA49362FE}" destId="{FC994316-2C01-4106-8261-067BB1CB2335}" srcOrd="1" destOrd="0" presId="urn:microsoft.com/office/officeart/2008/layout/HorizontalMultiLevelHierarchy"/>
    <dgm:cxn modelId="{EF6CC733-A51C-47DF-B5FA-EDE65F54E6F6}" type="presParOf" srcId="{FC994316-2C01-4106-8261-067BB1CB2335}" destId="{BF87C11E-12F5-4720-BC3E-DC17F4362B5C}" srcOrd="0" destOrd="0" presId="urn:microsoft.com/office/officeart/2008/layout/HorizontalMultiLevelHierarchy"/>
    <dgm:cxn modelId="{5F71CEF0-DA5A-4D54-AB2C-40E818E8F202}" type="presParOf" srcId="{FC994316-2C01-4106-8261-067BB1CB2335}" destId="{594DFAFE-4DE5-4866-82D7-30238CF9B60A}" srcOrd="1" destOrd="0" presId="urn:microsoft.com/office/officeart/2008/layout/HorizontalMultiLevelHierarchy"/>
    <dgm:cxn modelId="{3C56F75D-AC4F-4FF8-AD96-84647D43A49F}" type="presParOf" srcId="{594DFAFE-4DE5-4866-82D7-30238CF9B60A}" destId="{408764C6-7920-4594-B666-BF58FC0E0916}" srcOrd="0" destOrd="0" presId="urn:microsoft.com/office/officeart/2008/layout/HorizontalMultiLevelHierarchy"/>
    <dgm:cxn modelId="{616BC3EB-C69E-41B7-966C-5AC0A6E51DD1}" type="presParOf" srcId="{408764C6-7920-4594-B666-BF58FC0E0916}" destId="{3BC699D0-1477-41D2-B1C2-0A3DA4ECDB85}" srcOrd="0" destOrd="0" presId="urn:microsoft.com/office/officeart/2008/layout/HorizontalMultiLevelHierarchy"/>
    <dgm:cxn modelId="{A1F2D319-CFFA-4D84-8AA0-54921F909D81}" type="presParOf" srcId="{594DFAFE-4DE5-4866-82D7-30238CF9B60A}" destId="{9578D3F5-2817-4272-948A-D66928B6CC9F}" srcOrd="1" destOrd="0" presId="urn:microsoft.com/office/officeart/2008/layout/HorizontalMultiLevelHierarchy"/>
    <dgm:cxn modelId="{198AC687-0063-4AAF-AB98-3ACDF52A88DD}" type="presParOf" srcId="{9578D3F5-2817-4272-948A-D66928B6CC9F}" destId="{A786EC28-CFD7-4248-8066-B174257E71C8}" srcOrd="0" destOrd="0" presId="urn:microsoft.com/office/officeart/2008/layout/HorizontalMultiLevelHierarchy"/>
    <dgm:cxn modelId="{74CE278D-D7C5-43CA-BBE1-67FE103E888E}" type="presParOf" srcId="{9578D3F5-2817-4272-948A-D66928B6CC9F}" destId="{A5756B50-7F55-401A-B8F4-18CED93BEE2E}" srcOrd="1" destOrd="0" presId="urn:microsoft.com/office/officeart/2008/layout/HorizontalMultiLevelHierarchy"/>
    <dgm:cxn modelId="{C138D47B-B349-40E1-963E-5F807FD17029}" type="presParOf" srcId="{C49A80D5-485B-4596-ACC6-DFFFA49362FE}" destId="{A25A755D-D536-42BB-A1C9-0506FCCD5231}" srcOrd="2" destOrd="0" presId="urn:microsoft.com/office/officeart/2008/layout/HorizontalMultiLevelHierarchy"/>
    <dgm:cxn modelId="{324BF6BF-297D-4A40-AEDD-F6CA6C757441}" type="presParOf" srcId="{A25A755D-D536-42BB-A1C9-0506FCCD5231}" destId="{ED5B2C22-E235-4F95-BDEE-253FD23FBCEB}" srcOrd="0" destOrd="0" presId="urn:microsoft.com/office/officeart/2008/layout/HorizontalMultiLevelHierarchy"/>
    <dgm:cxn modelId="{F4F9D947-CB07-4493-9F2E-321EAFE2BA19}" type="presParOf" srcId="{C49A80D5-485B-4596-ACC6-DFFFA49362FE}" destId="{2175F5C9-7AED-4D41-8097-F5DFCCDDE99D}" srcOrd="3" destOrd="0" presId="urn:microsoft.com/office/officeart/2008/layout/HorizontalMultiLevelHierarchy"/>
    <dgm:cxn modelId="{08753E60-6815-4627-BBED-DE0FA9356C5D}" type="presParOf" srcId="{2175F5C9-7AED-4D41-8097-F5DFCCDDE99D}" destId="{30A2D004-5F1A-43C5-ABFB-3318F0E31ABF}" srcOrd="0" destOrd="0" presId="urn:microsoft.com/office/officeart/2008/layout/HorizontalMultiLevelHierarchy"/>
    <dgm:cxn modelId="{1E5967B5-A163-4850-BC60-94B8E4D54C2D}" type="presParOf" srcId="{2175F5C9-7AED-4D41-8097-F5DFCCDDE99D}" destId="{EF5B209D-5742-4E7C-B965-19DEDBE6C009}" srcOrd="1" destOrd="0" presId="urn:microsoft.com/office/officeart/2008/layout/HorizontalMultiLevelHierarchy"/>
    <dgm:cxn modelId="{640DC522-3DEC-4EED-BA67-CCCBAEBC2498}" type="presParOf" srcId="{EF5B209D-5742-4E7C-B965-19DEDBE6C009}" destId="{194DA7B1-3BB5-46DD-B1C5-2F919037EA5B}" srcOrd="0" destOrd="0" presId="urn:microsoft.com/office/officeart/2008/layout/HorizontalMultiLevelHierarchy"/>
    <dgm:cxn modelId="{06DE4143-18A5-4ECB-BAC2-88C0BB9493CB}" type="presParOf" srcId="{194DA7B1-3BB5-46DD-B1C5-2F919037EA5B}" destId="{933CD95D-2EF6-4F46-8FEC-B21BFEBA5FCA}" srcOrd="0" destOrd="0" presId="urn:microsoft.com/office/officeart/2008/layout/HorizontalMultiLevelHierarchy"/>
    <dgm:cxn modelId="{D7E5F1B7-1066-4963-8228-7DDC0475E837}" type="presParOf" srcId="{EF5B209D-5742-4E7C-B965-19DEDBE6C009}" destId="{C8D12FB8-2E8E-4E3F-8B79-E752ABBA2252}" srcOrd="1" destOrd="0" presId="urn:microsoft.com/office/officeart/2008/layout/HorizontalMultiLevelHierarchy"/>
    <dgm:cxn modelId="{10E87892-0B04-4DEE-9F7D-3F65B7BD9F35}" type="presParOf" srcId="{C8D12FB8-2E8E-4E3F-8B79-E752ABBA2252}" destId="{38A92D9E-FBD6-4569-A496-B7AD439C5BE3}" srcOrd="0" destOrd="0" presId="urn:microsoft.com/office/officeart/2008/layout/HorizontalMultiLevelHierarchy"/>
    <dgm:cxn modelId="{F7F3CBDC-8DB1-4950-A622-342D25DE1641}" type="presParOf" srcId="{C8D12FB8-2E8E-4E3F-8B79-E752ABBA2252}" destId="{6DA7D177-5DCD-4C54-A405-F559FBC30FA0}" srcOrd="1" destOrd="0" presId="urn:microsoft.com/office/officeart/2008/layout/HorizontalMultiLevelHierarchy"/>
    <dgm:cxn modelId="{C023BD55-0D7A-4A02-BC20-200BD1B213FB}" type="presParOf" srcId="{6DA7D177-5DCD-4C54-A405-F559FBC30FA0}" destId="{C9140EFF-754C-4C13-9529-A59C1F729B67}" srcOrd="0" destOrd="0" presId="urn:microsoft.com/office/officeart/2008/layout/HorizontalMultiLevelHierarchy"/>
    <dgm:cxn modelId="{BC858140-795E-447C-8B6F-ED2D57305485}" type="presParOf" srcId="{C9140EFF-754C-4C13-9529-A59C1F729B67}" destId="{7ED56C18-345D-44A5-AB7D-27D7A319E1E2}" srcOrd="0" destOrd="0" presId="urn:microsoft.com/office/officeart/2008/layout/HorizontalMultiLevelHierarchy"/>
    <dgm:cxn modelId="{D8156DBF-187B-4D1A-AF39-EBDEC6F67511}" type="presParOf" srcId="{6DA7D177-5DCD-4C54-A405-F559FBC30FA0}" destId="{8E820C37-FFFE-4FC9-98EE-5B294FCCEDCC}" srcOrd="1" destOrd="0" presId="urn:microsoft.com/office/officeart/2008/layout/HorizontalMultiLevelHierarchy"/>
    <dgm:cxn modelId="{4C645041-CA15-44E3-808F-AD85A69F0A12}" type="presParOf" srcId="{8E820C37-FFFE-4FC9-98EE-5B294FCCEDCC}" destId="{B4B1C317-EAEC-4E99-A644-D7D7D72DC890}" srcOrd="0" destOrd="0" presId="urn:microsoft.com/office/officeart/2008/layout/HorizontalMultiLevelHierarchy"/>
    <dgm:cxn modelId="{842EF4C9-C381-452A-9935-4095FDAD82E3}" type="presParOf" srcId="{8E820C37-FFFE-4FC9-98EE-5B294FCCEDCC}" destId="{7AA1DCF6-910C-41F5-A5E1-5B051FF4DC91}" srcOrd="1" destOrd="0" presId="urn:microsoft.com/office/officeart/2008/layout/HorizontalMultiLevelHierarchy"/>
    <dgm:cxn modelId="{C833F9E2-A7B3-4EAD-848D-908CFDCB80EC}" type="presParOf" srcId="{7AA1DCF6-910C-41F5-A5E1-5B051FF4DC91}" destId="{3317DC7E-6E96-4CC0-B686-ABD1C65E14BA}" srcOrd="0" destOrd="0" presId="urn:microsoft.com/office/officeart/2008/layout/HorizontalMultiLevelHierarchy"/>
    <dgm:cxn modelId="{EFEF45B3-A30D-4F3A-B255-2ECB1FCA5F00}" type="presParOf" srcId="{3317DC7E-6E96-4CC0-B686-ABD1C65E14BA}" destId="{8D56D424-344C-42D7-A024-33464ECC006C}" srcOrd="0" destOrd="0" presId="urn:microsoft.com/office/officeart/2008/layout/HorizontalMultiLevelHierarchy"/>
    <dgm:cxn modelId="{DEA5E903-C465-4238-98BA-810924428BD8}" type="presParOf" srcId="{7AA1DCF6-910C-41F5-A5E1-5B051FF4DC91}" destId="{CEE9E400-D703-45B8-97BF-EA77226064CF}" srcOrd="1" destOrd="0" presId="urn:microsoft.com/office/officeart/2008/layout/HorizontalMultiLevelHierarchy"/>
    <dgm:cxn modelId="{74A72DC7-7DDF-4159-A79B-39D913C9BE00}" type="presParOf" srcId="{CEE9E400-D703-45B8-97BF-EA77226064CF}" destId="{600699A7-F922-406A-B3AF-0DF822B03331}" srcOrd="0" destOrd="0" presId="urn:microsoft.com/office/officeart/2008/layout/HorizontalMultiLevelHierarchy"/>
    <dgm:cxn modelId="{3FE8F58A-166F-4ADA-8096-B3754C2952BD}" type="presParOf" srcId="{CEE9E400-D703-45B8-97BF-EA77226064CF}" destId="{0E7372D7-F69D-4D79-B5FE-C1D6251DB294}" srcOrd="1" destOrd="0" presId="urn:microsoft.com/office/officeart/2008/layout/HorizontalMultiLevelHierarchy"/>
    <dgm:cxn modelId="{E04764C5-AC58-4961-8884-916BC7DF311B}" type="presParOf" srcId="{6DA7D177-5DCD-4C54-A405-F559FBC30FA0}" destId="{18B33678-5CD0-4647-BCC2-5E5822ADE2DE}" srcOrd="2" destOrd="0" presId="urn:microsoft.com/office/officeart/2008/layout/HorizontalMultiLevelHierarchy"/>
    <dgm:cxn modelId="{259BB1AE-18AC-4D85-8BFE-E7A74D009A83}" type="presParOf" srcId="{18B33678-5CD0-4647-BCC2-5E5822ADE2DE}" destId="{7F27FD09-73A0-4653-B9C2-64A9EAE1CB3F}" srcOrd="0" destOrd="0" presId="urn:microsoft.com/office/officeart/2008/layout/HorizontalMultiLevelHierarchy"/>
    <dgm:cxn modelId="{CB3CCEE6-972C-4F89-94C1-C4884E1FDDDC}" type="presParOf" srcId="{6DA7D177-5DCD-4C54-A405-F559FBC30FA0}" destId="{665194AC-E43D-4B91-9683-06F035BEA1F5}" srcOrd="3" destOrd="0" presId="urn:microsoft.com/office/officeart/2008/layout/HorizontalMultiLevelHierarchy"/>
    <dgm:cxn modelId="{93C095AC-0694-4D90-96D3-70785EBA5AB0}" type="presParOf" srcId="{665194AC-E43D-4B91-9683-06F035BEA1F5}" destId="{AEF424B7-2D65-43DA-A149-61A98FE5661A}" srcOrd="0" destOrd="0" presId="urn:microsoft.com/office/officeart/2008/layout/HorizontalMultiLevelHierarchy"/>
    <dgm:cxn modelId="{17312892-5FD2-4C5D-84BA-03E2E172B148}" type="presParOf" srcId="{665194AC-E43D-4B91-9683-06F035BEA1F5}" destId="{DCCEE40F-24D4-49A2-9FCF-FB6999108034}" srcOrd="1" destOrd="0" presId="urn:microsoft.com/office/officeart/2008/layout/HorizontalMultiLevelHierarchy"/>
    <dgm:cxn modelId="{98DB3FF9-AB54-4812-BA70-3BA89949FFF3}" type="presParOf" srcId="{DCCEE40F-24D4-49A2-9FCF-FB6999108034}" destId="{3694FE3B-1F27-4F30-9DDE-5809680A694A}" srcOrd="0" destOrd="0" presId="urn:microsoft.com/office/officeart/2008/layout/HorizontalMultiLevelHierarchy"/>
    <dgm:cxn modelId="{DFCB97CF-0687-484A-BC4B-19C9F1EF2F72}" type="presParOf" srcId="{3694FE3B-1F27-4F30-9DDE-5809680A694A}" destId="{2ED90AA6-3E45-4E50-B0D4-C51712DBD007}" srcOrd="0" destOrd="0" presId="urn:microsoft.com/office/officeart/2008/layout/HorizontalMultiLevelHierarchy"/>
    <dgm:cxn modelId="{45228747-79DF-4C94-AFBE-C7013D06D91F}" type="presParOf" srcId="{DCCEE40F-24D4-49A2-9FCF-FB6999108034}" destId="{A74E0867-1D1B-4CBE-AC64-BC328426FCB2}" srcOrd="1" destOrd="0" presId="urn:microsoft.com/office/officeart/2008/layout/HorizontalMultiLevelHierarchy"/>
    <dgm:cxn modelId="{FF6F89EA-0E85-4A7E-AA66-232AAA81F99E}" type="presParOf" srcId="{A74E0867-1D1B-4CBE-AC64-BC328426FCB2}" destId="{646FC582-FEE0-407E-962E-0B7ADAEA06D9}" srcOrd="0" destOrd="0" presId="urn:microsoft.com/office/officeart/2008/layout/HorizontalMultiLevelHierarchy"/>
    <dgm:cxn modelId="{E6FCBEBD-0229-45B6-9BBD-FD7E2E07AAB2}" type="presParOf" srcId="{A74E0867-1D1B-4CBE-AC64-BC328426FCB2}" destId="{88215336-340C-4CA2-8AE5-57CC027CBC0D}" srcOrd="1" destOrd="0" presId="urn:microsoft.com/office/officeart/2008/layout/HorizontalMultiLevelHierarchy"/>
    <dgm:cxn modelId="{8AF855A0-F61E-42E2-958B-37F1E29751F3}" type="presParOf" srcId="{DCCEE40F-24D4-49A2-9FCF-FB6999108034}" destId="{F0EF0909-2606-49F5-A743-E909360E7143}" srcOrd="2" destOrd="0" presId="urn:microsoft.com/office/officeart/2008/layout/HorizontalMultiLevelHierarchy"/>
    <dgm:cxn modelId="{81A9F322-043F-450B-B9E0-A902C875CF26}" type="presParOf" srcId="{F0EF0909-2606-49F5-A743-E909360E7143}" destId="{F3C6B02D-9729-40E8-84D1-98BF193CE40B}" srcOrd="0" destOrd="0" presId="urn:microsoft.com/office/officeart/2008/layout/HorizontalMultiLevelHierarchy"/>
    <dgm:cxn modelId="{A26767C9-09D2-40A9-B685-F982D5E36FBF}" type="presParOf" srcId="{DCCEE40F-24D4-49A2-9FCF-FB6999108034}" destId="{EAB843A9-1C5F-41CB-82CE-4071A54010CC}" srcOrd="3" destOrd="0" presId="urn:microsoft.com/office/officeart/2008/layout/HorizontalMultiLevelHierarchy"/>
    <dgm:cxn modelId="{08A466EA-0133-404B-9DD9-9B729F767127}" type="presParOf" srcId="{EAB843A9-1C5F-41CB-82CE-4071A54010CC}" destId="{53D7E0C9-5227-451E-BF22-BFC9BF502B2D}" srcOrd="0" destOrd="0" presId="urn:microsoft.com/office/officeart/2008/layout/HorizontalMultiLevelHierarchy"/>
    <dgm:cxn modelId="{5D8D4371-134D-4E62-B57A-69EE033B171F}" type="presParOf" srcId="{EAB843A9-1C5F-41CB-82CE-4071A54010CC}" destId="{5E008FA6-25B1-41C1-B186-0D84C2D50641}" srcOrd="1" destOrd="0" presId="urn:microsoft.com/office/officeart/2008/layout/HorizontalMultiLevelHierarchy"/>
    <dgm:cxn modelId="{B12199EF-7DAC-42AE-8CE7-B34A7FCD81FE}" type="presParOf" srcId="{EF5B209D-5742-4E7C-B965-19DEDBE6C009}" destId="{5F573EF5-1453-4A35-BFFD-3CD232F5D80C}" srcOrd="2" destOrd="0" presId="urn:microsoft.com/office/officeart/2008/layout/HorizontalMultiLevelHierarchy"/>
    <dgm:cxn modelId="{E440484E-EF2F-452E-8C04-34842F00358C}" type="presParOf" srcId="{5F573EF5-1453-4A35-BFFD-3CD232F5D80C}" destId="{2A5A3D47-18CD-48E9-8FF0-53DB7B4F763E}" srcOrd="0" destOrd="0" presId="urn:microsoft.com/office/officeart/2008/layout/HorizontalMultiLevelHierarchy"/>
    <dgm:cxn modelId="{F61C30C2-072F-4B0A-B4AF-3583FD15086B}" type="presParOf" srcId="{EF5B209D-5742-4E7C-B965-19DEDBE6C009}" destId="{7A6A2CB2-7091-440B-AA66-257C45F15EAA}" srcOrd="3" destOrd="0" presId="urn:microsoft.com/office/officeart/2008/layout/HorizontalMultiLevelHierarchy"/>
    <dgm:cxn modelId="{B4E27AB0-62A5-4068-8C6F-048BA824F1BF}" type="presParOf" srcId="{7A6A2CB2-7091-440B-AA66-257C45F15EAA}" destId="{A51D2D8A-4540-413D-BD49-802FAC859411}" srcOrd="0" destOrd="0" presId="urn:microsoft.com/office/officeart/2008/layout/HorizontalMultiLevelHierarchy"/>
    <dgm:cxn modelId="{EBB1F61B-1801-4209-AB95-29F1BC925A46}" type="presParOf" srcId="{7A6A2CB2-7091-440B-AA66-257C45F15EAA}" destId="{B9A3C1E1-5E02-427B-9BFE-1723AA768F1F}" srcOrd="1" destOrd="0" presId="urn:microsoft.com/office/officeart/2008/layout/HorizontalMultiLevelHierarchy"/>
    <dgm:cxn modelId="{B82DF26E-D3A0-4191-9559-EFCB0E2A37CE}" type="presParOf" srcId="{B9A3C1E1-5E02-427B-9BFE-1723AA768F1F}" destId="{794B903B-B6FD-4467-9532-860C5490000A}" srcOrd="0" destOrd="0" presId="urn:microsoft.com/office/officeart/2008/layout/HorizontalMultiLevelHierarchy"/>
    <dgm:cxn modelId="{BBEAFA45-2B2A-4F6A-848C-2A46734DD1D4}" type="presParOf" srcId="{794B903B-B6FD-4467-9532-860C5490000A}" destId="{EA1F97D9-8D0E-4AC5-8883-8F3C6FEBEB31}" srcOrd="0" destOrd="0" presId="urn:microsoft.com/office/officeart/2008/layout/HorizontalMultiLevelHierarchy"/>
    <dgm:cxn modelId="{F9539875-1F8E-4D25-9C4F-D531480775F7}" type="presParOf" srcId="{B9A3C1E1-5E02-427B-9BFE-1723AA768F1F}" destId="{3EC616F8-F8F9-4777-8D55-E1363860E812}" srcOrd="1" destOrd="0" presId="urn:microsoft.com/office/officeart/2008/layout/HorizontalMultiLevelHierarchy"/>
    <dgm:cxn modelId="{27BC502F-B7AF-48AF-A510-11F9557FB21A}" type="presParOf" srcId="{3EC616F8-F8F9-4777-8D55-E1363860E812}" destId="{E3E10677-1306-4670-BDAB-04D597E7008F}" srcOrd="0" destOrd="0" presId="urn:microsoft.com/office/officeart/2008/layout/HorizontalMultiLevelHierarchy"/>
    <dgm:cxn modelId="{6FF0C0C3-E3F9-4DF2-9F0D-31EE6F1AD6F8}" type="presParOf" srcId="{3EC616F8-F8F9-4777-8D55-E1363860E812}" destId="{2BC3BE6A-A1F6-4C59-B2FC-7E17226EE0D9}" srcOrd="1" destOrd="0" presId="urn:microsoft.com/office/officeart/2008/layout/HorizontalMultiLevelHierarchy"/>
    <dgm:cxn modelId="{F3E14357-856B-4EF6-92B4-A16755665A82}" type="presParOf" srcId="{B9A3C1E1-5E02-427B-9BFE-1723AA768F1F}" destId="{E8B5C3E6-2034-4FB0-AEF8-0EEA57990BAD}" srcOrd="2" destOrd="0" presId="urn:microsoft.com/office/officeart/2008/layout/HorizontalMultiLevelHierarchy"/>
    <dgm:cxn modelId="{935078CA-F6A6-48A6-AE5D-1174790CF0C8}" type="presParOf" srcId="{E8B5C3E6-2034-4FB0-AEF8-0EEA57990BAD}" destId="{4EBB9641-B6BC-4FB6-8D55-C7B20F41CC6B}" srcOrd="0" destOrd="0" presId="urn:microsoft.com/office/officeart/2008/layout/HorizontalMultiLevelHierarchy"/>
    <dgm:cxn modelId="{984FE70B-2381-4FD7-AB8B-E06AA584A6F2}" type="presParOf" srcId="{B9A3C1E1-5E02-427B-9BFE-1723AA768F1F}" destId="{EDEC8402-A4E1-41E6-8456-3C9CB335990E}" srcOrd="3" destOrd="0" presId="urn:microsoft.com/office/officeart/2008/layout/HorizontalMultiLevelHierarchy"/>
    <dgm:cxn modelId="{3AF67E8F-645A-4530-9795-E3F7B7C38E3C}" type="presParOf" srcId="{EDEC8402-A4E1-41E6-8456-3C9CB335990E}" destId="{32ADA2F3-5F17-4475-80DD-ABEA79FA1AA9}" srcOrd="0" destOrd="0" presId="urn:microsoft.com/office/officeart/2008/layout/HorizontalMultiLevelHierarchy"/>
    <dgm:cxn modelId="{DB1BEBD9-DF5F-4C8E-B5C8-79FDE4ED0573}" type="presParOf" srcId="{EDEC8402-A4E1-41E6-8456-3C9CB335990E}" destId="{2415DBAF-E2EF-4B15-9140-747AE61FEE1A}" srcOrd="1" destOrd="0" presId="urn:microsoft.com/office/officeart/2008/layout/HorizontalMultiLevelHierarchy"/>
    <dgm:cxn modelId="{209B87BC-FBA0-492D-B94D-B8CCC0E5804D}" type="presParOf" srcId="{B9A3C1E1-5E02-427B-9BFE-1723AA768F1F}" destId="{0EE95801-576D-4AB9-905B-01D928914132}" srcOrd="4" destOrd="0" presId="urn:microsoft.com/office/officeart/2008/layout/HorizontalMultiLevelHierarchy"/>
    <dgm:cxn modelId="{F1669481-E1F4-4280-B2E1-97905DD080F6}" type="presParOf" srcId="{0EE95801-576D-4AB9-905B-01D928914132}" destId="{C255F144-1031-4B9D-AB3F-3B1D8EE35A0B}" srcOrd="0" destOrd="0" presId="urn:microsoft.com/office/officeart/2008/layout/HorizontalMultiLevelHierarchy"/>
    <dgm:cxn modelId="{643467E1-1421-465B-AED4-AAD7AC1D63F4}" type="presParOf" srcId="{B9A3C1E1-5E02-427B-9BFE-1723AA768F1F}" destId="{42DE39EB-FCB0-41DE-8750-0DBA075B0B99}" srcOrd="5" destOrd="0" presId="urn:microsoft.com/office/officeart/2008/layout/HorizontalMultiLevelHierarchy"/>
    <dgm:cxn modelId="{164AFFD2-6F1E-4BFB-AE95-38E3C1700D73}" type="presParOf" srcId="{42DE39EB-FCB0-41DE-8750-0DBA075B0B99}" destId="{0575E0B0-24F3-449F-955C-AEA0080A0E23}" srcOrd="0" destOrd="0" presId="urn:microsoft.com/office/officeart/2008/layout/HorizontalMultiLevelHierarchy"/>
    <dgm:cxn modelId="{9FCCE648-8494-4F19-8E46-09FCAEB6507C}" type="presParOf" srcId="{42DE39EB-FCB0-41DE-8750-0DBA075B0B99}" destId="{F179E05C-5559-4FCC-9798-6E73D3E013E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2C9E2CA0-8545-4F01-A2BE-EB923EE5AF6B}">
      <dgm:prSet custT="1"/>
      <dgm:spPr/>
      <dgm:t>
        <a:bodyPr/>
        <a:lstStyle/>
        <a:p>
          <a:pPr rtl="1"/>
          <a:r>
            <a:rPr lang="fa-IR" sz="4400" smtClean="0">
              <a:solidFill>
                <a:schemeClr val="bg1"/>
              </a:solidFill>
              <a:cs typeface="B Badr" panose="00000400000000000000" pitchFamily="2" charset="-78"/>
            </a:rPr>
            <a:t>و هل</a:t>
          </a:r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C18DB35-251E-4D35-874A-F3185DFE899C}" type="parTrans" cxnId="{D38CB80D-0EFF-4C06-89F4-045DED43C9A3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7AED32-98F8-4CA9-BB43-91DE40493455}" type="sibTrans" cxnId="{D38CB80D-0EFF-4C06-89F4-045DED43C9A3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CBB7DDD-B48C-491A-9CB4-1C92B3086B9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لطلب التصديق فحسب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FA36BE-AC45-4DD8-8E2E-F8245B211B7B}" type="parTrans" cxnId="{827B3C2B-2D2A-49A2-88BD-60B4DA7D2067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8BDC2A6-2BBF-4F6E-9327-0252F1797B3A}" type="sibTrans" cxnId="{827B3C2B-2D2A-49A2-88BD-60B4DA7D206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D314758-D2EF-4199-9552-4D45D212271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54031DA-D281-4AEC-9F1D-EFFD02E83593}" type="parTrans" cxnId="{A939613B-F81E-44B0-8127-F4360ECA0920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55761E5-EF4D-42DC-A385-D8B5206C797D}" type="sibTrans" cxnId="{A939613B-F81E-44B0-8127-F4360ECA0920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05DF9CF-1252-45C4-97B4-2247DDA90C7A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هل قام زيد؟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0A83EBC-5827-4402-A0E4-23F8B14F887B}" type="parTrans" cxnId="{82B552A2-43E7-47AC-9DD0-A5C3A0EFF13D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B9F8EC3-2CC0-4F82-A395-8D8451C39FA1}" type="sibTrans" cxnId="{82B552A2-43E7-47AC-9DD0-A5C3A0EFF13D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844077-71E1-4624-94F3-591AD10BC93F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هل عمرو قاعد؟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2E2F0F-0E82-404F-8BB7-B857B7A616CC}" type="parTrans" cxnId="{AD1727BB-DDDB-4817-B324-5D704054D7FA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430125D-CB3F-4061-B0A2-DFC6B0201A8D}" type="sibTrans" cxnId="{AD1727BB-DDDB-4817-B324-5D704054D7FA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6D94853-857D-4FD9-8C51-EA5E5D13145B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لهذا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1A8B025-9056-4D32-A336-A4D978962892}" type="parTrans" cxnId="{5D14AAA8-8CD8-4E90-BAB2-CAE81D1A6D31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DA368C3-9CDA-4433-BD29-5E99DCBAB96D}" type="sibTrans" cxnId="{5D14AAA8-8CD8-4E90-BAB2-CAE81D1A6D31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406DC15-DA51-4C86-93BB-3B2BE15B2FB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هل زيد قام أم عمرو؟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EE5CBBD-1E96-49A8-AE63-6BF2AF4BB8AB}" type="parTrans" cxnId="{D6F93D67-D3B5-4080-B5AC-3FAF94A94B8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C05C4C7-0FEF-4A65-9447-F9F5744114F6}" type="sibTrans" cxnId="{D6F93D67-D3B5-4080-B5AC-3FAF94A94B8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BA4449-0299-4B23-AD57-8EA21E5DB3FA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قبح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5925D9D-3E81-442E-9F5D-4750EB344184}" type="parTrans" cxnId="{89DE0E23-C9EC-4C6E-AB4A-5DEEF4DFA60F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F58F631-3065-4C16-A237-850053E082D1}" type="sibTrans" cxnId="{89DE0E23-C9EC-4C6E-AB4A-5DEEF4DFA60F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C020011-5CD1-4B96-97E5-E5CDBCE644E1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هل زيدا ضربت؟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E9E03E5-35AA-423F-B8D0-5A361B82F8D9}" type="parTrans" cxnId="{F88957A8-4744-4C7C-85C1-986EC236019E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5433658-F07C-406A-9710-2D8309C98B14}" type="sibTrans" cxnId="{F88957A8-4744-4C7C-85C1-986EC236019E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124FA0-9BA7-49D2-98EC-6AAAFD0F0EB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لأن التقديم يستدعى حصول التصديق بنفس الفعل دون: هل زيدا ضربته؟ لجواز تقدير المفسر قبل (زيدا).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CE5232-27EC-4EEF-A165-4A664CF844FF}" type="parTrans" cxnId="{9F6D85F4-792C-4BC4-97F9-1ED260EAC27E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0CFB8D2-12BF-4D44-959D-5CB3160D1182}" type="sibTrans" cxnId="{9F6D85F4-792C-4BC4-97F9-1ED260EAC27E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88CFC5-7994-4633-B5F7-744D697960DB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جعل السكاكى قبح (هل رجل عرف؟) لذلك،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92608D8-763E-401E-BD34-0FBF033F3ED0}" type="parTrans" cxnId="{05182F8E-A4C4-4AAB-A183-2006B3637FD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7C31D1D-82F2-47D2-ABD1-7327ED933D72}" type="sibTrans" cxnId="{05182F8E-A4C4-4AAB-A183-2006B3637FD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D0ADB16-5184-4CAF-BBE5-49A35512FCE2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يلزمه ألا يقبح (هل زيد عرف؟)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AD2E89-B6AD-4ED2-8ADD-51A66A2D8358}" type="parTrans" cxnId="{4C333391-8921-4F7C-B183-9D7E172E62B4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F10F015-C1F9-4EAA-B217-AEDE6394AE9C}" type="sibTrans" cxnId="{4C333391-8921-4F7C-B183-9D7E172E62B4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7DB8BCC-AC63-4C3B-BFE5-A8EBBB50946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علل غيره قبحهما بأن (هل) بمعنى </a:t>
          </a:r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قد) فى الأصل.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A705CED-8839-4D0A-A986-6070EC86A517}" type="parTrans" cxnId="{DFEA3375-B468-443D-A9C4-E036249B9562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3C2CFD6-6B1F-468F-970D-EFE200F02BC1}" type="sibTrans" cxnId="{DFEA3375-B468-443D-A9C4-E036249B9562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96AE363-CE39-4284-BD8B-B446CB7387F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ترك الهمزة قبلها لكثرة وقوعها فى الاستفهام.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26E9204-5F96-44D2-A817-5C8E8A0CAE86}" type="parTrans" cxnId="{8EC80C16-B286-43A1-9E7E-DB40D5A44E09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01D3F24-E476-4102-B132-7C2652DE1EE6}" type="sibTrans" cxnId="{8EC80C16-B286-43A1-9E7E-DB40D5A44E09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23C2010-C8AE-48CA-869E-292AFF1523E4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هى تخصيص المضارع بالاستقبال، فلا يصح: هل تضرب زيدا و هو أخوك؟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72918BF-6D50-4CF9-B8CD-171AB611997A}" type="parTrans" cxnId="{CD97360A-4BC2-4B06-8781-5DE2ECC30BD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3AC05A-EEB7-406E-9451-8864E8E826FB}" type="sibTrans" cxnId="{CD97360A-4BC2-4B06-8781-5DE2ECC30BD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79035D1-B217-443A-9FC0-0FFC62FB6C7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لاختصاص التصديق بها، و تخصيصها المضارع بالاستقبال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DECD4E-55CA-444D-909A-0E072F6CA7F4}" type="parTrans" cxnId="{A5CA3237-D283-4B50-96A6-4B28579FA092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8DF1D7F-745F-487A-B997-E15CC14F6D81}" type="sibTrans" cxnId="{A5CA3237-D283-4B50-96A6-4B28579FA092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3DB814E-0FD1-41D5-A366-7FC37310A46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كان لها مزيد اختصاص بما كونه زمانيا أظهر كالفعل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271CB7B-B193-43D1-B5AB-F7F8DA0C0957}" type="parTrans" cxnId="{C78A6C33-80FB-40F9-922C-64AEDF108412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EA294CD-D57C-4506-9241-D38AB0D6FDC3}" type="sibTrans" cxnId="{C78A6C33-80FB-40F9-922C-64AEDF108412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84C71D-891F-470B-B978-2BEBBF31E595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لهذا كان‏ فهل أنتم شاكرون‏  أدل على طلب الشكر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A6A57A6-6039-4FDB-8EEF-9B623149C041}" type="parTrans" cxnId="{8BD13CF7-6FC3-42FA-B5A0-55AD1CDD0CA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FF16079-0449-4279-9BB6-A9A4D9FECC27}" type="sibTrans" cxnId="{8BD13CF7-6FC3-42FA-B5A0-55AD1CDD0CA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86A59C-20E7-45E9-B213-9D849BDD94C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من: فهل تشكرون؟</a:t>
          </a:r>
          <a:r>
            <a:rPr lang="en-US" sz="14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فهل أنتم تشكرون؟</a:t>
          </a:r>
          <a:r>
            <a:rPr lang="en-US" sz="14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لأن إبراز ما سيتجدد فى معرض الثابت أدل على كمال العناية بحصوله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1E99AD0-6698-40D9-BC39-E0B00F716DC9}" type="parTrans" cxnId="{7A88C138-C951-48D6-9950-ECE73BA046DF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7EE9E57-9421-48BD-AF78-7969A1B2F40D}" type="sibTrans" cxnId="{7A88C138-C951-48D6-9950-ECE73BA046DF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D67F65C-8435-43E6-B1FA-8A68D908573E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من: أفأنتم شاكرون؟</a:t>
          </a:r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إن كان للثبوت؛ لأن (هل) أدعى للفعل من الهمزة</a:t>
          </a:r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فتركه معها أدل على ذلك؛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35F7E30-69FC-4855-8D27-8C8F9D64B653}" type="parTrans" cxnId="{C735D5EE-B7CF-4B5E-B7E5-01C73032B57A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4D5CE8-0CBB-4D54-948C-5C506B2FA755}" type="sibTrans" cxnId="{C735D5EE-B7CF-4B5E-B7E5-01C73032B57A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CE3B355-D8AA-49CF-AD0E-96BD8F7F3B0A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لهذا لا يحسن: هل زيد منطلق؟ إلا من البليغ.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D3229CB-96C2-4527-AECF-701C87DEAEF0}" type="parTrans" cxnId="{F080E22C-437A-48DE-8208-AFCDD74987A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5382BB6-346A-409B-B72C-4D7A1DA97D14}" type="sibTrans" cxnId="{F080E22C-437A-48DE-8208-AFCDD74987A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5490A1A-F303-4B62-A096-B5AAB67CA6C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هى قسمان: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C67AFE4-B320-4D59-9BC8-FDB1017A905C}" type="parTrans" cxnId="{CC43A6FD-435E-4F4E-9667-F52617C5DCAC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7ABEEC3-B9B1-4716-9434-62617D134021}" type="sibTrans" cxnId="{CC43A6FD-435E-4F4E-9667-F52617C5DCA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57FA935-E169-4652-A963-6FB6FA3F963D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بسيطة: و هى التى يطلب بها وجود الشي‏ء، كقولنا: هل الحركة موجودة؟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389FA71-400A-4CB7-A9D6-18C6E986815C}" type="parTrans" cxnId="{2ECCBE82-DADF-450A-A77B-BBCB9D3D6DA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27D1EF5-3B7D-4B9A-AA87-06A12FF527DA}" type="sibTrans" cxnId="{2ECCBE82-DADF-450A-A77B-BBCB9D3D6DA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E1AF4C-C052-42B9-9D71-FD6942BA7A5F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مركبة: و هى التى يطلب بها وجود شي‏ء لشي‏ء؛ كقولنا: هل الحركة دائمة؟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B6C8C0D-0459-451E-9AA0-69A90BE16AEC}" type="parTrans" cxnId="{AC88F4CA-8517-42CE-BCEF-E1D096DAF5D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39749EE-0490-449D-9BF6-CC4500F3D57D}" type="sibTrans" cxnId="{AC88F4CA-8517-42CE-BCEF-E1D096DAF5D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5683C52-8C6D-425E-9544-41D8A8827352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امتنع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52D1E70-4FD3-4343-8A22-504965E1E3F1}" type="parTrans" cxnId="{AB06CE3E-BE2D-4CA4-A5DD-14D1D6AAD7F3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37DF356-A25F-4A0A-939B-0F3AB00EF286}" type="sibTrans" cxnId="{AB06CE3E-BE2D-4CA4-A5DD-14D1D6AAD7F3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3EAD229-78E8-4ED0-B576-E4EFB760C356}" type="pres">
      <dgm:prSet presAssocID="{2C9E2CA0-8545-4F01-A2BE-EB923EE5AF6B}" presName="root1" presStyleCnt="0"/>
      <dgm:spPr/>
    </dgm:pt>
    <dgm:pt modelId="{C9E801CF-F2B6-42CD-AABF-D0462F3CBF10}" type="pres">
      <dgm:prSet presAssocID="{2C9E2CA0-8545-4F01-A2BE-EB923EE5AF6B}" presName="LevelOneTextNode" presStyleLbl="node0" presStyleIdx="0" presStyleCnt="1" custScaleY="535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49A80D5-485B-4596-ACC6-DFFFA49362FE}" type="pres">
      <dgm:prSet presAssocID="{2C9E2CA0-8545-4F01-A2BE-EB923EE5AF6B}" presName="level2hierChild" presStyleCnt="0"/>
      <dgm:spPr/>
    </dgm:pt>
    <dgm:pt modelId="{A7A9D9F5-12D3-431D-BA2F-4F1FCF007434}" type="pres">
      <dgm:prSet presAssocID="{DBFA36BE-AC45-4DD8-8E2E-F8245B211B7B}" presName="conn2-1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3401835D-54D5-4855-8681-B366D9E0638B}" type="pres">
      <dgm:prSet presAssocID="{DBFA36BE-AC45-4DD8-8E2E-F8245B211B7B}" presName="connTx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D68CE554-1793-45DD-817B-1D272217DED7}" type="pres">
      <dgm:prSet presAssocID="{0CBB7DDD-B48C-491A-9CB4-1C92B3086B99}" presName="root2" presStyleCnt="0"/>
      <dgm:spPr/>
    </dgm:pt>
    <dgm:pt modelId="{148AD84C-AC1B-4F7D-9A26-FC5112C895F8}" type="pres">
      <dgm:prSet presAssocID="{0CBB7DDD-B48C-491A-9CB4-1C92B3086B99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3C0F19E-A215-48E7-A465-297C2CB51FEC}" type="pres">
      <dgm:prSet presAssocID="{0CBB7DDD-B48C-491A-9CB4-1C92B3086B99}" presName="level3hierChild" presStyleCnt="0"/>
      <dgm:spPr/>
    </dgm:pt>
    <dgm:pt modelId="{293DFF53-C0FF-4D77-9D4F-793C43DE724E}" type="pres">
      <dgm:prSet presAssocID="{854031DA-D281-4AEC-9F1D-EFFD02E83593}" presName="conn2-1" presStyleLbl="parChTrans1D3" presStyleIdx="0" presStyleCnt="8"/>
      <dgm:spPr/>
      <dgm:t>
        <a:bodyPr/>
        <a:lstStyle/>
        <a:p>
          <a:pPr rtl="1"/>
          <a:endParaRPr lang="fa-IR"/>
        </a:p>
      </dgm:t>
    </dgm:pt>
    <dgm:pt modelId="{17311B5B-30DF-4DF9-9C0C-53DA2810AA3E}" type="pres">
      <dgm:prSet presAssocID="{854031DA-D281-4AEC-9F1D-EFFD02E83593}" presName="connTx" presStyleLbl="parChTrans1D3" presStyleIdx="0" presStyleCnt="8"/>
      <dgm:spPr/>
      <dgm:t>
        <a:bodyPr/>
        <a:lstStyle/>
        <a:p>
          <a:pPr rtl="1"/>
          <a:endParaRPr lang="fa-IR"/>
        </a:p>
      </dgm:t>
    </dgm:pt>
    <dgm:pt modelId="{B19A6028-F08F-45D6-BCF5-B39A93D9F78F}" type="pres">
      <dgm:prSet presAssocID="{BD314758-D2EF-4199-9552-4D45D212271C}" presName="root2" presStyleCnt="0"/>
      <dgm:spPr/>
    </dgm:pt>
    <dgm:pt modelId="{5535D5A6-387E-4033-B8EE-28AF40FC3F78}" type="pres">
      <dgm:prSet presAssocID="{BD314758-D2EF-4199-9552-4D45D212271C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BC20C49-4BE4-4B83-8B48-5BA49B8B551A}" type="pres">
      <dgm:prSet presAssocID="{BD314758-D2EF-4199-9552-4D45D212271C}" presName="level3hierChild" presStyleCnt="0"/>
      <dgm:spPr/>
    </dgm:pt>
    <dgm:pt modelId="{C4C77816-19AF-479D-A7D4-11B913466864}" type="pres">
      <dgm:prSet presAssocID="{90A83EBC-5827-4402-A0E4-23F8B14F887B}" presName="conn2-1" presStyleLbl="parChTrans1D4" presStyleIdx="0" presStyleCnt="9"/>
      <dgm:spPr/>
      <dgm:t>
        <a:bodyPr/>
        <a:lstStyle/>
        <a:p>
          <a:pPr rtl="1"/>
          <a:endParaRPr lang="fa-IR"/>
        </a:p>
      </dgm:t>
    </dgm:pt>
    <dgm:pt modelId="{E728CB67-19C5-4E0A-9B79-DFBE02F8D1EC}" type="pres">
      <dgm:prSet presAssocID="{90A83EBC-5827-4402-A0E4-23F8B14F887B}" presName="connTx" presStyleLbl="parChTrans1D4" presStyleIdx="0" presStyleCnt="9"/>
      <dgm:spPr/>
      <dgm:t>
        <a:bodyPr/>
        <a:lstStyle/>
        <a:p>
          <a:pPr rtl="1"/>
          <a:endParaRPr lang="fa-IR"/>
        </a:p>
      </dgm:t>
    </dgm:pt>
    <dgm:pt modelId="{412165AC-3D17-411E-BAC4-09DE34040608}" type="pres">
      <dgm:prSet presAssocID="{F05DF9CF-1252-45C4-97B4-2247DDA90C7A}" presName="root2" presStyleCnt="0"/>
      <dgm:spPr/>
    </dgm:pt>
    <dgm:pt modelId="{185FC971-46C2-460E-8F1C-BD9E36984153}" type="pres">
      <dgm:prSet presAssocID="{F05DF9CF-1252-45C4-97B4-2247DDA90C7A}" presName="LevelTwoTextNode" presStyleLbl="node4" presStyleIdx="0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1BB45F9-3965-405A-88D6-905CA2B2FFB6}" type="pres">
      <dgm:prSet presAssocID="{F05DF9CF-1252-45C4-97B4-2247DDA90C7A}" presName="level3hierChild" presStyleCnt="0"/>
      <dgm:spPr/>
    </dgm:pt>
    <dgm:pt modelId="{964BCB29-BA03-43AC-98C6-127436365C6F}" type="pres">
      <dgm:prSet presAssocID="{F82E2F0F-0E82-404F-8BB7-B857B7A616CC}" presName="conn2-1" presStyleLbl="parChTrans1D4" presStyleIdx="1" presStyleCnt="9"/>
      <dgm:spPr/>
      <dgm:t>
        <a:bodyPr/>
        <a:lstStyle/>
        <a:p>
          <a:pPr rtl="1"/>
          <a:endParaRPr lang="fa-IR"/>
        </a:p>
      </dgm:t>
    </dgm:pt>
    <dgm:pt modelId="{207A2199-4297-4964-8F44-C0DCB82D12D8}" type="pres">
      <dgm:prSet presAssocID="{F82E2F0F-0E82-404F-8BB7-B857B7A616CC}" presName="connTx" presStyleLbl="parChTrans1D4" presStyleIdx="1" presStyleCnt="9"/>
      <dgm:spPr/>
      <dgm:t>
        <a:bodyPr/>
        <a:lstStyle/>
        <a:p>
          <a:pPr rtl="1"/>
          <a:endParaRPr lang="fa-IR"/>
        </a:p>
      </dgm:t>
    </dgm:pt>
    <dgm:pt modelId="{966E7217-5E8D-49B4-B300-9B29FD9B7250}" type="pres">
      <dgm:prSet presAssocID="{84844077-71E1-4624-94F3-591AD10BC93F}" presName="root2" presStyleCnt="0"/>
      <dgm:spPr/>
    </dgm:pt>
    <dgm:pt modelId="{7651C2BC-87FC-4B58-AB66-858D7EABC0B9}" type="pres">
      <dgm:prSet presAssocID="{84844077-71E1-4624-94F3-591AD10BC93F}" presName="LevelTwoTextNode" presStyleLbl="node4" presStyleIdx="1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E37A45B-AA42-4D90-9A5D-E9A88BDAB019}" type="pres">
      <dgm:prSet presAssocID="{84844077-71E1-4624-94F3-591AD10BC93F}" presName="level3hierChild" presStyleCnt="0"/>
      <dgm:spPr/>
    </dgm:pt>
    <dgm:pt modelId="{FADC093E-77F4-496A-B818-D64F0830D7B2}" type="pres">
      <dgm:prSet presAssocID="{11A8B025-9056-4D32-A336-A4D978962892}" presName="conn2-1" presStyleLbl="parChTrans1D2" presStyleIdx="1" presStyleCnt="7"/>
      <dgm:spPr/>
      <dgm:t>
        <a:bodyPr/>
        <a:lstStyle/>
        <a:p>
          <a:pPr rtl="1"/>
          <a:endParaRPr lang="fa-IR"/>
        </a:p>
      </dgm:t>
    </dgm:pt>
    <dgm:pt modelId="{2F2B11FB-2AE9-4F35-9094-265A7257D80E}" type="pres">
      <dgm:prSet presAssocID="{11A8B025-9056-4D32-A336-A4D978962892}" presName="connTx" presStyleLbl="parChTrans1D2" presStyleIdx="1" presStyleCnt="7"/>
      <dgm:spPr/>
      <dgm:t>
        <a:bodyPr/>
        <a:lstStyle/>
        <a:p>
          <a:pPr rtl="1"/>
          <a:endParaRPr lang="fa-IR"/>
        </a:p>
      </dgm:t>
    </dgm:pt>
    <dgm:pt modelId="{9B4D1E10-8FCF-4A6F-B9B7-D9F115FF72E0}" type="pres">
      <dgm:prSet presAssocID="{A6D94853-857D-4FD9-8C51-EA5E5D13145B}" presName="root2" presStyleCnt="0"/>
      <dgm:spPr/>
    </dgm:pt>
    <dgm:pt modelId="{4921C13C-E381-454D-99B0-28CE4EF7978B}" type="pres">
      <dgm:prSet presAssocID="{A6D94853-857D-4FD9-8C51-EA5E5D13145B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772756-FD42-4DDE-9D37-4C96688ABCB3}" type="pres">
      <dgm:prSet presAssocID="{A6D94853-857D-4FD9-8C51-EA5E5D13145B}" presName="level3hierChild" presStyleCnt="0"/>
      <dgm:spPr/>
    </dgm:pt>
    <dgm:pt modelId="{EF8C7A7A-8960-4E78-ADE8-22C46CE249FE}" type="pres">
      <dgm:prSet presAssocID="{252D1E70-4FD3-4343-8A22-504965E1E3F1}" presName="conn2-1" presStyleLbl="parChTrans1D3" presStyleIdx="1" presStyleCnt="8"/>
      <dgm:spPr/>
      <dgm:t>
        <a:bodyPr/>
        <a:lstStyle/>
        <a:p>
          <a:pPr rtl="1"/>
          <a:endParaRPr lang="fa-IR"/>
        </a:p>
      </dgm:t>
    </dgm:pt>
    <dgm:pt modelId="{5A7EDDB8-F897-4F70-BEE8-E3C13B307EA7}" type="pres">
      <dgm:prSet presAssocID="{252D1E70-4FD3-4343-8A22-504965E1E3F1}" presName="connTx" presStyleLbl="parChTrans1D3" presStyleIdx="1" presStyleCnt="8"/>
      <dgm:spPr/>
      <dgm:t>
        <a:bodyPr/>
        <a:lstStyle/>
        <a:p>
          <a:pPr rtl="1"/>
          <a:endParaRPr lang="fa-IR"/>
        </a:p>
      </dgm:t>
    </dgm:pt>
    <dgm:pt modelId="{92BB98A9-2A83-4F62-B211-10664E4164FA}" type="pres">
      <dgm:prSet presAssocID="{D5683C52-8C6D-425E-9544-41D8A8827352}" presName="root2" presStyleCnt="0"/>
      <dgm:spPr/>
    </dgm:pt>
    <dgm:pt modelId="{C4BF358B-B7C9-4745-923D-119501103829}" type="pres">
      <dgm:prSet presAssocID="{D5683C52-8C6D-425E-9544-41D8A8827352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8C45E48-DCCA-48EF-8B9C-27E0B02AEA12}" type="pres">
      <dgm:prSet presAssocID="{D5683C52-8C6D-425E-9544-41D8A8827352}" presName="level3hierChild" presStyleCnt="0"/>
      <dgm:spPr/>
    </dgm:pt>
    <dgm:pt modelId="{DAB1FAC8-15FB-4A01-A170-69EEB91EC492}" type="pres">
      <dgm:prSet presAssocID="{4EE5CBBD-1E96-49A8-AE63-6BF2AF4BB8AB}" presName="conn2-1" presStyleLbl="parChTrans1D4" presStyleIdx="2" presStyleCnt="9"/>
      <dgm:spPr/>
      <dgm:t>
        <a:bodyPr/>
        <a:lstStyle/>
        <a:p>
          <a:pPr rtl="1"/>
          <a:endParaRPr lang="fa-IR"/>
        </a:p>
      </dgm:t>
    </dgm:pt>
    <dgm:pt modelId="{890055A2-4C21-4010-A302-8291D6DBC007}" type="pres">
      <dgm:prSet presAssocID="{4EE5CBBD-1E96-49A8-AE63-6BF2AF4BB8AB}" presName="connTx" presStyleLbl="parChTrans1D4" presStyleIdx="2" presStyleCnt="9"/>
      <dgm:spPr/>
      <dgm:t>
        <a:bodyPr/>
        <a:lstStyle/>
        <a:p>
          <a:pPr rtl="1"/>
          <a:endParaRPr lang="fa-IR"/>
        </a:p>
      </dgm:t>
    </dgm:pt>
    <dgm:pt modelId="{7AD463D2-6697-4B2D-A574-FF88D6611958}" type="pres">
      <dgm:prSet presAssocID="{B406DC15-DA51-4C86-93BB-3B2BE15B2FB4}" presName="root2" presStyleCnt="0"/>
      <dgm:spPr/>
    </dgm:pt>
    <dgm:pt modelId="{ACD6B703-AB06-4CFD-843D-17ADCC09F9E7}" type="pres">
      <dgm:prSet presAssocID="{B406DC15-DA51-4C86-93BB-3B2BE15B2FB4}" presName="LevelTwoTextNode" presStyleLbl="node4" presStyleIdx="2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3115B4A-96AB-4642-8202-842280682085}" type="pres">
      <dgm:prSet presAssocID="{B406DC15-DA51-4C86-93BB-3B2BE15B2FB4}" presName="level3hierChild" presStyleCnt="0"/>
      <dgm:spPr/>
    </dgm:pt>
    <dgm:pt modelId="{109A870A-9CA8-4FA9-B57B-861BA9A26D9F}" type="pres">
      <dgm:prSet presAssocID="{25925D9D-3E81-442E-9F5D-4750EB344184}" presName="conn2-1" presStyleLbl="parChTrans1D3" presStyleIdx="2" presStyleCnt="8"/>
      <dgm:spPr/>
      <dgm:t>
        <a:bodyPr/>
        <a:lstStyle/>
        <a:p>
          <a:pPr rtl="1"/>
          <a:endParaRPr lang="fa-IR"/>
        </a:p>
      </dgm:t>
    </dgm:pt>
    <dgm:pt modelId="{A663FD19-F43C-4AC9-8E31-7B71D08CCE93}" type="pres">
      <dgm:prSet presAssocID="{25925D9D-3E81-442E-9F5D-4750EB344184}" presName="connTx" presStyleLbl="parChTrans1D3" presStyleIdx="2" presStyleCnt="8"/>
      <dgm:spPr/>
      <dgm:t>
        <a:bodyPr/>
        <a:lstStyle/>
        <a:p>
          <a:pPr rtl="1"/>
          <a:endParaRPr lang="fa-IR"/>
        </a:p>
      </dgm:t>
    </dgm:pt>
    <dgm:pt modelId="{2BCE58E6-CBE6-4FF6-A606-B7BD7A2882A5}" type="pres">
      <dgm:prSet presAssocID="{C0BA4449-0299-4B23-AD57-8EA21E5DB3FA}" presName="root2" presStyleCnt="0"/>
      <dgm:spPr/>
    </dgm:pt>
    <dgm:pt modelId="{3B40E924-3F6E-41F2-BC54-11B53DE8BDA8}" type="pres">
      <dgm:prSet presAssocID="{C0BA4449-0299-4B23-AD57-8EA21E5DB3FA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FEFFAD3-DC53-496D-92A4-2C5C31C15B3E}" type="pres">
      <dgm:prSet presAssocID="{C0BA4449-0299-4B23-AD57-8EA21E5DB3FA}" presName="level3hierChild" presStyleCnt="0"/>
      <dgm:spPr/>
    </dgm:pt>
    <dgm:pt modelId="{1F5B50E1-9BB9-4E04-A775-6A4F48FBADD4}" type="pres">
      <dgm:prSet presAssocID="{AE9E03E5-35AA-423F-B8D0-5A361B82F8D9}" presName="conn2-1" presStyleLbl="parChTrans1D4" presStyleIdx="3" presStyleCnt="9"/>
      <dgm:spPr/>
      <dgm:t>
        <a:bodyPr/>
        <a:lstStyle/>
        <a:p>
          <a:pPr rtl="1"/>
          <a:endParaRPr lang="fa-IR"/>
        </a:p>
      </dgm:t>
    </dgm:pt>
    <dgm:pt modelId="{6BE722CF-4447-442D-A3DF-3D16FE2D0CC3}" type="pres">
      <dgm:prSet presAssocID="{AE9E03E5-35AA-423F-B8D0-5A361B82F8D9}" presName="connTx" presStyleLbl="parChTrans1D4" presStyleIdx="3" presStyleCnt="9"/>
      <dgm:spPr/>
      <dgm:t>
        <a:bodyPr/>
        <a:lstStyle/>
        <a:p>
          <a:pPr rtl="1"/>
          <a:endParaRPr lang="fa-IR"/>
        </a:p>
      </dgm:t>
    </dgm:pt>
    <dgm:pt modelId="{E6ACCC29-F369-43BD-8098-4154C6ECD39B}" type="pres">
      <dgm:prSet presAssocID="{9C020011-5CD1-4B96-97E5-E5CDBCE644E1}" presName="root2" presStyleCnt="0"/>
      <dgm:spPr/>
    </dgm:pt>
    <dgm:pt modelId="{1B5826A1-F4AC-4C7C-A7AD-2E869F968FFB}" type="pres">
      <dgm:prSet presAssocID="{9C020011-5CD1-4B96-97E5-E5CDBCE644E1}" presName="LevelTwoTextNode" presStyleLbl="node4" presStyleIdx="3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F48DF0-D80A-40B7-9205-66AC8C053E22}" type="pres">
      <dgm:prSet presAssocID="{9C020011-5CD1-4B96-97E5-E5CDBCE644E1}" presName="level3hierChild" presStyleCnt="0"/>
      <dgm:spPr/>
    </dgm:pt>
    <dgm:pt modelId="{F3260395-67F1-49DC-A865-5E7A0C8B019E}" type="pres">
      <dgm:prSet presAssocID="{35CE5232-27EC-4EEF-A165-4A664CF844FF}" presName="conn2-1" presStyleLbl="parChTrans1D4" presStyleIdx="4" presStyleCnt="9"/>
      <dgm:spPr/>
      <dgm:t>
        <a:bodyPr/>
        <a:lstStyle/>
        <a:p>
          <a:pPr rtl="1"/>
          <a:endParaRPr lang="fa-IR"/>
        </a:p>
      </dgm:t>
    </dgm:pt>
    <dgm:pt modelId="{B2EE7D12-18D3-40FB-9214-87DF418EFB18}" type="pres">
      <dgm:prSet presAssocID="{35CE5232-27EC-4EEF-A165-4A664CF844FF}" presName="connTx" presStyleLbl="parChTrans1D4" presStyleIdx="4" presStyleCnt="9"/>
      <dgm:spPr/>
      <dgm:t>
        <a:bodyPr/>
        <a:lstStyle/>
        <a:p>
          <a:pPr rtl="1"/>
          <a:endParaRPr lang="fa-IR"/>
        </a:p>
      </dgm:t>
    </dgm:pt>
    <dgm:pt modelId="{625929BB-6372-4821-B5D9-0C1F32362706}" type="pres">
      <dgm:prSet presAssocID="{7C124FA0-9BA7-49D2-98EC-6AAAFD0F0EB4}" presName="root2" presStyleCnt="0"/>
      <dgm:spPr/>
    </dgm:pt>
    <dgm:pt modelId="{A0DDBE9E-CB9E-4CCD-BFC3-5ED77BAED704}" type="pres">
      <dgm:prSet presAssocID="{7C124FA0-9BA7-49D2-98EC-6AAAFD0F0EB4}" presName="LevelTwoTextNode" presStyleLbl="node4" presStyleIdx="4" presStyleCnt="9" custScaleX="197108" custScaleY="1236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7707F2-E2BA-4D58-9D8D-8843D29AC0A4}" type="pres">
      <dgm:prSet presAssocID="{7C124FA0-9BA7-49D2-98EC-6AAAFD0F0EB4}" presName="level3hierChild" presStyleCnt="0"/>
      <dgm:spPr/>
    </dgm:pt>
    <dgm:pt modelId="{FA4C2151-33A0-4C67-ABCA-D995AF4D7F8B}" type="pres">
      <dgm:prSet presAssocID="{392608D8-763E-401E-BD34-0FBF033F3ED0}" presName="conn2-1" presStyleLbl="parChTrans1D2" presStyleIdx="2" presStyleCnt="7"/>
      <dgm:spPr/>
      <dgm:t>
        <a:bodyPr/>
        <a:lstStyle/>
        <a:p>
          <a:pPr rtl="1"/>
          <a:endParaRPr lang="fa-IR"/>
        </a:p>
      </dgm:t>
    </dgm:pt>
    <dgm:pt modelId="{4001FE7A-ACD8-40CA-AAF9-B2D000F3B3B6}" type="pres">
      <dgm:prSet presAssocID="{392608D8-763E-401E-BD34-0FBF033F3ED0}" presName="connTx" presStyleLbl="parChTrans1D2" presStyleIdx="2" presStyleCnt="7"/>
      <dgm:spPr/>
      <dgm:t>
        <a:bodyPr/>
        <a:lstStyle/>
        <a:p>
          <a:pPr rtl="1"/>
          <a:endParaRPr lang="fa-IR"/>
        </a:p>
      </dgm:t>
    </dgm:pt>
    <dgm:pt modelId="{7A7992C1-6189-46D5-A613-5AA43A705C38}" type="pres">
      <dgm:prSet presAssocID="{0788CFC5-7994-4633-B5F7-744D697960DB}" presName="root2" presStyleCnt="0"/>
      <dgm:spPr/>
    </dgm:pt>
    <dgm:pt modelId="{30A71084-647B-4861-95D6-66CFF20CBDC5}" type="pres">
      <dgm:prSet presAssocID="{0788CFC5-7994-4633-B5F7-744D697960DB}" presName="LevelTwoTextNode" presStyleLbl="node2" presStyleIdx="2" presStyleCnt="7" custScaleY="1270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C3236B6-6255-439E-B499-F77603E4FB44}" type="pres">
      <dgm:prSet presAssocID="{0788CFC5-7994-4633-B5F7-744D697960DB}" presName="level3hierChild" presStyleCnt="0"/>
      <dgm:spPr/>
    </dgm:pt>
    <dgm:pt modelId="{CB558215-2659-4A15-BCAD-B034D1F5D2AE}" type="pres">
      <dgm:prSet presAssocID="{67AD2E89-B6AD-4ED2-8ADD-51A66A2D8358}" presName="conn2-1" presStyleLbl="parChTrans1D3" presStyleIdx="3" presStyleCnt="8"/>
      <dgm:spPr/>
      <dgm:t>
        <a:bodyPr/>
        <a:lstStyle/>
        <a:p>
          <a:pPr rtl="1"/>
          <a:endParaRPr lang="fa-IR"/>
        </a:p>
      </dgm:t>
    </dgm:pt>
    <dgm:pt modelId="{266EE1AF-D0DE-4896-874A-E289100F08F4}" type="pres">
      <dgm:prSet presAssocID="{67AD2E89-B6AD-4ED2-8ADD-51A66A2D8358}" presName="connTx" presStyleLbl="parChTrans1D3" presStyleIdx="3" presStyleCnt="8"/>
      <dgm:spPr/>
      <dgm:t>
        <a:bodyPr/>
        <a:lstStyle/>
        <a:p>
          <a:pPr rtl="1"/>
          <a:endParaRPr lang="fa-IR"/>
        </a:p>
      </dgm:t>
    </dgm:pt>
    <dgm:pt modelId="{B356097B-1628-428C-BB69-D62D8AA1D8DF}" type="pres">
      <dgm:prSet presAssocID="{BD0ADB16-5184-4CAF-BBE5-49A35512FCE2}" presName="root2" presStyleCnt="0"/>
      <dgm:spPr/>
    </dgm:pt>
    <dgm:pt modelId="{D1D418D0-B342-4856-A385-2C44838B5E01}" type="pres">
      <dgm:prSet presAssocID="{BD0ADB16-5184-4CAF-BBE5-49A35512FCE2}" presName="LevelTwoTextNode" presStyleLbl="node3" presStyleIdx="3" presStyleCnt="8" custScaleX="222322" custScaleY="839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6AC34D1-BF93-4A4F-BB7E-5EF586EBBD79}" type="pres">
      <dgm:prSet presAssocID="{BD0ADB16-5184-4CAF-BBE5-49A35512FCE2}" presName="level3hierChild" presStyleCnt="0"/>
      <dgm:spPr/>
    </dgm:pt>
    <dgm:pt modelId="{75024775-0F0C-4377-8CD5-6C417947B877}" type="pres">
      <dgm:prSet presAssocID="{5A705CED-8839-4D0A-A986-6070EC86A517}" presName="conn2-1" presStyleLbl="parChTrans1D3" presStyleIdx="4" presStyleCnt="8"/>
      <dgm:spPr/>
      <dgm:t>
        <a:bodyPr/>
        <a:lstStyle/>
        <a:p>
          <a:pPr rtl="1"/>
          <a:endParaRPr lang="fa-IR"/>
        </a:p>
      </dgm:t>
    </dgm:pt>
    <dgm:pt modelId="{B41D9571-2C13-4132-B20D-ED86E84380C2}" type="pres">
      <dgm:prSet presAssocID="{5A705CED-8839-4D0A-A986-6070EC86A517}" presName="connTx" presStyleLbl="parChTrans1D3" presStyleIdx="4" presStyleCnt="8"/>
      <dgm:spPr/>
      <dgm:t>
        <a:bodyPr/>
        <a:lstStyle/>
        <a:p>
          <a:pPr rtl="1"/>
          <a:endParaRPr lang="fa-IR"/>
        </a:p>
      </dgm:t>
    </dgm:pt>
    <dgm:pt modelId="{ACD843D0-D999-4660-8258-51B00C8889FE}" type="pres">
      <dgm:prSet presAssocID="{D7DB8BCC-AC63-4C3B-BFE5-A8EBBB509468}" presName="root2" presStyleCnt="0"/>
      <dgm:spPr/>
    </dgm:pt>
    <dgm:pt modelId="{184AB40E-E992-4104-A670-6141043A8825}" type="pres">
      <dgm:prSet presAssocID="{D7DB8BCC-AC63-4C3B-BFE5-A8EBBB509468}" presName="LevelTwoTextNode" presStyleLbl="node3" presStyleIdx="4" presStyleCnt="8" custScaleX="222322" custScaleY="839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1A37BE1-0E52-443F-BEE4-EE85CCA11BEF}" type="pres">
      <dgm:prSet presAssocID="{D7DB8BCC-AC63-4C3B-BFE5-A8EBBB509468}" presName="level3hierChild" presStyleCnt="0"/>
      <dgm:spPr/>
    </dgm:pt>
    <dgm:pt modelId="{AEDAB903-2C12-4C30-8E6A-8B211BD31782}" type="pres">
      <dgm:prSet presAssocID="{426E9204-5F96-44D2-A817-5C8E8A0CAE86}" presName="conn2-1" presStyleLbl="parChTrans1D2" presStyleIdx="3" presStyleCnt="7"/>
      <dgm:spPr/>
      <dgm:t>
        <a:bodyPr/>
        <a:lstStyle/>
        <a:p>
          <a:pPr rtl="1"/>
          <a:endParaRPr lang="fa-IR"/>
        </a:p>
      </dgm:t>
    </dgm:pt>
    <dgm:pt modelId="{5444B7AF-26FA-40C4-8C9C-1E54B073D247}" type="pres">
      <dgm:prSet presAssocID="{426E9204-5F96-44D2-A817-5C8E8A0CAE86}" presName="connTx" presStyleLbl="parChTrans1D2" presStyleIdx="3" presStyleCnt="7"/>
      <dgm:spPr/>
      <dgm:t>
        <a:bodyPr/>
        <a:lstStyle/>
        <a:p>
          <a:pPr rtl="1"/>
          <a:endParaRPr lang="fa-IR"/>
        </a:p>
      </dgm:t>
    </dgm:pt>
    <dgm:pt modelId="{66467F68-7F5C-43B4-80B7-E9BACE271239}" type="pres">
      <dgm:prSet presAssocID="{396AE363-CE39-4284-BD8B-B446CB7387F0}" presName="root2" presStyleCnt="0"/>
      <dgm:spPr/>
    </dgm:pt>
    <dgm:pt modelId="{211D94DB-42A6-46CD-98F8-44B1C0B476AE}" type="pres">
      <dgm:prSet presAssocID="{396AE363-CE39-4284-BD8B-B446CB7387F0}" presName="LevelTwoTextNode" presStyleLbl="node2" presStyleIdx="3" presStyleCnt="7" custScaleY="1262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FB22B3-E0D1-44B6-A1C9-6927F15C1AEC}" type="pres">
      <dgm:prSet presAssocID="{396AE363-CE39-4284-BD8B-B446CB7387F0}" presName="level3hierChild" presStyleCnt="0"/>
      <dgm:spPr/>
    </dgm:pt>
    <dgm:pt modelId="{B14A2D44-90ED-484F-8FEF-AA726AC2F6D0}" type="pres">
      <dgm:prSet presAssocID="{972918BF-6D50-4CF9-B8CD-171AB611997A}" presName="conn2-1" presStyleLbl="parChTrans1D2" presStyleIdx="4" presStyleCnt="7"/>
      <dgm:spPr/>
      <dgm:t>
        <a:bodyPr/>
        <a:lstStyle/>
        <a:p>
          <a:pPr rtl="1"/>
          <a:endParaRPr lang="fa-IR"/>
        </a:p>
      </dgm:t>
    </dgm:pt>
    <dgm:pt modelId="{FD2C1D78-A89C-4923-9EED-133016597D0E}" type="pres">
      <dgm:prSet presAssocID="{972918BF-6D50-4CF9-B8CD-171AB611997A}" presName="connTx" presStyleLbl="parChTrans1D2" presStyleIdx="4" presStyleCnt="7"/>
      <dgm:spPr/>
      <dgm:t>
        <a:bodyPr/>
        <a:lstStyle/>
        <a:p>
          <a:pPr rtl="1"/>
          <a:endParaRPr lang="fa-IR"/>
        </a:p>
      </dgm:t>
    </dgm:pt>
    <dgm:pt modelId="{0326C57B-65BE-470E-AADE-BB3399C7F874}" type="pres">
      <dgm:prSet presAssocID="{D23C2010-C8AE-48CA-869E-292AFF1523E4}" presName="root2" presStyleCnt="0"/>
      <dgm:spPr/>
    </dgm:pt>
    <dgm:pt modelId="{D110162B-343B-415E-BB5A-FEA297A699D3}" type="pres">
      <dgm:prSet presAssocID="{D23C2010-C8AE-48CA-869E-292AFF1523E4}" presName="LevelTwoTextNode" presStyleLbl="node2" presStyleIdx="4" presStyleCnt="7" custScaleX="220888" custScaleY="1188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0260314-A89C-419E-B688-692E3B77D7C0}" type="pres">
      <dgm:prSet presAssocID="{D23C2010-C8AE-48CA-869E-292AFF1523E4}" presName="level3hierChild" presStyleCnt="0"/>
      <dgm:spPr/>
    </dgm:pt>
    <dgm:pt modelId="{39CB558C-29C1-41A2-B166-2FB415EDEADC}" type="pres">
      <dgm:prSet presAssocID="{07DECD4E-55CA-444D-909A-0E072F6CA7F4}" presName="conn2-1" presStyleLbl="parChTrans1D2" presStyleIdx="5" presStyleCnt="7"/>
      <dgm:spPr/>
      <dgm:t>
        <a:bodyPr/>
        <a:lstStyle/>
        <a:p>
          <a:pPr rtl="1"/>
          <a:endParaRPr lang="fa-IR"/>
        </a:p>
      </dgm:t>
    </dgm:pt>
    <dgm:pt modelId="{CC1AB3FE-AB62-4802-BE61-9F78281A0E25}" type="pres">
      <dgm:prSet presAssocID="{07DECD4E-55CA-444D-909A-0E072F6CA7F4}" presName="connTx" presStyleLbl="parChTrans1D2" presStyleIdx="5" presStyleCnt="7"/>
      <dgm:spPr/>
      <dgm:t>
        <a:bodyPr/>
        <a:lstStyle/>
        <a:p>
          <a:pPr rtl="1"/>
          <a:endParaRPr lang="fa-IR"/>
        </a:p>
      </dgm:t>
    </dgm:pt>
    <dgm:pt modelId="{B0FC5AF5-41E7-4012-88BC-236E05CEE340}" type="pres">
      <dgm:prSet presAssocID="{279035D1-B217-443A-9FC0-0FFC62FB6C77}" presName="root2" presStyleCnt="0"/>
      <dgm:spPr/>
    </dgm:pt>
    <dgm:pt modelId="{A338224B-5C54-47A2-8936-37B0F3F0E405}" type="pres">
      <dgm:prSet presAssocID="{279035D1-B217-443A-9FC0-0FFC62FB6C77}" presName="LevelTwoTextNode" presStyleLbl="node2" presStyleIdx="5" presStyleCnt="7" custScaleX="2227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FBAD74C-CD3A-4D61-A0D0-43C9BC231783}" type="pres">
      <dgm:prSet presAssocID="{279035D1-B217-443A-9FC0-0FFC62FB6C77}" presName="level3hierChild" presStyleCnt="0"/>
      <dgm:spPr/>
    </dgm:pt>
    <dgm:pt modelId="{BB580C0B-21AA-497C-B086-1A745184F5D9}" type="pres">
      <dgm:prSet presAssocID="{8271CB7B-B193-43D1-B5AB-F7F8DA0C0957}" presName="conn2-1" presStyleLbl="parChTrans1D3" presStyleIdx="5" presStyleCnt="8"/>
      <dgm:spPr/>
      <dgm:t>
        <a:bodyPr/>
        <a:lstStyle/>
        <a:p>
          <a:pPr rtl="1"/>
          <a:endParaRPr lang="fa-IR"/>
        </a:p>
      </dgm:t>
    </dgm:pt>
    <dgm:pt modelId="{0C71CD49-F266-4F5A-AF0F-D5DD78D11C91}" type="pres">
      <dgm:prSet presAssocID="{8271CB7B-B193-43D1-B5AB-F7F8DA0C0957}" presName="connTx" presStyleLbl="parChTrans1D3" presStyleIdx="5" presStyleCnt="8"/>
      <dgm:spPr/>
      <dgm:t>
        <a:bodyPr/>
        <a:lstStyle/>
        <a:p>
          <a:pPr rtl="1"/>
          <a:endParaRPr lang="fa-IR"/>
        </a:p>
      </dgm:t>
    </dgm:pt>
    <dgm:pt modelId="{60F9993C-6052-4261-B8A1-E58FC0BE7467}" type="pres">
      <dgm:prSet presAssocID="{83DB814E-0FD1-41D5-A366-7FC37310A460}" presName="root2" presStyleCnt="0"/>
      <dgm:spPr/>
    </dgm:pt>
    <dgm:pt modelId="{9B203F04-AAC5-497B-BED5-96BE65C40E32}" type="pres">
      <dgm:prSet presAssocID="{83DB814E-0FD1-41D5-A366-7FC37310A460}" presName="LevelTwoTextNode" presStyleLbl="node3" presStyleIdx="5" presStyleCnt="8" custScaleY="1175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074EDA2-B949-4A78-A288-36C8E3D14A4A}" type="pres">
      <dgm:prSet presAssocID="{83DB814E-0FD1-41D5-A366-7FC37310A460}" presName="level3hierChild" presStyleCnt="0"/>
      <dgm:spPr/>
    </dgm:pt>
    <dgm:pt modelId="{95E76CB8-609A-4D2F-B876-ADBD3C710020}" type="pres">
      <dgm:prSet presAssocID="{7A6A57A6-6039-4FDB-8EEF-9B623149C041}" presName="conn2-1" presStyleLbl="parChTrans1D4" presStyleIdx="5" presStyleCnt="9"/>
      <dgm:spPr/>
      <dgm:t>
        <a:bodyPr/>
        <a:lstStyle/>
        <a:p>
          <a:pPr rtl="1"/>
          <a:endParaRPr lang="fa-IR"/>
        </a:p>
      </dgm:t>
    </dgm:pt>
    <dgm:pt modelId="{39D1C90C-8735-401B-AEE6-208412A735BE}" type="pres">
      <dgm:prSet presAssocID="{7A6A57A6-6039-4FDB-8EEF-9B623149C041}" presName="connTx" presStyleLbl="parChTrans1D4" presStyleIdx="5" presStyleCnt="9"/>
      <dgm:spPr/>
      <dgm:t>
        <a:bodyPr/>
        <a:lstStyle/>
        <a:p>
          <a:pPr rtl="1"/>
          <a:endParaRPr lang="fa-IR"/>
        </a:p>
      </dgm:t>
    </dgm:pt>
    <dgm:pt modelId="{6CCC842C-F172-4C47-A7FF-044A213BAE6C}" type="pres">
      <dgm:prSet presAssocID="{AB84C71D-891F-470B-B978-2BEBBF31E595}" presName="root2" presStyleCnt="0"/>
      <dgm:spPr/>
    </dgm:pt>
    <dgm:pt modelId="{277AB1FC-D6CD-41FC-8DCA-B8EE1BC9FDE5}" type="pres">
      <dgm:prSet presAssocID="{AB84C71D-891F-470B-B978-2BEBBF31E595}" presName="LevelTwoTextNode" presStyleLbl="node4" presStyleIdx="5" presStyleCnt="9" custScaleY="1333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E0F910-22E2-4C7E-8148-175475DF8C0D}" type="pres">
      <dgm:prSet presAssocID="{AB84C71D-891F-470B-B978-2BEBBF31E595}" presName="level3hierChild" presStyleCnt="0"/>
      <dgm:spPr/>
    </dgm:pt>
    <dgm:pt modelId="{04641401-289D-4620-B994-A4D07BC1D94E}" type="pres">
      <dgm:prSet presAssocID="{31E99AD0-6698-40D9-BC39-E0B00F716DC9}" presName="conn2-1" presStyleLbl="parChTrans1D4" presStyleIdx="6" presStyleCnt="9"/>
      <dgm:spPr/>
      <dgm:t>
        <a:bodyPr/>
        <a:lstStyle/>
        <a:p>
          <a:pPr rtl="1"/>
          <a:endParaRPr lang="fa-IR"/>
        </a:p>
      </dgm:t>
    </dgm:pt>
    <dgm:pt modelId="{A0EEF571-F086-43B2-A46E-B38E2ADCE316}" type="pres">
      <dgm:prSet presAssocID="{31E99AD0-6698-40D9-BC39-E0B00F716DC9}" presName="connTx" presStyleLbl="parChTrans1D4" presStyleIdx="6" presStyleCnt="9"/>
      <dgm:spPr/>
      <dgm:t>
        <a:bodyPr/>
        <a:lstStyle/>
        <a:p>
          <a:pPr rtl="1"/>
          <a:endParaRPr lang="fa-IR"/>
        </a:p>
      </dgm:t>
    </dgm:pt>
    <dgm:pt modelId="{087AE3E6-99AF-467E-BD1E-0261178AFD41}" type="pres">
      <dgm:prSet presAssocID="{6086A59C-20E7-45E9-B213-9D849BDD94CA}" presName="root2" presStyleCnt="0"/>
      <dgm:spPr/>
    </dgm:pt>
    <dgm:pt modelId="{42FA97A7-9417-4800-B65E-19D5F2B2CC64}" type="pres">
      <dgm:prSet presAssocID="{6086A59C-20E7-45E9-B213-9D849BDD94CA}" presName="LevelTwoTextNode" presStyleLbl="node4" presStyleIdx="6" presStyleCnt="9" custScaleX="197108" custScaleY="1363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64E1C60-85F5-4393-BCA0-D58B5A82FAEA}" type="pres">
      <dgm:prSet presAssocID="{6086A59C-20E7-45E9-B213-9D849BDD94CA}" presName="level3hierChild" presStyleCnt="0"/>
      <dgm:spPr/>
    </dgm:pt>
    <dgm:pt modelId="{71A2A330-F7F5-4AD0-BDAC-43590A8F9C97}" type="pres">
      <dgm:prSet presAssocID="{735F7E30-69FC-4855-8D27-8C8F9D64B653}" presName="conn2-1" presStyleLbl="parChTrans1D4" presStyleIdx="7" presStyleCnt="9"/>
      <dgm:spPr/>
      <dgm:t>
        <a:bodyPr/>
        <a:lstStyle/>
        <a:p>
          <a:pPr rtl="1"/>
          <a:endParaRPr lang="fa-IR"/>
        </a:p>
      </dgm:t>
    </dgm:pt>
    <dgm:pt modelId="{153CB9DC-6065-4850-9C46-1EDB22EBF5E1}" type="pres">
      <dgm:prSet presAssocID="{735F7E30-69FC-4855-8D27-8C8F9D64B653}" presName="connTx" presStyleLbl="parChTrans1D4" presStyleIdx="7" presStyleCnt="9"/>
      <dgm:spPr/>
      <dgm:t>
        <a:bodyPr/>
        <a:lstStyle/>
        <a:p>
          <a:pPr rtl="1"/>
          <a:endParaRPr lang="fa-IR"/>
        </a:p>
      </dgm:t>
    </dgm:pt>
    <dgm:pt modelId="{DBB850AA-4B37-4945-8614-A92729475FF0}" type="pres">
      <dgm:prSet presAssocID="{7D67F65C-8435-43E6-B1FA-8A68D908573E}" presName="root2" presStyleCnt="0"/>
      <dgm:spPr/>
    </dgm:pt>
    <dgm:pt modelId="{EC2E16FD-FA0A-44EC-B440-7A3B7A82B086}" type="pres">
      <dgm:prSet presAssocID="{7D67F65C-8435-43E6-B1FA-8A68D908573E}" presName="LevelTwoTextNode" presStyleLbl="node4" presStyleIdx="7" presStyleCnt="9" custScaleX="197108" custScaleY="1550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8315B3-4171-41DE-967F-3A153C35CE4C}" type="pres">
      <dgm:prSet presAssocID="{7D67F65C-8435-43E6-B1FA-8A68D908573E}" presName="level3hierChild" presStyleCnt="0"/>
      <dgm:spPr/>
    </dgm:pt>
    <dgm:pt modelId="{9DB60D63-9125-4E49-BE1B-D1BE721F8A2B}" type="pres">
      <dgm:prSet presAssocID="{FD3229CB-96C2-4527-AECF-701C87DEAEF0}" presName="conn2-1" presStyleLbl="parChTrans1D4" presStyleIdx="8" presStyleCnt="9"/>
      <dgm:spPr/>
      <dgm:t>
        <a:bodyPr/>
        <a:lstStyle/>
        <a:p>
          <a:pPr rtl="1"/>
          <a:endParaRPr lang="fa-IR"/>
        </a:p>
      </dgm:t>
    </dgm:pt>
    <dgm:pt modelId="{79BAFA30-D15B-49D2-BE3A-72B554732F5F}" type="pres">
      <dgm:prSet presAssocID="{FD3229CB-96C2-4527-AECF-701C87DEAEF0}" presName="connTx" presStyleLbl="parChTrans1D4" presStyleIdx="8" presStyleCnt="9"/>
      <dgm:spPr/>
      <dgm:t>
        <a:bodyPr/>
        <a:lstStyle/>
        <a:p>
          <a:pPr rtl="1"/>
          <a:endParaRPr lang="fa-IR"/>
        </a:p>
      </dgm:t>
    </dgm:pt>
    <dgm:pt modelId="{E6585CBE-DDD5-4216-B4B6-10C78F9121AE}" type="pres">
      <dgm:prSet presAssocID="{2CE3B355-D8AA-49CF-AD0E-96BD8F7F3B0A}" presName="root2" presStyleCnt="0"/>
      <dgm:spPr/>
    </dgm:pt>
    <dgm:pt modelId="{669B5FCA-E6B1-4A30-A6AD-113F7C984310}" type="pres">
      <dgm:prSet presAssocID="{2CE3B355-D8AA-49CF-AD0E-96BD8F7F3B0A}" presName="LevelTwoTextNode" presStyleLbl="node4" presStyleIdx="8" presStyleCnt="9" custScaleY="13673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884B885-BF60-4375-8C4C-B995BC00023C}" type="pres">
      <dgm:prSet presAssocID="{2CE3B355-D8AA-49CF-AD0E-96BD8F7F3B0A}" presName="level3hierChild" presStyleCnt="0"/>
      <dgm:spPr/>
    </dgm:pt>
    <dgm:pt modelId="{FE2182C9-BEE1-4FEF-9B81-C179B078943D}" type="pres">
      <dgm:prSet presAssocID="{5C67AFE4-B320-4D59-9BC8-FDB1017A905C}" presName="conn2-1" presStyleLbl="parChTrans1D2" presStyleIdx="6" presStyleCnt="7"/>
      <dgm:spPr/>
      <dgm:t>
        <a:bodyPr/>
        <a:lstStyle/>
        <a:p>
          <a:pPr rtl="1"/>
          <a:endParaRPr lang="fa-IR"/>
        </a:p>
      </dgm:t>
    </dgm:pt>
    <dgm:pt modelId="{A41F625D-CF5C-46FE-B81A-48A20CE020E1}" type="pres">
      <dgm:prSet presAssocID="{5C67AFE4-B320-4D59-9BC8-FDB1017A905C}" presName="connTx" presStyleLbl="parChTrans1D2" presStyleIdx="6" presStyleCnt="7"/>
      <dgm:spPr/>
      <dgm:t>
        <a:bodyPr/>
        <a:lstStyle/>
        <a:p>
          <a:pPr rtl="1"/>
          <a:endParaRPr lang="fa-IR"/>
        </a:p>
      </dgm:t>
    </dgm:pt>
    <dgm:pt modelId="{DFF9517A-376B-4916-8884-B84C99DF36FF}" type="pres">
      <dgm:prSet presAssocID="{65490A1A-F303-4B62-A096-B5AAB67CA6C7}" presName="root2" presStyleCnt="0"/>
      <dgm:spPr/>
    </dgm:pt>
    <dgm:pt modelId="{32E38309-10E6-446F-AD30-B5FD9DCBDCEC}" type="pres">
      <dgm:prSet presAssocID="{65490A1A-F303-4B62-A096-B5AAB67CA6C7}" presName="LevelTwoTextNode" presStyleLbl="node2" presStyleIdx="6" presStyleCnt="7" custScaleX="50009" custScaleY="1427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441DC6F-E9AE-4F74-AB10-FC237BFD65EB}" type="pres">
      <dgm:prSet presAssocID="{65490A1A-F303-4B62-A096-B5AAB67CA6C7}" presName="level3hierChild" presStyleCnt="0"/>
      <dgm:spPr/>
    </dgm:pt>
    <dgm:pt modelId="{C5F38730-1302-4978-8ECA-B50175A2FA4A}" type="pres">
      <dgm:prSet presAssocID="{B389FA71-400A-4CB7-A9D6-18C6E986815C}" presName="conn2-1" presStyleLbl="parChTrans1D3" presStyleIdx="6" presStyleCnt="8"/>
      <dgm:spPr/>
      <dgm:t>
        <a:bodyPr/>
        <a:lstStyle/>
        <a:p>
          <a:pPr rtl="1"/>
          <a:endParaRPr lang="fa-IR"/>
        </a:p>
      </dgm:t>
    </dgm:pt>
    <dgm:pt modelId="{7B030C70-21F2-42CF-9631-B659457FF74E}" type="pres">
      <dgm:prSet presAssocID="{B389FA71-400A-4CB7-A9D6-18C6E986815C}" presName="connTx" presStyleLbl="parChTrans1D3" presStyleIdx="6" presStyleCnt="8"/>
      <dgm:spPr/>
      <dgm:t>
        <a:bodyPr/>
        <a:lstStyle/>
        <a:p>
          <a:pPr rtl="1"/>
          <a:endParaRPr lang="fa-IR"/>
        </a:p>
      </dgm:t>
    </dgm:pt>
    <dgm:pt modelId="{D4DC9B07-3984-4A5E-B1F2-5C23F78B7903}" type="pres">
      <dgm:prSet presAssocID="{C57FA935-E169-4652-A963-6FB6FA3F963D}" presName="root2" presStyleCnt="0"/>
      <dgm:spPr/>
    </dgm:pt>
    <dgm:pt modelId="{84A3E9C9-96BB-437E-9B83-D24B1576F6BE}" type="pres">
      <dgm:prSet presAssocID="{C57FA935-E169-4652-A963-6FB6FA3F963D}" presName="LevelTwoTextNode" presStyleLbl="node3" presStyleIdx="6" presStyleCnt="8" custScaleX="2718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CF1A9B6-145F-48D6-8302-A5C2A3D020A0}" type="pres">
      <dgm:prSet presAssocID="{C57FA935-E169-4652-A963-6FB6FA3F963D}" presName="level3hierChild" presStyleCnt="0"/>
      <dgm:spPr/>
    </dgm:pt>
    <dgm:pt modelId="{CEDB94AB-DE03-4AF6-98AE-79D0C5C37AA3}" type="pres">
      <dgm:prSet presAssocID="{6B6C8C0D-0459-451E-9AA0-69A90BE16AEC}" presName="conn2-1" presStyleLbl="parChTrans1D3" presStyleIdx="7" presStyleCnt="8"/>
      <dgm:spPr/>
      <dgm:t>
        <a:bodyPr/>
        <a:lstStyle/>
        <a:p>
          <a:pPr rtl="1"/>
          <a:endParaRPr lang="fa-IR"/>
        </a:p>
      </dgm:t>
    </dgm:pt>
    <dgm:pt modelId="{675D3DF7-2744-47FD-BAD9-AA83438B537C}" type="pres">
      <dgm:prSet presAssocID="{6B6C8C0D-0459-451E-9AA0-69A90BE16AEC}" presName="connTx" presStyleLbl="parChTrans1D3" presStyleIdx="7" presStyleCnt="8"/>
      <dgm:spPr/>
      <dgm:t>
        <a:bodyPr/>
        <a:lstStyle/>
        <a:p>
          <a:pPr rtl="1"/>
          <a:endParaRPr lang="fa-IR"/>
        </a:p>
      </dgm:t>
    </dgm:pt>
    <dgm:pt modelId="{11D24959-B9DE-4DDE-BBF6-6445F6F0D463}" type="pres">
      <dgm:prSet presAssocID="{4AE1AF4C-C052-42B9-9D71-FD6942BA7A5F}" presName="root2" presStyleCnt="0"/>
      <dgm:spPr/>
    </dgm:pt>
    <dgm:pt modelId="{415F3D4B-BC0D-4CD3-8A3A-AF1502814476}" type="pres">
      <dgm:prSet presAssocID="{4AE1AF4C-C052-42B9-9D71-FD6942BA7A5F}" presName="LevelTwoTextNode" presStyleLbl="node3" presStyleIdx="7" presStyleCnt="8" custScaleX="2718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62B4DA8-D48D-4B3B-B009-06906BC73A08}" type="pres">
      <dgm:prSet presAssocID="{4AE1AF4C-C052-42B9-9D71-FD6942BA7A5F}" presName="level3hierChild" presStyleCnt="0"/>
      <dgm:spPr/>
    </dgm:pt>
  </dgm:ptLst>
  <dgm:cxnLst>
    <dgm:cxn modelId="{92B8A8DB-D1BD-44F7-A363-8A90B9F7612C}" type="presOf" srcId="{11A8B025-9056-4D32-A336-A4D978962892}" destId="{FADC093E-77F4-496A-B818-D64F0830D7B2}" srcOrd="0" destOrd="0" presId="urn:microsoft.com/office/officeart/2008/layout/HorizontalMultiLevelHierarchy"/>
    <dgm:cxn modelId="{50B0E6D2-D0F6-45D7-A469-1C178C20BC28}" type="presOf" srcId="{6B6C8C0D-0459-451E-9AA0-69A90BE16AEC}" destId="{CEDB94AB-DE03-4AF6-98AE-79D0C5C37AA3}" srcOrd="0" destOrd="0" presId="urn:microsoft.com/office/officeart/2008/layout/HorizontalMultiLevelHierarchy"/>
    <dgm:cxn modelId="{E2520898-2FF3-49E9-9D53-0CC033B5DB47}" type="presOf" srcId="{426E9204-5F96-44D2-A817-5C8E8A0CAE86}" destId="{5444B7AF-26FA-40C4-8C9C-1E54B073D247}" srcOrd="1" destOrd="0" presId="urn:microsoft.com/office/officeart/2008/layout/HorizontalMultiLevelHierarchy"/>
    <dgm:cxn modelId="{665457DA-C652-4942-8FF2-D55A12CE58C5}" type="presOf" srcId="{AE9E03E5-35AA-423F-B8D0-5A361B82F8D9}" destId="{1F5B50E1-9BB9-4E04-A775-6A4F48FBADD4}" srcOrd="0" destOrd="0" presId="urn:microsoft.com/office/officeart/2008/layout/HorizontalMultiLevelHierarchy"/>
    <dgm:cxn modelId="{E0DBE4CC-E9B2-4787-8F7B-1BDCC4DB7DD3}" type="presOf" srcId="{735F7E30-69FC-4855-8D27-8C8F9D64B653}" destId="{71A2A330-F7F5-4AD0-BDAC-43590A8F9C97}" srcOrd="0" destOrd="0" presId="urn:microsoft.com/office/officeart/2008/layout/HorizontalMultiLevelHierarchy"/>
    <dgm:cxn modelId="{C2A1AD0D-47EE-43B4-83CC-335C3C74DF71}" type="presOf" srcId="{5C67AFE4-B320-4D59-9BC8-FDB1017A905C}" destId="{FE2182C9-BEE1-4FEF-9B81-C179B078943D}" srcOrd="0" destOrd="0" presId="urn:microsoft.com/office/officeart/2008/layout/HorizontalMultiLevelHierarchy"/>
    <dgm:cxn modelId="{2CB1B32C-C1F2-4951-A9B0-109780649400}" type="presOf" srcId="{FD3229CB-96C2-4527-AECF-701C87DEAEF0}" destId="{79BAFA30-D15B-49D2-BE3A-72B554732F5F}" srcOrd="1" destOrd="0" presId="urn:microsoft.com/office/officeart/2008/layout/HorizontalMultiLevelHierarchy"/>
    <dgm:cxn modelId="{D9BD8432-BB40-4FCF-B06F-677D71B5A0F3}" type="presOf" srcId="{392608D8-763E-401E-BD34-0FBF033F3ED0}" destId="{4001FE7A-ACD8-40CA-AAF9-B2D000F3B3B6}" srcOrd="1" destOrd="0" presId="urn:microsoft.com/office/officeart/2008/layout/HorizontalMultiLevelHierarchy"/>
    <dgm:cxn modelId="{9F6D85F4-792C-4BC4-97F9-1ED260EAC27E}" srcId="{9C020011-5CD1-4B96-97E5-E5CDBCE644E1}" destId="{7C124FA0-9BA7-49D2-98EC-6AAAFD0F0EB4}" srcOrd="0" destOrd="0" parTransId="{35CE5232-27EC-4EEF-A165-4A664CF844FF}" sibTransId="{D0CFB8D2-12BF-4D44-959D-5CB3160D1182}"/>
    <dgm:cxn modelId="{2ECCBE82-DADF-450A-A77B-BBCB9D3D6DA8}" srcId="{65490A1A-F303-4B62-A096-B5AAB67CA6C7}" destId="{C57FA935-E169-4652-A963-6FB6FA3F963D}" srcOrd="0" destOrd="0" parTransId="{B389FA71-400A-4CB7-A9D6-18C6E986815C}" sibTransId="{A27D1EF5-3B7D-4B9A-AA87-06A12FF527DA}"/>
    <dgm:cxn modelId="{AB06CE3E-BE2D-4CA4-A5DD-14D1D6AAD7F3}" srcId="{A6D94853-857D-4FD9-8C51-EA5E5D13145B}" destId="{D5683C52-8C6D-425E-9544-41D8A8827352}" srcOrd="0" destOrd="0" parTransId="{252D1E70-4FD3-4343-8A22-504965E1E3F1}" sibTransId="{637DF356-A25F-4A0A-939B-0F3AB00EF286}"/>
    <dgm:cxn modelId="{4C333391-8921-4F7C-B183-9D7E172E62B4}" srcId="{0788CFC5-7994-4633-B5F7-744D697960DB}" destId="{BD0ADB16-5184-4CAF-BBE5-49A35512FCE2}" srcOrd="0" destOrd="0" parTransId="{67AD2E89-B6AD-4ED2-8ADD-51A66A2D8358}" sibTransId="{2F10F015-C1F9-4EAA-B217-AEDE6394AE9C}"/>
    <dgm:cxn modelId="{5FFFE0DF-9321-4104-9202-26A250886AD3}" type="presOf" srcId="{396AE363-CE39-4284-BD8B-B446CB7387F0}" destId="{211D94DB-42A6-46CD-98F8-44B1C0B476AE}" srcOrd="0" destOrd="0" presId="urn:microsoft.com/office/officeart/2008/layout/HorizontalMultiLevelHierarchy"/>
    <dgm:cxn modelId="{FA9DC7CE-D34A-4761-879B-8ACE0DB8C1E1}" type="presOf" srcId="{35CE5232-27EC-4EEF-A165-4A664CF844FF}" destId="{B2EE7D12-18D3-40FB-9214-87DF418EFB18}" srcOrd="1" destOrd="0" presId="urn:microsoft.com/office/officeart/2008/layout/HorizontalMultiLevelHierarchy"/>
    <dgm:cxn modelId="{AD1727BB-DDDB-4817-B324-5D704054D7FA}" srcId="{BD314758-D2EF-4199-9552-4D45D212271C}" destId="{84844077-71E1-4624-94F3-591AD10BC93F}" srcOrd="1" destOrd="0" parTransId="{F82E2F0F-0E82-404F-8BB7-B857B7A616CC}" sibTransId="{A430125D-CB3F-4061-B0A2-DFC6B0201A8D}"/>
    <dgm:cxn modelId="{3DCDFC1B-DF7C-4BD1-965D-ED4C94E7E5AF}" type="presOf" srcId="{972918BF-6D50-4CF9-B8CD-171AB611997A}" destId="{B14A2D44-90ED-484F-8FEF-AA726AC2F6D0}" srcOrd="0" destOrd="0" presId="urn:microsoft.com/office/officeart/2008/layout/HorizontalMultiLevelHierarchy"/>
    <dgm:cxn modelId="{AC88F4CA-8517-42CE-BCEF-E1D096DAF5D8}" srcId="{65490A1A-F303-4B62-A096-B5AAB67CA6C7}" destId="{4AE1AF4C-C052-42B9-9D71-FD6942BA7A5F}" srcOrd="1" destOrd="0" parTransId="{6B6C8C0D-0459-451E-9AA0-69A90BE16AEC}" sibTransId="{F39749EE-0490-449D-9BF6-CC4500F3D57D}"/>
    <dgm:cxn modelId="{A8DF788E-0A7C-4C73-A87D-8DC2AD65C75C}" type="presOf" srcId="{35CE5232-27EC-4EEF-A165-4A664CF844FF}" destId="{F3260395-67F1-49DC-A865-5E7A0C8B019E}" srcOrd="0" destOrd="0" presId="urn:microsoft.com/office/officeart/2008/layout/HorizontalMultiLevelHierarchy"/>
    <dgm:cxn modelId="{F9327754-013A-41AB-9E95-0B13775D0200}" type="presOf" srcId="{854031DA-D281-4AEC-9F1D-EFFD02E83593}" destId="{293DFF53-C0FF-4D77-9D4F-793C43DE724E}" srcOrd="0" destOrd="0" presId="urn:microsoft.com/office/officeart/2008/layout/HorizontalMultiLevelHierarchy"/>
    <dgm:cxn modelId="{C50B4631-44CC-4FC7-BD1C-BAC9456FD00B}" type="presOf" srcId="{BD0ADB16-5184-4CAF-BBE5-49A35512FCE2}" destId="{D1D418D0-B342-4856-A385-2C44838B5E01}" srcOrd="0" destOrd="0" presId="urn:microsoft.com/office/officeart/2008/layout/HorizontalMultiLevelHierarchy"/>
    <dgm:cxn modelId="{B8611EC1-9CC0-4AFA-AA1C-DE06B3AE82A2}" type="presOf" srcId="{B389FA71-400A-4CB7-A9D6-18C6E986815C}" destId="{7B030C70-21F2-42CF-9631-B659457FF74E}" srcOrd="1" destOrd="0" presId="urn:microsoft.com/office/officeart/2008/layout/HorizontalMultiLevelHierarchy"/>
    <dgm:cxn modelId="{F3E0CFBE-F1F7-424A-9D96-32F6EA6D8EC2}" type="presOf" srcId="{D5683C52-8C6D-425E-9544-41D8A8827352}" destId="{C4BF358B-B7C9-4745-923D-119501103829}" srcOrd="0" destOrd="0" presId="urn:microsoft.com/office/officeart/2008/layout/HorizontalMultiLevelHierarchy"/>
    <dgm:cxn modelId="{0DDE48B5-5C9D-48B7-A600-4F89DA1F863D}" type="presOf" srcId="{90A83EBC-5827-4402-A0E4-23F8B14F887B}" destId="{E728CB67-19C5-4E0A-9B79-DFBE02F8D1EC}" srcOrd="1" destOrd="0" presId="urn:microsoft.com/office/officeart/2008/layout/HorizontalMultiLevelHierarchy"/>
    <dgm:cxn modelId="{F01B9D65-93F9-4CD9-9A3A-6D03C0A62E4A}" type="presOf" srcId="{F82E2F0F-0E82-404F-8BB7-B857B7A616CC}" destId="{964BCB29-BA03-43AC-98C6-127436365C6F}" srcOrd="0" destOrd="0" presId="urn:microsoft.com/office/officeart/2008/layout/HorizontalMultiLevelHierarchy"/>
    <dgm:cxn modelId="{C735D5EE-B7CF-4B5E-B7E5-01C73032B57A}" srcId="{AB84C71D-891F-470B-B978-2BEBBF31E595}" destId="{7D67F65C-8435-43E6-B1FA-8A68D908573E}" srcOrd="1" destOrd="0" parTransId="{735F7E30-69FC-4855-8D27-8C8F9D64B653}" sibTransId="{844D5CE8-0CBB-4D54-948C-5C506B2FA755}"/>
    <dgm:cxn modelId="{B0CADDD1-1339-49E7-8B2D-A64DB09A9618}" type="presOf" srcId="{F82E2F0F-0E82-404F-8BB7-B857B7A616CC}" destId="{207A2199-4297-4964-8F44-C0DCB82D12D8}" srcOrd="1" destOrd="0" presId="urn:microsoft.com/office/officeart/2008/layout/HorizontalMultiLevelHierarchy"/>
    <dgm:cxn modelId="{95C6294B-A2C7-4A2E-AFC5-0D023950AFC5}" type="presOf" srcId="{F05DF9CF-1252-45C4-97B4-2247DDA90C7A}" destId="{185FC971-46C2-460E-8F1C-BD9E36984153}" srcOrd="0" destOrd="0" presId="urn:microsoft.com/office/officeart/2008/layout/HorizontalMultiLevelHierarchy"/>
    <dgm:cxn modelId="{AAF9D699-3E5D-4486-816F-77CAE5D2123D}" type="presOf" srcId="{4EE5CBBD-1E96-49A8-AE63-6BF2AF4BB8AB}" destId="{890055A2-4C21-4010-A302-8291D6DBC007}" srcOrd="1" destOrd="0" presId="urn:microsoft.com/office/officeart/2008/layout/HorizontalMultiLevelHierarchy"/>
    <dgm:cxn modelId="{CD97360A-4BC2-4B06-8781-5DE2ECC30BD7}" srcId="{2C9E2CA0-8545-4F01-A2BE-EB923EE5AF6B}" destId="{D23C2010-C8AE-48CA-869E-292AFF1523E4}" srcOrd="4" destOrd="0" parTransId="{972918BF-6D50-4CF9-B8CD-171AB611997A}" sibTransId="{363AC05A-EEB7-406E-9451-8864E8E826FB}"/>
    <dgm:cxn modelId="{AB9B4C71-C2B7-49CC-BBE3-41597F478C93}" type="presOf" srcId="{07DECD4E-55CA-444D-909A-0E072F6CA7F4}" destId="{39CB558C-29C1-41A2-B166-2FB415EDEADC}" srcOrd="0" destOrd="0" presId="urn:microsoft.com/office/officeart/2008/layout/HorizontalMultiLevelHierarchy"/>
    <dgm:cxn modelId="{36C1091E-59F1-4045-8AC8-9C030653C093}" type="presOf" srcId="{FD3229CB-96C2-4527-AECF-701C87DEAEF0}" destId="{9DB60D63-9125-4E49-BE1B-D1BE721F8A2B}" srcOrd="0" destOrd="0" presId="urn:microsoft.com/office/officeart/2008/layout/HorizontalMultiLevelHierarchy"/>
    <dgm:cxn modelId="{FA343B77-5E1F-4A05-80B2-3063D63BC931}" type="presOf" srcId="{5A705CED-8839-4D0A-A986-6070EC86A517}" destId="{75024775-0F0C-4377-8CD5-6C417947B877}" srcOrd="0" destOrd="0" presId="urn:microsoft.com/office/officeart/2008/layout/HorizontalMultiLevelHierarchy"/>
    <dgm:cxn modelId="{D6F93D67-D3B5-4080-B5AC-3FAF94A94B8C}" srcId="{D5683C52-8C6D-425E-9544-41D8A8827352}" destId="{B406DC15-DA51-4C86-93BB-3B2BE15B2FB4}" srcOrd="0" destOrd="0" parTransId="{4EE5CBBD-1E96-49A8-AE63-6BF2AF4BB8AB}" sibTransId="{AC05C4C7-0FEF-4A65-9447-F9F5744114F6}"/>
    <dgm:cxn modelId="{F080E22C-437A-48DE-8208-AFCDD74987A8}" srcId="{83DB814E-0FD1-41D5-A366-7FC37310A460}" destId="{2CE3B355-D8AA-49CF-AD0E-96BD8F7F3B0A}" srcOrd="1" destOrd="0" parTransId="{FD3229CB-96C2-4527-AECF-701C87DEAEF0}" sibTransId="{85382BB6-346A-409B-B72C-4D7A1DA97D14}"/>
    <dgm:cxn modelId="{E2558FA3-F2A1-44EB-A7D3-F453583BE2D4}" type="presOf" srcId="{84844077-71E1-4624-94F3-591AD10BC93F}" destId="{7651C2BC-87FC-4B58-AB66-858D7EABC0B9}" srcOrd="0" destOrd="0" presId="urn:microsoft.com/office/officeart/2008/layout/HorizontalMultiLevelHierarchy"/>
    <dgm:cxn modelId="{488D07CB-2AEE-4597-A0BC-DB0DDD73DEEC}" type="presOf" srcId="{67AD2E89-B6AD-4ED2-8ADD-51A66A2D8358}" destId="{CB558215-2659-4A15-BCAD-B034D1F5D2AE}" srcOrd="0" destOrd="0" presId="urn:microsoft.com/office/officeart/2008/layout/HorizontalMultiLevelHierarchy"/>
    <dgm:cxn modelId="{C7DAD789-D114-4E64-A70A-825CF7586D8A}" type="presOf" srcId="{96A18569-2886-45B2-831B-7A59992CEA45}" destId="{4ACF6C40-AF31-40A3-852C-537D413AE24D}" srcOrd="0" destOrd="0" presId="urn:microsoft.com/office/officeart/2008/layout/HorizontalMultiLevelHierarchy"/>
    <dgm:cxn modelId="{8C496EBF-AE7A-47FE-84B1-5169A7D9112D}" type="presOf" srcId="{31E99AD0-6698-40D9-BC39-E0B00F716DC9}" destId="{A0EEF571-F086-43B2-A46E-B38E2ADCE316}" srcOrd="1" destOrd="0" presId="urn:microsoft.com/office/officeart/2008/layout/HorizontalMultiLevelHierarchy"/>
    <dgm:cxn modelId="{04DE6644-34A5-4272-80B9-9F811D818DE8}" type="presOf" srcId="{6086A59C-20E7-45E9-B213-9D849BDD94CA}" destId="{42FA97A7-9417-4800-B65E-19D5F2B2CC64}" srcOrd="0" destOrd="0" presId="urn:microsoft.com/office/officeart/2008/layout/HorizontalMultiLevelHierarchy"/>
    <dgm:cxn modelId="{9906A507-014C-4196-9130-69629D63AFB4}" type="presOf" srcId="{B406DC15-DA51-4C86-93BB-3B2BE15B2FB4}" destId="{ACD6B703-AB06-4CFD-843D-17ADCC09F9E7}" srcOrd="0" destOrd="0" presId="urn:microsoft.com/office/officeart/2008/layout/HorizontalMultiLevelHierarchy"/>
    <dgm:cxn modelId="{8EC80C16-B286-43A1-9E7E-DB40D5A44E09}" srcId="{2C9E2CA0-8545-4F01-A2BE-EB923EE5AF6B}" destId="{396AE363-CE39-4284-BD8B-B446CB7387F0}" srcOrd="3" destOrd="0" parTransId="{426E9204-5F96-44D2-A817-5C8E8A0CAE86}" sibTransId="{901D3F24-E476-4102-B132-7C2652DE1EE6}"/>
    <dgm:cxn modelId="{A5302ADD-7215-42B6-B940-C2822E72CE12}" type="presOf" srcId="{0788CFC5-7994-4633-B5F7-744D697960DB}" destId="{30A71084-647B-4861-95D6-66CFF20CBDC5}" srcOrd="0" destOrd="0" presId="urn:microsoft.com/office/officeart/2008/layout/HorizontalMultiLevelHierarchy"/>
    <dgm:cxn modelId="{3E8A4AA8-2343-45F1-934C-1C5521FA2E19}" type="presOf" srcId="{83DB814E-0FD1-41D5-A366-7FC37310A460}" destId="{9B203F04-AAC5-497B-BED5-96BE65C40E32}" srcOrd="0" destOrd="0" presId="urn:microsoft.com/office/officeart/2008/layout/HorizontalMultiLevelHierarchy"/>
    <dgm:cxn modelId="{89DE0E23-C9EC-4C6E-AB4A-5DEEF4DFA60F}" srcId="{A6D94853-857D-4FD9-8C51-EA5E5D13145B}" destId="{C0BA4449-0299-4B23-AD57-8EA21E5DB3FA}" srcOrd="1" destOrd="0" parTransId="{25925D9D-3E81-442E-9F5D-4750EB344184}" sibTransId="{0F58F631-3065-4C16-A237-850053E082D1}"/>
    <dgm:cxn modelId="{B11A9ECB-5AD0-4D8B-8CA8-92943166F210}" type="presOf" srcId="{90A83EBC-5827-4402-A0E4-23F8B14F887B}" destId="{C4C77816-19AF-479D-A7D4-11B913466864}" srcOrd="0" destOrd="0" presId="urn:microsoft.com/office/officeart/2008/layout/HorizontalMultiLevelHierarchy"/>
    <dgm:cxn modelId="{D4D59399-A280-4E3B-97AE-D244E0E0D991}" type="presOf" srcId="{07DECD4E-55CA-444D-909A-0E072F6CA7F4}" destId="{CC1AB3FE-AB62-4802-BE61-9F78281A0E25}" srcOrd="1" destOrd="0" presId="urn:microsoft.com/office/officeart/2008/layout/HorizontalMultiLevelHierarchy"/>
    <dgm:cxn modelId="{B6A47784-F50D-40A9-8B24-9B91E88CFFA0}" type="presOf" srcId="{7D67F65C-8435-43E6-B1FA-8A68D908573E}" destId="{EC2E16FD-FA0A-44EC-B440-7A3B7A82B086}" srcOrd="0" destOrd="0" presId="urn:microsoft.com/office/officeart/2008/layout/HorizontalMultiLevelHierarchy"/>
    <dgm:cxn modelId="{8C70D998-8F3E-43A2-9BD9-A0BCE0D25A39}" type="presOf" srcId="{8271CB7B-B193-43D1-B5AB-F7F8DA0C0957}" destId="{BB580C0B-21AA-497C-B086-1A745184F5D9}" srcOrd="0" destOrd="0" presId="urn:microsoft.com/office/officeart/2008/layout/HorizontalMultiLevelHierarchy"/>
    <dgm:cxn modelId="{EE4BF771-6CD7-4D9D-B8C5-42229CB0AF13}" type="presOf" srcId="{11A8B025-9056-4D32-A336-A4D978962892}" destId="{2F2B11FB-2AE9-4F35-9094-265A7257D80E}" srcOrd="1" destOrd="0" presId="urn:microsoft.com/office/officeart/2008/layout/HorizontalMultiLevelHierarchy"/>
    <dgm:cxn modelId="{6CE8B51D-027A-444E-9835-C0CBC4B596CC}" type="presOf" srcId="{C57FA935-E169-4652-A963-6FB6FA3F963D}" destId="{84A3E9C9-96BB-437E-9B83-D24B1576F6BE}" srcOrd="0" destOrd="0" presId="urn:microsoft.com/office/officeart/2008/layout/HorizontalMultiLevelHierarchy"/>
    <dgm:cxn modelId="{22434E03-BC7D-4476-8BC8-5FDD1A38E8DE}" type="presOf" srcId="{25925D9D-3E81-442E-9F5D-4750EB344184}" destId="{109A870A-9CA8-4FA9-B57B-861BA9A26D9F}" srcOrd="0" destOrd="0" presId="urn:microsoft.com/office/officeart/2008/layout/HorizontalMultiLevelHierarchy"/>
    <dgm:cxn modelId="{CC43A6FD-435E-4F4E-9667-F52617C5DCAC}" srcId="{2C9E2CA0-8545-4F01-A2BE-EB923EE5AF6B}" destId="{65490A1A-F303-4B62-A096-B5AAB67CA6C7}" srcOrd="6" destOrd="0" parTransId="{5C67AFE4-B320-4D59-9BC8-FDB1017A905C}" sibTransId="{17ABEEC3-B9B1-4716-9434-62617D134021}"/>
    <dgm:cxn modelId="{A0A46946-C9D5-41BD-A3BA-74E7713AAFE2}" type="presOf" srcId="{C0BA4449-0299-4B23-AD57-8EA21E5DB3FA}" destId="{3B40E924-3F6E-41F2-BC54-11B53DE8BDA8}" srcOrd="0" destOrd="0" presId="urn:microsoft.com/office/officeart/2008/layout/HorizontalMultiLevelHierarchy"/>
    <dgm:cxn modelId="{E00CA24B-2E8B-45A3-9C0F-BC55C2179486}" type="presOf" srcId="{252D1E70-4FD3-4343-8A22-504965E1E3F1}" destId="{EF8C7A7A-8960-4E78-ADE8-22C46CE249FE}" srcOrd="0" destOrd="0" presId="urn:microsoft.com/office/officeart/2008/layout/HorizontalMultiLevelHierarchy"/>
    <dgm:cxn modelId="{8BD13CF7-6FC3-42FA-B5A0-55AD1CDD0CAC}" srcId="{83DB814E-0FD1-41D5-A366-7FC37310A460}" destId="{AB84C71D-891F-470B-B978-2BEBBF31E595}" srcOrd="0" destOrd="0" parTransId="{7A6A57A6-6039-4FDB-8EEF-9B623149C041}" sibTransId="{2FF16079-0449-4279-9BB6-A9A4D9FECC27}"/>
    <dgm:cxn modelId="{C78A6C33-80FB-40F9-922C-64AEDF108412}" srcId="{279035D1-B217-443A-9FC0-0FFC62FB6C77}" destId="{83DB814E-0FD1-41D5-A366-7FC37310A460}" srcOrd="0" destOrd="0" parTransId="{8271CB7B-B193-43D1-B5AB-F7F8DA0C0957}" sibTransId="{6EA294CD-D57C-4506-9241-D38AB0D6FDC3}"/>
    <dgm:cxn modelId="{99944DA3-85B3-4277-ABEE-6EFA0C18B442}" type="presOf" srcId="{972918BF-6D50-4CF9-B8CD-171AB611997A}" destId="{FD2C1D78-A89C-4923-9EED-133016597D0E}" srcOrd="1" destOrd="0" presId="urn:microsoft.com/office/officeart/2008/layout/HorizontalMultiLevelHierarchy"/>
    <dgm:cxn modelId="{DA669675-5F37-4FC8-AD36-50C6CFBB700C}" type="presOf" srcId="{0CBB7DDD-B48C-491A-9CB4-1C92B3086B99}" destId="{148AD84C-AC1B-4F7D-9A26-FC5112C895F8}" srcOrd="0" destOrd="0" presId="urn:microsoft.com/office/officeart/2008/layout/HorizontalMultiLevelHierarchy"/>
    <dgm:cxn modelId="{CFEBEA11-1334-4CBF-9BCE-B63AF8717BD1}" type="presOf" srcId="{735F7E30-69FC-4855-8D27-8C8F9D64B653}" destId="{153CB9DC-6065-4850-9C46-1EDB22EBF5E1}" srcOrd="1" destOrd="0" presId="urn:microsoft.com/office/officeart/2008/layout/HorizontalMultiLevelHierarchy"/>
    <dgm:cxn modelId="{9A3DBEA7-2C6C-490D-9E90-C1D375073A28}" type="presOf" srcId="{8271CB7B-B193-43D1-B5AB-F7F8DA0C0957}" destId="{0C71CD49-F266-4F5A-AF0F-D5DD78D11C91}" srcOrd="1" destOrd="0" presId="urn:microsoft.com/office/officeart/2008/layout/HorizontalMultiLevelHierarchy"/>
    <dgm:cxn modelId="{91C75682-5E9A-423B-81C9-438DFF935603}" type="presOf" srcId="{6B6C8C0D-0459-451E-9AA0-69A90BE16AEC}" destId="{675D3DF7-2744-47FD-BAD9-AA83438B537C}" srcOrd="1" destOrd="0" presId="urn:microsoft.com/office/officeart/2008/layout/HorizontalMultiLevelHierarchy"/>
    <dgm:cxn modelId="{090936CE-F7C8-44A0-B6AF-5982D21E1B33}" type="presOf" srcId="{5A705CED-8839-4D0A-A986-6070EC86A517}" destId="{B41D9571-2C13-4132-B20D-ED86E84380C2}" srcOrd="1" destOrd="0" presId="urn:microsoft.com/office/officeart/2008/layout/HorizontalMultiLevelHierarchy"/>
    <dgm:cxn modelId="{FB30B7B1-4F46-411E-A05C-CEECC348606E}" type="presOf" srcId="{7A6A57A6-6039-4FDB-8EEF-9B623149C041}" destId="{95E76CB8-609A-4D2F-B876-ADBD3C710020}" srcOrd="0" destOrd="0" presId="urn:microsoft.com/office/officeart/2008/layout/HorizontalMultiLevelHierarchy"/>
    <dgm:cxn modelId="{82B552A2-43E7-47AC-9DD0-A5C3A0EFF13D}" srcId="{BD314758-D2EF-4199-9552-4D45D212271C}" destId="{F05DF9CF-1252-45C4-97B4-2247DDA90C7A}" srcOrd="0" destOrd="0" parTransId="{90A83EBC-5827-4402-A0E4-23F8B14F887B}" sibTransId="{EB9F8EC3-2CC0-4F82-A395-8D8451C39FA1}"/>
    <dgm:cxn modelId="{C534FEF4-5742-49B6-B6F8-F4EA13498F13}" type="presOf" srcId="{2C9E2CA0-8545-4F01-A2BE-EB923EE5AF6B}" destId="{C9E801CF-F2B6-42CD-AABF-D0462F3CBF10}" srcOrd="0" destOrd="0" presId="urn:microsoft.com/office/officeart/2008/layout/HorizontalMultiLevelHierarchy"/>
    <dgm:cxn modelId="{3B4056D3-DA95-443F-A134-53D07CB22EC0}" type="presOf" srcId="{DBFA36BE-AC45-4DD8-8E2E-F8245B211B7B}" destId="{3401835D-54D5-4855-8681-B366D9E0638B}" srcOrd="1" destOrd="0" presId="urn:microsoft.com/office/officeart/2008/layout/HorizontalMultiLevelHierarchy"/>
    <dgm:cxn modelId="{74857072-B3EA-41CD-8303-4FD731BD0C97}" type="presOf" srcId="{D7DB8BCC-AC63-4C3B-BFE5-A8EBBB509468}" destId="{184AB40E-E992-4104-A670-6141043A8825}" srcOrd="0" destOrd="0" presId="urn:microsoft.com/office/officeart/2008/layout/HorizontalMultiLevelHierarchy"/>
    <dgm:cxn modelId="{827B3C2B-2D2A-49A2-88BD-60B4DA7D2067}" srcId="{2C9E2CA0-8545-4F01-A2BE-EB923EE5AF6B}" destId="{0CBB7DDD-B48C-491A-9CB4-1C92B3086B99}" srcOrd="0" destOrd="0" parTransId="{DBFA36BE-AC45-4DD8-8E2E-F8245B211B7B}" sibTransId="{88BDC2A6-2BBF-4F6E-9327-0252F1797B3A}"/>
    <dgm:cxn modelId="{B696C3D1-9FFC-4449-811C-E1205D3DC08A}" type="presOf" srcId="{65490A1A-F303-4B62-A096-B5AAB67CA6C7}" destId="{32E38309-10E6-446F-AD30-B5FD9DCBDCEC}" srcOrd="0" destOrd="0" presId="urn:microsoft.com/office/officeart/2008/layout/HorizontalMultiLevelHierarchy"/>
    <dgm:cxn modelId="{E83A54C9-D29C-445F-9112-CEDA6B954CAB}" type="presOf" srcId="{392608D8-763E-401E-BD34-0FBF033F3ED0}" destId="{FA4C2151-33A0-4C67-ABCA-D995AF4D7F8B}" srcOrd="0" destOrd="0" presId="urn:microsoft.com/office/officeart/2008/layout/HorizontalMultiLevelHierarchy"/>
    <dgm:cxn modelId="{1F01B715-2EDD-4654-8829-E3D15FAE7853}" type="presOf" srcId="{7C124FA0-9BA7-49D2-98EC-6AAAFD0F0EB4}" destId="{A0DDBE9E-CB9E-4CCD-BFC3-5ED77BAED704}" srcOrd="0" destOrd="0" presId="urn:microsoft.com/office/officeart/2008/layout/HorizontalMultiLevelHierarchy"/>
    <dgm:cxn modelId="{C010ECF6-953F-4957-9B2A-BC17BF50A8E1}" type="presOf" srcId="{BD314758-D2EF-4199-9552-4D45D212271C}" destId="{5535D5A6-387E-4033-B8EE-28AF40FC3F78}" srcOrd="0" destOrd="0" presId="urn:microsoft.com/office/officeart/2008/layout/HorizontalMultiLevelHierarchy"/>
    <dgm:cxn modelId="{BF3B82C5-8E0B-4FB8-A68C-FBA715AEE2F6}" type="presOf" srcId="{B389FA71-400A-4CB7-A9D6-18C6E986815C}" destId="{C5F38730-1302-4978-8ECA-B50175A2FA4A}" srcOrd="0" destOrd="0" presId="urn:microsoft.com/office/officeart/2008/layout/HorizontalMultiLevelHierarchy"/>
    <dgm:cxn modelId="{D2654941-A97B-49F9-9B47-E33492DA0EFE}" type="presOf" srcId="{4EE5CBBD-1E96-49A8-AE63-6BF2AF4BB8AB}" destId="{DAB1FAC8-15FB-4A01-A170-69EEB91EC492}" srcOrd="0" destOrd="0" presId="urn:microsoft.com/office/officeart/2008/layout/HorizontalMultiLevelHierarchy"/>
    <dgm:cxn modelId="{142D240C-E6DA-470A-B622-00995DC85A5C}" type="presOf" srcId="{426E9204-5F96-44D2-A817-5C8E8A0CAE86}" destId="{AEDAB903-2C12-4C30-8E6A-8B211BD31782}" srcOrd="0" destOrd="0" presId="urn:microsoft.com/office/officeart/2008/layout/HorizontalMultiLevelHierarchy"/>
    <dgm:cxn modelId="{AAE22263-5652-42B8-8DF8-2711F7C5ED39}" type="presOf" srcId="{9C020011-5CD1-4B96-97E5-E5CDBCE644E1}" destId="{1B5826A1-F4AC-4C7C-A7AD-2E869F968FFB}" srcOrd="0" destOrd="0" presId="urn:microsoft.com/office/officeart/2008/layout/HorizontalMultiLevelHierarchy"/>
    <dgm:cxn modelId="{37E42532-3833-4518-B8D3-2FED28E16B5C}" type="presOf" srcId="{854031DA-D281-4AEC-9F1D-EFFD02E83593}" destId="{17311B5B-30DF-4DF9-9C0C-53DA2810AA3E}" srcOrd="1" destOrd="0" presId="urn:microsoft.com/office/officeart/2008/layout/HorizontalMultiLevelHierarchy"/>
    <dgm:cxn modelId="{A939613B-F81E-44B0-8127-F4360ECA0920}" srcId="{0CBB7DDD-B48C-491A-9CB4-1C92B3086B99}" destId="{BD314758-D2EF-4199-9552-4D45D212271C}" srcOrd="0" destOrd="0" parTransId="{854031DA-D281-4AEC-9F1D-EFFD02E83593}" sibTransId="{D55761E5-EF4D-42DC-A385-D8B5206C797D}"/>
    <dgm:cxn modelId="{9D29E8C9-8C9A-42A4-A4D7-FA5672E02426}" type="presOf" srcId="{D23C2010-C8AE-48CA-869E-292AFF1523E4}" destId="{D110162B-343B-415E-BB5A-FEA297A699D3}" srcOrd="0" destOrd="0" presId="urn:microsoft.com/office/officeart/2008/layout/HorizontalMultiLevelHierarchy"/>
    <dgm:cxn modelId="{614515D5-2CFD-4CC5-A437-C6F784744B69}" type="presOf" srcId="{AE9E03E5-35AA-423F-B8D0-5A361B82F8D9}" destId="{6BE722CF-4447-442D-A3DF-3D16FE2D0CC3}" srcOrd="1" destOrd="0" presId="urn:microsoft.com/office/officeart/2008/layout/HorizontalMultiLevelHierarchy"/>
    <dgm:cxn modelId="{85247330-730C-4950-9688-9F2B8EBD9403}" type="presOf" srcId="{DBFA36BE-AC45-4DD8-8E2E-F8245B211B7B}" destId="{A7A9D9F5-12D3-431D-BA2F-4F1FCF007434}" srcOrd="0" destOrd="0" presId="urn:microsoft.com/office/officeart/2008/layout/HorizontalMultiLevelHierarchy"/>
    <dgm:cxn modelId="{BEF3F779-73F6-4105-8B47-1A34679F1190}" type="presOf" srcId="{25925D9D-3E81-442E-9F5D-4750EB344184}" destId="{A663FD19-F43C-4AC9-8E31-7B71D08CCE93}" srcOrd="1" destOrd="0" presId="urn:microsoft.com/office/officeart/2008/layout/HorizontalMultiLevelHierarchy"/>
    <dgm:cxn modelId="{C6E68420-32A1-46E3-9FDE-35D43D69F683}" type="presOf" srcId="{2CE3B355-D8AA-49CF-AD0E-96BD8F7F3B0A}" destId="{669B5FCA-E6B1-4A30-A6AD-113F7C984310}" srcOrd="0" destOrd="0" presId="urn:microsoft.com/office/officeart/2008/layout/HorizontalMultiLevelHierarchy"/>
    <dgm:cxn modelId="{36DFF763-176A-480B-8A08-4394CD346DEC}" type="presOf" srcId="{67AD2E89-B6AD-4ED2-8ADD-51A66A2D8358}" destId="{266EE1AF-D0DE-4896-874A-E289100F08F4}" srcOrd="1" destOrd="0" presId="urn:microsoft.com/office/officeart/2008/layout/HorizontalMultiLevelHierarchy"/>
    <dgm:cxn modelId="{6FE27366-F713-460A-9194-840BFA27C356}" type="presOf" srcId="{4AE1AF4C-C052-42B9-9D71-FD6942BA7A5F}" destId="{415F3D4B-BC0D-4CD3-8A3A-AF1502814476}" srcOrd="0" destOrd="0" presId="urn:microsoft.com/office/officeart/2008/layout/HorizontalMultiLevelHierarchy"/>
    <dgm:cxn modelId="{7A10399B-874E-4BDC-A19D-35D21C519748}" type="presOf" srcId="{A6D94853-857D-4FD9-8C51-EA5E5D13145B}" destId="{4921C13C-E381-454D-99B0-28CE4EF7978B}" srcOrd="0" destOrd="0" presId="urn:microsoft.com/office/officeart/2008/layout/HorizontalMultiLevelHierarchy"/>
    <dgm:cxn modelId="{F88957A8-4744-4C7C-85C1-986EC236019E}" srcId="{C0BA4449-0299-4B23-AD57-8EA21E5DB3FA}" destId="{9C020011-5CD1-4B96-97E5-E5CDBCE644E1}" srcOrd="0" destOrd="0" parTransId="{AE9E03E5-35AA-423F-B8D0-5A361B82F8D9}" sibTransId="{D5433658-F07C-406A-9710-2D8309C98B14}"/>
    <dgm:cxn modelId="{489AFA74-4C49-493D-AC9D-A15D6C88301C}" type="presOf" srcId="{252D1E70-4FD3-4343-8A22-504965E1E3F1}" destId="{5A7EDDB8-F897-4F70-BEE8-E3C13B307EA7}" srcOrd="1" destOrd="0" presId="urn:microsoft.com/office/officeart/2008/layout/HorizontalMultiLevelHierarchy"/>
    <dgm:cxn modelId="{38A24B6B-2D9A-4FBD-8C6C-3ED408C05BB0}" type="presOf" srcId="{AB84C71D-891F-470B-B978-2BEBBF31E595}" destId="{277AB1FC-D6CD-41FC-8DCA-B8EE1BC9FDE5}" srcOrd="0" destOrd="0" presId="urn:microsoft.com/office/officeart/2008/layout/HorizontalMultiLevelHierarchy"/>
    <dgm:cxn modelId="{EE0330D9-385A-4220-A3EE-4BCE921041E5}" type="presOf" srcId="{7A6A57A6-6039-4FDB-8EEF-9B623149C041}" destId="{39D1C90C-8735-401B-AEE6-208412A735BE}" srcOrd="1" destOrd="0" presId="urn:microsoft.com/office/officeart/2008/layout/HorizontalMultiLevelHierarchy"/>
    <dgm:cxn modelId="{5D14AAA8-8CD8-4E90-BAB2-CAE81D1A6D31}" srcId="{2C9E2CA0-8545-4F01-A2BE-EB923EE5AF6B}" destId="{A6D94853-857D-4FD9-8C51-EA5E5D13145B}" srcOrd="1" destOrd="0" parTransId="{11A8B025-9056-4D32-A336-A4D978962892}" sibTransId="{5DA368C3-9CDA-4433-BD29-5E99DCBAB96D}"/>
    <dgm:cxn modelId="{B87986CC-9AB0-47AA-8710-4F1AA246BBDD}" type="presOf" srcId="{279035D1-B217-443A-9FC0-0FFC62FB6C77}" destId="{A338224B-5C54-47A2-8936-37B0F3F0E405}" srcOrd="0" destOrd="0" presId="urn:microsoft.com/office/officeart/2008/layout/HorizontalMultiLevelHierarchy"/>
    <dgm:cxn modelId="{613C674B-BE8B-415C-8430-7825A500D244}" type="presOf" srcId="{5C67AFE4-B320-4D59-9BC8-FDB1017A905C}" destId="{A41F625D-CF5C-46FE-B81A-48A20CE020E1}" srcOrd="1" destOrd="0" presId="urn:microsoft.com/office/officeart/2008/layout/HorizontalMultiLevelHierarchy"/>
    <dgm:cxn modelId="{DFEA3375-B468-443D-A9C4-E036249B9562}" srcId="{0788CFC5-7994-4633-B5F7-744D697960DB}" destId="{D7DB8BCC-AC63-4C3B-BFE5-A8EBBB509468}" srcOrd="1" destOrd="0" parTransId="{5A705CED-8839-4D0A-A986-6070EC86A517}" sibTransId="{73C2CFD6-6B1F-468F-970D-EFE200F02BC1}"/>
    <dgm:cxn modelId="{5D48DF74-3C7B-4CE2-BFC3-B0FC746026E7}" type="presOf" srcId="{31E99AD0-6698-40D9-BC39-E0B00F716DC9}" destId="{04641401-289D-4620-B994-A4D07BC1D94E}" srcOrd="0" destOrd="0" presId="urn:microsoft.com/office/officeart/2008/layout/HorizontalMultiLevelHierarchy"/>
    <dgm:cxn modelId="{7A88C138-C951-48D6-9950-ECE73BA046DF}" srcId="{AB84C71D-891F-470B-B978-2BEBBF31E595}" destId="{6086A59C-20E7-45E9-B213-9D849BDD94CA}" srcOrd="0" destOrd="0" parTransId="{31E99AD0-6698-40D9-BC39-E0B00F716DC9}" sibTransId="{B7EE9E57-9421-48BD-AF78-7969A1B2F40D}"/>
    <dgm:cxn modelId="{A5CA3237-D283-4B50-96A6-4B28579FA092}" srcId="{2C9E2CA0-8545-4F01-A2BE-EB923EE5AF6B}" destId="{279035D1-B217-443A-9FC0-0FFC62FB6C77}" srcOrd="5" destOrd="0" parTransId="{07DECD4E-55CA-444D-909A-0E072F6CA7F4}" sibTransId="{B8DF1D7F-745F-487A-B997-E15CC14F6D81}"/>
    <dgm:cxn modelId="{05182F8E-A4C4-4AAB-A183-2006B3637FD5}" srcId="{2C9E2CA0-8545-4F01-A2BE-EB923EE5AF6B}" destId="{0788CFC5-7994-4633-B5F7-744D697960DB}" srcOrd="2" destOrd="0" parTransId="{392608D8-763E-401E-BD34-0FBF033F3ED0}" sibTransId="{27C31D1D-82F2-47D2-ABD1-7327ED933D72}"/>
    <dgm:cxn modelId="{D38CB80D-0EFF-4C06-89F4-045DED43C9A3}" srcId="{96A18569-2886-45B2-831B-7A59992CEA45}" destId="{2C9E2CA0-8545-4F01-A2BE-EB923EE5AF6B}" srcOrd="0" destOrd="0" parTransId="{DC18DB35-251E-4D35-874A-F3185DFE899C}" sibTransId="{9B7AED32-98F8-4CA9-BB43-91DE40493455}"/>
    <dgm:cxn modelId="{9FC37360-55DB-464B-9480-4F1BA909443D}" type="presParOf" srcId="{4ACF6C40-AF31-40A3-852C-537D413AE24D}" destId="{93EAD229-78E8-4ED0-B576-E4EFB760C356}" srcOrd="0" destOrd="0" presId="urn:microsoft.com/office/officeart/2008/layout/HorizontalMultiLevelHierarchy"/>
    <dgm:cxn modelId="{263A9D85-D6E3-44D3-8F20-97EE1AC016F0}" type="presParOf" srcId="{93EAD229-78E8-4ED0-B576-E4EFB760C356}" destId="{C9E801CF-F2B6-42CD-AABF-D0462F3CBF10}" srcOrd="0" destOrd="0" presId="urn:microsoft.com/office/officeart/2008/layout/HorizontalMultiLevelHierarchy"/>
    <dgm:cxn modelId="{6084CD7A-68B3-45AB-95BE-C52428113542}" type="presParOf" srcId="{93EAD229-78E8-4ED0-B576-E4EFB760C356}" destId="{C49A80D5-485B-4596-ACC6-DFFFA49362FE}" srcOrd="1" destOrd="0" presId="urn:microsoft.com/office/officeart/2008/layout/HorizontalMultiLevelHierarchy"/>
    <dgm:cxn modelId="{3FD3B836-E99D-4AD4-8EFE-ECC4FB208439}" type="presParOf" srcId="{C49A80D5-485B-4596-ACC6-DFFFA49362FE}" destId="{A7A9D9F5-12D3-431D-BA2F-4F1FCF007434}" srcOrd="0" destOrd="0" presId="urn:microsoft.com/office/officeart/2008/layout/HorizontalMultiLevelHierarchy"/>
    <dgm:cxn modelId="{04F4D2A1-CBC2-4030-AABD-DB15451DAA5A}" type="presParOf" srcId="{A7A9D9F5-12D3-431D-BA2F-4F1FCF007434}" destId="{3401835D-54D5-4855-8681-B366D9E0638B}" srcOrd="0" destOrd="0" presId="urn:microsoft.com/office/officeart/2008/layout/HorizontalMultiLevelHierarchy"/>
    <dgm:cxn modelId="{90795CA1-D0D1-4841-8CE7-22BFBA4D4567}" type="presParOf" srcId="{C49A80D5-485B-4596-ACC6-DFFFA49362FE}" destId="{D68CE554-1793-45DD-817B-1D272217DED7}" srcOrd="1" destOrd="0" presId="urn:microsoft.com/office/officeart/2008/layout/HorizontalMultiLevelHierarchy"/>
    <dgm:cxn modelId="{C73ABC25-9905-4353-A918-60630BA7FCBB}" type="presParOf" srcId="{D68CE554-1793-45DD-817B-1D272217DED7}" destId="{148AD84C-AC1B-4F7D-9A26-FC5112C895F8}" srcOrd="0" destOrd="0" presId="urn:microsoft.com/office/officeart/2008/layout/HorizontalMultiLevelHierarchy"/>
    <dgm:cxn modelId="{AD270ABD-2E88-4C4C-8E4C-FDC283B113E2}" type="presParOf" srcId="{D68CE554-1793-45DD-817B-1D272217DED7}" destId="{B3C0F19E-A215-48E7-A465-297C2CB51FEC}" srcOrd="1" destOrd="0" presId="urn:microsoft.com/office/officeart/2008/layout/HorizontalMultiLevelHierarchy"/>
    <dgm:cxn modelId="{4177E6D1-4F1C-44A1-AFDF-2F5EC282CC29}" type="presParOf" srcId="{B3C0F19E-A215-48E7-A465-297C2CB51FEC}" destId="{293DFF53-C0FF-4D77-9D4F-793C43DE724E}" srcOrd="0" destOrd="0" presId="urn:microsoft.com/office/officeart/2008/layout/HorizontalMultiLevelHierarchy"/>
    <dgm:cxn modelId="{467A319E-42E2-4DB3-9FAD-DE806DB01F23}" type="presParOf" srcId="{293DFF53-C0FF-4D77-9D4F-793C43DE724E}" destId="{17311B5B-30DF-4DF9-9C0C-53DA2810AA3E}" srcOrd="0" destOrd="0" presId="urn:microsoft.com/office/officeart/2008/layout/HorizontalMultiLevelHierarchy"/>
    <dgm:cxn modelId="{FB6BB6D9-9B7E-4282-8D4A-432A7B418C3D}" type="presParOf" srcId="{B3C0F19E-A215-48E7-A465-297C2CB51FEC}" destId="{B19A6028-F08F-45D6-BCF5-B39A93D9F78F}" srcOrd="1" destOrd="0" presId="urn:microsoft.com/office/officeart/2008/layout/HorizontalMultiLevelHierarchy"/>
    <dgm:cxn modelId="{109E5D0A-AE19-4025-AEE9-3131A2179638}" type="presParOf" srcId="{B19A6028-F08F-45D6-BCF5-B39A93D9F78F}" destId="{5535D5A6-387E-4033-B8EE-28AF40FC3F78}" srcOrd="0" destOrd="0" presId="urn:microsoft.com/office/officeart/2008/layout/HorizontalMultiLevelHierarchy"/>
    <dgm:cxn modelId="{04987A2B-7FE0-40FC-9415-416EA039F445}" type="presParOf" srcId="{B19A6028-F08F-45D6-BCF5-B39A93D9F78F}" destId="{6BC20C49-4BE4-4B83-8B48-5BA49B8B551A}" srcOrd="1" destOrd="0" presId="urn:microsoft.com/office/officeart/2008/layout/HorizontalMultiLevelHierarchy"/>
    <dgm:cxn modelId="{1BDCDD1B-E456-4185-A9A1-2C43857AD6A1}" type="presParOf" srcId="{6BC20C49-4BE4-4B83-8B48-5BA49B8B551A}" destId="{C4C77816-19AF-479D-A7D4-11B913466864}" srcOrd="0" destOrd="0" presId="urn:microsoft.com/office/officeart/2008/layout/HorizontalMultiLevelHierarchy"/>
    <dgm:cxn modelId="{BA3044DD-574C-40BE-BD9A-919E64B9AE7C}" type="presParOf" srcId="{C4C77816-19AF-479D-A7D4-11B913466864}" destId="{E728CB67-19C5-4E0A-9B79-DFBE02F8D1EC}" srcOrd="0" destOrd="0" presId="urn:microsoft.com/office/officeart/2008/layout/HorizontalMultiLevelHierarchy"/>
    <dgm:cxn modelId="{91FD8DDD-3DFD-45A6-9572-D58722FF6F1E}" type="presParOf" srcId="{6BC20C49-4BE4-4B83-8B48-5BA49B8B551A}" destId="{412165AC-3D17-411E-BAC4-09DE34040608}" srcOrd="1" destOrd="0" presId="urn:microsoft.com/office/officeart/2008/layout/HorizontalMultiLevelHierarchy"/>
    <dgm:cxn modelId="{33ECA20E-1511-4906-A7FA-870597225489}" type="presParOf" srcId="{412165AC-3D17-411E-BAC4-09DE34040608}" destId="{185FC971-46C2-460E-8F1C-BD9E36984153}" srcOrd="0" destOrd="0" presId="urn:microsoft.com/office/officeart/2008/layout/HorizontalMultiLevelHierarchy"/>
    <dgm:cxn modelId="{C498F06F-AC8B-47A3-9A05-DFB94BF51448}" type="presParOf" srcId="{412165AC-3D17-411E-BAC4-09DE34040608}" destId="{B1BB45F9-3965-405A-88D6-905CA2B2FFB6}" srcOrd="1" destOrd="0" presId="urn:microsoft.com/office/officeart/2008/layout/HorizontalMultiLevelHierarchy"/>
    <dgm:cxn modelId="{76B27904-5FD0-4B7D-B26D-BC58E456D4F1}" type="presParOf" srcId="{6BC20C49-4BE4-4B83-8B48-5BA49B8B551A}" destId="{964BCB29-BA03-43AC-98C6-127436365C6F}" srcOrd="2" destOrd="0" presId="urn:microsoft.com/office/officeart/2008/layout/HorizontalMultiLevelHierarchy"/>
    <dgm:cxn modelId="{79EA3759-7D9C-4735-990F-4804CBD83948}" type="presParOf" srcId="{964BCB29-BA03-43AC-98C6-127436365C6F}" destId="{207A2199-4297-4964-8F44-C0DCB82D12D8}" srcOrd="0" destOrd="0" presId="urn:microsoft.com/office/officeart/2008/layout/HorizontalMultiLevelHierarchy"/>
    <dgm:cxn modelId="{606B5F3F-9B03-4341-95F6-B19ECB4AB20A}" type="presParOf" srcId="{6BC20C49-4BE4-4B83-8B48-5BA49B8B551A}" destId="{966E7217-5E8D-49B4-B300-9B29FD9B7250}" srcOrd="3" destOrd="0" presId="urn:microsoft.com/office/officeart/2008/layout/HorizontalMultiLevelHierarchy"/>
    <dgm:cxn modelId="{B2F61272-3286-4240-BCAC-1944C1FE592C}" type="presParOf" srcId="{966E7217-5E8D-49B4-B300-9B29FD9B7250}" destId="{7651C2BC-87FC-4B58-AB66-858D7EABC0B9}" srcOrd="0" destOrd="0" presId="urn:microsoft.com/office/officeart/2008/layout/HorizontalMultiLevelHierarchy"/>
    <dgm:cxn modelId="{3EACCDA7-AC93-42AA-A64F-36A3425FD08C}" type="presParOf" srcId="{966E7217-5E8D-49B4-B300-9B29FD9B7250}" destId="{1E37A45B-AA42-4D90-9A5D-E9A88BDAB019}" srcOrd="1" destOrd="0" presId="urn:microsoft.com/office/officeart/2008/layout/HorizontalMultiLevelHierarchy"/>
    <dgm:cxn modelId="{39B993E5-5C30-4879-B62C-F26162A77A6C}" type="presParOf" srcId="{C49A80D5-485B-4596-ACC6-DFFFA49362FE}" destId="{FADC093E-77F4-496A-B818-D64F0830D7B2}" srcOrd="2" destOrd="0" presId="urn:microsoft.com/office/officeart/2008/layout/HorizontalMultiLevelHierarchy"/>
    <dgm:cxn modelId="{5BA62AE9-5350-4D29-8A2E-AF1BE941BBBD}" type="presParOf" srcId="{FADC093E-77F4-496A-B818-D64F0830D7B2}" destId="{2F2B11FB-2AE9-4F35-9094-265A7257D80E}" srcOrd="0" destOrd="0" presId="urn:microsoft.com/office/officeart/2008/layout/HorizontalMultiLevelHierarchy"/>
    <dgm:cxn modelId="{F473D9A3-867A-4548-A6E7-1612D1971EDB}" type="presParOf" srcId="{C49A80D5-485B-4596-ACC6-DFFFA49362FE}" destId="{9B4D1E10-8FCF-4A6F-B9B7-D9F115FF72E0}" srcOrd="3" destOrd="0" presId="urn:microsoft.com/office/officeart/2008/layout/HorizontalMultiLevelHierarchy"/>
    <dgm:cxn modelId="{8E9E9551-F703-4B3E-B6A3-22851B2ADA00}" type="presParOf" srcId="{9B4D1E10-8FCF-4A6F-B9B7-D9F115FF72E0}" destId="{4921C13C-E381-454D-99B0-28CE4EF7978B}" srcOrd="0" destOrd="0" presId="urn:microsoft.com/office/officeart/2008/layout/HorizontalMultiLevelHierarchy"/>
    <dgm:cxn modelId="{10E43262-2C7A-4B38-9F9D-F3C0D4CFE5F8}" type="presParOf" srcId="{9B4D1E10-8FCF-4A6F-B9B7-D9F115FF72E0}" destId="{C5772756-FD42-4DDE-9D37-4C96688ABCB3}" srcOrd="1" destOrd="0" presId="urn:microsoft.com/office/officeart/2008/layout/HorizontalMultiLevelHierarchy"/>
    <dgm:cxn modelId="{D79018CE-1FBE-4C19-B19C-1A4A853CC294}" type="presParOf" srcId="{C5772756-FD42-4DDE-9D37-4C96688ABCB3}" destId="{EF8C7A7A-8960-4E78-ADE8-22C46CE249FE}" srcOrd="0" destOrd="0" presId="urn:microsoft.com/office/officeart/2008/layout/HorizontalMultiLevelHierarchy"/>
    <dgm:cxn modelId="{B15A0BDE-9140-47DB-AC92-AF80BB48FD6C}" type="presParOf" srcId="{EF8C7A7A-8960-4E78-ADE8-22C46CE249FE}" destId="{5A7EDDB8-F897-4F70-BEE8-E3C13B307EA7}" srcOrd="0" destOrd="0" presId="urn:microsoft.com/office/officeart/2008/layout/HorizontalMultiLevelHierarchy"/>
    <dgm:cxn modelId="{58D66F60-5D69-44C2-A064-E2C9EDF66448}" type="presParOf" srcId="{C5772756-FD42-4DDE-9D37-4C96688ABCB3}" destId="{92BB98A9-2A83-4F62-B211-10664E4164FA}" srcOrd="1" destOrd="0" presId="urn:microsoft.com/office/officeart/2008/layout/HorizontalMultiLevelHierarchy"/>
    <dgm:cxn modelId="{F03AEE2A-4E8D-465E-B8EE-E908FCE32231}" type="presParOf" srcId="{92BB98A9-2A83-4F62-B211-10664E4164FA}" destId="{C4BF358B-B7C9-4745-923D-119501103829}" srcOrd="0" destOrd="0" presId="urn:microsoft.com/office/officeart/2008/layout/HorizontalMultiLevelHierarchy"/>
    <dgm:cxn modelId="{8CC3B80D-D7F3-4C63-B716-CDCA0E498D40}" type="presParOf" srcId="{92BB98A9-2A83-4F62-B211-10664E4164FA}" destId="{B8C45E48-DCCA-48EF-8B9C-27E0B02AEA12}" srcOrd="1" destOrd="0" presId="urn:microsoft.com/office/officeart/2008/layout/HorizontalMultiLevelHierarchy"/>
    <dgm:cxn modelId="{1BB18408-235C-43A1-A096-1BE75BD86BE4}" type="presParOf" srcId="{B8C45E48-DCCA-48EF-8B9C-27E0B02AEA12}" destId="{DAB1FAC8-15FB-4A01-A170-69EEB91EC492}" srcOrd="0" destOrd="0" presId="urn:microsoft.com/office/officeart/2008/layout/HorizontalMultiLevelHierarchy"/>
    <dgm:cxn modelId="{CAFAD827-3C20-4177-B03B-4B2FBFA71508}" type="presParOf" srcId="{DAB1FAC8-15FB-4A01-A170-69EEB91EC492}" destId="{890055A2-4C21-4010-A302-8291D6DBC007}" srcOrd="0" destOrd="0" presId="urn:microsoft.com/office/officeart/2008/layout/HorizontalMultiLevelHierarchy"/>
    <dgm:cxn modelId="{8790ECD4-FF5A-4F7A-BD09-0A414A6188DF}" type="presParOf" srcId="{B8C45E48-DCCA-48EF-8B9C-27E0B02AEA12}" destId="{7AD463D2-6697-4B2D-A574-FF88D6611958}" srcOrd="1" destOrd="0" presId="urn:microsoft.com/office/officeart/2008/layout/HorizontalMultiLevelHierarchy"/>
    <dgm:cxn modelId="{66BB4882-0D29-46CC-A7EC-AC23FB7490B3}" type="presParOf" srcId="{7AD463D2-6697-4B2D-A574-FF88D6611958}" destId="{ACD6B703-AB06-4CFD-843D-17ADCC09F9E7}" srcOrd="0" destOrd="0" presId="urn:microsoft.com/office/officeart/2008/layout/HorizontalMultiLevelHierarchy"/>
    <dgm:cxn modelId="{96AB8DCD-415A-478B-8299-EEEA2DC2589C}" type="presParOf" srcId="{7AD463D2-6697-4B2D-A574-FF88D6611958}" destId="{23115B4A-96AB-4642-8202-842280682085}" srcOrd="1" destOrd="0" presId="urn:microsoft.com/office/officeart/2008/layout/HorizontalMultiLevelHierarchy"/>
    <dgm:cxn modelId="{B24CDE41-958E-4EBC-9D60-774825D127D5}" type="presParOf" srcId="{C5772756-FD42-4DDE-9D37-4C96688ABCB3}" destId="{109A870A-9CA8-4FA9-B57B-861BA9A26D9F}" srcOrd="2" destOrd="0" presId="urn:microsoft.com/office/officeart/2008/layout/HorizontalMultiLevelHierarchy"/>
    <dgm:cxn modelId="{072B160A-2CC2-401A-8CEE-3C2F088DF6C9}" type="presParOf" srcId="{109A870A-9CA8-4FA9-B57B-861BA9A26D9F}" destId="{A663FD19-F43C-4AC9-8E31-7B71D08CCE93}" srcOrd="0" destOrd="0" presId="urn:microsoft.com/office/officeart/2008/layout/HorizontalMultiLevelHierarchy"/>
    <dgm:cxn modelId="{70FA1019-472A-420B-A085-B49401E0BE1B}" type="presParOf" srcId="{C5772756-FD42-4DDE-9D37-4C96688ABCB3}" destId="{2BCE58E6-CBE6-4FF6-A606-B7BD7A2882A5}" srcOrd="3" destOrd="0" presId="urn:microsoft.com/office/officeart/2008/layout/HorizontalMultiLevelHierarchy"/>
    <dgm:cxn modelId="{8F524ADA-E836-43C7-BC8D-E3127C5055B3}" type="presParOf" srcId="{2BCE58E6-CBE6-4FF6-A606-B7BD7A2882A5}" destId="{3B40E924-3F6E-41F2-BC54-11B53DE8BDA8}" srcOrd="0" destOrd="0" presId="urn:microsoft.com/office/officeart/2008/layout/HorizontalMultiLevelHierarchy"/>
    <dgm:cxn modelId="{ADBD6D4D-D5B7-492C-BA20-F8258F46162F}" type="presParOf" srcId="{2BCE58E6-CBE6-4FF6-A606-B7BD7A2882A5}" destId="{4FEFFAD3-DC53-496D-92A4-2C5C31C15B3E}" srcOrd="1" destOrd="0" presId="urn:microsoft.com/office/officeart/2008/layout/HorizontalMultiLevelHierarchy"/>
    <dgm:cxn modelId="{37340F8D-540F-4F28-8A8F-145CD2AC36CF}" type="presParOf" srcId="{4FEFFAD3-DC53-496D-92A4-2C5C31C15B3E}" destId="{1F5B50E1-9BB9-4E04-A775-6A4F48FBADD4}" srcOrd="0" destOrd="0" presId="urn:microsoft.com/office/officeart/2008/layout/HorizontalMultiLevelHierarchy"/>
    <dgm:cxn modelId="{887D559A-F8FB-4D34-8079-C33A122B4647}" type="presParOf" srcId="{1F5B50E1-9BB9-4E04-A775-6A4F48FBADD4}" destId="{6BE722CF-4447-442D-A3DF-3D16FE2D0CC3}" srcOrd="0" destOrd="0" presId="urn:microsoft.com/office/officeart/2008/layout/HorizontalMultiLevelHierarchy"/>
    <dgm:cxn modelId="{7C003212-3B53-499C-8BAD-237F10C589C2}" type="presParOf" srcId="{4FEFFAD3-DC53-496D-92A4-2C5C31C15B3E}" destId="{E6ACCC29-F369-43BD-8098-4154C6ECD39B}" srcOrd="1" destOrd="0" presId="urn:microsoft.com/office/officeart/2008/layout/HorizontalMultiLevelHierarchy"/>
    <dgm:cxn modelId="{AF29516C-BBEE-4DCB-978A-A67AB2654799}" type="presParOf" srcId="{E6ACCC29-F369-43BD-8098-4154C6ECD39B}" destId="{1B5826A1-F4AC-4C7C-A7AD-2E869F968FFB}" srcOrd="0" destOrd="0" presId="urn:microsoft.com/office/officeart/2008/layout/HorizontalMultiLevelHierarchy"/>
    <dgm:cxn modelId="{904715E5-C2B8-4930-9683-B537EC7F43D2}" type="presParOf" srcId="{E6ACCC29-F369-43BD-8098-4154C6ECD39B}" destId="{12F48DF0-D80A-40B7-9205-66AC8C053E22}" srcOrd="1" destOrd="0" presId="urn:microsoft.com/office/officeart/2008/layout/HorizontalMultiLevelHierarchy"/>
    <dgm:cxn modelId="{F3302098-3373-454C-9379-3ED0080C7A88}" type="presParOf" srcId="{12F48DF0-D80A-40B7-9205-66AC8C053E22}" destId="{F3260395-67F1-49DC-A865-5E7A0C8B019E}" srcOrd="0" destOrd="0" presId="urn:microsoft.com/office/officeart/2008/layout/HorizontalMultiLevelHierarchy"/>
    <dgm:cxn modelId="{48EC9484-A3C2-4D1A-86C3-38A926D25771}" type="presParOf" srcId="{F3260395-67F1-49DC-A865-5E7A0C8B019E}" destId="{B2EE7D12-18D3-40FB-9214-87DF418EFB18}" srcOrd="0" destOrd="0" presId="urn:microsoft.com/office/officeart/2008/layout/HorizontalMultiLevelHierarchy"/>
    <dgm:cxn modelId="{10CDDF34-ABC4-4282-8558-4717A7A23A3F}" type="presParOf" srcId="{12F48DF0-D80A-40B7-9205-66AC8C053E22}" destId="{625929BB-6372-4821-B5D9-0C1F32362706}" srcOrd="1" destOrd="0" presId="urn:microsoft.com/office/officeart/2008/layout/HorizontalMultiLevelHierarchy"/>
    <dgm:cxn modelId="{9A65483B-B48F-4AC0-97DA-93B5D197C2DC}" type="presParOf" srcId="{625929BB-6372-4821-B5D9-0C1F32362706}" destId="{A0DDBE9E-CB9E-4CCD-BFC3-5ED77BAED704}" srcOrd="0" destOrd="0" presId="urn:microsoft.com/office/officeart/2008/layout/HorizontalMultiLevelHierarchy"/>
    <dgm:cxn modelId="{DF6F7C1C-AD4E-4B92-B187-6F5D21778F02}" type="presParOf" srcId="{625929BB-6372-4821-B5D9-0C1F32362706}" destId="{8A7707F2-E2BA-4D58-9D8D-8843D29AC0A4}" srcOrd="1" destOrd="0" presId="urn:microsoft.com/office/officeart/2008/layout/HorizontalMultiLevelHierarchy"/>
    <dgm:cxn modelId="{E79722CE-3AFE-412D-A6C4-8D235FF221DC}" type="presParOf" srcId="{C49A80D5-485B-4596-ACC6-DFFFA49362FE}" destId="{FA4C2151-33A0-4C67-ABCA-D995AF4D7F8B}" srcOrd="4" destOrd="0" presId="urn:microsoft.com/office/officeart/2008/layout/HorizontalMultiLevelHierarchy"/>
    <dgm:cxn modelId="{ECEDEF70-7760-429B-A425-A8D9901AE0B1}" type="presParOf" srcId="{FA4C2151-33A0-4C67-ABCA-D995AF4D7F8B}" destId="{4001FE7A-ACD8-40CA-AAF9-B2D000F3B3B6}" srcOrd="0" destOrd="0" presId="urn:microsoft.com/office/officeart/2008/layout/HorizontalMultiLevelHierarchy"/>
    <dgm:cxn modelId="{FB6FE127-4D9C-4D68-8B64-B859BD1B3014}" type="presParOf" srcId="{C49A80D5-485B-4596-ACC6-DFFFA49362FE}" destId="{7A7992C1-6189-46D5-A613-5AA43A705C38}" srcOrd="5" destOrd="0" presId="urn:microsoft.com/office/officeart/2008/layout/HorizontalMultiLevelHierarchy"/>
    <dgm:cxn modelId="{B46C4270-A00F-4397-BC34-9271E932DB6B}" type="presParOf" srcId="{7A7992C1-6189-46D5-A613-5AA43A705C38}" destId="{30A71084-647B-4861-95D6-66CFF20CBDC5}" srcOrd="0" destOrd="0" presId="urn:microsoft.com/office/officeart/2008/layout/HorizontalMultiLevelHierarchy"/>
    <dgm:cxn modelId="{79340464-2754-4B04-89D6-913A169EB3D7}" type="presParOf" srcId="{7A7992C1-6189-46D5-A613-5AA43A705C38}" destId="{2C3236B6-6255-439E-B499-F77603E4FB44}" srcOrd="1" destOrd="0" presId="urn:microsoft.com/office/officeart/2008/layout/HorizontalMultiLevelHierarchy"/>
    <dgm:cxn modelId="{A6AE5CC4-D2C3-49E4-B3ED-62AEB0312CE6}" type="presParOf" srcId="{2C3236B6-6255-439E-B499-F77603E4FB44}" destId="{CB558215-2659-4A15-BCAD-B034D1F5D2AE}" srcOrd="0" destOrd="0" presId="urn:microsoft.com/office/officeart/2008/layout/HorizontalMultiLevelHierarchy"/>
    <dgm:cxn modelId="{9F2BB23C-FBC4-4F6B-B28C-3AABD130F39F}" type="presParOf" srcId="{CB558215-2659-4A15-BCAD-B034D1F5D2AE}" destId="{266EE1AF-D0DE-4896-874A-E289100F08F4}" srcOrd="0" destOrd="0" presId="urn:microsoft.com/office/officeart/2008/layout/HorizontalMultiLevelHierarchy"/>
    <dgm:cxn modelId="{0C9D5BD4-A766-4497-9BEF-C9E848EAE8A7}" type="presParOf" srcId="{2C3236B6-6255-439E-B499-F77603E4FB44}" destId="{B356097B-1628-428C-BB69-D62D8AA1D8DF}" srcOrd="1" destOrd="0" presId="urn:microsoft.com/office/officeart/2008/layout/HorizontalMultiLevelHierarchy"/>
    <dgm:cxn modelId="{F41F6194-F4F1-4611-9BC9-66AC05FF8E28}" type="presParOf" srcId="{B356097B-1628-428C-BB69-D62D8AA1D8DF}" destId="{D1D418D0-B342-4856-A385-2C44838B5E01}" srcOrd="0" destOrd="0" presId="urn:microsoft.com/office/officeart/2008/layout/HorizontalMultiLevelHierarchy"/>
    <dgm:cxn modelId="{58EEC448-9292-4100-80E6-1DC4F1754765}" type="presParOf" srcId="{B356097B-1628-428C-BB69-D62D8AA1D8DF}" destId="{66AC34D1-BF93-4A4F-BB7E-5EF586EBBD79}" srcOrd="1" destOrd="0" presId="urn:microsoft.com/office/officeart/2008/layout/HorizontalMultiLevelHierarchy"/>
    <dgm:cxn modelId="{6C32F3AD-359C-4D33-9E47-85DF1FBBBF44}" type="presParOf" srcId="{2C3236B6-6255-439E-B499-F77603E4FB44}" destId="{75024775-0F0C-4377-8CD5-6C417947B877}" srcOrd="2" destOrd="0" presId="urn:microsoft.com/office/officeart/2008/layout/HorizontalMultiLevelHierarchy"/>
    <dgm:cxn modelId="{9664F9C0-6A8B-457A-96FA-197A84192CCE}" type="presParOf" srcId="{75024775-0F0C-4377-8CD5-6C417947B877}" destId="{B41D9571-2C13-4132-B20D-ED86E84380C2}" srcOrd="0" destOrd="0" presId="urn:microsoft.com/office/officeart/2008/layout/HorizontalMultiLevelHierarchy"/>
    <dgm:cxn modelId="{C42AD338-5DBA-4987-831A-96E135B1FD7C}" type="presParOf" srcId="{2C3236B6-6255-439E-B499-F77603E4FB44}" destId="{ACD843D0-D999-4660-8258-51B00C8889FE}" srcOrd="3" destOrd="0" presId="urn:microsoft.com/office/officeart/2008/layout/HorizontalMultiLevelHierarchy"/>
    <dgm:cxn modelId="{6378C238-5B33-4830-A6ED-926FB53FA507}" type="presParOf" srcId="{ACD843D0-D999-4660-8258-51B00C8889FE}" destId="{184AB40E-E992-4104-A670-6141043A8825}" srcOrd="0" destOrd="0" presId="urn:microsoft.com/office/officeart/2008/layout/HorizontalMultiLevelHierarchy"/>
    <dgm:cxn modelId="{63F31672-C684-4CE8-B37D-4B4C5636E964}" type="presParOf" srcId="{ACD843D0-D999-4660-8258-51B00C8889FE}" destId="{B1A37BE1-0E52-443F-BEE4-EE85CCA11BEF}" srcOrd="1" destOrd="0" presId="urn:microsoft.com/office/officeart/2008/layout/HorizontalMultiLevelHierarchy"/>
    <dgm:cxn modelId="{71E2B556-BFD7-45C9-A492-5F19EA7DBDAE}" type="presParOf" srcId="{C49A80D5-485B-4596-ACC6-DFFFA49362FE}" destId="{AEDAB903-2C12-4C30-8E6A-8B211BD31782}" srcOrd="6" destOrd="0" presId="urn:microsoft.com/office/officeart/2008/layout/HorizontalMultiLevelHierarchy"/>
    <dgm:cxn modelId="{8999CFC7-BDFE-41A5-82FE-CA7EFBECA29B}" type="presParOf" srcId="{AEDAB903-2C12-4C30-8E6A-8B211BD31782}" destId="{5444B7AF-26FA-40C4-8C9C-1E54B073D247}" srcOrd="0" destOrd="0" presId="urn:microsoft.com/office/officeart/2008/layout/HorizontalMultiLevelHierarchy"/>
    <dgm:cxn modelId="{A8231758-6675-4C29-BD89-9064AD5A70C9}" type="presParOf" srcId="{C49A80D5-485B-4596-ACC6-DFFFA49362FE}" destId="{66467F68-7F5C-43B4-80B7-E9BACE271239}" srcOrd="7" destOrd="0" presId="urn:microsoft.com/office/officeart/2008/layout/HorizontalMultiLevelHierarchy"/>
    <dgm:cxn modelId="{A4DF2F98-BA30-41C3-B39B-1D9FCDD26B52}" type="presParOf" srcId="{66467F68-7F5C-43B4-80B7-E9BACE271239}" destId="{211D94DB-42A6-46CD-98F8-44B1C0B476AE}" srcOrd="0" destOrd="0" presId="urn:microsoft.com/office/officeart/2008/layout/HorizontalMultiLevelHierarchy"/>
    <dgm:cxn modelId="{7413FB38-B75C-4275-BDA5-8DDD73990A41}" type="presParOf" srcId="{66467F68-7F5C-43B4-80B7-E9BACE271239}" destId="{B6FB22B3-E0D1-44B6-A1C9-6927F15C1AEC}" srcOrd="1" destOrd="0" presId="urn:microsoft.com/office/officeart/2008/layout/HorizontalMultiLevelHierarchy"/>
    <dgm:cxn modelId="{EFC0B54E-479A-483C-9592-19250E2083C8}" type="presParOf" srcId="{C49A80D5-485B-4596-ACC6-DFFFA49362FE}" destId="{B14A2D44-90ED-484F-8FEF-AA726AC2F6D0}" srcOrd="8" destOrd="0" presId="urn:microsoft.com/office/officeart/2008/layout/HorizontalMultiLevelHierarchy"/>
    <dgm:cxn modelId="{9ED9722A-CD80-4D9E-85F6-C6C09467A64E}" type="presParOf" srcId="{B14A2D44-90ED-484F-8FEF-AA726AC2F6D0}" destId="{FD2C1D78-A89C-4923-9EED-133016597D0E}" srcOrd="0" destOrd="0" presId="urn:microsoft.com/office/officeart/2008/layout/HorizontalMultiLevelHierarchy"/>
    <dgm:cxn modelId="{C6BCB942-58C4-4545-BE23-4B2E18498212}" type="presParOf" srcId="{C49A80D5-485B-4596-ACC6-DFFFA49362FE}" destId="{0326C57B-65BE-470E-AADE-BB3399C7F874}" srcOrd="9" destOrd="0" presId="urn:microsoft.com/office/officeart/2008/layout/HorizontalMultiLevelHierarchy"/>
    <dgm:cxn modelId="{B8F768C2-7270-4588-932E-05DDF49AF3F7}" type="presParOf" srcId="{0326C57B-65BE-470E-AADE-BB3399C7F874}" destId="{D110162B-343B-415E-BB5A-FEA297A699D3}" srcOrd="0" destOrd="0" presId="urn:microsoft.com/office/officeart/2008/layout/HorizontalMultiLevelHierarchy"/>
    <dgm:cxn modelId="{D9172993-0B5D-43E8-88C5-FEB7A863DFF7}" type="presParOf" srcId="{0326C57B-65BE-470E-AADE-BB3399C7F874}" destId="{70260314-A89C-419E-B688-692E3B77D7C0}" srcOrd="1" destOrd="0" presId="urn:microsoft.com/office/officeart/2008/layout/HorizontalMultiLevelHierarchy"/>
    <dgm:cxn modelId="{BDD3975A-99F5-4B65-AABB-19C06A5A4D0E}" type="presParOf" srcId="{C49A80D5-485B-4596-ACC6-DFFFA49362FE}" destId="{39CB558C-29C1-41A2-B166-2FB415EDEADC}" srcOrd="10" destOrd="0" presId="urn:microsoft.com/office/officeart/2008/layout/HorizontalMultiLevelHierarchy"/>
    <dgm:cxn modelId="{3B2945C3-E9EB-490B-A2C7-F7ECA3F349F0}" type="presParOf" srcId="{39CB558C-29C1-41A2-B166-2FB415EDEADC}" destId="{CC1AB3FE-AB62-4802-BE61-9F78281A0E25}" srcOrd="0" destOrd="0" presId="urn:microsoft.com/office/officeart/2008/layout/HorizontalMultiLevelHierarchy"/>
    <dgm:cxn modelId="{87A00592-AD51-4BBF-B1CA-AF692E0E3898}" type="presParOf" srcId="{C49A80D5-485B-4596-ACC6-DFFFA49362FE}" destId="{B0FC5AF5-41E7-4012-88BC-236E05CEE340}" srcOrd="11" destOrd="0" presId="urn:microsoft.com/office/officeart/2008/layout/HorizontalMultiLevelHierarchy"/>
    <dgm:cxn modelId="{C881D050-1C59-49AB-B745-69EB81B755B8}" type="presParOf" srcId="{B0FC5AF5-41E7-4012-88BC-236E05CEE340}" destId="{A338224B-5C54-47A2-8936-37B0F3F0E405}" srcOrd="0" destOrd="0" presId="urn:microsoft.com/office/officeart/2008/layout/HorizontalMultiLevelHierarchy"/>
    <dgm:cxn modelId="{80CD51DE-BFE9-40F1-A83B-4E9B0A22608C}" type="presParOf" srcId="{B0FC5AF5-41E7-4012-88BC-236E05CEE340}" destId="{3FBAD74C-CD3A-4D61-A0D0-43C9BC231783}" srcOrd="1" destOrd="0" presId="urn:microsoft.com/office/officeart/2008/layout/HorizontalMultiLevelHierarchy"/>
    <dgm:cxn modelId="{9098D313-8965-454E-8C22-8182DE256398}" type="presParOf" srcId="{3FBAD74C-CD3A-4D61-A0D0-43C9BC231783}" destId="{BB580C0B-21AA-497C-B086-1A745184F5D9}" srcOrd="0" destOrd="0" presId="urn:microsoft.com/office/officeart/2008/layout/HorizontalMultiLevelHierarchy"/>
    <dgm:cxn modelId="{8038E050-5998-4792-A98A-A4ED5EDFC9CB}" type="presParOf" srcId="{BB580C0B-21AA-497C-B086-1A745184F5D9}" destId="{0C71CD49-F266-4F5A-AF0F-D5DD78D11C91}" srcOrd="0" destOrd="0" presId="urn:microsoft.com/office/officeart/2008/layout/HorizontalMultiLevelHierarchy"/>
    <dgm:cxn modelId="{670CF8F8-4E78-40CF-82C3-A78EACE5CC4D}" type="presParOf" srcId="{3FBAD74C-CD3A-4D61-A0D0-43C9BC231783}" destId="{60F9993C-6052-4261-B8A1-E58FC0BE7467}" srcOrd="1" destOrd="0" presId="urn:microsoft.com/office/officeart/2008/layout/HorizontalMultiLevelHierarchy"/>
    <dgm:cxn modelId="{FFDDCE68-6128-4C38-B884-80E2D3C585E4}" type="presParOf" srcId="{60F9993C-6052-4261-B8A1-E58FC0BE7467}" destId="{9B203F04-AAC5-497B-BED5-96BE65C40E32}" srcOrd="0" destOrd="0" presId="urn:microsoft.com/office/officeart/2008/layout/HorizontalMultiLevelHierarchy"/>
    <dgm:cxn modelId="{9EE2ECC3-22D6-42A5-8049-5238C6FFBC26}" type="presParOf" srcId="{60F9993C-6052-4261-B8A1-E58FC0BE7467}" destId="{7074EDA2-B949-4A78-A288-36C8E3D14A4A}" srcOrd="1" destOrd="0" presId="urn:microsoft.com/office/officeart/2008/layout/HorizontalMultiLevelHierarchy"/>
    <dgm:cxn modelId="{50FE0DB7-1DA2-4320-A17B-592D17974F6C}" type="presParOf" srcId="{7074EDA2-B949-4A78-A288-36C8E3D14A4A}" destId="{95E76CB8-609A-4D2F-B876-ADBD3C710020}" srcOrd="0" destOrd="0" presId="urn:microsoft.com/office/officeart/2008/layout/HorizontalMultiLevelHierarchy"/>
    <dgm:cxn modelId="{33080DD4-09F5-43ED-BA0C-AA7EB1A8FB51}" type="presParOf" srcId="{95E76CB8-609A-4D2F-B876-ADBD3C710020}" destId="{39D1C90C-8735-401B-AEE6-208412A735BE}" srcOrd="0" destOrd="0" presId="urn:microsoft.com/office/officeart/2008/layout/HorizontalMultiLevelHierarchy"/>
    <dgm:cxn modelId="{CCF74984-C76D-4264-AF2D-522EC1A131BD}" type="presParOf" srcId="{7074EDA2-B949-4A78-A288-36C8E3D14A4A}" destId="{6CCC842C-F172-4C47-A7FF-044A213BAE6C}" srcOrd="1" destOrd="0" presId="urn:microsoft.com/office/officeart/2008/layout/HorizontalMultiLevelHierarchy"/>
    <dgm:cxn modelId="{9D9A84A7-8C3C-4573-A8DF-F06A4BF49287}" type="presParOf" srcId="{6CCC842C-F172-4C47-A7FF-044A213BAE6C}" destId="{277AB1FC-D6CD-41FC-8DCA-B8EE1BC9FDE5}" srcOrd="0" destOrd="0" presId="urn:microsoft.com/office/officeart/2008/layout/HorizontalMultiLevelHierarchy"/>
    <dgm:cxn modelId="{F14F4D4D-95FF-41CD-9878-D34685F72635}" type="presParOf" srcId="{6CCC842C-F172-4C47-A7FF-044A213BAE6C}" destId="{62E0F910-22E2-4C7E-8148-175475DF8C0D}" srcOrd="1" destOrd="0" presId="urn:microsoft.com/office/officeart/2008/layout/HorizontalMultiLevelHierarchy"/>
    <dgm:cxn modelId="{2637261B-9603-4BC4-8F3E-F1048246FF72}" type="presParOf" srcId="{62E0F910-22E2-4C7E-8148-175475DF8C0D}" destId="{04641401-289D-4620-B994-A4D07BC1D94E}" srcOrd="0" destOrd="0" presId="urn:microsoft.com/office/officeart/2008/layout/HorizontalMultiLevelHierarchy"/>
    <dgm:cxn modelId="{A8B9EA02-198F-4120-8D79-3E872F9E3AF5}" type="presParOf" srcId="{04641401-289D-4620-B994-A4D07BC1D94E}" destId="{A0EEF571-F086-43B2-A46E-B38E2ADCE316}" srcOrd="0" destOrd="0" presId="urn:microsoft.com/office/officeart/2008/layout/HorizontalMultiLevelHierarchy"/>
    <dgm:cxn modelId="{E3D38E3E-7AB1-411D-8E10-FC54738FDCE3}" type="presParOf" srcId="{62E0F910-22E2-4C7E-8148-175475DF8C0D}" destId="{087AE3E6-99AF-467E-BD1E-0261178AFD41}" srcOrd="1" destOrd="0" presId="urn:microsoft.com/office/officeart/2008/layout/HorizontalMultiLevelHierarchy"/>
    <dgm:cxn modelId="{8663DE8E-6570-4BAD-B83B-89ED81AC50AF}" type="presParOf" srcId="{087AE3E6-99AF-467E-BD1E-0261178AFD41}" destId="{42FA97A7-9417-4800-B65E-19D5F2B2CC64}" srcOrd="0" destOrd="0" presId="urn:microsoft.com/office/officeart/2008/layout/HorizontalMultiLevelHierarchy"/>
    <dgm:cxn modelId="{03F6DC9C-575B-47F8-A822-E276ECE27A7D}" type="presParOf" srcId="{087AE3E6-99AF-467E-BD1E-0261178AFD41}" destId="{264E1C60-85F5-4393-BCA0-D58B5A82FAEA}" srcOrd="1" destOrd="0" presId="urn:microsoft.com/office/officeart/2008/layout/HorizontalMultiLevelHierarchy"/>
    <dgm:cxn modelId="{F67423DA-941C-4E3D-B4D6-C3960C727A9A}" type="presParOf" srcId="{62E0F910-22E2-4C7E-8148-175475DF8C0D}" destId="{71A2A330-F7F5-4AD0-BDAC-43590A8F9C97}" srcOrd="2" destOrd="0" presId="urn:microsoft.com/office/officeart/2008/layout/HorizontalMultiLevelHierarchy"/>
    <dgm:cxn modelId="{D18E5BD0-07BF-4E23-8EAF-29C56C0BC241}" type="presParOf" srcId="{71A2A330-F7F5-4AD0-BDAC-43590A8F9C97}" destId="{153CB9DC-6065-4850-9C46-1EDB22EBF5E1}" srcOrd="0" destOrd="0" presId="urn:microsoft.com/office/officeart/2008/layout/HorizontalMultiLevelHierarchy"/>
    <dgm:cxn modelId="{4A715728-1567-475D-947C-FF1B8D486F5F}" type="presParOf" srcId="{62E0F910-22E2-4C7E-8148-175475DF8C0D}" destId="{DBB850AA-4B37-4945-8614-A92729475FF0}" srcOrd="3" destOrd="0" presId="urn:microsoft.com/office/officeart/2008/layout/HorizontalMultiLevelHierarchy"/>
    <dgm:cxn modelId="{830C42D6-C00A-424B-8AF8-E56E6A4B4B14}" type="presParOf" srcId="{DBB850AA-4B37-4945-8614-A92729475FF0}" destId="{EC2E16FD-FA0A-44EC-B440-7A3B7A82B086}" srcOrd="0" destOrd="0" presId="urn:microsoft.com/office/officeart/2008/layout/HorizontalMultiLevelHierarchy"/>
    <dgm:cxn modelId="{6A251634-4877-40D7-A967-4F967A727CB3}" type="presParOf" srcId="{DBB850AA-4B37-4945-8614-A92729475FF0}" destId="{3D8315B3-4171-41DE-967F-3A153C35CE4C}" srcOrd="1" destOrd="0" presId="urn:microsoft.com/office/officeart/2008/layout/HorizontalMultiLevelHierarchy"/>
    <dgm:cxn modelId="{8A1FCE09-4F0D-49C2-BA48-2C3869CECE63}" type="presParOf" srcId="{7074EDA2-B949-4A78-A288-36C8E3D14A4A}" destId="{9DB60D63-9125-4E49-BE1B-D1BE721F8A2B}" srcOrd="2" destOrd="0" presId="urn:microsoft.com/office/officeart/2008/layout/HorizontalMultiLevelHierarchy"/>
    <dgm:cxn modelId="{8D969540-6CF3-425A-A4E0-4A6361D07A97}" type="presParOf" srcId="{9DB60D63-9125-4E49-BE1B-D1BE721F8A2B}" destId="{79BAFA30-D15B-49D2-BE3A-72B554732F5F}" srcOrd="0" destOrd="0" presId="urn:microsoft.com/office/officeart/2008/layout/HorizontalMultiLevelHierarchy"/>
    <dgm:cxn modelId="{2BE8BD7F-C403-4DA5-A35E-9E89BB6E201B}" type="presParOf" srcId="{7074EDA2-B949-4A78-A288-36C8E3D14A4A}" destId="{E6585CBE-DDD5-4216-B4B6-10C78F9121AE}" srcOrd="3" destOrd="0" presId="urn:microsoft.com/office/officeart/2008/layout/HorizontalMultiLevelHierarchy"/>
    <dgm:cxn modelId="{22D0E406-7751-49DC-8C95-03DED33805BA}" type="presParOf" srcId="{E6585CBE-DDD5-4216-B4B6-10C78F9121AE}" destId="{669B5FCA-E6B1-4A30-A6AD-113F7C984310}" srcOrd="0" destOrd="0" presId="urn:microsoft.com/office/officeart/2008/layout/HorizontalMultiLevelHierarchy"/>
    <dgm:cxn modelId="{12807F64-2CBA-4491-A58B-A4CA5FED099E}" type="presParOf" srcId="{E6585CBE-DDD5-4216-B4B6-10C78F9121AE}" destId="{3884B885-BF60-4375-8C4C-B995BC00023C}" srcOrd="1" destOrd="0" presId="urn:microsoft.com/office/officeart/2008/layout/HorizontalMultiLevelHierarchy"/>
    <dgm:cxn modelId="{9594AA96-ADC7-4AC8-B50E-A263B43624D3}" type="presParOf" srcId="{C49A80D5-485B-4596-ACC6-DFFFA49362FE}" destId="{FE2182C9-BEE1-4FEF-9B81-C179B078943D}" srcOrd="12" destOrd="0" presId="urn:microsoft.com/office/officeart/2008/layout/HorizontalMultiLevelHierarchy"/>
    <dgm:cxn modelId="{0C025782-929D-44DA-BFF7-F0EEC814A8C7}" type="presParOf" srcId="{FE2182C9-BEE1-4FEF-9B81-C179B078943D}" destId="{A41F625D-CF5C-46FE-B81A-48A20CE020E1}" srcOrd="0" destOrd="0" presId="urn:microsoft.com/office/officeart/2008/layout/HorizontalMultiLevelHierarchy"/>
    <dgm:cxn modelId="{A70A1F21-692F-4771-841A-F10062CA325F}" type="presParOf" srcId="{C49A80D5-485B-4596-ACC6-DFFFA49362FE}" destId="{DFF9517A-376B-4916-8884-B84C99DF36FF}" srcOrd="13" destOrd="0" presId="urn:microsoft.com/office/officeart/2008/layout/HorizontalMultiLevelHierarchy"/>
    <dgm:cxn modelId="{467EA5CB-E53E-440A-B487-0683D78DE78B}" type="presParOf" srcId="{DFF9517A-376B-4916-8884-B84C99DF36FF}" destId="{32E38309-10E6-446F-AD30-B5FD9DCBDCEC}" srcOrd="0" destOrd="0" presId="urn:microsoft.com/office/officeart/2008/layout/HorizontalMultiLevelHierarchy"/>
    <dgm:cxn modelId="{58A34A26-C88E-455C-9B22-736126F7A5F7}" type="presParOf" srcId="{DFF9517A-376B-4916-8884-B84C99DF36FF}" destId="{E441DC6F-E9AE-4F74-AB10-FC237BFD65EB}" srcOrd="1" destOrd="0" presId="urn:microsoft.com/office/officeart/2008/layout/HorizontalMultiLevelHierarchy"/>
    <dgm:cxn modelId="{DB62D41F-5851-4EB4-8D89-85BDB6C4D448}" type="presParOf" srcId="{E441DC6F-E9AE-4F74-AB10-FC237BFD65EB}" destId="{C5F38730-1302-4978-8ECA-B50175A2FA4A}" srcOrd="0" destOrd="0" presId="urn:microsoft.com/office/officeart/2008/layout/HorizontalMultiLevelHierarchy"/>
    <dgm:cxn modelId="{AC46E038-DF4A-40CB-987E-FEDC8D8A8678}" type="presParOf" srcId="{C5F38730-1302-4978-8ECA-B50175A2FA4A}" destId="{7B030C70-21F2-42CF-9631-B659457FF74E}" srcOrd="0" destOrd="0" presId="urn:microsoft.com/office/officeart/2008/layout/HorizontalMultiLevelHierarchy"/>
    <dgm:cxn modelId="{C5DBCE28-F4C8-41E4-831E-4CF6594383DB}" type="presParOf" srcId="{E441DC6F-E9AE-4F74-AB10-FC237BFD65EB}" destId="{D4DC9B07-3984-4A5E-B1F2-5C23F78B7903}" srcOrd="1" destOrd="0" presId="urn:microsoft.com/office/officeart/2008/layout/HorizontalMultiLevelHierarchy"/>
    <dgm:cxn modelId="{178B49C3-9700-4CA9-9281-1EECB2D74E6C}" type="presParOf" srcId="{D4DC9B07-3984-4A5E-B1F2-5C23F78B7903}" destId="{84A3E9C9-96BB-437E-9B83-D24B1576F6BE}" srcOrd="0" destOrd="0" presId="urn:microsoft.com/office/officeart/2008/layout/HorizontalMultiLevelHierarchy"/>
    <dgm:cxn modelId="{8F4B9349-3D61-4C68-9961-0CB84FCB5230}" type="presParOf" srcId="{D4DC9B07-3984-4A5E-B1F2-5C23F78B7903}" destId="{DCF1A9B6-145F-48D6-8302-A5C2A3D020A0}" srcOrd="1" destOrd="0" presId="urn:microsoft.com/office/officeart/2008/layout/HorizontalMultiLevelHierarchy"/>
    <dgm:cxn modelId="{5E53CF36-3A0A-4A01-96A5-7C45D1181DB4}" type="presParOf" srcId="{E441DC6F-E9AE-4F74-AB10-FC237BFD65EB}" destId="{CEDB94AB-DE03-4AF6-98AE-79D0C5C37AA3}" srcOrd="2" destOrd="0" presId="urn:microsoft.com/office/officeart/2008/layout/HorizontalMultiLevelHierarchy"/>
    <dgm:cxn modelId="{01259094-811F-423B-900A-462E57ECF2F1}" type="presParOf" srcId="{CEDB94AB-DE03-4AF6-98AE-79D0C5C37AA3}" destId="{675D3DF7-2744-47FD-BAD9-AA83438B537C}" srcOrd="0" destOrd="0" presId="urn:microsoft.com/office/officeart/2008/layout/HorizontalMultiLevelHierarchy"/>
    <dgm:cxn modelId="{835122C1-4602-42E1-904B-54E0559E1C1C}" type="presParOf" srcId="{E441DC6F-E9AE-4F74-AB10-FC237BFD65EB}" destId="{11D24959-B9DE-4DDE-BBF6-6445F6F0D463}" srcOrd="3" destOrd="0" presId="urn:microsoft.com/office/officeart/2008/layout/HorizontalMultiLevelHierarchy"/>
    <dgm:cxn modelId="{F491DB0E-C324-47E3-81EF-3616245C0DD8}" type="presParOf" srcId="{11D24959-B9DE-4DDE-BBF6-6445F6F0D463}" destId="{415F3D4B-BC0D-4CD3-8A3A-AF1502814476}" srcOrd="0" destOrd="0" presId="urn:microsoft.com/office/officeart/2008/layout/HorizontalMultiLevelHierarchy"/>
    <dgm:cxn modelId="{E0002400-2B16-47DD-8EEB-938984B25CFB}" type="presParOf" srcId="{11D24959-B9DE-4DDE-BBF6-6445F6F0D463}" destId="{F62B4DA8-D48D-4B3B-B009-06906BC73A0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2C9E2CA0-8545-4F01-A2BE-EB923EE5AF6B}">
      <dgm:prSet custT="1"/>
      <dgm:spPr/>
      <dgm:t>
        <a:bodyPr/>
        <a:lstStyle/>
        <a:p>
          <a:pPr rtl="1"/>
          <a:r>
            <a:rPr lang="fa-IR" sz="5400" smtClean="0">
              <a:solidFill>
                <a:schemeClr val="bg1"/>
              </a:solidFill>
              <a:cs typeface="B Badr" panose="00000400000000000000" pitchFamily="2" charset="-78"/>
            </a:rPr>
            <a:t>و الباقية</a:t>
          </a:r>
          <a:endParaRPr lang="fa-IR" sz="5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C18DB35-251E-4D35-874A-F3185DFE899C}" type="parTrans" cxnId="{D38CB80D-0EFF-4C06-89F4-045DED43C9A3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7AED32-98F8-4CA9-BB43-91DE40493455}" type="sibTrans" cxnId="{D38CB80D-0EFF-4C06-89F4-045DED43C9A3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43BBE7F-82FB-47F4-91E2-0A5A9258DE83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لطلب التصور فقط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0D836A3-B20E-4E72-B56B-B89D17CF5099}" type="parTrans" cxnId="{3827CF49-ADC4-4C73-87DA-EC2E591B796B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25C29C1-A684-4832-A43D-4118D5272684}" type="sibTrans" cxnId="{3827CF49-ADC4-4C73-87DA-EC2E591B796B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5C78C30-12DA-460C-9812-0BAE0643FE0D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قيل: فيطلب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76EA25C-0041-4C15-9D93-345D0B0AA59F}" type="parTrans" cxnId="{6C3E2077-15AA-4F5B-A95A-5617860F9E19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6058FC9-2E17-4785-9FC9-B8587F732211}" type="sibTrans" cxnId="{6C3E2077-15AA-4F5B-A95A-5617860F9E19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1BE7F7D-A2FC-4481-8798-74A3D02BE7F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بـ (ما)</a:t>
          </a:r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830B35-4ACC-4D9F-9EEB-2632988B7B1D}" type="parTrans" cxnId="{6B9BAFDC-2A3C-4678-A957-9C80A3B04F10}">
      <dgm:prSet custT="1"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1659E20-2D70-4705-BAB3-9F0F2EC74AD5}" type="sibTrans" cxnId="{6B9BAFDC-2A3C-4678-A957-9C80A3B04F10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55E67ED-DE08-4949-8C87-B8F80234BC76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شرح الاسم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EF4B33-EC53-4055-9447-FEB14EF6E8BB}" type="parTrans" cxnId="{094433FB-B2EF-457D-BECA-34AF0E220F9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AC750BC-CD7B-435B-90C6-7AA1D76DA99C}" type="sibTrans" cxnId="{094433FB-B2EF-457D-BECA-34AF0E220F9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64298E7-6291-420E-A428-D28BF08CC43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كقولنا: ما العنقاء؟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8CEED9-5A3A-4AE1-9488-266BB28F3714}" type="parTrans" cxnId="{983DB546-5C4C-4F89-8F5B-270A29E0DE16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CE0E35C-533F-4E6F-B172-5F36007949A0}" type="sibTrans" cxnId="{983DB546-5C4C-4F89-8F5B-270A29E0DE1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7C9EF69-C9B2-40D7-A4EB-16C7338D386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أو ماهية المسمى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12DAED6-B2AB-4C8C-AEE4-7D43393E38A5}" type="parTrans" cxnId="{C5E9A2DA-BFD2-407E-B5F7-3E358B383F1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6504140-6374-446B-9199-2B1389745A12}" type="sibTrans" cxnId="{C5E9A2DA-BFD2-407E-B5F7-3E358B383F1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1B3407D-FA78-4F7F-8777-BD4B2D9AC81F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كقولنا: ما الحركة؟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DEAA593-8545-4104-BEA1-F913F51AF663}" type="parTrans" cxnId="{D0272E12-B252-403B-A2E8-71507300EF2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51E552-73CA-483B-9421-99BEA26A2D25}" type="sibTrans" cxnId="{D0272E12-B252-403B-A2E8-71507300EF2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691CE31-A132-4BC1-A6D8-BA2EAF7C8642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تقع (هل) البسيطة فى الترتيب بينهما 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44CFBDC-09B1-45F4-A767-642C43A7FF50}" type="parTrans" cxnId="{8B1C8B1B-1A56-4E7A-A52C-D944AC187FC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D8A3CB2-5FC1-4186-8870-AD630C562FA7}" type="sibTrans" cxnId="{8B1C8B1B-1A56-4E7A-A52C-D944AC187FC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757758B-B369-4F05-8F2E-3DF415870863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بـ (من)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2B16F02-C6A6-41E7-A72C-B9918841451D}" type="parTrans" cxnId="{5ED33CE5-F0EA-490C-9D11-AD243BFD197F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A5442D2-C88A-47CC-B4A6-3C592A9F99F4}" type="sibTrans" cxnId="{5ED33CE5-F0EA-490C-9D11-AD243BFD197F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B768A22-AAB0-463D-8FF8-139245A171C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العارض المشخص لذى العلم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89E768D-F0D4-4DA8-8D2E-ABB6A26ABC50}" type="parTrans" cxnId="{4FA57C9C-538F-4C7F-9C88-C7D4A7F9C05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C98CECE-F86D-413C-A373-E4C1DCABD69D}" type="sibTrans" cxnId="{4FA57C9C-538F-4C7F-9C88-C7D4A7F9C05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B8D4BE-0A54-4634-A797-B6E9071F3D6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كقولنا: من فى الدار؟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92D3F30-A3A3-42EF-92E7-A2A629794037}" type="parTrans" cxnId="{1C8FFDF0-0756-4510-91AF-C6BAE0E47FB0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33B1CD-1F8B-4FB6-8FD1-EBD6EBFD5CAE}" type="sibTrans" cxnId="{1C8FFDF0-0756-4510-91AF-C6BAE0E47FB0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D91F319-4C92-4C8C-A8A6-1858E4FBD36B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قال السكاكى: يسأل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B0A6C8-CFA2-48ED-A15B-C1C47D3F21B8}" type="parTrans" cxnId="{FA0CAAF6-A6A3-44BF-AA30-CFA2CDF6054F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9FA6B33-4260-4909-A536-3ECF3A108D2E}" type="sibTrans" cxnId="{FA0CAAF6-A6A3-44BF-AA30-CFA2CDF6054F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042FE16-9488-459F-B005-FAF708E0D49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بـ (ما)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16B95AD-FE0A-4D7A-B043-87235F5A42A6}" type="parTrans" cxnId="{80FC84EE-7B7B-401B-9922-524F3F5216EE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44D75F-6407-4B03-9D31-86A66AA259CC}" type="sibTrans" cxnId="{80FC84EE-7B7B-401B-9922-524F3F5216EE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D7CC190-DDE8-4605-95F1-05958A63CE6A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عن الجنس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EDC5F71-F933-458D-9FD0-DC8B8FC63C90}" type="parTrans" cxnId="{BC59226D-3FF0-4C2D-8036-33534B0F02AA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69033BE-C4C9-4D61-8016-217CA58878DF}" type="sibTrans" cxnId="{BC59226D-3FF0-4C2D-8036-33534B0F02AA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816BBA4-58A6-4CDE-A4F2-47D16BFA81E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تقول: ما عندك؟، أى: أى أجناس الأشياء عندك؟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2AF88A8-19C6-43EA-8E14-998BF514B11B}" type="parTrans" cxnId="{3E875A29-7954-454D-A1A7-683DD14ADB84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8FC668F-9658-4F14-872E-07FCEFC0BB7A}" type="sibTrans" cxnId="{3E875A29-7954-454D-A1A7-683DD14ADB84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221FBF6-28A9-4057-98D7-2743B2AF0BB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جوابه: كتاب و نحوه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9D3C2B7-5150-415D-BFA7-D1D288C14EFC}" type="parTrans" cxnId="{719E11D6-A0C9-49FE-880F-D24019DA4C5A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880CBB-37A4-4EC1-83A2-889B0D3E9578}" type="sibTrans" cxnId="{719E11D6-A0C9-49FE-880F-D24019DA4C5A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6F3CCAB-9488-4BF3-A7F4-C92F5BF0B3EF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أو عن الوصف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0D1DA67-00BB-4187-B754-F7F49B224BB2}" type="parTrans" cxnId="{0FB5AE94-157B-4EB5-B88B-AABE385D6FE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5EC876-65A8-40F1-BDBE-DAC9204EDB8D}" type="sibTrans" cxnId="{0FB5AE94-157B-4EB5-B88B-AABE385D6FE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3562976-A759-477E-85F3-5C400DC7DDE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تقول: ما زيد؟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202C471-0BED-4F64-ACA3-047625B349E4}" type="parTrans" cxnId="{74552238-7E28-45AC-A3A1-CDB8DB7CBEC1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7A47530-3EE5-4710-A6E5-D0EF7C5E02C2}" type="sibTrans" cxnId="{74552238-7E28-45AC-A3A1-CDB8DB7CBEC1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6CF80D-7C48-4E8F-8984-09BDE075306B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جوابه: الكريم و نحوه.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B0D5C6B-86FC-44F6-BF02-A8B30B2E0CF9}" type="parTrans" cxnId="{A2DA736C-E8A7-4859-8280-6CB65648C89A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C66260B-1BB6-4A1F-9EB1-AB72E9E96B09}" type="sibTrans" cxnId="{A2DA736C-E8A7-4859-8280-6CB65648C89A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E25E3C2-0FFE-45A8-A299-1BD51B870342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بـ </a:t>
          </a:r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من</a:t>
          </a:r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(</a:t>
          </a:r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A79ADA7-5053-44EA-83E2-2185CF0C672A}" type="parTrans" cxnId="{DBCD4D7F-167B-4CB1-BE82-8B754961C0A3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BF99A7-7E51-490F-9E47-4140B8D70F1C}" type="sibTrans" cxnId="{DBCD4D7F-167B-4CB1-BE82-8B754961C0A3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C30847D-A090-47F3-B1FF-E51481EC62B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عن الجنس من ذوى العلم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9BBF49-6B85-4471-8E1D-3D089D506FDB}" type="parTrans" cxnId="{8D0CA3C2-E5B7-4F7A-A587-A107E3DF29B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93B841-154D-49ED-872E-5DAAE162BC37}" type="sibTrans" cxnId="{8D0CA3C2-E5B7-4F7A-A587-A107E3DF29B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3698C50-F4A1-43E7-BBA7-B0E3822B72F1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تقول: من جبريل؟ أى: أبشر هو أم ملك أم جني؟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38156B6-2906-4C47-B3D9-13415F0456D4}" type="parTrans" cxnId="{A96DCBC6-2841-4ED8-9219-689FA2F474A9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20BC247-B46E-43C3-8279-3FB8423BE385}" type="sibTrans" cxnId="{A96DCBC6-2841-4ED8-9219-689FA2F474A9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1680B0A-E978-4F97-8CF3-95B55DCA3B4B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فيه نظر 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D86A80A-B7A8-4420-ADFC-E8800E2FE4E5}" type="parTrans" cxnId="{0D3F52D1-BE37-457F-9823-8957718167F6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FCA7429-FF30-4B56-B935-9907672A70B7}" type="sibTrans" cxnId="{0D3F52D1-BE37-457F-9823-8957718167F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C8B612-04F9-41D1-B362-01F5130AEA6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بـ (أي)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C26B50-7E66-4FA4-A024-4A83AF9AC8DA}" type="parTrans" cxnId="{56DD3CA1-AA39-4063-A1F9-4C05F610C17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B1E591-F244-4137-ADDC-BAA3AD4AD029}" type="sibTrans" cxnId="{56DD3CA1-AA39-4063-A1F9-4C05F610C17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3A56DD2-3331-4CDC-8DE0-6C06521FF75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عما يميز أحد المتشاركين فى أمر يعمهما؛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01B210-0535-4105-A7F7-E0329B403CD4}" type="parTrans" cxnId="{F7CAC706-0236-4B9A-9433-F347C50A6D2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C2D0BE-56FD-4404-BA1A-C1335549EA0C}" type="sibTrans" cxnId="{F7CAC706-0236-4B9A-9433-F347C50A6D2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4F9397D-F69B-4574-8707-6806D8075DA8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نحو: أي الفريقين خير مقاما 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FB3B6CD-5286-4F57-8A81-85977B547C13}" type="parTrans" cxnId="{646DF70E-71CA-4C5F-B6A6-4016605F1BEA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9915D1-1A48-41BC-9940-383DD37C29AC}" type="sibTrans" cxnId="{646DF70E-71CA-4C5F-B6A6-4016605F1BEA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372BF4-3124-470C-AA04-398E93A64CAE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أى: أنحن أم أصحاب محمد (عليه السلام)؟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1DB6C45-50DA-4312-9AAD-E8632B56AA64}" type="parTrans" cxnId="{7D871AE7-C6B4-4D34-92DB-25CD15DBC196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16E729E-B8D3-463B-8A90-239B6376704C}" type="sibTrans" cxnId="{7D871AE7-C6B4-4D34-92DB-25CD15DBC19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FABED11-6F70-4C8D-80DF-CB069B298595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بـ (كم)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9BA752-E16B-443A-A268-D23E094F0D6B}" type="parTrans" cxnId="{3181EC67-F8C7-4C3C-A5BC-F004A68CF104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C30EAB6-C21A-4725-892D-A961FF9B9113}" type="sibTrans" cxnId="{3181EC67-F8C7-4C3C-A5BC-F004A68CF104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3D98F66-5B5A-4611-954F-2A433C3FF3F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عن العدد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A1486BF-0F5E-484C-A032-B128446C9C10}" type="parTrans" cxnId="{E5275022-4BDE-437A-ACD1-4CF70186C470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952B42-3A5B-4A89-8909-FD8465B62804}" type="sibTrans" cxnId="{E5275022-4BDE-437A-ACD1-4CF70186C470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DC13915-6B9A-4A3A-B824-D86D5EDE3C5F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سل بني إسرائيل كم آتيناهم من آية بينة 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539368-FE0D-4DE9-8099-5F10B35FE1DF}" type="parTrans" cxnId="{F761AA67-70A1-4210-B60D-027623E06496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E5216A-5BEC-4A4A-98CA-FD1300F11B58}" type="sibTrans" cxnId="{F761AA67-70A1-4210-B60D-027623E0649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43F10E6-6F17-4BA8-AD6D-4818A1492652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بـ (كيف)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A2357F-5605-4DB7-B260-97F8AEE6E19F}" type="parTrans" cxnId="{245C6190-4AF9-4ED3-B70A-EC4F805A2944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40BDDB-A747-4663-82BF-30C1B34EC2B6}" type="sibTrans" cxnId="{245C6190-4AF9-4ED3-B70A-EC4F805A2944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40BF691-5D2D-4B09-9517-300520B2093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عن الحال.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1B89407-BFC1-49B8-A00F-93BE3D546309}" type="parTrans" cxnId="{EEB6C564-F8DC-4B40-B894-5FC5A969F79A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3FC6F36-6094-4B8C-8BC8-95137369B93F}" type="sibTrans" cxnId="{EEB6C564-F8DC-4B40-B894-5FC5A969F79A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4560760-53CC-40E7-950A-D65F9E1BE25F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بـ (أين)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57EB0BE-6687-4645-81C9-251216999C4B}" type="parTrans" cxnId="{D646C143-C612-4849-AC4F-853F9717ABE6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E8E5F4D-42BA-4A4C-9214-0ADA7830C472}" type="sibTrans" cxnId="{D646C143-C612-4849-AC4F-853F9717ABE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F281F73-CDB3-4F89-AFC9-E33A46E1BB56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عن المكان.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4143F7-2C74-43FD-B784-10B2C0B0BE4C}" type="parTrans" cxnId="{636F9085-14D0-4C66-8765-6F8908565AC2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F330E0-D3FC-4AEB-AFBF-8F91DDA0AC9E}" type="sibTrans" cxnId="{636F9085-14D0-4C66-8765-6F8908565AC2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C67BDDB-9514-4FEC-9F3C-5DCEFF12C3C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بـ (متى)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F7507E8-7F52-4543-874B-A384CC9C6928}" type="parTrans" cxnId="{FA36D340-94DB-4A9B-BC32-17ECF26893F4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E4C605F-CCFD-479F-9608-F6DB4D8CA943}" type="sibTrans" cxnId="{FA36D340-94DB-4A9B-BC32-17ECF26893F4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35D9926-A737-4EB4-9B14-B6AC7D78915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عن الزمان.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9B7EA1-8534-4157-A8C8-7104EC317429}" type="parTrans" cxnId="{7F34DF4A-8756-42DA-BD52-BC3FD5A520A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4AB2DE-9574-4927-80F4-C748231A7D5C}" type="sibTrans" cxnId="{7F34DF4A-8756-42DA-BD52-BC3FD5A520A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EE048B5-1DAA-4250-9F6A-2A92398FC4E2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بـ (أيان)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7F07FD6-FDEA-4525-823F-283F9F3D3C2A}" type="parTrans" cxnId="{EA3CFC8C-0844-4C1A-872B-C95CAB6AA903}">
      <dgm:prSet custT="1"/>
      <dgm:spPr/>
      <dgm:t>
        <a:bodyPr/>
        <a:lstStyle/>
        <a:p>
          <a:pPr rtl="1"/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3AE655-F8C8-4CB0-92A5-0D5C4FBA7862}" type="sibTrans" cxnId="{EA3CFC8C-0844-4C1A-872B-C95CAB6AA903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A04BDF8-276F-49C3-B883-05C1E641B03A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عن الزمان المستقبل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13DC18-8B60-47FA-A59D-69EC4704BA29}" type="parTrans" cxnId="{85A84E81-6778-4011-89F0-A3EB862618B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E0A22BB-CC21-4727-BE88-B6B302D74535}" type="sibTrans" cxnId="{85A84E81-6778-4011-89F0-A3EB862618B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FDE8476-03DC-461D-9F8D-2F0A2BCBBC1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(أنى)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7831B1C-2352-4FA5-818A-7B5E12BB2998}" type="parTrans" cxnId="{E2657AFA-D199-49EB-A94D-2FF7591150D7}">
      <dgm:prSet custT="1"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AF9405-385F-41FC-B76F-CEF7D03A42A3}" type="sibTrans" cxnId="{E2657AFA-D199-49EB-A94D-2FF7591150D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7DAB745-2D36-4B01-A1AA-EFCCEF31874E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تستعمل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0AB2629-7608-4CC1-A0A9-9079DB31680F}" type="parTrans" cxnId="{2AACF14A-686C-491F-8E1F-FD9695E884DF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5081A6-B67A-41C1-9F3D-1E735BF016E0}" type="sibTrans" cxnId="{2AACF14A-686C-491F-8E1F-FD9695E884DF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172DBC-9D5D-4FEC-BA35-666CDB0B7E56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تارة بمعنى </a:t>
          </a:r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كيف) نحو: فأتوا حرثكم أنى شئتم‏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B586843-BF62-41B9-80C1-0AC3F2FB8047}" type="parTrans" cxnId="{CFB2AFE3-D7A6-4079-B5B5-8E0B22F062D2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0192C52-3257-4BB8-B9DE-24F5072BD2A1}" type="sibTrans" cxnId="{CFB2AFE3-D7A6-4079-B5B5-8E0B22F062D2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FB40135-072E-46B9-B3B7-21748685D14E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أخرى بمعنى </a:t>
          </a:r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من أين) نحو: أنى لك هذا 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B34CFEB-148E-4101-9007-4881A01383D8}" type="parTrans" cxnId="{0E5A6268-A619-47FD-A8D4-9F1F9D3F700D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561B320-2F5F-4477-9721-B9BFF3B133A9}" type="sibTrans" cxnId="{0E5A6268-A619-47FD-A8D4-9F1F9D3F700D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8DA710D-3672-4C3C-A294-C8B9058B29D6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 قيل: و تستعمل فى مواضع التفخيم؛ مثل: يسئل أيان يوم القيامة 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1680A80-6093-43DC-8B98-2E6B97C573BB}" type="parTrans" cxnId="{EBB0D188-FE72-465D-B7C0-F6A0287C5BF6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A83221F-FE4E-4C44-8BE4-E292D678F439}" type="sibTrans" cxnId="{EBB0D188-FE72-465D-B7C0-F6A0287C5BF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3EAD229-78E8-4ED0-B576-E4EFB760C356}" type="pres">
      <dgm:prSet presAssocID="{2C9E2CA0-8545-4F01-A2BE-EB923EE5AF6B}" presName="root1" presStyleCnt="0"/>
      <dgm:spPr/>
    </dgm:pt>
    <dgm:pt modelId="{C9E801CF-F2B6-42CD-AABF-D0462F3CBF10}" type="pres">
      <dgm:prSet presAssocID="{2C9E2CA0-8545-4F01-A2BE-EB923EE5AF6B}" presName="LevelOneTextNode" presStyleLbl="node0" presStyleIdx="0" presStyleCnt="1" custScaleX="21276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49A80D5-485B-4596-ACC6-DFFFA49362FE}" type="pres">
      <dgm:prSet presAssocID="{2C9E2CA0-8545-4F01-A2BE-EB923EE5AF6B}" presName="level2hierChild" presStyleCnt="0"/>
      <dgm:spPr/>
    </dgm:pt>
    <dgm:pt modelId="{85D99917-12DC-487C-8925-3ACBDB5D8044}" type="pres">
      <dgm:prSet presAssocID="{D0D836A3-B20E-4E72-B56B-B89D17CF5099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9670EFB2-0450-4D94-8BE9-E934485C334C}" type="pres">
      <dgm:prSet presAssocID="{D0D836A3-B20E-4E72-B56B-B89D17CF5099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04151673-FB04-4B29-8FC6-9E81452A6E7C}" type="pres">
      <dgm:prSet presAssocID="{943BBE7F-82FB-47F4-91E2-0A5A9258DE83}" presName="root2" presStyleCnt="0"/>
      <dgm:spPr/>
    </dgm:pt>
    <dgm:pt modelId="{77A1F8ED-5B77-48B0-94BB-6F877173B646}" type="pres">
      <dgm:prSet presAssocID="{943BBE7F-82FB-47F4-91E2-0A5A9258DE8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6B329D-BD43-4C92-AB61-0CD4332874FA}" type="pres">
      <dgm:prSet presAssocID="{943BBE7F-82FB-47F4-91E2-0A5A9258DE83}" presName="level3hierChild" presStyleCnt="0"/>
      <dgm:spPr/>
    </dgm:pt>
    <dgm:pt modelId="{E498E085-D06B-47AC-AC9B-EFD11FCB9364}" type="pres">
      <dgm:prSet presAssocID="{B76EA25C-0041-4C15-9D93-345D0B0AA59F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0A473D03-5A51-4A45-AA64-806B24CA2B62}" type="pres">
      <dgm:prSet presAssocID="{B76EA25C-0041-4C15-9D93-345D0B0AA59F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2737959A-D86D-4514-AAE7-4FB7BF848612}" type="pres">
      <dgm:prSet presAssocID="{E5C78C30-12DA-460C-9812-0BAE0643FE0D}" presName="root2" presStyleCnt="0"/>
      <dgm:spPr/>
    </dgm:pt>
    <dgm:pt modelId="{7EC98477-1190-47C0-B768-EDBDDC96B393}" type="pres">
      <dgm:prSet presAssocID="{E5C78C30-12DA-460C-9812-0BAE0643FE0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FB7FCFE-6269-4DDD-9F22-4AA1FF1F7791}" type="pres">
      <dgm:prSet presAssocID="{E5C78C30-12DA-460C-9812-0BAE0643FE0D}" presName="level3hierChild" presStyleCnt="0"/>
      <dgm:spPr/>
    </dgm:pt>
    <dgm:pt modelId="{0FD7713C-87A8-4B9F-849B-89A74E8016B2}" type="pres">
      <dgm:prSet presAssocID="{C4830B35-4ACC-4D9F-9EEB-2632988B7B1D}" presName="conn2-1" presStyleLbl="parChTrans1D3" presStyleIdx="0" presStyleCnt="11"/>
      <dgm:spPr/>
      <dgm:t>
        <a:bodyPr/>
        <a:lstStyle/>
        <a:p>
          <a:pPr rtl="1"/>
          <a:endParaRPr lang="fa-IR"/>
        </a:p>
      </dgm:t>
    </dgm:pt>
    <dgm:pt modelId="{3B57C0AD-76F1-4E2F-80E0-E49107ABD7CE}" type="pres">
      <dgm:prSet presAssocID="{C4830B35-4ACC-4D9F-9EEB-2632988B7B1D}" presName="connTx" presStyleLbl="parChTrans1D3" presStyleIdx="0" presStyleCnt="11"/>
      <dgm:spPr/>
      <dgm:t>
        <a:bodyPr/>
        <a:lstStyle/>
        <a:p>
          <a:pPr rtl="1"/>
          <a:endParaRPr lang="fa-IR"/>
        </a:p>
      </dgm:t>
    </dgm:pt>
    <dgm:pt modelId="{3EBC31BA-08FC-4143-8385-F8624EC0636C}" type="pres">
      <dgm:prSet presAssocID="{C1BE7F7D-A2FC-4481-8798-74A3D02BE7F8}" presName="root2" presStyleCnt="0"/>
      <dgm:spPr/>
    </dgm:pt>
    <dgm:pt modelId="{41046F9E-2D42-4C3E-9B26-9EF754823E15}" type="pres">
      <dgm:prSet presAssocID="{C1BE7F7D-A2FC-4481-8798-74A3D02BE7F8}" presName="LevelTwoTextNode" presStyleLbl="node3" presStyleIdx="0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D061B81-4411-4005-9F7F-7DE69ED7E16A}" type="pres">
      <dgm:prSet presAssocID="{C1BE7F7D-A2FC-4481-8798-74A3D02BE7F8}" presName="level3hierChild" presStyleCnt="0"/>
      <dgm:spPr/>
    </dgm:pt>
    <dgm:pt modelId="{FFE4FA34-DB90-4B5A-B8CF-F5111654C391}" type="pres">
      <dgm:prSet presAssocID="{36EF4B33-EC53-4055-9447-FEB14EF6E8BB}" presName="conn2-1" presStyleLbl="parChTrans1D4" presStyleIdx="0" presStyleCnt="30"/>
      <dgm:spPr/>
      <dgm:t>
        <a:bodyPr/>
        <a:lstStyle/>
        <a:p>
          <a:pPr rtl="1"/>
          <a:endParaRPr lang="fa-IR"/>
        </a:p>
      </dgm:t>
    </dgm:pt>
    <dgm:pt modelId="{C4B08EA6-E81F-4BC8-BFC8-44493EEB0529}" type="pres">
      <dgm:prSet presAssocID="{36EF4B33-EC53-4055-9447-FEB14EF6E8BB}" presName="connTx" presStyleLbl="parChTrans1D4" presStyleIdx="0" presStyleCnt="30"/>
      <dgm:spPr/>
      <dgm:t>
        <a:bodyPr/>
        <a:lstStyle/>
        <a:p>
          <a:pPr rtl="1"/>
          <a:endParaRPr lang="fa-IR"/>
        </a:p>
      </dgm:t>
    </dgm:pt>
    <dgm:pt modelId="{E88B5210-E0BE-4423-8D8D-761DBBAF47BE}" type="pres">
      <dgm:prSet presAssocID="{855E67ED-DE08-4949-8C87-B8F80234BC76}" presName="root2" presStyleCnt="0"/>
      <dgm:spPr/>
    </dgm:pt>
    <dgm:pt modelId="{7521E78E-223E-4BD7-B60F-C261CDDC225C}" type="pres">
      <dgm:prSet presAssocID="{855E67ED-DE08-4949-8C87-B8F80234BC76}" presName="LevelTwoTextNode" presStyleLbl="node4" presStyleIdx="0" presStyleCnt="30" custScaleX="2103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E841DD9-0746-4EF4-8797-BD98F6EEBFDE}" type="pres">
      <dgm:prSet presAssocID="{855E67ED-DE08-4949-8C87-B8F80234BC76}" presName="level3hierChild" presStyleCnt="0"/>
      <dgm:spPr/>
    </dgm:pt>
    <dgm:pt modelId="{2F5C3B07-CD59-479E-8D05-57C0A07FBD83}" type="pres">
      <dgm:prSet presAssocID="{608CEED9-5A3A-4AE1-9488-266BB28F3714}" presName="conn2-1" presStyleLbl="parChTrans1D4" presStyleIdx="1" presStyleCnt="30"/>
      <dgm:spPr/>
      <dgm:t>
        <a:bodyPr/>
        <a:lstStyle/>
        <a:p>
          <a:pPr rtl="1"/>
          <a:endParaRPr lang="fa-IR"/>
        </a:p>
      </dgm:t>
    </dgm:pt>
    <dgm:pt modelId="{3FEB45D0-DFF5-412E-B8CE-8FE2270B2884}" type="pres">
      <dgm:prSet presAssocID="{608CEED9-5A3A-4AE1-9488-266BB28F3714}" presName="connTx" presStyleLbl="parChTrans1D4" presStyleIdx="1" presStyleCnt="30"/>
      <dgm:spPr/>
      <dgm:t>
        <a:bodyPr/>
        <a:lstStyle/>
        <a:p>
          <a:pPr rtl="1"/>
          <a:endParaRPr lang="fa-IR"/>
        </a:p>
      </dgm:t>
    </dgm:pt>
    <dgm:pt modelId="{D2562ADC-AD63-4866-A47C-153EADE19B29}" type="pres">
      <dgm:prSet presAssocID="{864298E7-6291-420E-A428-D28BF08CC437}" presName="root2" presStyleCnt="0"/>
      <dgm:spPr/>
    </dgm:pt>
    <dgm:pt modelId="{A7A7146D-A870-4C59-BDE9-5BB8B209EDB7}" type="pres">
      <dgm:prSet presAssocID="{864298E7-6291-420E-A428-D28BF08CC437}" presName="LevelTwoTextNode" presStyleLbl="node4" presStyleIdx="1" presStyleCnt="30" custScaleX="1278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FA2A86C-9009-43A0-A29D-0AAC6D77AD9E}" type="pres">
      <dgm:prSet presAssocID="{864298E7-6291-420E-A428-D28BF08CC437}" presName="level3hierChild" presStyleCnt="0"/>
      <dgm:spPr/>
    </dgm:pt>
    <dgm:pt modelId="{4F9FDAD7-1DCE-491E-998F-C698FACFF95E}" type="pres">
      <dgm:prSet presAssocID="{F12DAED6-B2AB-4C8C-AEE4-7D43393E38A5}" presName="conn2-1" presStyleLbl="parChTrans1D4" presStyleIdx="2" presStyleCnt="30"/>
      <dgm:spPr/>
      <dgm:t>
        <a:bodyPr/>
        <a:lstStyle/>
        <a:p>
          <a:pPr rtl="1"/>
          <a:endParaRPr lang="fa-IR"/>
        </a:p>
      </dgm:t>
    </dgm:pt>
    <dgm:pt modelId="{938B02FD-4BE7-4361-8CBB-7589461198E2}" type="pres">
      <dgm:prSet presAssocID="{F12DAED6-B2AB-4C8C-AEE4-7D43393E38A5}" presName="connTx" presStyleLbl="parChTrans1D4" presStyleIdx="2" presStyleCnt="30"/>
      <dgm:spPr/>
      <dgm:t>
        <a:bodyPr/>
        <a:lstStyle/>
        <a:p>
          <a:pPr rtl="1"/>
          <a:endParaRPr lang="fa-IR"/>
        </a:p>
      </dgm:t>
    </dgm:pt>
    <dgm:pt modelId="{5D50EB3B-5F30-4DE0-AF35-BB5EC9611919}" type="pres">
      <dgm:prSet presAssocID="{C7C9EF69-C9B2-40D7-A4EB-16C7338D3867}" presName="root2" presStyleCnt="0"/>
      <dgm:spPr/>
    </dgm:pt>
    <dgm:pt modelId="{6699CC11-7BC4-4F94-8C0E-99346792D8CC}" type="pres">
      <dgm:prSet presAssocID="{C7C9EF69-C9B2-40D7-A4EB-16C7338D3867}" presName="LevelTwoTextNode" presStyleLbl="node4" presStyleIdx="2" presStyleCnt="30" custScaleX="2103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B30522-AAF7-44C7-9FB2-8C1E5B754CBE}" type="pres">
      <dgm:prSet presAssocID="{C7C9EF69-C9B2-40D7-A4EB-16C7338D3867}" presName="level3hierChild" presStyleCnt="0"/>
      <dgm:spPr/>
    </dgm:pt>
    <dgm:pt modelId="{2087A0B1-B294-4B5B-8504-C0BD5726D9CA}" type="pres">
      <dgm:prSet presAssocID="{8DEAA593-8545-4104-BEA1-F913F51AF663}" presName="conn2-1" presStyleLbl="parChTrans1D4" presStyleIdx="3" presStyleCnt="30"/>
      <dgm:spPr/>
      <dgm:t>
        <a:bodyPr/>
        <a:lstStyle/>
        <a:p>
          <a:pPr rtl="1"/>
          <a:endParaRPr lang="fa-IR"/>
        </a:p>
      </dgm:t>
    </dgm:pt>
    <dgm:pt modelId="{30C2C1F2-0608-4E21-B223-C43A7ED83D68}" type="pres">
      <dgm:prSet presAssocID="{8DEAA593-8545-4104-BEA1-F913F51AF663}" presName="connTx" presStyleLbl="parChTrans1D4" presStyleIdx="3" presStyleCnt="30"/>
      <dgm:spPr/>
      <dgm:t>
        <a:bodyPr/>
        <a:lstStyle/>
        <a:p>
          <a:pPr rtl="1"/>
          <a:endParaRPr lang="fa-IR"/>
        </a:p>
      </dgm:t>
    </dgm:pt>
    <dgm:pt modelId="{120593BD-E9D1-40EA-B1F2-E9D65CAE3AE5}" type="pres">
      <dgm:prSet presAssocID="{21B3407D-FA78-4F7F-8777-BD4B2D9AC81F}" presName="root2" presStyleCnt="0"/>
      <dgm:spPr/>
    </dgm:pt>
    <dgm:pt modelId="{D6246288-F1CC-47B1-A030-721A846A44D1}" type="pres">
      <dgm:prSet presAssocID="{21B3407D-FA78-4F7F-8777-BD4B2D9AC81F}" presName="LevelTwoTextNode" presStyleLbl="node4" presStyleIdx="3" presStyleCnt="30" custScaleX="1278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A6A9FD1-E8A8-4C45-9E34-740D10A60A6E}" type="pres">
      <dgm:prSet presAssocID="{21B3407D-FA78-4F7F-8777-BD4B2D9AC81F}" presName="level3hierChild" presStyleCnt="0"/>
      <dgm:spPr/>
    </dgm:pt>
    <dgm:pt modelId="{C7056865-2364-4EB4-9E36-F843603BE7A1}" type="pres">
      <dgm:prSet presAssocID="{644CFBDC-09B1-45F4-A767-642C43A7FF50}" presName="conn2-1" presStyleLbl="parChTrans1D4" presStyleIdx="4" presStyleCnt="30"/>
      <dgm:spPr/>
      <dgm:t>
        <a:bodyPr/>
        <a:lstStyle/>
        <a:p>
          <a:pPr rtl="1"/>
          <a:endParaRPr lang="fa-IR"/>
        </a:p>
      </dgm:t>
    </dgm:pt>
    <dgm:pt modelId="{AF180FEB-0EC3-411E-9A5E-3DBE143F4F4A}" type="pres">
      <dgm:prSet presAssocID="{644CFBDC-09B1-45F4-A767-642C43A7FF50}" presName="connTx" presStyleLbl="parChTrans1D4" presStyleIdx="4" presStyleCnt="30"/>
      <dgm:spPr/>
      <dgm:t>
        <a:bodyPr/>
        <a:lstStyle/>
        <a:p>
          <a:pPr rtl="1"/>
          <a:endParaRPr lang="fa-IR"/>
        </a:p>
      </dgm:t>
    </dgm:pt>
    <dgm:pt modelId="{94A40CD7-A6DF-4C44-8A3B-ED8A55C30839}" type="pres">
      <dgm:prSet presAssocID="{8691CE31-A132-4BC1-A6D8-BA2EAF7C8642}" presName="root2" presStyleCnt="0"/>
      <dgm:spPr/>
    </dgm:pt>
    <dgm:pt modelId="{D2374E53-E9D5-430E-9D8F-62B7B2E74F41}" type="pres">
      <dgm:prSet presAssocID="{8691CE31-A132-4BC1-A6D8-BA2EAF7C8642}" presName="LevelTwoTextNode" presStyleLbl="node4" presStyleIdx="4" presStyleCnt="30" custScaleX="2082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DAC2971-888D-4A0A-AAA6-E1B6B4212A16}" type="pres">
      <dgm:prSet presAssocID="{8691CE31-A132-4BC1-A6D8-BA2EAF7C8642}" presName="level3hierChild" presStyleCnt="0"/>
      <dgm:spPr/>
    </dgm:pt>
    <dgm:pt modelId="{31E62911-CD9C-4AEE-9002-07C17FAAAFCD}" type="pres">
      <dgm:prSet presAssocID="{42B16F02-C6A6-41E7-A72C-B9918841451D}" presName="conn2-1" presStyleLbl="parChTrans1D3" presStyleIdx="1" presStyleCnt="11"/>
      <dgm:spPr/>
      <dgm:t>
        <a:bodyPr/>
        <a:lstStyle/>
        <a:p>
          <a:pPr rtl="1"/>
          <a:endParaRPr lang="fa-IR"/>
        </a:p>
      </dgm:t>
    </dgm:pt>
    <dgm:pt modelId="{BDFA6C6F-190A-4FD5-B8E3-B7DF50972FC1}" type="pres">
      <dgm:prSet presAssocID="{42B16F02-C6A6-41E7-A72C-B9918841451D}" presName="connTx" presStyleLbl="parChTrans1D3" presStyleIdx="1" presStyleCnt="11"/>
      <dgm:spPr/>
      <dgm:t>
        <a:bodyPr/>
        <a:lstStyle/>
        <a:p>
          <a:pPr rtl="1"/>
          <a:endParaRPr lang="fa-IR"/>
        </a:p>
      </dgm:t>
    </dgm:pt>
    <dgm:pt modelId="{37531132-C86F-42C1-852C-9F088602F9F8}" type="pres">
      <dgm:prSet presAssocID="{E757758B-B369-4F05-8F2E-3DF415870863}" presName="root2" presStyleCnt="0"/>
      <dgm:spPr/>
    </dgm:pt>
    <dgm:pt modelId="{16A00310-D296-447B-9764-9FD99031E6D6}" type="pres">
      <dgm:prSet presAssocID="{E757758B-B369-4F05-8F2E-3DF415870863}" presName="LevelTwoTextNode" presStyleLbl="node3" presStyleIdx="1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F2AFDFD-4263-4FA3-B3AF-BC308737117F}" type="pres">
      <dgm:prSet presAssocID="{E757758B-B369-4F05-8F2E-3DF415870863}" presName="level3hierChild" presStyleCnt="0"/>
      <dgm:spPr/>
    </dgm:pt>
    <dgm:pt modelId="{17B8C114-4343-4AD6-A37B-9579E2C8C8C1}" type="pres">
      <dgm:prSet presAssocID="{A89E768D-F0D4-4DA8-8D2E-ABB6A26ABC50}" presName="conn2-1" presStyleLbl="parChTrans1D4" presStyleIdx="5" presStyleCnt="30"/>
      <dgm:spPr/>
      <dgm:t>
        <a:bodyPr/>
        <a:lstStyle/>
        <a:p>
          <a:pPr rtl="1"/>
          <a:endParaRPr lang="fa-IR"/>
        </a:p>
      </dgm:t>
    </dgm:pt>
    <dgm:pt modelId="{AC849082-DC2F-45BB-9F3B-0AC2C80F1531}" type="pres">
      <dgm:prSet presAssocID="{A89E768D-F0D4-4DA8-8D2E-ABB6A26ABC50}" presName="connTx" presStyleLbl="parChTrans1D4" presStyleIdx="5" presStyleCnt="30"/>
      <dgm:spPr/>
      <dgm:t>
        <a:bodyPr/>
        <a:lstStyle/>
        <a:p>
          <a:pPr rtl="1"/>
          <a:endParaRPr lang="fa-IR"/>
        </a:p>
      </dgm:t>
    </dgm:pt>
    <dgm:pt modelId="{9FFF4D48-C40B-43DA-95E1-C22111F47984}" type="pres">
      <dgm:prSet presAssocID="{BB768A22-AAB0-463D-8FF8-139245A171C9}" presName="root2" presStyleCnt="0"/>
      <dgm:spPr/>
    </dgm:pt>
    <dgm:pt modelId="{C7AE4F37-C9CB-42FD-B4E1-E8E5D6C39095}" type="pres">
      <dgm:prSet presAssocID="{BB768A22-AAB0-463D-8FF8-139245A171C9}" presName="LevelTwoTextNode" presStyleLbl="node4" presStyleIdx="5" presStyleCnt="30" custScaleX="2103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2A95368-A7D2-4F9B-A265-A5326541A192}" type="pres">
      <dgm:prSet presAssocID="{BB768A22-AAB0-463D-8FF8-139245A171C9}" presName="level3hierChild" presStyleCnt="0"/>
      <dgm:spPr/>
    </dgm:pt>
    <dgm:pt modelId="{49B91842-A934-4E36-8529-7577271113B1}" type="pres">
      <dgm:prSet presAssocID="{D92D3F30-A3A3-42EF-92E7-A2A629794037}" presName="conn2-1" presStyleLbl="parChTrans1D4" presStyleIdx="6" presStyleCnt="30"/>
      <dgm:spPr/>
      <dgm:t>
        <a:bodyPr/>
        <a:lstStyle/>
        <a:p>
          <a:pPr rtl="1"/>
          <a:endParaRPr lang="fa-IR"/>
        </a:p>
      </dgm:t>
    </dgm:pt>
    <dgm:pt modelId="{F429BF6B-29F1-47AA-A9BC-8EA76AC4E720}" type="pres">
      <dgm:prSet presAssocID="{D92D3F30-A3A3-42EF-92E7-A2A629794037}" presName="connTx" presStyleLbl="parChTrans1D4" presStyleIdx="6" presStyleCnt="30"/>
      <dgm:spPr/>
      <dgm:t>
        <a:bodyPr/>
        <a:lstStyle/>
        <a:p>
          <a:pPr rtl="1"/>
          <a:endParaRPr lang="fa-IR"/>
        </a:p>
      </dgm:t>
    </dgm:pt>
    <dgm:pt modelId="{4FAC1912-CE8E-4DFC-8CF1-67BF2B25E23E}" type="pres">
      <dgm:prSet presAssocID="{13B8D4BE-0A54-4634-A797-B6E9071F3D69}" presName="root2" presStyleCnt="0"/>
      <dgm:spPr/>
    </dgm:pt>
    <dgm:pt modelId="{65F779F4-EBB6-48C8-8573-DC8BA2446AAB}" type="pres">
      <dgm:prSet presAssocID="{13B8D4BE-0A54-4634-A797-B6E9071F3D69}" presName="LevelTwoTextNode" presStyleLbl="node4" presStyleIdx="6" presStyleCnt="30" custScaleX="1299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6839CE-56AA-4D74-A2F9-82D44253B13D}" type="pres">
      <dgm:prSet presAssocID="{13B8D4BE-0A54-4634-A797-B6E9071F3D69}" presName="level3hierChild" presStyleCnt="0"/>
      <dgm:spPr/>
    </dgm:pt>
    <dgm:pt modelId="{3126E73C-27A9-4F5E-B656-413925FC41C1}" type="pres">
      <dgm:prSet presAssocID="{28B0A6C8-CFA2-48ED-A15B-C1C47D3F21B8}" presName="conn2-1" presStyleLbl="parChTrans1D3" presStyleIdx="2" presStyleCnt="11"/>
      <dgm:spPr/>
      <dgm:t>
        <a:bodyPr/>
        <a:lstStyle/>
        <a:p>
          <a:pPr rtl="1"/>
          <a:endParaRPr lang="fa-IR"/>
        </a:p>
      </dgm:t>
    </dgm:pt>
    <dgm:pt modelId="{28B5D904-7F49-42AB-83FC-5FD555674109}" type="pres">
      <dgm:prSet presAssocID="{28B0A6C8-CFA2-48ED-A15B-C1C47D3F21B8}" presName="connTx" presStyleLbl="parChTrans1D3" presStyleIdx="2" presStyleCnt="11"/>
      <dgm:spPr/>
      <dgm:t>
        <a:bodyPr/>
        <a:lstStyle/>
        <a:p>
          <a:pPr rtl="1"/>
          <a:endParaRPr lang="fa-IR"/>
        </a:p>
      </dgm:t>
    </dgm:pt>
    <dgm:pt modelId="{B4CDBD90-AC90-4C60-B04F-ADD62A4DC4D4}" type="pres">
      <dgm:prSet presAssocID="{0D91F319-4C92-4C8C-A8A6-1858E4FBD36B}" presName="root2" presStyleCnt="0"/>
      <dgm:spPr/>
    </dgm:pt>
    <dgm:pt modelId="{61499900-294E-4625-A856-E991403E434B}" type="pres">
      <dgm:prSet presAssocID="{0D91F319-4C92-4C8C-A8A6-1858E4FBD36B}" presName="LevelTwoTextNode" presStyleLbl="node3" presStyleIdx="2" presStyleCnt="11" custScaleY="21176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364D4F-0551-4AFE-A923-4012677C3B7E}" type="pres">
      <dgm:prSet presAssocID="{0D91F319-4C92-4C8C-A8A6-1858E4FBD36B}" presName="level3hierChild" presStyleCnt="0"/>
      <dgm:spPr/>
    </dgm:pt>
    <dgm:pt modelId="{64017C8C-DEE8-4FCC-82A5-429E86811713}" type="pres">
      <dgm:prSet presAssocID="{F16B95AD-FE0A-4D7A-B043-87235F5A42A6}" presName="conn2-1" presStyleLbl="parChTrans1D4" presStyleIdx="7" presStyleCnt="30"/>
      <dgm:spPr/>
      <dgm:t>
        <a:bodyPr/>
        <a:lstStyle/>
        <a:p>
          <a:pPr rtl="1"/>
          <a:endParaRPr lang="fa-IR"/>
        </a:p>
      </dgm:t>
    </dgm:pt>
    <dgm:pt modelId="{2BDC2077-D2FF-467F-AEF8-73526C3EF08B}" type="pres">
      <dgm:prSet presAssocID="{F16B95AD-FE0A-4D7A-B043-87235F5A42A6}" presName="connTx" presStyleLbl="parChTrans1D4" presStyleIdx="7" presStyleCnt="30"/>
      <dgm:spPr/>
      <dgm:t>
        <a:bodyPr/>
        <a:lstStyle/>
        <a:p>
          <a:pPr rtl="1"/>
          <a:endParaRPr lang="fa-IR"/>
        </a:p>
      </dgm:t>
    </dgm:pt>
    <dgm:pt modelId="{BBC3CB43-206D-4ACD-9A7F-5AC78198788F}" type="pres">
      <dgm:prSet presAssocID="{B042FE16-9488-459F-B005-FAF708E0D499}" presName="root2" presStyleCnt="0"/>
      <dgm:spPr/>
    </dgm:pt>
    <dgm:pt modelId="{DA8B8E14-9254-4388-9562-4018D6DDA37D}" type="pres">
      <dgm:prSet presAssocID="{B042FE16-9488-459F-B005-FAF708E0D499}" presName="LevelTwoTextNode" presStyleLbl="node4" presStyleIdx="7" presStyleCnt="30" custScaleX="639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411109F-50DC-4192-98A1-090CF4AC1FFA}" type="pres">
      <dgm:prSet presAssocID="{B042FE16-9488-459F-B005-FAF708E0D499}" presName="level3hierChild" presStyleCnt="0"/>
      <dgm:spPr/>
    </dgm:pt>
    <dgm:pt modelId="{ABD386DF-C74E-4F14-A068-84A0575E9E16}" type="pres">
      <dgm:prSet presAssocID="{6EDC5F71-F933-458D-9FD0-DC8B8FC63C90}" presName="conn2-1" presStyleLbl="parChTrans1D4" presStyleIdx="8" presStyleCnt="30"/>
      <dgm:spPr/>
      <dgm:t>
        <a:bodyPr/>
        <a:lstStyle/>
        <a:p>
          <a:pPr rtl="1"/>
          <a:endParaRPr lang="fa-IR"/>
        </a:p>
      </dgm:t>
    </dgm:pt>
    <dgm:pt modelId="{64DB3A11-4048-4C05-BF28-931DFDD2BA1D}" type="pres">
      <dgm:prSet presAssocID="{6EDC5F71-F933-458D-9FD0-DC8B8FC63C90}" presName="connTx" presStyleLbl="parChTrans1D4" presStyleIdx="8" presStyleCnt="30"/>
      <dgm:spPr/>
      <dgm:t>
        <a:bodyPr/>
        <a:lstStyle/>
        <a:p>
          <a:pPr rtl="1"/>
          <a:endParaRPr lang="fa-IR"/>
        </a:p>
      </dgm:t>
    </dgm:pt>
    <dgm:pt modelId="{0074A265-BB20-493D-9F52-C12278924ECE}" type="pres">
      <dgm:prSet presAssocID="{4D7CC190-DDE8-4605-95F1-05958A63CE6A}" presName="root2" presStyleCnt="0"/>
      <dgm:spPr/>
    </dgm:pt>
    <dgm:pt modelId="{A4C58234-B689-4D45-B23B-C975831DD726}" type="pres">
      <dgm:prSet presAssocID="{4D7CC190-DDE8-4605-95F1-05958A63CE6A}" presName="LevelTwoTextNode" presStyleLbl="node4" presStyleIdx="8" presStyleCnt="30" custScaleX="12349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F5A7FBC-5181-4773-83BF-D560237D1A13}" type="pres">
      <dgm:prSet presAssocID="{4D7CC190-DDE8-4605-95F1-05958A63CE6A}" presName="level3hierChild" presStyleCnt="0"/>
      <dgm:spPr/>
    </dgm:pt>
    <dgm:pt modelId="{C3077239-8478-4DAE-A3AE-3758D7FBA55B}" type="pres">
      <dgm:prSet presAssocID="{D2AF88A8-19C6-43EA-8E14-998BF514B11B}" presName="conn2-1" presStyleLbl="parChTrans1D4" presStyleIdx="9" presStyleCnt="30"/>
      <dgm:spPr/>
      <dgm:t>
        <a:bodyPr/>
        <a:lstStyle/>
        <a:p>
          <a:pPr rtl="1"/>
          <a:endParaRPr lang="fa-IR"/>
        </a:p>
      </dgm:t>
    </dgm:pt>
    <dgm:pt modelId="{67725888-8F0F-470A-AF2E-78E01AAB11DF}" type="pres">
      <dgm:prSet presAssocID="{D2AF88A8-19C6-43EA-8E14-998BF514B11B}" presName="connTx" presStyleLbl="parChTrans1D4" presStyleIdx="9" presStyleCnt="30"/>
      <dgm:spPr/>
      <dgm:t>
        <a:bodyPr/>
        <a:lstStyle/>
        <a:p>
          <a:pPr rtl="1"/>
          <a:endParaRPr lang="fa-IR"/>
        </a:p>
      </dgm:t>
    </dgm:pt>
    <dgm:pt modelId="{52752CFD-6058-43DA-AA24-C4F49E249C43}" type="pres">
      <dgm:prSet presAssocID="{A816BBA4-58A6-4CDE-A4F2-47D16BFA81E4}" presName="root2" presStyleCnt="0"/>
      <dgm:spPr/>
    </dgm:pt>
    <dgm:pt modelId="{FA573704-A4F8-48DD-937C-567642C56559}" type="pres">
      <dgm:prSet presAssocID="{A816BBA4-58A6-4CDE-A4F2-47D16BFA81E4}" presName="LevelTwoTextNode" presStyleLbl="node4" presStyleIdx="9" presStyleCnt="30" custScaleX="2696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CB63135-1C8D-4C10-822D-3EB48A377DC4}" type="pres">
      <dgm:prSet presAssocID="{A816BBA4-58A6-4CDE-A4F2-47D16BFA81E4}" presName="level3hierChild" presStyleCnt="0"/>
      <dgm:spPr/>
    </dgm:pt>
    <dgm:pt modelId="{5536239E-E945-43EA-A90A-C6EDD93CBF1B}" type="pres">
      <dgm:prSet presAssocID="{A9D3C2B7-5150-415D-BFA7-D1D288C14EFC}" presName="conn2-1" presStyleLbl="parChTrans1D4" presStyleIdx="10" presStyleCnt="30"/>
      <dgm:spPr/>
      <dgm:t>
        <a:bodyPr/>
        <a:lstStyle/>
        <a:p>
          <a:pPr rtl="1"/>
          <a:endParaRPr lang="fa-IR"/>
        </a:p>
      </dgm:t>
    </dgm:pt>
    <dgm:pt modelId="{7FBB84B5-3B83-4700-B35D-9931BBB6963F}" type="pres">
      <dgm:prSet presAssocID="{A9D3C2B7-5150-415D-BFA7-D1D288C14EFC}" presName="connTx" presStyleLbl="parChTrans1D4" presStyleIdx="10" presStyleCnt="30"/>
      <dgm:spPr/>
      <dgm:t>
        <a:bodyPr/>
        <a:lstStyle/>
        <a:p>
          <a:pPr rtl="1"/>
          <a:endParaRPr lang="fa-IR"/>
        </a:p>
      </dgm:t>
    </dgm:pt>
    <dgm:pt modelId="{D7C1D3B5-3162-4772-AC1C-38964A744288}" type="pres">
      <dgm:prSet presAssocID="{3221FBF6-28A9-4057-98D7-2743B2AF0BB4}" presName="root2" presStyleCnt="0"/>
      <dgm:spPr/>
    </dgm:pt>
    <dgm:pt modelId="{9244BDB9-C06E-40A0-A88B-B36DF6C9D607}" type="pres">
      <dgm:prSet presAssocID="{3221FBF6-28A9-4057-98D7-2743B2AF0BB4}" presName="LevelTwoTextNode" presStyleLbl="node4" presStyleIdx="10" presStyleCnt="30" custScaleX="1340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CBF49E6-9883-49AA-BCC9-CDAB7FCBE126}" type="pres">
      <dgm:prSet presAssocID="{3221FBF6-28A9-4057-98D7-2743B2AF0BB4}" presName="level3hierChild" presStyleCnt="0"/>
      <dgm:spPr/>
    </dgm:pt>
    <dgm:pt modelId="{BA6B32AC-70B8-4174-80AC-5A2429DEAAE8}" type="pres">
      <dgm:prSet presAssocID="{40D1DA67-00BB-4187-B754-F7F49B224BB2}" presName="conn2-1" presStyleLbl="parChTrans1D4" presStyleIdx="11" presStyleCnt="30"/>
      <dgm:spPr/>
      <dgm:t>
        <a:bodyPr/>
        <a:lstStyle/>
        <a:p>
          <a:pPr rtl="1"/>
          <a:endParaRPr lang="fa-IR"/>
        </a:p>
      </dgm:t>
    </dgm:pt>
    <dgm:pt modelId="{D06E7974-7654-4035-B71B-C3EB9BD4EE7E}" type="pres">
      <dgm:prSet presAssocID="{40D1DA67-00BB-4187-B754-F7F49B224BB2}" presName="connTx" presStyleLbl="parChTrans1D4" presStyleIdx="11" presStyleCnt="30"/>
      <dgm:spPr/>
      <dgm:t>
        <a:bodyPr/>
        <a:lstStyle/>
        <a:p>
          <a:pPr rtl="1"/>
          <a:endParaRPr lang="fa-IR"/>
        </a:p>
      </dgm:t>
    </dgm:pt>
    <dgm:pt modelId="{747F59E0-7C52-4D9E-B89D-E2DA1694AE15}" type="pres">
      <dgm:prSet presAssocID="{16F3CCAB-9488-4BF3-A7F4-C92F5BF0B3EF}" presName="root2" presStyleCnt="0"/>
      <dgm:spPr/>
    </dgm:pt>
    <dgm:pt modelId="{11C5B6ED-D93B-4762-ADBE-A842DE8592B8}" type="pres">
      <dgm:prSet presAssocID="{16F3CCAB-9488-4BF3-A7F4-C92F5BF0B3EF}" presName="LevelTwoTextNode" presStyleLbl="node4" presStyleIdx="11" presStyleCnt="30" custScaleX="12349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B980F3B-1E80-4F10-B47D-9B721C28DAB6}" type="pres">
      <dgm:prSet presAssocID="{16F3CCAB-9488-4BF3-A7F4-C92F5BF0B3EF}" presName="level3hierChild" presStyleCnt="0"/>
      <dgm:spPr/>
    </dgm:pt>
    <dgm:pt modelId="{A951A482-BB61-4E50-AF7D-719178F1CD93}" type="pres">
      <dgm:prSet presAssocID="{6202C471-0BED-4F64-ACA3-047625B349E4}" presName="conn2-1" presStyleLbl="parChTrans1D4" presStyleIdx="12" presStyleCnt="30"/>
      <dgm:spPr/>
      <dgm:t>
        <a:bodyPr/>
        <a:lstStyle/>
        <a:p>
          <a:pPr rtl="1"/>
          <a:endParaRPr lang="fa-IR"/>
        </a:p>
      </dgm:t>
    </dgm:pt>
    <dgm:pt modelId="{CFD69BE5-A4EC-454D-A983-97F0EB744874}" type="pres">
      <dgm:prSet presAssocID="{6202C471-0BED-4F64-ACA3-047625B349E4}" presName="connTx" presStyleLbl="parChTrans1D4" presStyleIdx="12" presStyleCnt="30"/>
      <dgm:spPr/>
      <dgm:t>
        <a:bodyPr/>
        <a:lstStyle/>
        <a:p>
          <a:pPr rtl="1"/>
          <a:endParaRPr lang="fa-IR"/>
        </a:p>
      </dgm:t>
    </dgm:pt>
    <dgm:pt modelId="{4AF12A1A-B3A3-4045-8ADD-ABC2690F041B}" type="pres">
      <dgm:prSet presAssocID="{A3562976-A759-477E-85F3-5C400DC7DDEC}" presName="root2" presStyleCnt="0"/>
      <dgm:spPr/>
    </dgm:pt>
    <dgm:pt modelId="{98EB9DCF-8A21-406A-883D-2F3E5E4F3EC9}" type="pres">
      <dgm:prSet presAssocID="{A3562976-A759-477E-85F3-5C400DC7DDEC}" presName="LevelTwoTextNode" presStyleLbl="node4" presStyleIdx="12" presStyleCnt="30" custScaleX="2696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ED3567A-C5DE-4819-A905-DFFD46F2AEC8}" type="pres">
      <dgm:prSet presAssocID="{A3562976-A759-477E-85F3-5C400DC7DDEC}" presName="level3hierChild" presStyleCnt="0"/>
      <dgm:spPr/>
    </dgm:pt>
    <dgm:pt modelId="{E66DDFB0-65CB-4841-AA09-905AF78199AF}" type="pres">
      <dgm:prSet presAssocID="{6B0D5C6B-86FC-44F6-BF02-A8B30B2E0CF9}" presName="conn2-1" presStyleLbl="parChTrans1D4" presStyleIdx="13" presStyleCnt="30"/>
      <dgm:spPr/>
      <dgm:t>
        <a:bodyPr/>
        <a:lstStyle/>
        <a:p>
          <a:pPr rtl="1"/>
          <a:endParaRPr lang="fa-IR"/>
        </a:p>
      </dgm:t>
    </dgm:pt>
    <dgm:pt modelId="{BF428877-7DA3-4BEA-96D4-F045CF845797}" type="pres">
      <dgm:prSet presAssocID="{6B0D5C6B-86FC-44F6-BF02-A8B30B2E0CF9}" presName="connTx" presStyleLbl="parChTrans1D4" presStyleIdx="13" presStyleCnt="30"/>
      <dgm:spPr/>
      <dgm:t>
        <a:bodyPr/>
        <a:lstStyle/>
        <a:p>
          <a:pPr rtl="1"/>
          <a:endParaRPr lang="fa-IR"/>
        </a:p>
      </dgm:t>
    </dgm:pt>
    <dgm:pt modelId="{D3BCC259-A0AF-4B9E-A1E3-DB0AF54736B9}" type="pres">
      <dgm:prSet presAssocID="{286CF80D-7C48-4E8F-8984-09BDE075306B}" presName="root2" presStyleCnt="0"/>
      <dgm:spPr/>
    </dgm:pt>
    <dgm:pt modelId="{81F7AFBB-ECC9-4FD5-ADED-71AC5ABE069B}" type="pres">
      <dgm:prSet presAssocID="{286CF80D-7C48-4E8F-8984-09BDE075306B}" presName="LevelTwoTextNode" presStyleLbl="node4" presStyleIdx="13" presStyleCnt="30" custScaleX="1340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50FE4A1-930A-40C5-8836-3C8098229716}" type="pres">
      <dgm:prSet presAssocID="{286CF80D-7C48-4E8F-8984-09BDE075306B}" presName="level3hierChild" presStyleCnt="0"/>
      <dgm:spPr/>
    </dgm:pt>
    <dgm:pt modelId="{484F795E-BDAE-418B-951B-D187F1932567}" type="pres">
      <dgm:prSet presAssocID="{FA79ADA7-5053-44EA-83E2-2185CF0C672A}" presName="conn2-1" presStyleLbl="parChTrans1D4" presStyleIdx="14" presStyleCnt="30"/>
      <dgm:spPr/>
      <dgm:t>
        <a:bodyPr/>
        <a:lstStyle/>
        <a:p>
          <a:pPr rtl="1"/>
          <a:endParaRPr lang="fa-IR"/>
        </a:p>
      </dgm:t>
    </dgm:pt>
    <dgm:pt modelId="{05B97DE1-2A01-43C6-B8CE-CDF6F1485301}" type="pres">
      <dgm:prSet presAssocID="{FA79ADA7-5053-44EA-83E2-2185CF0C672A}" presName="connTx" presStyleLbl="parChTrans1D4" presStyleIdx="14" presStyleCnt="30"/>
      <dgm:spPr/>
      <dgm:t>
        <a:bodyPr/>
        <a:lstStyle/>
        <a:p>
          <a:pPr rtl="1"/>
          <a:endParaRPr lang="fa-IR"/>
        </a:p>
      </dgm:t>
    </dgm:pt>
    <dgm:pt modelId="{272F7549-B540-4EAE-AEA3-A0C4BC82D9DF}" type="pres">
      <dgm:prSet presAssocID="{4E25E3C2-0FFE-45A8-A299-1BD51B870342}" presName="root2" presStyleCnt="0"/>
      <dgm:spPr/>
    </dgm:pt>
    <dgm:pt modelId="{3AFC3741-7E6C-4338-8C33-06D87E4CD83A}" type="pres">
      <dgm:prSet presAssocID="{4E25E3C2-0FFE-45A8-A299-1BD51B870342}" presName="LevelTwoTextNode" presStyleLbl="node4" presStyleIdx="14" presStyleCnt="30" custScaleX="639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30A9B44-FB06-49A8-BB46-AB2D91270484}" type="pres">
      <dgm:prSet presAssocID="{4E25E3C2-0FFE-45A8-A299-1BD51B870342}" presName="level3hierChild" presStyleCnt="0"/>
      <dgm:spPr/>
    </dgm:pt>
    <dgm:pt modelId="{9E474EF2-DDEC-4E83-91E9-D0D007D68273}" type="pres">
      <dgm:prSet presAssocID="{799BBF49-6B85-4471-8E1D-3D089D506FDB}" presName="conn2-1" presStyleLbl="parChTrans1D4" presStyleIdx="15" presStyleCnt="30"/>
      <dgm:spPr/>
      <dgm:t>
        <a:bodyPr/>
        <a:lstStyle/>
        <a:p>
          <a:pPr rtl="1"/>
          <a:endParaRPr lang="fa-IR"/>
        </a:p>
      </dgm:t>
    </dgm:pt>
    <dgm:pt modelId="{B0461DFD-C157-4961-8A11-EF711E6691D1}" type="pres">
      <dgm:prSet presAssocID="{799BBF49-6B85-4471-8E1D-3D089D506FDB}" presName="connTx" presStyleLbl="parChTrans1D4" presStyleIdx="15" presStyleCnt="30"/>
      <dgm:spPr/>
      <dgm:t>
        <a:bodyPr/>
        <a:lstStyle/>
        <a:p>
          <a:pPr rtl="1"/>
          <a:endParaRPr lang="fa-IR"/>
        </a:p>
      </dgm:t>
    </dgm:pt>
    <dgm:pt modelId="{DC273A5D-3E81-4171-9F69-2DF5BFBB785B}" type="pres">
      <dgm:prSet presAssocID="{CC30847D-A090-47F3-B1FF-E51481EC62BC}" presName="root2" presStyleCnt="0"/>
      <dgm:spPr/>
    </dgm:pt>
    <dgm:pt modelId="{516A856B-9814-4712-91E2-67795F0A4981}" type="pres">
      <dgm:prSet presAssocID="{CC30847D-A090-47F3-B1FF-E51481EC62BC}" presName="LevelTwoTextNode" presStyleLbl="node4" presStyleIdx="15" presStyleCnt="30" custScaleX="12349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6B2A6AE-6F85-449B-A74D-FE37BF9FD7DF}" type="pres">
      <dgm:prSet presAssocID="{CC30847D-A090-47F3-B1FF-E51481EC62BC}" presName="level3hierChild" presStyleCnt="0"/>
      <dgm:spPr/>
    </dgm:pt>
    <dgm:pt modelId="{7198CE6F-D84E-4681-96C2-017E8BEFEF65}" type="pres">
      <dgm:prSet presAssocID="{738156B6-2906-4C47-B3D9-13415F0456D4}" presName="conn2-1" presStyleLbl="parChTrans1D4" presStyleIdx="16" presStyleCnt="30"/>
      <dgm:spPr/>
      <dgm:t>
        <a:bodyPr/>
        <a:lstStyle/>
        <a:p>
          <a:pPr rtl="1"/>
          <a:endParaRPr lang="fa-IR"/>
        </a:p>
      </dgm:t>
    </dgm:pt>
    <dgm:pt modelId="{BE88BF71-0566-475D-88D3-02F5DA962062}" type="pres">
      <dgm:prSet presAssocID="{738156B6-2906-4C47-B3D9-13415F0456D4}" presName="connTx" presStyleLbl="parChTrans1D4" presStyleIdx="16" presStyleCnt="30"/>
      <dgm:spPr/>
      <dgm:t>
        <a:bodyPr/>
        <a:lstStyle/>
        <a:p>
          <a:pPr rtl="1"/>
          <a:endParaRPr lang="fa-IR"/>
        </a:p>
      </dgm:t>
    </dgm:pt>
    <dgm:pt modelId="{D50C8CFB-A38C-4DF4-B5E4-B7B139FF7A9D}" type="pres">
      <dgm:prSet presAssocID="{63698C50-F4A1-43E7-BBA7-B0E3822B72F1}" presName="root2" presStyleCnt="0"/>
      <dgm:spPr/>
    </dgm:pt>
    <dgm:pt modelId="{66D0D4E6-6E88-4F27-AE29-A14F222456B2}" type="pres">
      <dgm:prSet presAssocID="{63698C50-F4A1-43E7-BBA7-B0E3822B72F1}" presName="LevelTwoTextNode" presStyleLbl="node4" presStyleIdx="16" presStyleCnt="30" custScaleX="2696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57C33D7-79CF-4821-897E-E486381C79E1}" type="pres">
      <dgm:prSet presAssocID="{63698C50-F4A1-43E7-BBA7-B0E3822B72F1}" presName="level3hierChild" presStyleCnt="0"/>
      <dgm:spPr/>
    </dgm:pt>
    <dgm:pt modelId="{E9F7F151-3DC2-4D20-8729-1C9C0FB28F47}" type="pres">
      <dgm:prSet presAssocID="{4D86A80A-B7A8-4420-ADFC-E8800E2FE4E5}" presName="conn2-1" presStyleLbl="parChTrans1D3" presStyleIdx="3" presStyleCnt="11"/>
      <dgm:spPr/>
      <dgm:t>
        <a:bodyPr/>
        <a:lstStyle/>
        <a:p>
          <a:pPr rtl="1"/>
          <a:endParaRPr lang="fa-IR"/>
        </a:p>
      </dgm:t>
    </dgm:pt>
    <dgm:pt modelId="{350C9CA9-8AF4-4E6F-B9F3-3777B6CE66EE}" type="pres">
      <dgm:prSet presAssocID="{4D86A80A-B7A8-4420-ADFC-E8800E2FE4E5}" presName="connTx" presStyleLbl="parChTrans1D3" presStyleIdx="3" presStyleCnt="11"/>
      <dgm:spPr/>
      <dgm:t>
        <a:bodyPr/>
        <a:lstStyle/>
        <a:p>
          <a:pPr rtl="1"/>
          <a:endParaRPr lang="fa-IR"/>
        </a:p>
      </dgm:t>
    </dgm:pt>
    <dgm:pt modelId="{C1D9F070-1497-40DF-81EC-BBFFAFCE7BC4}" type="pres">
      <dgm:prSet presAssocID="{11680B0A-E978-4F97-8CF3-95B55DCA3B4B}" presName="root2" presStyleCnt="0"/>
      <dgm:spPr/>
    </dgm:pt>
    <dgm:pt modelId="{0B66F82F-79A6-4767-9E3C-726A199CF8AA}" type="pres">
      <dgm:prSet presAssocID="{11680B0A-E978-4F97-8CF3-95B55DCA3B4B}" presName="LevelTwoTextNode" presStyleLbl="node3" presStyleIdx="3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CB4E5A4-789A-41EF-8F91-CC4CAC0F534A}" type="pres">
      <dgm:prSet presAssocID="{11680B0A-E978-4F97-8CF3-95B55DCA3B4B}" presName="level3hierChild" presStyleCnt="0"/>
      <dgm:spPr/>
    </dgm:pt>
    <dgm:pt modelId="{D698F886-D41F-4182-8652-6254658EFB28}" type="pres">
      <dgm:prSet presAssocID="{70C26B50-7E66-4FA4-A024-4A83AF9AC8DA}" presName="conn2-1" presStyleLbl="parChTrans1D3" presStyleIdx="4" presStyleCnt="11"/>
      <dgm:spPr/>
      <dgm:t>
        <a:bodyPr/>
        <a:lstStyle/>
        <a:p>
          <a:pPr rtl="1"/>
          <a:endParaRPr lang="fa-IR"/>
        </a:p>
      </dgm:t>
    </dgm:pt>
    <dgm:pt modelId="{B75C059B-BEFD-478A-B6A9-B32FBDF473E1}" type="pres">
      <dgm:prSet presAssocID="{70C26B50-7E66-4FA4-A024-4A83AF9AC8DA}" presName="connTx" presStyleLbl="parChTrans1D3" presStyleIdx="4" presStyleCnt="11"/>
      <dgm:spPr/>
      <dgm:t>
        <a:bodyPr/>
        <a:lstStyle/>
        <a:p>
          <a:pPr rtl="1"/>
          <a:endParaRPr lang="fa-IR"/>
        </a:p>
      </dgm:t>
    </dgm:pt>
    <dgm:pt modelId="{6B353755-2F60-4C98-8E02-FB87F366887C}" type="pres">
      <dgm:prSet presAssocID="{07C8B612-04F9-41D1-B362-01F5130AEA60}" presName="root2" presStyleCnt="0"/>
      <dgm:spPr/>
    </dgm:pt>
    <dgm:pt modelId="{48C4129A-C04B-46C1-8240-E354A5466016}" type="pres">
      <dgm:prSet presAssocID="{07C8B612-04F9-41D1-B362-01F5130AEA60}" presName="LevelTwoTextNode" presStyleLbl="node3" presStyleIdx="4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D71EFE6-F145-4C58-B13B-AA5748C9B36B}" type="pres">
      <dgm:prSet presAssocID="{07C8B612-04F9-41D1-B362-01F5130AEA60}" presName="level3hierChild" presStyleCnt="0"/>
      <dgm:spPr/>
    </dgm:pt>
    <dgm:pt modelId="{E5C59F62-8245-47FD-BA27-D6521C5CBDDD}" type="pres">
      <dgm:prSet presAssocID="{8401B210-0535-4105-A7F7-E0329B403CD4}" presName="conn2-1" presStyleLbl="parChTrans1D4" presStyleIdx="17" presStyleCnt="30"/>
      <dgm:spPr/>
      <dgm:t>
        <a:bodyPr/>
        <a:lstStyle/>
        <a:p>
          <a:pPr rtl="1"/>
          <a:endParaRPr lang="fa-IR"/>
        </a:p>
      </dgm:t>
    </dgm:pt>
    <dgm:pt modelId="{B4F82E5E-347A-4CC3-8E7D-E3D308922F6F}" type="pres">
      <dgm:prSet presAssocID="{8401B210-0535-4105-A7F7-E0329B403CD4}" presName="connTx" presStyleLbl="parChTrans1D4" presStyleIdx="17" presStyleCnt="30"/>
      <dgm:spPr/>
      <dgm:t>
        <a:bodyPr/>
        <a:lstStyle/>
        <a:p>
          <a:pPr rtl="1"/>
          <a:endParaRPr lang="fa-IR"/>
        </a:p>
      </dgm:t>
    </dgm:pt>
    <dgm:pt modelId="{267B4505-4B09-4943-A487-0E45514D6786}" type="pres">
      <dgm:prSet presAssocID="{03A56DD2-3331-4CDC-8DE0-6C06521FF75A}" presName="root2" presStyleCnt="0"/>
      <dgm:spPr/>
    </dgm:pt>
    <dgm:pt modelId="{A95A474B-71DF-44B6-8BD5-9CD5D461A309}" type="pres">
      <dgm:prSet presAssocID="{03A56DD2-3331-4CDC-8DE0-6C06521FF75A}" presName="LevelTwoTextNode" presStyleLbl="node4" presStyleIdx="17" presStyleCnt="30" custScaleX="2103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D9E75A-EC9E-4204-84BA-9FEFE344A1AA}" type="pres">
      <dgm:prSet presAssocID="{03A56DD2-3331-4CDC-8DE0-6C06521FF75A}" presName="level3hierChild" presStyleCnt="0"/>
      <dgm:spPr/>
    </dgm:pt>
    <dgm:pt modelId="{08E04FAC-D284-4306-8A14-E4E0BC7C206B}" type="pres">
      <dgm:prSet presAssocID="{2FB3B6CD-5286-4F57-8A81-85977B547C13}" presName="conn2-1" presStyleLbl="parChTrans1D4" presStyleIdx="18" presStyleCnt="30"/>
      <dgm:spPr/>
      <dgm:t>
        <a:bodyPr/>
        <a:lstStyle/>
        <a:p>
          <a:pPr rtl="1"/>
          <a:endParaRPr lang="fa-IR"/>
        </a:p>
      </dgm:t>
    </dgm:pt>
    <dgm:pt modelId="{1B1BD7A7-B737-4425-A7B4-6D504D9BF8EA}" type="pres">
      <dgm:prSet presAssocID="{2FB3B6CD-5286-4F57-8A81-85977B547C13}" presName="connTx" presStyleLbl="parChTrans1D4" presStyleIdx="18" presStyleCnt="30"/>
      <dgm:spPr/>
      <dgm:t>
        <a:bodyPr/>
        <a:lstStyle/>
        <a:p>
          <a:pPr rtl="1"/>
          <a:endParaRPr lang="fa-IR"/>
        </a:p>
      </dgm:t>
    </dgm:pt>
    <dgm:pt modelId="{4C40B0A7-ABB2-42B9-9CBC-B59354D24371}" type="pres">
      <dgm:prSet presAssocID="{74F9397D-F69B-4574-8707-6806D8075DA8}" presName="root2" presStyleCnt="0"/>
      <dgm:spPr/>
    </dgm:pt>
    <dgm:pt modelId="{1C2FD6A5-46B2-4822-874D-4BB99A6246B3}" type="pres">
      <dgm:prSet presAssocID="{74F9397D-F69B-4574-8707-6806D8075DA8}" presName="LevelTwoTextNode" presStyleLbl="node4" presStyleIdx="18" presStyleCnt="30" custScaleX="1403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22C7CC7-4800-48D9-9A5F-F99AB89E1658}" type="pres">
      <dgm:prSet presAssocID="{74F9397D-F69B-4574-8707-6806D8075DA8}" presName="level3hierChild" presStyleCnt="0"/>
      <dgm:spPr/>
    </dgm:pt>
    <dgm:pt modelId="{A5FEC17A-A6F2-4331-8A26-0E787D2FB0D3}" type="pres">
      <dgm:prSet presAssocID="{21DB6C45-50DA-4312-9AAD-E8632B56AA64}" presName="conn2-1" presStyleLbl="parChTrans1D4" presStyleIdx="19" presStyleCnt="30"/>
      <dgm:spPr/>
      <dgm:t>
        <a:bodyPr/>
        <a:lstStyle/>
        <a:p>
          <a:pPr rtl="1"/>
          <a:endParaRPr lang="fa-IR"/>
        </a:p>
      </dgm:t>
    </dgm:pt>
    <dgm:pt modelId="{C526C280-3818-4CE1-949F-D258B6FAA501}" type="pres">
      <dgm:prSet presAssocID="{21DB6C45-50DA-4312-9AAD-E8632B56AA64}" presName="connTx" presStyleLbl="parChTrans1D4" presStyleIdx="19" presStyleCnt="30"/>
      <dgm:spPr/>
      <dgm:t>
        <a:bodyPr/>
        <a:lstStyle/>
        <a:p>
          <a:pPr rtl="1"/>
          <a:endParaRPr lang="fa-IR"/>
        </a:p>
      </dgm:t>
    </dgm:pt>
    <dgm:pt modelId="{556585AE-D3BF-402A-A41D-01AA4BED679B}" type="pres">
      <dgm:prSet presAssocID="{1F372BF4-3124-470C-AA04-398E93A64CAE}" presName="root2" presStyleCnt="0"/>
      <dgm:spPr/>
    </dgm:pt>
    <dgm:pt modelId="{BFF5FA89-A15B-44C3-84F4-0AA8BBEAE4A9}" type="pres">
      <dgm:prSet presAssocID="{1F372BF4-3124-470C-AA04-398E93A64CAE}" presName="LevelTwoTextNode" presStyleLbl="node4" presStyleIdx="19" presStyleCnt="30" custScaleX="2597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EDAC47-C67F-40EB-AD9D-9E96BDDE6050}" type="pres">
      <dgm:prSet presAssocID="{1F372BF4-3124-470C-AA04-398E93A64CAE}" presName="level3hierChild" presStyleCnt="0"/>
      <dgm:spPr/>
    </dgm:pt>
    <dgm:pt modelId="{E34AE49E-B3AF-4A8B-A45F-6BC6FC07BBA3}" type="pres">
      <dgm:prSet presAssocID="{DB9BA752-E16B-443A-A268-D23E094F0D6B}" presName="conn2-1" presStyleLbl="parChTrans1D3" presStyleIdx="5" presStyleCnt="11"/>
      <dgm:spPr/>
      <dgm:t>
        <a:bodyPr/>
        <a:lstStyle/>
        <a:p>
          <a:pPr rtl="1"/>
          <a:endParaRPr lang="fa-IR"/>
        </a:p>
      </dgm:t>
    </dgm:pt>
    <dgm:pt modelId="{C2359462-FC11-4FF0-AC0A-5FBE3EC734AE}" type="pres">
      <dgm:prSet presAssocID="{DB9BA752-E16B-443A-A268-D23E094F0D6B}" presName="connTx" presStyleLbl="parChTrans1D3" presStyleIdx="5" presStyleCnt="11"/>
      <dgm:spPr/>
      <dgm:t>
        <a:bodyPr/>
        <a:lstStyle/>
        <a:p>
          <a:pPr rtl="1"/>
          <a:endParaRPr lang="fa-IR"/>
        </a:p>
      </dgm:t>
    </dgm:pt>
    <dgm:pt modelId="{C946FCC0-83F1-400F-938B-EDB4BA615112}" type="pres">
      <dgm:prSet presAssocID="{6FABED11-6F70-4C8D-80DF-CB069B298595}" presName="root2" presStyleCnt="0"/>
      <dgm:spPr/>
    </dgm:pt>
    <dgm:pt modelId="{BF06F353-46AF-45AB-A226-0AF8F00AAF3C}" type="pres">
      <dgm:prSet presAssocID="{6FABED11-6F70-4C8D-80DF-CB069B298595}" presName="LevelTwoTextNode" presStyleLbl="node3" presStyleIdx="5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EE7896E-D6C0-4DE8-B026-0D49FD109348}" type="pres">
      <dgm:prSet presAssocID="{6FABED11-6F70-4C8D-80DF-CB069B298595}" presName="level3hierChild" presStyleCnt="0"/>
      <dgm:spPr/>
    </dgm:pt>
    <dgm:pt modelId="{0B0731B0-0842-47D3-BBD9-812A1866470A}" type="pres">
      <dgm:prSet presAssocID="{5A1486BF-0F5E-484C-A032-B128446C9C10}" presName="conn2-1" presStyleLbl="parChTrans1D4" presStyleIdx="20" presStyleCnt="30"/>
      <dgm:spPr/>
      <dgm:t>
        <a:bodyPr/>
        <a:lstStyle/>
        <a:p>
          <a:pPr rtl="1"/>
          <a:endParaRPr lang="fa-IR"/>
        </a:p>
      </dgm:t>
    </dgm:pt>
    <dgm:pt modelId="{4A58BA1E-1265-4677-B346-D866FEB60E98}" type="pres">
      <dgm:prSet presAssocID="{5A1486BF-0F5E-484C-A032-B128446C9C10}" presName="connTx" presStyleLbl="parChTrans1D4" presStyleIdx="20" presStyleCnt="30"/>
      <dgm:spPr/>
      <dgm:t>
        <a:bodyPr/>
        <a:lstStyle/>
        <a:p>
          <a:pPr rtl="1"/>
          <a:endParaRPr lang="fa-IR"/>
        </a:p>
      </dgm:t>
    </dgm:pt>
    <dgm:pt modelId="{A692FE4D-F355-465C-85A3-C92AB4E50F01}" type="pres">
      <dgm:prSet presAssocID="{A3D98F66-5B5A-4611-954F-2A433C3FF3F4}" presName="root2" presStyleCnt="0"/>
      <dgm:spPr/>
    </dgm:pt>
    <dgm:pt modelId="{957A5895-FBC7-4632-A4E1-31568FEED1D5}" type="pres">
      <dgm:prSet presAssocID="{A3D98F66-5B5A-4611-954F-2A433C3FF3F4}" presName="LevelTwoTextNode" presStyleLbl="node4" presStyleIdx="20" presStyleCnt="30" custScaleX="2103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9F577A0-5DC9-40AB-8EE3-053289B6C2F1}" type="pres">
      <dgm:prSet presAssocID="{A3D98F66-5B5A-4611-954F-2A433C3FF3F4}" presName="level3hierChild" presStyleCnt="0"/>
      <dgm:spPr/>
    </dgm:pt>
    <dgm:pt modelId="{2C090937-30F2-4621-83FB-4083B9026642}" type="pres">
      <dgm:prSet presAssocID="{69539368-FE0D-4DE9-8099-5F10B35FE1DF}" presName="conn2-1" presStyleLbl="parChTrans1D4" presStyleIdx="21" presStyleCnt="30"/>
      <dgm:spPr/>
      <dgm:t>
        <a:bodyPr/>
        <a:lstStyle/>
        <a:p>
          <a:pPr rtl="1"/>
          <a:endParaRPr lang="fa-IR"/>
        </a:p>
      </dgm:t>
    </dgm:pt>
    <dgm:pt modelId="{6F735AC2-60D8-4456-9F40-222A67D99647}" type="pres">
      <dgm:prSet presAssocID="{69539368-FE0D-4DE9-8099-5F10B35FE1DF}" presName="connTx" presStyleLbl="parChTrans1D4" presStyleIdx="21" presStyleCnt="30"/>
      <dgm:spPr/>
      <dgm:t>
        <a:bodyPr/>
        <a:lstStyle/>
        <a:p>
          <a:pPr rtl="1"/>
          <a:endParaRPr lang="fa-IR"/>
        </a:p>
      </dgm:t>
    </dgm:pt>
    <dgm:pt modelId="{B8D8E4AC-BFD9-43E4-BC4A-EECFF6D4992C}" type="pres">
      <dgm:prSet presAssocID="{DDC13915-6B9A-4A3A-B824-D86D5EDE3C5F}" presName="root2" presStyleCnt="0"/>
      <dgm:spPr/>
    </dgm:pt>
    <dgm:pt modelId="{68A8B148-8615-4E97-AA63-BF1F5FB9A86B}" type="pres">
      <dgm:prSet presAssocID="{DDC13915-6B9A-4A3A-B824-D86D5EDE3C5F}" presName="LevelTwoTextNode" presStyleLbl="node4" presStyleIdx="21" presStyleCnt="30" custScaleX="25768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1AA88E6-C2F4-461E-A0D4-6907E7ADEB43}" type="pres">
      <dgm:prSet presAssocID="{DDC13915-6B9A-4A3A-B824-D86D5EDE3C5F}" presName="level3hierChild" presStyleCnt="0"/>
      <dgm:spPr/>
    </dgm:pt>
    <dgm:pt modelId="{2573F72A-20D5-4FC7-98F1-354924738148}" type="pres">
      <dgm:prSet presAssocID="{70A2357F-5605-4DB7-B260-97F8AEE6E19F}" presName="conn2-1" presStyleLbl="parChTrans1D3" presStyleIdx="6" presStyleCnt="11"/>
      <dgm:spPr/>
      <dgm:t>
        <a:bodyPr/>
        <a:lstStyle/>
        <a:p>
          <a:pPr rtl="1"/>
          <a:endParaRPr lang="fa-IR"/>
        </a:p>
      </dgm:t>
    </dgm:pt>
    <dgm:pt modelId="{F85C7077-18EA-4CAD-BD82-0B1B451DF838}" type="pres">
      <dgm:prSet presAssocID="{70A2357F-5605-4DB7-B260-97F8AEE6E19F}" presName="connTx" presStyleLbl="parChTrans1D3" presStyleIdx="6" presStyleCnt="11"/>
      <dgm:spPr/>
      <dgm:t>
        <a:bodyPr/>
        <a:lstStyle/>
        <a:p>
          <a:pPr rtl="1"/>
          <a:endParaRPr lang="fa-IR"/>
        </a:p>
      </dgm:t>
    </dgm:pt>
    <dgm:pt modelId="{AD590C1C-04FE-4B6C-9B9B-7F5DB34C41BA}" type="pres">
      <dgm:prSet presAssocID="{643F10E6-6F17-4BA8-AD6D-4818A1492652}" presName="root2" presStyleCnt="0"/>
      <dgm:spPr/>
    </dgm:pt>
    <dgm:pt modelId="{B370EA91-9FF7-4BEB-A878-BF36D0259C57}" type="pres">
      <dgm:prSet presAssocID="{643F10E6-6F17-4BA8-AD6D-4818A1492652}" presName="LevelTwoTextNode" presStyleLbl="node3" presStyleIdx="6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6117C41-5ACE-4E4C-8970-51632C303C0A}" type="pres">
      <dgm:prSet presAssocID="{643F10E6-6F17-4BA8-AD6D-4818A1492652}" presName="level3hierChild" presStyleCnt="0"/>
      <dgm:spPr/>
    </dgm:pt>
    <dgm:pt modelId="{2EF586D8-81C4-46B9-9E0B-3EECDF94E246}" type="pres">
      <dgm:prSet presAssocID="{51B89407-BFC1-49B8-A00F-93BE3D546309}" presName="conn2-1" presStyleLbl="parChTrans1D4" presStyleIdx="22" presStyleCnt="30"/>
      <dgm:spPr/>
      <dgm:t>
        <a:bodyPr/>
        <a:lstStyle/>
        <a:p>
          <a:pPr rtl="1"/>
          <a:endParaRPr lang="fa-IR"/>
        </a:p>
      </dgm:t>
    </dgm:pt>
    <dgm:pt modelId="{5CF039C5-D213-4ED9-BE86-9A1D54363835}" type="pres">
      <dgm:prSet presAssocID="{51B89407-BFC1-49B8-A00F-93BE3D546309}" presName="connTx" presStyleLbl="parChTrans1D4" presStyleIdx="22" presStyleCnt="30"/>
      <dgm:spPr/>
      <dgm:t>
        <a:bodyPr/>
        <a:lstStyle/>
        <a:p>
          <a:pPr rtl="1"/>
          <a:endParaRPr lang="fa-IR"/>
        </a:p>
      </dgm:t>
    </dgm:pt>
    <dgm:pt modelId="{A573EA6A-3E8B-4FFA-B32A-1016BF79ECDC}" type="pres">
      <dgm:prSet presAssocID="{A40BF691-5D2D-4B09-9517-300520B20934}" presName="root2" presStyleCnt="0"/>
      <dgm:spPr/>
    </dgm:pt>
    <dgm:pt modelId="{BADC7CA9-0E2A-499C-80F0-67C6D5291886}" type="pres">
      <dgm:prSet presAssocID="{A40BF691-5D2D-4B09-9517-300520B20934}" presName="LevelTwoTextNode" presStyleLbl="node4" presStyleIdx="22" presStyleCnt="30" custScaleX="2103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745FFB0-AAD9-4A23-928C-41B969067778}" type="pres">
      <dgm:prSet presAssocID="{A40BF691-5D2D-4B09-9517-300520B20934}" presName="level3hierChild" presStyleCnt="0"/>
      <dgm:spPr/>
    </dgm:pt>
    <dgm:pt modelId="{77982ED7-806B-4137-AD91-8423E334E965}" type="pres">
      <dgm:prSet presAssocID="{157EB0BE-6687-4645-81C9-251216999C4B}" presName="conn2-1" presStyleLbl="parChTrans1D3" presStyleIdx="7" presStyleCnt="11"/>
      <dgm:spPr/>
      <dgm:t>
        <a:bodyPr/>
        <a:lstStyle/>
        <a:p>
          <a:pPr rtl="1"/>
          <a:endParaRPr lang="fa-IR"/>
        </a:p>
      </dgm:t>
    </dgm:pt>
    <dgm:pt modelId="{97783C87-264B-4968-82FC-78BFA3CBBEC4}" type="pres">
      <dgm:prSet presAssocID="{157EB0BE-6687-4645-81C9-251216999C4B}" presName="connTx" presStyleLbl="parChTrans1D3" presStyleIdx="7" presStyleCnt="11"/>
      <dgm:spPr/>
      <dgm:t>
        <a:bodyPr/>
        <a:lstStyle/>
        <a:p>
          <a:pPr rtl="1"/>
          <a:endParaRPr lang="fa-IR"/>
        </a:p>
      </dgm:t>
    </dgm:pt>
    <dgm:pt modelId="{CAA117AA-AC7B-4EE4-AF06-5758FACF94B9}" type="pres">
      <dgm:prSet presAssocID="{04560760-53CC-40E7-950A-D65F9E1BE25F}" presName="root2" presStyleCnt="0"/>
      <dgm:spPr/>
    </dgm:pt>
    <dgm:pt modelId="{D8673EBF-FA3A-4BFF-A6AD-022C9617DDF6}" type="pres">
      <dgm:prSet presAssocID="{04560760-53CC-40E7-950A-D65F9E1BE25F}" presName="LevelTwoTextNode" presStyleLbl="node3" presStyleIdx="7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D03A06D-8654-4B8F-8DB4-301943CA917D}" type="pres">
      <dgm:prSet presAssocID="{04560760-53CC-40E7-950A-D65F9E1BE25F}" presName="level3hierChild" presStyleCnt="0"/>
      <dgm:spPr/>
    </dgm:pt>
    <dgm:pt modelId="{42E7A19C-EBAA-485A-9A3E-07F61FE190C1}" type="pres">
      <dgm:prSet presAssocID="{144143F7-2C74-43FD-B784-10B2C0B0BE4C}" presName="conn2-1" presStyleLbl="parChTrans1D4" presStyleIdx="23" presStyleCnt="30"/>
      <dgm:spPr/>
      <dgm:t>
        <a:bodyPr/>
        <a:lstStyle/>
        <a:p>
          <a:pPr rtl="1"/>
          <a:endParaRPr lang="fa-IR"/>
        </a:p>
      </dgm:t>
    </dgm:pt>
    <dgm:pt modelId="{8FDE0AC3-217A-4CF1-8D36-3A449EA6D185}" type="pres">
      <dgm:prSet presAssocID="{144143F7-2C74-43FD-B784-10B2C0B0BE4C}" presName="connTx" presStyleLbl="parChTrans1D4" presStyleIdx="23" presStyleCnt="30"/>
      <dgm:spPr/>
      <dgm:t>
        <a:bodyPr/>
        <a:lstStyle/>
        <a:p>
          <a:pPr rtl="1"/>
          <a:endParaRPr lang="fa-IR"/>
        </a:p>
      </dgm:t>
    </dgm:pt>
    <dgm:pt modelId="{F38DD74B-79F6-457C-92B8-F41831DC4301}" type="pres">
      <dgm:prSet presAssocID="{3F281F73-CDB3-4F89-AFC9-E33A46E1BB56}" presName="root2" presStyleCnt="0"/>
      <dgm:spPr/>
    </dgm:pt>
    <dgm:pt modelId="{307108BA-F903-4060-A382-EADE8F886CE6}" type="pres">
      <dgm:prSet presAssocID="{3F281F73-CDB3-4F89-AFC9-E33A46E1BB56}" presName="LevelTwoTextNode" presStyleLbl="node4" presStyleIdx="23" presStyleCnt="30" custScaleX="2103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6EC3440-DACA-4C95-BD5C-49F9C3D7537C}" type="pres">
      <dgm:prSet presAssocID="{3F281F73-CDB3-4F89-AFC9-E33A46E1BB56}" presName="level3hierChild" presStyleCnt="0"/>
      <dgm:spPr/>
    </dgm:pt>
    <dgm:pt modelId="{83FEF402-EF61-4B41-AF4A-019DCAB82DC6}" type="pres">
      <dgm:prSet presAssocID="{2F7507E8-7F52-4543-874B-A384CC9C6928}" presName="conn2-1" presStyleLbl="parChTrans1D3" presStyleIdx="8" presStyleCnt="11"/>
      <dgm:spPr/>
      <dgm:t>
        <a:bodyPr/>
        <a:lstStyle/>
        <a:p>
          <a:pPr rtl="1"/>
          <a:endParaRPr lang="fa-IR"/>
        </a:p>
      </dgm:t>
    </dgm:pt>
    <dgm:pt modelId="{9C5728E6-7DC9-47FD-B54D-A7B4CF1441EC}" type="pres">
      <dgm:prSet presAssocID="{2F7507E8-7F52-4543-874B-A384CC9C6928}" presName="connTx" presStyleLbl="parChTrans1D3" presStyleIdx="8" presStyleCnt="11"/>
      <dgm:spPr/>
      <dgm:t>
        <a:bodyPr/>
        <a:lstStyle/>
        <a:p>
          <a:pPr rtl="1"/>
          <a:endParaRPr lang="fa-IR"/>
        </a:p>
      </dgm:t>
    </dgm:pt>
    <dgm:pt modelId="{4AB25A20-6FA6-4A3D-A899-93E338020CFA}" type="pres">
      <dgm:prSet presAssocID="{EC67BDDB-9514-4FEC-9F3C-5DCEFF12C3C8}" presName="root2" presStyleCnt="0"/>
      <dgm:spPr/>
    </dgm:pt>
    <dgm:pt modelId="{6A00CBF4-E864-476F-A7DF-CD63C37037E0}" type="pres">
      <dgm:prSet presAssocID="{EC67BDDB-9514-4FEC-9F3C-5DCEFF12C3C8}" presName="LevelTwoTextNode" presStyleLbl="node3" presStyleIdx="8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0137E7-F212-4F2F-9D8B-071B47A47F55}" type="pres">
      <dgm:prSet presAssocID="{EC67BDDB-9514-4FEC-9F3C-5DCEFF12C3C8}" presName="level3hierChild" presStyleCnt="0"/>
      <dgm:spPr/>
    </dgm:pt>
    <dgm:pt modelId="{799843DC-53F7-42CA-9D7C-2B28392B3AD4}" type="pres">
      <dgm:prSet presAssocID="{939B7EA1-8534-4157-A8C8-7104EC317429}" presName="conn2-1" presStyleLbl="parChTrans1D4" presStyleIdx="24" presStyleCnt="30"/>
      <dgm:spPr/>
      <dgm:t>
        <a:bodyPr/>
        <a:lstStyle/>
        <a:p>
          <a:pPr rtl="1"/>
          <a:endParaRPr lang="fa-IR"/>
        </a:p>
      </dgm:t>
    </dgm:pt>
    <dgm:pt modelId="{E34FB5E8-CCA2-4A92-A201-A8722DFA91D1}" type="pres">
      <dgm:prSet presAssocID="{939B7EA1-8534-4157-A8C8-7104EC317429}" presName="connTx" presStyleLbl="parChTrans1D4" presStyleIdx="24" presStyleCnt="30"/>
      <dgm:spPr/>
      <dgm:t>
        <a:bodyPr/>
        <a:lstStyle/>
        <a:p>
          <a:pPr rtl="1"/>
          <a:endParaRPr lang="fa-IR"/>
        </a:p>
      </dgm:t>
    </dgm:pt>
    <dgm:pt modelId="{C8D7CF3F-31AD-496D-B84C-AA937F34B0E6}" type="pres">
      <dgm:prSet presAssocID="{F35D9926-A737-4EB4-9B14-B6AC7D789157}" presName="root2" presStyleCnt="0"/>
      <dgm:spPr/>
    </dgm:pt>
    <dgm:pt modelId="{D0E6A6AB-42B3-4019-96CD-4D0BB52E58B0}" type="pres">
      <dgm:prSet presAssocID="{F35D9926-A737-4EB4-9B14-B6AC7D789157}" presName="LevelTwoTextNode" presStyleLbl="node4" presStyleIdx="24" presStyleCnt="30" custScaleX="2103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A335EC8-6288-4668-9661-72B1D7305785}" type="pres">
      <dgm:prSet presAssocID="{F35D9926-A737-4EB4-9B14-B6AC7D789157}" presName="level3hierChild" presStyleCnt="0"/>
      <dgm:spPr/>
    </dgm:pt>
    <dgm:pt modelId="{198D69B3-CE6E-460C-B2AC-4EBCEC6560EA}" type="pres">
      <dgm:prSet presAssocID="{A7F07FD6-FDEA-4525-823F-283F9F3D3C2A}" presName="conn2-1" presStyleLbl="parChTrans1D3" presStyleIdx="9" presStyleCnt="11"/>
      <dgm:spPr/>
      <dgm:t>
        <a:bodyPr/>
        <a:lstStyle/>
        <a:p>
          <a:pPr rtl="1"/>
          <a:endParaRPr lang="fa-IR"/>
        </a:p>
      </dgm:t>
    </dgm:pt>
    <dgm:pt modelId="{7FFD481C-C4C3-4D1A-9DF7-33F37300984C}" type="pres">
      <dgm:prSet presAssocID="{A7F07FD6-FDEA-4525-823F-283F9F3D3C2A}" presName="connTx" presStyleLbl="parChTrans1D3" presStyleIdx="9" presStyleCnt="11"/>
      <dgm:spPr/>
      <dgm:t>
        <a:bodyPr/>
        <a:lstStyle/>
        <a:p>
          <a:pPr rtl="1"/>
          <a:endParaRPr lang="fa-IR"/>
        </a:p>
      </dgm:t>
    </dgm:pt>
    <dgm:pt modelId="{33082520-1530-4C92-9BBA-966FB22ED475}" type="pres">
      <dgm:prSet presAssocID="{1EE048B5-1DAA-4250-9F6A-2A92398FC4E2}" presName="root2" presStyleCnt="0"/>
      <dgm:spPr/>
    </dgm:pt>
    <dgm:pt modelId="{E8063A99-6489-4116-815C-E0A7437F9F35}" type="pres">
      <dgm:prSet presAssocID="{1EE048B5-1DAA-4250-9F6A-2A92398FC4E2}" presName="LevelTwoTextNode" presStyleLbl="node3" presStyleIdx="9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8ACF011-E1BA-4558-A157-96FE8BE0EC80}" type="pres">
      <dgm:prSet presAssocID="{1EE048B5-1DAA-4250-9F6A-2A92398FC4E2}" presName="level3hierChild" presStyleCnt="0"/>
      <dgm:spPr/>
    </dgm:pt>
    <dgm:pt modelId="{55967CDC-455B-4244-9385-3492488F4CC6}" type="pres">
      <dgm:prSet presAssocID="{6713DC18-8B60-47FA-A59D-69EC4704BA29}" presName="conn2-1" presStyleLbl="parChTrans1D4" presStyleIdx="25" presStyleCnt="30"/>
      <dgm:spPr/>
      <dgm:t>
        <a:bodyPr/>
        <a:lstStyle/>
        <a:p>
          <a:pPr rtl="1"/>
          <a:endParaRPr lang="fa-IR"/>
        </a:p>
      </dgm:t>
    </dgm:pt>
    <dgm:pt modelId="{B9EEC028-69A9-4AA3-BB61-575D324200D5}" type="pres">
      <dgm:prSet presAssocID="{6713DC18-8B60-47FA-A59D-69EC4704BA29}" presName="connTx" presStyleLbl="parChTrans1D4" presStyleIdx="25" presStyleCnt="30"/>
      <dgm:spPr/>
      <dgm:t>
        <a:bodyPr/>
        <a:lstStyle/>
        <a:p>
          <a:pPr rtl="1"/>
          <a:endParaRPr lang="fa-IR"/>
        </a:p>
      </dgm:t>
    </dgm:pt>
    <dgm:pt modelId="{11817F2D-7A32-4DD2-A6FB-CB9A115777EC}" type="pres">
      <dgm:prSet presAssocID="{7A04BDF8-276F-49C3-B883-05C1E641B03A}" presName="root2" presStyleCnt="0"/>
      <dgm:spPr/>
    </dgm:pt>
    <dgm:pt modelId="{33A2A196-674B-404B-A45F-E0B54B1DFCB2}" type="pres">
      <dgm:prSet presAssocID="{7A04BDF8-276F-49C3-B883-05C1E641B03A}" presName="LevelTwoTextNode" presStyleLbl="node4" presStyleIdx="25" presStyleCnt="30" custScaleX="2103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68C318B-DB91-4CEA-8ED1-2F8417440B2C}" type="pres">
      <dgm:prSet presAssocID="{7A04BDF8-276F-49C3-B883-05C1E641B03A}" presName="level3hierChild" presStyleCnt="0"/>
      <dgm:spPr/>
    </dgm:pt>
    <dgm:pt modelId="{B5B156FF-E12C-4457-9D14-F8B2197CD435}" type="pres">
      <dgm:prSet presAssocID="{C1680A80-6093-43DC-8B98-2E6B97C573BB}" presName="conn2-1" presStyleLbl="parChTrans1D4" presStyleIdx="26" presStyleCnt="30"/>
      <dgm:spPr/>
      <dgm:t>
        <a:bodyPr/>
        <a:lstStyle/>
        <a:p>
          <a:pPr rtl="1"/>
          <a:endParaRPr lang="fa-IR"/>
        </a:p>
      </dgm:t>
    </dgm:pt>
    <dgm:pt modelId="{6C9925D3-DE6E-4AD7-88C6-43BC2CAFC810}" type="pres">
      <dgm:prSet presAssocID="{C1680A80-6093-43DC-8B98-2E6B97C573BB}" presName="connTx" presStyleLbl="parChTrans1D4" presStyleIdx="26" presStyleCnt="30"/>
      <dgm:spPr/>
      <dgm:t>
        <a:bodyPr/>
        <a:lstStyle/>
        <a:p>
          <a:pPr rtl="1"/>
          <a:endParaRPr lang="fa-IR"/>
        </a:p>
      </dgm:t>
    </dgm:pt>
    <dgm:pt modelId="{CF13F5E9-077E-45E2-B5C4-C600C353FCDA}" type="pres">
      <dgm:prSet presAssocID="{A8DA710D-3672-4C3C-A294-C8B9058B29D6}" presName="root2" presStyleCnt="0"/>
      <dgm:spPr/>
    </dgm:pt>
    <dgm:pt modelId="{7E9960A3-F767-4111-9378-A46ACA232EB2}" type="pres">
      <dgm:prSet presAssocID="{A8DA710D-3672-4C3C-A294-C8B9058B29D6}" presName="LevelTwoTextNode" presStyleLbl="node4" presStyleIdx="26" presStyleCnt="30" custScaleX="2599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7528990-9AC6-4B78-957F-94965B9EEC14}" type="pres">
      <dgm:prSet presAssocID="{A8DA710D-3672-4C3C-A294-C8B9058B29D6}" presName="level3hierChild" presStyleCnt="0"/>
      <dgm:spPr/>
    </dgm:pt>
    <dgm:pt modelId="{1EA8CF72-54A3-4057-ABE0-3F64F1FD677B}" type="pres">
      <dgm:prSet presAssocID="{57831B1C-2352-4FA5-818A-7B5E12BB2998}" presName="conn2-1" presStyleLbl="parChTrans1D3" presStyleIdx="10" presStyleCnt="11"/>
      <dgm:spPr/>
      <dgm:t>
        <a:bodyPr/>
        <a:lstStyle/>
        <a:p>
          <a:pPr rtl="1"/>
          <a:endParaRPr lang="fa-IR"/>
        </a:p>
      </dgm:t>
    </dgm:pt>
    <dgm:pt modelId="{03407990-3714-4236-902C-373C13FC3593}" type="pres">
      <dgm:prSet presAssocID="{57831B1C-2352-4FA5-818A-7B5E12BB2998}" presName="connTx" presStyleLbl="parChTrans1D3" presStyleIdx="10" presStyleCnt="11"/>
      <dgm:spPr/>
      <dgm:t>
        <a:bodyPr/>
        <a:lstStyle/>
        <a:p>
          <a:pPr rtl="1"/>
          <a:endParaRPr lang="fa-IR"/>
        </a:p>
      </dgm:t>
    </dgm:pt>
    <dgm:pt modelId="{E21B0CE7-4607-4FBC-9830-ACC8156D1AC1}" type="pres">
      <dgm:prSet presAssocID="{7FDE8476-03DC-461D-9F8D-2F0A2BCBBC10}" presName="root2" presStyleCnt="0"/>
      <dgm:spPr/>
    </dgm:pt>
    <dgm:pt modelId="{675B3031-CDE2-4EFA-813C-EA65174D2925}" type="pres">
      <dgm:prSet presAssocID="{7FDE8476-03DC-461D-9F8D-2F0A2BCBBC10}" presName="LevelTwoTextNode" presStyleLbl="node3" presStyleIdx="10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901C71-1383-4F09-884C-B6189AE275BB}" type="pres">
      <dgm:prSet presAssocID="{7FDE8476-03DC-461D-9F8D-2F0A2BCBBC10}" presName="level3hierChild" presStyleCnt="0"/>
      <dgm:spPr/>
    </dgm:pt>
    <dgm:pt modelId="{D01A0BF3-CBF7-47A0-8341-B24DA1627636}" type="pres">
      <dgm:prSet presAssocID="{50AB2629-7608-4CC1-A0A9-9079DB31680F}" presName="conn2-1" presStyleLbl="parChTrans1D4" presStyleIdx="27" presStyleCnt="30"/>
      <dgm:spPr/>
      <dgm:t>
        <a:bodyPr/>
        <a:lstStyle/>
        <a:p>
          <a:pPr rtl="1"/>
          <a:endParaRPr lang="fa-IR"/>
        </a:p>
      </dgm:t>
    </dgm:pt>
    <dgm:pt modelId="{93B18D72-243E-4999-9EFC-2EBFE5A61EA9}" type="pres">
      <dgm:prSet presAssocID="{50AB2629-7608-4CC1-A0A9-9079DB31680F}" presName="connTx" presStyleLbl="parChTrans1D4" presStyleIdx="27" presStyleCnt="30"/>
      <dgm:spPr/>
      <dgm:t>
        <a:bodyPr/>
        <a:lstStyle/>
        <a:p>
          <a:pPr rtl="1"/>
          <a:endParaRPr lang="fa-IR"/>
        </a:p>
      </dgm:t>
    </dgm:pt>
    <dgm:pt modelId="{4CC4B211-7780-4465-8D1C-016B85F0A5F4}" type="pres">
      <dgm:prSet presAssocID="{87DAB745-2D36-4B01-A1AA-EFCCEF31874E}" presName="root2" presStyleCnt="0"/>
      <dgm:spPr/>
    </dgm:pt>
    <dgm:pt modelId="{87E60AF8-94EB-4F52-A6B7-2286EE7FD938}" type="pres">
      <dgm:prSet presAssocID="{87DAB745-2D36-4B01-A1AA-EFCCEF31874E}" presName="LevelTwoTextNode" presStyleLbl="node4" presStyleIdx="27" presStyleCnt="30" custScaleX="2103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E64F4F8-A441-4BF3-8BCD-F8DCA47F16FC}" type="pres">
      <dgm:prSet presAssocID="{87DAB745-2D36-4B01-A1AA-EFCCEF31874E}" presName="level3hierChild" presStyleCnt="0"/>
      <dgm:spPr/>
    </dgm:pt>
    <dgm:pt modelId="{2160A948-D62C-47E3-B973-EC3418BC2829}" type="pres">
      <dgm:prSet presAssocID="{CB586843-BF62-41B9-80C1-0AC3F2FB8047}" presName="conn2-1" presStyleLbl="parChTrans1D4" presStyleIdx="28" presStyleCnt="30"/>
      <dgm:spPr/>
      <dgm:t>
        <a:bodyPr/>
        <a:lstStyle/>
        <a:p>
          <a:pPr rtl="1"/>
          <a:endParaRPr lang="fa-IR"/>
        </a:p>
      </dgm:t>
    </dgm:pt>
    <dgm:pt modelId="{8CF8E7F1-8E92-43D7-85BC-687EACBB47E9}" type="pres">
      <dgm:prSet presAssocID="{CB586843-BF62-41B9-80C1-0AC3F2FB8047}" presName="connTx" presStyleLbl="parChTrans1D4" presStyleIdx="28" presStyleCnt="30"/>
      <dgm:spPr/>
      <dgm:t>
        <a:bodyPr/>
        <a:lstStyle/>
        <a:p>
          <a:pPr rtl="1"/>
          <a:endParaRPr lang="fa-IR"/>
        </a:p>
      </dgm:t>
    </dgm:pt>
    <dgm:pt modelId="{658BD206-9F1D-4689-A78F-BDE79B611486}" type="pres">
      <dgm:prSet presAssocID="{7C172DBC-9D5D-4FEC-BA35-666CDB0B7E56}" presName="root2" presStyleCnt="0"/>
      <dgm:spPr/>
    </dgm:pt>
    <dgm:pt modelId="{9F8EB813-0083-47C6-B8EC-D83389CFA72F}" type="pres">
      <dgm:prSet presAssocID="{7C172DBC-9D5D-4FEC-BA35-666CDB0B7E56}" presName="LevelTwoTextNode" presStyleLbl="node4" presStyleIdx="28" presStyleCnt="30" custScaleX="2599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212650E-1414-424A-A701-03FDBDB4AA77}" type="pres">
      <dgm:prSet presAssocID="{7C172DBC-9D5D-4FEC-BA35-666CDB0B7E56}" presName="level3hierChild" presStyleCnt="0"/>
      <dgm:spPr/>
    </dgm:pt>
    <dgm:pt modelId="{51303796-2B31-4E42-BB19-117F2F564E39}" type="pres">
      <dgm:prSet presAssocID="{8B34CFEB-148E-4101-9007-4881A01383D8}" presName="conn2-1" presStyleLbl="parChTrans1D4" presStyleIdx="29" presStyleCnt="30"/>
      <dgm:spPr/>
      <dgm:t>
        <a:bodyPr/>
        <a:lstStyle/>
        <a:p>
          <a:pPr rtl="1"/>
          <a:endParaRPr lang="fa-IR"/>
        </a:p>
      </dgm:t>
    </dgm:pt>
    <dgm:pt modelId="{D7018799-3FB2-44A2-9924-E13B7DA509F8}" type="pres">
      <dgm:prSet presAssocID="{8B34CFEB-148E-4101-9007-4881A01383D8}" presName="connTx" presStyleLbl="parChTrans1D4" presStyleIdx="29" presStyleCnt="30"/>
      <dgm:spPr/>
      <dgm:t>
        <a:bodyPr/>
        <a:lstStyle/>
        <a:p>
          <a:pPr rtl="1"/>
          <a:endParaRPr lang="fa-IR"/>
        </a:p>
      </dgm:t>
    </dgm:pt>
    <dgm:pt modelId="{CB925BD8-BD30-4B17-AD58-0DE138704CF7}" type="pres">
      <dgm:prSet presAssocID="{6FB40135-072E-46B9-B3B7-21748685D14E}" presName="root2" presStyleCnt="0"/>
      <dgm:spPr/>
    </dgm:pt>
    <dgm:pt modelId="{0351716C-DBF0-483B-9D8B-F6AC2B021959}" type="pres">
      <dgm:prSet presAssocID="{6FB40135-072E-46B9-B3B7-21748685D14E}" presName="LevelTwoTextNode" presStyleLbl="node4" presStyleIdx="29" presStyleCnt="30" custScaleX="2599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63C6A1-763B-4040-9DD2-84DF64B55332}" type="pres">
      <dgm:prSet presAssocID="{6FB40135-072E-46B9-B3B7-21748685D14E}" presName="level3hierChild" presStyleCnt="0"/>
      <dgm:spPr/>
    </dgm:pt>
  </dgm:ptLst>
  <dgm:cxnLst>
    <dgm:cxn modelId="{ADD09ADB-953E-44AB-86BB-A2A913F2CCD0}" type="presOf" srcId="{7A04BDF8-276F-49C3-B883-05C1E641B03A}" destId="{33A2A196-674B-404B-A45F-E0B54B1DFCB2}" srcOrd="0" destOrd="0" presId="urn:microsoft.com/office/officeart/2008/layout/HorizontalMultiLevelHierarchy"/>
    <dgm:cxn modelId="{301B9A1D-7431-4F0E-91CC-54CA28468650}" type="presOf" srcId="{A7F07FD6-FDEA-4525-823F-283F9F3D3C2A}" destId="{7FFD481C-C4C3-4D1A-9DF7-33F37300984C}" srcOrd="1" destOrd="0" presId="urn:microsoft.com/office/officeart/2008/layout/HorizontalMultiLevelHierarchy"/>
    <dgm:cxn modelId="{10628A7E-69FD-426D-9D66-BC43237FD13D}" type="presOf" srcId="{C4830B35-4ACC-4D9F-9EEB-2632988B7B1D}" destId="{0FD7713C-87A8-4B9F-849B-89A74E8016B2}" srcOrd="0" destOrd="0" presId="urn:microsoft.com/office/officeart/2008/layout/HorizontalMultiLevelHierarchy"/>
    <dgm:cxn modelId="{C7C7BE8A-4A44-47C5-8C76-944EEF8F3718}" type="presOf" srcId="{70C26B50-7E66-4FA4-A024-4A83AF9AC8DA}" destId="{B75C059B-BEFD-478A-B6A9-B32FBDF473E1}" srcOrd="1" destOrd="0" presId="urn:microsoft.com/office/officeart/2008/layout/HorizontalMultiLevelHierarchy"/>
    <dgm:cxn modelId="{A361A362-ABAC-45D5-B434-72F8209EEB53}" type="presOf" srcId="{D2AF88A8-19C6-43EA-8E14-998BF514B11B}" destId="{67725888-8F0F-470A-AF2E-78E01AAB11DF}" srcOrd="1" destOrd="0" presId="urn:microsoft.com/office/officeart/2008/layout/HorizontalMultiLevelHierarchy"/>
    <dgm:cxn modelId="{74552238-7E28-45AC-A3A1-CDB8DB7CBEC1}" srcId="{16F3CCAB-9488-4BF3-A7F4-C92F5BF0B3EF}" destId="{A3562976-A759-477E-85F3-5C400DC7DDEC}" srcOrd="0" destOrd="0" parTransId="{6202C471-0BED-4F64-ACA3-047625B349E4}" sibTransId="{E7A47530-3EE5-4710-A6E5-D0EF7C5E02C2}"/>
    <dgm:cxn modelId="{C3A37C0A-1A43-45F5-8FE0-40496325601C}" type="presOf" srcId="{6EDC5F71-F933-458D-9FD0-DC8B8FC63C90}" destId="{ABD386DF-C74E-4F14-A068-84A0575E9E16}" srcOrd="0" destOrd="0" presId="urn:microsoft.com/office/officeart/2008/layout/HorizontalMultiLevelHierarchy"/>
    <dgm:cxn modelId="{53AEC044-AD8C-4798-AF48-80190DDB53E6}" type="presOf" srcId="{CB586843-BF62-41B9-80C1-0AC3F2FB8047}" destId="{2160A948-D62C-47E3-B973-EC3418BC2829}" srcOrd="0" destOrd="0" presId="urn:microsoft.com/office/officeart/2008/layout/HorizontalMultiLevelHierarchy"/>
    <dgm:cxn modelId="{A2DA736C-E8A7-4859-8280-6CB65648C89A}" srcId="{A3562976-A759-477E-85F3-5C400DC7DDEC}" destId="{286CF80D-7C48-4E8F-8984-09BDE075306B}" srcOrd="0" destOrd="0" parTransId="{6B0D5C6B-86FC-44F6-BF02-A8B30B2E0CF9}" sibTransId="{5C66260B-1BB6-4A1F-9EB1-AB72E9E96B09}"/>
    <dgm:cxn modelId="{3A1FD41C-EAF9-4813-AA29-B5CA3DAB485C}" type="presOf" srcId="{A89E768D-F0D4-4DA8-8D2E-ABB6A26ABC50}" destId="{AC849082-DC2F-45BB-9F3B-0AC2C80F1531}" srcOrd="1" destOrd="0" presId="urn:microsoft.com/office/officeart/2008/layout/HorizontalMultiLevelHierarchy"/>
    <dgm:cxn modelId="{C77FFEAF-60BC-4113-83FF-F32B8EEBCF5F}" type="presOf" srcId="{6713DC18-8B60-47FA-A59D-69EC4704BA29}" destId="{B9EEC028-69A9-4AA3-BB61-575D324200D5}" srcOrd="1" destOrd="0" presId="urn:microsoft.com/office/officeart/2008/layout/HorizontalMultiLevelHierarchy"/>
    <dgm:cxn modelId="{A850591D-72CD-40CD-8C27-52FE37EC9F1D}" type="presOf" srcId="{8B34CFEB-148E-4101-9007-4881A01383D8}" destId="{D7018799-3FB2-44A2-9924-E13B7DA509F8}" srcOrd="1" destOrd="0" presId="urn:microsoft.com/office/officeart/2008/layout/HorizontalMultiLevelHierarchy"/>
    <dgm:cxn modelId="{D75ED541-6AD4-424E-90B2-692ACE9EB245}" type="presOf" srcId="{70C26B50-7E66-4FA4-A024-4A83AF9AC8DA}" destId="{D698F886-D41F-4182-8652-6254658EFB28}" srcOrd="0" destOrd="0" presId="urn:microsoft.com/office/officeart/2008/layout/HorizontalMultiLevelHierarchy"/>
    <dgm:cxn modelId="{AC30A621-3BE0-4F2A-A6EB-E44E6472D57A}" type="presOf" srcId="{6FB40135-072E-46B9-B3B7-21748685D14E}" destId="{0351716C-DBF0-483B-9D8B-F6AC2B021959}" srcOrd="0" destOrd="0" presId="urn:microsoft.com/office/officeart/2008/layout/HorizontalMultiLevelHierarchy"/>
    <dgm:cxn modelId="{2AF351DF-2821-4E15-A56D-AAC06C4918FE}" type="presOf" srcId="{CC30847D-A090-47F3-B1FF-E51481EC62BC}" destId="{516A856B-9814-4712-91E2-67795F0A4981}" srcOrd="0" destOrd="0" presId="urn:microsoft.com/office/officeart/2008/layout/HorizontalMultiLevelHierarchy"/>
    <dgm:cxn modelId="{5BBB6DC8-943A-4DDC-941D-4769567C9A2B}" type="presOf" srcId="{50AB2629-7608-4CC1-A0A9-9079DB31680F}" destId="{93B18D72-243E-4999-9EFC-2EBFE5A61EA9}" srcOrd="1" destOrd="0" presId="urn:microsoft.com/office/officeart/2008/layout/HorizontalMultiLevelHierarchy"/>
    <dgm:cxn modelId="{2CB80B40-CC79-4C8A-996C-C0CDEEE87F7E}" type="presOf" srcId="{939B7EA1-8534-4157-A8C8-7104EC317429}" destId="{E34FB5E8-CCA2-4A92-A201-A8722DFA91D1}" srcOrd="1" destOrd="0" presId="urn:microsoft.com/office/officeart/2008/layout/HorizontalMultiLevelHierarchy"/>
    <dgm:cxn modelId="{1C43AE34-D09B-4413-BBAE-E2EA2A1567E4}" type="presOf" srcId="{BB768A22-AAB0-463D-8FF8-139245A171C9}" destId="{C7AE4F37-C9CB-42FD-B4E1-E8E5D6C39095}" srcOrd="0" destOrd="0" presId="urn:microsoft.com/office/officeart/2008/layout/HorizontalMultiLevelHierarchy"/>
    <dgm:cxn modelId="{E5275022-4BDE-437A-ACD1-4CF70186C470}" srcId="{6FABED11-6F70-4C8D-80DF-CB069B298595}" destId="{A3D98F66-5B5A-4611-954F-2A433C3FF3F4}" srcOrd="0" destOrd="0" parTransId="{5A1486BF-0F5E-484C-A032-B128446C9C10}" sibTransId="{12952B42-3A5B-4A89-8909-FD8465B62804}"/>
    <dgm:cxn modelId="{6071454E-9D5F-4BA0-B449-6F42D85AA038}" type="presOf" srcId="{04560760-53CC-40E7-950A-D65F9E1BE25F}" destId="{D8673EBF-FA3A-4BFF-A6AD-022C9617DDF6}" srcOrd="0" destOrd="0" presId="urn:microsoft.com/office/officeart/2008/layout/HorizontalMultiLevelHierarchy"/>
    <dgm:cxn modelId="{983DB546-5C4C-4F89-8F5B-270A29E0DE16}" srcId="{855E67ED-DE08-4949-8C87-B8F80234BC76}" destId="{864298E7-6291-420E-A428-D28BF08CC437}" srcOrd="0" destOrd="0" parTransId="{608CEED9-5A3A-4AE1-9488-266BB28F3714}" sibTransId="{ECE0E35C-533F-4E6F-B172-5F36007949A0}"/>
    <dgm:cxn modelId="{B4EA8C37-2A77-4FBB-9BD3-300F0F8356D2}" type="presOf" srcId="{8401B210-0535-4105-A7F7-E0329B403CD4}" destId="{B4F82E5E-347A-4CC3-8E7D-E3D308922F6F}" srcOrd="1" destOrd="0" presId="urn:microsoft.com/office/officeart/2008/layout/HorizontalMultiLevelHierarchy"/>
    <dgm:cxn modelId="{7172175E-B215-46C3-8F24-CAC90D0FAAD0}" type="presOf" srcId="{6EDC5F71-F933-458D-9FD0-DC8B8FC63C90}" destId="{64DB3A11-4048-4C05-BF28-931DFDD2BA1D}" srcOrd="1" destOrd="0" presId="urn:microsoft.com/office/officeart/2008/layout/HorizontalMultiLevelHierarchy"/>
    <dgm:cxn modelId="{A91C491F-3635-44CA-8C02-CA75C73D0A19}" type="presOf" srcId="{2FB3B6CD-5286-4F57-8A81-85977B547C13}" destId="{08E04FAC-D284-4306-8A14-E4E0BC7C206B}" srcOrd="0" destOrd="0" presId="urn:microsoft.com/office/officeart/2008/layout/HorizontalMultiLevelHierarchy"/>
    <dgm:cxn modelId="{BC76675C-F612-4BF6-B707-732554BBEE62}" type="presOf" srcId="{F16B95AD-FE0A-4D7A-B043-87235F5A42A6}" destId="{64017C8C-DEE8-4FCC-82A5-429E86811713}" srcOrd="0" destOrd="0" presId="urn:microsoft.com/office/officeart/2008/layout/HorizontalMultiLevelHierarchy"/>
    <dgm:cxn modelId="{961E623A-CFC0-4D5B-8E24-A6689EC71560}" type="presOf" srcId="{F12DAED6-B2AB-4C8C-AEE4-7D43393E38A5}" destId="{938B02FD-4BE7-4361-8CBB-7589461198E2}" srcOrd="1" destOrd="0" presId="urn:microsoft.com/office/officeart/2008/layout/HorizontalMultiLevelHierarchy"/>
    <dgm:cxn modelId="{6EBC54FB-5000-453F-84B1-EECD696D689A}" type="presOf" srcId="{608CEED9-5A3A-4AE1-9488-266BB28F3714}" destId="{2F5C3B07-CD59-479E-8D05-57C0A07FBD83}" srcOrd="0" destOrd="0" presId="urn:microsoft.com/office/officeart/2008/layout/HorizontalMultiLevelHierarchy"/>
    <dgm:cxn modelId="{6B9BAFDC-2A3C-4678-A957-9C80A3B04F10}" srcId="{E5C78C30-12DA-460C-9812-0BAE0643FE0D}" destId="{C1BE7F7D-A2FC-4481-8798-74A3D02BE7F8}" srcOrd="0" destOrd="0" parTransId="{C4830B35-4ACC-4D9F-9EEB-2632988B7B1D}" sibTransId="{31659E20-2D70-4705-BAB3-9F0F2EC74AD5}"/>
    <dgm:cxn modelId="{308FB3A3-983D-4988-806C-F3C83A398B25}" type="presOf" srcId="{42B16F02-C6A6-41E7-A72C-B9918841451D}" destId="{31E62911-CD9C-4AEE-9002-07C17FAAAFCD}" srcOrd="0" destOrd="0" presId="urn:microsoft.com/office/officeart/2008/layout/HorizontalMultiLevelHierarchy"/>
    <dgm:cxn modelId="{53A17E5E-5F22-4282-8D72-B2771CA62A8A}" type="presOf" srcId="{11680B0A-E978-4F97-8CF3-95B55DCA3B4B}" destId="{0B66F82F-79A6-4767-9E3C-726A199CF8AA}" srcOrd="0" destOrd="0" presId="urn:microsoft.com/office/officeart/2008/layout/HorizontalMultiLevelHierarchy"/>
    <dgm:cxn modelId="{9D2A3BE9-FF57-4730-841A-D9135A91A173}" type="presOf" srcId="{96A18569-2886-45B2-831B-7A59992CEA45}" destId="{4ACF6C40-AF31-40A3-852C-537D413AE24D}" srcOrd="0" destOrd="0" presId="urn:microsoft.com/office/officeart/2008/layout/HorizontalMultiLevelHierarchy"/>
    <dgm:cxn modelId="{72F98FFA-DA95-4870-A22B-82561E161806}" type="presOf" srcId="{EC67BDDB-9514-4FEC-9F3C-5DCEFF12C3C8}" destId="{6A00CBF4-E864-476F-A7DF-CD63C37037E0}" srcOrd="0" destOrd="0" presId="urn:microsoft.com/office/officeart/2008/layout/HorizontalMultiLevelHierarchy"/>
    <dgm:cxn modelId="{7B363126-4477-44E4-948A-F72386C080EC}" type="presOf" srcId="{2F7507E8-7F52-4543-874B-A384CC9C6928}" destId="{9C5728E6-7DC9-47FD-B54D-A7B4CF1441EC}" srcOrd="1" destOrd="0" presId="urn:microsoft.com/office/officeart/2008/layout/HorizontalMultiLevelHierarchy"/>
    <dgm:cxn modelId="{7BC15B64-A1B2-449C-BCC2-63E6AA7671E5}" type="presOf" srcId="{608CEED9-5A3A-4AE1-9488-266BB28F3714}" destId="{3FEB45D0-DFF5-412E-B8CE-8FE2270B2884}" srcOrd="1" destOrd="0" presId="urn:microsoft.com/office/officeart/2008/layout/HorizontalMultiLevelHierarchy"/>
    <dgm:cxn modelId="{ACE0A21B-848A-4CB6-8664-B0F07BEC1C0E}" type="presOf" srcId="{21DB6C45-50DA-4312-9AAD-E8632B56AA64}" destId="{A5FEC17A-A6F2-4331-8A26-0E787D2FB0D3}" srcOrd="0" destOrd="0" presId="urn:microsoft.com/office/officeart/2008/layout/HorizontalMultiLevelHierarchy"/>
    <dgm:cxn modelId="{C2F082CC-A037-4B18-BA8F-47DA98DDBA59}" type="presOf" srcId="{FA79ADA7-5053-44EA-83E2-2185CF0C672A}" destId="{484F795E-BDAE-418B-951B-D187F1932567}" srcOrd="0" destOrd="0" presId="urn:microsoft.com/office/officeart/2008/layout/HorizontalMultiLevelHierarchy"/>
    <dgm:cxn modelId="{8319CF5E-425A-43C6-886B-11BE199B0F51}" type="presOf" srcId="{B76EA25C-0041-4C15-9D93-345D0B0AA59F}" destId="{0A473D03-5A51-4A45-AA64-806B24CA2B62}" srcOrd="1" destOrd="0" presId="urn:microsoft.com/office/officeart/2008/layout/HorizontalMultiLevelHierarchy"/>
    <dgm:cxn modelId="{8B1C8B1B-1A56-4E7A-A52C-D944AC187FC7}" srcId="{C1BE7F7D-A2FC-4481-8798-74A3D02BE7F8}" destId="{8691CE31-A132-4BC1-A6D8-BA2EAF7C8642}" srcOrd="2" destOrd="0" parTransId="{644CFBDC-09B1-45F4-A767-642C43A7FF50}" sibTransId="{FD8A3CB2-5FC1-4186-8870-AD630C562FA7}"/>
    <dgm:cxn modelId="{A1DCE15E-C117-450E-BB53-AB9C1E5670D1}" type="presOf" srcId="{DB9BA752-E16B-443A-A268-D23E094F0D6B}" destId="{C2359462-FC11-4FF0-AC0A-5FBE3EC734AE}" srcOrd="1" destOrd="0" presId="urn:microsoft.com/office/officeart/2008/layout/HorizontalMultiLevelHierarchy"/>
    <dgm:cxn modelId="{4E64AD5C-8439-4D8C-A25C-BE1347C66A25}" type="presOf" srcId="{286CF80D-7C48-4E8F-8984-09BDE075306B}" destId="{81F7AFBB-ECC9-4FD5-ADED-71AC5ABE069B}" srcOrd="0" destOrd="0" presId="urn:microsoft.com/office/officeart/2008/layout/HorizontalMultiLevelHierarchy"/>
    <dgm:cxn modelId="{515E39E4-B3AB-40E5-9ECC-B24E7A783E33}" type="presOf" srcId="{07C8B612-04F9-41D1-B362-01F5130AEA60}" destId="{48C4129A-C04B-46C1-8240-E354A5466016}" srcOrd="0" destOrd="0" presId="urn:microsoft.com/office/officeart/2008/layout/HorizontalMultiLevelHierarchy"/>
    <dgm:cxn modelId="{3A00C854-71E2-4ABD-B3F8-31F325F7C378}" type="presOf" srcId="{738156B6-2906-4C47-B3D9-13415F0456D4}" destId="{BE88BF71-0566-475D-88D3-02F5DA962062}" srcOrd="1" destOrd="0" presId="urn:microsoft.com/office/officeart/2008/layout/HorizontalMultiLevelHierarchy"/>
    <dgm:cxn modelId="{91646B9A-A2F0-41CA-A7A3-E310F887B077}" type="presOf" srcId="{70A2357F-5605-4DB7-B260-97F8AEE6E19F}" destId="{F85C7077-18EA-4CAD-BD82-0B1B451DF838}" srcOrd="1" destOrd="0" presId="urn:microsoft.com/office/officeart/2008/layout/HorizontalMultiLevelHierarchy"/>
    <dgm:cxn modelId="{11005F31-811B-4487-ABD3-627489780EBA}" type="presOf" srcId="{A89E768D-F0D4-4DA8-8D2E-ABB6A26ABC50}" destId="{17B8C114-4343-4AD6-A37B-9579E2C8C8C1}" srcOrd="0" destOrd="0" presId="urn:microsoft.com/office/officeart/2008/layout/HorizontalMultiLevelHierarchy"/>
    <dgm:cxn modelId="{C9EB12F2-63FE-405F-84CC-F7E3AADF67D7}" type="presOf" srcId="{A8DA710D-3672-4C3C-A294-C8B9058B29D6}" destId="{7E9960A3-F767-4111-9378-A46ACA232EB2}" srcOrd="0" destOrd="0" presId="urn:microsoft.com/office/officeart/2008/layout/HorizontalMultiLevelHierarchy"/>
    <dgm:cxn modelId="{3E875A29-7954-454D-A1A7-683DD14ADB84}" srcId="{4D7CC190-DDE8-4605-95F1-05958A63CE6A}" destId="{A816BBA4-58A6-4CDE-A4F2-47D16BFA81E4}" srcOrd="0" destOrd="0" parTransId="{D2AF88A8-19C6-43EA-8E14-998BF514B11B}" sibTransId="{B8FC668F-9658-4F14-872E-07FCEFC0BB7A}"/>
    <dgm:cxn modelId="{FA0CAAF6-A6A3-44BF-AA30-CFA2CDF6054F}" srcId="{E5C78C30-12DA-460C-9812-0BAE0643FE0D}" destId="{0D91F319-4C92-4C8C-A8A6-1858E4FBD36B}" srcOrd="2" destOrd="0" parTransId="{28B0A6C8-CFA2-48ED-A15B-C1C47D3F21B8}" sibTransId="{49FA6B33-4260-4909-A536-3ECF3A108D2E}"/>
    <dgm:cxn modelId="{67844514-0F94-494A-816B-4CCD26714EF8}" type="presOf" srcId="{D0D836A3-B20E-4E72-B56B-B89D17CF5099}" destId="{9670EFB2-0450-4D94-8BE9-E934485C334C}" srcOrd="1" destOrd="0" presId="urn:microsoft.com/office/officeart/2008/layout/HorizontalMultiLevelHierarchy"/>
    <dgm:cxn modelId="{B4283DC5-4EAB-43AF-B69D-5FC6C37C08EC}" type="presOf" srcId="{939B7EA1-8534-4157-A8C8-7104EC317429}" destId="{799843DC-53F7-42CA-9D7C-2B28392B3AD4}" srcOrd="0" destOrd="0" presId="urn:microsoft.com/office/officeart/2008/layout/HorizontalMultiLevelHierarchy"/>
    <dgm:cxn modelId="{38304543-55AE-412A-8382-0293F086964B}" type="presOf" srcId="{B042FE16-9488-459F-B005-FAF708E0D499}" destId="{DA8B8E14-9254-4388-9562-4018D6DDA37D}" srcOrd="0" destOrd="0" presId="urn:microsoft.com/office/officeart/2008/layout/HorizontalMultiLevelHierarchy"/>
    <dgm:cxn modelId="{6FDABA74-7C01-4459-8C14-F828899B0AB9}" type="presOf" srcId="{799BBF49-6B85-4471-8E1D-3D089D506FDB}" destId="{9E474EF2-DDEC-4E83-91E9-D0D007D68273}" srcOrd="0" destOrd="0" presId="urn:microsoft.com/office/officeart/2008/layout/HorizontalMultiLevelHierarchy"/>
    <dgm:cxn modelId="{D38CB80D-0EFF-4C06-89F4-045DED43C9A3}" srcId="{96A18569-2886-45B2-831B-7A59992CEA45}" destId="{2C9E2CA0-8545-4F01-A2BE-EB923EE5AF6B}" srcOrd="0" destOrd="0" parTransId="{DC18DB35-251E-4D35-874A-F3185DFE899C}" sibTransId="{9B7AED32-98F8-4CA9-BB43-91DE40493455}"/>
    <dgm:cxn modelId="{DB0DFE49-8959-4CCC-8A34-C0D49D361865}" type="presOf" srcId="{13B8D4BE-0A54-4634-A797-B6E9071F3D69}" destId="{65F779F4-EBB6-48C8-8573-DC8BA2446AAB}" srcOrd="0" destOrd="0" presId="urn:microsoft.com/office/officeart/2008/layout/HorizontalMultiLevelHierarchy"/>
    <dgm:cxn modelId="{81AEE7D2-3B39-4A4A-8A93-DABE11892811}" type="presOf" srcId="{40D1DA67-00BB-4187-B754-F7F49B224BB2}" destId="{BA6B32AC-70B8-4174-80AC-5A2429DEAAE8}" srcOrd="0" destOrd="0" presId="urn:microsoft.com/office/officeart/2008/layout/HorizontalMultiLevelHierarchy"/>
    <dgm:cxn modelId="{9B9B4B1C-AA73-46AA-908C-C7589074F1AD}" type="presOf" srcId="{C4830B35-4ACC-4D9F-9EEB-2632988B7B1D}" destId="{3B57C0AD-76F1-4E2F-80E0-E49107ABD7CE}" srcOrd="1" destOrd="0" presId="urn:microsoft.com/office/officeart/2008/layout/HorizontalMultiLevelHierarchy"/>
    <dgm:cxn modelId="{D0272E12-B252-403B-A2E8-71507300EF28}" srcId="{C7C9EF69-C9B2-40D7-A4EB-16C7338D3867}" destId="{21B3407D-FA78-4F7F-8777-BD4B2D9AC81F}" srcOrd="0" destOrd="0" parTransId="{8DEAA593-8545-4104-BEA1-F913F51AF663}" sibTransId="{3551E552-73CA-483B-9421-99BEA26A2D25}"/>
    <dgm:cxn modelId="{EEB6C564-F8DC-4B40-B894-5FC5A969F79A}" srcId="{643F10E6-6F17-4BA8-AD6D-4818A1492652}" destId="{A40BF691-5D2D-4B09-9517-300520B20934}" srcOrd="0" destOrd="0" parTransId="{51B89407-BFC1-49B8-A00F-93BE3D546309}" sibTransId="{63FC6F36-6094-4B8C-8BC8-95137369B93F}"/>
    <dgm:cxn modelId="{FBE1B5ED-1612-4B3E-B7D3-DB7B2D761900}" type="presOf" srcId="{157EB0BE-6687-4645-81C9-251216999C4B}" destId="{97783C87-264B-4968-82FC-78BFA3CBBEC4}" srcOrd="1" destOrd="0" presId="urn:microsoft.com/office/officeart/2008/layout/HorizontalMultiLevelHierarchy"/>
    <dgm:cxn modelId="{1DC6854D-AAF9-4DF4-98A8-A424DE4542DA}" type="presOf" srcId="{738156B6-2906-4C47-B3D9-13415F0456D4}" destId="{7198CE6F-D84E-4681-96C2-017E8BEFEF65}" srcOrd="0" destOrd="0" presId="urn:microsoft.com/office/officeart/2008/layout/HorizontalMultiLevelHierarchy"/>
    <dgm:cxn modelId="{F7CAC706-0236-4B9A-9433-F347C50A6D27}" srcId="{07C8B612-04F9-41D1-B362-01F5130AEA60}" destId="{03A56DD2-3331-4CDC-8DE0-6C06521FF75A}" srcOrd="0" destOrd="0" parTransId="{8401B210-0535-4105-A7F7-E0329B403CD4}" sibTransId="{91C2D0BE-56FD-4404-BA1A-C1335549EA0C}"/>
    <dgm:cxn modelId="{947894AE-6CAC-415D-B465-AB8F43636678}" type="presOf" srcId="{69539368-FE0D-4DE9-8099-5F10B35FE1DF}" destId="{6F735AC2-60D8-4456-9F40-222A67D99647}" srcOrd="1" destOrd="0" presId="urn:microsoft.com/office/officeart/2008/layout/HorizontalMultiLevelHierarchy"/>
    <dgm:cxn modelId="{4FA57C9C-538F-4C7F-9C88-C7D4A7F9C055}" srcId="{E757758B-B369-4F05-8F2E-3DF415870863}" destId="{BB768A22-AAB0-463D-8FF8-139245A171C9}" srcOrd="0" destOrd="0" parTransId="{A89E768D-F0D4-4DA8-8D2E-ABB6A26ABC50}" sibTransId="{0C98CECE-F86D-413C-A373-E4C1DCABD69D}"/>
    <dgm:cxn modelId="{9030E35D-F2EA-4CEB-B3CB-F0C5B009DBB9}" type="presOf" srcId="{2C9E2CA0-8545-4F01-A2BE-EB923EE5AF6B}" destId="{C9E801CF-F2B6-42CD-AABF-D0462F3CBF10}" srcOrd="0" destOrd="0" presId="urn:microsoft.com/office/officeart/2008/layout/HorizontalMultiLevelHierarchy"/>
    <dgm:cxn modelId="{6038B19F-BA2A-448A-B4C9-47084F77ABFD}" type="presOf" srcId="{644CFBDC-09B1-45F4-A767-642C43A7FF50}" destId="{C7056865-2364-4EB4-9E36-F843603BE7A1}" srcOrd="0" destOrd="0" presId="urn:microsoft.com/office/officeart/2008/layout/HorizontalMultiLevelHierarchy"/>
    <dgm:cxn modelId="{1E3F405C-0CEB-4D11-9961-DF2B9039C014}" type="presOf" srcId="{8691CE31-A132-4BC1-A6D8-BA2EAF7C8642}" destId="{D2374E53-E9D5-430E-9D8F-62B7B2E74F41}" srcOrd="0" destOrd="0" presId="urn:microsoft.com/office/officeart/2008/layout/HorizontalMultiLevelHierarchy"/>
    <dgm:cxn modelId="{0D3F52D1-BE37-457F-9823-8957718167F6}" srcId="{E5C78C30-12DA-460C-9812-0BAE0643FE0D}" destId="{11680B0A-E978-4F97-8CF3-95B55DCA3B4B}" srcOrd="3" destOrd="0" parTransId="{4D86A80A-B7A8-4420-ADFC-E8800E2FE4E5}" sibTransId="{AFCA7429-FF30-4B56-B935-9907672A70B7}"/>
    <dgm:cxn modelId="{C5E9A2DA-BFD2-407E-B5F7-3E358B383F1C}" srcId="{C1BE7F7D-A2FC-4481-8798-74A3D02BE7F8}" destId="{C7C9EF69-C9B2-40D7-A4EB-16C7338D3867}" srcOrd="1" destOrd="0" parTransId="{F12DAED6-B2AB-4C8C-AEE4-7D43393E38A5}" sibTransId="{D6504140-6374-446B-9199-2B1389745A12}"/>
    <dgm:cxn modelId="{8D0CA3C2-E5B7-4F7A-A587-A107E3DF29B8}" srcId="{4E25E3C2-0FFE-45A8-A299-1BD51B870342}" destId="{CC30847D-A090-47F3-B1FF-E51481EC62BC}" srcOrd="0" destOrd="0" parTransId="{799BBF49-6B85-4471-8E1D-3D089D506FDB}" sibTransId="{9393B841-154D-49ED-872E-5DAAE162BC37}"/>
    <dgm:cxn modelId="{D7FDF2A8-F03F-4680-9A62-382096120135}" type="presOf" srcId="{864298E7-6291-420E-A428-D28BF08CC437}" destId="{A7A7146D-A870-4C59-BDE9-5BB8B209EDB7}" srcOrd="0" destOrd="0" presId="urn:microsoft.com/office/officeart/2008/layout/HorizontalMultiLevelHierarchy"/>
    <dgm:cxn modelId="{7B98349D-2D69-48D0-B172-66A7EFEDBDE9}" type="presOf" srcId="{36EF4B33-EC53-4055-9447-FEB14EF6E8BB}" destId="{FFE4FA34-DB90-4B5A-B8CF-F5111654C391}" srcOrd="0" destOrd="0" presId="urn:microsoft.com/office/officeart/2008/layout/HorizontalMultiLevelHierarchy"/>
    <dgm:cxn modelId="{558DE8FF-EC56-4D50-90C0-194A4FF04F0F}" type="presOf" srcId="{36EF4B33-EC53-4055-9447-FEB14EF6E8BB}" destId="{C4B08EA6-E81F-4BC8-BFC8-44493EEB0529}" srcOrd="1" destOrd="0" presId="urn:microsoft.com/office/officeart/2008/layout/HorizontalMultiLevelHierarchy"/>
    <dgm:cxn modelId="{BC59226D-3FF0-4C2D-8036-33534B0F02AA}" srcId="{B042FE16-9488-459F-B005-FAF708E0D499}" destId="{4D7CC190-DDE8-4605-95F1-05958A63CE6A}" srcOrd="0" destOrd="0" parTransId="{6EDC5F71-F933-458D-9FD0-DC8B8FC63C90}" sibTransId="{C69033BE-C4C9-4D61-8016-217CA58878DF}"/>
    <dgm:cxn modelId="{636F9085-14D0-4C66-8765-6F8908565AC2}" srcId="{04560760-53CC-40E7-950A-D65F9E1BE25F}" destId="{3F281F73-CDB3-4F89-AFC9-E33A46E1BB56}" srcOrd="0" destOrd="0" parTransId="{144143F7-2C74-43FD-B784-10B2C0B0BE4C}" sibTransId="{7CF330E0-D3FC-4AEB-AFBF-8F91DDA0AC9E}"/>
    <dgm:cxn modelId="{D646C143-C612-4849-AC4F-853F9717ABE6}" srcId="{E5C78C30-12DA-460C-9812-0BAE0643FE0D}" destId="{04560760-53CC-40E7-950A-D65F9E1BE25F}" srcOrd="7" destOrd="0" parTransId="{157EB0BE-6687-4645-81C9-251216999C4B}" sibTransId="{1E8E5F4D-42BA-4A4C-9214-0ADA7830C472}"/>
    <dgm:cxn modelId="{8AC7B2B8-01E1-4A27-ACE6-6DF1B57D44BF}" type="presOf" srcId="{144143F7-2C74-43FD-B784-10B2C0B0BE4C}" destId="{42E7A19C-EBAA-485A-9A3E-07F61FE190C1}" srcOrd="0" destOrd="0" presId="urn:microsoft.com/office/officeart/2008/layout/HorizontalMultiLevelHierarchy"/>
    <dgm:cxn modelId="{1116D861-5C83-42D9-A0E1-1CFB8836AFB0}" type="presOf" srcId="{D0D836A3-B20E-4E72-B56B-B89D17CF5099}" destId="{85D99917-12DC-487C-8925-3ACBDB5D8044}" srcOrd="0" destOrd="0" presId="urn:microsoft.com/office/officeart/2008/layout/HorizontalMultiLevelHierarchy"/>
    <dgm:cxn modelId="{99561B28-C94A-4CA7-A7BE-F1ACC4E5F4B2}" type="presOf" srcId="{63698C50-F4A1-43E7-BBA7-B0E3822B72F1}" destId="{66D0D4E6-6E88-4F27-AE29-A14F222456B2}" srcOrd="0" destOrd="0" presId="urn:microsoft.com/office/officeart/2008/layout/HorizontalMultiLevelHierarchy"/>
    <dgm:cxn modelId="{FA36D340-94DB-4A9B-BC32-17ECF26893F4}" srcId="{E5C78C30-12DA-460C-9812-0BAE0643FE0D}" destId="{EC67BDDB-9514-4FEC-9F3C-5DCEFF12C3C8}" srcOrd="8" destOrd="0" parTransId="{2F7507E8-7F52-4543-874B-A384CC9C6928}" sibTransId="{EE4C605F-CCFD-479F-9608-F6DB4D8CA943}"/>
    <dgm:cxn modelId="{5780F6B1-4322-4343-927E-20A91EAB8904}" type="presOf" srcId="{643F10E6-6F17-4BA8-AD6D-4818A1492652}" destId="{B370EA91-9FF7-4BEB-A878-BF36D0259C57}" srcOrd="0" destOrd="0" presId="urn:microsoft.com/office/officeart/2008/layout/HorizontalMultiLevelHierarchy"/>
    <dgm:cxn modelId="{04DFDFBC-0DAF-4C46-ADFF-2E7DCED61469}" type="presOf" srcId="{6713DC18-8B60-47FA-A59D-69EC4704BA29}" destId="{55967CDC-455B-4244-9385-3492488F4CC6}" srcOrd="0" destOrd="0" presId="urn:microsoft.com/office/officeart/2008/layout/HorizontalMultiLevelHierarchy"/>
    <dgm:cxn modelId="{58E99DD4-458A-4B3F-AA08-04902476198F}" type="presOf" srcId="{F35D9926-A737-4EB4-9B14-B6AC7D789157}" destId="{D0E6A6AB-42B3-4019-96CD-4D0BB52E58B0}" srcOrd="0" destOrd="0" presId="urn:microsoft.com/office/officeart/2008/layout/HorizontalMultiLevelHierarchy"/>
    <dgm:cxn modelId="{37AB4B6F-1BA1-4BC6-8EC0-E2D58CEF930C}" type="presOf" srcId="{144143F7-2C74-43FD-B784-10B2C0B0BE4C}" destId="{8FDE0AC3-217A-4CF1-8D36-3A449EA6D185}" srcOrd="1" destOrd="0" presId="urn:microsoft.com/office/officeart/2008/layout/HorizontalMultiLevelHierarchy"/>
    <dgm:cxn modelId="{5ED33CE5-F0EA-490C-9D11-AD243BFD197F}" srcId="{E5C78C30-12DA-460C-9812-0BAE0643FE0D}" destId="{E757758B-B369-4F05-8F2E-3DF415870863}" srcOrd="1" destOrd="0" parTransId="{42B16F02-C6A6-41E7-A72C-B9918841451D}" sibTransId="{9A5442D2-C88A-47CC-B4A6-3C592A9F99F4}"/>
    <dgm:cxn modelId="{E87D5821-6A89-4630-A250-0FA08444E255}" type="presOf" srcId="{21B3407D-FA78-4F7F-8777-BD4B2D9AC81F}" destId="{D6246288-F1CC-47B1-A030-721A846A44D1}" srcOrd="0" destOrd="0" presId="urn:microsoft.com/office/officeart/2008/layout/HorizontalMultiLevelHierarchy"/>
    <dgm:cxn modelId="{F741A98A-021A-4420-B1EA-96ABBF56E9F0}" type="presOf" srcId="{5A1486BF-0F5E-484C-A032-B128446C9C10}" destId="{0B0731B0-0842-47D3-BBD9-812A1866470A}" srcOrd="0" destOrd="0" presId="urn:microsoft.com/office/officeart/2008/layout/HorizontalMultiLevelHierarchy"/>
    <dgm:cxn modelId="{B989A1C6-94C6-446B-9564-10B750446010}" type="presOf" srcId="{8DEAA593-8545-4104-BEA1-F913F51AF663}" destId="{2087A0B1-B294-4B5B-8504-C0BD5726D9CA}" srcOrd="0" destOrd="0" presId="urn:microsoft.com/office/officeart/2008/layout/HorizontalMultiLevelHierarchy"/>
    <dgm:cxn modelId="{C8F985AA-F51B-4105-A1C0-7C95C3688CFC}" type="presOf" srcId="{A9D3C2B7-5150-415D-BFA7-D1D288C14EFC}" destId="{7FBB84B5-3B83-4700-B35D-9931BBB6963F}" srcOrd="1" destOrd="0" presId="urn:microsoft.com/office/officeart/2008/layout/HorizontalMultiLevelHierarchy"/>
    <dgm:cxn modelId="{6EFB1C02-B127-4391-8862-0DBC70F83E27}" type="presOf" srcId="{7FDE8476-03DC-461D-9F8D-2F0A2BCBBC10}" destId="{675B3031-CDE2-4EFA-813C-EA65174D2925}" srcOrd="0" destOrd="0" presId="urn:microsoft.com/office/officeart/2008/layout/HorizontalMultiLevelHierarchy"/>
    <dgm:cxn modelId="{BA0620A1-23C6-4BEC-B8CA-5B04C4BCECDD}" type="presOf" srcId="{70A2357F-5605-4DB7-B260-97F8AEE6E19F}" destId="{2573F72A-20D5-4FC7-98F1-354924738148}" srcOrd="0" destOrd="0" presId="urn:microsoft.com/office/officeart/2008/layout/HorizontalMultiLevelHierarchy"/>
    <dgm:cxn modelId="{E88C0E7D-79C5-49F3-97C8-F51E9BD346EC}" type="presOf" srcId="{E757758B-B369-4F05-8F2E-3DF415870863}" destId="{16A00310-D296-447B-9764-9FD99031E6D6}" srcOrd="0" destOrd="0" presId="urn:microsoft.com/office/officeart/2008/layout/HorizontalMultiLevelHierarchy"/>
    <dgm:cxn modelId="{9502A8E2-A621-41DF-A1F5-16F2DAEB4BFB}" type="presOf" srcId="{A816BBA4-58A6-4CDE-A4F2-47D16BFA81E4}" destId="{FA573704-A4F8-48DD-937C-567642C56559}" srcOrd="0" destOrd="0" presId="urn:microsoft.com/office/officeart/2008/layout/HorizontalMultiLevelHierarchy"/>
    <dgm:cxn modelId="{DBCD4D7F-167B-4CB1-BE82-8B754961C0A3}" srcId="{0D91F319-4C92-4C8C-A8A6-1858E4FBD36B}" destId="{4E25E3C2-0FFE-45A8-A299-1BD51B870342}" srcOrd="1" destOrd="0" parTransId="{FA79ADA7-5053-44EA-83E2-2185CF0C672A}" sibTransId="{77BF99A7-7E51-490F-9E47-4140B8D70F1C}"/>
    <dgm:cxn modelId="{53DC09E5-B30B-4021-91E5-358862D0BED1}" type="presOf" srcId="{855E67ED-DE08-4949-8C87-B8F80234BC76}" destId="{7521E78E-223E-4BD7-B60F-C261CDDC225C}" srcOrd="0" destOrd="0" presId="urn:microsoft.com/office/officeart/2008/layout/HorizontalMultiLevelHierarchy"/>
    <dgm:cxn modelId="{01B136E7-DA0B-4EFC-9BBC-5D2344CC652E}" type="presOf" srcId="{CB586843-BF62-41B9-80C1-0AC3F2FB8047}" destId="{8CF8E7F1-8E92-43D7-85BC-687EACBB47E9}" srcOrd="1" destOrd="0" presId="urn:microsoft.com/office/officeart/2008/layout/HorizontalMultiLevelHierarchy"/>
    <dgm:cxn modelId="{56DD3CA1-AA39-4063-A1F9-4C05F610C17C}" srcId="{E5C78C30-12DA-460C-9812-0BAE0643FE0D}" destId="{07C8B612-04F9-41D1-B362-01F5130AEA60}" srcOrd="4" destOrd="0" parTransId="{70C26B50-7E66-4FA4-A024-4A83AF9AC8DA}" sibTransId="{68B1E591-F244-4137-ADDC-BAA3AD4AD029}"/>
    <dgm:cxn modelId="{67A2E0B0-C163-4F90-A543-72AE8076AECE}" type="presOf" srcId="{C1680A80-6093-43DC-8B98-2E6B97C573BB}" destId="{B5B156FF-E12C-4457-9D14-F8B2197CD435}" srcOrd="0" destOrd="0" presId="urn:microsoft.com/office/officeart/2008/layout/HorizontalMultiLevelHierarchy"/>
    <dgm:cxn modelId="{EC862D8D-7AF2-40F3-A314-CCD5228399E0}" type="presOf" srcId="{6202C471-0BED-4F64-ACA3-047625B349E4}" destId="{A951A482-BB61-4E50-AF7D-719178F1CD93}" srcOrd="0" destOrd="0" presId="urn:microsoft.com/office/officeart/2008/layout/HorizontalMultiLevelHierarchy"/>
    <dgm:cxn modelId="{9F07F729-2CB1-485C-88BE-F512F04933AD}" type="presOf" srcId="{FA79ADA7-5053-44EA-83E2-2185CF0C672A}" destId="{05B97DE1-2A01-43C6-B8CE-CDF6F1485301}" srcOrd="1" destOrd="0" presId="urn:microsoft.com/office/officeart/2008/layout/HorizontalMultiLevelHierarchy"/>
    <dgm:cxn modelId="{80FC84EE-7B7B-401B-9922-524F3F5216EE}" srcId="{0D91F319-4C92-4C8C-A8A6-1858E4FBD36B}" destId="{B042FE16-9488-459F-B005-FAF708E0D499}" srcOrd="0" destOrd="0" parTransId="{F16B95AD-FE0A-4D7A-B043-87235F5A42A6}" sibTransId="{1C44D75F-6407-4B03-9D31-86A66AA259CC}"/>
    <dgm:cxn modelId="{2E0BD398-78BC-41C6-841D-5A9B0290C7ED}" type="presOf" srcId="{3F281F73-CDB3-4F89-AFC9-E33A46E1BB56}" destId="{307108BA-F903-4060-A382-EADE8F886CE6}" srcOrd="0" destOrd="0" presId="urn:microsoft.com/office/officeart/2008/layout/HorizontalMultiLevelHierarchy"/>
    <dgm:cxn modelId="{F85C16E6-A8D4-47F5-B240-741EE6FF36A6}" type="presOf" srcId="{69539368-FE0D-4DE9-8099-5F10B35FE1DF}" destId="{2C090937-30F2-4621-83FB-4083B9026642}" srcOrd="0" destOrd="0" presId="urn:microsoft.com/office/officeart/2008/layout/HorizontalMultiLevelHierarchy"/>
    <dgm:cxn modelId="{85A84E81-6778-4011-89F0-A3EB862618B5}" srcId="{1EE048B5-1DAA-4250-9F6A-2A92398FC4E2}" destId="{7A04BDF8-276F-49C3-B883-05C1E641B03A}" srcOrd="0" destOrd="0" parTransId="{6713DC18-8B60-47FA-A59D-69EC4704BA29}" sibTransId="{2E0A22BB-CC21-4727-BE88-B6B302D74535}"/>
    <dgm:cxn modelId="{A96DCBC6-2841-4ED8-9219-689FA2F474A9}" srcId="{CC30847D-A090-47F3-B1FF-E51481EC62BC}" destId="{63698C50-F4A1-43E7-BBA7-B0E3822B72F1}" srcOrd="0" destOrd="0" parTransId="{738156B6-2906-4C47-B3D9-13415F0456D4}" sibTransId="{420BC247-B46E-43C3-8279-3FB8423BE385}"/>
    <dgm:cxn modelId="{60292F4E-259D-45FA-9743-EC6FFEB89352}" type="presOf" srcId="{DDC13915-6B9A-4A3A-B824-D86D5EDE3C5F}" destId="{68A8B148-8615-4E97-AA63-BF1F5FB9A86B}" srcOrd="0" destOrd="0" presId="urn:microsoft.com/office/officeart/2008/layout/HorizontalMultiLevelHierarchy"/>
    <dgm:cxn modelId="{EA3CFC8C-0844-4C1A-872B-C95CAB6AA903}" srcId="{E5C78C30-12DA-460C-9812-0BAE0643FE0D}" destId="{1EE048B5-1DAA-4250-9F6A-2A92398FC4E2}" srcOrd="9" destOrd="0" parTransId="{A7F07FD6-FDEA-4525-823F-283F9F3D3C2A}" sibTransId="{C93AE655-F8C8-4CB0-92A5-0D5C4FBA7862}"/>
    <dgm:cxn modelId="{742675FD-B4D1-46FC-B5BC-4AAE8EC9D4F6}" type="presOf" srcId="{8B34CFEB-148E-4101-9007-4881A01383D8}" destId="{51303796-2B31-4E42-BB19-117F2F564E39}" srcOrd="0" destOrd="0" presId="urn:microsoft.com/office/officeart/2008/layout/HorizontalMultiLevelHierarchy"/>
    <dgm:cxn modelId="{D3061857-E402-49A5-B7C9-7245E80BF1E8}" type="presOf" srcId="{1F372BF4-3124-470C-AA04-398E93A64CAE}" destId="{BFF5FA89-A15B-44C3-84F4-0AA8BBEAE4A9}" srcOrd="0" destOrd="0" presId="urn:microsoft.com/office/officeart/2008/layout/HorizontalMultiLevelHierarchy"/>
    <dgm:cxn modelId="{A9116F99-DC8B-45A7-B415-195F599B782B}" type="presOf" srcId="{C1680A80-6093-43DC-8B98-2E6B97C573BB}" destId="{6C9925D3-DE6E-4AD7-88C6-43BC2CAFC810}" srcOrd="1" destOrd="0" presId="urn:microsoft.com/office/officeart/2008/layout/HorizontalMultiLevelHierarchy"/>
    <dgm:cxn modelId="{2AACF14A-686C-491F-8E1F-FD9695E884DF}" srcId="{7FDE8476-03DC-461D-9F8D-2F0A2BCBBC10}" destId="{87DAB745-2D36-4B01-A1AA-EFCCEF31874E}" srcOrd="0" destOrd="0" parTransId="{50AB2629-7608-4CC1-A0A9-9079DB31680F}" sibTransId="{705081A6-B67A-41C1-9F3D-1E735BF016E0}"/>
    <dgm:cxn modelId="{719E11D6-A0C9-49FE-880F-D24019DA4C5A}" srcId="{A816BBA4-58A6-4CDE-A4F2-47D16BFA81E4}" destId="{3221FBF6-28A9-4057-98D7-2743B2AF0BB4}" srcOrd="0" destOrd="0" parTransId="{A9D3C2B7-5150-415D-BFA7-D1D288C14EFC}" sibTransId="{95880CBB-37A4-4EC1-83A2-889B0D3E9578}"/>
    <dgm:cxn modelId="{0EED0450-6092-4626-8D77-02E53F150301}" type="presOf" srcId="{4D7CC190-DDE8-4605-95F1-05958A63CE6A}" destId="{A4C58234-B689-4D45-B23B-C975831DD726}" srcOrd="0" destOrd="0" presId="urn:microsoft.com/office/officeart/2008/layout/HorizontalMultiLevelHierarchy"/>
    <dgm:cxn modelId="{EACAA68B-BD75-4E38-8155-E3D72248E8CB}" type="presOf" srcId="{16F3CCAB-9488-4BF3-A7F4-C92F5BF0B3EF}" destId="{11C5B6ED-D93B-4762-ADBE-A842DE8592B8}" srcOrd="0" destOrd="0" presId="urn:microsoft.com/office/officeart/2008/layout/HorizontalMultiLevelHierarchy"/>
    <dgm:cxn modelId="{0883112B-1E41-4710-B631-61241277B3E0}" type="presOf" srcId="{644CFBDC-09B1-45F4-A767-642C43A7FF50}" destId="{AF180FEB-0EC3-411E-9A5E-3DBE143F4F4A}" srcOrd="1" destOrd="0" presId="urn:microsoft.com/office/officeart/2008/layout/HorizontalMultiLevelHierarchy"/>
    <dgm:cxn modelId="{FFCCB4BB-2DDC-4FC5-AD27-99FFF9A5AB47}" type="presOf" srcId="{DB9BA752-E16B-443A-A268-D23E094F0D6B}" destId="{E34AE49E-B3AF-4A8B-A45F-6BC6FC07BBA3}" srcOrd="0" destOrd="0" presId="urn:microsoft.com/office/officeart/2008/layout/HorizontalMultiLevelHierarchy"/>
    <dgm:cxn modelId="{7F34DF4A-8756-42DA-BD52-BC3FD5A520A8}" srcId="{EC67BDDB-9514-4FEC-9F3C-5DCEFF12C3C8}" destId="{F35D9926-A737-4EB4-9B14-B6AC7D789157}" srcOrd="0" destOrd="0" parTransId="{939B7EA1-8534-4157-A8C8-7104EC317429}" sibTransId="{DA4AB2DE-9574-4927-80F4-C748231A7D5C}"/>
    <dgm:cxn modelId="{0FB5AE94-157B-4EB5-B88B-AABE385D6FEC}" srcId="{B042FE16-9488-459F-B005-FAF708E0D499}" destId="{16F3CCAB-9488-4BF3-A7F4-C92F5BF0B3EF}" srcOrd="1" destOrd="0" parTransId="{40D1DA67-00BB-4187-B754-F7F49B224BB2}" sibTransId="{7C5EC876-65A8-40F1-BDBE-DAC9204EDB8D}"/>
    <dgm:cxn modelId="{E2657AFA-D199-49EB-A94D-2FF7591150D7}" srcId="{E5C78C30-12DA-460C-9812-0BAE0643FE0D}" destId="{7FDE8476-03DC-461D-9F8D-2F0A2BCBBC10}" srcOrd="10" destOrd="0" parTransId="{57831B1C-2352-4FA5-818A-7B5E12BB2998}" sibTransId="{07AF9405-385F-41FC-B76F-CEF7D03A42A3}"/>
    <dgm:cxn modelId="{69D89716-6C0F-407E-8E6C-F9A0F4C2A872}" type="presOf" srcId="{E5C78C30-12DA-460C-9812-0BAE0643FE0D}" destId="{7EC98477-1190-47C0-B768-EDBDDC96B393}" srcOrd="0" destOrd="0" presId="urn:microsoft.com/office/officeart/2008/layout/HorizontalMultiLevelHierarchy"/>
    <dgm:cxn modelId="{184AA054-AE05-486F-B222-B5005BA9B68F}" type="presOf" srcId="{F16B95AD-FE0A-4D7A-B043-87235F5A42A6}" destId="{2BDC2077-D2FF-467F-AEF8-73526C3EF08B}" srcOrd="1" destOrd="0" presId="urn:microsoft.com/office/officeart/2008/layout/HorizontalMultiLevelHierarchy"/>
    <dgm:cxn modelId="{ECAB0E8C-3F0A-419B-9165-F0A9A2057D19}" type="presOf" srcId="{157EB0BE-6687-4645-81C9-251216999C4B}" destId="{77982ED7-806B-4137-AD91-8423E334E965}" srcOrd="0" destOrd="0" presId="urn:microsoft.com/office/officeart/2008/layout/HorizontalMultiLevelHierarchy"/>
    <dgm:cxn modelId="{8C13EC64-0599-4D25-A179-5B9CF2DF67C2}" type="presOf" srcId="{D92D3F30-A3A3-42EF-92E7-A2A629794037}" destId="{49B91842-A934-4E36-8529-7577271113B1}" srcOrd="0" destOrd="0" presId="urn:microsoft.com/office/officeart/2008/layout/HorizontalMultiLevelHierarchy"/>
    <dgm:cxn modelId="{7F12964F-BACC-48C2-9692-A70C4F2E1EEE}" type="presOf" srcId="{7C172DBC-9D5D-4FEC-BA35-666CDB0B7E56}" destId="{9F8EB813-0083-47C6-B8EC-D83389CFA72F}" srcOrd="0" destOrd="0" presId="urn:microsoft.com/office/officeart/2008/layout/HorizontalMultiLevelHierarchy"/>
    <dgm:cxn modelId="{6C3E2077-15AA-4F5B-A95A-5617860F9E19}" srcId="{2C9E2CA0-8545-4F01-A2BE-EB923EE5AF6B}" destId="{E5C78C30-12DA-460C-9812-0BAE0643FE0D}" srcOrd="1" destOrd="0" parTransId="{B76EA25C-0041-4C15-9D93-345D0B0AA59F}" sibTransId="{B6058FC9-2E17-4785-9FC9-B8587F732211}"/>
    <dgm:cxn modelId="{78DEA86F-0F18-4869-8C78-25F78E18AD8D}" type="presOf" srcId="{50AB2629-7608-4CC1-A0A9-9079DB31680F}" destId="{D01A0BF3-CBF7-47A0-8341-B24DA1627636}" srcOrd="0" destOrd="0" presId="urn:microsoft.com/office/officeart/2008/layout/HorizontalMultiLevelHierarchy"/>
    <dgm:cxn modelId="{7D871AE7-C6B4-4D34-92DB-25CD15DBC196}" srcId="{74F9397D-F69B-4574-8707-6806D8075DA8}" destId="{1F372BF4-3124-470C-AA04-398E93A64CAE}" srcOrd="0" destOrd="0" parTransId="{21DB6C45-50DA-4312-9AAD-E8632B56AA64}" sibTransId="{616E729E-B8D3-463B-8A90-239B6376704C}"/>
    <dgm:cxn modelId="{035D32EB-1A7A-4DCC-8E0A-128037223908}" type="presOf" srcId="{2F7507E8-7F52-4543-874B-A384CC9C6928}" destId="{83FEF402-EF61-4B41-AF4A-019DCAB82DC6}" srcOrd="0" destOrd="0" presId="urn:microsoft.com/office/officeart/2008/layout/HorizontalMultiLevelHierarchy"/>
    <dgm:cxn modelId="{77842A38-3DF0-486A-9536-D09D275E4B07}" type="presOf" srcId="{D92D3F30-A3A3-42EF-92E7-A2A629794037}" destId="{F429BF6B-29F1-47AA-A9BC-8EA76AC4E720}" srcOrd="1" destOrd="0" presId="urn:microsoft.com/office/officeart/2008/layout/HorizontalMultiLevelHierarchy"/>
    <dgm:cxn modelId="{09E457EE-EEF9-4CC0-AF47-3E3FC8B422CB}" type="presOf" srcId="{40D1DA67-00BB-4187-B754-F7F49B224BB2}" destId="{D06E7974-7654-4035-B71B-C3EB9BD4EE7E}" srcOrd="1" destOrd="0" presId="urn:microsoft.com/office/officeart/2008/layout/HorizontalMultiLevelHierarchy"/>
    <dgm:cxn modelId="{3181EC67-F8C7-4C3C-A5BC-F004A68CF104}" srcId="{E5C78C30-12DA-460C-9812-0BAE0643FE0D}" destId="{6FABED11-6F70-4C8D-80DF-CB069B298595}" srcOrd="5" destOrd="0" parTransId="{DB9BA752-E16B-443A-A268-D23E094F0D6B}" sibTransId="{EC30EAB6-C21A-4725-892D-A961FF9B9113}"/>
    <dgm:cxn modelId="{2DCB8833-EE28-470C-88B1-F7C7E79E6E1A}" type="presOf" srcId="{A9D3C2B7-5150-415D-BFA7-D1D288C14EFC}" destId="{5536239E-E945-43EA-A90A-C6EDD93CBF1B}" srcOrd="0" destOrd="0" presId="urn:microsoft.com/office/officeart/2008/layout/HorizontalMultiLevelHierarchy"/>
    <dgm:cxn modelId="{F8A2CB9D-EDA8-4708-B7CC-33975BF6E418}" type="presOf" srcId="{B76EA25C-0041-4C15-9D93-345D0B0AA59F}" destId="{E498E085-D06B-47AC-AC9B-EFD11FCB9364}" srcOrd="0" destOrd="0" presId="urn:microsoft.com/office/officeart/2008/layout/HorizontalMultiLevelHierarchy"/>
    <dgm:cxn modelId="{C7A19D5A-D0DB-4C64-A261-281B142C6F1E}" type="presOf" srcId="{57831B1C-2352-4FA5-818A-7B5E12BB2998}" destId="{03407990-3714-4236-902C-373C13FC3593}" srcOrd="1" destOrd="0" presId="urn:microsoft.com/office/officeart/2008/layout/HorizontalMultiLevelHierarchy"/>
    <dgm:cxn modelId="{B03A35C5-AF1F-4DD0-8DEF-516E5958D44C}" type="presOf" srcId="{51B89407-BFC1-49B8-A00F-93BE3D546309}" destId="{2EF586D8-81C4-46B9-9E0B-3EECDF94E246}" srcOrd="0" destOrd="0" presId="urn:microsoft.com/office/officeart/2008/layout/HorizontalMultiLevelHierarchy"/>
    <dgm:cxn modelId="{B7992C61-59DE-4649-8681-DF4E03516CB3}" type="presOf" srcId="{28B0A6C8-CFA2-48ED-A15B-C1C47D3F21B8}" destId="{28B5D904-7F49-42AB-83FC-5FD555674109}" srcOrd="1" destOrd="0" presId="urn:microsoft.com/office/officeart/2008/layout/HorizontalMultiLevelHierarchy"/>
    <dgm:cxn modelId="{B5A9D5AF-365F-44DE-98BC-ABEC2CF97DCC}" type="presOf" srcId="{42B16F02-C6A6-41E7-A72C-B9918841451D}" destId="{BDFA6C6F-190A-4FD5-B8E3-B7DF50972FC1}" srcOrd="1" destOrd="0" presId="urn:microsoft.com/office/officeart/2008/layout/HorizontalMultiLevelHierarchy"/>
    <dgm:cxn modelId="{245C6190-4AF9-4ED3-B70A-EC4F805A2944}" srcId="{E5C78C30-12DA-460C-9812-0BAE0643FE0D}" destId="{643F10E6-6F17-4BA8-AD6D-4818A1492652}" srcOrd="6" destOrd="0" parTransId="{70A2357F-5605-4DB7-B260-97F8AEE6E19F}" sibTransId="{3C40BDDB-A747-4663-82BF-30C1B34EC2B6}"/>
    <dgm:cxn modelId="{3827CF49-ADC4-4C73-87DA-EC2E591B796B}" srcId="{2C9E2CA0-8545-4F01-A2BE-EB923EE5AF6B}" destId="{943BBE7F-82FB-47F4-91E2-0A5A9258DE83}" srcOrd="0" destOrd="0" parTransId="{D0D836A3-B20E-4E72-B56B-B89D17CF5099}" sibTransId="{325C29C1-A684-4832-A43D-4118D5272684}"/>
    <dgm:cxn modelId="{094433FB-B2EF-457D-BECA-34AF0E220F95}" srcId="{C1BE7F7D-A2FC-4481-8798-74A3D02BE7F8}" destId="{855E67ED-DE08-4949-8C87-B8F80234BC76}" srcOrd="0" destOrd="0" parTransId="{36EF4B33-EC53-4055-9447-FEB14EF6E8BB}" sibTransId="{8AC750BC-CD7B-435B-90C6-7AA1D76DA99C}"/>
    <dgm:cxn modelId="{41B57287-A634-479B-9956-952438065650}" type="presOf" srcId="{5A1486BF-0F5E-484C-A032-B128446C9C10}" destId="{4A58BA1E-1265-4677-B346-D866FEB60E98}" srcOrd="1" destOrd="0" presId="urn:microsoft.com/office/officeart/2008/layout/HorizontalMultiLevelHierarchy"/>
    <dgm:cxn modelId="{3C4052ED-3895-41E0-87AD-891C511CC6DB}" type="presOf" srcId="{C7C9EF69-C9B2-40D7-A4EB-16C7338D3867}" destId="{6699CC11-7BC4-4F94-8C0E-99346792D8CC}" srcOrd="0" destOrd="0" presId="urn:microsoft.com/office/officeart/2008/layout/HorizontalMultiLevelHierarchy"/>
    <dgm:cxn modelId="{F270B5F7-E248-42DA-B90A-07EBB710CD41}" type="presOf" srcId="{87DAB745-2D36-4B01-A1AA-EFCCEF31874E}" destId="{87E60AF8-94EB-4F52-A6B7-2286EE7FD938}" srcOrd="0" destOrd="0" presId="urn:microsoft.com/office/officeart/2008/layout/HorizontalMultiLevelHierarchy"/>
    <dgm:cxn modelId="{345CB4BF-26E7-4A96-B9F8-F03C79AD6FF1}" type="presOf" srcId="{8DEAA593-8545-4104-BEA1-F913F51AF663}" destId="{30C2C1F2-0608-4E21-B223-C43A7ED83D68}" srcOrd="1" destOrd="0" presId="urn:microsoft.com/office/officeart/2008/layout/HorizontalMultiLevelHierarchy"/>
    <dgm:cxn modelId="{458317B7-353A-4CE8-9AB9-94C9EBF7D47C}" type="presOf" srcId="{57831B1C-2352-4FA5-818A-7B5E12BB2998}" destId="{1EA8CF72-54A3-4057-ABE0-3F64F1FD677B}" srcOrd="0" destOrd="0" presId="urn:microsoft.com/office/officeart/2008/layout/HorizontalMultiLevelHierarchy"/>
    <dgm:cxn modelId="{E25E370E-5C36-435E-A2CE-7AC851381FCA}" type="presOf" srcId="{A40BF691-5D2D-4B09-9517-300520B20934}" destId="{BADC7CA9-0E2A-499C-80F0-67C6D5291886}" srcOrd="0" destOrd="0" presId="urn:microsoft.com/office/officeart/2008/layout/HorizontalMultiLevelHierarchy"/>
    <dgm:cxn modelId="{95438B6A-AF7D-4C23-8A72-1F0661BC4BCD}" type="presOf" srcId="{799BBF49-6B85-4471-8E1D-3D089D506FDB}" destId="{B0461DFD-C157-4961-8A11-EF711E6691D1}" srcOrd="1" destOrd="0" presId="urn:microsoft.com/office/officeart/2008/layout/HorizontalMultiLevelHierarchy"/>
    <dgm:cxn modelId="{B73518B2-F6E1-4180-8040-9F1DAD52E4AF}" type="presOf" srcId="{943BBE7F-82FB-47F4-91E2-0A5A9258DE83}" destId="{77A1F8ED-5B77-48B0-94BB-6F877173B646}" srcOrd="0" destOrd="0" presId="urn:microsoft.com/office/officeart/2008/layout/HorizontalMultiLevelHierarchy"/>
    <dgm:cxn modelId="{0351280E-15DF-4952-9341-36739354828C}" type="presOf" srcId="{28B0A6C8-CFA2-48ED-A15B-C1C47D3F21B8}" destId="{3126E73C-27A9-4F5E-B656-413925FC41C1}" srcOrd="0" destOrd="0" presId="urn:microsoft.com/office/officeart/2008/layout/HorizontalMultiLevelHierarchy"/>
    <dgm:cxn modelId="{16290CED-2EA3-4AD7-BA7F-D0BB4CC2D29C}" type="presOf" srcId="{C1BE7F7D-A2FC-4481-8798-74A3D02BE7F8}" destId="{41046F9E-2D42-4C3E-9B26-9EF754823E15}" srcOrd="0" destOrd="0" presId="urn:microsoft.com/office/officeart/2008/layout/HorizontalMultiLevelHierarchy"/>
    <dgm:cxn modelId="{588EAFE9-32D2-4BE4-822B-3FF4D806E4FD}" type="presOf" srcId="{1EE048B5-1DAA-4250-9F6A-2A92398FC4E2}" destId="{E8063A99-6489-4116-815C-E0A7437F9F35}" srcOrd="0" destOrd="0" presId="urn:microsoft.com/office/officeart/2008/layout/HorizontalMultiLevelHierarchy"/>
    <dgm:cxn modelId="{BA8E6144-6B35-4BE9-B777-E6C7CC9CCE7D}" type="presOf" srcId="{4D86A80A-B7A8-4420-ADFC-E8800E2FE4E5}" destId="{350C9CA9-8AF4-4E6F-B9F3-3777B6CE66EE}" srcOrd="1" destOrd="0" presId="urn:microsoft.com/office/officeart/2008/layout/HorizontalMultiLevelHierarchy"/>
    <dgm:cxn modelId="{21267AF7-C6D5-42A2-B2D1-C1FFEBA9095A}" type="presOf" srcId="{D2AF88A8-19C6-43EA-8E14-998BF514B11B}" destId="{C3077239-8478-4DAE-A3AE-3758D7FBA55B}" srcOrd="0" destOrd="0" presId="urn:microsoft.com/office/officeart/2008/layout/HorizontalMultiLevelHierarchy"/>
    <dgm:cxn modelId="{1C8FFDF0-0756-4510-91AF-C6BAE0E47FB0}" srcId="{BB768A22-AAB0-463D-8FF8-139245A171C9}" destId="{13B8D4BE-0A54-4634-A797-B6E9071F3D69}" srcOrd="0" destOrd="0" parTransId="{D92D3F30-A3A3-42EF-92E7-A2A629794037}" sibTransId="{F833B1CD-1F8B-4FB6-8FD1-EBD6EBFD5CAE}"/>
    <dgm:cxn modelId="{54C307F1-DCEC-403E-8B6D-EC53AF6E5B40}" type="presOf" srcId="{51B89407-BFC1-49B8-A00F-93BE3D546309}" destId="{5CF039C5-D213-4ED9-BE86-9A1D54363835}" srcOrd="1" destOrd="0" presId="urn:microsoft.com/office/officeart/2008/layout/HorizontalMultiLevelHierarchy"/>
    <dgm:cxn modelId="{C2570136-216F-4CC0-88CD-DFCBBD5AA1FE}" type="presOf" srcId="{74F9397D-F69B-4574-8707-6806D8075DA8}" destId="{1C2FD6A5-46B2-4822-874D-4BB99A6246B3}" srcOrd="0" destOrd="0" presId="urn:microsoft.com/office/officeart/2008/layout/HorizontalMultiLevelHierarchy"/>
    <dgm:cxn modelId="{E66B0487-B8F8-4DF9-AE47-6A80F9908E3D}" type="presOf" srcId="{03A56DD2-3331-4CDC-8DE0-6C06521FF75A}" destId="{A95A474B-71DF-44B6-8BD5-9CD5D461A309}" srcOrd="0" destOrd="0" presId="urn:microsoft.com/office/officeart/2008/layout/HorizontalMultiLevelHierarchy"/>
    <dgm:cxn modelId="{6C5B22C9-0D4E-475D-A6CF-163215F2C2C3}" type="presOf" srcId="{6B0D5C6B-86FC-44F6-BF02-A8B30B2E0CF9}" destId="{E66DDFB0-65CB-4841-AA09-905AF78199AF}" srcOrd="0" destOrd="0" presId="urn:microsoft.com/office/officeart/2008/layout/HorizontalMultiLevelHierarchy"/>
    <dgm:cxn modelId="{CFB2AFE3-D7A6-4079-B5B5-8E0B22F062D2}" srcId="{87DAB745-2D36-4B01-A1AA-EFCCEF31874E}" destId="{7C172DBC-9D5D-4FEC-BA35-666CDB0B7E56}" srcOrd="0" destOrd="0" parTransId="{CB586843-BF62-41B9-80C1-0AC3F2FB8047}" sibTransId="{D0192C52-3257-4BB8-B9DE-24F5072BD2A1}"/>
    <dgm:cxn modelId="{8F1D4CA1-7375-4261-B5FA-8F070CFC619E}" type="presOf" srcId="{6FABED11-6F70-4C8D-80DF-CB069B298595}" destId="{BF06F353-46AF-45AB-A226-0AF8F00AAF3C}" srcOrd="0" destOrd="0" presId="urn:microsoft.com/office/officeart/2008/layout/HorizontalMultiLevelHierarchy"/>
    <dgm:cxn modelId="{646DF70E-71CA-4C5F-B6A6-4016605F1BEA}" srcId="{03A56DD2-3331-4CDC-8DE0-6C06521FF75A}" destId="{74F9397D-F69B-4574-8707-6806D8075DA8}" srcOrd="0" destOrd="0" parTransId="{2FB3B6CD-5286-4F57-8A81-85977B547C13}" sibTransId="{BC9915D1-1A48-41BC-9940-383DD37C29AC}"/>
    <dgm:cxn modelId="{6C0F002F-6D60-404F-BF02-15B22165800C}" type="presOf" srcId="{A3D98F66-5B5A-4611-954F-2A433C3FF3F4}" destId="{957A5895-FBC7-4632-A4E1-31568FEED1D5}" srcOrd="0" destOrd="0" presId="urn:microsoft.com/office/officeart/2008/layout/HorizontalMultiLevelHierarchy"/>
    <dgm:cxn modelId="{75EB79F6-BDBA-40D1-877D-1ED3417793DC}" type="presOf" srcId="{A7F07FD6-FDEA-4525-823F-283F9F3D3C2A}" destId="{198D69B3-CE6E-460C-B2AC-4EBCEC6560EA}" srcOrd="0" destOrd="0" presId="urn:microsoft.com/office/officeart/2008/layout/HorizontalMultiLevelHierarchy"/>
    <dgm:cxn modelId="{75C16E62-3959-4825-8172-3D97609685A4}" type="presOf" srcId="{A3562976-A759-477E-85F3-5C400DC7DDEC}" destId="{98EB9DCF-8A21-406A-883D-2F3E5E4F3EC9}" srcOrd="0" destOrd="0" presId="urn:microsoft.com/office/officeart/2008/layout/HorizontalMultiLevelHierarchy"/>
    <dgm:cxn modelId="{C0C87241-BC18-47A9-8FDD-4AF51D2CE374}" type="presOf" srcId="{3221FBF6-28A9-4057-98D7-2743B2AF0BB4}" destId="{9244BDB9-C06E-40A0-A88B-B36DF6C9D607}" srcOrd="0" destOrd="0" presId="urn:microsoft.com/office/officeart/2008/layout/HorizontalMultiLevelHierarchy"/>
    <dgm:cxn modelId="{EBB0D188-FE72-465D-B7C0-F6A0287C5BF6}" srcId="{7A04BDF8-276F-49C3-B883-05C1E641B03A}" destId="{A8DA710D-3672-4C3C-A294-C8B9058B29D6}" srcOrd="0" destOrd="0" parTransId="{C1680A80-6093-43DC-8B98-2E6B97C573BB}" sibTransId="{5A83221F-FE4E-4C44-8BE4-E292D678F439}"/>
    <dgm:cxn modelId="{A543350C-0722-4808-B652-57342AFBD06D}" type="presOf" srcId="{0D91F319-4C92-4C8C-A8A6-1858E4FBD36B}" destId="{61499900-294E-4625-A856-E991403E434B}" srcOrd="0" destOrd="0" presId="urn:microsoft.com/office/officeart/2008/layout/HorizontalMultiLevelHierarchy"/>
    <dgm:cxn modelId="{521EC35D-E502-452B-96E0-A18F8863A9A0}" type="presOf" srcId="{8401B210-0535-4105-A7F7-E0329B403CD4}" destId="{E5C59F62-8245-47FD-BA27-D6521C5CBDDD}" srcOrd="0" destOrd="0" presId="urn:microsoft.com/office/officeart/2008/layout/HorizontalMultiLevelHierarchy"/>
    <dgm:cxn modelId="{2A5578E5-C078-4A83-8511-CF2ADD850A08}" type="presOf" srcId="{2FB3B6CD-5286-4F57-8A81-85977B547C13}" destId="{1B1BD7A7-B737-4425-A7B4-6D504D9BF8EA}" srcOrd="1" destOrd="0" presId="urn:microsoft.com/office/officeart/2008/layout/HorizontalMultiLevelHierarchy"/>
    <dgm:cxn modelId="{7DE1903E-D2F6-4D0B-942D-B45C7E20D01A}" type="presOf" srcId="{4D86A80A-B7A8-4420-ADFC-E8800E2FE4E5}" destId="{E9F7F151-3DC2-4D20-8729-1C9C0FB28F47}" srcOrd="0" destOrd="0" presId="urn:microsoft.com/office/officeart/2008/layout/HorizontalMultiLevelHierarchy"/>
    <dgm:cxn modelId="{BC7F8E29-2AEB-4161-92E1-58FC0E7715C3}" type="presOf" srcId="{21DB6C45-50DA-4312-9AAD-E8632B56AA64}" destId="{C526C280-3818-4CE1-949F-D258B6FAA501}" srcOrd="1" destOrd="0" presId="urn:microsoft.com/office/officeart/2008/layout/HorizontalMultiLevelHierarchy"/>
    <dgm:cxn modelId="{9D55DDCF-BDB1-41B2-9234-60E2B953525E}" type="presOf" srcId="{F12DAED6-B2AB-4C8C-AEE4-7D43393E38A5}" destId="{4F9FDAD7-1DCE-491E-998F-C698FACFF95E}" srcOrd="0" destOrd="0" presId="urn:microsoft.com/office/officeart/2008/layout/HorizontalMultiLevelHierarchy"/>
    <dgm:cxn modelId="{F061A9BD-9B5B-48F4-ABDE-EF64F81B3426}" type="presOf" srcId="{6202C471-0BED-4F64-ACA3-047625B349E4}" destId="{CFD69BE5-A4EC-454D-A983-97F0EB744874}" srcOrd="1" destOrd="0" presId="urn:microsoft.com/office/officeart/2008/layout/HorizontalMultiLevelHierarchy"/>
    <dgm:cxn modelId="{F761AA67-70A1-4210-B60D-027623E06496}" srcId="{A3D98F66-5B5A-4611-954F-2A433C3FF3F4}" destId="{DDC13915-6B9A-4A3A-B824-D86D5EDE3C5F}" srcOrd="0" destOrd="0" parTransId="{69539368-FE0D-4DE9-8099-5F10B35FE1DF}" sibTransId="{58E5216A-5BEC-4A4A-98CA-FD1300F11B58}"/>
    <dgm:cxn modelId="{4FC698B8-36E5-4E3D-8A6A-885BBAD233EF}" type="presOf" srcId="{6B0D5C6B-86FC-44F6-BF02-A8B30B2E0CF9}" destId="{BF428877-7DA3-4BEA-96D4-F045CF845797}" srcOrd="1" destOrd="0" presId="urn:microsoft.com/office/officeart/2008/layout/HorizontalMultiLevelHierarchy"/>
    <dgm:cxn modelId="{0E5A6268-A619-47FD-A8D4-9F1F9D3F700D}" srcId="{87DAB745-2D36-4B01-A1AA-EFCCEF31874E}" destId="{6FB40135-072E-46B9-B3B7-21748685D14E}" srcOrd="1" destOrd="0" parTransId="{8B34CFEB-148E-4101-9007-4881A01383D8}" sibTransId="{0561B320-2F5F-4477-9721-B9BFF3B133A9}"/>
    <dgm:cxn modelId="{3DD70283-EF4D-4AE8-B062-A5AE64825BC8}" type="presOf" srcId="{4E25E3C2-0FFE-45A8-A299-1BD51B870342}" destId="{3AFC3741-7E6C-4338-8C33-06D87E4CD83A}" srcOrd="0" destOrd="0" presId="urn:microsoft.com/office/officeart/2008/layout/HorizontalMultiLevelHierarchy"/>
    <dgm:cxn modelId="{C6AB6E88-7589-4D1B-ACBB-0415CD30453F}" type="presParOf" srcId="{4ACF6C40-AF31-40A3-852C-537D413AE24D}" destId="{93EAD229-78E8-4ED0-B576-E4EFB760C356}" srcOrd="0" destOrd="0" presId="urn:microsoft.com/office/officeart/2008/layout/HorizontalMultiLevelHierarchy"/>
    <dgm:cxn modelId="{8105B99C-EB1A-4195-BE59-2AE0C041FAB8}" type="presParOf" srcId="{93EAD229-78E8-4ED0-B576-E4EFB760C356}" destId="{C9E801CF-F2B6-42CD-AABF-D0462F3CBF10}" srcOrd="0" destOrd="0" presId="urn:microsoft.com/office/officeart/2008/layout/HorizontalMultiLevelHierarchy"/>
    <dgm:cxn modelId="{CDD2831B-5040-4D09-B2BD-FEE9E6ECF185}" type="presParOf" srcId="{93EAD229-78E8-4ED0-B576-E4EFB760C356}" destId="{C49A80D5-485B-4596-ACC6-DFFFA49362FE}" srcOrd="1" destOrd="0" presId="urn:microsoft.com/office/officeart/2008/layout/HorizontalMultiLevelHierarchy"/>
    <dgm:cxn modelId="{097EB054-B069-45EB-A110-0C2339B315BE}" type="presParOf" srcId="{C49A80D5-485B-4596-ACC6-DFFFA49362FE}" destId="{85D99917-12DC-487C-8925-3ACBDB5D8044}" srcOrd="0" destOrd="0" presId="urn:microsoft.com/office/officeart/2008/layout/HorizontalMultiLevelHierarchy"/>
    <dgm:cxn modelId="{A31EB358-B82A-4709-9953-D05EFA38E8F7}" type="presParOf" srcId="{85D99917-12DC-487C-8925-3ACBDB5D8044}" destId="{9670EFB2-0450-4D94-8BE9-E934485C334C}" srcOrd="0" destOrd="0" presId="urn:microsoft.com/office/officeart/2008/layout/HorizontalMultiLevelHierarchy"/>
    <dgm:cxn modelId="{85C570FE-64B8-41D9-9355-1900140F3FD4}" type="presParOf" srcId="{C49A80D5-485B-4596-ACC6-DFFFA49362FE}" destId="{04151673-FB04-4B29-8FC6-9E81452A6E7C}" srcOrd="1" destOrd="0" presId="urn:microsoft.com/office/officeart/2008/layout/HorizontalMultiLevelHierarchy"/>
    <dgm:cxn modelId="{F6F7927C-D928-49ED-B9C3-8DA8B8F9188A}" type="presParOf" srcId="{04151673-FB04-4B29-8FC6-9E81452A6E7C}" destId="{77A1F8ED-5B77-48B0-94BB-6F877173B646}" srcOrd="0" destOrd="0" presId="urn:microsoft.com/office/officeart/2008/layout/HorizontalMultiLevelHierarchy"/>
    <dgm:cxn modelId="{43EE2EA2-00BE-44D7-94B8-63A34F815600}" type="presParOf" srcId="{04151673-FB04-4B29-8FC6-9E81452A6E7C}" destId="{E36B329D-BD43-4C92-AB61-0CD4332874FA}" srcOrd="1" destOrd="0" presId="urn:microsoft.com/office/officeart/2008/layout/HorizontalMultiLevelHierarchy"/>
    <dgm:cxn modelId="{C42E048B-A60C-4005-A18A-EEB5556FEED0}" type="presParOf" srcId="{C49A80D5-485B-4596-ACC6-DFFFA49362FE}" destId="{E498E085-D06B-47AC-AC9B-EFD11FCB9364}" srcOrd="2" destOrd="0" presId="urn:microsoft.com/office/officeart/2008/layout/HorizontalMultiLevelHierarchy"/>
    <dgm:cxn modelId="{CDE1B811-0962-4B63-985B-F16515A89E38}" type="presParOf" srcId="{E498E085-D06B-47AC-AC9B-EFD11FCB9364}" destId="{0A473D03-5A51-4A45-AA64-806B24CA2B62}" srcOrd="0" destOrd="0" presId="urn:microsoft.com/office/officeart/2008/layout/HorizontalMultiLevelHierarchy"/>
    <dgm:cxn modelId="{A8D7CAF1-4FD6-4B3A-B814-E5EB1CA2BD90}" type="presParOf" srcId="{C49A80D5-485B-4596-ACC6-DFFFA49362FE}" destId="{2737959A-D86D-4514-AAE7-4FB7BF848612}" srcOrd="3" destOrd="0" presId="urn:microsoft.com/office/officeart/2008/layout/HorizontalMultiLevelHierarchy"/>
    <dgm:cxn modelId="{03D0F937-3884-46B3-AEA9-68165A7F1119}" type="presParOf" srcId="{2737959A-D86D-4514-AAE7-4FB7BF848612}" destId="{7EC98477-1190-47C0-B768-EDBDDC96B393}" srcOrd="0" destOrd="0" presId="urn:microsoft.com/office/officeart/2008/layout/HorizontalMultiLevelHierarchy"/>
    <dgm:cxn modelId="{11D7110E-C235-4257-9238-A7B8FE69068D}" type="presParOf" srcId="{2737959A-D86D-4514-AAE7-4FB7BF848612}" destId="{4FB7FCFE-6269-4DDD-9F22-4AA1FF1F7791}" srcOrd="1" destOrd="0" presId="urn:microsoft.com/office/officeart/2008/layout/HorizontalMultiLevelHierarchy"/>
    <dgm:cxn modelId="{2CC08039-56FF-4C4E-8A50-08570F4E18CA}" type="presParOf" srcId="{4FB7FCFE-6269-4DDD-9F22-4AA1FF1F7791}" destId="{0FD7713C-87A8-4B9F-849B-89A74E8016B2}" srcOrd="0" destOrd="0" presId="urn:microsoft.com/office/officeart/2008/layout/HorizontalMultiLevelHierarchy"/>
    <dgm:cxn modelId="{AFBEBC4A-995E-4264-ABE7-5B0F51E91BD1}" type="presParOf" srcId="{0FD7713C-87A8-4B9F-849B-89A74E8016B2}" destId="{3B57C0AD-76F1-4E2F-80E0-E49107ABD7CE}" srcOrd="0" destOrd="0" presId="urn:microsoft.com/office/officeart/2008/layout/HorizontalMultiLevelHierarchy"/>
    <dgm:cxn modelId="{EAB1134E-59E3-4D07-98CD-3834228C303F}" type="presParOf" srcId="{4FB7FCFE-6269-4DDD-9F22-4AA1FF1F7791}" destId="{3EBC31BA-08FC-4143-8385-F8624EC0636C}" srcOrd="1" destOrd="0" presId="urn:microsoft.com/office/officeart/2008/layout/HorizontalMultiLevelHierarchy"/>
    <dgm:cxn modelId="{8E7BF33A-5897-45B1-8B33-BF58212BAEAD}" type="presParOf" srcId="{3EBC31BA-08FC-4143-8385-F8624EC0636C}" destId="{41046F9E-2D42-4C3E-9B26-9EF754823E15}" srcOrd="0" destOrd="0" presId="urn:microsoft.com/office/officeart/2008/layout/HorizontalMultiLevelHierarchy"/>
    <dgm:cxn modelId="{316D49C5-3111-4659-A952-D3A4605CB0FA}" type="presParOf" srcId="{3EBC31BA-08FC-4143-8385-F8624EC0636C}" destId="{5D061B81-4411-4005-9F7F-7DE69ED7E16A}" srcOrd="1" destOrd="0" presId="urn:microsoft.com/office/officeart/2008/layout/HorizontalMultiLevelHierarchy"/>
    <dgm:cxn modelId="{CC1F225C-C448-4F1B-8034-86E7F195DA9F}" type="presParOf" srcId="{5D061B81-4411-4005-9F7F-7DE69ED7E16A}" destId="{FFE4FA34-DB90-4B5A-B8CF-F5111654C391}" srcOrd="0" destOrd="0" presId="urn:microsoft.com/office/officeart/2008/layout/HorizontalMultiLevelHierarchy"/>
    <dgm:cxn modelId="{A266E1CB-6AE5-4903-A986-1D29BCAC88D0}" type="presParOf" srcId="{FFE4FA34-DB90-4B5A-B8CF-F5111654C391}" destId="{C4B08EA6-E81F-4BC8-BFC8-44493EEB0529}" srcOrd="0" destOrd="0" presId="urn:microsoft.com/office/officeart/2008/layout/HorizontalMultiLevelHierarchy"/>
    <dgm:cxn modelId="{5DA49704-1FED-4013-B708-E90BE8B3C3B3}" type="presParOf" srcId="{5D061B81-4411-4005-9F7F-7DE69ED7E16A}" destId="{E88B5210-E0BE-4423-8D8D-761DBBAF47BE}" srcOrd="1" destOrd="0" presId="urn:microsoft.com/office/officeart/2008/layout/HorizontalMultiLevelHierarchy"/>
    <dgm:cxn modelId="{F67446BD-31A1-4834-9685-AA1DA77D0575}" type="presParOf" srcId="{E88B5210-E0BE-4423-8D8D-761DBBAF47BE}" destId="{7521E78E-223E-4BD7-B60F-C261CDDC225C}" srcOrd="0" destOrd="0" presId="urn:microsoft.com/office/officeart/2008/layout/HorizontalMultiLevelHierarchy"/>
    <dgm:cxn modelId="{437CA016-B65C-4D29-BB3F-665EC58A902B}" type="presParOf" srcId="{E88B5210-E0BE-4423-8D8D-761DBBAF47BE}" destId="{5E841DD9-0746-4EF4-8797-BD98F6EEBFDE}" srcOrd="1" destOrd="0" presId="urn:microsoft.com/office/officeart/2008/layout/HorizontalMultiLevelHierarchy"/>
    <dgm:cxn modelId="{E400CBE9-EC83-4DFE-964C-8760CA1F506F}" type="presParOf" srcId="{5E841DD9-0746-4EF4-8797-BD98F6EEBFDE}" destId="{2F5C3B07-CD59-479E-8D05-57C0A07FBD83}" srcOrd="0" destOrd="0" presId="urn:microsoft.com/office/officeart/2008/layout/HorizontalMultiLevelHierarchy"/>
    <dgm:cxn modelId="{24769F95-EE8B-407C-9035-E800AF3F9A58}" type="presParOf" srcId="{2F5C3B07-CD59-479E-8D05-57C0A07FBD83}" destId="{3FEB45D0-DFF5-412E-B8CE-8FE2270B2884}" srcOrd="0" destOrd="0" presId="urn:microsoft.com/office/officeart/2008/layout/HorizontalMultiLevelHierarchy"/>
    <dgm:cxn modelId="{51170648-5DC9-4451-8F69-5A61E1EA0D68}" type="presParOf" srcId="{5E841DD9-0746-4EF4-8797-BD98F6EEBFDE}" destId="{D2562ADC-AD63-4866-A47C-153EADE19B29}" srcOrd="1" destOrd="0" presId="urn:microsoft.com/office/officeart/2008/layout/HorizontalMultiLevelHierarchy"/>
    <dgm:cxn modelId="{C90699C1-D5EA-4A78-BFCF-131570DE3C8A}" type="presParOf" srcId="{D2562ADC-AD63-4866-A47C-153EADE19B29}" destId="{A7A7146D-A870-4C59-BDE9-5BB8B209EDB7}" srcOrd="0" destOrd="0" presId="urn:microsoft.com/office/officeart/2008/layout/HorizontalMultiLevelHierarchy"/>
    <dgm:cxn modelId="{984C18E0-4653-40D5-BCED-FDD2F795E631}" type="presParOf" srcId="{D2562ADC-AD63-4866-A47C-153EADE19B29}" destId="{DFA2A86C-9009-43A0-A29D-0AAC6D77AD9E}" srcOrd="1" destOrd="0" presId="urn:microsoft.com/office/officeart/2008/layout/HorizontalMultiLevelHierarchy"/>
    <dgm:cxn modelId="{EAB3C646-597E-4545-A0B7-99AAA53D1C5E}" type="presParOf" srcId="{5D061B81-4411-4005-9F7F-7DE69ED7E16A}" destId="{4F9FDAD7-1DCE-491E-998F-C698FACFF95E}" srcOrd="2" destOrd="0" presId="urn:microsoft.com/office/officeart/2008/layout/HorizontalMultiLevelHierarchy"/>
    <dgm:cxn modelId="{BC29E206-CF6B-4FBF-A241-20E6BCB4B351}" type="presParOf" srcId="{4F9FDAD7-1DCE-491E-998F-C698FACFF95E}" destId="{938B02FD-4BE7-4361-8CBB-7589461198E2}" srcOrd="0" destOrd="0" presId="urn:microsoft.com/office/officeart/2008/layout/HorizontalMultiLevelHierarchy"/>
    <dgm:cxn modelId="{5FEC3614-BEB8-4FF9-B19F-1A22B51BA497}" type="presParOf" srcId="{5D061B81-4411-4005-9F7F-7DE69ED7E16A}" destId="{5D50EB3B-5F30-4DE0-AF35-BB5EC9611919}" srcOrd="3" destOrd="0" presId="urn:microsoft.com/office/officeart/2008/layout/HorizontalMultiLevelHierarchy"/>
    <dgm:cxn modelId="{09B0AE53-535E-4D58-B511-B21FCF3EEB40}" type="presParOf" srcId="{5D50EB3B-5F30-4DE0-AF35-BB5EC9611919}" destId="{6699CC11-7BC4-4F94-8C0E-99346792D8CC}" srcOrd="0" destOrd="0" presId="urn:microsoft.com/office/officeart/2008/layout/HorizontalMultiLevelHierarchy"/>
    <dgm:cxn modelId="{0C72256B-9B2F-4C31-9432-3038009640E6}" type="presParOf" srcId="{5D50EB3B-5F30-4DE0-AF35-BB5EC9611919}" destId="{84B30522-AAF7-44C7-9FB2-8C1E5B754CBE}" srcOrd="1" destOrd="0" presId="urn:microsoft.com/office/officeart/2008/layout/HorizontalMultiLevelHierarchy"/>
    <dgm:cxn modelId="{D58A4431-23E2-4A25-9B8F-663B4A106C98}" type="presParOf" srcId="{84B30522-AAF7-44C7-9FB2-8C1E5B754CBE}" destId="{2087A0B1-B294-4B5B-8504-C0BD5726D9CA}" srcOrd="0" destOrd="0" presId="urn:microsoft.com/office/officeart/2008/layout/HorizontalMultiLevelHierarchy"/>
    <dgm:cxn modelId="{A8AD4BD0-7AE8-4363-B356-50329681F8ED}" type="presParOf" srcId="{2087A0B1-B294-4B5B-8504-C0BD5726D9CA}" destId="{30C2C1F2-0608-4E21-B223-C43A7ED83D68}" srcOrd="0" destOrd="0" presId="urn:microsoft.com/office/officeart/2008/layout/HorizontalMultiLevelHierarchy"/>
    <dgm:cxn modelId="{A68CC518-5C60-44A7-9941-4FEDD38330A3}" type="presParOf" srcId="{84B30522-AAF7-44C7-9FB2-8C1E5B754CBE}" destId="{120593BD-E9D1-40EA-B1F2-E9D65CAE3AE5}" srcOrd="1" destOrd="0" presId="urn:microsoft.com/office/officeart/2008/layout/HorizontalMultiLevelHierarchy"/>
    <dgm:cxn modelId="{F40A72BB-0664-4982-ADD5-BF6CC5BCC029}" type="presParOf" srcId="{120593BD-E9D1-40EA-B1F2-E9D65CAE3AE5}" destId="{D6246288-F1CC-47B1-A030-721A846A44D1}" srcOrd="0" destOrd="0" presId="urn:microsoft.com/office/officeart/2008/layout/HorizontalMultiLevelHierarchy"/>
    <dgm:cxn modelId="{319293F3-4401-4AFD-9DD6-4FC9348F87B1}" type="presParOf" srcId="{120593BD-E9D1-40EA-B1F2-E9D65CAE3AE5}" destId="{BA6A9FD1-E8A8-4C45-9E34-740D10A60A6E}" srcOrd="1" destOrd="0" presId="urn:microsoft.com/office/officeart/2008/layout/HorizontalMultiLevelHierarchy"/>
    <dgm:cxn modelId="{4BD21F3F-7069-4494-8FDD-18FC7624C309}" type="presParOf" srcId="{5D061B81-4411-4005-9F7F-7DE69ED7E16A}" destId="{C7056865-2364-4EB4-9E36-F843603BE7A1}" srcOrd="4" destOrd="0" presId="urn:microsoft.com/office/officeart/2008/layout/HorizontalMultiLevelHierarchy"/>
    <dgm:cxn modelId="{6EB1660F-FF23-43F0-93E3-F57D84C0B136}" type="presParOf" srcId="{C7056865-2364-4EB4-9E36-F843603BE7A1}" destId="{AF180FEB-0EC3-411E-9A5E-3DBE143F4F4A}" srcOrd="0" destOrd="0" presId="urn:microsoft.com/office/officeart/2008/layout/HorizontalMultiLevelHierarchy"/>
    <dgm:cxn modelId="{F630DDCE-25C8-46FA-8F12-A9B6AD3396AB}" type="presParOf" srcId="{5D061B81-4411-4005-9F7F-7DE69ED7E16A}" destId="{94A40CD7-A6DF-4C44-8A3B-ED8A55C30839}" srcOrd="5" destOrd="0" presId="urn:microsoft.com/office/officeart/2008/layout/HorizontalMultiLevelHierarchy"/>
    <dgm:cxn modelId="{31A0A402-55DB-4767-B32D-D8DD32E2EFBD}" type="presParOf" srcId="{94A40CD7-A6DF-4C44-8A3B-ED8A55C30839}" destId="{D2374E53-E9D5-430E-9D8F-62B7B2E74F41}" srcOrd="0" destOrd="0" presId="urn:microsoft.com/office/officeart/2008/layout/HorizontalMultiLevelHierarchy"/>
    <dgm:cxn modelId="{DDE397F5-CCFB-4E20-832E-8F2D75167C6E}" type="presParOf" srcId="{94A40CD7-A6DF-4C44-8A3B-ED8A55C30839}" destId="{6DAC2971-888D-4A0A-AAA6-E1B6B4212A16}" srcOrd="1" destOrd="0" presId="urn:microsoft.com/office/officeart/2008/layout/HorizontalMultiLevelHierarchy"/>
    <dgm:cxn modelId="{DFAD2C99-8B8C-47EB-8566-642BC2808362}" type="presParOf" srcId="{4FB7FCFE-6269-4DDD-9F22-4AA1FF1F7791}" destId="{31E62911-CD9C-4AEE-9002-07C17FAAAFCD}" srcOrd="2" destOrd="0" presId="urn:microsoft.com/office/officeart/2008/layout/HorizontalMultiLevelHierarchy"/>
    <dgm:cxn modelId="{BFFD0CBD-0A1A-4E99-B7FB-270BE5D4B646}" type="presParOf" srcId="{31E62911-CD9C-4AEE-9002-07C17FAAAFCD}" destId="{BDFA6C6F-190A-4FD5-B8E3-B7DF50972FC1}" srcOrd="0" destOrd="0" presId="urn:microsoft.com/office/officeart/2008/layout/HorizontalMultiLevelHierarchy"/>
    <dgm:cxn modelId="{734530AC-0179-48D7-AB3D-9DBC365FF436}" type="presParOf" srcId="{4FB7FCFE-6269-4DDD-9F22-4AA1FF1F7791}" destId="{37531132-C86F-42C1-852C-9F088602F9F8}" srcOrd="3" destOrd="0" presId="urn:microsoft.com/office/officeart/2008/layout/HorizontalMultiLevelHierarchy"/>
    <dgm:cxn modelId="{8DAFCAD4-D0BC-4FC2-9954-477344748E4E}" type="presParOf" srcId="{37531132-C86F-42C1-852C-9F088602F9F8}" destId="{16A00310-D296-447B-9764-9FD99031E6D6}" srcOrd="0" destOrd="0" presId="urn:microsoft.com/office/officeart/2008/layout/HorizontalMultiLevelHierarchy"/>
    <dgm:cxn modelId="{AF1EA1FA-8D15-4D81-901C-B537B3780B3D}" type="presParOf" srcId="{37531132-C86F-42C1-852C-9F088602F9F8}" destId="{9F2AFDFD-4263-4FA3-B3AF-BC308737117F}" srcOrd="1" destOrd="0" presId="urn:microsoft.com/office/officeart/2008/layout/HorizontalMultiLevelHierarchy"/>
    <dgm:cxn modelId="{D445E5DD-AFA2-4C77-B0F1-DA4F81A932BE}" type="presParOf" srcId="{9F2AFDFD-4263-4FA3-B3AF-BC308737117F}" destId="{17B8C114-4343-4AD6-A37B-9579E2C8C8C1}" srcOrd="0" destOrd="0" presId="urn:microsoft.com/office/officeart/2008/layout/HorizontalMultiLevelHierarchy"/>
    <dgm:cxn modelId="{C2DA79DB-EADF-4139-A1C4-B191ADD825A7}" type="presParOf" srcId="{17B8C114-4343-4AD6-A37B-9579E2C8C8C1}" destId="{AC849082-DC2F-45BB-9F3B-0AC2C80F1531}" srcOrd="0" destOrd="0" presId="urn:microsoft.com/office/officeart/2008/layout/HorizontalMultiLevelHierarchy"/>
    <dgm:cxn modelId="{A0F15641-212A-44F3-A004-291F04233393}" type="presParOf" srcId="{9F2AFDFD-4263-4FA3-B3AF-BC308737117F}" destId="{9FFF4D48-C40B-43DA-95E1-C22111F47984}" srcOrd="1" destOrd="0" presId="urn:microsoft.com/office/officeart/2008/layout/HorizontalMultiLevelHierarchy"/>
    <dgm:cxn modelId="{A8DB64BB-57DD-4E37-ACE3-3079B7F90D2C}" type="presParOf" srcId="{9FFF4D48-C40B-43DA-95E1-C22111F47984}" destId="{C7AE4F37-C9CB-42FD-B4E1-E8E5D6C39095}" srcOrd="0" destOrd="0" presId="urn:microsoft.com/office/officeart/2008/layout/HorizontalMultiLevelHierarchy"/>
    <dgm:cxn modelId="{9268FAF7-069F-4090-B68E-310430AD3BBC}" type="presParOf" srcId="{9FFF4D48-C40B-43DA-95E1-C22111F47984}" destId="{82A95368-A7D2-4F9B-A265-A5326541A192}" srcOrd="1" destOrd="0" presId="urn:microsoft.com/office/officeart/2008/layout/HorizontalMultiLevelHierarchy"/>
    <dgm:cxn modelId="{E589F017-5EF9-4021-9196-3A32A985F1F6}" type="presParOf" srcId="{82A95368-A7D2-4F9B-A265-A5326541A192}" destId="{49B91842-A934-4E36-8529-7577271113B1}" srcOrd="0" destOrd="0" presId="urn:microsoft.com/office/officeart/2008/layout/HorizontalMultiLevelHierarchy"/>
    <dgm:cxn modelId="{9753FA69-D51E-447E-A317-A1C8481AA2C9}" type="presParOf" srcId="{49B91842-A934-4E36-8529-7577271113B1}" destId="{F429BF6B-29F1-47AA-A9BC-8EA76AC4E720}" srcOrd="0" destOrd="0" presId="urn:microsoft.com/office/officeart/2008/layout/HorizontalMultiLevelHierarchy"/>
    <dgm:cxn modelId="{9AEF7A20-D540-40C5-AC6A-ACBA0A3B5435}" type="presParOf" srcId="{82A95368-A7D2-4F9B-A265-A5326541A192}" destId="{4FAC1912-CE8E-4DFC-8CF1-67BF2B25E23E}" srcOrd="1" destOrd="0" presId="urn:microsoft.com/office/officeart/2008/layout/HorizontalMultiLevelHierarchy"/>
    <dgm:cxn modelId="{44A2B539-FC12-40B8-BDBC-E23C2DB2ECEA}" type="presParOf" srcId="{4FAC1912-CE8E-4DFC-8CF1-67BF2B25E23E}" destId="{65F779F4-EBB6-48C8-8573-DC8BA2446AAB}" srcOrd="0" destOrd="0" presId="urn:microsoft.com/office/officeart/2008/layout/HorizontalMultiLevelHierarchy"/>
    <dgm:cxn modelId="{C82489C8-D64C-4C2D-AF1F-0F07DE668222}" type="presParOf" srcId="{4FAC1912-CE8E-4DFC-8CF1-67BF2B25E23E}" destId="{FD6839CE-56AA-4D74-A2F9-82D44253B13D}" srcOrd="1" destOrd="0" presId="urn:microsoft.com/office/officeart/2008/layout/HorizontalMultiLevelHierarchy"/>
    <dgm:cxn modelId="{22815614-3200-421E-AEDB-17A6523F5281}" type="presParOf" srcId="{4FB7FCFE-6269-4DDD-9F22-4AA1FF1F7791}" destId="{3126E73C-27A9-4F5E-B656-413925FC41C1}" srcOrd="4" destOrd="0" presId="urn:microsoft.com/office/officeart/2008/layout/HorizontalMultiLevelHierarchy"/>
    <dgm:cxn modelId="{25536F27-2C04-4F6B-B7D3-88892384BFED}" type="presParOf" srcId="{3126E73C-27A9-4F5E-B656-413925FC41C1}" destId="{28B5D904-7F49-42AB-83FC-5FD555674109}" srcOrd="0" destOrd="0" presId="urn:microsoft.com/office/officeart/2008/layout/HorizontalMultiLevelHierarchy"/>
    <dgm:cxn modelId="{FE1B5227-299F-4CE0-9702-41EA12C8873E}" type="presParOf" srcId="{4FB7FCFE-6269-4DDD-9F22-4AA1FF1F7791}" destId="{B4CDBD90-AC90-4C60-B04F-ADD62A4DC4D4}" srcOrd="5" destOrd="0" presId="urn:microsoft.com/office/officeart/2008/layout/HorizontalMultiLevelHierarchy"/>
    <dgm:cxn modelId="{92DA187C-451D-4038-A8EE-7D8C3C7686BF}" type="presParOf" srcId="{B4CDBD90-AC90-4C60-B04F-ADD62A4DC4D4}" destId="{61499900-294E-4625-A856-E991403E434B}" srcOrd="0" destOrd="0" presId="urn:microsoft.com/office/officeart/2008/layout/HorizontalMultiLevelHierarchy"/>
    <dgm:cxn modelId="{806ED40C-93E1-455F-8785-99F1A52BDF80}" type="presParOf" srcId="{B4CDBD90-AC90-4C60-B04F-ADD62A4DC4D4}" destId="{17364D4F-0551-4AFE-A923-4012677C3B7E}" srcOrd="1" destOrd="0" presId="urn:microsoft.com/office/officeart/2008/layout/HorizontalMultiLevelHierarchy"/>
    <dgm:cxn modelId="{A6AA3CED-A688-4F32-ABBB-D17878B7B2EB}" type="presParOf" srcId="{17364D4F-0551-4AFE-A923-4012677C3B7E}" destId="{64017C8C-DEE8-4FCC-82A5-429E86811713}" srcOrd="0" destOrd="0" presId="urn:microsoft.com/office/officeart/2008/layout/HorizontalMultiLevelHierarchy"/>
    <dgm:cxn modelId="{5F88F1B9-28F9-4A3A-B5D7-65918CB42162}" type="presParOf" srcId="{64017C8C-DEE8-4FCC-82A5-429E86811713}" destId="{2BDC2077-D2FF-467F-AEF8-73526C3EF08B}" srcOrd="0" destOrd="0" presId="urn:microsoft.com/office/officeart/2008/layout/HorizontalMultiLevelHierarchy"/>
    <dgm:cxn modelId="{76FCAC37-DA7D-4C96-AB84-A25F6A8696A3}" type="presParOf" srcId="{17364D4F-0551-4AFE-A923-4012677C3B7E}" destId="{BBC3CB43-206D-4ACD-9A7F-5AC78198788F}" srcOrd="1" destOrd="0" presId="urn:microsoft.com/office/officeart/2008/layout/HorizontalMultiLevelHierarchy"/>
    <dgm:cxn modelId="{707581EE-4DC3-4B4B-A71D-0D3DBD1CBD3D}" type="presParOf" srcId="{BBC3CB43-206D-4ACD-9A7F-5AC78198788F}" destId="{DA8B8E14-9254-4388-9562-4018D6DDA37D}" srcOrd="0" destOrd="0" presId="urn:microsoft.com/office/officeart/2008/layout/HorizontalMultiLevelHierarchy"/>
    <dgm:cxn modelId="{91E20A32-BB2A-4286-B5E0-02352D4F6071}" type="presParOf" srcId="{BBC3CB43-206D-4ACD-9A7F-5AC78198788F}" destId="{4411109F-50DC-4192-98A1-090CF4AC1FFA}" srcOrd="1" destOrd="0" presId="urn:microsoft.com/office/officeart/2008/layout/HorizontalMultiLevelHierarchy"/>
    <dgm:cxn modelId="{F2286A07-A663-4FD5-84F1-2C78667F5200}" type="presParOf" srcId="{4411109F-50DC-4192-98A1-090CF4AC1FFA}" destId="{ABD386DF-C74E-4F14-A068-84A0575E9E16}" srcOrd="0" destOrd="0" presId="urn:microsoft.com/office/officeart/2008/layout/HorizontalMultiLevelHierarchy"/>
    <dgm:cxn modelId="{0C36F6B6-2B9A-43F2-BB97-A3BAB808A4C1}" type="presParOf" srcId="{ABD386DF-C74E-4F14-A068-84A0575E9E16}" destId="{64DB3A11-4048-4C05-BF28-931DFDD2BA1D}" srcOrd="0" destOrd="0" presId="urn:microsoft.com/office/officeart/2008/layout/HorizontalMultiLevelHierarchy"/>
    <dgm:cxn modelId="{AE57181C-0A49-4D52-AB36-E15886C78412}" type="presParOf" srcId="{4411109F-50DC-4192-98A1-090CF4AC1FFA}" destId="{0074A265-BB20-493D-9F52-C12278924ECE}" srcOrd="1" destOrd="0" presId="urn:microsoft.com/office/officeart/2008/layout/HorizontalMultiLevelHierarchy"/>
    <dgm:cxn modelId="{387F3A79-2CA5-40D5-BF3A-441EBE2C6703}" type="presParOf" srcId="{0074A265-BB20-493D-9F52-C12278924ECE}" destId="{A4C58234-B689-4D45-B23B-C975831DD726}" srcOrd="0" destOrd="0" presId="urn:microsoft.com/office/officeart/2008/layout/HorizontalMultiLevelHierarchy"/>
    <dgm:cxn modelId="{66D17265-E245-4BB5-BBDB-C15E6633F6A1}" type="presParOf" srcId="{0074A265-BB20-493D-9F52-C12278924ECE}" destId="{5F5A7FBC-5181-4773-83BF-D560237D1A13}" srcOrd="1" destOrd="0" presId="urn:microsoft.com/office/officeart/2008/layout/HorizontalMultiLevelHierarchy"/>
    <dgm:cxn modelId="{47BD8646-5037-4EC8-9BC0-E7F1BC696E79}" type="presParOf" srcId="{5F5A7FBC-5181-4773-83BF-D560237D1A13}" destId="{C3077239-8478-4DAE-A3AE-3758D7FBA55B}" srcOrd="0" destOrd="0" presId="urn:microsoft.com/office/officeart/2008/layout/HorizontalMultiLevelHierarchy"/>
    <dgm:cxn modelId="{2F12AF37-6233-4A09-AB38-27D07487309F}" type="presParOf" srcId="{C3077239-8478-4DAE-A3AE-3758D7FBA55B}" destId="{67725888-8F0F-470A-AF2E-78E01AAB11DF}" srcOrd="0" destOrd="0" presId="urn:microsoft.com/office/officeart/2008/layout/HorizontalMultiLevelHierarchy"/>
    <dgm:cxn modelId="{BC801319-3D62-4CE0-9603-ABA9D0B3ABC8}" type="presParOf" srcId="{5F5A7FBC-5181-4773-83BF-D560237D1A13}" destId="{52752CFD-6058-43DA-AA24-C4F49E249C43}" srcOrd="1" destOrd="0" presId="urn:microsoft.com/office/officeart/2008/layout/HorizontalMultiLevelHierarchy"/>
    <dgm:cxn modelId="{BBCF49B6-1334-4A9B-877A-8AF3A72C1CC9}" type="presParOf" srcId="{52752CFD-6058-43DA-AA24-C4F49E249C43}" destId="{FA573704-A4F8-48DD-937C-567642C56559}" srcOrd="0" destOrd="0" presId="urn:microsoft.com/office/officeart/2008/layout/HorizontalMultiLevelHierarchy"/>
    <dgm:cxn modelId="{2A60CDA5-3C52-474B-9EEC-9CB3782260E1}" type="presParOf" srcId="{52752CFD-6058-43DA-AA24-C4F49E249C43}" destId="{CCB63135-1C8D-4C10-822D-3EB48A377DC4}" srcOrd="1" destOrd="0" presId="urn:microsoft.com/office/officeart/2008/layout/HorizontalMultiLevelHierarchy"/>
    <dgm:cxn modelId="{380B22FA-195B-4FAE-BB8F-CD71EEA19425}" type="presParOf" srcId="{CCB63135-1C8D-4C10-822D-3EB48A377DC4}" destId="{5536239E-E945-43EA-A90A-C6EDD93CBF1B}" srcOrd="0" destOrd="0" presId="urn:microsoft.com/office/officeart/2008/layout/HorizontalMultiLevelHierarchy"/>
    <dgm:cxn modelId="{42CB26F8-8058-4490-A49B-1496EB4F1625}" type="presParOf" srcId="{5536239E-E945-43EA-A90A-C6EDD93CBF1B}" destId="{7FBB84B5-3B83-4700-B35D-9931BBB6963F}" srcOrd="0" destOrd="0" presId="urn:microsoft.com/office/officeart/2008/layout/HorizontalMultiLevelHierarchy"/>
    <dgm:cxn modelId="{74F2240F-4FB5-4E5F-81D4-0A1DEEED8EB5}" type="presParOf" srcId="{CCB63135-1C8D-4C10-822D-3EB48A377DC4}" destId="{D7C1D3B5-3162-4772-AC1C-38964A744288}" srcOrd="1" destOrd="0" presId="urn:microsoft.com/office/officeart/2008/layout/HorizontalMultiLevelHierarchy"/>
    <dgm:cxn modelId="{24742EC3-71B7-4238-8675-DA190E29A9B0}" type="presParOf" srcId="{D7C1D3B5-3162-4772-AC1C-38964A744288}" destId="{9244BDB9-C06E-40A0-A88B-B36DF6C9D607}" srcOrd="0" destOrd="0" presId="urn:microsoft.com/office/officeart/2008/layout/HorizontalMultiLevelHierarchy"/>
    <dgm:cxn modelId="{F7F1951E-7F8F-4229-A61B-AFBC29A4C058}" type="presParOf" srcId="{D7C1D3B5-3162-4772-AC1C-38964A744288}" destId="{6CBF49E6-9883-49AA-BCC9-CDAB7FCBE126}" srcOrd="1" destOrd="0" presId="urn:microsoft.com/office/officeart/2008/layout/HorizontalMultiLevelHierarchy"/>
    <dgm:cxn modelId="{FBA111C4-BDE2-47B8-AB10-4528A401A6DE}" type="presParOf" srcId="{4411109F-50DC-4192-98A1-090CF4AC1FFA}" destId="{BA6B32AC-70B8-4174-80AC-5A2429DEAAE8}" srcOrd="2" destOrd="0" presId="urn:microsoft.com/office/officeart/2008/layout/HorizontalMultiLevelHierarchy"/>
    <dgm:cxn modelId="{63D60B17-03DA-4AE2-A387-9014F34BD54A}" type="presParOf" srcId="{BA6B32AC-70B8-4174-80AC-5A2429DEAAE8}" destId="{D06E7974-7654-4035-B71B-C3EB9BD4EE7E}" srcOrd="0" destOrd="0" presId="urn:microsoft.com/office/officeart/2008/layout/HorizontalMultiLevelHierarchy"/>
    <dgm:cxn modelId="{A0BBE167-FAA9-4A09-8720-DD225CAFE044}" type="presParOf" srcId="{4411109F-50DC-4192-98A1-090CF4AC1FFA}" destId="{747F59E0-7C52-4D9E-B89D-E2DA1694AE15}" srcOrd="3" destOrd="0" presId="urn:microsoft.com/office/officeart/2008/layout/HorizontalMultiLevelHierarchy"/>
    <dgm:cxn modelId="{0F2AACF1-92E0-4858-81A1-4CC380401CF4}" type="presParOf" srcId="{747F59E0-7C52-4D9E-B89D-E2DA1694AE15}" destId="{11C5B6ED-D93B-4762-ADBE-A842DE8592B8}" srcOrd="0" destOrd="0" presId="urn:microsoft.com/office/officeart/2008/layout/HorizontalMultiLevelHierarchy"/>
    <dgm:cxn modelId="{0C599BD4-1657-4142-A57E-452336B36704}" type="presParOf" srcId="{747F59E0-7C52-4D9E-B89D-E2DA1694AE15}" destId="{9B980F3B-1E80-4F10-B47D-9B721C28DAB6}" srcOrd="1" destOrd="0" presId="urn:microsoft.com/office/officeart/2008/layout/HorizontalMultiLevelHierarchy"/>
    <dgm:cxn modelId="{B2FC907B-37AB-4F43-BE4F-DFD64ABC0D5E}" type="presParOf" srcId="{9B980F3B-1E80-4F10-B47D-9B721C28DAB6}" destId="{A951A482-BB61-4E50-AF7D-719178F1CD93}" srcOrd="0" destOrd="0" presId="urn:microsoft.com/office/officeart/2008/layout/HorizontalMultiLevelHierarchy"/>
    <dgm:cxn modelId="{BFD971FE-3C7C-46B0-9F3D-F6B448BE5088}" type="presParOf" srcId="{A951A482-BB61-4E50-AF7D-719178F1CD93}" destId="{CFD69BE5-A4EC-454D-A983-97F0EB744874}" srcOrd="0" destOrd="0" presId="urn:microsoft.com/office/officeart/2008/layout/HorizontalMultiLevelHierarchy"/>
    <dgm:cxn modelId="{19C8C6B7-5C8E-483F-A5B3-AFC8BBDE49B6}" type="presParOf" srcId="{9B980F3B-1E80-4F10-B47D-9B721C28DAB6}" destId="{4AF12A1A-B3A3-4045-8ADD-ABC2690F041B}" srcOrd="1" destOrd="0" presId="urn:microsoft.com/office/officeart/2008/layout/HorizontalMultiLevelHierarchy"/>
    <dgm:cxn modelId="{3E88D75C-059F-4AD2-9ECB-1590E6223521}" type="presParOf" srcId="{4AF12A1A-B3A3-4045-8ADD-ABC2690F041B}" destId="{98EB9DCF-8A21-406A-883D-2F3E5E4F3EC9}" srcOrd="0" destOrd="0" presId="urn:microsoft.com/office/officeart/2008/layout/HorizontalMultiLevelHierarchy"/>
    <dgm:cxn modelId="{7D47365C-A685-40F5-A600-7D85633BBF04}" type="presParOf" srcId="{4AF12A1A-B3A3-4045-8ADD-ABC2690F041B}" destId="{6ED3567A-C5DE-4819-A905-DFFD46F2AEC8}" srcOrd="1" destOrd="0" presId="urn:microsoft.com/office/officeart/2008/layout/HorizontalMultiLevelHierarchy"/>
    <dgm:cxn modelId="{3F547392-1744-41F4-9D41-14D8F1C05DB0}" type="presParOf" srcId="{6ED3567A-C5DE-4819-A905-DFFD46F2AEC8}" destId="{E66DDFB0-65CB-4841-AA09-905AF78199AF}" srcOrd="0" destOrd="0" presId="urn:microsoft.com/office/officeart/2008/layout/HorizontalMultiLevelHierarchy"/>
    <dgm:cxn modelId="{DFEFC1F4-E684-43F9-9D15-4470496F6802}" type="presParOf" srcId="{E66DDFB0-65CB-4841-AA09-905AF78199AF}" destId="{BF428877-7DA3-4BEA-96D4-F045CF845797}" srcOrd="0" destOrd="0" presId="urn:microsoft.com/office/officeart/2008/layout/HorizontalMultiLevelHierarchy"/>
    <dgm:cxn modelId="{847C8939-2B8F-4DA4-850E-1531ED36E955}" type="presParOf" srcId="{6ED3567A-C5DE-4819-A905-DFFD46F2AEC8}" destId="{D3BCC259-A0AF-4B9E-A1E3-DB0AF54736B9}" srcOrd="1" destOrd="0" presId="urn:microsoft.com/office/officeart/2008/layout/HorizontalMultiLevelHierarchy"/>
    <dgm:cxn modelId="{2969482C-634A-45D9-8F23-147EB1F76FC5}" type="presParOf" srcId="{D3BCC259-A0AF-4B9E-A1E3-DB0AF54736B9}" destId="{81F7AFBB-ECC9-4FD5-ADED-71AC5ABE069B}" srcOrd="0" destOrd="0" presId="urn:microsoft.com/office/officeart/2008/layout/HorizontalMultiLevelHierarchy"/>
    <dgm:cxn modelId="{76B70296-9A53-4EFF-A4B4-2EDB9EB6FA0E}" type="presParOf" srcId="{D3BCC259-A0AF-4B9E-A1E3-DB0AF54736B9}" destId="{450FE4A1-930A-40C5-8836-3C8098229716}" srcOrd="1" destOrd="0" presId="urn:microsoft.com/office/officeart/2008/layout/HorizontalMultiLevelHierarchy"/>
    <dgm:cxn modelId="{D99D4F47-C9B3-4EDB-A678-BDAF197CEE7B}" type="presParOf" srcId="{17364D4F-0551-4AFE-A923-4012677C3B7E}" destId="{484F795E-BDAE-418B-951B-D187F1932567}" srcOrd="2" destOrd="0" presId="urn:microsoft.com/office/officeart/2008/layout/HorizontalMultiLevelHierarchy"/>
    <dgm:cxn modelId="{4FA737B4-836D-45AC-B1F7-432D89D59165}" type="presParOf" srcId="{484F795E-BDAE-418B-951B-D187F1932567}" destId="{05B97DE1-2A01-43C6-B8CE-CDF6F1485301}" srcOrd="0" destOrd="0" presId="urn:microsoft.com/office/officeart/2008/layout/HorizontalMultiLevelHierarchy"/>
    <dgm:cxn modelId="{9C512647-E3DD-4F80-BAD5-7EBCD50531C6}" type="presParOf" srcId="{17364D4F-0551-4AFE-A923-4012677C3B7E}" destId="{272F7549-B540-4EAE-AEA3-A0C4BC82D9DF}" srcOrd="3" destOrd="0" presId="urn:microsoft.com/office/officeart/2008/layout/HorizontalMultiLevelHierarchy"/>
    <dgm:cxn modelId="{E3D663A9-BDD6-48F7-9455-25567BD7A594}" type="presParOf" srcId="{272F7549-B540-4EAE-AEA3-A0C4BC82D9DF}" destId="{3AFC3741-7E6C-4338-8C33-06D87E4CD83A}" srcOrd="0" destOrd="0" presId="urn:microsoft.com/office/officeart/2008/layout/HorizontalMultiLevelHierarchy"/>
    <dgm:cxn modelId="{6DFCD860-D5DA-4E8A-B36B-B9BC19597AB0}" type="presParOf" srcId="{272F7549-B540-4EAE-AEA3-A0C4BC82D9DF}" destId="{230A9B44-FB06-49A8-BB46-AB2D91270484}" srcOrd="1" destOrd="0" presId="urn:microsoft.com/office/officeart/2008/layout/HorizontalMultiLevelHierarchy"/>
    <dgm:cxn modelId="{8ACEDDF8-81F5-4E6E-9A85-A4E8129D4C7A}" type="presParOf" srcId="{230A9B44-FB06-49A8-BB46-AB2D91270484}" destId="{9E474EF2-DDEC-4E83-91E9-D0D007D68273}" srcOrd="0" destOrd="0" presId="urn:microsoft.com/office/officeart/2008/layout/HorizontalMultiLevelHierarchy"/>
    <dgm:cxn modelId="{36CD3230-33D5-45DD-ABAC-41A92A2F1C78}" type="presParOf" srcId="{9E474EF2-DDEC-4E83-91E9-D0D007D68273}" destId="{B0461DFD-C157-4961-8A11-EF711E6691D1}" srcOrd="0" destOrd="0" presId="urn:microsoft.com/office/officeart/2008/layout/HorizontalMultiLevelHierarchy"/>
    <dgm:cxn modelId="{20251F84-F81B-4549-BC5A-189D2142D2BD}" type="presParOf" srcId="{230A9B44-FB06-49A8-BB46-AB2D91270484}" destId="{DC273A5D-3E81-4171-9F69-2DF5BFBB785B}" srcOrd="1" destOrd="0" presId="urn:microsoft.com/office/officeart/2008/layout/HorizontalMultiLevelHierarchy"/>
    <dgm:cxn modelId="{1584D53D-4A30-4474-BE9F-4AE42785C3A9}" type="presParOf" srcId="{DC273A5D-3E81-4171-9F69-2DF5BFBB785B}" destId="{516A856B-9814-4712-91E2-67795F0A4981}" srcOrd="0" destOrd="0" presId="urn:microsoft.com/office/officeart/2008/layout/HorizontalMultiLevelHierarchy"/>
    <dgm:cxn modelId="{5469B50A-6860-40CB-A9DE-3CF6D139E397}" type="presParOf" srcId="{DC273A5D-3E81-4171-9F69-2DF5BFBB785B}" destId="{F6B2A6AE-6F85-449B-A74D-FE37BF9FD7DF}" srcOrd="1" destOrd="0" presId="urn:microsoft.com/office/officeart/2008/layout/HorizontalMultiLevelHierarchy"/>
    <dgm:cxn modelId="{35768757-6F63-43D0-BF78-10FF307953C1}" type="presParOf" srcId="{F6B2A6AE-6F85-449B-A74D-FE37BF9FD7DF}" destId="{7198CE6F-D84E-4681-96C2-017E8BEFEF65}" srcOrd="0" destOrd="0" presId="urn:microsoft.com/office/officeart/2008/layout/HorizontalMultiLevelHierarchy"/>
    <dgm:cxn modelId="{2BDBF4E6-C2CC-4B26-A25D-1DD6FD3B74FA}" type="presParOf" srcId="{7198CE6F-D84E-4681-96C2-017E8BEFEF65}" destId="{BE88BF71-0566-475D-88D3-02F5DA962062}" srcOrd="0" destOrd="0" presId="urn:microsoft.com/office/officeart/2008/layout/HorizontalMultiLevelHierarchy"/>
    <dgm:cxn modelId="{7A4E20FF-6489-41BC-973C-9CD19BF76140}" type="presParOf" srcId="{F6B2A6AE-6F85-449B-A74D-FE37BF9FD7DF}" destId="{D50C8CFB-A38C-4DF4-B5E4-B7B139FF7A9D}" srcOrd="1" destOrd="0" presId="urn:microsoft.com/office/officeart/2008/layout/HorizontalMultiLevelHierarchy"/>
    <dgm:cxn modelId="{385EE159-E1D9-4E86-832E-C09901C21BB9}" type="presParOf" srcId="{D50C8CFB-A38C-4DF4-B5E4-B7B139FF7A9D}" destId="{66D0D4E6-6E88-4F27-AE29-A14F222456B2}" srcOrd="0" destOrd="0" presId="urn:microsoft.com/office/officeart/2008/layout/HorizontalMultiLevelHierarchy"/>
    <dgm:cxn modelId="{B9B09848-2165-4EAF-BB13-A9BAA021E07D}" type="presParOf" srcId="{D50C8CFB-A38C-4DF4-B5E4-B7B139FF7A9D}" destId="{F57C33D7-79CF-4821-897E-E486381C79E1}" srcOrd="1" destOrd="0" presId="urn:microsoft.com/office/officeart/2008/layout/HorizontalMultiLevelHierarchy"/>
    <dgm:cxn modelId="{FC77E2B3-8A10-4FE2-ABFF-D1CE60F75CA9}" type="presParOf" srcId="{4FB7FCFE-6269-4DDD-9F22-4AA1FF1F7791}" destId="{E9F7F151-3DC2-4D20-8729-1C9C0FB28F47}" srcOrd="6" destOrd="0" presId="urn:microsoft.com/office/officeart/2008/layout/HorizontalMultiLevelHierarchy"/>
    <dgm:cxn modelId="{9D0A4D43-2678-462B-B913-9D24DA4C5D96}" type="presParOf" srcId="{E9F7F151-3DC2-4D20-8729-1C9C0FB28F47}" destId="{350C9CA9-8AF4-4E6F-B9F3-3777B6CE66EE}" srcOrd="0" destOrd="0" presId="urn:microsoft.com/office/officeart/2008/layout/HorizontalMultiLevelHierarchy"/>
    <dgm:cxn modelId="{46DC3E40-FE8A-4032-B44C-35A1472EA9CF}" type="presParOf" srcId="{4FB7FCFE-6269-4DDD-9F22-4AA1FF1F7791}" destId="{C1D9F070-1497-40DF-81EC-BBFFAFCE7BC4}" srcOrd="7" destOrd="0" presId="urn:microsoft.com/office/officeart/2008/layout/HorizontalMultiLevelHierarchy"/>
    <dgm:cxn modelId="{3F667397-7E51-464F-8A70-91B0E860758E}" type="presParOf" srcId="{C1D9F070-1497-40DF-81EC-BBFFAFCE7BC4}" destId="{0B66F82F-79A6-4767-9E3C-726A199CF8AA}" srcOrd="0" destOrd="0" presId="urn:microsoft.com/office/officeart/2008/layout/HorizontalMultiLevelHierarchy"/>
    <dgm:cxn modelId="{9BE5BE01-A558-4E00-928C-D337A7290597}" type="presParOf" srcId="{C1D9F070-1497-40DF-81EC-BBFFAFCE7BC4}" destId="{8CB4E5A4-789A-41EF-8F91-CC4CAC0F534A}" srcOrd="1" destOrd="0" presId="urn:microsoft.com/office/officeart/2008/layout/HorizontalMultiLevelHierarchy"/>
    <dgm:cxn modelId="{AF24C7EA-2C30-4EB6-93F0-B9DA03020F24}" type="presParOf" srcId="{4FB7FCFE-6269-4DDD-9F22-4AA1FF1F7791}" destId="{D698F886-D41F-4182-8652-6254658EFB28}" srcOrd="8" destOrd="0" presId="urn:microsoft.com/office/officeart/2008/layout/HorizontalMultiLevelHierarchy"/>
    <dgm:cxn modelId="{A2739537-DF66-4A79-BAF1-AE4050E7657D}" type="presParOf" srcId="{D698F886-D41F-4182-8652-6254658EFB28}" destId="{B75C059B-BEFD-478A-B6A9-B32FBDF473E1}" srcOrd="0" destOrd="0" presId="urn:microsoft.com/office/officeart/2008/layout/HorizontalMultiLevelHierarchy"/>
    <dgm:cxn modelId="{5AB8B193-AE57-42B8-A0DC-ED1D66E7B87C}" type="presParOf" srcId="{4FB7FCFE-6269-4DDD-9F22-4AA1FF1F7791}" destId="{6B353755-2F60-4C98-8E02-FB87F366887C}" srcOrd="9" destOrd="0" presId="urn:microsoft.com/office/officeart/2008/layout/HorizontalMultiLevelHierarchy"/>
    <dgm:cxn modelId="{090A7745-3F1C-4D01-8E2E-03ED90393028}" type="presParOf" srcId="{6B353755-2F60-4C98-8E02-FB87F366887C}" destId="{48C4129A-C04B-46C1-8240-E354A5466016}" srcOrd="0" destOrd="0" presId="urn:microsoft.com/office/officeart/2008/layout/HorizontalMultiLevelHierarchy"/>
    <dgm:cxn modelId="{2D685975-AC0C-4F76-A86E-249FB0A3AFDE}" type="presParOf" srcId="{6B353755-2F60-4C98-8E02-FB87F366887C}" destId="{0D71EFE6-F145-4C58-B13B-AA5748C9B36B}" srcOrd="1" destOrd="0" presId="urn:microsoft.com/office/officeart/2008/layout/HorizontalMultiLevelHierarchy"/>
    <dgm:cxn modelId="{1D24707C-D439-477F-8DDF-88DC6A4DD539}" type="presParOf" srcId="{0D71EFE6-F145-4C58-B13B-AA5748C9B36B}" destId="{E5C59F62-8245-47FD-BA27-D6521C5CBDDD}" srcOrd="0" destOrd="0" presId="urn:microsoft.com/office/officeart/2008/layout/HorizontalMultiLevelHierarchy"/>
    <dgm:cxn modelId="{FCB1F44B-25F1-4E2F-B709-8D92F004E59D}" type="presParOf" srcId="{E5C59F62-8245-47FD-BA27-D6521C5CBDDD}" destId="{B4F82E5E-347A-4CC3-8E7D-E3D308922F6F}" srcOrd="0" destOrd="0" presId="urn:microsoft.com/office/officeart/2008/layout/HorizontalMultiLevelHierarchy"/>
    <dgm:cxn modelId="{D88B81B2-8557-423E-88B9-EBA368312601}" type="presParOf" srcId="{0D71EFE6-F145-4C58-B13B-AA5748C9B36B}" destId="{267B4505-4B09-4943-A487-0E45514D6786}" srcOrd="1" destOrd="0" presId="urn:microsoft.com/office/officeart/2008/layout/HorizontalMultiLevelHierarchy"/>
    <dgm:cxn modelId="{3B09A359-AB8B-46E1-A890-D9E59EAB2436}" type="presParOf" srcId="{267B4505-4B09-4943-A487-0E45514D6786}" destId="{A95A474B-71DF-44B6-8BD5-9CD5D461A309}" srcOrd="0" destOrd="0" presId="urn:microsoft.com/office/officeart/2008/layout/HorizontalMultiLevelHierarchy"/>
    <dgm:cxn modelId="{FCEEB156-06A1-434F-8341-38F3DAD337FB}" type="presParOf" srcId="{267B4505-4B09-4943-A487-0E45514D6786}" destId="{FAD9E75A-EC9E-4204-84BA-9FEFE344A1AA}" srcOrd="1" destOrd="0" presId="urn:microsoft.com/office/officeart/2008/layout/HorizontalMultiLevelHierarchy"/>
    <dgm:cxn modelId="{3B9CE5E2-228C-4E33-A97D-28B59D27C28E}" type="presParOf" srcId="{FAD9E75A-EC9E-4204-84BA-9FEFE344A1AA}" destId="{08E04FAC-D284-4306-8A14-E4E0BC7C206B}" srcOrd="0" destOrd="0" presId="urn:microsoft.com/office/officeart/2008/layout/HorizontalMultiLevelHierarchy"/>
    <dgm:cxn modelId="{397D52DA-3D74-48A4-8BB4-1AEE0B9F3192}" type="presParOf" srcId="{08E04FAC-D284-4306-8A14-E4E0BC7C206B}" destId="{1B1BD7A7-B737-4425-A7B4-6D504D9BF8EA}" srcOrd="0" destOrd="0" presId="urn:microsoft.com/office/officeart/2008/layout/HorizontalMultiLevelHierarchy"/>
    <dgm:cxn modelId="{F54EB786-4412-4671-9933-83815CEF4B01}" type="presParOf" srcId="{FAD9E75A-EC9E-4204-84BA-9FEFE344A1AA}" destId="{4C40B0A7-ABB2-42B9-9CBC-B59354D24371}" srcOrd="1" destOrd="0" presId="urn:microsoft.com/office/officeart/2008/layout/HorizontalMultiLevelHierarchy"/>
    <dgm:cxn modelId="{1EE0D85C-E15E-45E0-9AA7-BC184B38FE66}" type="presParOf" srcId="{4C40B0A7-ABB2-42B9-9CBC-B59354D24371}" destId="{1C2FD6A5-46B2-4822-874D-4BB99A6246B3}" srcOrd="0" destOrd="0" presId="urn:microsoft.com/office/officeart/2008/layout/HorizontalMultiLevelHierarchy"/>
    <dgm:cxn modelId="{9D493756-4F92-467D-8112-CB051EDDB055}" type="presParOf" srcId="{4C40B0A7-ABB2-42B9-9CBC-B59354D24371}" destId="{922C7CC7-4800-48D9-9A5F-F99AB89E1658}" srcOrd="1" destOrd="0" presId="urn:microsoft.com/office/officeart/2008/layout/HorizontalMultiLevelHierarchy"/>
    <dgm:cxn modelId="{6D0B3B0F-F49C-4AF0-B7D0-8FAA03B14473}" type="presParOf" srcId="{922C7CC7-4800-48D9-9A5F-F99AB89E1658}" destId="{A5FEC17A-A6F2-4331-8A26-0E787D2FB0D3}" srcOrd="0" destOrd="0" presId="urn:microsoft.com/office/officeart/2008/layout/HorizontalMultiLevelHierarchy"/>
    <dgm:cxn modelId="{421A7389-DD78-49DD-BF36-BADE1EBEE32F}" type="presParOf" srcId="{A5FEC17A-A6F2-4331-8A26-0E787D2FB0D3}" destId="{C526C280-3818-4CE1-949F-D258B6FAA501}" srcOrd="0" destOrd="0" presId="urn:microsoft.com/office/officeart/2008/layout/HorizontalMultiLevelHierarchy"/>
    <dgm:cxn modelId="{93D96535-17F4-4A7A-B792-FDEAFA23682D}" type="presParOf" srcId="{922C7CC7-4800-48D9-9A5F-F99AB89E1658}" destId="{556585AE-D3BF-402A-A41D-01AA4BED679B}" srcOrd="1" destOrd="0" presId="urn:microsoft.com/office/officeart/2008/layout/HorizontalMultiLevelHierarchy"/>
    <dgm:cxn modelId="{8A47CB14-4042-4DF7-AC42-EEDDC582914C}" type="presParOf" srcId="{556585AE-D3BF-402A-A41D-01AA4BED679B}" destId="{BFF5FA89-A15B-44C3-84F4-0AA8BBEAE4A9}" srcOrd="0" destOrd="0" presId="urn:microsoft.com/office/officeart/2008/layout/HorizontalMultiLevelHierarchy"/>
    <dgm:cxn modelId="{AF052889-A377-4A17-A88C-625FD09E4473}" type="presParOf" srcId="{556585AE-D3BF-402A-A41D-01AA4BED679B}" destId="{1CEDAC47-C67F-40EB-AD9D-9E96BDDE6050}" srcOrd="1" destOrd="0" presId="urn:microsoft.com/office/officeart/2008/layout/HorizontalMultiLevelHierarchy"/>
    <dgm:cxn modelId="{51A0DAC6-31A2-4A56-9B1A-F397C6BBF4D4}" type="presParOf" srcId="{4FB7FCFE-6269-4DDD-9F22-4AA1FF1F7791}" destId="{E34AE49E-B3AF-4A8B-A45F-6BC6FC07BBA3}" srcOrd="10" destOrd="0" presId="urn:microsoft.com/office/officeart/2008/layout/HorizontalMultiLevelHierarchy"/>
    <dgm:cxn modelId="{B5660521-F5D3-48AA-81CF-E406B2EA154B}" type="presParOf" srcId="{E34AE49E-B3AF-4A8B-A45F-6BC6FC07BBA3}" destId="{C2359462-FC11-4FF0-AC0A-5FBE3EC734AE}" srcOrd="0" destOrd="0" presId="urn:microsoft.com/office/officeart/2008/layout/HorizontalMultiLevelHierarchy"/>
    <dgm:cxn modelId="{2E7F8A39-E0DD-4108-B0F8-86152024A040}" type="presParOf" srcId="{4FB7FCFE-6269-4DDD-9F22-4AA1FF1F7791}" destId="{C946FCC0-83F1-400F-938B-EDB4BA615112}" srcOrd="11" destOrd="0" presId="urn:microsoft.com/office/officeart/2008/layout/HorizontalMultiLevelHierarchy"/>
    <dgm:cxn modelId="{A729E541-866B-41D6-9A02-6247EC6A9B04}" type="presParOf" srcId="{C946FCC0-83F1-400F-938B-EDB4BA615112}" destId="{BF06F353-46AF-45AB-A226-0AF8F00AAF3C}" srcOrd="0" destOrd="0" presId="urn:microsoft.com/office/officeart/2008/layout/HorizontalMultiLevelHierarchy"/>
    <dgm:cxn modelId="{C9169C45-57B5-4739-8F59-FE798962559D}" type="presParOf" srcId="{C946FCC0-83F1-400F-938B-EDB4BA615112}" destId="{3EE7896E-D6C0-4DE8-B026-0D49FD109348}" srcOrd="1" destOrd="0" presId="urn:microsoft.com/office/officeart/2008/layout/HorizontalMultiLevelHierarchy"/>
    <dgm:cxn modelId="{4B56A1AA-618C-4E18-93DA-8A5D5E71BC8D}" type="presParOf" srcId="{3EE7896E-D6C0-4DE8-B026-0D49FD109348}" destId="{0B0731B0-0842-47D3-BBD9-812A1866470A}" srcOrd="0" destOrd="0" presId="urn:microsoft.com/office/officeart/2008/layout/HorizontalMultiLevelHierarchy"/>
    <dgm:cxn modelId="{3D811BD7-7188-4179-BD01-6E85E8DDB05D}" type="presParOf" srcId="{0B0731B0-0842-47D3-BBD9-812A1866470A}" destId="{4A58BA1E-1265-4677-B346-D866FEB60E98}" srcOrd="0" destOrd="0" presId="urn:microsoft.com/office/officeart/2008/layout/HorizontalMultiLevelHierarchy"/>
    <dgm:cxn modelId="{9C8A4013-2755-4513-9693-12C0F4C8815F}" type="presParOf" srcId="{3EE7896E-D6C0-4DE8-B026-0D49FD109348}" destId="{A692FE4D-F355-465C-85A3-C92AB4E50F01}" srcOrd="1" destOrd="0" presId="urn:microsoft.com/office/officeart/2008/layout/HorizontalMultiLevelHierarchy"/>
    <dgm:cxn modelId="{19F6C7EE-A7EF-46D6-8023-EA902ACA3096}" type="presParOf" srcId="{A692FE4D-F355-465C-85A3-C92AB4E50F01}" destId="{957A5895-FBC7-4632-A4E1-31568FEED1D5}" srcOrd="0" destOrd="0" presId="urn:microsoft.com/office/officeart/2008/layout/HorizontalMultiLevelHierarchy"/>
    <dgm:cxn modelId="{F4ECB60F-97CD-4A81-B44C-97B1C4AEB4E1}" type="presParOf" srcId="{A692FE4D-F355-465C-85A3-C92AB4E50F01}" destId="{59F577A0-5DC9-40AB-8EE3-053289B6C2F1}" srcOrd="1" destOrd="0" presId="urn:microsoft.com/office/officeart/2008/layout/HorizontalMultiLevelHierarchy"/>
    <dgm:cxn modelId="{023D3EB7-7E17-4B59-96D5-626CE561D786}" type="presParOf" srcId="{59F577A0-5DC9-40AB-8EE3-053289B6C2F1}" destId="{2C090937-30F2-4621-83FB-4083B9026642}" srcOrd="0" destOrd="0" presId="urn:microsoft.com/office/officeart/2008/layout/HorizontalMultiLevelHierarchy"/>
    <dgm:cxn modelId="{1CE70C56-3944-4FCC-B2F2-56253FAF9BF4}" type="presParOf" srcId="{2C090937-30F2-4621-83FB-4083B9026642}" destId="{6F735AC2-60D8-4456-9F40-222A67D99647}" srcOrd="0" destOrd="0" presId="urn:microsoft.com/office/officeart/2008/layout/HorizontalMultiLevelHierarchy"/>
    <dgm:cxn modelId="{3032D30D-D465-49B4-83BA-2E3993BA31C9}" type="presParOf" srcId="{59F577A0-5DC9-40AB-8EE3-053289B6C2F1}" destId="{B8D8E4AC-BFD9-43E4-BC4A-EECFF6D4992C}" srcOrd="1" destOrd="0" presId="urn:microsoft.com/office/officeart/2008/layout/HorizontalMultiLevelHierarchy"/>
    <dgm:cxn modelId="{EB091A62-08E8-4151-A62E-2BC50A51E7A6}" type="presParOf" srcId="{B8D8E4AC-BFD9-43E4-BC4A-EECFF6D4992C}" destId="{68A8B148-8615-4E97-AA63-BF1F5FB9A86B}" srcOrd="0" destOrd="0" presId="urn:microsoft.com/office/officeart/2008/layout/HorizontalMultiLevelHierarchy"/>
    <dgm:cxn modelId="{4A8E8642-18EB-44F2-931B-9A0F4B853973}" type="presParOf" srcId="{B8D8E4AC-BFD9-43E4-BC4A-EECFF6D4992C}" destId="{31AA88E6-C2F4-461E-A0D4-6907E7ADEB43}" srcOrd="1" destOrd="0" presId="urn:microsoft.com/office/officeart/2008/layout/HorizontalMultiLevelHierarchy"/>
    <dgm:cxn modelId="{007B78AD-9A3D-43F4-8207-D626B2A3A379}" type="presParOf" srcId="{4FB7FCFE-6269-4DDD-9F22-4AA1FF1F7791}" destId="{2573F72A-20D5-4FC7-98F1-354924738148}" srcOrd="12" destOrd="0" presId="urn:microsoft.com/office/officeart/2008/layout/HorizontalMultiLevelHierarchy"/>
    <dgm:cxn modelId="{E7E5AD09-6C4B-45E1-9F29-6A5FF62655EE}" type="presParOf" srcId="{2573F72A-20D5-4FC7-98F1-354924738148}" destId="{F85C7077-18EA-4CAD-BD82-0B1B451DF838}" srcOrd="0" destOrd="0" presId="urn:microsoft.com/office/officeart/2008/layout/HorizontalMultiLevelHierarchy"/>
    <dgm:cxn modelId="{74C76670-957E-4588-BBEA-D1BFEDFD8A18}" type="presParOf" srcId="{4FB7FCFE-6269-4DDD-9F22-4AA1FF1F7791}" destId="{AD590C1C-04FE-4B6C-9B9B-7F5DB34C41BA}" srcOrd="13" destOrd="0" presId="urn:microsoft.com/office/officeart/2008/layout/HorizontalMultiLevelHierarchy"/>
    <dgm:cxn modelId="{BA123FFF-B0B6-415B-9EDC-A150C263DD60}" type="presParOf" srcId="{AD590C1C-04FE-4B6C-9B9B-7F5DB34C41BA}" destId="{B370EA91-9FF7-4BEB-A878-BF36D0259C57}" srcOrd="0" destOrd="0" presId="urn:microsoft.com/office/officeart/2008/layout/HorizontalMultiLevelHierarchy"/>
    <dgm:cxn modelId="{9F91E5D1-E9EA-461B-AB06-0EAAEA7CE298}" type="presParOf" srcId="{AD590C1C-04FE-4B6C-9B9B-7F5DB34C41BA}" destId="{86117C41-5ACE-4E4C-8970-51632C303C0A}" srcOrd="1" destOrd="0" presId="urn:microsoft.com/office/officeart/2008/layout/HorizontalMultiLevelHierarchy"/>
    <dgm:cxn modelId="{711AA3B6-83CD-42DB-8A72-B2ED6C62C796}" type="presParOf" srcId="{86117C41-5ACE-4E4C-8970-51632C303C0A}" destId="{2EF586D8-81C4-46B9-9E0B-3EECDF94E246}" srcOrd="0" destOrd="0" presId="urn:microsoft.com/office/officeart/2008/layout/HorizontalMultiLevelHierarchy"/>
    <dgm:cxn modelId="{099D6F99-5EF3-4DB6-BBEC-1462039EE92F}" type="presParOf" srcId="{2EF586D8-81C4-46B9-9E0B-3EECDF94E246}" destId="{5CF039C5-D213-4ED9-BE86-9A1D54363835}" srcOrd="0" destOrd="0" presId="urn:microsoft.com/office/officeart/2008/layout/HorizontalMultiLevelHierarchy"/>
    <dgm:cxn modelId="{3150E44D-BA19-4B79-8C99-0B0960C640BF}" type="presParOf" srcId="{86117C41-5ACE-4E4C-8970-51632C303C0A}" destId="{A573EA6A-3E8B-4FFA-B32A-1016BF79ECDC}" srcOrd="1" destOrd="0" presId="urn:microsoft.com/office/officeart/2008/layout/HorizontalMultiLevelHierarchy"/>
    <dgm:cxn modelId="{741CACC7-A7F9-42AA-BD8C-46602D9D695E}" type="presParOf" srcId="{A573EA6A-3E8B-4FFA-B32A-1016BF79ECDC}" destId="{BADC7CA9-0E2A-499C-80F0-67C6D5291886}" srcOrd="0" destOrd="0" presId="urn:microsoft.com/office/officeart/2008/layout/HorizontalMultiLevelHierarchy"/>
    <dgm:cxn modelId="{7FDF7460-CB92-47F2-B15B-6A5B9AEF38E7}" type="presParOf" srcId="{A573EA6A-3E8B-4FFA-B32A-1016BF79ECDC}" destId="{9745FFB0-AAD9-4A23-928C-41B969067778}" srcOrd="1" destOrd="0" presId="urn:microsoft.com/office/officeart/2008/layout/HorizontalMultiLevelHierarchy"/>
    <dgm:cxn modelId="{692BD732-4B6A-4C1C-9B7E-B55157721908}" type="presParOf" srcId="{4FB7FCFE-6269-4DDD-9F22-4AA1FF1F7791}" destId="{77982ED7-806B-4137-AD91-8423E334E965}" srcOrd="14" destOrd="0" presId="urn:microsoft.com/office/officeart/2008/layout/HorizontalMultiLevelHierarchy"/>
    <dgm:cxn modelId="{6DF718DB-9F58-4EA3-8BE9-3CF8F269960B}" type="presParOf" srcId="{77982ED7-806B-4137-AD91-8423E334E965}" destId="{97783C87-264B-4968-82FC-78BFA3CBBEC4}" srcOrd="0" destOrd="0" presId="urn:microsoft.com/office/officeart/2008/layout/HorizontalMultiLevelHierarchy"/>
    <dgm:cxn modelId="{F93E8C27-0D2A-4F4B-A1D6-2343A0F432AB}" type="presParOf" srcId="{4FB7FCFE-6269-4DDD-9F22-4AA1FF1F7791}" destId="{CAA117AA-AC7B-4EE4-AF06-5758FACF94B9}" srcOrd="15" destOrd="0" presId="urn:microsoft.com/office/officeart/2008/layout/HorizontalMultiLevelHierarchy"/>
    <dgm:cxn modelId="{2D9848EB-3F0C-4A36-9FE2-4D6275D63930}" type="presParOf" srcId="{CAA117AA-AC7B-4EE4-AF06-5758FACF94B9}" destId="{D8673EBF-FA3A-4BFF-A6AD-022C9617DDF6}" srcOrd="0" destOrd="0" presId="urn:microsoft.com/office/officeart/2008/layout/HorizontalMultiLevelHierarchy"/>
    <dgm:cxn modelId="{D154DFAE-7CB8-47DA-91C6-7E7489809213}" type="presParOf" srcId="{CAA117AA-AC7B-4EE4-AF06-5758FACF94B9}" destId="{7D03A06D-8654-4B8F-8DB4-301943CA917D}" srcOrd="1" destOrd="0" presId="urn:microsoft.com/office/officeart/2008/layout/HorizontalMultiLevelHierarchy"/>
    <dgm:cxn modelId="{522817AD-BE3E-4A55-8A45-F6BC952A5840}" type="presParOf" srcId="{7D03A06D-8654-4B8F-8DB4-301943CA917D}" destId="{42E7A19C-EBAA-485A-9A3E-07F61FE190C1}" srcOrd="0" destOrd="0" presId="urn:microsoft.com/office/officeart/2008/layout/HorizontalMultiLevelHierarchy"/>
    <dgm:cxn modelId="{7047E838-1CB3-4EE4-BA2D-FB7583BEE4F5}" type="presParOf" srcId="{42E7A19C-EBAA-485A-9A3E-07F61FE190C1}" destId="{8FDE0AC3-217A-4CF1-8D36-3A449EA6D185}" srcOrd="0" destOrd="0" presId="urn:microsoft.com/office/officeart/2008/layout/HorizontalMultiLevelHierarchy"/>
    <dgm:cxn modelId="{3D244FC5-0B63-486F-8F3D-2901FB7052E9}" type="presParOf" srcId="{7D03A06D-8654-4B8F-8DB4-301943CA917D}" destId="{F38DD74B-79F6-457C-92B8-F41831DC4301}" srcOrd="1" destOrd="0" presId="urn:microsoft.com/office/officeart/2008/layout/HorizontalMultiLevelHierarchy"/>
    <dgm:cxn modelId="{79558EA0-4DA0-409B-A64E-93254C799DC9}" type="presParOf" srcId="{F38DD74B-79F6-457C-92B8-F41831DC4301}" destId="{307108BA-F903-4060-A382-EADE8F886CE6}" srcOrd="0" destOrd="0" presId="urn:microsoft.com/office/officeart/2008/layout/HorizontalMultiLevelHierarchy"/>
    <dgm:cxn modelId="{A9B16D26-D5A4-48F7-A8C0-AE250A452A9E}" type="presParOf" srcId="{F38DD74B-79F6-457C-92B8-F41831DC4301}" destId="{C6EC3440-DACA-4C95-BD5C-49F9C3D7537C}" srcOrd="1" destOrd="0" presId="urn:microsoft.com/office/officeart/2008/layout/HorizontalMultiLevelHierarchy"/>
    <dgm:cxn modelId="{D2392FA8-9C5F-46D6-AB61-B7C18A82F9CA}" type="presParOf" srcId="{4FB7FCFE-6269-4DDD-9F22-4AA1FF1F7791}" destId="{83FEF402-EF61-4B41-AF4A-019DCAB82DC6}" srcOrd="16" destOrd="0" presId="urn:microsoft.com/office/officeart/2008/layout/HorizontalMultiLevelHierarchy"/>
    <dgm:cxn modelId="{A6AEC5E9-6E60-4AF7-8A22-B5166D5AC388}" type="presParOf" srcId="{83FEF402-EF61-4B41-AF4A-019DCAB82DC6}" destId="{9C5728E6-7DC9-47FD-B54D-A7B4CF1441EC}" srcOrd="0" destOrd="0" presId="urn:microsoft.com/office/officeart/2008/layout/HorizontalMultiLevelHierarchy"/>
    <dgm:cxn modelId="{484900F8-0066-44C8-B6C1-35603CC324B8}" type="presParOf" srcId="{4FB7FCFE-6269-4DDD-9F22-4AA1FF1F7791}" destId="{4AB25A20-6FA6-4A3D-A899-93E338020CFA}" srcOrd="17" destOrd="0" presId="urn:microsoft.com/office/officeart/2008/layout/HorizontalMultiLevelHierarchy"/>
    <dgm:cxn modelId="{CDE4E5E7-C66C-42F8-8633-BED7A90C3B13}" type="presParOf" srcId="{4AB25A20-6FA6-4A3D-A899-93E338020CFA}" destId="{6A00CBF4-E864-476F-A7DF-CD63C37037E0}" srcOrd="0" destOrd="0" presId="urn:microsoft.com/office/officeart/2008/layout/HorizontalMultiLevelHierarchy"/>
    <dgm:cxn modelId="{8ED2B62B-8191-4E10-9A51-D97A94E0C5A7}" type="presParOf" srcId="{4AB25A20-6FA6-4A3D-A899-93E338020CFA}" destId="{ED0137E7-F212-4F2F-9D8B-071B47A47F55}" srcOrd="1" destOrd="0" presId="urn:microsoft.com/office/officeart/2008/layout/HorizontalMultiLevelHierarchy"/>
    <dgm:cxn modelId="{761D4A66-DB08-4DD0-A06F-739BC0DE0DF4}" type="presParOf" srcId="{ED0137E7-F212-4F2F-9D8B-071B47A47F55}" destId="{799843DC-53F7-42CA-9D7C-2B28392B3AD4}" srcOrd="0" destOrd="0" presId="urn:microsoft.com/office/officeart/2008/layout/HorizontalMultiLevelHierarchy"/>
    <dgm:cxn modelId="{A0D6FA90-B654-481B-B134-1CEA8F179CEF}" type="presParOf" srcId="{799843DC-53F7-42CA-9D7C-2B28392B3AD4}" destId="{E34FB5E8-CCA2-4A92-A201-A8722DFA91D1}" srcOrd="0" destOrd="0" presId="urn:microsoft.com/office/officeart/2008/layout/HorizontalMultiLevelHierarchy"/>
    <dgm:cxn modelId="{1E12CF5F-E444-4351-B113-944EEA5426E9}" type="presParOf" srcId="{ED0137E7-F212-4F2F-9D8B-071B47A47F55}" destId="{C8D7CF3F-31AD-496D-B84C-AA937F34B0E6}" srcOrd="1" destOrd="0" presId="urn:microsoft.com/office/officeart/2008/layout/HorizontalMultiLevelHierarchy"/>
    <dgm:cxn modelId="{8F046CAC-8DA1-4C7D-A56C-88F903208844}" type="presParOf" srcId="{C8D7CF3F-31AD-496D-B84C-AA937F34B0E6}" destId="{D0E6A6AB-42B3-4019-96CD-4D0BB52E58B0}" srcOrd="0" destOrd="0" presId="urn:microsoft.com/office/officeart/2008/layout/HorizontalMultiLevelHierarchy"/>
    <dgm:cxn modelId="{1D9E6055-04B5-44D4-99BB-A1518056D2EC}" type="presParOf" srcId="{C8D7CF3F-31AD-496D-B84C-AA937F34B0E6}" destId="{9A335EC8-6288-4668-9661-72B1D7305785}" srcOrd="1" destOrd="0" presId="urn:microsoft.com/office/officeart/2008/layout/HorizontalMultiLevelHierarchy"/>
    <dgm:cxn modelId="{6E7A06B4-657E-47DB-8D21-64B4AAC96724}" type="presParOf" srcId="{4FB7FCFE-6269-4DDD-9F22-4AA1FF1F7791}" destId="{198D69B3-CE6E-460C-B2AC-4EBCEC6560EA}" srcOrd="18" destOrd="0" presId="urn:microsoft.com/office/officeart/2008/layout/HorizontalMultiLevelHierarchy"/>
    <dgm:cxn modelId="{4BF46ACC-4644-4BC4-869A-592B1DFFCA61}" type="presParOf" srcId="{198D69B3-CE6E-460C-B2AC-4EBCEC6560EA}" destId="{7FFD481C-C4C3-4D1A-9DF7-33F37300984C}" srcOrd="0" destOrd="0" presId="urn:microsoft.com/office/officeart/2008/layout/HorizontalMultiLevelHierarchy"/>
    <dgm:cxn modelId="{B62D58E6-1FA0-4E3C-9851-90C8EA3DFD0D}" type="presParOf" srcId="{4FB7FCFE-6269-4DDD-9F22-4AA1FF1F7791}" destId="{33082520-1530-4C92-9BBA-966FB22ED475}" srcOrd="19" destOrd="0" presId="urn:microsoft.com/office/officeart/2008/layout/HorizontalMultiLevelHierarchy"/>
    <dgm:cxn modelId="{63ACE4F7-32CB-4BC7-A346-04C97E880BE3}" type="presParOf" srcId="{33082520-1530-4C92-9BBA-966FB22ED475}" destId="{E8063A99-6489-4116-815C-E0A7437F9F35}" srcOrd="0" destOrd="0" presId="urn:microsoft.com/office/officeart/2008/layout/HorizontalMultiLevelHierarchy"/>
    <dgm:cxn modelId="{2BABE6AE-82E2-4C12-B42D-712463ABC2BB}" type="presParOf" srcId="{33082520-1530-4C92-9BBA-966FB22ED475}" destId="{E8ACF011-E1BA-4558-A157-96FE8BE0EC80}" srcOrd="1" destOrd="0" presId="urn:microsoft.com/office/officeart/2008/layout/HorizontalMultiLevelHierarchy"/>
    <dgm:cxn modelId="{39493A56-B79B-45EC-BEE4-ABACCE4EFA36}" type="presParOf" srcId="{E8ACF011-E1BA-4558-A157-96FE8BE0EC80}" destId="{55967CDC-455B-4244-9385-3492488F4CC6}" srcOrd="0" destOrd="0" presId="urn:microsoft.com/office/officeart/2008/layout/HorizontalMultiLevelHierarchy"/>
    <dgm:cxn modelId="{4D55BBCD-F003-465F-8C9F-902C5DDCE999}" type="presParOf" srcId="{55967CDC-455B-4244-9385-3492488F4CC6}" destId="{B9EEC028-69A9-4AA3-BB61-575D324200D5}" srcOrd="0" destOrd="0" presId="urn:microsoft.com/office/officeart/2008/layout/HorizontalMultiLevelHierarchy"/>
    <dgm:cxn modelId="{4DDA8376-33E2-4B74-8981-6B2BA6E2B83E}" type="presParOf" srcId="{E8ACF011-E1BA-4558-A157-96FE8BE0EC80}" destId="{11817F2D-7A32-4DD2-A6FB-CB9A115777EC}" srcOrd="1" destOrd="0" presId="urn:microsoft.com/office/officeart/2008/layout/HorizontalMultiLevelHierarchy"/>
    <dgm:cxn modelId="{3475CB71-A072-4B31-83B5-62D651A976CE}" type="presParOf" srcId="{11817F2D-7A32-4DD2-A6FB-CB9A115777EC}" destId="{33A2A196-674B-404B-A45F-E0B54B1DFCB2}" srcOrd="0" destOrd="0" presId="urn:microsoft.com/office/officeart/2008/layout/HorizontalMultiLevelHierarchy"/>
    <dgm:cxn modelId="{5616D175-7515-4297-BD55-83EC6B854853}" type="presParOf" srcId="{11817F2D-7A32-4DD2-A6FB-CB9A115777EC}" destId="{E68C318B-DB91-4CEA-8ED1-2F8417440B2C}" srcOrd="1" destOrd="0" presId="urn:microsoft.com/office/officeart/2008/layout/HorizontalMultiLevelHierarchy"/>
    <dgm:cxn modelId="{CCFC9C9B-4516-47EB-B198-C52964D3F80E}" type="presParOf" srcId="{E68C318B-DB91-4CEA-8ED1-2F8417440B2C}" destId="{B5B156FF-E12C-4457-9D14-F8B2197CD435}" srcOrd="0" destOrd="0" presId="urn:microsoft.com/office/officeart/2008/layout/HorizontalMultiLevelHierarchy"/>
    <dgm:cxn modelId="{01D67FF9-AC1C-4CE0-A14F-8F5AF27A8CF9}" type="presParOf" srcId="{B5B156FF-E12C-4457-9D14-F8B2197CD435}" destId="{6C9925D3-DE6E-4AD7-88C6-43BC2CAFC810}" srcOrd="0" destOrd="0" presId="urn:microsoft.com/office/officeart/2008/layout/HorizontalMultiLevelHierarchy"/>
    <dgm:cxn modelId="{3D444F73-2D77-46F7-AC9B-CDB76D728347}" type="presParOf" srcId="{E68C318B-DB91-4CEA-8ED1-2F8417440B2C}" destId="{CF13F5E9-077E-45E2-B5C4-C600C353FCDA}" srcOrd="1" destOrd="0" presId="urn:microsoft.com/office/officeart/2008/layout/HorizontalMultiLevelHierarchy"/>
    <dgm:cxn modelId="{F247E39E-DC5D-4838-92DA-22DB81C1A21C}" type="presParOf" srcId="{CF13F5E9-077E-45E2-B5C4-C600C353FCDA}" destId="{7E9960A3-F767-4111-9378-A46ACA232EB2}" srcOrd="0" destOrd="0" presId="urn:microsoft.com/office/officeart/2008/layout/HorizontalMultiLevelHierarchy"/>
    <dgm:cxn modelId="{5763F346-B90D-4F7E-83C9-3EA4746D17E9}" type="presParOf" srcId="{CF13F5E9-077E-45E2-B5C4-C600C353FCDA}" destId="{47528990-9AC6-4B78-957F-94965B9EEC14}" srcOrd="1" destOrd="0" presId="urn:microsoft.com/office/officeart/2008/layout/HorizontalMultiLevelHierarchy"/>
    <dgm:cxn modelId="{5E2F450A-184A-4931-BAF8-87AA010CF007}" type="presParOf" srcId="{4FB7FCFE-6269-4DDD-9F22-4AA1FF1F7791}" destId="{1EA8CF72-54A3-4057-ABE0-3F64F1FD677B}" srcOrd="20" destOrd="0" presId="urn:microsoft.com/office/officeart/2008/layout/HorizontalMultiLevelHierarchy"/>
    <dgm:cxn modelId="{B3AD0292-BEC5-4D9B-BBCD-DC5A96E11F9C}" type="presParOf" srcId="{1EA8CF72-54A3-4057-ABE0-3F64F1FD677B}" destId="{03407990-3714-4236-902C-373C13FC3593}" srcOrd="0" destOrd="0" presId="urn:microsoft.com/office/officeart/2008/layout/HorizontalMultiLevelHierarchy"/>
    <dgm:cxn modelId="{2A3F78E3-40A8-4F3F-9C53-6361D1059EBB}" type="presParOf" srcId="{4FB7FCFE-6269-4DDD-9F22-4AA1FF1F7791}" destId="{E21B0CE7-4607-4FBC-9830-ACC8156D1AC1}" srcOrd="21" destOrd="0" presId="urn:microsoft.com/office/officeart/2008/layout/HorizontalMultiLevelHierarchy"/>
    <dgm:cxn modelId="{AE6D189C-2EE6-494A-95D5-46D4FC040D9D}" type="presParOf" srcId="{E21B0CE7-4607-4FBC-9830-ACC8156D1AC1}" destId="{675B3031-CDE2-4EFA-813C-EA65174D2925}" srcOrd="0" destOrd="0" presId="urn:microsoft.com/office/officeart/2008/layout/HorizontalMultiLevelHierarchy"/>
    <dgm:cxn modelId="{E9B8EE12-BEDF-4E77-8F86-A4B67B377067}" type="presParOf" srcId="{E21B0CE7-4607-4FBC-9830-ACC8156D1AC1}" destId="{88901C71-1383-4F09-884C-B6189AE275BB}" srcOrd="1" destOrd="0" presId="urn:microsoft.com/office/officeart/2008/layout/HorizontalMultiLevelHierarchy"/>
    <dgm:cxn modelId="{7A581DF5-7B54-42DA-B52D-063696D94DF9}" type="presParOf" srcId="{88901C71-1383-4F09-884C-B6189AE275BB}" destId="{D01A0BF3-CBF7-47A0-8341-B24DA1627636}" srcOrd="0" destOrd="0" presId="urn:microsoft.com/office/officeart/2008/layout/HorizontalMultiLevelHierarchy"/>
    <dgm:cxn modelId="{11230864-6B89-4117-90F2-719AA67433A1}" type="presParOf" srcId="{D01A0BF3-CBF7-47A0-8341-B24DA1627636}" destId="{93B18D72-243E-4999-9EFC-2EBFE5A61EA9}" srcOrd="0" destOrd="0" presId="urn:microsoft.com/office/officeart/2008/layout/HorizontalMultiLevelHierarchy"/>
    <dgm:cxn modelId="{2894D0E3-27E8-4BCD-8278-01B7FD973866}" type="presParOf" srcId="{88901C71-1383-4F09-884C-B6189AE275BB}" destId="{4CC4B211-7780-4465-8D1C-016B85F0A5F4}" srcOrd="1" destOrd="0" presId="urn:microsoft.com/office/officeart/2008/layout/HorizontalMultiLevelHierarchy"/>
    <dgm:cxn modelId="{176356BD-2ECD-4E94-8434-4F5F53FBE379}" type="presParOf" srcId="{4CC4B211-7780-4465-8D1C-016B85F0A5F4}" destId="{87E60AF8-94EB-4F52-A6B7-2286EE7FD938}" srcOrd="0" destOrd="0" presId="urn:microsoft.com/office/officeart/2008/layout/HorizontalMultiLevelHierarchy"/>
    <dgm:cxn modelId="{A402150D-505E-45F7-8DAF-53C2451A7244}" type="presParOf" srcId="{4CC4B211-7780-4465-8D1C-016B85F0A5F4}" destId="{4E64F4F8-A441-4BF3-8BCD-F8DCA47F16FC}" srcOrd="1" destOrd="0" presId="urn:microsoft.com/office/officeart/2008/layout/HorizontalMultiLevelHierarchy"/>
    <dgm:cxn modelId="{0A8AEED4-2428-4F57-A708-99D96BCB0A40}" type="presParOf" srcId="{4E64F4F8-A441-4BF3-8BCD-F8DCA47F16FC}" destId="{2160A948-D62C-47E3-B973-EC3418BC2829}" srcOrd="0" destOrd="0" presId="urn:microsoft.com/office/officeart/2008/layout/HorizontalMultiLevelHierarchy"/>
    <dgm:cxn modelId="{6A4E72C6-AB33-4DED-BC3A-4E3E129DF5BC}" type="presParOf" srcId="{2160A948-D62C-47E3-B973-EC3418BC2829}" destId="{8CF8E7F1-8E92-43D7-85BC-687EACBB47E9}" srcOrd="0" destOrd="0" presId="urn:microsoft.com/office/officeart/2008/layout/HorizontalMultiLevelHierarchy"/>
    <dgm:cxn modelId="{228B75F1-7A35-4425-9D1D-9A90DFFDC382}" type="presParOf" srcId="{4E64F4F8-A441-4BF3-8BCD-F8DCA47F16FC}" destId="{658BD206-9F1D-4689-A78F-BDE79B611486}" srcOrd="1" destOrd="0" presId="urn:microsoft.com/office/officeart/2008/layout/HorizontalMultiLevelHierarchy"/>
    <dgm:cxn modelId="{47D87D94-B7DE-47D9-804F-3A1691D482AA}" type="presParOf" srcId="{658BD206-9F1D-4689-A78F-BDE79B611486}" destId="{9F8EB813-0083-47C6-B8EC-D83389CFA72F}" srcOrd="0" destOrd="0" presId="urn:microsoft.com/office/officeart/2008/layout/HorizontalMultiLevelHierarchy"/>
    <dgm:cxn modelId="{20A2B0D5-C130-40D3-85E5-52B53B9828AC}" type="presParOf" srcId="{658BD206-9F1D-4689-A78F-BDE79B611486}" destId="{A212650E-1414-424A-A701-03FDBDB4AA77}" srcOrd="1" destOrd="0" presId="urn:microsoft.com/office/officeart/2008/layout/HorizontalMultiLevelHierarchy"/>
    <dgm:cxn modelId="{E8B582FA-0639-465C-946B-A11B0533AA40}" type="presParOf" srcId="{4E64F4F8-A441-4BF3-8BCD-F8DCA47F16FC}" destId="{51303796-2B31-4E42-BB19-117F2F564E39}" srcOrd="2" destOrd="0" presId="urn:microsoft.com/office/officeart/2008/layout/HorizontalMultiLevelHierarchy"/>
    <dgm:cxn modelId="{15C5308B-1156-4F9C-852D-2673915F1259}" type="presParOf" srcId="{51303796-2B31-4E42-BB19-117F2F564E39}" destId="{D7018799-3FB2-44A2-9924-E13B7DA509F8}" srcOrd="0" destOrd="0" presId="urn:microsoft.com/office/officeart/2008/layout/HorizontalMultiLevelHierarchy"/>
    <dgm:cxn modelId="{3DDBAEBC-F0E6-46FD-A868-2CAFBB65FF65}" type="presParOf" srcId="{4E64F4F8-A441-4BF3-8BCD-F8DCA47F16FC}" destId="{CB925BD8-BD30-4B17-AD58-0DE138704CF7}" srcOrd="3" destOrd="0" presId="urn:microsoft.com/office/officeart/2008/layout/HorizontalMultiLevelHierarchy"/>
    <dgm:cxn modelId="{F12A4CE0-6ADF-4FF1-9345-4B58DB3A4ED8}" type="presParOf" srcId="{CB925BD8-BD30-4B17-AD58-0DE138704CF7}" destId="{0351716C-DBF0-483B-9D8B-F6AC2B021959}" srcOrd="0" destOrd="0" presId="urn:microsoft.com/office/officeart/2008/layout/HorizontalMultiLevelHierarchy"/>
    <dgm:cxn modelId="{270CA788-CEAA-47F0-A4F7-50F6904B3338}" type="presParOf" srcId="{CB925BD8-BD30-4B17-AD58-0DE138704CF7}" destId="{FA63C6A1-763B-4040-9DD2-84DF64B5533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B83F9D79-4666-4F6E-9183-10A107392118}">
      <dgm:prSet custT="1"/>
      <dgm:spPr/>
      <dgm:t>
        <a:bodyPr/>
        <a:lstStyle/>
        <a:p>
          <a:pPr rtl="1"/>
          <a:r>
            <a:rPr lang="fa-IR" sz="3200" smtClean="0">
              <a:solidFill>
                <a:schemeClr val="bg1"/>
              </a:solidFill>
              <a:cs typeface="B Badr" panose="00000400000000000000" pitchFamily="2" charset="-78"/>
            </a:rPr>
            <a:t>ثم إن هذه الكلمات كثيرا ما تستعمل فى غير الاستفهام كـ</a:t>
          </a:r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AE1B57-5EAB-40E7-8B38-EE48E09EEEE6}" type="parTrans" cxnId="{100F7A40-8D8C-46AC-B74C-2FEB949A5879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FFDC704-9F25-4009-A2B3-178B88EA6BD7}" type="sibTrans" cxnId="{100F7A40-8D8C-46AC-B74C-2FEB949A5879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2F58186-E6D5-4474-AEF1-54FE341F3795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الاستبطاء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1704FFD-3DB0-45C1-B19A-B92A45306A67}" type="parTrans" cxnId="{B656CF0F-610B-4354-8BA2-75F654FF60F3}">
      <dgm:prSet custT="1"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54312A-29C7-4FF6-95C0-C4D3A34B9F12}" type="sibTrans" cxnId="{B656CF0F-610B-4354-8BA2-75F654FF60F3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97E636-C97A-48F4-BFF4-6E2F5ACAB10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كم دعوتك؟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BC22E8B-1FBF-4CD2-AB4F-1008C57529CC}" type="parTrans" cxnId="{0B6E6AB7-B663-4DF9-BD5D-5C6E53DD37E1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034BDC4-9DC6-40BF-961E-5569DD9FBBCE}" type="sibTrans" cxnId="{0B6E6AB7-B663-4DF9-BD5D-5C6E53DD37E1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628F5D-D2A9-4D9C-9324-42E80D239BAF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التعجب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D1E73DF-29A1-4E6D-A899-C733A72843DD}" type="parTrans" cxnId="{17DF292D-0199-4906-84FC-71723BD56E31}">
      <dgm:prSet custT="1"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FB4488C-E0EB-4AD2-96E3-C1BA2E0F83CC}" type="sibTrans" cxnId="{17DF292D-0199-4906-84FC-71723BD56E31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F17010F-B46C-408E-865C-7D8AFB1665E6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ما لي لا أرى الهدهد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1FEAF98-7A0C-470B-8473-B74C26A0A14D}" type="parTrans" cxnId="{FCBEB112-4CDC-4A82-A39E-EECFEAD921CA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B153E7B-4817-49AE-8BA1-8082BA0AFB74}" type="sibTrans" cxnId="{FCBEB112-4CDC-4A82-A39E-EECFEAD921CA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6F4B9F7-007C-4653-B767-E073EF2EE7C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التنبيه على الضلال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8396B08-1D2C-4A40-A9CE-774364581000}" type="parTrans" cxnId="{E8BBAFE3-09DB-4747-847C-217DCD7D92A4}">
      <dgm:prSet custT="1"/>
      <dgm:spPr/>
      <dgm:t>
        <a:bodyPr/>
        <a:lstStyle/>
        <a:p>
          <a:pPr rtl="1"/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FB440F-D0D8-4A2F-BA9C-ED6F3766AD50}" type="sibTrans" cxnId="{E8BBAFE3-09DB-4747-847C-217DCD7D92A4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C63F09-6570-4E07-9E12-AE5F4575610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فأين تذهبون‏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D90496-EB90-4448-A7A7-0F06C61416A5}" type="parTrans" cxnId="{2FAC8E4D-6CF1-4784-A308-18F819BC7A38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7CDD25-BC67-4F25-8921-D5CF3768C19B}" type="sibTrans" cxnId="{2FAC8E4D-6CF1-4784-A308-18F819BC7A38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8BBB6D4-E830-4283-B43B-D7829021150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الوعيد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CD14911-C550-4077-AA1E-EA5A755E0440}" type="parTrans" cxnId="{4DAE24DA-EB97-401B-98FF-ED156CB61F0C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79DF7FF-90B3-43B0-AC5E-F896F120D80A}" type="sibTrans" cxnId="{4DAE24DA-EB97-401B-98FF-ED156CB61F0C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0AFD344-48D0-4979-A24B-4BBF196F485E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كقولك لمن يسئ الأدب: ألم أؤدب فلانا؟</a:t>
          </a:r>
          <a:r>
            <a:rPr lang="en-US" sz="12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إذا علم المخاطب ذلك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20F68D7-D6C2-4BE6-A11A-8E3DA60BBB38}" type="parTrans" cxnId="{037B705A-539D-440C-8B1F-FF858A4FCCBA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D5AFA2-0CD6-4B4C-AE7F-AEBC0C0B247B}" type="sibTrans" cxnId="{037B705A-539D-440C-8B1F-FF858A4FCCBA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DBD64E-A89C-42AB-BED9-BB398C05410A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التقرير بإيلاء المقرر به الهمزة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3C135A-087A-4672-B0DC-2AEA04F7D0EF}" type="parTrans" cxnId="{93876865-743F-46DB-80B9-1F2451843A89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0E1846D-C292-4C3D-8A87-1A80D384AD97}" type="sibTrans" cxnId="{93876865-743F-46DB-80B9-1F2451843A89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EDCE4D-F4BE-4CB3-A3F2-7F0E0246E90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كما مر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06771C5-C948-4E14-98A1-D32D08CD173A}" type="parTrans" cxnId="{1051305F-2798-4AD8-B20B-9D0D806F6DF0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9C2247-C7AD-4B61-94ED-A0A7880CED78}" type="sibTrans" cxnId="{1051305F-2798-4AD8-B20B-9D0D806F6DF0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8DD817A-CC85-43E6-9A3C-CE4A6BBFEE6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الإنكار كذلك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FF83A74-C959-4C51-B22E-8C0C70DE99DB}" type="parTrans" cxnId="{9E6645BE-74AE-4EAD-8E8D-09837A4BA99C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6A46651-254A-4A51-96F0-E15ECA0E5D2A}" type="sibTrans" cxnId="{9E6645BE-74AE-4EAD-8E8D-09837A4BA99C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B4A0B61-1C72-445B-BB5B-8CEEF355ED32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86E27A8-4908-4ECE-9503-D13A4A7B7DF7}" type="parTrans" cxnId="{A1476C35-6593-4520-A5E6-D5D999DE6376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C07D5C-6BF7-4DF0-873B-D8CB5D5A62A3}" type="sibTrans" cxnId="{A1476C35-6593-4520-A5E6-D5D999DE6376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AE4D661-F44B-4626-A58C-4A47637BF743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 غير الله‏ تدعون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02CC4DF-1FA9-4443-9248-3916D8C90CBF}" type="parTrans" cxnId="{D4997AFC-5573-4002-94C7-83F0BC2DF6A3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A524954-08CC-4F95-9A15-F44615DA53CA}" type="sibTrans" cxnId="{D4997AFC-5573-4002-94C7-83F0BC2DF6A3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E0A5B6D-09AF-41FC-9476-2A3B759E4CC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 غير الله أتخذ وليا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45D6BCC-B77B-4C2B-A57A-EDDE0C7E189E}" type="parTrans" cxnId="{DCA43D92-5211-4A8C-BAB4-C36D38D5FC9B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A1AD5D1-413E-4D58-A4D5-C0CBD4AF9D56}" type="sibTrans" cxnId="{DCA43D92-5211-4A8C-BAB4-C36D38D5FC9B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D9FBA37-5913-42CE-8E2B-71A5ADCB2E5B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منه: أ ليس الله بكاف عبده‏  أى: الله كاف عبده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DE4F17D-57C3-48DA-8D1E-E62D874FF0DA}" type="parTrans" cxnId="{3908E477-185F-4D10-B25C-F59346AA9032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E7F79C0-9460-43A7-B5F1-1C7BCAA7226F}" type="sibTrans" cxnId="{3908E477-185F-4D10-B25C-F59346AA9032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962416-8059-409A-90B1-A04C05C41ABA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لأن إنكار النفى نفى له، و نفى النفى إثبات؛ و هذا مراد من قال: (إن الهمزة فيه للتقرير بما دخله النفى لا بالنفي</a:t>
          </a:r>
          <a:r>
            <a:rPr lang="en-US" sz="1200" smtClean="0">
              <a:solidFill>
                <a:schemeClr val="bg1"/>
              </a:solidFill>
              <a:cs typeface="B Badr" panose="00000400000000000000" pitchFamily="2" charset="-78"/>
            </a:rPr>
            <a:t>(</a:t>
          </a:r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1E2785A-8498-45A8-ABDD-041DD398759D}" type="parTrans" cxnId="{D84F09A9-9225-4023-93C5-909C007B5B07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066830A-B6BA-4A82-AD92-DA82FC92270F}" type="sibTrans" cxnId="{D84F09A9-9225-4023-93C5-909C007B5B07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B99377A-A100-49C6-9A64-006FAFA8328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لإنكار الفعل صورة أخرى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834FB2-B981-42AB-98F4-B27A3218F144}" type="parTrans" cxnId="{482D178A-5C9B-4232-8FA4-D9A9A204E1BA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162379E-9ACB-4904-A107-8C22E57C5B6B}" type="sibTrans" cxnId="{482D178A-5C9B-4232-8FA4-D9A9A204E1BA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3268DCF-C6BF-48F5-9AE9-D16A49C036D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هى نحو: أزيدا ضربت أم عمرا؟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A076B4-62CB-424A-8293-4DBA18391FE5}" type="parTrans" cxnId="{7CB72AAB-036E-4FFD-A8A0-92F6937DF36A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D213BCA-BFCA-43B3-8719-276BA81DB8F9}" type="sibTrans" cxnId="{7CB72AAB-036E-4FFD-A8A0-92F6937DF36A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C278850-47FA-4BEF-AB0F-E31CBB6C1BA3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لمن يردد الضرب بينهما.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51EC5D0-8510-41CD-B732-0E115DFCEAAA}" type="parTrans" cxnId="{C90D68F4-9003-4B96-BCC8-FAF8423DD65B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3D1955-5B50-4EC3-BE98-D71E8FB537B2}" type="sibTrans" cxnId="{C90D68F4-9003-4B96-BCC8-FAF8423DD65B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8A0E32-63B1-4F55-B963-C0F54698FD11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الإنكار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AD2F65F-4F5C-404D-99D1-B22F9A6072C5}" type="parTrans" cxnId="{43135FCF-3611-40BD-8419-D40CE8AD392D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B7E3E2A-C4C4-4D37-AA28-6B8E95484D5C}" type="sibTrans" cxnId="{43135FCF-3611-40BD-8419-D40CE8AD392D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9E25EB4-FEFF-4BAC-B145-B6B3527D919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إما للتوبيخ، أى: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190B204-2E30-497D-B04D-8575FC929C8D}" type="parTrans" cxnId="{538FE971-E52B-4CE9-BE5A-2D58CD07A084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811A33-DFE1-457B-8C3E-314BCF985B7A}" type="sibTrans" cxnId="{538FE971-E52B-4CE9-BE5A-2D58CD07A084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061487-EBD1-4550-9DD5-1A0DF885A32E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ما كان ينبغى أن يكون؛ نحو: أعصيت ربك؟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F8B8063-2E92-4D43-B4F4-299DB552C73D}" type="parTrans" cxnId="{26EBEA67-64A7-4D60-B468-A79993CBA72A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914F56A-963D-408A-9158-B826FF04C3E8}" type="sibTrans" cxnId="{26EBEA67-64A7-4D60-B468-A79993CBA72A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4BCA2A-F159-418F-8023-0BF2E8C3EA6E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أو لا ينبغى أن يكون؛ نحو: أتعصى ربك؟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85ABAFC-20F5-4C44-A3DF-37E5658200E8}" type="parTrans" cxnId="{97666B43-578C-4249-9E04-4BA015BE39B0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8E62821-2E4D-4674-9410-08F83F520206}" type="sibTrans" cxnId="{97666B43-578C-4249-9E04-4BA015BE39B0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6768206-8CFA-491F-8DDD-95C7115FF7C6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أو للتكذيب أى: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123AA0C-ECA3-4E88-8F77-1054C64E2BB1}" type="parTrans" cxnId="{45133F57-4C0B-413B-AB94-CA9A012ACF65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F660975-30F9-4954-B97E-74BB09D798E2}" type="sibTrans" cxnId="{45133F57-4C0B-413B-AB94-CA9A012ACF65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6B19D09-07B7-4B7C-9C38-4368DB8D01EB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لم يكن؛ نحو: أ فأصفاكم ربكم بالبنين‏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6F03D16-384C-40B9-B170-EC1C8089E446}" type="parTrans" cxnId="{1CAAE5CA-3C08-40BB-A2B7-4591FA2CFABD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38BC0A3-5670-4F40-8BB0-13338D04E28D}" type="sibTrans" cxnId="{1CAAE5CA-3C08-40BB-A2B7-4591FA2CFABD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5AC851-143A-49B3-8A81-33556690D82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لا يكون؛ نحو: أ نلزمكموها  و التهكم نحو: أ صلاتك تأمرك أن نترك ما يعبد آباؤنا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205B1B3-AF81-4CDB-84D8-61AF40E4E3C2}" type="parTrans" cxnId="{9C134EB0-6E84-4F7D-AB58-1114B9F88CAD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751F05D-53A3-43F4-801C-75B22223F21A}" type="sibTrans" cxnId="{9C134EB0-6E84-4F7D-AB58-1114B9F88CAD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1E8BE0-1C16-4F29-97E8-92E8ED3DAA9F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التحقير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C3A922-672C-4C55-8672-4CFEEAAFF50E}" type="parTrans" cxnId="{14F4996C-4CB4-4447-8857-856C742E32B2}">
      <dgm:prSet custT="1"/>
      <dgm:spPr/>
      <dgm:t>
        <a:bodyPr/>
        <a:lstStyle/>
        <a:p>
          <a:pPr rtl="1"/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1B85BD8-60F0-4C97-91A9-04527207CB27}" type="sibTrans" cxnId="{14F4996C-4CB4-4447-8857-856C742E32B2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F6752D-248D-46E4-BD75-6087AE6A8573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من هذا؟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E606F25-2738-4926-9DF5-53246B30DE96}" type="parTrans" cxnId="{EBAC2ED0-2B0C-4FDE-8E52-F1141C92F486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C8FA11-56A5-4424-A2C4-2187AB6B3C98}" type="sibTrans" cxnId="{EBAC2ED0-2B0C-4FDE-8E52-F1141C92F486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F16ACB8-20F3-49F2-A910-E2E74D2681DF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التهويل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ED93861-9943-4FA4-9391-8B9C72988648}" type="parTrans" cxnId="{CD06B61E-30DA-4774-8303-E0BF82C1CC77}">
      <dgm:prSet custT="1"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C2482C7-1143-4103-9805-A833DF02CF9B}" type="sibTrans" cxnId="{CD06B61E-30DA-4774-8303-E0BF82C1CC77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6E4C5D-D988-49CC-A7FD-AEBD14A8DBF4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كقراءة ابن عباس- رضى الله عنه-: و لقد نجينا بنى إسرائيل من العذاب المهين من فرعون‏  بلفظ الاستفهام، و رفع (فرعون)؛ و لهذا قال: إنه كان عاليا من المسرفين،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4B5F1C5-5788-4A95-8B0D-06DD99997F67}" type="parTrans" cxnId="{B32F490F-0DEB-43E2-B959-5FB7F581247B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E6F74E5-BBE7-4048-B2A5-A41998DDB46D}" type="sibTrans" cxnId="{B32F490F-0DEB-43E2-B959-5FB7F581247B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CA76FC-23D6-46E8-B8A1-1943FACAF78A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الاستبعاد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23060C5-CE3B-4D40-B42F-176A644804DD}" type="parTrans" cxnId="{DAF47900-82A8-4148-8F6E-E88933C8D702}">
      <dgm:prSet custT="1"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B5E2758-2B16-455C-B2F3-63C7C9191026}" type="sibTrans" cxnId="{DAF47900-82A8-4148-8F6E-E88933C8D702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D5433EA-6BB5-48DD-8727-7950905EBE8B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أنى لهم الذكرى و قد جاءهم رسول مبين ثم تولوا عنه‏ 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08F6EE-974A-44A3-B25F-0A7805234121}" type="parTrans" cxnId="{6531CD5F-4F56-4DFA-8E1C-A785CC8996B7}">
      <dgm:prSet custT="1"/>
      <dgm:spPr/>
      <dgm:t>
        <a:bodyPr/>
        <a:lstStyle/>
        <a:p>
          <a:pPr rtl="1"/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07F2E0-9A09-44A9-8910-0EA9B602E21E}" type="sibTrans" cxnId="{6531CD5F-4F56-4DFA-8E1C-A785CC8996B7}">
      <dgm:prSet/>
      <dgm:spPr/>
      <dgm:t>
        <a:bodyPr/>
        <a:lstStyle/>
        <a:p>
          <a:pPr rtl="1"/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1970238-649E-4162-AD3B-824723FA981E}" type="pres">
      <dgm:prSet presAssocID="{B83F9D79-4666-4F6E-9183-10A107392118}" presName="root1" presStyleCnt="0"/>
      <dgm:spPr/>
    </dgm:pt>
    <dgm:pt modelId="{F1F3573A-94AB-4283-937B-4BACD3C643BC}" type="pres">
      <dgm:prSet presAssocID="{B83F9D79-4666-4F6E-9183-10A107392118}" presName="LevelOneTextNode" presStyleLbl="node0" presStyleIdx="0" presStyleCnt="1" custScaleX="286095" custScaleY="13050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98B0048-7D4E-425A-BA45-D3C2B1D7ED9F}" type="pres">
      <dgm:prSet presAssocID="{B83F9D79-4666-4F6E-9183-10A107392118}" presName="level2hierChild" presStyleCnt="0"/>
      <dgm:spPr/>
    </dgm:pt>
    <dgm:pt modelId="{52A33092-496D-4B21-B003-DAC330963509}" type="pres">
      <dgm:prSet presAssocID="{C1704FFD-3DB0-45C1-B19A-B92A45306A67}" presName="conn2-1" presStyleLbl="parChTrans1D2" presStyleIdx="0" presStyleCnt="9"/>
      <dgm:spPr/>
      <dgm:t>
        <a:bodyPr/>
        <a:lstStyle/>
        <a:p>
          <a:pPr rtl="1"/>
          <a:endParaRPr lang="fa-IR"/>
        </a:p>
      </dgm:t>
    </dgm:pt>
    <dgm:pt modelId="{D6321658-5646-4DF8-97EE-D907EFAD2881}" type="pres">
      <dgm:prSet presAssocID="{C1704FFD-3DB0-45C1-B19A-B92A45306A67}" presName="connTx" presStyleLbl="parChTrans1D2" presStyleIdx="0" presStyleCnt="9"/>
      <dgm:spPr/>
      <dgm:t>
        <a:bodyPr/>
        <a:lstStyle/>
        <a:p>
          <a:pPr rtl="1"/>
          <a:endParaRPr lang="fa-IR"/>
        </a:p>
      </dgm:t>
    </dgm:pt>
    <dgm:pt modelId="{03BEFF14-DF14-4F42-B7FF-245A44241561}" type="pres">
      <dgm:prSet presAssocID="{F2F58186-E6D5-4474-AEF1-54FE341F3795}" presName="root2" presStyleCnt="0"/>
      <dgm:spPr/>
    </dgm:pt>
    <dgm:pt modelId="{0C52B5D8-DEF0-41AB-8327-8B3240DA05CD}" type="pres">
      <dgm:prSet presAssocID="{F2F58186-E6D5-4474-AEF1-54FE341F3795}" presName="LevelTwoTextNode" presStyleLbl="node2" presStyleIdx="0" presStyleCnt="9" custScaleY="721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4F5EC9-744D-44E3-901E-9FC02900EBA2}" type="pres">
      <dgm:prSet presAssocID="{F2F58186-E6D5-4474-AEF1-54FE341F3795}" presName="level3hierChild" presStyleCnt="0"/>
      <dgm:spPr/>
    </dgm:pt>
    <dgm:pt modelId="{226D6C0C-C44C-4DB8-B97C-16BD25CC773F}" type="pres">
      <dgm:prSet presAssocID="{4BC22E8B-1FBF-4CD2-AB4F-1008C57529CC}" presName="conn2-1" presStyleLbl="parChTrans1D3" presStyleIdx="0" presStyleCnt="11"/>
      <dgm:spPr/>
      <dgm:t>
        <a:bodyPr/>
        <a:lstStyle/>
        <a:p>
          <a:pPr rtl="1"/>
          <a:endParaRPr lang="fa-IR"/>
        </a:p>
      </dgm:t>
    </dgm:pt>
    <dgm:pt modelId="{CE1DC1FA-45C9-4B82-B8CE-D1B25FADE2A0}" type="pres">
      <dgm:prSet presAssocID="{4BC22E8B-1FBF-4CD2-AB4F-1008C57529CC}" presName="connTx" presStyleLbl="parChTrans1D3" presStyleIdx="0" presStyleCnt="11"/>
      <dgm:spPr/>
      <dgm:t>
        <a:bodyPr/>
        <a:lstStyle/>
        <a:p>
          <a:pPr rtl="1"/>
          <a:endParaRPr lang="fa-IR"/>
        </a:p>
      </dgm:t>
    </dgm:pt>
    <dgm:pt modelId="{8932E4B0-5FC6-4023-B2AC-51FF895BE075}" type="pres">
      <dgm:prSet presAssocID="{7097E636-C97A-48F4-BFF4-6E2F5ACAB109}" presName="root2" presStyleCnt="0"/>
      <dgm:spPr/>
    </dgm:pt>
    <dgm:pt modelId="{DC47B35F-29A2-4971-8E84-A79ED37F2BCE}" type="pres">
      <dgm:prSet presAssocID="{7097E636-C97A-48F4-BFF4-6E2F5ACAB109}" presName="LevelTwoTextNode" presStyleLbl="node3" presStyleIdx="0" presStyleCnt="11" custScaleY="721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CECE09-8FFE-41A2-93A3-4C85B4F8FA3D}" type="pres">
      <dgm:prSet presAssocID="{7097E636-C97A-48F4-BFF4-6E2F5ACAB109}" presName="level3hierChild" presStyleCnt="0"/>
      <dgm:spPr/>
    </dgm:pt>
    <dgm:pt modelId="{25D33558-046A-46D5-A2D5-CB17CA8F7A1C}" type="pres">
      <dgm:prSet presAssocID="{CD1E73DF-29A1-4E6D-A899-C733A72843DD}" presName="conn2-1" presStyleLbl="parChTrans1D2" presStyleIdx="1" presStyleCnt="9"/>
      <dgm:spPr/>
      <dgm:t>
        <a:bodyPr/>
        <a:lstStyle/>
        <a:p>
          <a:pPr rtl="1"/>
          <a:endParaRPr lang="fa-IR"/>
        </a:p>
      </dgm:t>
    </dgm:pt>
    <dgm:pt modelId="{6E85302C-305B-4096-B76B-08EDC3539591}" type="pres">
      <dgm:prSet presAssocID="{CD1E73DF-29A1-4E6D-A899-C733A72843DD}" presName="connTx" presStyleLbl="parChTrans1D2" presStyleIdx="1" presStyleCnt="9"/>
      <dgm:spPr/>
      <dgm:t>
        <a:bodyPr/>
        <a:lstStyle/>
        <a:p>
          <a:pPr rtl="1"/>
          <a:endParaRPr lang="fa-IR"/>
        </a:p>
      </dgm:t>
    </dgm:pt>
    <dgm:pt modelId="{A7973705-22A9-4EDD-900F-7AB8CA74F97C}" type="pres">
      <dgm:prSet presAssocID="{36628F5D-D2A9-4D9C-9324-42E80D239BAF}" presName="root2" presStyleCnt="0"/>
      <dgm:spPr/>
    </dgm:pt>
    <dgm:pt modelId="{CFA632B8-FB50-4787-9BFD-AACDB4CE371F}" type="pres">
      <dgm:prSet presAssocID="{36628F5D-D2A9-4D9C-9324-42E80D239BAF}" presName="LevelTwoTextNode" presStyleLbl="node2" presStyleIdx="1" presStyleCnt="9" custScaleY="721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D1105FB-6618-4466-BF9E-C2D796C76931}" type="pres">
      <dgm:prSet presAssocID="{36628F5D-D2A9-4D9C-9324-42E80D239BAF}" presName="level3hierChild" presStyleCnt="0"/>
      <dgm:spPr/>
    </dgm:pt>
    <dgm:pt modelId="{75248443-2C51-425F-A8C1-DE5E80C93CE1}" type="pres">
      <dgm:prSet presAssocID="{51FEAF98-7A0C-470B-8473-B74C26A0A14D}" presName="conn2-1" presStyleLbl="parChTrans1D3" presStyleIdx="1" presStyleCnt="11"/>
      <dgm:spPr/>
      <dgm:t>
        <a:bodyPr/>
        <a:lstStyle/>
        <a:p>
          <a:pPr rtl="1"/>
          <a:endParaRPr lang="fa-IR"/>
        </a:p>
      </dgm:t>
    </dgm:pt>
    <dgm:pt modelId="{CE068693-B366-4550-88F4-2F388B731E9F}" type="pres">
      <dgm:prSet presAssocID="{51FEAF98-7A0C-470B-8473-B74C26A0A14D}" presName="connTx" presStyleLbl="parChTrans1D3" presStyleIdx="1" presStyleCnt="11"/>
      <dgm:spPr/>
      <dgm:t>
        <a:bodyPr/>
        <a:lstStyle/>
        <a:p>
          <a:pPr rtl="1"/>
          <a:endParaRPr lang="fa-IR"/>
        </a:p>
      </dgm:t>
    </dgm:pt>
    <dgm:pt modelId="{0FF10E6A-2760-4978-B230-0A32DF19722D}" type="pres">
      <dgm:prSet presAssocID="{8F17010F-B46C-408E-865C-7D8AFB1665E6}" presName="root2" presStyleCnt="0"/>
      <dgm:spPr/>
    </dgm:pt>
    <dgm:pt modelId="{47F80C46-8B4D-49B6-9355-98B3916AC512}" type="pres">
      <dgm:prSet presAssocID="{8F17010F-B46C-408E-865C-7D8AFB1665E6}" presName="LevelTwoTextNode" presStyleLbl="node3" presStyleIdx="1" presStyleCnt="11" custScaleY="721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8F46DF-045E-45E4-9051-5C0DCDDE93BD}" type="pres">
      <dgm:prSet presAssocID="{8F17010F-B46C-408E-865C-7D8AFB1665E6}" presName="level3hierChild" presStyleCnt="0"/>
      <dgm:spPr/>
    </dgm:pt>
    <dgm:pt modelId="{580540EA-552D-413C-ADDA-0678D684ACC7}" type="pres">
      <dgm:prSet presAssocID="{48396B08-1D2C-4A40-A9CE-774364581000}" presName="conn2-1" presStyleLbl="parChTrans1D2" presStyleIdx="2" presStyleCnt="9"/>
      <dgm:spPr/>
      <dgm:t>
        <a:bodyPr/>
        <a:lstStyle/>
        <a:p>
          <a:pPr rtl="1"/>
          <a:endParaRPr lang="fa-IR"/>
        </a:p>
      </dgm:t>
    </dgm:pt>
    <dgm:pt modelId="{6B916A9E-7600-43E0-9EF9-4F09877A11EF}" type="pres">
      <dgm:prSet presAssocID="{48396B08-1D2C-4A40-A9CE-774364581000}" presName="connTx" presStyleLbl="parChTrans1D2" presStyleIdx="2" presStyleCnt="9"/>
      <dgm:spPr/>
      <dgm:t>
        <a:bodyPr/>
        <a:lstStyle/>
        <a:p>
          <a:pPr rtl="1"/>
          <a:endParaRPr lang="fa-IR"/>
        </a:p>
      </dgm:t>
    </dgm:pt>
    <dgm:pt modelId="{3183D360-0D3A-4280-9204-8EF8CB0D90F8}" type="pres">
      <dgm:prSet presAssocID="{F6F4B9F7-007C-4653-B767-E073EF2EE7CC}" presName="root2" presStyleCnt="0"/>
      <dgm:spPr/>
    </dgm:pt>
    <dgm:pt modelId="{91F064DD-4A4F-4CDA-9974-FCA5B4EC89AE}" type="pres">
      <dgm:prSet presAssocID="{F6F4B9F7-007C-4653-B767-E073EF2EE7CC}" presName="LevelTwoTextNode" presStyleLbl="node2" presStyleIdx="2" presStyleCnt="9" custScaleY="721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0D65B45-23DD-479E-9F30-45EE4E2C3074}" type="pres">
      <dgm:prSet presAssocID="{F6F4B9F7-007C-4653-B767-E073EF2EE7CC}" presName="level3hierChild" presStyleCnt="0"/>
      <dgm:spPr/>
    </dgm:pt>
    <dgm:pt modelId="{951F1D29-4251-43F5-88B9-2DE64CBFD676}" type="pres">
      <dgm:prSet presAssocID="{14D90496-EB90-4448-A7A7-0F06C61416A5}" presName="conn2-1" presStyleLbl="parChTrans1D3" presStyleIdx="2" presStyleCnt="11"/>
      <dgm:spPr/>
      <dgm:t>
        <a:bodyPr/>
        <a:lstStyle/>
        <a:p>
          <a:pPr rtl="1"/>
          <a:endParaRPr lang="fa-IR"/>
        </a:p>
      </dgm:t>
    </dgm:pt>
    <dgm:pt modelId="{1185F80A-D447-4164-87FB-652D1A6EA708}" type="pres">
      <dgm:prSet presAssocID="{14D90496-EB90-4448-A7A7-0F06C61416A5}" presName="connTx" presStyleLbl="parChTrans1D3" presStyleIdx="2" presStyleCnt="11"/>
      <dgm:spPr/>
      <dgm:t>
        <a:bodyPr/>
        <a:lstStyle/>
        <a:p>
          <a:pPr rtl="1"/>
          <a:endParaRPr lang="fa-IR"/>
        </a:p>
      </dgm:t>
    </dgm:pt>
    <dgm:pt modelId="{6E97AF73-115F-4E55-AC0A-66F9E1852DCF}" type="pres">
      <dgm:prSet presAssocID="{79C63F09-6570-4E07-9E12-AE5F45756104}" presName="root2" presStyleCnt="0"/>
      <dgm:spPr/>
    </dgm:pt>
    <dgm:pt modelId="{A1B47958-BCD9-4CD8-A174-6F2945BBD127}" type="pres">
      <dgm:prSet presAssocID="{79C63F09-6570-4E07-9E12-AE5F45756104}" presName="LevelTwoTextNode" presStyleLbl="node3" presStyleIdx="2" presStyleCnt="11" custScaleY="721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7AA8A9C-CB2B-4B5E-90F5-AE8EC70B7B9D}" type="pres">
      <dgm:prSet presAssocID="{79C63F09-6570-4E07-9E12-AE5F45756104}" presName="level3hierChild" presStyleCnt="0"/>
      <dgm:spPr/>
    </dgm:pt>
    <dgm:pt modelId="{F16B76B1-8B2A-49E0-9766-742EEB44232D}" type="pres">
      <dgm:prSet presAssocID="{9CD14911-C550-4077-AA1E-EA5A755E0440}" presName="conn2-1" presStyleLbl="parChTrans1D2" presStyleIdx="3" presStyleCnt="9"/>
      <dgm:spPr/>
      <dgm:t>
        <a:bodyPr/>
        <a:lstStyle/>
        <a:p>
          <a:pPr rtl="1"/>
          <a:endParaRPr lang="fa-IR"/>
        </a:p>
      </dgm:t>
    </dgm:pt>
    <dgm:pt modelId="{283D7071-2891-487D-98FF-D683AEF7FE22}" type="pres">
      <dgm:prSet presAssocID="{9CD14911-C550-4077-AA1E-EA5A755E0440}" presName="connTx" presStyleLbl="parChTrans1D2" presStyleIdx="3" presStyleCnt="9"/>
      <dgm:spPr/>
      <dgm:t>
        <a:bodyPr/>
        <a:lstStyle/>
        <a:p>
          <a:pPr rtl="1"/>
          <a:endParaRPr lang="fa-IR"/>
        </a:p>
      </dgm:t>
    </dgm:pt>
    <dgm:pt modelId="{DE1C9971-685A-4D67-B93C-581486A87EB5}" type="pres">
      <dgm:prSet presAssocID="{A8BBB6D4-E830-4283-B43B-D78290211509}" presName="root2" presStyleCnt="0"/>
      <dgm:spPr/>
    </dgm:pt>
    <dgm:pt modelId="{F0D44F67-AB0C-4A8E-9C04-74411BC423C7}" type="pres">
      <dgm:prSet presAssocID="{A8BBB6D4-E830-4283-B43B-D78290211509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7D84EB-99B1-4915-A94D-26C8F5411DE7}" type="pres">
      <dgm:prSet presAssocID="{A8BBB6D4-E830-4283-B43B-D78290211509}" presName="level3hierChild" presStyleCnt="0"/>
      <dgm:spPr/>
    </dgm:pt>
    <dgm:pt modelId="{6E5D97BE-F393-4AF7-9A0A-D86209C3216D}" type="pres">
      <dgm:prSet presAssocID="{B20F68D7-D6C2-4BE6-A11A-8E3DA60BBB38}" presName="conn2-1" presStyleLbl="parChTrans1D3" presStyleIdx="3" presStyleCnt="11"/>
      <dgm:spPr/>
      <dgm:t>
        <a:bodyPr/>
        <a:lstStyle/>
        <a:p>
          <a:pPr rtl="1"/>
          <a:endParaRPr lang="fa-IR"/>
        </a:p>
      </dgm:t>
    </dgm:pt>
    <dgm:pt modelId="{C7733E6E-7556-41F6-98B7-E7A8A85882F5}" type="pres">
      <dgm:prSet presAssocID="{B20F68D7-D6C2-4BE6-A11A-8E3DA60BBB38}" presName="connTx" presStyleLbl="parChTrans1D3" presStyleIdx="3" presStyleCnt="11"/>
      <dgm:spPr/>
      <dgm:t>
        <a:bodyPr/>
        <a:lstStyle/>
        <a:p>
          <a:pPr rtl="1"/>
          <a:endParaRPr lang="fa-IR"/>
        </a:p>
      </dgm:t>
    </dgm:pt>
    <dgm:pt modelId="{E52F229B-277E-4DC5-A887-36B010CF5426}" type="pres">
      <dgm:prSet presAssocID="{A0AFD344-48D0-4979-A24B-4BBF196F485E}" presName="root2" presStyleCnt="0"/>
      <dgm:spPr/>
    </dgm:pt>
    <dgm:pt modelId="{3A1EC81F-8743-42AC-B3A5-38BACD5EB996}" type="pres">
      <dgm:prSet presAssocID="{A0AFD344-48D0-4979-A24B-4BBF196F485E}" presName="LevelTwoTextNode" presStyleLbl="node3" presStyleIdx="3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EE95DBA-2A04-499D-BF63-C6CAFB5B2424}" type="pres">
      <dgm:prSet presAssocID="{A0AFD344-48D0-4979-A24B-4BBF196F485E}" presName="level3hierChild" presStyleCnt="0"/>
      <dgm:spPr/>
    </dgm:pt>
    <dgm:pt modelId="{4A6CBE3F-786F-4088-975A-8D9F82E0F2D3}" type="pres">
      <dgm:prSet presAssocID="{133C135A-087A-4672-B0DC-2AEA04F7D0EF}" presName="conn2-1" presStyleLbl="parChTrans1D2" presStyleIdx="4" presStyleCnt="9"/>
      <dgm:spPr/>
      <dgm:t>
        <a:bodyPr/>
        <a:lstStyle/>
        <a:p>
          <a:pPr rtl="1"/>
          <a:endParaRPr lang="fa-IR"/>
        </a:p>
      </dgm:t>
    </dgm:pt>
    <dgm:pt modelId="{270F1ECE-388A-4C3B-8566-B66F653755A9}" type="pres">
      <dgm:prSet presAssocID="{133C135A-087A-4672-B0DC-2AEA04F7D0EF}" presName="connTx" presStyleLbl="parChTrans1D2" presStyleIdx="4" presStyleCnt="9"/>
      <dgm:spPr/>
      <dgm:t>
        <a:bodyPr/>
        <a:lstStyle/>
        <a:p>
          <a:pPr rtl="1"/>
          <a:endParaRPr lang="fa-IR"/>
        </a:p>
      </dgm:t>
    </dgm:pt>
    <dgm:pt modelId="{22D8E2F5-C30D-4DD9-8982-BB1D43B9EB11}" type="pres">
      <dgm:prSet presAssocID="{96DBD64E-A89C-42AB-BED9-BB398C05410A}" presName="root2" presStyleCnt="0"/>
      <dgm:spPr/>
    </dgm:pt>
    <dgm:pt modelId="{9E6E882E-8D65-4771-938F-B872108BB58C}" type="pres">
      <dgm:prSet presAssocID="{96DBD64E-A89C-42AB-BED9-BB398C05410A}" presName="LevelTwoTextNode" presStyleLbl="node2" presStyleIdx="4" presStyleCnt="9" custScaleY="1140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C140F0A-2785-4D23-83D4-AA56EE1096BE}" type="pres">
      <dgm:prSet presAssocID="{96DBD64E-A89C-42AB-BED9-BB398C05410A}" presName="level3hierChild" presStyleCnt="0"/>
      <dgm:spPr/>
    </dgm:pt>
    <dgm:pt modelId="{9D08A69C-B8F7-4819-A116-63C1D1DDE41D}" type="pres">
      <dgm:prSet presAssocID="{406771C5-C948-4E14-98A1-D32D08CD173A}" presName="conn2-1" presStyleLbl="parChTrans1D3" presStyleIdx="4" presStyleCnt="11"/>
      <dgm:spPr/>
      <dgm:t>
        <a:bodyPr/>
        <a:lstStyle/>
        <a:p>
          <a:pPr rtl="1"/>
          <a:endParaRPr lang="fa-IR"/>
        </a:p>
      </dgm:t>
    </dgm:pt>
    <dgm:pt modelId="{42BD0379-B7E6-4DBA-B8D1-D870F712908E}" type="pres">
      <dgm:prSet presAssocID="{406771C5-C948-4E14-98A1-D32D08CD173A}" presName="connTx" presStyleLbl="parChTrans1D3" presStyleIdx="4" presStyleCnt="11"/>
      <dgm:spPr/>
      <dgm:t>
        <a:bodyPr/>
        <a:lstStyle/>
        <a:p>
          <a:pPr rtl="1"/>
          <a:endParaRPr lang="fa-IR"/>
        </a:p>
      </dgm:t>
    </dgm:pt>
    <dgm:pt modelId="{7F34D8D4-4969-41AF-AE48-10EC10537504}" type="pres">
      <dgm:prSet presAssocID="{9FEDCE4D-F4BE-4CB3-A3F2-7F0E0246E909}" presName="root2" presStyleCnt="0"/>
      <dgm:spPr/>
    </dgm:pt>
    <dgm:pt modelId="{BD19B7BF-A850-40F5-90CB-9B90E034A618}" type="pres">
      <dgm:prSet presAssocID="{9FEDCE4D-F4BE-4CB3-A3F2-7F0E0246E909}" presName="LevelTwoTextNode" presStyleLbl="node3" presStyleIdx="4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24AF19-AD94-4701-B33E-938C738D79C2}" type="pres">
      <dgm:prSet presAssocID="{9FEDCE4D-F4BE-4CB3-A3F2-7F0E0246E909}" presName="level3hierChild" presStyleCnt="0"/>
      <dgm:spPr/>
    </dgm:pt>
    <dgm:pt modelId="{C31431C8-ADC9-4D38-89A4-4E0904C50B3D}" type="pres">
      <dgm:prSet presAssocID="{2FF83A74-C959-4C51-B22E-8C0C70DE99DB}" presName="conn2-1" presStyleLbl="parChTrans1D2" presStyleIdx="5" presStyleCnt="9"/>
      <dgm:spPr/>
      <dgm:t>
        <a:bodyPr/>
        <a:lstStyle/>
        <a:p>
          <a:pPr rtl="1"/>
          <a:endParaRPr lang="fa-IR"/>
        </a:p>
      </dgm:t>
    </dgm:pt>
    <dgm:pt modelId="{19FD9056-0DB8-42D5-8A4F-0D738115FE3C}" type="pres">
      <dgm:prSet presAssocID="{2FF83A74-C959-4C51-B22E-8C0C70DE99DB}" presName="connTx" presStyleLbl="parChTrans1D2" presStyleIdx="5" presStyleCnt="9"/>
      <dgm:spPr/>
      <dgm:t>
        <a:bodyPr/>
        <a:lstStyle/>
        <a:p>
          <a:pPr rtl="1"/>
          <a:endParaRPr lang="fa-IR"/>
        </a:p>
      </dgm:t>
    </dgm:pt>
    <dgm:pt modelId="{D12B215E-7A7A-4484-8C5D-93AAA939379E}" type="pres">
      <dgm:prSet presAssocID="{C8DD817A-CC85-43E6-9A3C-CE4A6BBFEE67}" presName="root2" presStyleCnt="0"/>
      <dgm:spPr/>
    </dgm:pt>
    <dgm:pt modelId="{9C334502-46B8-44CC-8E49-E4A760E5863C}" type="pres">
      <dgm:prSet presAssocID="{C8DD817A-CC85-43E6-9A3C-CE4A6BBFEE67}" presName="LevelTwoTextNode" presStyleLbl="node2" presStyleIdx="5" presStyleCnt="9" custScaleX="2208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C69470A-D9CD-42B5-AEC1-05D653FCA3EE}" type="pres">
      <dgm:prSet presAssocID="{C8DD817A-CC85-43E6-9A3C-CE4A6BBFEE67}" presName="level3hierChild" presStyleCnt="0"/>
      <dgm:spPr/>
    </dgm:pt>
    <dgm:pt modelId="{10454439-50B6-42C4-AC00-412E93326087}" type="pres">
      <dgm:prSet presAssocID="{986E27A8-4908-4ECE-9503-D13A4A7B7DF7}" presName="conn2-1" presStyleLbl="parChTrans1D3" presStyleIdx="5" presStyleCnt="11"/>
      <dgm:spPr/>
      <dgm:t>
        <a:bodyPr/>
        <a:lstStyle/>
        <a:p>
          <a:pPr rtl="1"/>
          <a:endParaRPr lang="fa-IR"/>
        </a:p>
      </dgm:t>
    </dgm:pt>
    <dgm:pt modelId="{03CE23B2-E495-4C84-A70A-123260405246}" type="pres">
      <dgm:prSet presAssocID="{986E27A8-4908-4ECE-9503-D13A4A7B7DF7}" presName="connTx" presStyleLbl="parChTrans1D3" presStyleIdx="5" presStyleCnt="11"/>
      <dgm:spPr/>
      <dgm:t>
        <a:bodyPr/>
        <a:lstStyle/>
        <a:p>
          <a:pPr rtl="1"/>
          <a:endParaRPr lang="fa-IR"/>
        </a:p>
      </dgm:t>
    </dgm:pt>
    <dgm:pt modelId="{37A6EEAA-30E1-4CB0-8ED5-BEF18ACB8B42}" type="pres">
      <dgm:prSet presAssocID="{0B4A0B61-1C72-445B-BB5B-8CEEF355ED32}" presName="root2" presStyleCnt="0"/>
      <dgm:spPr/>
    </dgm:pt>
    <dgm:pt modelId="{B10E30A2-9C77-4B6C-9A03-47F9F7CDBE8D}" type="pres">
      <dgm:prSet presAssocID="{0B4A0B61-1C72-445B-BB5B-8CEEF355ED32}" presName="LevelTwoTextNode" presStyleLbl="node3" presStyleIdx="5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161CD14-C57E-4388-AC31-331222B0D57C}" type="pres">
      <dgm:prSet presAssocID="{0B4A0B61-1C72-445B-BB5B-8CEEF355ED32}" presName="level3hierChild" presStyleCnt="0"/>
      <dgm:spPr/>
    </dgm:pt>
    <dgm:pt modelId="{15888C2C-77CE-4461-851B-1A6DF6B8D186}" type="pres">
      <dgm:prSet presAssocID="{402CC4DF-1FA9-4443-9248-3916D8C90CBF}" presName="conn2-1" presStyleLbl="parChTrans1D4" presStyleIdx="0" presStyleCnt="12"/>
      <dgm:spPr/>
      <dgm:t>
        <a:bodyPr/>
        <a:lstStyle/>
        <a:p>
          <a:pPr rtl="1"/>
          <a:endParaRPr lang="fa-IR"/>
        </a:p>
      </dgm:t>
    </dgm:pt>
    <dgm:pt modelId="{0E59D31F-296A-423B-B198-E2C31575FB74}" type="pres">
      <dgm:prSet presAssocID="{402CC4DF-1FA9-4443-9248-3916D8C90CBF}" presName="connTx" presStyleLbl="parChTrans1D4" presStyleIdx="0" presStyleCnt="12"/>
      <dgm:spPr/>
      <dgm:t>
        <a:bodyPr/>
        <a:lstStyle/>
        <a:p>
          <a:pPr rtl="1"/>
          <a:endParaRPr lang="fa-IR"/>
        </a:p>
      </dgm:t>
    </dgm:pt>
    <dgm:pt modelId="{41B335B0-5D46-431C-AA26-D181469B04CB}" type="pres">
      <dgm:prSet presAssocID="{9AE4D661-F44B-4626-A58C-4A47637BF743}" presName="root2" presStyleCnt="0"/>
      <dgm:spPr/>
    </dgm:pt>
    <dgm:pt modelId="{00A6AD77-8B8F-4BEF-8230-F7BD2E497FA0}" type="pres">
      <dgm:prSet presAssocID="{9AE4D661-F44B-4626-A58C-4A47637BF743}" presName="LevelTwoTextNode" presStyleLbl="node4" presStyleIdx="0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C37688-5EDD-4A6E-A159-74AC91763985}" type="pres">
      <dgm:prSet presAssocID="{9AE4D661-F44B-4626-A58C-4A47637BF743}" presName="level3hierChild" presStyleCnt="0"/>
      <dgm:spPr/>
    </dgm:pt>
    <dgm:pt modelId="{BA829E07-EB48-4B82-810B-1B61187C8DC6}" type="pres">
      <dgm:prSet presAssocID="{345D6BCC-B77B-4C2B-A57A-EDDE0C7E189E}" presName="conn2-1" presStyleLbl="parChTrans1D4" presStyleIdx="1" presStyleCnt="12"/>
      <dgm:spPr/>
      <dgm:t>
        <a:bodyPr/>
        <a:lstStyle/>
        <a:p>
          <a:pPr rtl="1"/>
          <a:endParaRPr lang="fa-IR"/>
        </a:p>
      </dgm:t>
    </dgm:pt>
    <dgm:pt modelId="{70334945-6293-4CE7-9747-921D6B813080}" type="pres">
      <dgm:prSet presAssocID="{345D6BCC-B77B-4C2B-A57A-EDDE0C7E189E}" presName="connTx" presStyleLbl="parChTrans1D4" presStyleIdx="1" presStyleCnt="12"/>
      <dgm:spPr/>
      <dgm:t>
        <a:bodyPr/>
        <a:lstStyle/>
        <a:p>
          <a:pPr rtl="1"/>
          <a:endParaRPr lang="fa-IR"/>
        </a:p>
      </dgm:t>
    </dgm:pt>
    <dgm:pt modelId="{52606861-6F1A-4C2E-9BE1-0F3D654A4D19}" type="pres">
      <dgm:prSet presAssocID="{9E0A5B6D-09AF-41FC-9476-2A3B759E4CC8}" presName="root2" presStyleCnt="0"/>
      <dgm:spPr/>
    </dgm:pt>
    <dgm:pt modelId="{93E263DC-D09E-4481-AA92-D7B01D8AB294}" type="pres">
      <dgm:prSet presAssocID="{9E0A5B6D-09AF-41FC-9476-2A3B759E4CC8}" presName="LevelTwoTextNode" presStyleLbl="node4" presStyleIdx="1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C324436-FEE9-4106-A629-91498F696400}" type="pres">
      <dgm:prSet presAssocID="{9E0A5B6D-09AF-41FC-9476-2A3B759E4CC8}" presName="level3hierChild" presStyleCnt="0"/>
      <dgm:spPr/>
    </dgm:pt>
    <dgm:pt modelId="{60EE79AE-CE96-44C8-9E91-2A2DB0D3591B}" type="pres">
      <dgm:prSet presAssocID="{7DE4F17D-57C3-48DA-8D1E-E62D874FF0DA}" presName="conn2-1" presStyleLbl="parChTrans1D4" presStyleIdx="2" presStyleCnt="12"/>
      <dgm:spPr/>
      <dgm:t>
        <a:bodyPr/>
        <a:lstStyle/>
        <a:p>
          <a:pPr rtl="1"/>
          <a:endParaRPr lang="fa-IR"/>
        </a:p>
      </dgm:t>
    </dgm:pt>
    <dgm:pt modelId="{0A20FA18-7337-4A4C-ADE0-0FEC717EB829}" type="pres">
      <dgm:prSet presAssocID="{7DE4F17D-57C3-48DA-8D1E-E62D874FF0DA}" presName="connTx" presStyleLbl="parChTrans1D4" presStyleIdx="2" presStyleCnt="12"/>
      <dgm:spPr/>
      <dgm:t>
        <a:bodyPr/>
        <a:lstStyle/>
        <a:p>
          <a:pPr rtl="1"/>
          <a:endParaRPr lang="fa-IR"/>
        </a:p>
      </dgm:t>
    </dgm:pt>
    <dgm:pt modelId="{F4AEA600-C429-416D-8FAB-6AAD976B9185}" type="pres">
      <dgm:prSet presAssocID="{9D9FBA37-5913-42CE-8E2B-71A5ADCB2E5B}" presName="root2" presStyleCnt="0"/>
      <dgm:spPr/>
    </dgm:pt>
    <dgm:pt modelId="{7FD1E379-9BB7-4727-9554-BA999380D4B1}" type="pres">
      <dgm:prSet presAssocID="{9D9FBA37-5913-42CE-8E2B-71A5ADCB2E5B}" presName="LevelTwoTextNode" presStyleLbl="node4" presStyleIdx="2" presStyleCnt="12" custScaleY="12479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B730152-C091-4827-A38A-6FF284F71866}" type="pres">
      <dgm:prSet presAssocID="{9D9FBA37-5913-42CE-8E2B-71A5ADCB2E5B}" presName="level3hierChild" presStyleCnt="0"/>
      <dgm:spPr/>
    </dgm:pt>
    <dgm:pt modelId="{8A02B33D-FC52-4389-BDD4-3F4F1864B706}" type="pres">
      <dgm:prSet presAssocID="{61E2785A-8498-45A8-ABDD-041DD398759D}" presName="conn2-1" presStyleLbl="parChTrans1D4" presStyleIdx="3" presStyleCnt="12"/>
      <dgm:spPr/>
      <dgm:t>
        <a:bodyPr/>
        <a:lstStyle/>
        <a:p>
          <a:pPr rtl="1"/>
          <a:endParaRPr lang="fa-IR"/>
        </a:p>
      </dgm:t>
    </dgm:pt>
    <dgm:pt modelId="{F101FFCF-8AA2-45E1-836C-C55FA46A5A14}" type="pres">
      <dgm:prSet presAssocID="{61E2785A-8498-45A8-ABDD-041DD398759D}" presName="connTx" presStyleLbl="parChTrans1D4" presStyleIdx="3" presStyleCnt="12"/>
      <dgm:spPr/>
      <dgm:t>
        <a:bodyPr/>
        <a:lstStyle/>
        <a:p>
          <a:pPr rtl="1"/>
          <a:endParaRPr lang="fa-IR"/>
        </a:p>
      </dgm:t>
    </dgm:pt>
    <dgm:pt modelId="{21255D14-95CF-47E2-95A9-A0BB32DD6D1E}" type="pres">
      <dgm:prSet presAssocID="{79962416-8059-409A-90B1-A04C05C41ABA}" presName="root2" presStyleCnt="0"/>
      <dgm:spPr/>
    </dgm:pt>
    <dgm:pt modelId="{C7B0DE03-E1F3-46EA-9DC3-76BB4000CEB6}" type="pres">
      <dgm:prSet presAssocID="{79962416-8059-409A-90B1-A04C05C41ABA}" presName="LevelTwoTextNode" presStyleLbl="node4" presStyleIdx="3" presStyleCnt="12" custScaleY="1640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F5391D-55F1-4FE7-8844-AB5C67C1C1CF}" type="pres">
      <dgm:prSet presAssocID="{79962416-8059-409A-90B1-A04C05C41ABA}" presName="level3hierChild" presStyleCnt="0"/>
      <dgm:spPr/>
    </dgm:pt>
    <dgm:pt modelId="{F4DDE34C-FED3-4657-B0C7-CBC120DAFCB5}" type="pres">
      <dgm:prSet presAssocID="{A1834FB2-B981-42AB-98F4-B27A3218F144}" presName="conn2-1" presStyleLbl="parChTrans1D3" presStyleIdx="6" presStyleCnt="11"/>
      <dgm:spPr/>
      <dgm:t>
        <a:bodyPr/>
        <a:lstStyle/>
        <a:p>
          <a:pPr rtl="1"/>
          <a:endParaRPr lang="fa-IR"/>
        </a:p>
      </dgm:t>
    </dgm:pt>
    <dgm:pt modelId="{335E3A0F-547E-44EB-9589-4CC00B9F4E80}" type="pres">
      <dgm:prSet presAssocID="{A1834FB2-B981-42AB-98F4-B27A3218F144}" presName="connTx" presStyleLbl="parChTrans1D3" presStyleIdx="6" presStyleCnt="11"/>
      <dgm:spPr/>
      <dgm:t>
        <a:bodyPr/>
        <a:lstStyle/>
        <a:p>
          <a:pPr rtl="1"/>
          <a:endParaRPr lang="fa-IR"/>
        </a:p>
      </dgm:t>
    </dgm:pt>
    <dgm:pt modelId="{51261121-4AAE-49B8-B0BA-9F60667CFEAD}" type="pres">
      <dgm:prSet presAssocID="{4B99377A-A100-49C6-9A64-006FAFA83284}" presName="root2" presStyleCnt="0"/>
      <dgm:spPr/>
    </dgm:pt>
    <dgm:pt modelId="{B077CEEF-EA9E-4A0E-BAC2-EC60263AA570}" type="pres">
      <dgm:prSet presAssocID="{4B99377A-A100-49C6-9A64-006FAFA83284}" presName="LevelTwoTextNode" presStyleLbl="node3" presStyleIdx="6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5144A69-4188-4031-9CF6-FFC06D8F8DBB}" type="pres">
      <dgm:prSet presAssocID="{4B99377A-A100-49C6-9A64-006FAFA83284}" presName="level3hierChild" presStyleCnt="0"/>
      <dgm:spPr/>
    </dgm:pt>
    <dgm:pt modelId="{118DFAB4-B923-4F43-B549-4387A19665CC}" type="pres">
      <dgm:prSet presAssocID="{E2A076B4-62CB-424A-8293-4DBA18391FE5}" presName="conn2-1" presStyleLbl="parChTrans1D4" presStyleIdx="4" presStyleCnt="12"/>
      <dgm:spPr/>
      <dgm:t>
        <a:bodyPr/>
        <a:lstStyle/>
        <a:p>
          <a:pPr rtl="1"/>
          <a:endParaRPr lang="fa-IR"/>
        </a:p>
      </dgm:t>
    </dgm:pt>
    <dgm:pt modelId="{DA9B0956-7A8E-4C70-8245-C12200F92FA7}" type="pres">
      <dgm:prSet presAssocID="{E2A076B4-62CB-424A-8293-4DBA18391FE5}" presName="connTx" presStyleLbl="parChTrans1D4" presStyleIdx="4" presStyleCnt="12"/>
      <dgm:spPr/>
      <dgm:t>
        <a:bodyPr/>
        <a:lstStyle/>
        <a:p>
          <a:pPr rtl="1"/>
          <a:endParaRPr lang="fa-IR"/>
        </a:p>
      </dgm:t>
    </dgm:pt>
    <dgm:pt modelId="{3025086E-29AB-4A20-AE09-3ACC4254D4C2}" type="pres">
      <dgm:prSet presAssocID="{A3268DCF-C6BF-48F5-9AE9-D16A49C036DC}" presName="root2" presStyleCnt="0"/>
      <dgm:spPr/>
    </dgm:pt>
    <dgm:pt modelId="{C96EBAE6-F099-4288-851A-1D7B559FB9E3}" type="pres">
      <dgm:prSet presAssocID="{A3268DCF-C6BF-48F5-9AE9-D16A49C036DC}" presName="LevelTwoTextNode" presStyleLbl="node4" presStyleIdx="4" presStyleCnt="12" custScaleY="1309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1A5438-AE9D-46C4-A58F-26F4237A33B3}" type="pres">
      <dgm:prSet presAssocID="{A3268DCF-C6BF-48F5-9AE9-D16A49C036DC}" presName="level3hierChild" presStyleCnt="0"/>
      <dgm:spPr/>
    </dgm:pt>
    <dgm:pt modelId="{9BFC75FF-23AE-4AB6-A67D-95916500E15A}" type="pres">
      <dgm:prSet presAssocID="{751EC5D0-8510-41CD-B732-0E115DFCEAAA}" presName="conn2-1" presStyleLbl="parChTrans1D4" presStyleIdx="5" presStyleCnt="12"/>
      <dgm:spPr/>
      <dgm:t>
        <a:bodyPr/>
        <a:lstStyle/>
        <a:p>
          <a:pPr rtl="1"/>
          <a:endParaRPr lang="fa-IR"/>
        </a:p>
      </dgm:t>
    </dgm:pt>
    <dgm:pt modelId="{30302792-200B-4F0E-B0A1-966A5481C7A2}" type="pres">
      <dgm:prSet presAssocID="{751EC5D0-8510-41CD-B732-0E115DFCEAAA}" presName="connTx" presStyleLbl="parChTrans1D4" presStyleIdx="5" presStyleCnt="12"/>
      <dgm:spPr/>
      <dgm:t>
        <a:bodyPr/>
        <a:lstStyle/>
        <a:p>
          <a:pPr rtl="1"/>
          <a:endParaRPr lang="fa-IR"/>
        </a:p>
      </dgm:t>
    </dgm:pt>
    <dgm:pt modelId="{72F66A77-DBB0-4C21-BEF0-DCBFCF4B4FD8}" type="pres">
      <dgm:prSet presAssocID="{AC278850-47FA-4BEF-AB0F-E31CBB6C1BA3}" presName="root2" presStyleCnt="0"/>
      <dgm:spPr/>
    </dgm:pt>
    <dgm:pt modelId="{65A2EA9E-5D60-45FC-8749-3C94E0C7B5C3}" type="pres">
      <dgm:prSet presAssocID="{AC278850-47FA-4BEF-AB0F-E31CBB6C1BA3}" presName="LevelTwoTextNode" presStyleLbl="node4" presStyleIdx="5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F2224C-CD15-481C-B9F2-3F467F3EEFFB}" type="pres">
      <dgm:prSet presAssocID="{AC278850-47FA-4BEF-AB0F-E31CBB6C1BA3}" presName="level3hierChild" presStyleCnt="0"/>
      <dgm:spPr/>
    </dgm:pt>
    <dgm:pt modelId="{31249F40-D843-4648-B46A-1524E50E1F97}" type="pres">
      <dgm:prSet presAssocID="{5AD2F65F-4F5C-404D-99D1-B22F9A6072C5}" presName="conn2-1" presStyleLbl="parChTrans1D3" presStyleIdx="7" presStyleCnt="11"/>
      <dgm:spPr/>
      <dgm:t>
        <a:bodyPr/>
        <a:lstStyle/>
        <a:p>
          <a:pPr rtl="1"/>
          <a:endParaRPr lang="fa-IR"/>
        </a:p>
      </dgm:t>
    </dgm:pt>
    <dgm:pt modelId="{390BE612-F5E8-4E0D-B64B-8DF9FC34DFC7}" type="pres">
      <dgm:prSet presAssocID="{5AD2F65F-4F5C-404D-99D1-B22F9A6072C5}" presName="connTx" presStyleLbl="parChTrans1D3" presStyleIdx="7" presStyleCnt="11"/>
      <dgm:spPr/>
      <dgm:t>
        <a:bodyPr/>
        <a:lstStyle/>
        <a:p>
          <a:pPr rtl="1"/>
          <a:endParaRPr lang="fa-IR"/>
        </a:p>
      </dgm:t>
    </dgm:pt>
    <dgm:pt modelId="{4A4A6038-8666-4C04-82E0-C95F295FA7F9}" type="pres">
      <dgm:prSet presAssocID="{BC8A0E32-63B1-4F55-B963-C0F54698FD11}" presName="root2" presStyleCnt="0"/>
      <dgm:spPr/>
    </dgm:pt>
    <dgm:pt modelId="{C62E2156-31D0-426C-91CA-9F91A27B9752}" type="pres">
      <dgm:prSet presAssocID="{BC8A0E32-63B1-4F55-B963-C0F54698FD11}" presName="LevelTwoTextNode" presStyleLbl="node3" presStyleIdx="7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AE9012B-AB33-447C-9466-DA81C406953C}" type="pres">
      <dgm:prSet presAssocID="{BC8A0E32-63B1-4F55-B963-C0F54698FD11}" presName="level3hierChild" presStyleCnt="0"/>
      <dgm:spPr/>
    </dgm:pt>
    <dgm:pt modelId="{BB9F99DE-9363-416A-91FD-9AE8ED65C97C}" type="pres">
      <dgm:prSet presAssocID="{8190B204-2E30-497D-B04D-8575FC929C8D}" presName="conn2-1" presStyleLbl="parChTrans1D4" presStyleIdx="6" presStyleCnt="12"/>
      <dgm:spPr/>
      <dgm:t>
        <a:bodyPr/>
        <a:lstStyle/>
        <a:p>
          <a:pPr rtl="1"/>
          <a:endParaRPr lang="fa-IR"/>
        </a:p>
      </dgm:t>
    </dgm:pt>
    <dgm:pt modelId="{D55A114F-94CE-4D33-9A95-766508679C79}" type="pres">
      <dgm:prSet presAssocID="{8190B204-2E30-497D-B04D-8575FC929C8D}" presName="connTx" presStyleLbl="parChTrans1D4" presStyleIdx="6" presStyleCnt="12"/>
      <dgm:spPr/>
      <dgm:t>
        <a:bodyPr/>
        <a:lstStyle/>
        <a:p>
          <a:pPr rtl="1"/>
          <a:endParaRPr lang="fa-IR"/>
        </a:p>
      </dgm:t>
    </dgm:pt>
    <dgm:pt modelId="{11E05C18-99FD-4849-B880-4734B7F11D0B}" type="pres">
      <dgm:prSet presAssocID="{89E25EB4-FEFF-4BAC-B145-B6B3527D919C}" presName="root2" presStyleCnt="0"/>
      <dgm:spPr/>
    </dgm:pt>
    <dgm:pt modelId="{D6AAD4E2-902A-4707-8E6A-539817523CD0}" type="pres">
      <dgm:prSet presAssocID="{89E25EB4-FEFF-4BAC-B145-B6B3527D919C}" presName="LevelTwoTextNode" presStyleLbl="node4" presStyleIdx="6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4E81CCA-C140-46BB-B209-4F7F395028BB}" type="pres">
      <dgm:prSet presAssocID="{89E25EB4-FEFF-4BAC-B145-B6B3527D919C}" presName="level3hierChild" presStyleCnt="0"/>
      <dgm:spPr/>
    </dgm:pt>
    <dgm:pt modelId="{85D51D66-56D1-4344-B2B1-F691994DCE26}" type="pres">
      <dgm:prSet presAssocID="{4F8B8063-2E92-4D43-B4F4-299DB552C73D}" presName="conn2-1" presStyleLbl="parChTrans1D4" presStyleIdx="7" presStyleCnt="12"/>
      <dgm:spPr/>
      <dgm:t>
        <a:bodyPr/>
        <a:lstStyle/>
        <a:p>
          <a:pPr rtl="1"/>
          <a:endParaRPr lang="fa-IR"/>
        </a:p>
      </dgm:t>
    </dgm:pt>
    <dgm:pt modelId="{648793FE-A48A-4C88-A0A5-0381C0EFE484}" type="pres">
      <dgm:prSet presAssocID="{4F8B8063-2E92-4D43-B4F4-299DB552C73D}" presName="connTx" presStyleLbl="parChTrans1D4" presStyleIdx="7" presStyleCnt="12"/>
      <dgm:spPr/>
      <dgm:t>
        <a:bodyPr/>
        <a:lstStyle/>
        <a:p>
          <a:pPr rtl="1"/>
          <a:endParaRPr lang="fa-IR"/>
        </a:p>
      </dgm:t>
    </dgm:pt>
    <dgm:pt modelId="{1A0E16CF-E4A5-4EFF-825F-EA5CC9D841E2}" type="pres">
      <dgm:prSet presAssocID="{F5061487-EBD1-4550-9DD5-1A0DF885A32E}" presName="root2" presStyleCnt="0"/>
      <dgm:spPr/>
    </dgm:pt>
    <dgm:pt modelId="{7C921630-333A-432C-9ABA-41E41E216F15}" type="pres">
      <dgm:prSet presAssocID="{F5061487-EBD1-4550-9DD5-1A0DF885A32E}" presName="LevelTwoTextNode" presStyleLbl="node4" presStyleIdx="7" presStyleCnt="12" custScaleY="1309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D0F0A6D-BF3B-4A34-8C85-59084D34FF1D}" type="pres">
      <dgm:prSet presAssocID="{F5061487-EBD1-4550-9DD5-1A0DF885A32E}" presName="level3hierChild" presStyleCnt="0"/>
      <dgm:spPr/>
    </dgm:pt>
    <dgm:pt modelId="{EB831A36-A4AD-4781-AC1A-B826343E1BE6}" type="pres">
      <dgm:prSet presAssocID="{A85ABAFC-20F5-4C44-A3DF-37E5658200E8}" presName="conn2-1" presStyleLbl="parChTrans1D4" presStyleIdx="8" presStyleCnt="12"/>
      <dgm:spPr/>
      <dgm:t>
        <a:bodyPr/>
        <a:lstStyle/>
        <a:p>
          <a:pPr rtl="1"/>
          <a:endParaRPr lang="fa-IR"/>
        </a:p>
      </dgm:t>
    </dgm:pt>
    <dgm:pt modelId="{F065B22D-33B4-48FA-90A6-BADCE8FC21F7}" type="pres">
      <dgm:prSet presAssocID="{A85ABAFC-20F5-4C44-A3DF-37E5658200E8}" presName="connTx" presStyleLbl="parChTrans1D4" presStyleIdx="8" presStyleCnt="12"/>
      <dgm:spPr/>
      <dgm:t>
        <a:bodyPr/>
        <a:lstStyle/>
        <a:p>
          <a:pPr rtl="1"/>
          <a:endParaRPr lang="fa-IR"/>
        </a:p>
      </dgm:t>
    </dgm:pt>
    <dgm:pt modelId="{CED76E18-FF3A-4329-AE71-36C6E6FF58A5}" type="pres">
      <dgm:prSet presAssocID="{794BCA2A-F159-418F-8023-0BF2E8C3EA6E}" presName="root2" presStyleCnt="0"/>
      <dgm:spPr/>
    </dgm:pt>
    <dgm:pt modelId="{EBF20BDD-4A3C-4354-93A1-FC26DC96759B}" type="pres">
      <dgm:prSet presAssocID="{794BCA2A-F159-418F-8023-0BF2E8C3EA6E}" presName="LevelTwoTextNode" presStyleLbl="node4" presStyleIdx="8" presStyleCnt="12" custScaleY="1309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9ED951B-450E-450C-9F8A-C2D2CEAD7A45}" type="pres">
      <dgm:prSet presAssocID="{794BCA2A-F159-418F-8023-0BF2E8C3EA6E}" presName="level3hierChild" presStyleCnt="0"/>
      <dgm:spPr/>
    </dgm:pt>
    <dgm:pt modelId="{5A6C1AF8-E7BB-4657-9C14-2067139AD6F1}" type="pres">
      <dgm:prSet presAssocID="{7123AA0C-ECA3-4E88-8F77-1054C64E2BB1}" presName="conn2-1" presStyleLbl="parChTrans1D4" presStyleIdx="9" presStyleCnt="12"/>
      <dgm:spPr/>
      <dgm:t>
        <a:bodyPr/>
        <a:lstStyle/>
        <a:p>
          <a:pPr rtl="1"/>
          <a:endParaRPr lang="fa-IR"/>
        </a:p>
      </dgm:t>
    </dgm:pt>
    <dgm:pt modelId="{099E5EC5-CCE1-483A-A7B0-BB1DEA373413}" type="pres">
      <dgm:prSet presAssocID="{7123AA0C-ECA3-4E88-8F77-1054C64E2BB1}" presName="connTx" presStyleLbl="parChTrans1D4" presStyleIdx="9" presStyleCnt="12"/>
      <dgm:spPr/>
      <dgm:t>
        <a:bodyPr/>
        <a:lstStyle/>
        <a:p>
          <a:pPr rtl="1"/>
          <a:endParaRPr lang="fa-IR"/>
        </a:p>
      </dgm:t>
    </dgm:pt>
    <dgm:pt modelId="{185715EC-24FE-4E35-A258-3029000C7A26}" type="pres">
      <dgm:prSet presAssocID="{86768206-8CFA-491F-8DDD-95C7115FF7C6}" presName="root2" presStyleCnt="0"/>
      <dgm:spPr/>
    </dgm:pt>
    <dgm:pt modelId="{DB56385B-8E9E-4FEB-9328-07195CAF1F92}" type="pres">
      <dgm:prSet presAssocID="{86768206-8CFA-491F-8DDD-95C7115FF7C6}" presName="LevelTwoTextNode" presStyleLbl="node4" presStyleIdx="9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DB1593-2DA8-441E-BFC9-3BF5E1AE8328}" type="pres">
      <dgm:prSet presAssocID="{86768206-8CFA-491F-8DDD-95C7115FF7C6}" presName="level3hierChild" presStyleCnt="0"/>
      <dgm:spPr/>
    </dgm:pt>
    <dgm:pt modelId="{5F9B2D62-FBAF-484E-BD7C-CC990507F138}" type="pres">
      <dgm:prSet presAssocID="{A6F03D16-384C-40B9-B170-EC1C8089E446}" presName="conn2-1" presStyleLbl="parChTrans1D4" presStyleIdx="10" presStyleCnt="12"/>
      <dgm:spPr/>
      <dgm:t>
        <a:bodyPr/>
        <a:lstStyle/>
        <a:p>
          <a:pPr rtl="1"/>
          <a:endParaRPr lang="fa-IR"/>
        </a:p>
      </dgm:t>
    </dgm:pt>
    <dgm:pt modelId="{826CD627-817D-440A-9437-570CBD651D8E}" type="pres">
      <dgm:prSet presAssocID="{A6F03D16-384C-40B9-B170-EC1C8089E446}" presName="connTx" presStyleLbl="parChTrans1D4" presStyleIdx="10" presStyleCnt="12"/>
      <dgm:spPr/>
      <dgm:t>
        <a:bodyPr/>
        <a:lstStyle/>
        <a:p>
          <a:pPr rtl="1"/>
          <a:endParaRPr lang="fa-IR"/>
        </a:p>
      </dgm:t>
    </dgm:pt>
    <dgm:pt modelId="{2564EC7D-6788-4123-908B-4F888D70E3A4}" type="pres">
      <dgm:prSet presAssocID="{16B19D09-07B7-4B7C-9C38-4368DB8D01EB}" presName="root2" presStyleCnt="0"/>
      <dgm:spPr/>
    </dgm:pt>
    <dgm:pt modelId="{4780743E-F014-40DB-BF9F-2A7A5DE669DB}" type="pres">
      <dgm:prSet presAssocID="{16B19D09-07B7-4B7C-9C38-4368DB8D01EB}" presName="LevelTwoTextNode" presStyleLbl="node4" presStyleIdx="10" presStyleCnt="12" custScaleY="1309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B400CEC-F833-4B01-82B2-54A1FD34A4B8}" type="pres">
      <dgm:prSet presAssocID="{16B19D09-07B7-4B7C-9C38-4368DB8D01EB}" presName="level3hierChild" presStyleCnt="0"/>
      <dgm:spPr/>
    </dgm:pt>
    <dgm:pt modelId="{123004C8-F03F-433E-81B8-48CBE56CE31E}" type="pres">
      <dgm:prSet presAssocID="{A205B1B3-AF81-4CDB-84D8-61AF40E4E3C2}" presName="conn2-1" presStyleLbl="parChTrans1D4" presStyleIdx="11" presStyleCnt="12"/>
      <dgm:spPr/>
      <dgm:t>
        <a:bodyPr/>
        <a:lstStyle/>
        <a:p>
          <a:pPr rtl="1"/>
          <a:endParaRPr lang="fa-IR"/>
        </a:p>
      </dgm:t>
    </dgm:pt>
    <dgm:pt modelId="{5DE7FF50-A1C3-4015-8D22-B0A1CD282905}" type="pres">
      <dgm:prSet presAssocID="{A205B1B3-AF81-4CDB-84D8-61AF40E4E3C2}" presName="connTx" presStyleLbl="parChTrans1D4" presStyleIdx="11" presStyleCnt="12"/>
      <dgm:spPr/>
      <dgm:t>
        <a:bodyPr/>
        <a:lstStyle/>
        <a:p>
          <a:pPr rtl="1"/>
          <a:endParaRPr lang="fa-IR"/>
        </a:p>
      </dgm:t>
    </dgm:pt>
    <dgm:pt modelId="{D5C745EC-3327-4666-9F36-9F18DFF46885}" type="pres">
      <dgm:prSet presAssocID="{9F5AC851-143A-49B3-8A81-33556690D82F}" presName="root2" presStyleCnt="0"/>
      <dgm:spPr/>
    </dgm:pt>
    <dgm:pt modelId="{E4C7E58F-EFF4-47C1-9465-97D70D4FDA21}" type="pres">
      <dgm:prSet presAssocID="{9F5AC851-143A-49B3-8A81-33556690D82F}" presName="LevelTwoTextNode" presStyleLbl="node4" presStyleIdx="11" presStyleCnt="12" custScaleY="17623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41058A-A829-4597-BD41-8900F470DC59}" type="pres">
      <dgm:prSet presAssocID="{9F5AC851-143A-49B3-8A81-33556690D82F}" presName="level3hierChild" presStyleCnt="0"/>
      <dgm:spPr/>
    </dgm:pt>
    <dgm:pt modelId="{48796F20-02B3-45D7-9908-7DDD3439D2D1}" type="pres">
      <dgm:prSet presAssocID="{36C3A922-672C-4C55-8672-4CFEEAAFF50E}" presName="conn2-1" presStyleLbl="parChTrans1D2" presStyleIdx="6" presStyleCnt="9"/>
      <dgm:spPr/>
      <dgm:t>
        <a:bodyPr/>
        <a:lstStyle/>
        <a:p>
          <a:pPr rtl="1"/>
          <a:endParaRPr lang="fa-IR"/>
        </a:p>
      </dgm:t>
    </dgm:pt>
    <dgm:pt modelId="{698A110A-C75C-4D4D-A4E2-81E254F5FE9F}" type="pres">
      <dgm:prSet presAssocID="{36C3A922-672C-4C55-8672-4CFEEAAFF50E}" presName="connTx" presStyleLbl="parChTrans1D2" presStyleIdx="6" presStyleCnt="9"/>
      <dgm:spPr/>
      <dgm:t>
        <a:bodyPr/>
        <a:lstStyle/>
        <a:p>
          <a:pPr rtl="1"/>
          <a:endParaRPr lang="fa-IR"/>
        </a:p>
      </dgm:t>
    </dgm:pt>
    <dgm:pt modelId="{5EB9EEB1-EA8E-499C-8DD3-EE1188E9E1E7}" type="pres">
      <dgm:prSet presAssocID="{FC1E8BE0-1C16-4F29-97E8-92E8ED3DAA9F}" presName="root2" presStyleCnt="0"/>
      <dgm:spPr/>
    </dgm:pt>
    <dgm:pt modelId="{7AE354E3-5255-47F3-BCC1-73F5416CBDAC}" type="pres">
      <dgm:prSet presAssocID="{FC1E8BE0-1C16-4F29-97E8-92E8ED3DAA9F}" presName="LevelTwoTextNode" presStyleLbl="node2" presStyleIdx="6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0064EAE-8E13-46BF-B1F4-E205CBB23048}" type="pres">
      <dgm:prSet presAssocID="{FC1E8BE0-1C16-4F29-97E8-92E8ED3DAA9F}" presName="level3hierChild" presStyleCnt="0"/>
      <dgm:spPr/>
    </dgm:pt>
    <dgm:pt modelId="{6B1343EF-D4AC-414E-A97E-D03722BFAFE2}" type="pres">
      <dgm:prSet presAssocID="{0E606F25-2738-4926-9DF5-53246B30DE96}" presName="conn2-1" presStyleLbl="parChTrans1D3" presStyleIdx="8" presStyleCnt="11"/>
      <dgm:spPr/>
      <dgm:t>
        <a:bodyPr/>
        <a:lstStyle/>
        <a:p>
          <a:pPr rtl="1"/>
          <a:endParaRPr lang="fa-IR"/>
        </a:p>
      </dgm:t>
    </dgm:pt>
    <dgm:pt modelId="{6638BB50-6F0F-47F7-A577-9B356C8BD5A6}" type="pres">
      <dgm:prSet presAssocID="{0E606F25-2738-4926-9DF5-53246B30DE96}" presName="connTx" presStyleLbl="parChTrans1D3" presStyleIdx="8" presStyleCnt="11"/>
      <dgm:spPr/>
      <dgm:t>
        <a:bodyPr/>
        <a:lstStyle/>
        <a:p>
          <a:pPr rtl="1"/>
          <a:endParaRPr lang="fa-IR"/>
        </a:p>
      </dgm:t>
    </dgm:pt>
    <dgm:pt modelId="{FD72F05C-625B-4AFA-93BF-AEC44E88B617}" type="pres">
      <dgm:prSet presAssocID="{13F6752D-248D-46E4-BD75-6087AE6A8573}" presName="root2" presStyleCnt="0"/>
      <dgm:spPr/>
    </dgm:pt>
    <dgm:pt modelId="{26B132FE-0C51-4C56-9392-05D330CF9AC9}" type="pres">
      <dgm:prSet presAssocID="{13F6752D-248D-46E4-BD75-6087AE6A8573}" presName="LevelTwoTextNode" presStyleLbl="node3" presStyleIdx="8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4FC5B51-5B85-49A4-89DF-9BDE6070D0C1}" type="pres">
      <dgm:prSet presAssocID="{13F6752D-248D-46E4-BD75-6087AE6A8573}" presName="level3hierChild" presStyleCnt="0"/>
      <dgm:spPr/>
    </dgm:pt>
    <dgm:pt modelId="{8D70F2C1-427E-4055-A596-78A11FCBE5A4}" type="pres">
      <dgm:prSet presAssocID="{EED93861-9943-4FA4-9391-8B9C72988648}" presName="conn2-1" presStyleLbl="parChTrans1D2" presStyleIdx="7" presStyleCnt="9"/>
      <dgm:spPr/>
      <dgm:t>
        <a:bodyPr/>
        <a:lstStyle/>
        <a:p>
          <a:pPr rtl="1"/>
          <a:endParaRPr lang="fa-IR"/>
        </a:p>
      </dgm:t>
    </dgm:pt>
    <dgm:pt modelId="{78E8D86F-B9A5-465E-96BB-A3D7B4D94A32}" type="pres">
      <dgm:prSet presAssocID="{EED93861-9943-4FA4-9391-8B9C72988648}" presName="connTx" presStyleLbl="parChTrans1D2" presStyleIdx="7" presStyleCnt="9"/>
      <dgm:spPr/>
      <dgm:t>
        <a:bodyPr/>
        <a:lstStyle/>
        <a:p>
          <a:pPr rtl="1"/>
          <a:endParaRPr lang="fa-IR"/>
        </a:p>
      </dgm:t>
    </dgm:pt>
    <dgm:pt modelId="{5E595E23-2BE6-4F98-AB15-A0678A6825C2}" type="pres">
      <dgm:prSet presAssocID="{0F16ACB8-20F3-49F2-A910-E2E74D2681DF}" presName="root2" presStyleCnt="0"/>
      <dgm:spPr/>
    </dgm:pt>
    <dgm:pt modelId="{834361DF-FD2C-4F9A-BC46-927E2A334F3B}" type="pres">
      <dgm:prSet presAssocID="{0F16ACB8-20F3-49F2-A910-E2E74D2681DF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E5A0D6D-B522-453C-9B50-759DCE2C331D}" type="pres">
      <dgm:prSet presAssocID="{0F16ACB8-20F3-49F2-A910-E2E74D2681DF}" presName="level3hierChild" presStyleCnt="0"/>
      <dgm:spPr/>
    </dgm:pt>
    <dgm:pt modelId="{532F9C28-CC3B-4492-A1B7-85D27906E38F}" type="pres">
      <dgm:prSet presAssocID="{E4B5F1C5-5788-4A95-8B0D-06DD99997F67}" presName="conn2-1" presStyleLbl="parChTrans1D3" presStyleIdx="9" presStyleCnt="11"/>
      <dgm:spPr/>
      <dgm:t>
        <a:bodyPr/>
        <a:lstStyle/>
        <a:p>
          <a:pPr rtl="1"/>
          <a:endParaRPr lang="fa-IR"/>
        </a:p>
      </dgm:t>
    </dgm:pt>
    <dgm:pt modelId="{F4C9C19C-41A2-4FE7-A330-C9A10CDAC2BA}" type="pres">
      <dgm:prSet presAssocID="{E4B5F1C5-5788-4A95-8B0D-06DD99997F67}" presName="connTx" presStyleLbl="parChTrans1D3" presStyleIdx="9" presStyleCnt="11"/>
      <dgm:spPr/>
      <dgm:t>
        <a:bodyPr/>
        <a:lstStyle/>
        <a:p>
          <a:pPr rtl="1"/>
          <a:endParaRPr lang="fa-IR"/>
        </a:p>
      </dgm:t>
    </dgm:pt>
    <dgm:pt modelId="{AA2ADC10-C366-4181-A03E-DAB14B229F94}" type="pres">
      <dgm:prSet presAssocID="{9B6E4C5D-D988-49CC-A7FD-AEBD14A8DBF4}" presName="root2" presStyleCnt="0"/>
      <dgm:spPr/>
    </dgm:pt>
    <dgm:pt modelId="{EF5709AC-DDD0-4B5F-956D-C3E25636C44F}" type="pres">
      <dgm:prSet presAssocID="{9B6E4C5D-D988-49CC-A7FD-AEBD14A8DBF4}" presName="LevelTwoTextNode" presStyleLbl="node3" presStyleIdx="9" presStyleCnt="11" custScaleX="2254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DAD93DC-025F-4EF1-9D7E-BAF3AF6D3186}" type="pres">
      <dgm:prSet presAssocID="{9B6E4C5D-D988-49CC-A7FD-AEBD14A8DBF4}" presName="level3hierChild" presStyleCnt="0"/>
      <dgm:spPr/>
    </dgm:pt>
    <dgm:pt modelId="{889D7CDA-E75C-4BE6-A729-25D6C6BCA41F}" type="pres">
      <dgm:prSet presAssocID="{823060C5-CE3B-4D40-B42F-176A644804DD}" presName="conn2-1" presStyleLbl="parChTrans1D2" presStyleIdx="8" presStyleCnt="9"/>
      <dgm:spPr/>
      <dgm:t>
        <a:bodyPr/>
        <a:lstStyle/>
        <a:p>
          <a:pPr rtl="1"/>
          <a:endParaRPr lang="fa-IR"/>
        </a:p>
      </dgm:t>
    </dgm:pt>
    <dgm:pt modelId="{24FA68EA-130A-49E5-B917-AE54B38B3B70}" type="pres">
      <dgm:prSet presAssocID="{823060C5-CE3B-4D40-B42F-176A644804DD}" presName="connTx" presStyleLbl="parChTrans1D2" presStyleIdx="8" presStyleCnt="9"/>
      <dgm:spPr/>
      <dgm:t>
        <a:bodyPr/>
        <a:lstStyle/>
        <a:p>
          <a:pPr rtl="1"/>
          <a:endParaRPr lang="fa-IR"/>
        </a:p>
      </dgm:t>
    </dgm:pt>
    <dgm:pt modelId="{AC494CED-3228-4856-A03F-F2632A0661DB}" type="pres">
      <dgm:prSet presAssocID="{D8CA76FC-23D6-46E8-B8A1-1943FACAF78A}" presName="root2" presStyleCnt="0"/>
      <dgm:spPr/>
    </dgm:pt>
    <dgm:pt modelId="{CB80ECC6-81FA-4E79-97EE-37ABD4E74917}" type="pres">
      <dgm:prSet presAssocID="{D8CA76FC-23D6-46E8-B8A1-1943FACAF78A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4C097E5-C8F0-4272-AA8C-C05AFA35621D}" type="pres">
      <dgm:prSet presAssocID="{D8CA76FC-23D6-46E8-B8A1-1943FACAF78A}" presName="level3hierChild" presStyleCnt="0"/>
      <dgm:spPr/>
    </dgm:pt>
    <dgm:pt modelId="{2DE308D7-1B64-4799-BEB0-4D5247638F14}" type="pres">
      <dgm:prSet presAssocID="{DA08F6EE-974A-44A3-B25F-0A7805234121}" presName="conn2-1" presStyleLbl="parChTrans1D3" presStyleIdx="10" presStyleCnt="11"/>
      <dgm:spPr/>
      <dgm:t>
        <a:bodyPr/>
        <a:lstStyle/>
        <a:p>
          <a:pPr rtl="1"/>
          <a:endParaRPr lang="fa-IR"/>
        </a:p>
      </dgm:t>
    </dgm:pt>
    <dgm:pt modelId="{B6BE07A8-0238-4278-A776-A7FB038A8FB9}" type="pres">
      <dgm:prSet presAssocID="{DA08F6EE-974A-44A3-B25F-0A7805234121}" presName="connTx" presStyleLbl="parChTrans1D3" presStyleIdx="10" presStyleCnt="11"/>
      <dgm:spPr/>
      <dgm:t>
        <a:bodyPr/>
        <a:lstStyle/>
        <a:p>
          <a:pPr rtl="1"/>
          <a:endParaRPr lang="fa-IR"/>
        </a:p>
      </dgm:t>
    </dgm:pt>
    <dgm:pt modelId="{9CF08A81-7AE5-413B-892C-952AE991BC96}" type="pres">
      <dgm:prSet presAssocID="{FD5433EA-6BB5-48DD-8727-7950905EBE8B}" presName="root2" presStyleCnt="0"/>
      <dgm:spPr/>
    </dgm:pt>
    <dgm:pt modelId="{38ABA2BC-6E9C-408E-990E-E32819CAE0E3}" type="pres">
      <dgm:prSet presAssocID="{FD5433EA-6BB5-48DD-8727-7950905EBE8B}" presName="LevelTwoTextNode" presStyleLbl="node3" presStyleIdx="10" presStyleCnt="11" custScaleX="2254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B9075A-0C8A-48DB-ACB9-F5E3AB4FADC5}" type="pres">
      <dgm:prSet presAssocID="{FD5433EA-6BB5-48DD-8727-7950905EBE8B}" presName="level3hierChild" presStyleCnt="0"/>
      <dgm:spPr/>
    </dgm:pt>
  </dgm:ptLst>
  <dgm:cxnLst>
    <dgm:cxn modelId="{55A51ADE-D385-4827-922E-A2B7ED350B98}" type="presOf" srcId="{61E2785A-8498-45A8-ABDD-041DD398759D}" destId="{F101FFCF-8AA2-45E1-836C-C55FA46A5A14}" srcOrd="1" destOrd="0" presId="urn:microsoft.com/office/officeart/2008/layout/HorizontalMultiLevelHierarchy"/>
    <dgm:cxn modelId="{6621F823-6B7F-458A-9047-D87C83320395}" type="presOf" srcId="{4BC22E8B-1FBF-4CD2-AB4F-1008C57529CC}" destId="{226D6C0C-C44C-4DB8-B97C-16BD25CC773F}" srcOrd="0" destOrd="0" presId="urn:microsoft.com/office/officeart/2008/layout/HorizontalMultiLevelHierarchy"/>
    <dgm:cxn modelId="{72E6F948-2FB7-474E-A841-8E387A8151E8}" type="presOf" srcId="{B20F68D7-D6C2-4BE6-A11A-8E3DA60BBB38}" destId="{6E5D97BE-F393-4AF7-9A0A-D86209C3216D}" srcOrd="0" destOrd="0" presId="urn:microsoft.com/office/officeart/2008/layout/HorizontalMultiLevelHierarchy"/>
    <dgm:cxn modelId="{A993F3EC-47B2-46CD-8856-DEDC0A3DD2CA}" type="presOf" srcId="{16B19D09-07B7-4B7C-9C38-4368DB8D01EB}" destId="{4780743E-F014-40DB-BF9F-2A7A5DE669DB}" srcOrd="0" destOrd="0" presId="urn:microsoft.com/office/officeart/2008/layout/HorizontalMultiLevelHierarchy"/>
    <dgm:cxn modelId="{14F4996C-4CB4-4447-8857-856C742E32B2}" srcId="{B83F9D79-4666-4F6E-9183-10A107392118}" destId="{FC1E8BE0-1C16-4F29-97E8-92E8ED3DAA9F}" srcOrd="6" destOrd="0" parTransId="{36C3A922-672C-4C55-8672-4CFEEAAFF50E}" sibTransId="{D1B85BD8-60F0-4C97-91A9-04527207CB27}"/>
    <dgm:cxn modelId="{2F253D1A-D4D6-4FBF-83BB-C1CB25E145EE}" type="presOf" srcId="{402CC4DF-1FA9-4443-9248-3916D8C90CBF}" destId="{0E59D31F-296A-423B-B198-E2C31575FB74}" srcOrd="1" destOrd="0" presId="urn:microsoft.com/office/officeart/2008/layout/HorizontalMultiLevelHierarchy"/>
    <dgm:cxn modelId="{C83B5A7F-41E2-4CF5-A85F-B9CC425AD35C}" type="presOf" srcId="{751EC5D0-8510-41CD-B732-0E115DFCEAAA}" destId="{30302792-200B-4F0E-B0A1-966A5481C7A2}" srcOrd="1" destOrd="0" presId="urn:microsoft.com/office/officeart/2008/layout/HorizontalMultiLevelHierarchy"/>
    <dgm:cxn modelId="{FE425D11-9CEA-4BAA-990C-FA8140D58E43}" type="presOf" srcId="{48396B08-1D2C-4A40-A9CE-774364581000}" destId="{580540EA-552D-413C-ADDA-0678D684ACC7}" srcOrd="0" destOrd="0" presId="urn:microsoft.com/office/officeart/2008/layout/HorizontalMultiLevelHierarchy"/>
    <dgm:cxn modelId="{541C7B3E-998C-491B-A559-5F59A0A1B939}" type="presOf" srcId="{9D9FBA37-5913-42CE-8E2B-71A5ADCB2E5B}" destId="{7FD1E379-9BB7-4727-9554-BA999380D4B1}" srcOrd="0" destOrd="0" presId="urn:microsoft.com/office/officeart/2008/layout/HorizontalMultiLevelHierarchy"/>
    <dgm:cxn modelId="{5C24C569-7BF1-4135-8195-4B0BF2E21F7E}" type="presOf" srcId="{823060C5-CE3B-4D40-B42F-176A644804DD}" destId="{24FA68EA-130A-49E5-B917-AE54B38B3B70}" srcOrd="1" destOrd="0" presId="urn:microsoft.com/office/officeart/2008/layout/HorizontalMultiLevelHierarchy"/>
    <dgm:cxn modelId="{EF706F87-CE77-45AF-8117-1D5EE700226C}" type="presOf" srcId="{14D90496-EB90-4448-A7A7-0F06C61416A5}" destId="{1185F80A-D447-4164-87FB-652D1A6EA708}" srcOrd="1" destOrd="0" presId="urn:microsoft.com/office/officeart/2008/layout/HorizontalMultiLevelHierarchy"/>
    <dgm:cxn modelId="{17DF292D-0199-4906-84FC-71723BD56E31}" srcId="{B83F9D79-4666-4F6E-9183-10A107392118}" destId="{36628F5D-D2A9-4D9C-9324-42E80D239BAF}" srcOrd="1" destOrd="0" parTransId="{CD1E73DF-29A1-4E6D-A899-C733A72843DD}" sibTransId="{5FB4488C-E0EB-4AD2-96E3-C1BA2E0F83CC}"/>
    <dgm:cxn modelId="{45133F57-4C0B-413B-AB94-CA9A012ACF65}" srcId="{BC8A0E32-63B1-4F55-B963-C0F54698FD11}" destId="{86768206-8CFA-491F-8DDD-95C7115FF7C6}" srcOrd="1" destOrd="0" parTransId="{7123AA0C-ECA3-4E88-8F77-1054C64E2BB1}" sibTransId="{4F660975-30F9-4954-B97E-74BB09D798E2}"/>
    <dgm:cxn modelId="{0F04FC51-42C7-42B4-BA8C-2DF71F0C0256}" type="presOf" srcId="{13F6752D-248D-46E4-BD75-6087AE6A8573}" destId="{26B132FE-0C51-4C56-9392-05D330CF9AC9}" srcOrd="0" destOrd="0" presId="urn:microsoft.com/office/officeart/2008/layout/HorizontalMultiLevelHierarchy"/>
    <dgm:cxn modelId="{1CAAE5CA-3C08-40BB-A2B7-4591FA2CFABD}" srcId="{86768206-8CFA-491F-8DDD-95C7115FF7C6}" destId="{16B19D09-07B7-4B7C-9C38-4368DB8D01EB}" srcOrd="0" destOrd="0" parTransId="{A6F03D16-384C-40B9-B170-EC1C8089E446}" sibTransId="{738BC0A3-5670-4F40-8BB0-13338D04E28D}"/>
    <dgm:cxn modelId="{DAF47900-82A8-4148-8F6E-E88933C8D702}" srcId="{B83F9D79-4666-4F6E-9183-10A107392118}" destId="{D8CA76FC-23D6-46E8-B8A1-1943FACAF78A}" srcOrd="8" destOrd="0" parTransId="{823060C5-CE3B-4D40-B42F-176A644804DD}" sibTransId="{FB5E2758-2B16-455C-B2F3-63C7C9191026}"/>
    <dgm:cxn modelId="{7786252D-63B4-412D-B030-E497ABB704B0}" type="presOf" srcId="{F2F58186-E6D5-4474-AEF1-54FE341F3795}" destId="{0C52B5D8-DEF0-41AB-8327-8B3240DA05CD}" srcOrd="0" destOrd="0" presId="urn:microsoft.com/office/officeart/2008/layout/HorizontalMultiLevelHierarchy"/>
    <dgm:cxn modelId="{8AEC3297-E87B-4411-951C-C7018567A756}" type="presOf" srcId="{345D6BCC-B77B-4C2B-A57A-EDDE0C7E189E}" destId="{70334945-6293-4CE7-9747-921D6B813080}" srcOrd="1" destOrd="0" presId="urn:microsoft.com/office/officeart/2008/layout/HorizontalMultiLevelHierarchy"/>
    <dgm:cxn modelId="{A2972D8E-4E83-4C32-B6EF-287E682E4143}" type="presOf" srcId="{E2A076B4-62CB-424A-8293-4DBA18391FE5}" destId="{DA9B0956-7A8E-4C70-8245-C12200F92FA7}" srcOrd="1" destOrd="0" presId="urn:microsoft.com/office/officeart/2008/layout/HorizontalMultiLevelHierarchy"/>
    <dgm:cxn modelId="{26EBEA67-64A7-4D60-B468-A79993CBA72A}" srcId="{89E25EB4-FEFF-4BAC-B145-B6B3527D919C}" destId="{F5061487-EBD1-4550-9DD5-1A0DF885A32E}" srcOrd="0" destOrd="0" parTransId="{4F8B8063-2E92-4D43-B4F4-299DB552C73D}" sibTransId="{8914F56A-963D-408A-9158-B826FF04C3E8}"/>
    <dgm:cxn modelId="{42023B08-9C71-40DC-A219-79A69D0B364D}" type="presOf" srcId="{F5061487-EBD1-4550-9DD5-1A0DF885A32E}" destId="{7C921630-333A-432C-9ABA-41E41E216F15}" srcOrd="0" destOrd="0" presId="urn:microsoft.com/office/officeart/2008/layout/HorizontalMultiLevelHierarchy"/>
    <dgm:cxn modelId="{FE33F5E4-A5E8-4007-87CF-AABBD3326C43}" type="presOf" srcId="{C8DD817A-CC85-43E6-9A3C-CE4A6BBFEE67}" destId="{9C334502-46B8-44CC-8E49-E4A760E5863C}" srcOrd="0" destOrd="0" presId="urn:microsoft.com/office/officeart/2008/layout/HorizontalMultiLevelHierarchy"/>
    <dgm:cxn modelId="{77B0B076-52BD-42D3-9439-924F57491EC4}" type="presOf" srcId="{0B4A0B61-1C72-445B-BB5B-8CEEF355ED32}" destId="{B10E30A2-9C77-4B6C-9A03-47F9F7CDBE8D}" srcOrd="0" destOrd="0" presId="urn:microsoft.com/office/officeart/2008/layout/HorizontalMultiLevelHierarchy"/>
    <dgm:cxn modelId="{7D70AE0F-6523-4D8E-B6F2-BF32B5F2929F}" type="presOf" srcId="{79C63F09-6570-4E07-9E12-AE5F45756104}" destId="{A1B47958-BCD9-4CD8-A174-6F2945BBD127}" srcOrd="0" destOrd="0" presId="urn:microsoft.com/office/officeart/2008/layout/HorizontalMultiLevelHierarchy"/>
    <dgm:cxn modelId="{6AE7DC04-19FC-4762-81E4-588D885284E7}" type="presOf" srcId="{14D90496-EB90-4448-A7A7-0F06C61416A5}" destId="{951F1D29-4251-43F5-88B9-2DE64CBFD676}" srcOrd="0" destOrd="0" presId="urn:microsoft.com/office/officeart/2008/layout/HorizontalMultiLevelHierarchy"/>
    <dgm:cxn modelId="{C64AA884-E6B8-4426-83C2-87280F626A0D}" type="presOf" srcId="{E4B5F1C5-5788-4A95-8B0D-06DD99997F67}" destId="{532F9C28-CC3B-4492-A1B7-85D27906E38F}" srcOrd="0" destOrd="0" presId="urn:microsoft.com/office/officeart/2008/layout/HorizontalMultiLevelHierarchy"/>
    <dgm:cxn modelId="{DB71AD50-18DA-42C7-9E82-86801BCD1BD0}" type="presOf" srcId="{B20F68D7-D6C2-4BE6-A11A-8E3DA60BBB38}" destId="{C7733E6E-7556-41F6-98B7-E7A8A85882F5}" srcOrd="1" destOrd="0" presId="urn:microsoft.com/office/officeart/2008/layout/HorizontalMultiLevelHierarchy"/>
    <dgm:cxn modelId="{848C8C4D-5191-49FF-82E7-549EA992EC90}" type="presOf" srcId="{406771C5-C948-4E14-98A1-D32D08CD173A}" destId="{42BD0379-B7E6-4DBA-B8D1-D870F712908E}" srcOrd="1" destOrd="0" presId="urn:microsoft.com/office/officeart/2008/layout/HorizontalMultiLevelHierarchy"/>
    <dgm:cxn modelId="{0E75F899-4B20-4E9D-8A5D-8827E57B5A2B}" type="presOf" srcId="{A8BBB6D4-E830-4283-B43B-D78290211509}" destId="{F0D44F67-AB0C-4A8E-9C04-74411BC423C7}" srcOrd="0" destOrd="0" presId="urn:microsoft.com/office/officeart/2008/layout/HorizontalMultiLevelHierarchy"/>
    <dgm:cxn modelId="{DDED69CC-0149-4083-9707-EB60BDD6F4DA}" type="presOf" srcId="{E2A076B4-62CB-424A-8293-4DBA18391FE5}" destId="{118DFAB4-B923-4F43-B549-4387A19665CC}" srcOrd="0" destOrd="0" presId="urn:microsoft.com/office/officeart/2008/layout/HorizontalMultiLevelHierarchy"/>
    <dgm:cxn modelId="{44D2518E-8F2E-4C21-94A7-5FFDBE77AADC}" type="presOf" srcId="{A6F03D16-384C-40B9-B170-EC1C8089E446}" destId="{5F9B2D62-FBAF-484E-BD7C-CC990507F138}" srcOrd="0" destOrd="0" presId="urn:microsoft.com/office/officeart/2008/layout/HorizontalMultiLevelHierarchy"/>
    <dgm:cxn modelId="{43135FCF-3611-40BD-8419-D40CE8AD392D}" srcId="{C8DD817A-CC85-43E6-9A3C-CE4A6BBFEE67}" destId="{BC8A0E32-63B1-4F55-B963-C0F54698FD11}" srcOrd="2" destOrd="0" parTransId="{5AD2F65F-4F5C-404D-99D1-B22F9A6072C5}" sibTransId="{CB7E3E2A-C4C4-4D37-AA28-6B8E95484D5C}"/>
    <dgm:cxn modelId="{B7648435-88A0-4D77-B39E-5C4768224B02}" type="presOf" srcId="{A205B1B3-AF81-4CDB-84D8-61AF40E4E3C2}" destId="{5DE7FF50-A1C3-4015-8D22-B0A1CD282905}" srcOrd="1" destOrd="0" presId="urn:microsoft.com/office/officeart/2008/layout/HorizontalMultiLevelHierarchy"/>
    <dgm:cxn modelId="{B7ADF0A6-1634-449A-9808-1A9A30EB0F61}" type="presOf" srcId="{C1704FFD-3DB0-45C1-B19A-B92A45306A67}" destId="{52A33092-496D-4B21-B003-DAC330963509}" srcOrd="0" destOrd="0" presId="urn:microsoft.com/office/officeart/2008/layout/HorizontalMultiLevelHierarchy"/>
    <dgm:cxn modelId="{B9184095-8225-4CAF-BB1F-31F96DDDEAB2}" type="presOf" srcId="{61E2785A-8498-45A8-ABDD-041DD398759D}" destId="{8A02B33D-FC52-4389-BDD4-3F4F1864B706}" srcOrd="0" destOrd="0" presId="urn:microsoft.com/office/officeart/2008/layout/HorizontalMultiLevelHierarchy"/>
    <dgm:cxn modelId="{421CF5F9-B932-44ED-BD36-81B2BAD59811}" type="presOf" srcId="{E4B5F1C5-5788-4A95-8B0D-06DD99997F67}" destId="{F4C9C19C-41A2-4FE7-A330-C9A10CDAC2BA}" srcOrd="1" destOrd="0" presId="urn:microsoft.com/office/officeart/2008/layout/HorizontalMultiLevelHierarchy"/>
    <dgm:cxn modelId="{3DD770AB-C5E1-4BDD-9BA9-BE34CA517193}" type="presOf" srcId="{5AD2F65F-4F5C-404D-99D1-B22F9A6072C5}" destId="{390BE612-F5E8-4E0D-B64B-8DF9FC34DFC7}" srcOrd="1" destOrd="0" presId="urn:microsoft.com/office/officeart/2008/layout/HorizontalMultiLevelHierarchy"/>
    <dgm:cxn modelId="{EBAC2ED0-2B0C-4FDE-8E52-F1141C92F486}" srcId="{FC1E8BE0-1C16-4F29-97E8-92E8ED3DAA9F}" destId="{13F6752D-248D-46E4-BD75-6087AE6A8573}" srcOrd="0" destOrd="0" parTransId="{0E606F25-2738-4926-9DF5-53246B30DE96}" sibTransId="{35C8FA11-56A5-4424-A2C4-2187AB6B3C98}"/>
    <dgm:cxn modelId="{05E66959-6E69-4F8C-A45D-7BC59E5DF5EE}" type="presOf" srcId="{A1834FB2-B981-42AB-98F4-B27A3218F144}" destId="{335E3A0F-547E-44EB-9589-4CC00B9F4E80}" srcOrd="1" destOrd="0" presId="urn:microsoft.com/office/officeart/2008/layout/HorizontalMultiLevelHierarchy"/>
    <dgm:cxn modelId="{97666B43-578C-4249-9E04-4BA015BE39B0}" srcId="{89E25EB4-FEFF-4BAC-B145-B6B3527D919C}" destId="{794BCA2A-F159-418F-8023-0BF2E8C3EA6E}" srcOrd="1" destOrd="0" parTransId="{A85ABAFC-20F5-4C44-A3DF-37E5658200E8}" sibTransId="{E8E62821-2E4D-4674-9410-08F83F520206}"/>
    <dgm:cxn modelId="{AE96EC38-C956-4DA9-993E-E34D329B2661}" type="presOf" srcId="{5AD2F65F-4F5C-404D-99D1-B22F9A6072C5}" destId="{31249F40-D843-4648-B46A-1524E50E1F97}" srcOrd="0" destOrd="0" presId="urn:microsoft.com/office/officeart/2008/layout/HorizontalMultiLevelHierarchy"/>
    <dgm:cxn modelId="{B55CADF0-124A-4A56-B116-B7DBBC51D560}" type="presOf" srcId="{406771C5-C948-4E14-98A1-D32D08CD173A}" destId="{9D08A69C-B8F7-4819-A116-63C1D1DDE41D}" srcOrd="0" destOrd="0" presId="urn:microsoft.com/office/officeart/2008/layout/HorizontalMultiLevelHierarchy"/>
    <dgm:cxn modelId="{DCA43D92-5211-4A8C-BAB4-C36D38D5FC9B}" srcId="{0B4A0B61-1C72-445B-BB5B-8CEEF355ED32}" destId="{9E0A5B6D-09AF-41FC-9476-2A3B759E4CC8}" srcOrd="1" destOrd="0" parTransId="{345D6BCC-B77B-4C2B-A57A-EDDE0C7E189E}" sibTransId="{5A1AD5D1-413E-4D58-A4D5-C0CBD4AF9D56}"/>
    <dgm:cxn modelId="{CE6988CC-D5D6-4F06-ABF0-63C5C77C699E}" type="presOf" srcId="{FD5433EA-6BB5-48DD-8727-7950905EBE8B}" destId="{38ABA2BC-6E9C-408E-990E-E32819CAE0E3}" srcOrd="0" destOrd="0" presId="urn:microsoft.com/office/officeart/2008/layout/HorizontalMultiLevelHierarchy"/>
    <dgm:cxn modelId="{E8BBAFE3-09DB-4747-847C-217DCD7D92A4}" srcId="{B83F9D79-4666-4F6E-9183-10A107392118}" destId="{F6F4B9F7-007C-4653-B767-E073EF2EE7CC}" srcOrd="2" destOrd="0" parTransId="{48396B08-1D2C-4A40-A9CE-774364581000}" sibTransId="{9BFB440F-D0D8-4A2F-BA9C-ED6F3766AD50}"/>
    <dgm:cxn modelId="{FCE73985-B040-4023-B350-F39D32DEBA20}" type="presOf" srcId="{DA08F6EE-974A-44A3-B25F-0A7805234121}" destId="{2DE308D7-1B64-4799-BEB0-4D5247638F14}" srcOrd="0" destOrd="0" presId="urn:microsoft.com/office/officeart/2008/layout/HorizontalMultiLevelHierarchy"/>
    <dgm:cxn modelId="{BD668C52-7BB9-4583-9777-AB89E809B1A0}" type="presOf" srcId="{9F5AC851-143A-49B3-8A81-33556690D82F}" destId="{E4C7E58F-EFF4-47C1-9465-97D70D4FDA21}" srcOrd="0" destOrd="0" presId="urn:microsoft.com/office/officeart/2008/layout/HorizontalMultiLevelHierarchy"/>
    <dgm:cxn modelId="{8284032E-C75D-4CB5-98DA-2D4593FD980A}" type="presOf" srcId="{51FEAF98-7A0C-470B-8473-B74C26A0A14D}" destId="{75248443-2C51-425F-A8C1-DE5E80C93CE1}" srcOrd="0" destOrd="0" presId="urn:microsoft.com/office/officeart/2008/layout/HorizontalMultiLevelHierarchy"/>
    <dgm:cxn modelId="{4FE16DB1-0364-4939-9D31-1E2565C1F325}" type="presOf" srcId="{4F8B8063-2E92-4D43-B4F4-299DB552C73D}" destId="{648793FE-A48A-4C88-A0A5-0381C0EFE484}" srcOrd="1" destOrd="0" presId="urn:microsoft.com/office/officeart/2008/layout/HorizontalMultiLevelHierarchy"/>
    <dgm:cxn modelId="{D160371D-5CAB-493C-88CC-906EF8D588D3}" type="presOf" srcId="{CD1E73DF-29A1-4E6D-A899-C733A72843DD}" destId="{25D33558-046A-46D5-A2D5-CB17CA8F7A1C}" srcOrd="0" destOrd="0" presId="urn:microsoft.com/office/officeart/2008/layout/HorizontalMultiLevelHierarchy"/>
    <dgm:cxn modelId="{EA2B8762-D061-413A-91D6-1049F4702BC4}" type="presOf" srcId="{A85ABAFC-20F5-4C44-A3DF-37E5658200E8}" destId="{EB831A36-A4AD-4781-AC1A-B826343E1BE6}" srcOrd="0" destOrd="0" presId="urn:microsoft.com/office/officeart/2008/layout/HorizontalMultiLevelHierarchy"/>
    <dgm:cxn modelId="{1E896F3F-4B10-4837-B518-8B7901098AA5}" type="presOf" srcId="{D8CA76FC-23D6-46E8-B8A1-1943FACAF78A}" destId="{CB80ECC6-81FA-4E79-97EE-37ABD4E74917}" srcOrd="0" destOrd="0" presId="urn:microsoft.com/office/officeart/2008/layout/HorizontalMultiLevelHierarchy"/>
    <dgm:cxn modelId="{C90D68F4-9003-4B96-BCC8-FAF8423DD65B}" srcId="{A3268DCF-C6BF-48F5-9AE9-D16A49C036DC}" destId="{AC278850-47FA-4BEF-AB0F-E31CBB6C1BA3}" srcOrd="0" destOrd="0" parTransId="{751EC5D0-8510-41CD-B732-0E115DFCEAAA}" sibTransId="{C93D1955-5B50-4EC3-BE98-D71E8FB537B2}"/>
    <dgm:cxn modelId="{CD06B61E-30DA-4774-8303-E0BF82C1CC77}" srcId="{B83F9D79-4666-4F6E-9183-10A107392118}" destId="{0F16ACB8-20F3-49F2-A910-E2E74D2681DF}" srcOrd="7" destOrd="0" parTransId="{EED93861-9943-4FA4-9391-8B9C72988648}" sibTransId="{2C2482C7-1143-4103-9805-A833DF02CF9B}"/>
    <dgm:cxn modelId="{8FE1FAE7-7221-4E45-8310-70CF0D50502B}" type="presOf" srcId="{7123AA0C-ECA3-4E88-8F77-1054C64E2BB1}" destId="{099E5EC5-CCE1-483A-A7B0-BB1DEA373413}" srcOrd="1" destOrd="0" presId="urn:microsoft.com/office/officeart/2008/layout/HorizontalMultiLevelHierarchy"/>
    <dgm:cxn modelId="{9C134EB0-6E84-4F7D-AB58-1114B9F88CAD}" srcId="{86768206-8CFA-491F-8DDD-95C7115FF7C6}" destId="{9F5AC851-143A-49B3-8A81-33556690D82F}" srcOrd="1" destOrd="0" parTransId="{A205B1B3-AF81-4CDB-84D8-61AF40E4E3C2}" sibTransId="{F751F05D-53A3-43F4-801C-75B22223F21A}"/>
    <dgm:cxn modelId="{D28017D5-7D3C-4079-960F-50E5023EF9EB}" type="presOf" srcId="{751EC5D0-8510-41CD-B732-0E115DFCEAAA}" destId="{9BFC75FF-23AE-4AB6-A67D-95916500E15A}" srcOrd="0" destOrd="0" presId="urn:microsoft.com/office/officeart/2008/layout/HorizontalMultiLevelHierarchy"/>
    <dgm:cxn modelId="{100F7A40-8D8C-46AC-B74C-2FEB949A5879}" srcId="{96A18569-2886-45B2-831B-7A59992CEA45}" destId="{B83F9D79-4666-4F6E-9183-10A107392118}" srcOrd="0" destOrd="0" parTransId="{36AE1B57-5EAB-40E7-8B38-EE48E09EEEE6}" sibTransId="{6FFDC704-9F25-4009-A2B3-178B88EA6BD7}"/>
    <dgm:cxn modelId="{037B705A-539D-440C-8B1F-FF858A4FCCBA}" srcId="{A8BBB6D4-E830-4283-B43B-D78290211509}" destId="{A0AFD344-48D0-4979-A24B-4BBF196F485E}" srcOrd="0" destOrd="0" parTransId="{B20F68D7-D6C2-4BE6-A11A-8E3DA60BBB38}" sibTransId="{28D5AFA2-0CD6-4B4C-AE7F-AEBC0C0B247B}"/>
    <dgm:cxn modelId="{C3A50C17-203E-4216-BB64-25E8E8F53453}" type="presOf" srcId="{0E606F25-2738-4926-9DF5-53246B30DE96}" destId="{6B1343EF-D4AC-414E-A97E-D03722BFAFE2}" srcOrd="0" destOrd="0" presId="urn:microsoft.com/office/officeart/2008/layout/HorizontalMultiLevelHierarchy"/>
    <dgm:cxn modelId="{4E7365A1-73F9-45C4-A63B-B46DCBD1F717}" type="presOf" srcId="{CD1E73DF-29A1-4E6D-A899-C733A72843DD}" destId="{6E85302C-305B-4096-B76B-08EDC3539591}" srcOrd="1" destOrd="0" presId="urn:microsoft.com/office/officeart/2008/layout/HorizontalMultiLevelHierarchy"/>
    <dgm:cxn modelId="{99D79575-FD84-4231-BA3A-FFB646820912}" type="presOf" srcId="{A1834FB2-B981-42AB-98F4-B27A3218F144}" destId="{F4DDE34C-FED3-4657-B0C7-CBC120DAFCB5}" srcOrd="0" destOrd="0" presId="urn:microsoft.com/office/officeart/2008/layout/HorizontalMultiLevelHierarchy"/>
    <dgm:cxn modelId="{668E94E0-7696-4BD4-B858-B9944345426B}" type="presOf" srcId="{A205B1B3-AF81-4CDB-84D8-61AF40E4E3C2}" destId="{123004C8-F03F-433E-81B8-48CBE56CE31E}" srcOrd="0" destOrd="0" presId="urn:microsoft.com/office/officeart/2008/layout/HorizontalMultiLevelHierarchy"/>
    <dgm:cxn modelId="{EE78009D-4CCF-4FBF-B699-8EBEEDB15D06}" type="presOf" srcId="{133C135A-087A-4672-B0DC-2AEA04F7D0EF}" destId="{4A6CBE3F-786F-4088-975A-8D9F82E0F2D3}" srcOrd="0" destOrd="0" presId="urn:microsoft.com/office/officeart/2008/layout/HorizontalMultiLevelHierarchy"/>
    <dgm:cxn modelId="{5D724265-A8EC-4396-BE97-5EF3A1BFCEBE}" type="presOf" srcId="{402CC4DF-1FA9-4443-9248-3916D8C90CBF}" destId="{15888C2C-77CE-4461-851B-1A6DF6B8D186}" srcOrd="0" destOrd="0" presId="urn:microsoft.com/office/officeart/2008/layout/HorizontalMultiLevelHierarchy"/>
    <dgm:cxn modelId="{DB7DF110-DF21-41E1-8A11-6068DC4E6575}" type="presOf" srcId="{7DE4F17D-57C3-48DA-8D1E-E62D874FF0DA}" destId="{60EE79AE-CE96-44C8-9E91-2A2DB0D3591B}" srcOrd="0" destOrd="0" presId="urn:microsoft.com/office/officeart/2008/layout/HorizontalMultiLevelHierarchy"/>
    <dgm:cxn modelId="{9E6645BE-74AE-4EAD-8E8D-09837A4BA99C}" srcId="{B83F9D79-4666-4F6E-9183-10A107392118}" destId="{C8DD817A-CC85-43E6-9A3C-CE4A6BBFEE67}" srcOrd="5" destOrd="0" parTransId="{2FF83A74-C959-4C51-B22E-8C0C70DE99DB}" sibTransId="{76A46651-254A-4A51-96F0-E15ECA0E5D2A}"/>
    <dgm:cxn modelId="{00DB87FA-F355-4405-A416-9DEC2A38A300}" type="presOf" srcId="{9FEDCE4D-F4BE-4CB3-A3F2-7F0E0246E909}" destId="{BD19B7BF-A850-40F5-90CB-9B90E034A618}" srcOrd="0" destOrd="0" presId="urn:microsoft.com/office/officeart/2008/layout/HorizontalMultiLevelHierarchy"/>
    <dgm:cxn modelId="{B32F490F-0DEB-43E2-B959-5FB7F581247B}" srcId="{0F16ACB8-20F3-49F2-A910-E2E74D2681DF}" destId="{9B6E4C5D-D988-49CC-A7FD-AEBD14A8DBF4}" srcOrd="0" destOrd="0" parTransId="{E4B5F1C5-5788-4A95-8B0D-06DD99997F67}" sibTransId="{9E6F74E5-BBE7-4048-B2A5-A41998DDB46D}"/>
    <dgm:cxn modelId="{05C13794-CC95-4B9E-AF65-87F972EB0FA8}" type="presOf" srcId="{89E25EB4-FEFF-4BAC-B145-B6B3527D919C}" destId="{D6AAD4E2-902A-4707-8E6A-539817523CD0}" srcOrd="0" destOrd="0" presId="urn:microsoft.com/office/officeart/2008/layout/HorizontalMultiLevelHierarchy"/>
    <dgm:cxn modelId="{90AAD7A1-80B4-438E-A9A3-E313152A99AF}" type="presOf" srcId="{8190B204-2E30-497D-B04D-8575FC929C8D}" destId="{BB9F99DE-9363-416A-91FD-9AE8ED65C97C}" srcOrd="0" destOrd="0" presId="urn:microsoft.com/office/officeart/2008/layout/HorizontalMultiLevelHierarchy"/>
    <dgm:cxn modelId="{5E47E707-F4B4-42B7-9F7F-DF4D607E19E2}" type="presOf" srcId="{F6F4B9F7-007C-4653-B767-E073EF2EE7CC}" destId="{91F064DD-4A4F-4CDA-9974-FCA5B4EC89AE}" srcOrd="0" destOrd="0" presId="urn:microsoft.com/office/officeart/2008/layout/HorizontalMultiLevelHierarchy"/>
    <dgm:cxn modelId="{BDC42C97-D725-4036-9B72-3DFA78D5C716}" type="presOf" srcId="{9CD14911-C550-4077-AA1E-EA5A755E0440}" destId="{283D7071-2891-487D-98FF-D683AEF7FE22}" srcOrd="1" destOrd="0" presId="urn:microsoft.com/office/officeart/2008/layout/HorizontalMultiLevelHierarchy"/>
    <dgm:cxn modelId="{8C48F4F7-25F2-4F67-BD33-EE7D16E327D5}" type="presOf" srcId="{36628F5D-D2A9-4D9C-9324-42E80D239BAF}" destId="{CFA632B8-FB50-4787-9BFD-AACDB4CE371F}" srcOrd="0" destOrd="0" presId="urn:microsoft.com/office/officeart/2008/layout/HorizontalMultiLevelHierarchy"/>
    <dgm:cxn modelId="{D4997AFC-5573-4002-94C7-83F0BC2DF6A3}" srcId="{0B4A0B61-1C72-445B-BB5B-8CEEF355ED32}" destId="{9AE4D661-F44B-4626-A58C-4A47637BF743}" srcOrd="0" destOrd="0" parTransId="{402CC4DF-1FA9-4443-9248-3916D8C90CBF}" sibTransId="{CA524954-08CC-4F95-9A15-F44615DA53CA}"/>
    <dgm:cxn modelId="{A1476C35-6593-4520-A5E6-D5D999DE6376}" srcId="{C8DD817A-CC85-43E6-9A3C-CE4A6BBFEE67}" destId="{0B4A0B61-1C72-445B-BB5B-8CEEF355ED32}" srcOrd="0" destOrd="0" parTransId="{986E27A8-4908-4ECE-9503-D13A4A7B7DF7}" sibTransId="{ABC07D5C-6BF7-4DF0-873B-D8CB5D5A62A3}"/>
    <dgm:cxn modelId="{7CB72AAB-036E-4FFD-A8A0-92F6937DF36A}" srcId="{4B99377A-A100-49C6-9A64-006FAFA83284}" destId="{A3268DCF-C6BF-48F5-9AE9-D16A49C036DC}" srcOrd="0" destOrd="0" parTransId="{E2A076B4-62CB-424A-8293-4DBA18391FE5}" sibTransId="{6D213BCA-BFCA-43B3-8719-276BA81DB8F9}"/>
    <dgm:cxn modelId="{2FAC8E4D-6CF1-4784-A308-18F819BC7A38}" srcId="{F6F4B9F7-007C-4653-B767-E073EF2EE7CC}" destId="{79C63F09-6570-4E07-9E12-AE5F45756104}" srcOrd="0" destOrd="0" parTransId="{14D90496-EB90-4448-A7A7-0F06C61416A5}" sibTransId="{1F7CDD25-BC67-4F25-8921-D5CF3768C19B}"/>
    <dgm:cxn modelId="{0B6E6AB7-B663-4DF9-BD5D-5C6E53DD37E1}" srcId="{F2F58186-E6D5-4474-AEF1-54FE341F3795}" destId="{7097E636-C97A-48F4-BFF4-6E2F5ACAB109}" srcOrd="0" destOrd="0" parTransId="{4BC22E8B-1FBF-4CD2-AB4F-1008C57529CC}" sibTransId="{1034BDC4-9DC6-40BF-961E-5569DD9FBBCE}"/>
    <dgm:cxn modelId="{F8E8F355-B162-4B9F-8EB8-62DFC30263DF}" type="presOf" srcId="{0F16ACB8-20F3-49F2-A910-E2E74D2681DF}" destId="{834361DF-FD2C-4F9A-BC46-927E2A334F3B}" srcOrd="0" destOrd="0" presId="urn:microsoft.com/office/officeart/2008/layout/HorizontalMultiLevelHierarchy"/>
    <dgm:cxn modelId="{D84F09A9-9225-4023-93C5-909C007B5B07}" srcId="{9D9FBA37-5913-42CE-8E2B-71A5ADCB2E5B}" destId="{79962416-8059-409A-90B1-A04C05C41ABA}" srcOrd="0" destOrd="0" parTransId="{61E2785A-8498-45A8-ABDD-041DD398759D}" sibTransId="{D066830A-B6BA-4A82-AD92-DA82FC92270F}"/>
    <dgm:cxn modelId="{BBBDAF65-C637-404E-BAAB-C92A11ADE19D}" type="presOf" srcId="{8190B204-2E30-497D-B04D-8575FC929C8D}" destId="{D55A114F-94CE-4D33-9A95-766508679C79}" srcOrd="1" destOrd="0" presId="urn:microsoft.com/office/officeart/2008/layout/HorizontalMultiLevelHierarchy"/>
    <dgm:cxn modelId="{FCBEB112-4CDC-4A82-A39E-EECFEAD921CA}" srcId="{36628F5D-D2A9-4D9C-9324-42E80D239BAF}" destId="{8F17010F-B46C-408E-865C-7D8AFB1665E6}" srcOrd="0" destOrd="0" parTransId="{51FEAF98-7A0C-470B-8473-B74C26A0A14D}" sibTransId="{4B153E7B-4817-49AE-8BA1-8082BA0AFB74}"/>
    <dgm:cxn modelId="{5ADFFE9A-5BF5-46AA-81AD-7ACA0D6B936D}" type="presOf" srcId="{345D6BCC-B77B-4C2B-A57A-EDDE0C7E189E}" destId="{BA829E07-EB48-4B82-810B-1B61187C8DC6}" srcOrd="0" destOrd="0" presId="urn:microsoft.com/office/officeart/2008/layout/HorizontalMultiLevelHierarchy"/>
    <dgm:cxn modelId="{2948E30E-BC7D-4D64-B075-27C227A3951C}" type="presOf" srcId="{C1704FFD-3DB0-45C1-B19A-B92A45306A67}" destId="{D6321658-5646-4DF8-97EE-D907EFAD2881}" srcOrd="1" destOrd="0" presId="urn:microsoft.com/office/officeart/2008/layout/HorizontalMultiLevelHierarchy"/>
    <dgm:cxn modelId="{A313891E-EC04-4F4A-AC7D-1521924F4ED0}" type="presOf" srcId="{0E606F25-2738-4926-9DF5-53246B30DE96}" destId="{6638BB50-6F0F-47F7-A577-9B356C8BD5A6}" srcOrd="1" destOrd="0" presId="urn:microsoft.com/office/officeart/2008/layout/HorizontalMultiLevelHierarchy"/>
    <dgm:cxn modelId="{482D178A-5C9B-4232-8FA4-D9A9A204E1BA}" srcId="{C8DD817A-CC85-43E6-9A3C-CE4A6BBFEE67}" destId="{4B99377A-A100-49C6-9A64-006FAFA83284}" srcOrd="1" destOrd="0" parTransId="{A1834FB2-B981-42AB-98F4-B27A3218F144}" sibTransId="{B162379E-9ACB-4904-A107-8C22E57C5B6B}"/>
    <dgm:cxn modelId="{5B7E180D-6D41-4245-825C-C6868C0D2CF7}" type="presOf" srcId="{7123AA0C-ECA3-4E88-8F77-1054C64E2BB1}" destId="{5A6C1AF8-E7BB-4657-9C14-2067139AD6F1}" srcOrd="0" destOrd="0" presId="urn:microsoft.com/office/officeart/2008/layout/HorizontalMultiLevelHierarchy"/>
    <dgm:cxn modelId="{60C63AB6-2373-4F1E-B8EF-9C2528315926}" type="presOf" srcId="{4BC22E8B-1FBF-4CD2-AB4F-1008C57529CC}" destId="{CE1DC1FA-45C9-4B82-B8CE-D1B25FADE2A0}" srcOrd="1" destOrd="0" presId="urn:microsoft.com/office/officeart/2008/layout/HorizontalMultiLevelHierarchy"/>
    <dgm:cxn modelId="{4DAE24DA-EB97-401B-98FF-ED156CB61F0C}" srcId="{B83F9D79-4666-4F6E-9183-10A107392118}" destId="{A8BBB6D4-E830-4283-B43B-D78290211509}" srcOrd="3" destOrd="0" parTransId="{9CD14911-C550-4077-AA1E-EA5A755E0440}" sibTransId="{379DF7FF-90B3-43B0-AC5E-F896F120D80A}"/>
    <dgm:cxn modelId="{1051305F-2798-4AD8-B20B-9D0D806F6DF0}" srcId="{96DBD64E-A89C-42AB-BED9-BB398C05410A}" destId="{9FEDCE4D-F4BE-4CB3-A3F2-7F0E0246E909}" srcOrd="0" destOrd="0" parTransId="{406771C5-C948-4E14-98A1-D32D08CD173A}" sibTransId="{DB9C2247-C7AD-4B61-94ED-A0A7880CED78}"/>
    <dgm:cxn modelId="{A161F5A7-EE54-452B-8D30-A2AB24CB03E9}" type="presOf" srcId="{7DE4F17D-57C3-48DA-8D1E-E62D874FF0DA}" destId="{0A20FA18-7337-4A4C-ADE0-0FEC717EB829}" srcOrd="1" destOrd="0" presId="urn:microsoft.com/office/officeart/2008/layout/HorizontalMultiLevelHierarchy"/>
    <dgm:cxn modelId="{FB49DED4-F671-4A8C-AA34-6D1C86584DE7}" type="presOf" srcId="{EED93861-9943-4FA4-9391-8B9C72988648}" destId="{8D70F2C1-427E-4055-A596-78A11FCBE5A4}" srcOrd="0" destOrd="0" presId="urn:microsoft.com/office/officeart/2008/layout/HorizontalMultiLevelHierarchy"/>
    <dgm:cxn modelId="{E88AC125-0920-4068-AEC8-B5C2A369A72B}" type="presOf" srcId="{986E27A8-4908-4ECE-9503-D13A4A7B7DF7}" destId="{03CE23B2-E495-4C84-A70A-123260405246}" srcOrd="1" destOrd="0" presId="urn:microsoft.com/office/officeart/2008/layout/HorizontalMultiLevelHierarchy"/>
    <dgm:cxn modelId="{DB95F1F9-01D7-4479-B49A-39FA14BB20FA}" type="presOf" srcId="{9CD14911-C550-4077-AA1E-EA5A755E0440}" destId="{F16B76B1-8B2A-49E0-9766-742EEB44232D}" srcOrd="0" destOrd="0" presId="urn:microsoft.com/office/officeart/2008/layout/HorizontalMultiLevelHierarchy"/>
    <dgm:cxn modelId="{ECFE4B9D-54DA-4E74-A9F3-2B160D0EE90A}" type="presOf" srcId="{36C3A922-672C-4C55-8672-4CFEEAAFF50E}" destId="{48796F20-02B3-45D7-9908-7DDD3439D2D1}" srcOrd="0" destOrd="0" presId="urn:microsoft.com/office/officeart/2008/layout/HorizontalMultiLevelHierarchy"/>
    <dgm:cxn modelId="{D16100E4-FD89-49B2-8E8A-E7F7F4390E92}" type="presOf" srcId="{9E0A5B6D-09AF-41FC-9476-2A3B759E4CC8}" destId="{93E263DC-D09E-4481-AA92-D7B01D8AB294}" srcOrd="0" destOrd="0" presId="urn:microsoft.com/office/officeart/2008/layout/HorizontalMultiLevelHierarchy"/>
    <dgm:cxn modelId="{AA70556D-C2AC-4DA9-929E-CD28293D5B22}" type="presOf" srcId="{79962416-8059-409A-90B1-A04C05C41ABA}" destId="{C7B0DE03-E1F3-46EA-9DC3-76BB4000CEB6}" srcOrd="0" destOrd="0" presId="urn:microsoft.com/office/officeart/2008/layout/HorizontalMultiLevelHierarchy"/>
    <dgm:cxn modelId="{F40748DE-C6E8-4B5F-9B42-C25FDE2AC0A7}" type="presOf" srcId="{986E27A8-4908-4ECE-9503-D13A4A7B7DF7}" destId="{10454439-50B6-42C4-AC00-412E93326087}" srcOrd="0" destOrd="0" presId="urn:microsoft.com/office/officeart/2008/layout/HorizontalMultiLevelHierarchy"/>
    <dgm:cxn modelId="{E16F12F8-F268-4552-88F6-CBC298282375}" type="presOf" srcId="{51FEAF98-7A0C-470B-8473-B74C26A0A14D}" destId="{CE068693-B366-4550-88F4-2F388B731E9F}" srcOrd="1" destOrd="0" presId="urn:microsoft.com/office/officeart/2008/layout/HorizontalMultiLevelHierarchy"/>
    <dgm:cxn modelId="{551408E1-5C76-4EF5-9CDF-E42C4272BFB3}" type="presOf" srcId="{A0AFD344-48D0-4979-A24B-4BBF196F485E}" destId="{3A1EC81F-8743-42AC-B3A5-38BACD5EB996}" srcOrd="0" destOrd="0" presId="urn:microsoft.com/office/officeart/2008/layout/HorizontalMultiLevelHierarchy"/>
    <dgm:cxn modelId="{E17E7203-F739-487F-AC29-EDE70D1C7E8F}" type="presOf" srcId="{4B99377A-A100-49C6-9A64-006FAFA83284}" destId="{B077CEEF-EA9E-4A0E-BAC2-EC60263AA570}" srcOrd="0" destOrd="0" presId="urn:microsoft.com/office/officeart/2008/layout/HorizontalMultiLevelHierarchy"/>
    <dgm:cxn modelId="{55748311-F474-4A68-9DE1-A76B645284F8}" type="presOf" srcId="{86768206-8CFA-491F-8DDD-95C7115FF7C6}" destId="{DB56385B-8E9E-4FEB-9328-07195CAF1F92}" srcOrd="0" destOrd="0" presId="urn:microsoft.com/office/officeart/2008/layout/HorizontalMultiLevelHierarchy"/>
    <dgm:cxn modelId="{F44DF65C-8122-4A46-A9E8-A3A61E737E21}" type="presOf" srcId="{133C135A-087A-4672-B0DC-2AEA04F7D0EF}" destId="{270F1ECE-388A-4C3B-8566-B66F653755A9}" srcOrd="1" destOrd="0" presId="urn:microsoft.com/office/officeart/2008/layout/HorizontalMultiLevelHierarchy"/>
    <dgm:cxn modelId="{AFDA3516-8580-4FD5-948F-1CB5F2968329}" type="presOf" srcId="{96DBD64E-A89C-42AB-BED9-BB398C05410A}" destId="{9E6E882E-8D65-4771-938F-B872108BB58C}" srcOrd="0" destOrd="0" presId="urn:microsoft.com/office/officeart/2008/layout/HorizontalMultiLevelHierarchy"/>
    <dgm:cxn modelId="{B656CF0F-610B-4354-8BA2-75F654FF60F3}" srcId="{B83F9D79-4666-4F6E-9183-10A107392118}" destId="{F2F58186-E6D5-4474-AEF1-54FE341F3795}" srcOrd="0" destOrd="0" parTransId="{C1704FFD-3DB0-45C1-B19A-B92A45306A67}" sibTransId="{DA54312A-29C7-4FF6-95C0-C4D3A34B9F12}"/>
    <dgm:cxn modelId="{38C6AD35-7CD6-4DC1-93F8-FAC905FB08BE}" type="presOf" srcId="{2FF83A74-C959-4C51-B22E-8C0C70DE99DB}" destId="{19FD9056-0DB8-42D5-8A4F-0D738115FE3C}" srcOrd="1" destOrd="0" presId="urn:microsoft.com/office/officeart/2008/layout/HorizontalMultiLevelHierarchy"/>
    <dgm:cxn modelId="{7D383F6B-AD81-47B6-AF27-9F81FFDAC709}" type="presOf" srcId="{823060C5-CE3B-4D40-B42F-176A644804DD}" destId="{889D7CDA-E75C-4BE6-A729-25D6C6BCA41F}" srcOrd="0" destOrd="0" presId="urn:microsoft.com/office/officeart/2008/layout/HorizontalMultiLevelHierarchy"/>
    <dgm:cxn modelId="{FFA4BC5F-087D-44F8-B059-09095DA19D66}" type="presOf" srcId="{B83F9D79-4666-4F6E-9183-10A107392118}" destId="{F1F3573A-94AB-4283-937B-4BACD3C643BC}" srcOrd="0" destOrd="0" presId="urn:microsoft.com/office/officeart/2008/layout/HorizontalMultiLevelHierarchy"/>
    <dgm:cxn modelId="{B489294C-56DA-40AF-8765-B86712606625}" type="presOf" srcId="{BC8A0E32-63B1-4F55-B963-C0F54698FD11}" destId="{C62E2156-31D0-426C-91CA-9F91A27B9752}" srcOrd="0" destOrd="0" presId="urn:microsoft.com/office/officeart/2008/layout/HorizontalMultiLevelHierarchy"/>
    <dgm:cxn modelId="{9E18AB79-E09D-49FB-ADFA-BEAFE4B62DCB}" type="presOf" srcId="{AC278850-47FA-4BEF-AB0F-E31CBB6C1BA3}" destId="{65A2EA9E-5D60-45FC-8749-3C94E0C7B5C3}" srcOrd="0" destOrd="0" presId="urn:microsoft.com/office/officeart/2008/layout/HorizontalMultiLevelHierarchy"/>
    <dgm:cxn modelId="{9A6ECBB1-3BE2-4706-89C0-512A567499F4}" type="presOf" srcId="{A85ABAFC-20F5-4C44-A3DF-37E5658200E8}" destId="{F065B22D-33B4-48FA-90A6-BADCE8FC21F7}" srcOrd="1" destOrd="0" presId="urn:microsoft.com/office/officeart/2008/layout/HorizontalMultiLevelHierarchy"/>
    <dgm:cxn modelId="{2FBF0172-9E2A-4432-A5E4-D4BA7291C7B4}" type="presOf" srcId="{36C3A922-672C-4C55-8672-4CFEEAAFF50E}" destId="{698A110A-C75C-4D4D-A4E2-81E254F5FE9F}" srcOrd="1" destOrd="0" presId="urn:microsoft.com/office/officeart/2008/layout/HorizontalMultiLevelHierarchy"/>
    <dgm:cxn modelId="{B495C305-8B52-4288-9B09-C9C9D5A2CC9F}" type="presOf" srcId="{A6F03D16-384C-40B9-B170-EC1C8089E446}" destId="{826CD627-817D-440A-9437-570CBD651D8E}" srcOrd="1" destOrd="0" presId="urn:microsoft.com/office/officeart/2008/layout/HorizontalMultiLevelHierarchy"/>
    <dgm:cxn modelId="{AA0DF5D7-B4A7-4F6A-98FE-0A35431EA51C}" type="presOf" srcId="{9AE4D661-F44B-4626-A58C-4A47637BF743}" destId="{00A6AD77-8B8F-4BEF-8230-F7BD2E497FA0}" srcOrd="0" destOrd="0" presId="urn:microsoft.com/office/officeart/2008/layout/HorizontalMultiLevelHierarchy"/>
    <dgm:cxn modelId="{DD1F7E7A-EC8E-46C8-8799-9C696E14A198}" type="presOf" srcId="{9B6E4C5D-D988-49CC-A7FD-AEBD14A8DBF4}" destId="{EF5709AC-DDD0-4B5F-956D-C3E25636C44F}" srcOrd="0" destOrd="0" presId="urn:microsoft.com/office/officeart/2008/layout/HorizontalMultiLevelHierarchy"/>
    <dgm:cxn modelId="{3908E477-185F-4D10-B25C-F59346AA9032}" srcId="{0B4A0B61-1C72-445B-BB5B-8CEEF355ED32}" destId="{9D9FBA37-5913-42CE-8E2B-71A5ADCB2E5B}" srcOrd="2" destOrd="0" parTransId="{7DE4F17D-57C3-48DA-8D1E-E62D874FF0DA}" sibTransId="{EE7F79C0-9460-43A7-B5F1-1C7BCAA7226F}"/>
    <dgm:cxn modelId="{238D9DBA-E8FD-4921-BCF8-785081725DB0}" type="presOf" srcId="{794BCA2A-F159-418F-8023-0BF2E8C3EA6E}" destId="{EBF20BDD-4A3C-4354-93A1-FC26DC96759B}" srcOrd="0" destOrd="0" presId="urn:microsoft.com/office/officeart/2008/layout/HorizontalMultiLevelHierarchy"/>
    <dgm:cxn modelId="{3ADF9088-EBB2-4AA4-8ADA-43DC3A7F9220}" type="presOf" srcId="{48396B08-1D2C-4A40-A9CE-774364581000}" destId="{6B916A9E-7600-43E0-9EF9-4F09877A11EF}" srcOrd="1" destOrd="0" presId="urn:microsoft.com/office/officeart/2008/layout/HorizontalMultiLevelHierarchy"/>
    <dgm:cxn modelId="{3E653C57-68A7-4E37-91A1-E8B60EB50468}" type="presOf" srcId="{FC1E8BE0-1C16-4F29-97E8-92E8ED3DAA9F}" destId="{7AE354E3-5255-47F3-BCC1-73F5416CBDAC}" srcOrd="0" destOrd="0" presId="urn:microsoft.com/office/officeart/2008/layout/HorizontalMultiLevelHierarchy"/>
    <dgm:cxn modelId="{6531CD5F-4F56-4DFA-8E1C-A785CC8996B7}" srcId="{D8CA76FC-23D6-46E8-B8A1-1943FACAF78A}" destId="{FD5433EA-6BB5-48DD-8727-7950905EBE8B}" srcOrd="0" destOrd="0" parTransId="{DA08F6EE-974A-44A3-B25F-0A7805234121}" sibTransId="{C007F2E0-9A09-44A9-8910-0EA9B602E21E}"/>
    <dgm:cxn modelId="{4DBB29F7-2DD2-40B9-9924-D6F0D6188AEE}" type="presOf" srcId="{2FF83A74-C959-4C51-B22E-8C0C70DE99DB}" destId="{C31431C8-ADC9-4D38-89A4-4E0904C50B3D}" srcOrd="0" destOrd="0" presId="urn:microsoft.com/office/officeart/2008/layout/HorizontalMultiLevelHierarchy"/>
    <dgm:cxn modelId="{B05D60DA-F9D5-465F-8C0D-7EC86E5FDCDA}" type="presOf" srcId="{4F8B8063-2E92-4D43-B4F4-299DB552C73D}" destId="{85D51D66-56D1-4344-B2B1-F691994DCE26}" srcOrd="0" destOrd="0" presId="urn:microsoft.com/office/officeart/2008/layout/HorizontalMultiLevelHierarchy"/>
    <dgm:cxn modelId="{0DE4E020-EC15-4F89-B915-5C52FF71467E}" type="presOf" srcId="{EED93861-9943-4FA4-9391-8B9C72988648}" destId="{78E8D86F-B9A5-465E-96BB-A3D7B4D94A32}" srcOrd="1" destOrd="0" presId="urn:microsoft.com/office/officeart/2008/layout/HorizontalMultiLevelHierarchy"/>
    <dgm:cxn modelId="{6F1CBF16-C569-481D-8717-CFD508737E3A}" type="presOf" srcId="{96A18569-2886-45B2-831B-7A59992CEA45}" destId="{4ACF6C40-AF31-40A3-852C-537D413AE24D}" srcOrd="0" destOrd="0" presId="urn:microsoft.com/office/officeart/2008/layout/HorizontalMultiLevelHierarchy"/>
    <dgm:cxn modelId="{EBCD1D03-65DC-4CFC-B2C2-1165CB53BD9C}" type="presOf" srcId="{A3268DCF-C6BF-48F5-9AE9-D16A49C036DC}" destId="{C96EBAE6-F099-4288-851A-1D7B559FB9E3}" srcOrd="0" destOrd="0" presId="urn:microsoft.com/office/officeart/2008/layout/HorizontalMultiLevelHierarchy"/>
    <dgm:cxn modelId="{93876865-743F-46DB-80B9-1F2451843A89}" srcId="{B83F9D79-4666-4F6E-9183-10A107392118}" destId="{96DBD64E-A89C-42AB-BED9-BB398C05410A}" srcOrd="4" destOrd="0" parTransId="{133C135A-087A-4672-B0DC-2AEA04F7D0EF}" sibTransId="{30E1846D-C292-4C3D-8A87-1A80D384AD97}"/>
    <dgm:cxn modelId="{C1716231-8E15-4744-A3FA-3585081780C0}" type="presOf" srcId="{8F17010F-B46C-408E-865C-7D8AFB1665E6}" destId="{47F80C46-8B4D-49B6-9355-98B3916AC512}" srcOrd="0" destOrd="0" presId="urn:microsoft.com/office/officeart/2008/layout/HorizontalMultiLevelHierarchy"/>
    <dgm:cxn modelId="{FA5DF977-3135-4581-9E31-54F56BB565EB}" type="presOf" srcId="{DA08F6EE-974A-44A3-B25F-0A7805234121}" destId="{B6BE07A8-0238-4278-A776-A7FB038A8FB9}" srcOrd="1" destOrd="0" presId="urn:microsoft.com/office/officeart/2008/layout/HorizontalMultiLevelHierarchy"/>
    <dgm:cxn modelId="{4E8E3AC6-69F1-4899-9888-74F27C242759}" type="presOf" srcId="{7097E636-C97A-48F4-BFF4-6E2F5ACAB109}" destId="{DC47B35F-29A2-4971-8E84-A79ED37F2BCE}" srcOrd="0" destOrd="0" presId="urn:microsoft.com/office/officeart/2008/layout/HorizontalMultiLevelHierarchy"/>
    <dgm:cxn modelId="{538FE971-E52B-4CE9-BE5A-2D58CD07A084}" srcId="{BC8A0E32-63B1-4F55-B963-C0F54698FD11}" destId="{89E25EB4-FEFF-4BAC-B145-B6B3527D919C}" srcOrd="0" destOrd="0" parTransId="{8190B204-2E30-497D-B04D-8575FC929C8D}" sibTransId="{96811A33-DFE1-457B-8C3E-314BCF985B7A}"/>
    <dgm:cxn modelId="{25DFCFE0-7352-474A-B449-45466E0EE5B1}" type="presParOf" srcId="{4ACF6C40-AF31-40A3-852C-537D413AE24D}" destId="{D1970238-649E-4162-AD3B-824723FA981E}" srcOrd="0" destOrd="0" presId="urn:microsoft.com/office/officeart/2008/layout/HorizontalMultiLevelHierarchy"/>
    <dgm:cxn modelId="{D7B2CFC5-0D39-4E3D-8E37-DB82C8856BDD}" type="presParOf" srcId="{D1970238-649E-4162-AD3B-824723FA981E}" destId="{F1F3573A-94AB-4283-937B-4BACD3C643BC}" srcOrd="0" destOrd="0" presId="urn:microsoft.com/office/officeart/2008/layout/HorizontalMultiLevelHierarchy"/>
    <dgm:cxn modelId="{07916B07-563B-45E6-B5AD-EB2E469FDB1B}" type="presParOf" srcId="{D1970238-649E-4162-AD3B-824723FA981E}" destId="{898B0048-7D4E-425A-BA45-D3C2B1D7ED9F}" srcOrd="1" destOrd="0" presId="urn:microsoft.com/office/officeart/2008/layout/HorizontalMultiLevelHierarchy"/>
    <dgm:cxn modelId="{60B787A3-9ACE-4D3A-8EA5-642514A224CB}" type="presParOf" srcId="{898B0048-7D4E-425A-BA45-D3C2B1D7ED9F}" destId="{52A33092-496D-4B21-B003-DAC330963509}" srcOrd="0" destOrd="0" presId="urn:microsoft.com/office/officeart/2008/layout/HorizontalMultiLevelHierarchy"/>
    <dgm:cxn modelId="{D6E05730-ED19-4C77-9221-D0B8168FDC09}" type="presParOf" srcId="{52A33092-496D-4B21-B003-DAC330963509}" destId="{D6321658-5646-4DF8-97EE-D907EFAD2881}" srcOrd="0" destOrd="0" presId="urn:microsoft.com/office/officeart/2008/layout/HorizontalMultiLevelHierarchy"/>
    <dgm:cxn modelId="{78847E46-06DE-4694-9A92-5F71EFB5B4DC}" type="presParOf" srcId="{898B0048-7D4E-425A-BA45-D3C2B1D7ED9F}" destId="{03BEFF14-DF14-4F42-B7FF-245A44241561}" srcOrd="1" destOrd="0" presId="urn:microsoft.com/office/officeart/2008/layout/HorizontalMultiLevelHierarchy"/>
    <dgm:cxn modelId="{E7C48195-7717-4F6B-A148-F057182B2F6B}" type="presParOf" srcId="{03BEFF14-DF14-4F42-B7FF-245A44241561}" destId="{0C52B5D8-DEF0-41AB-8327-8B3240DA05CD}" srcOrd="0" destOrd="0" presId="urn:microsoft.com/office/officeart/2008/layout/HorizontalMultiLevelHierarchy"/>
    <dgm:cxn modelId="{22D7A364-5226-495F-B633-1AFFB8E57AE2}" type="presParOf" srcId="{03BEFF14-DF14-4F42-B7FF-245A44241561}" destId="{B24F5EC9-744D-44E3-901E-9FC02900EBA2}" srcOrd="1" destOrd="0" presId="urn:microsoft.com/office/officeart/2008/layout/HorizontalMultiLevelHierarchy"/>
    <dgm:cxn modelId="{68452FAC-E689-4F10-88C0-062C788841DD}" type="presParOf" srcId="{B24F5EC9-744D-44E3-901E-9FC02900EBA2}" destId="{226D6C0C-C44C-4DB8-B97C-16BD25CC773F}" srcOrd="0" destOrd="0" presId="urn:microsoft.com/office/officeart/2008/layout/HorizontalMultiLevelHierarchy"/>
    <dgm:cxn modelId="{C8CA6DBF-7179-4756-93F5-5BBAA4CB7066}" type="presParOf" srcId="{226D6C0C-C44C-4DB8-B97C-16BD25CC773F}" destId="{CE1DC1FA-45C9-4B82-B8CE-D1B25FADE2A0}" srcOrd="0" destOrd="0" presId="urn:microsoft.com/office/officeart/2008/layout/HorizontalMultiLevelHierarchy"/>
    <dgm:cxn modelId="{AC25FF07-A974-4360-A4B6-BB7348F8C11F}" type="presParOf" srcId="{B24F5EC9-744D-44E3-901E-9FC02900EBA2}" destId="{8932E4B0-5FC6-4023-B2AC-51FF895BE075}" srcOrd="1" destOrd="0" presId="urn:microsoft.com/office/officeart/2008/layout/HorizontalMultiLevelHierarchy"/>
    <dgm:cxn modelId="{33F20164-5F35-4BEF-BB6E-C7C53E92F433}" type="presParOf" srcId="{8932E4B0-5FC6-4023-B2AC-51FF895BE075}" destId="{DC47B35F-29A2-4971-8E84-A79ED37F2BCE}" srcOrd="0" destOrd="0" presId="urn:microsoft.com/office/officeart/2008/layout/HorizontalMultiLevelHierarchy"/>
    <dgm:cxn modelId="{1ECED117-004B-4945-B735-4D8F2703CC9C}" type="presParOf" srcId="{8932E4B0-5FC6-4023-B2AC-51FF895BE075}" destId="{D1CECE09-8FFE-41A2-93A3-4C85B4F8FA3D}" srcOrd="1" destOrd="0" presId="urn:microsoft.com/office/officeart/2008/layout/HorizontalMultiLevelHierarchy"/>
    <dgm:cxn modelId="{A2A4E990-6F5D-4261-B70E-369DD8963DA0}" type="presParOf" srcId="{898B0048-7D4E-425A-BA45-D3C2B1D7ED9F}" destId="{25D33558-046A-46D5-A2D5-CB17CA8F7A1C}" srcOrd="2" destOrd="0" presId="urn:microsoft.com/office/officeart/2008/layout/HorizontalMultiLevelHierarchy"/>
    <dgm:cxn modelId="{E2662072-B951-4CB7-8E65-E41B6844601E}" type="presParOf" srcId="{25D33558-046A-46D5-A2D5-CB17CA8F7A1C}" destId="{6E85302C-305B-4096-B76B-08EDC3539591}" srcOrd="0" destOrd="0" presId="urn:microsoft.com/office/officeart/2008/layout/HorizontalMultiLevelHierarchy"/>
    <dgm:cxn modelId="{1DD9AB25-B177-4CD2-8129-8BCDF588CACF}" type="presParOf" srcId="{898B0048-7D4E-425A-BA45-D3C2B1D7ED9F}" destId="{A7973705-22A9-4EDD-900F-7AB8CA74F97C}" srcOrd="3" destOrd="0" presId="urn:microsoft.com/office/officeart/2008/layout/HorizontalMultiLevelHierarchy"/>
    <dgm:cxn modelId="{72383790-9B2F-49AB-85D8-D5C97E01F965}" type="presParOf" srcId="{A7973705-22A9-4EDD-900F-7AB8CA74F97C}" destId="{CFA632B8-FB50-4787-9BFD-AACDB4CE371F}" srcOrd="0" destOrd="0" presId="urn:microsoft.com/office/officeart/2008/layout/HorizontalMultiLevelHierarchy"/>
    <dgm:cxn modelId="{5ED503AC-E0FA-4928-B570-FE70921D8FDB}" type="presParOf" srcId="{A7973705-22A9-4EDD-900F-7AB8CA74F97C}" destId="{AD1105FB-6618-4466-BF9E-C2D796C76931}" srcOrd="1" destOrd="0" presId="urn:microsoft.com/office/officeart/2008/layout/HorizontalMultiLevelHierarchy"/>
    <dgm:cxn modelId="{51EEE19B-EF60-4F14-A116-FFA9FF114A7F}" type="presParOf" srcId="{AD1105FB-6618-4466-BF9E-C2D796C76931}" destId="{75248443-2C51-425F-A8C1-DE5E80C93CE1}" srcOrd="0" destOrd="0" presId="urn:microsoft.com/office/officeart/2008/layout/HorizontalMultiLevelHierarchy"/>
    <dgm:cxn modelId="{4626A3BE-5893-4323-93FD-E0CA8BD2DB10}" type="presParOf" srcId="{75248443-2C51-425F-A8C1-DE5E80C93CE1}" destId="{CE068693-B366-4550-88F4-2F388B731E9F}" srcOrd="0" destOrd="0" presId="urn:microsoft.com/office/officeart/2008/layout/HorizontalMultiLevelHierarchy"/>
    <dgm:cxn modelId="{AC4B8ACF-FB9E-475F-A4B3-9CF3D7687000}" type="presParOf" srcId="{AD1105FB-6618-4466-BF9E-C2D796C76931}" destId="{0FF10E6A-2760-4978-B230-0A32DF19722D}" srcOrd="1" destOrd="0" presId="urn:microsoft.com/office/officeart/2008/layout/HorizontalMultiLevelHierarchy"/>
    <dgm:cxn modelId="{D530CEEE-0E0C-4A91-9789-FEDAA6E56213}" type="presParOf" srcId="{0FF10E6A-2760-4978-B230-0A32DF19722D}" destId="{47F80C46-8B4D-49B6-9355-98B3916AC512}" srcOrd="0" destOrd="0" presId="urn:microsoft.com/office/officeart/2008/layout/HorizontalMultiLevelHierarchy"/>
    <dgm:cxn modelId="{63C3CCDF-7C56-4472-AD2A-277E25BCB059}" type="presParOf" srcId="{0FF10E6A-2760-4978-B230-0A32DF19722D}" destId="{848F46DF-045E-45E4-9051-5C0DCDDE93BD}" srcOrd="1" destOrd="0" presId="urn:microsoft.com/office/officeart/2008/layout/HorizontalMultiLevelHierarchy"/>
    <dgm:cxn modelId="{06B94872-AE08-470A-9320-A7D3AF2EFC79}" type="presParOf" srcId="{898B0048-7D4E-425A-BA45-D3C2B1D7ED9F}" destId="{580540EA-552D-413C-ADDA-0678D684ACC7}" srcOrd="4" destOrd="0" presId="urn:microsoft.com/office/officeart/2008/layout/HorizontalMultiLevelHierarchy"/>
    <dgm:cxn modelId="{26877E22-DB5B-4FF2-8A35-5DA0F0CE6E50}" type="presParOf" srcId="{580540EA-552D-413C-ADDA-0678D684ACC7}" destId="{6B916A9E-7600-43E0-9EF9-4F09877A11EF}" srcOrd="0" destOrd="0" presId="urn:microsoft.com/office/officeart/2008/layout/HorizontalMultiLevelHierarchy"/>
    <dgm:cxn modelId="{24466BEB-6589-4AA8-AFB8-02CF359E7D25}" type="presParOf" srcId="{898B0048-7D4E-425A-BA45-D3C2B1D7ED9F}" destId="{3183D360-0D3A-4280-9204-8EF8CB0D90F8}" srcOrd="5" destOrd="0" presId="urn:microsoft.com/office/officeart/2008/layout/HorizontalMultiLevelHierarchy"/>
    <dgm:cxn modelId="{488C24B2-0F0C-4515-9F72-55252A695677}" type="presParOf" srcId="{3183D360-0D3A-4280-9204-8EF8CB0D90F8}" destId="{91F064DD-4A4F-4CDA-9974-FCA5B4EC89AE}" srcOrd="0" destOrd="0" presId="urn:microsoft.com/office/officeart/2008/layout/HorizontalMultiLevelHierarchy"/>
    <dgm:cxn modelId="{1604829B-88CF-45E1-8E80-E381CD9BFDB9}" type="presParOf" srcId="{3183D360-0D3A-4280-9204-8EF8CB0D90F8}" destId="{90D65B45-23DD-479E-9F30-45EE4E2C3074}" srcOrd="1" destOrd="0" presId="urn:microsoft.com/office/officeart/2008/layout/HorizontalMultiLevelHierarchy"/>
    <dgm:cxn modelId="{2752375A-97F9-4F76-A184-F163B1922D18}" type="presParOf" srcId="{90D65B45-23DD-479E-9F30-45EE4E2C3074}" destId="{951F1D29-4251-43F5-88B9-2DE64CBFD676}" srcOrd="0" destOrd="0" presId="urn:microsoft.com/office/officeart/2008/layout/HorizontalMultiLevelHierarchy"/>
    <dgm:cxn modelId="{824F5E6B-0BC5-407B-8EF7-DF210D51583B}" type="presParOf" srcId="{951F1D29-4251-43F5-88B9-2DE64CBFD676}" destId="{1185F80A-D447-4164-87FB-652D1A6EA708}" srcOrd="0" destOrd="0" presId="urn:microsoft.com/office/officeart/2008/layout/HorizontalMultiLevelHierarchy"/>
    <dgm:cxn modelId="{21BAA186-B4F2-4D48-92ED-26F3933B1898}" type="presParOf" srcId="{90D65B45-23DD-479E-9F30-45EE4E2C3074}" destId="{6E97AF73-115F-4E55-AC0A-66F9E1852DCF}" srcOrd="1" destOrd="0" presId="urn:microsoft.com/office/officeart/2008/layout/HorizontalMultiLevelHierarchy"/>
    <dgm:cxn modelId="{D3A3C955-E89E-4096-84BD-95AC82F600A9}" type="presParOf" srcId="{6E97AF73-115F-4E55-AC0A-66F9E1852DCF}" destId="{A1B47958-BCD9-4CD8-A174-6F2945BBD127}" srcOrd="0" destOrd="0" presId="urn:microsoft.com/office/officeart/2008/layout/HorizontalMultiLevelHierarchy"/>
    <dgm:cxn modelId="{183946B0-AE59-4176-B3F5-38608E76C432}" type="presParOf" srcId="{6E97AF73-115F-4E55-AC0A-66F9E1852DCF}" destId="{F7AA8A9C-CB2B-4B5E-90F5-AE8EC70B7B9D}" srcOrd="1" destOrd="0" presId="urn:microsoft.com/office/officeart/2008/layout/HorizontalMultiLevelHierarchy"/>
    <dgm:cxn modelId="{E14A80EA-4959-43E3-B871-0A4A0388E448}" type="presParOf" srcId="{898B0048-7D4E-425A-BA45-D3C2B1D7ED9F}" destId="{F16B76B1-8B2A-49E0-9766-742EEB44232D}" srcOrd="6" destOrd="0" presId="urn:microsoft.com/office/officeart/2008/layout/HorizontalMultiLevelHierarchy"/>
    <dgm:cxn modelId="{8D543031-1CBD-4EAE-9590-6922745572C3}" type="presParOf" srcId="{F16B76B1-8B2A-49E0-9766-742EEB44232D}" destId="{283D7071-2891-487D-98FF-D683AEF7FE22}" srcOrd="0" destOrd="0" presId="urn:microsoft.com/office/officeart/2008/layout/HorizontalMultiLevelHierarchy"/>
    <dgm:cxn modelId="{AC09F62A-ABA8-4866-B47D-36A099782ECF}" type="presParOf" srcId="{898B0048-7D4E-425A-BA45-D3C2B1D7ED9F}" destId="{DE1C9971-685A-4D67-B93C-581486A87EB5}" srcOrd="7" destOrd="0" presId="urn:microsoft.com/office/officeart/2008/layout/HorizontalMultiLevelHierarchy"/>
    <dgm:cxn modelId="{C3FD0E87-4B39-4208-97A0-C52A8AF5F160}" type="presParOf" srcId="{DE1C9971-685A-4D67-B93C-581486A87EB5}" destId="{F0D44F67-AB0C-4A8E-9C04-74411BC423C7}" srcOrd="0" destOrd="0" presId="urn:microsoft.com/office/officeart/2008/layout/HorizontalMultiLevelHierarchy"/>
    <dgm:cxn modelId="{913E1569-168B-4710-98E0-CC3A2F493B5B}" type="presParOf" srcId="{DE1C9971-685A-4D67-B93C-581486A87EB5}" destId="{757D84EB-99B1-4915-A94D-26C8F5411DE7}" srcOrd="1" destOrd="0" presId="urn:microsoft.com/office/officeart/2008/layout/HorizontalMultiLevelHierarchy"/>
    <dgm:cxn modelId="{7A20EC3A-410E-4381-8D96-95EF68DCF1A4}" type="presParOf" srcId="{757D84EB-99B1-4915-A94D-26C8F5411DE7}" destId="{6E5D97BE-F393-4AF7-9A0A-D86209C3216D}" srcOrd="0" destOrd="0" presId="urn:microsoft.com/office/officeart/2008/layout/HorizontalMultiLevelHierarchy"/>
    <dgm:cxn modelId="{00FBCA13-9D34-429D-BE07-62097DFEC71B}" type="presParOf" srcId="{6E5D97BE-F393-4AF7-9A0A-D86209C3216D}" destId="{C7733E6E-7556-41F6-98B7-E7A8A85882F5}" srcOrd="0" destOrd="0" presId="urn:microsoft.com/office/officeart/2008/layout/HorizontalMultiLevelHierarchy"/>
    <dgm:cxn modelId="{9B6B290C-78A6-40AB-9BDD-7A1A6186697B}" type="presParOf" srcId="{757D84EB-99B1-4915-A94D-26C8F5411DE7}" destId="{E52F229B-277E-4DC5-A887-36B010CF5426}" srcOrd="1" destOrd="0" presId="urn:microsoft.com/office/officeart/2008/layout/HorizontalMultiLevelHierarchy"/>
    <dgm:cxn modelId="{06E570DF-91CD-46A4-8C9C-1A5724BE63B8}" type="presParOf" srcId="{E52F229B-277E-4DC5-A887-36B010CF5426}" destId="{3A1EC81F-8743-42AC-B3A5-38BACD5EB996}" srcOrd="0" destOrd="0" presId="urn:microsoft.com/office/officeart/2008/layout/HorizontalMultiLevelHierarchy"/>
    <dgm:cxn modelId="{769F35E9-0091-44BF-8A21-C262F64B73B1}" type="presParOf" srcId="{E52F229B-277E-4DC5-A887-36B010CF5426}" destId="{2EE95DBA-2A04-499D-BF63-C6CAFB5B2424}" srcOrd="1" destOrd="0" presId="urn:microsoft.com/office/officeart/2008/layout/HorizontalMultiLevelHierarchy"/>
    <dgm:cxn modelId="{C23D3A57-96EB-4EAB-8F78-77F2C031FC55}" type="presParOf" srcId="{898B0048-7D4E-425A-BA45-D3C2B1D7ED9F}" destId="{4A6CBE3F-786F-4088-975A-8D9F82E0F2D3}" srcOrd="8" destOrd="0" presId="urn:microsoft.com/office/officeart/2008/layout/HorizontalMultiLevelHierarchy"/>
    <dgm:cxn modelId="{2445E393-3061-45A9-AB86-5AF732872B37}" type="presParOf" srcId="{4A6CBE3F-786F-4088-975A-8D9F82E0F2D3}" destId="{270F1ECE-388A-4C3B-8566-B66F653755A9}" srcOrd="0" destOrd="0" presId="urn:microsoft.com/office/officeart/2008/layout/HorizontalMultiLevelHierarchy"/>
    <dgm:cxn modelId="{84E92F08-7D53-4DAE-BB78-9C8118FAE30D}" type="presParOf" srcId="{898B0048-7D4E-425A-BA45-D3C2B1D7ED9F}" destId="{22D8E2F5-C30D-4DD9-8982-BB1D43B9EB11}" srcOrd="9" destOrd="0" presId="urn:microsoft.com/office/officeart/2008/layout/HorizontalMultiLevelHierarchy"/>
    <dgm:cxn modelId="{F4C52974-7E0B-4A65-85DE-BF30D7A82F42}" type="presParOf" srcId="{22D8E2F5-C30D-4DD9-8982-BB1D43B9EB11}" destId="{9E6E882E-8D65-4771-938F-B872108BB58C}" srcOrd="0" destOrd="0" presId="urn:microsoft.com/office/officeart/2008/layout/HorizontalMultiLevelHierarchy"/>
    <dgm:cxn modelId="{CA4A9731-03B6-4ACE-BF04-79BB5BA4A416}" type="presParOf" srcId="{22D8E2F5-C30D-4DD9-8982-BB1D43B9EB11}" destId="{CC140F0A-2785-4D23-83D4-AA56EE1096BE}" srcOrd="1" destOrd="0" presId="urn:microsoft.com/office/officeart/2008/layout/HorizontalMultiLevelHierarchy"/>
    <dgm:cxn modelId="{7CC6909C-61FA-4FA5-A16E-60661DFEF772}" type="presParOf" srcId="{CC140F0A-2785-4D23-83D4-AA56EE1096BE}" destId="{9D08A69C-B8F7-4819-A116-63C1D1DDE41D}" srcOrd="0" destOrd="0" presId="urn:microsoft.com/office/officeart/2008/layout/HorizontalMultiLevelHierarchy"/>
    <dgm:cxn modelId="{F76F11F3-BC0E-4CBF-AAF7-0866B254C1E1}" type="presParOf" srcId="{9D08A69C-B8F7-4819-A116-63C1D1DDE41D}" destId="{42BD0379-B7E6-4DBA-B8D1-D870F712908E}" srcOrd="0" destOrd="0" presId="urn:microsoft.com/office/officeart/2008/layout/HorizontalMultiLevelHierarchy"/>
    <dgm:cxn modelId="{D3D01707-9475-4EBD-9E0A-0E73C72E90D4}" type="presParOf" srcId="{CC140F0A-2785-4D23-83D4-AA56EE1096BE}" destId="{7F34D8D4-4969-41AF-AE48-10EC10537504}" srcOrd="1" destOrd="0" presId="urn:microsoft.com/office/officeart/2008/layout/HorizontalMultiLevelHierarchy"/>
    <dgm:cxn modelId="{EAA1D5C3-9014-4B01-86DA-393099590754}" type="presParOf" srcId="{7F34D8D4-4969-41AF-AE48-10EC10537504}" destId="{BD19B7BF-A850-40F5-90CB-9B90E034A618}" srcOrd="0" destOrd="0" presId="urn:microsoft.com/office/officeart/2008/layout/HorizontalMultiLevelHierarchy"/>
    <dgm:cxn modelId="{57E6A4A2-2DBC-489D-B62D-DDB8A38480B7}" type="presParOf" srcId="{7F34D8D4-4969-41AF-AE48-10EC10537504}" destId="{8124AF19-AD94-4701-B33E-938C738D79C2}" srcOrd="1" destOrd="0" presId="urn:microsoft.com/office/officeart/2008/layout/HorizontalMultiLevelHierarchy"/>
    <dgm:cxn modelId="{800BABDB-4615-4C84-B749-73F08F03B87C}" type="presParOf" srcId="{898B0048-7D4E-425A-BA45-D3C2B1D7ED9F}" destId="{C31431C8-ADC9-4D38-89A4-4E0904C50B3D}" srcOrd="10" destOrd="0" presId="urn:microsoft.com/office/officeart/2008/layout/HorizontalMultiLevelHierarchy"/>
    <dgm:cxn modelId="{BF9813E5-E9C2-4215-84E7-686403F2BD68}" type="presParOf" srcId="{C31431C8-ADC9-4D38-89A4-4E0904C50B3D}" destId="{19FD9056-0DB8-42D5-8A4F-0D738115FE3C}" srcOrd="0" destOrd="0" presId="urn:microsoft.com/office/officeart/2008/layout/HorizontalMultiLevelHierarchy"/>
    <dgm:cxn modelId="{F7052F5F-A927-4309-BA69-8CD0332BD70C}" type="presParOf" srcId="{898B0048-7D4E-425A-BA45-D3C2B1D7ED9F}" destId="{D12B215E-7A7A-4484-8C5D-93AAA939379E}" srcOrd="11" destOrd="0" presId="urn:microsoft.com/office/officeart/2008/layout/HorizontalMultiLevelHierarchy"/>
    <dgm:cxn modelId="{698D6C1F-BF67-41DF-8EDA-105EE4824C84}" type="presParOf" srcId="{D12B215E-7A7A-4484-8C5D-93AAA939379E}" destId="{9C334502-46B8-44CC-8E49-E4A760E5863C}" srcOrd="0" destOrd="0" presId="urn:microsoft.com/office/officeart/2008/layout/HorizontalMultiLevelHierarchy"/>
    <dgm:cxn modelId="{9F13997C-46F9-461A-AF48-FB0E2CDB797C}" type="presParOf" srcId="{D12B215E-7A7A-4484-8C5D-93AAA939379E}" destId="{3C69470A-D9CD-42B5-AEC1-05D653FCA3EE}" srcOrd="1" destOrd="0" presId="urn:microsoft.com/office/officeart/2008/layout/HorizontalMultiLevelHierarchy"/>
    <dgm:cxn modelId="{B9DA36C7-6471-454B-AE31-1619E2F50AAA}" type="presParOf" srcId="{3C69470A-D9CD-42B5-AEC1-05D653FCA3EE}" destId="{10454439-50B6-42C4-AC00-412E93326087}" srcOrd="0" destOrd="0" presId="urn:microsoft.com/office/officeart/2008/layout/HorizontalMultiLevelHierarchy"/>
    <dgm:cxn modelId="{78933628-B6D1-47D6-AEFE-6FF6506596A3}" type="presParOf" srcId="{10454439-50B6-42C4-AC00-412E93326087}" destId="{03CE23B2-E495-4C84-A70A-123260405246}" srcOrd="0" destOrd="0" presId="urn:microsoft.com/office/officeart/2008/layout/HorizontalMultiLevelHierarchy"/>
    <dgm:cxn modelId="{A392B7D1-2A5A-4850-9670-01A4E5A56055}" type="presParOf" srcId="{3C69470A-D9CD-42B5-AEC1-05D653FCA3EE}" destId="{37A6EEAA-30E1-4CB0-8ED5-BEF18ACB8B42}" srcOrd="1" destOrd="0" presId="urn:microsoft.com/office/officeart/2008/layout/HorizontalMultiLevelHierarchy"/>
    <dgm:cxn modelId="{CC8B7968-BCB3-4548-9870-C410236EEC53}" type="presParOf" srcId="{37A6EEAA-30E1-4CB0-8ED5-BEF18ACB8B42}" destId="{B10E30A2-9C77-4B6C-9A03-47F9F7CDBE8D}" srcOrd="0" destOrd="0" presId="urn:microsoft.com/office/officeart/2008/layout/HorizontalMultiLevelHierarchy"/>
    <dgm:cxn modelId="{A3BAD6C5-9007-48DB-A507-340DE97F5B6F}" type="presParOf" srcId="{37A6EEAA-30E1-4CB0-8ED5-BEF18ACB8B42}" destId="{C161CD14-C57E-4388-AC31-331222B0D57C}" srcOrd="1" destOrd="0" presId="urn:microsoft.com/office/officeart/2008/layout/HorizontalMultiLevelHierarchy"/>
    <dgm:cxn modelId="{236C64C2-B373-4CCF-A3B9-668072B92245}" type="presParOf" srcId="{C161CD14-C57E-4388-AC31-331222B0D57C}" destId="{15888C2C-77CE-4461-851B-1A6DF6B8D186}" srcOrd="0" destOrd="0" presId="urn:microsoft.com/office/officeart/2008/layout/HorizontalMultiLevelHierarchy"/>
    <dgm:cxn modelId="{5DE32470-475A-4033-8B3C-2778D761A7E1}" type="presParOf" srcId="{15888C2C-77CE-4461-851B-1A6DF6B8D186}" destId="{0E59D31F-296A-423B-B198-E2C31575FB74}" srcOrd="0" destOrd="0" presId="urn:microsoft.com/office/officeart/2008/layout/HorizontalMultiLevelHierarchy"/>
    <dgm:cxn modelId="{1A4BEF16-4004-4742-BE0B-48DDDD982CA9}" type="presParOf" srcId="{C161CD14-C57E-4388-AC31-331222B0D57C}" destId="{41B335B0-5D46-431C-AA26-D181469B04CB}" srcOrd="1" destOrd="0" presId="urn:microsoft.com/office/officeart/2008/layout/HorizontalMultiLevelHierarchy"/>
    <dgm:cxn modelId="{6062ECFD-DF0A-4AEF-9B12-5DCA553E2894}" type="presParOf" srcId="{41B335B0-5D46-431C-AA26-D181469B04CB}" destId="{00A6AD77-8B8F-4BEF-8230-F7BD2E497FA0}" srcOrd="0" destOrd="0" presId="urn:microsoft.com/office/officeart/2008/layout/HorizontalMultiLevelHierarchy"/>
    <dgm:cxn modelId="{F3CF696F-8C1F-47AC-811A-676CDC49B849}" type="presParOf" srcId="{41B335B0-5D46-431C-AA26-D181469B04CB}" destId="{30C37688-5EDD-4A6E-A159-74AC91763985}" srcOrd="1" destOrd="0" presId="urn:microsoft.com/office/officeart/2008/layout/HorizontalMultiLevelHierarchy"/>
    <dgm:cxn modelId="{A0B79C4B-5046-41C4-A56E-D6E4F41BF836}" type="presParOf" srcId="{C161CD14-C57E-4388-AC31-331222B0D57C}" destId="{BA829E07-EB48-4B82-810B-1B61187C8DC6}" srcOrd="2" destOrd="0" presId="urn:microsoft.com/office/officeart/2008/layout/HorizontalMultiLevelHierarchy"/>
    <dgm:cxn modelId="{A2E5455A-60D1-49FE-A3F7-71B1B5BD0FAD}" type="presParOf" srcId="{BA829E07-EB48-4B82-810B-1B61187C8DC6}" destId="{70334945-6293-4CE7-9747-921D6B813080}" srcOrd="0" destOrd="0" presId="urn:microsoft.com/office/officeart/2008/layout/HorizontalMultiLevelHierarchy"/>
    <dgm:cxn modelId="{E435607D-41AE-4B48-B841-3F1AEEEE4EE9}" type="presParOf" srcId="{C161CD14-C57E-4388-AC31-331222B0D57C}" destId="{52606861-6F1A-4C2E-9BE1-0F3D654A4D19}" srcOrd="3" destOrd="0" presId="urn:microsoft.com/office/officeart/2008/layout/HorizontalMultiLevelHierarchy"/>
    <dgm:cxn modelId="{C198795F-6376-4B84-9A4B-932B2A1292B3}" type="presParOf" srcId="{52606861-6F1A-4C2E-9BE1-0F3D654A4D19}" destId="{93E263DC-D09E-4481-AA92-D7B01D8AB294}" srcOrd="0" destOrd="0" presId="urn:microsoft.com/office/officeart/2008/layout/HorizontalMultiLevelHierarchy"/>
    <dgm:cxn modelId="{15A4F222-0DA0-4566-A5BF-420188AE5D3A}" type="presParOf" srcId="{52606861-6F1A-4C2E-9BE1-0F3D654A4D19}" destId="{FC324436-FEE9-4106-A629-91498F696400}" srcOrd="1" destOrd="0" presId="urn:microsoft.com/office/officeart/2008/layout/HorizontalMultiLevelHierarchy"/>
    <dgm:cxn modelId="{AFCBB3F8-4945-405E-A96D-B07FED488410}" type="presParOf" srcId="{C161CD14-C57E-4388-AC31-331222B0D57C}" destId="{60EE79AE-CE96-44C8-9E91-2A2DB0D3591B}" srcOrd="4" destOrd="0" presId="urn:microsoft.com/office/officeart/2008/layout/HorizontalMultiLevelHierarchy"/>
    <dgm:cxn modelId="{987D32D6-C68C-4231-9488-FA7961E9814A}" type="presParOf" srcId="{60EE79AE-CE96-44C8-9E91-2A2DB0D3591B}" destId="{0A20FA18-7337-4A4C-ADE0-0FEC717EB829}" srcOrd="0" destOrd="0" presId="urn:microsoft.com/office/officeart/2008/layout/HorizontalMultiLevelHierarchy"/>
    <dgm:cxn modelId="{762C89A5-1ED2-4D20-91AA-E42618376A1D}" type="presParOf" srcId="{C161CD14-C57E-4388-AC31-331222B0D57C}" destId="{F4AEA600-C429-416D-8FAB-6AAD976B9185}" srcOrd="5" destOrd="0" presId="urn:microsoft.com/office/officeart/2008/layout/HorizontalMultiLevelHierarchy"/>
    <dgm:cxn modelId="{FB89D18B-D247-4F09-90FA-BB08242EFB0F}" type="presParOf" srcId="{F4AEA600-C429-416D-8FAB-6AAD976B9185}" destId="{7FD1E379-9BB7-4727-9554-BA999380D4B1}" srcOrd="0" destOrd="0" presId="urn:microsoft.com/office/officeart/2008/layout/HorizontalMultiLevelHierarchy"/>
    <dgm:cxn modelId="{FB6A82E0-01D6-4EEB-B268-56CEC7D4EB69}" type="presParOf" srcId="{F4AEA600-C429-416D-8FAB-6AAD976B9185}" destId="{0B730152-C091-4827-A38A-6FF284F71866}" srcOrd="1" destOrd="0" presId="urn:microsoft.com/office/officeart/2008/layout/HorizontalMultiLevelHierarchy"/>
    <dgm:cxn modelId="{4BB78E67-294D-4A16-B1CC-BA3C61484F9E}" type="presParOf" srcId="{0B730152-C091-4827-A38A-6FF284F71866}" destId="{8A02B33D-FC52-4389-BDD4-3F4F1864B706}" srcOrd="0" destOrd="0" presId="urn:microsoft.com/office/officeart/2008/layout/HorizontalMultiLevelHierarchy"/>
    <dgm:cxn modelId="{200DB6EC-B88D-48F3-BD2C-34FC4501B255}" type="presParOf" srcId="{8A02B33D-FC52-4389-BDD4-3F4F1864B706}" destId="{F101FFCF-8AA2-45E1-836C-C55FA46A5A14}" srcOrd="0" destOrd="0" presId="urn:microsoft.com/office/officeart/2008/layout/HorizontalMultiLevelHierarchy"/>
    <dgm:cxn modelId="{068701A2-4221-48B1-83E9-18180F412834}" type="presParOf" srcId="{0B730152-C091-4827-A38A-6FF284F71866}" destId="{21255D14-95CF-47E2-95A9-A0BB32DD6D1E}" srcOrd="1" destOrd="0" presId="urn:microsoft.com/office/officeart/2008/layout/HorizontalMultiLevelHierarchy"/>
    <dgm:cxn modelId="{C335126A-AF96-48AA-9360-83674AE07C49}" type="presParOf" srcId="{21255D14-95CF-47E2-95A9-A0BB32DD6D1E}" destId="{C7B0DE03-E1F3-46EA-9DC3-76BB4000CEB6}" srcOrd="0" destOrd="0" presId="urn:microsoft.com/office/officeart/2008/layout/HorizontalMultiLevelHierarchy"/>
    <dgm:cxn modelId="{CA6AEB99-4706-45DF-BAEC-8320D72CFF04}" type="presParOf" srcId="{21255D14-95CF-47E2-95A9-A0BB32DD6D1E}" destId="{8AF5391D-55F1-4FE7-8844-AB5C67C1C1CF}" srcOrd="1" destOrd="0" presId="urn:microsoft.com/office/officeart/2008/layout/HorizontalMultiLevelHierarchy"/>
    <dgm:cxn modelId="{61416783-858B-4093-9F83-88419F430143}" type="presParOf" srcId="{3C69470A-D9CD-42B5-AEC1-05D653FCA3EE}" destId="{F4DDE34C-FED3-4657-B0C7-CBC120DAFCB5}" srcOrd="2" destOrd="0" presId="urn:microsoft.com/office/officeart/2008/layout/HorizontalMultiLevelHierarchy"/>
    <dgm:cxn modelId="{2656E777-96FD-4DF5-BB51-D81F6CC49876}" type="presParOf" srcId="{F4DDE34C-FED3-4657-B0C7-CBC120DAFCB5}" destId="{335E3A0F-547E-44EB-9589-4CC00B9F4E80}" srcOrd="0" destOrd="0" presId="urn:microsoft.com/office/officeart/2008/layout/HorizontalMultiLevelHierarchy"/>
    <dgm:cxn modelId="{A9BC85C2-3BF4-4B86-A251-548BD3E7355B}" type="presParOf" srcId="{3C69470A-D9CD-42B5-AEC1-05D653FCA3EE}" destId="{51261121-4AAE-49B8-B0BA-9F60667CFEAD}" srcOrd="3" destOrd="0" presId="urn:microsoft.com/office/officeart/2008/layout/HorizontalMultiLevelHierarchy"/>
    <dgm:cxn modelId="{F87FB586-0E33-4945-91ED-D8DEC8877F29}" type="presParOf" srcId="{51261121-4AAE-49B8-B0BA-9F60667CFEAD}" destId="{B077CEEF-EA9E-4A0E-BAC2-EC60263AA570}" srcOrd="0" destOrd="0" presId="urn:microsoft.com/office/officeart/2008/layout/HorizontalMultiLevelHierarchy"/>
    <dgm:cxn modelId="{93FB20BA-5794-4919-89CC-A78D07BEB057}" type="presParOf" srcId="{51261121-4AAE-49B8-B0BA-9F60667CFEAD}" destId="{65144A69-4188-4031-9CF6-FFC06D8F8DBB}" srcOrd="1" destOrd="0" presId="urn:microsoft.com/office/officeart/2008/layout/HorizontalMultiLevelHierarchy"/>
    <dgm:cxn modelId="{27ABDB9A-066A-4047-9CDA-9F3BDF8B395F}" type="presParOf" srcId="{65144A69-4188-4031-9CF6-FFC06D8F8DBB}" destId="{118DFAB4-B923-4F43-B549-4387A19665CC}" srcOrd="0" destOrd="0" presId="urn:microsoft.com/office/officeart/2008/layout/HorizontalMultiLevelHierarchy"/>
    <dgm:cxn modelId="{D377B00E-CB39-4D55-BAB4-C1E64E933A84}" type="presParOf" srcId="{118DFAB4-B923-4F43-B549-4387A19665CC}" destId="{DA9B0956-7A8E-4C70-8245-C12200F92FA7}" srcOrd="0" destOrd="0" presId="urn:microsoft.com/office/officeart/2008/layout/HorizontalMultiLevelHierarchy"/>
    <dgm:cxn modelId="{51CB2C3D-B1CC-4F07-83BD-0A9A941A8D3E}" type="presParOf" srcId="{65144A69-4188-4031-9CF6-FFC06D8F8DBB}" destId="{3025086E-29AB-4A20-AE09-3ACC4254D4C2}" srcOrd="1" destOrd="0" presId="urn:microsoft.com/office/officeart/2008/layout/HorizontalMultiLevelHierarchy"/>
    <dgm:cxn modelId="{012C631D-6C33-403E-86F6-B3C28265A8B9}" type="presParOf" srcId="{3025086E-29AB-4A20-AE09-3ACC4254D4C2}" destId="{C96EBAE6-F099-4288-851A-1D7B559FB9E3}" srcOrd="0" destOrd="0" presId="urn:microsoft.com/office/officeart/2008/layout/HorizontalMultiLevelHierarchy"/>
    <dgm:cxn modelId="{13645E20-DE47-4856-90A2-F46A47CD7880}" type="presParOf" srcId="{3025086E-29AB-4A20-AE09-3ACC4254D4C2}" destId="{681A5438-AE9D-46C4-A58F-26F4237A33B3}" srcOrd="1" destOrd="0" presId="urn:microsoft.com/office/officeart/2008/layout/HorizontalMultiLevelHierarchy"/>
    <dgm:cxn modelId="{5CD7F7B1-87D2-4A16-8EE6-746E3078F7B3}" type="presParOf" srcId="{681A5438-AE9D-46C4-A58F-26F4237A33B3}" destId="{9BFC75FF-23AE-4AB6-A67D-95916500E15A}" srcOrd="0" destOrd="0" presId="urn:microsoft.com/office/officeart/2008/layout/HorizontalMultiLevelHierarchy"/>
    <dgm:cxn modelId="{0A45C2EA-F96F-4370-8747-755521EE62F4}" type="presParOf" srcId="{9BFC75FF-23AE-4AB6-A67D-95916500E15A}" destId="{30302792-200B-4F0E-B0A1-966A5481C7A2}" srcOrd="0" destOrd="0" presId="urn:microsoft.com/office/officeart/2008/layout/HorizontalMultiLevelHierarchy"/>
    <dgm:cxn modelId="{0B112FD7-B87A-4A99-AB73-FE092ABC7DFE}" type="presParOf" srcId="{681A5438-AE9D-46C4-A58F-26F4237A33B3}" destId="{72F66A77-DBB0-4C21-BEF0-DCBFCF4B4FD8}" srcOrd="1" destOrd="0" presId="urn:microsoft.com/office/officeart/2008/layout/HorizontalMultiLevelHierarchy"/>
    <dgm:cxn modelId="{A4232ABA-E85E-4D5E-86A9-1B0A1B15EBB4}" type="presParOf" srcId="{72F66A77-DBB0-4C21-BEF0-DCBFCF4B4FD8}" destId="{65A2EA9E-5D60-45FC-8749-3C94E0C7B5C3}" srcOrd="0" destOrd="0" presId="urn:microsoft.com/office/officeart/2008/layout/HorizontalMultiLevelHierarchy"/>
    <dgm:cxn modelId="{5D6E6643-EF05-40C4-8AEF-FA519DDBFC26}" type="presParOf" srcId="{72F66A77-DBB0-4C21-BEF0-DCBFCF4B4FD8}" destId="{B6F2224C-CD15-481C-B9F2-3F467F3EEFFB}" srcOrd="1" destOrd="0" presId="urn:microsoft.com/office/officeart/2008/layout/HorizontalMultiLevelHierarchy"/>
    <dgm:cxn modelId="{D0D56233-F35A-4C1D-B351-061F3190F60A}" type="presParOf" srcId="{3C69470A-D9CD-42B5-AEC1-05D653FCA3EE}" destId="{31249F40-D843-4648-B46A-1524E50E1F97}" srcOrd="4" destOrd="0" presId="urn:microsoft.com/office/officeart/2008/layout/HorizontalMultiLevelHierarchy"/>
    <dgm:cxn modelId="{A6233E0E-E31E-40A2-8EC1-960C8E2E6871}" type="presParOf" srcId="{31249F40-D843-4648-B46A-1524E50E1F97}" destId="{390BE612-F5E8-4E0D-B64B-8DF9FC34DFC7}" srcOrd="0" destOrd="0" presId="urn:microsoft.com/office/officeart/2008/layout/HorizontalMultiLevelHierarchy"/>
    <dgm:cxn modelId="{8986D639-3FFF-4A3C-9DD6-3EA62D6EF373}" type="presParOf" srcId="{3C69470A-D9CD-42B5-AEC1-05D653FCA3EE}" destId="{4A4A6038-8666-4C04-82E0-C95F295FA7F9}" srcOrd="5" destOrd="0" presId="urn:microsoft.com/office/officeart/2008/layout/HorizontalMultiLevelHierarchy"/>
    <dgm:cxn modelId="{B0E1FFA2-EEE7-40A6-B060-BD41FDD24709}" type="presParOf" srcId="{4A4A6038-8666-4C04-82E0-C95F295FA7F9}" destId="{C62E2156-31D0-426C-91CA-9F91A27B9752}" srcOrd="0" destOrd="0" presId="urn:microsoft.com/office/officeart/2008/layout/HorizontalMultiLevelHierarchy"/>
    <dgm:cxn modelId="{F17992F4-F993-4E79-81FD-E421DE67EAB9}" type="presParOf" srcId="{4A4A6038-8666-4C04-82E0-C95F295FA7F9}" destId="{DAE9012B-AB33-447C-9466-DA81C406953C}" srcOrd="1" destOrd="0" presId="urn:microsoft.com/office/officeart/2008/layout/HorizontalMultiLevelHierarchy"/>
    <dgm:cxn modelId="{5AFB8999-E9F7-4109-818D-940FA053075D}" type="presParOf" srcId="{DAE9012B-AB33-447C-9466-DA81C406953C}" destId="{BB9F99DE-9363-416A-91FD-9AE8ED65C97C}" srcOrd="0" destOrd="0" presId="urn:microsoft.com/office/officeart/2008/layout/HorizontalMultiLevelHierarchy"/>
    <dgm:cxn modelId="{B71F1F09-337A-4E50-BF12-4D1CA04ECD15}" type="presParOf" srcId="{BB9F99DE-9363-416A-91FD-9AE8ED65C97C}" destId="{D55A114F-94CE-4D33-9A95-766508679C79}" srcOrd="0" destOrd="0" presId="urn:microsoft.com/office/officeart/2008/layout/HorizontalMultiLevelHierarchy"/>
    <dgm:cxn modelId="{C2DB0B28-CCCA-445F-B1D1-C15085BADFB7}" type="presParOf" srcId="{DAE9012B-AB33-447C-9466-DA81C406953C}" destId="{11E05C18-99FD-4849-B880-4734B7F11D0B}" srcOrd="1" destOrd="0" presId="urn:microsoft.com/office/officeart/2008/layout/HorizontalMultiLevelHierarchy"/>
    <dgm:cxn modelId="{99D4DD38-E55E-43D1-8DA4-91EBA6C6D53E}" type="presParOf" srcId="{11E05C18-99FD-4849-B880-4734B7F11D0B}" destId="{D6AAD4E2-902A-4707-8E6A-539817523CD0}" srcOrd="0" destOrd="0" presId="urn:microsoft.com/office/officeart/2008/layout/HorizontalMultiLevelHierarchy"/>
    <dgm:cxn modelId="{E9382E05-589D-41CF-8ABC-45B139E2CF10}" type="presParOf" srcId="{11E05C18-99FD-4849-B880-4734B7F11D0B}" destId="{C4E81CCA-C140-46BB-B209-4F7F395028BB}" srcOrd="1" destOrd="0" presId="urn:microsoft.com/office/officeart/2008/layout/HorizontalMultiLevelHierarchy"/>
    <dgm:cxn modelId="{E690E8C1-FF92-4C8F-BD5D-BBAB62728380}" type="presParOf" srcId="{C4E81CCA-C140-46BB-B209-4F7F395028BB}" destId="{85D51D66-56D1-4344-B2B1-F691994DCE26}" srcOrd="0" destOrd="0" presId="urn:microsoft.com/office/officeart/2008/layout/HorizontalMultiLevelHierarchy"/>
    <dgm:cxn modelId="{05A7F9B7-51D5-42F4-88A0-5592CE70884F}" type="presParOf" srcId="{85D51D66-56D1-4344-B2B1-F691994DCE26}" destId="{648793FE-A48A-4C88-A0A5-0381C0EFE484}" srcOrd="0" destOrd="0" presId="urn:microsoft.com/office/officeart/2008/layout/HorizontalMultiLevelHierarchy"/>
    <dgm:cxn modelId="{305BD150-1EE2-40D2-9804-9E8776BCC579}" type="presParOf" srcId="{C4E81CCA-C140-46BB-B209-4F7F395028BB}" destId="{1A0E16CF-E4A5-4EFF-825F-EA5CC9D841E2}" srcOrd="1" destOrd="0" presId="urn:microsoft.com/office/officeart/2008/layout/HorizontalMultiLevelHierarchy"/>
    <dgm:cxn modelId="{236BD1FC-F757-4875-A580-F69FEDE972B0}" type="presParOf" srcId="{1A0E16CF-E4A5-4EFF-825F-EA5CC9D841E2}" destId="{7C921630-333A-432C-9ABA-41E41E216F15}" srcOrd="0" destOrd="0" presId="urn:microsoft.com/office/officeart/2008/layout/HorizontalMultiLevelHierarchy"/>
    <dgm:cxn modelId="{6AC557E7-FB9F-4231-9064-D00EC002AAA7}" type="presParOf" srcId="{1A0E16CF-E4A5-4EFF-825F-EA5CC9D841E2}" destId="{7D0F0A6D-BF3B-4A34-8C85-59084D34FF1D}" srcOrd="1" destOrd="0" presId="urn:microsoft.com/office/officeart/2008/layout/HorizontalMultiLevelHierarchy"/>
    <dgm:cxn modelId="{04E36A82-2704-4275-91C3-4A29F8482AF7}" type="presParOf" srcId="{C4E81CCA-C140-46BB-B209-4F7F395028BB}" destId="{EB831A36-A4AD-4781-AC1A-B826343E1BE6}" srcOrd="2" destOrd="0" presId="urn:microsoft.com/office/officeart/2008/layout/HorizontalMultiLevelHierarchy"/>
    <dgm:cxn modelId="{31973DBD-3A94-4942-8DCF-8EA277A98CA3}" type="presParOf" srcId="{EB831A36-A4AD-4781-AC1A-B826343E1BE6}" destId="{F065B22D-33B4-48FA-90A6-BADCE8FC21F7}" srcOrd="0" destOrd="0" presId="urn:microsoft.com/office/officeart/2008/layout/HorizontalMultiLevelHierarchy"/>
    <dgm:cxn modelId="{798D93E9-77D8-4417-BB66-E61693FF8C81}" type="presParOf" srcId="{C4E81CCA-C140-46BB-B209-4F7F395028BB}" destId="{CED76E18-FF3A-4329-AE71-36C6E6FF58A5}" srcOrd="3" destOrd="0" presId="urn:microsoft.com/office/officeart/2008/layout/HorizontalMultiLevelHierarchy"/>
    <dgm:cxn modelId="{4CBF127A-1064-42D2-9CDA-888224985726}" type="presParOf" srcId="{CED76E18-FF3A-4329-AE71-36C6E6FF58A5}" destId="{EBF20BDD-4A3C-4354-93A1-FC26DC96759B}" srcOrd="0" destOrd="0" presId="urn:microsoft.com/office/officeart/2008/layout/HorizontalMultiLevelHierarchy"/>
    <dgm:cxn modelId="{6A6F4295-C670-443F-ACA7-8A010AB89298}" type="presParOf" srcId="{CED76E18-FF3A-4329-AE71-36C6E6FF58A5}" destId="{89ED951B-450E-450C-9F8A-C2D2CEAD7A45}" srcOrd="1" destOrd="0" presId="urn:microsoft.com/office/officeart/2008/layout/HorizontalMultiLevelHierarchy"/>
    <dgm:cxn modelId="{F2EA1284-5413-434C-A54A-7ACD7EC3C90D}" type="presParOf" srcId="{DAE9012B-AB33-447C-9466-DA81C406953C}" destId="{5A6C1AF8-E7BB-4657-9C14-2067139AD6F1}" srcOrd="2" destOrd="0" presId="urn:microsoft.com/office/officeart/2008/layout/HorizontalMultiLevelHierarchy"/>
    <dgm:cxn modelId="{4402B7FF-B5FF-44C7-832F-D49109DE09BE}" type="presParOf" srcId="{5A6C1AF8-E7BB-4657-9C14-2067139AD6F1}" destId="{099E5EC5-CCE1-483A-A7B0-BB1DEA373413}" srcOrd="0" destOrd="0" presId="urn:microsoft.com/office/officeart/2008/layout/HorizontalMultiLevelHierarchy"/>
    <dgm:cxn modelId="{3C94737A-2C52-422B-B2DE-F43A81C60227}" type="presParOf" srcId="{DAE9012B-AB33-447C-9466-DA81C406953C}" destId="{185715EC-24FE-4E35-A258-3029000C7A26}" srcOrd="3" destOrd="0" presId="urn:microsoft.com/office/officeart/2008/layout/HorizontalMultiLevelHierarchy"/>
    <dgm:cxn modelId="{6C2F1673-A04E-4016-9C3F-272B035EB1F0}" type="presParOf" srcId="{185715EC-24FE-4E35-A258-3029000C7A26}" destId="{DB56385B-8E9E-4FEB-9328-07195CAF1F92}" srcOrd="0" destOrd="0" presId="urn:microsoft.com/office/officeart/2008/layout/HorizontalMultiLevelHierarchy"/>
    <dgm:cxn modelId="{46F78202-311A-4A59-9C6B-8EC182670A2F}" type="presParOf" srcId="{185715EC-24FE-4E35-A258-3029000C7A26}" destId="{1FDB1593-2DA8-441E-BFC9-3BF5E1AE8328}" srcOrd="1" destOrd="0" presId="urn:microsoft.com/office/officeart/2008/layout/HorizontalMultiLevelHierarchy"/>
    <dgm:cxn modelId="{2E72C4BB-E31D-4A88-B688-2045BC3EB77B}" type="presParOf" srcId="{1FDB1593-2DA8-441E-BFC9-3BF5E1AE8328}" destId="{5F9B2D62-FBAF-484E-BD7C-CC990507F138}" srcOrd="0" destOrd="0" presId="urn:microsoft.com/office/officeart/2008/layout/HorizontalMultiLevelHierarchy"/>
    <dgm:cxn modelId="{BBF9B4E3-9CB5-46F7-BE06-371F01A4E576}" type="presParOf" srcId="{5F9B2D62-FBAF-484E-BD7C-CC990507F138}" destId="{826CD627-817D-440A-9437-570CBD651D8E}" srcOrd="0" destOrd="0" presId="urn:microsoft.com/office/officeart/2008/layout/HorizontalMultiLevelHierarchy"/>
    <dgm:cxn modelId="{B64238AD-51E5-438F-8B02-28DF5E0EABE9}" type="presParOf" srcId="{1FDB1593-2DA8-441E-BFC9-3BF5E1AE8328}" destId="{2564EC7D-6788-4123-908B-4F888D70E3A4}" srcOrd="1" destOrd="0" presId="urn:microsoft.com/office/officeart/2008/layout/HorizontalMultiLevelHierarchy"/>
    <dgm:cxn modelId="{9BC0A84B-ACB8-40C6-8A20-A795EED9852D}" type="presParOf" srcId="{2564EC7D-6788-4123-908B-4F888D70E3A4}" destId="{4780743E-F014-40DB-BF9F-2A7A5DE669DB}" srcOrd="0" destOrd="0" presId="urn:microsoft.com/office/officeart/2008/layout/HorizontalMultiLevelHierarchy"/>
    <dgm:cxn modelId="{33C8F50B-05A7-4894-A7B8-10C2C9AFBF84}" type="presParOf" srcId="{2564EC7D-6788-4123-908B-4F888D70E3A4}" destId="{0B400CEC-F833-4B01-82B2-54A1FD34A4B8}" srcOrd="1" destOrd="0" presId="urn:microsoft.com/office/officeart/2008/layout/HorizontalMultiLevelHierarchy"/>
    <dgm:cxn modelId="{CDD7535C-2F08-4078-874E-8073FC00A9CC}" type="presParOf" srcId="{1FDB1593-2DA8-441E-BFC9-3BF5E1AE8328}" destId="{123004C8-F03F-433E-81B8-48CBE56CE31E}" srcOrd="2" destOrd="0" presId="urn:microsoft.com/office/officeart/2008/layout/HorizontalMultiLevelHierarchy"/>
    <dgm:cxn modelId="{07F82DF9-11F3-40CF-AE01-59BF30C1EE2C}" type="presParOf" srcId="{123004C8-F03F-433E-81B8-48CBE56CE31E}" destId="{5DE7FF50-A1C3-4015-8D22-B0A1CD282905}" srcOrd="0" destOrd="0" presId="urn:microsoft.com/office/officeart/2008/layout/HorizontalMultiLevelHierarchy"/>
    <dgm:cxn modelId="{4C887A41-02EE-4ABF-94CB-97FC6303F699}" type="presParOf" srcId="{1FDB1593-2DA8-441E-BFC9-3BF5E1AE8328}" destId="{D5C745EC-3327-4666-9F36-9F18DFF46885}" srcOrd="3" destOrd="0" presId="urn:microsoft.com/office/officeart/2008/layout/HorizontalMultiLevelHierarchy"/>
    <dgm:cxn modelId="{2E977CB7-3790-48D5-9EF3-60AF10FC620C}" type="presParOf" srcId="{D5C745EC-3327-4666-9F36-9F18DFF46885}" destId="{E4C7E58F-EFF4-47C1-9465-97D70D4FDA21}" srcOrd="0" destOrd="0" presId="urn:microsoft.com/office/officeart/2008/layout/HorizontalMultiLevelHierarchy"/>
    <dgm:cxn modelId="{E9D47DA3-F8A6-46E7-8C39-C9C20B624ABD}" type="presParOf" srcId="{D5C745EC-3327-4666-9F36-9F18DFF46885}" destId="{9D41058A-A829-4597-BD41-8900F470DC59}" srcOrd="1" destOrd="0" presId="urn:microsoft.com/office/officeart/2008/layout/HorizontalMultiLevelHierarchy"/>
    <dgm:cxn modelId="{1493C559-7487-41FE-B62D-8335FF54EE66}" type="presParOf" srcId="{898B0048-7D4E-425A-BA45-D3C2B1D7ED9F}" destId="{48796F20-02B3-45D7-9908-7DDD3439D2D1}" srcOrd="12" destOrd="0" presId="urn:microsoft.com/office/officeart/2008/layout/HorizontalMultiLevelHierarchy"/>
    <dgm:cxn modelId="{4CD741E3-A946-47DE-A505-B226D603F38E}" type="presParOf" srcId="{48796F20-02B3-45D7-9908-7DDD3439D2D1}" destId="{698A110A-C75C-4D4D-A4E2-81E254F5FE9F}" srcOrd="0" destOrd="0" presId="urn:microsoft.com/office/officeart/2008/layout/HorizontalMultiLevelHierarchy"/>
    <dgm:cxn modelId="{B56C3B18-7D35-492F-8A34-6472C1BE2A7B}" type="presParOf" srcId="{898B0048-7D4E-425A-BA45-D3C2B1D7ED9F}" destId="{5EB9EEB1-EA8E-499C-8DD3-EE1188E9E1E7}" srcOrd="13" destOrd="0" presId="urn:microsoft.com/office/officeart/2008/layout/HorizontalMultiLevelHierarchy"/>
    <dgm:cxn modelId="{BA31BC39-5DDA-4D3A-BE31-38CA67DCCDC2}" type="presParOf" srcId="{5EB9EEB1-EA8E-499C-8DD3-EE1188E9E1E7}" destId="{7AE354E3-5255-47F3-BCC1-73F5416CBDAC}" srcOrd="0" destOrd="0" presId="urn:microsoft.com/office/officeart/2008/layout/HorizontalMultiLevelHierarchy"/>
    <dgm:cxn modelId="{1C8D630A-81F3-4CDF-828F-600F42D7DAF7}" type="presParOf" srcId="{5EB9EEB1-EA8E-499C-8DD3-EE1188E9E1E7}" destId="{70064EAE-8E13-46BF-B1F4-E205CBB23048}" srcOrd="1" destOrd="0" presId="urn:microsoft.com/office/officeart/2008/layout/HorizontalMultiLevelHierarchy"/>
    <dgm:cxn modelId="{E93F390F-DA39-4820-B406-A330675A919F}" type="presParOf" srcId="{70064EAE-8E13-46BF-B1F4-E205CBB23048}" destId="{6B1343EF-D4AC-414E-A97E-D03722BFAFE2}" srcOrd="0" destOrd="0" presId="urn:microsoft.com/office/officeart/2008/layout/HorizontalMultiLevelHierarchy"/>
    <dgm:cxn modelId="{7B030211-33DC-44CF-A867-E364DA0A4320}" type="presParOf" srcId="{6B1343EF-D4AC-414E-A97E-D03722BFAFE2}" destId="{6638BB50-6F0F-47F7-A577-9B356C8BD5A6}" srcOrd="0" destOrd="0" presId="urn:microsoft.com/office/officeart/2008/layout/HorizontalMultiLevelHierarchy"/>
    <dgm:cxn modelId="{BEB50B65-D009-4C08-9513-B144D7309EF1}" type="presParOf" srcId="{70064EAE-8E13-46BF-B1F4-E205CBB23048}" destId="{FD72F05C-625B-4AFA-93BF-AEC44E88B617}" srcOrd="1" destOrd="0" presId="urn:microsoft.com/office/officeart/2008/layout/HorizontalMultiLevelHierarchy"/>
    <dgm:cxn modelId="{44D52BA0-B9BE-47EE-B583-9B98BF2D1BE1}" type="presParOf" srcId="{FD72F05C-625B-4AFA-93BF-AEC44E88B617}" destId="{26B132FE-0C51-4C56-9392-05D330CF9AC9}" srcOrd="0" destOrd="0" presId="urn:microsoft.com/office/officeart/2008/layout/HorizontalMultiLevelHierarchy"/>
    <dgm:cxn modelId="{B027FDD0-943E-4255-AA2B-ECD1939AC767}" type="presParOf" srcId="{FD72F05C-625B-4AFA-93BF-AEC44E88B617}" destId="{44FC5B51-5B85-49A4-89DF-9BDE6070D0C1}" srcOrd="1" destOrd="0" presId="urn:microsoft.com/office/officeart/2008/layout/HorizontalMultiLevelHierarchy"/>
    <dgm:cxn modelId="{7D9746D2-665A-43A0-9F74-8D7690E3190A}" type="presParOf" srcId="{898B0048-7D4E-425A-BA45-D3C2B1D7ED9F}" destId="{8D70F2C1-427E-4055-A596-78A11FCBE5A4}" srcOrd="14" destOrd="0" presId="urn:microsoft.com/office/officeart/2008/layout/HorizontalMultiLevelHierarchy"/>
    <dgm:cxn modelId="{8C0CED4A-34C4-4CDC-BFAB-595E43233B42}" type="presParOf" srcId="{8D70F2C1-427E-4055-A596-78A11FCBE5A4}" destId="{78E8D86F-B9A5-465E-96BB-A3D7B4D94A32}" srcOrd="0" destOrd="0" presId="urn:microsoft.com/office/officeart/2008/layout/HorizontalMultiLevelHierarchy"/>
    <dgm:cxn modelId="{C50697E4-F3C1-4E9A-8765-71A4A5B0ECB8}" type="presParOf" srcId="{898B0048-7D4E-425A-BA45-D3C2B1D7ED9F}" destId="{5E595E23-2BE6-4F98-AB15-A0678A6825C2}" srcOrd="15" destOrd="0" presId="urn:microsoft.com/office/officeart/2008/layout/HorizontalMultiLevelHierarchy"/>
    <dgm:cxn modelId="{878BC6D5-3B48-4218-B0BD-A61E21408E20}" type="presParOf" srcId="{5E595E23-2BE6-4F98-AB15-A0678A6825C2}" destId="{834361DF-FD2C-4F9A-BC46-927E2A334F3B}" srcOrd="0" destOrd="0" presId="urn:microsoft.com/office/officeart/2008/layout/HorizontalMultiLevelHierarchy"/>
    <dgm:cxn modelId="{E8EFF60A-E1A0-429D-A0FF-DE6B27F8D285}" type="presParOf" srcId="{5E595E23-2BE6-4F98-AB15-A0678A6825C2}" destId="{5E5A0D6D-B522-453C-9B50-759DCE2C331D}" srcOrd="1" destOrd="0" presId="urn:microsoft.com/office/officeart/2008/layout/HorizontalMultiLevelHierarchy"/>
    <dgm:cxn modelId="{52BEACDA-B36A-46A9-8892-CB740FE8FF4B}" type="presParOf" srcId="{5E5A0D6D-B522-453C-9B50-759DCE2C331D}" destId="{532F9C28-CC3B-4492-A1B7-85D27906E38F}" srcOrd="0" destOrd="0" presId="urn:microsoft.com/office/officeart/2008/layout/HorizontalMultiLevelHierarchy"/>
    <dgm:cxn modelId="{D1802E1D-DD41-41A8-81AE-3592C10061B5}" type="presParOf" srcId="{532F9C28-CC3B-4492-A1B7-85D27906E38F}" destId="{F4C9C19C-41A2-4FE7-A330-C9A10CDAC2BA}" srcOrd="0" destOrd="0" presId="urn:microsoft.com/office/officeart/2008/layout/HorizontalMultiLevelHierarchy"/>
    <dgm:cxn modelId="{77668192-B5A9-4363-AA6A-8FA8A3BFC8F4}" type="presParOf" srcId="{5E5A0D6D-B522-453C-9B50-759DCE2C331D}" destId="{AA2ADC10-C366-4181-A03E-DAB14B229F94}" srcOrd="1" destOrd="0" presId="urn:microsoft.com/office/officeart/2008/layout/HorizontalMultiLevelHierarchy"/>
    <dgm:cxn modelId="{6759FFB5-2128-4ABB-A4D7-7AEA97271815}" type="presParOf" srcId="{AA2ADC10-C366-4181-A03E-DAB14B229F94}" destId="{EF5709AC-DDD0-4B5F-956D-C3E25636C44F}" srcOrd="0" destOrd="0" presId="urn:microsoft.com/office/officeart/2008/layout/HorizontalMultiLevelHierarchy"/>
    <dgm:cxn modelId="{6CB70324-021F-4344-AC34-13502E6F71E9}" type="presParOf" srcId="{AA2ADC10-C366-4181-A03E-DAB14B229F94}" destId="{BDAD93DC-025F-4EF1-9D7E-BAF3AF6D3186}" srcOrd="1" destOrd="0" presId="urn:microsoft.com/office/officeart/2008/layout/HorizontalMultiLevelHierarchy"/>
    <dgm:cxn modelId="{3844907B-A715-44D3-9304-9099B370C166}" type="presParOf" srcId="{898B0048-7D4E-425A-BA45-D3C2B1D7ED9F}" destId="{889D7CDA-E75C-4BE6-A729-25D6C6BCA41F}" srcOrd="16" destOrd="0" presId="urn:microsoft.com/office/officeart/2008/layout/HorizontalMultiLevelHierarchy"/>
    <dgm:cxn modelId="{2A042D19-3B59-40E9-A348-E71E83EB5544}" type="presParOf" srcId="{889D7CDA-E75C-4BE6-A729-25D6C6BCA41F}" destId="{24FA68EA-130A-49E5-B917-AE54B38B3B70}" srcOrd="0" destOrd="0" presId="urn:microsoft.com/office/officeart/2008/layout/HorizontalMultiLevelHierarchy"/>
    <dgm:cxn modelId="{14882459-ECD8-4CB8-B37F-99BC53A80BF0}" type="presParOf" srcId="{898B0048-7D4E-425A-BA45-D3C2B1D7ED9F}" destId="{AC494CED-3228-4856-A03F-F2632A0661DB}" srcOrd="17" destOrd="0" presId="urn:microsoft.com/office/officeart/2008/layout/HorizontalMultiLevelHierarchy"/>
    <dgm:cxn modelId="{5766FAD3-C5D2-4AC5-8E62-273A54BD103C}" type="presParOf" srcId="{AC494CED-3228-4856-A03F-F2632A0661DB}" destId="{CB80ECC6-81FA-4E79-97EE-37ABD4E74917}" srcOrd="0" destOrd="0" presId="urn:microsoft.com/office/officeart/2008/layout/HorizontalMultiLevelHierarchy"/>
    <dgm:cxn modelId="{71F833E5-82D5-47E8-9974-0C857967BE48}" type="presParOf" srcId="{AC494CED-3228-4856-A03F-F2632A0661DB}" destId="{34C097E5-C8F0-4272-AA8C-C05AFA35621D}" srcOrd="1" destOrd="0" presId="urn:microsoft.com/office/officeart/2008/layout/HorizontalMultiLevelHierarchy"/>
    <dgm:cxn modelId="{6D8BA7F2-3D28-4B45-8657-7490846BBA79}" type="presParOf" srcId="{34C097E5-C8F0-4272-AA8C-C05AFA35621D}" destId="{2DE308D7-1B64-4799-BEB0-4D5247638F14}" srcOrd="0" destOrd="0" presId="urn:microsoft.com/office/officeart/2008/layout/HorizontalMultiLevelHierarchy"/>
    <dgm:cxn modelId="{EC1494A0-D8B8-4F2E-83B3-62B6CFEC0C19}" type="presParOf" srcId="{2DE308D7-1B64-4799-BEB0-4D5247638F14}" destId="{B6BE07A8-0238-4278-A776-A7FB038A8FB9}" srcOrd="0" destOrd="0" presId="urn:microsoft.com/office/officeart/2008/layout/HorizontalMultiLevelHierarchy"/>
    <dgm:cxn modelId="{948EE62F-9A8B-4DC2-AB53-EAA382DBDD8E}" type="presParOf" srcId="{34C097E5-C8F0-4272-AA8C-C05AFA35621D}" destId="{9CF08A81-7AE5-413B-892C-952AE991BC96}" srcOrd="1" destOrd="0" presId="urn:microsoft.com/office/officeart/2008/layout/HorizontalMultiLevelHierarchy"/>
    <dgm:cxn modelId="{BB18517D-98BF-4D72-B70C-CD14E3124D44}" type="presParOf" srcId="{9CF08A81-7AE5-413B-892C-952AE991BC96}" destId="{38ABA2BC-6E9C-408E-990E-E32819CAE0E3}" srcOrd="0" destOrd="0" presId="urn:microsoft.com/office/officeart/2008/layout/HorizontalMultiLevelHierarchy"/>
    <dgm:cxn modelId="{C4DB38CF-1330-4106-9E5B-BE9C86490951}" type="presParOf" srcId="{9CF08A81-7AE5-413B-892C-952AE991BC96}" destId="{ABB9075A-0C8A-48DB-ACB9-F5E3AB4FADC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7D7E0983-4133-4D29-A222-CA834D093AB0}">
      <dgm:prSet custT="1"/>
      <dgm:spPr/>
      <dgm:t>
        <a:bodyPr/>
        <a:lstStyle/>
        <a:p>
          <a:pPr rtl="1"/>
          <a:r>
            <a:rPr lang="fa-IR" sz="4000" smtClean="0">
              <a:solidFill>
                <a:schemeClr val="bg1"/>
              </a:solidFill>
              <a:cs typeface="B Badr" panose="00000400000000000000" pitchFamily="2" charset="-78"/>
            </a:rPr>
            <a:t>و منها: الأمر</a:t>
          </a:r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AB2440A-A836-4E9B-82F0-B9706E64098B}" type="parTrans" cxnId="{D4F78685-45EB-4087-ADBC-DE4FBE0AB87F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196E343-3588-4D0B-AF62-5585372BD920}" type="sibTrans" cxnId="{D4F78685-45EB-4087-ADBC-DE4FBE0AB87F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95AAF9C-F18E-4590-BF69-3576977982CD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الأظهر: أن صيغته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A518D8-5CBC-47BF-BABC-98305627B81C}" type="parTrans" cxnId="{D66BAB6D-766E-4F70-91C1-5A3D3E8398D3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737531-CEA6-4340-84D6-29C632021495}" type="sibTrans" cxnId="{D66BAB6D-766E-4F70-91C1-5A3D3E8398D3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802E85-2170-49DA-8F16-76565BE2690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من المقترنة باللام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E84A1F4-500B-4924-9189-95C4F41A387F}" type="parTrans" cxnId="{264FED30-03E4-4E23-9290-7BA466EEC5FA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4392947-4CF0-45C1-BAE4-8E3778D79544}" type="sibTrans" cxnId="{264FED30-03E4-4E23-9290-7BA466EEC5FA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43F0297-BF97-43DB-9DEA-BB9D863D95F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(ليحضر زيد)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2CE946-57E3-44CA-8321-B629B725EE36}" type="parTrans" cxnId="{BF75470F-6170-42E8-82AC-8C8A62759572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9A70B0B-D9C0-4A4E-9688-B22C96A53E4F}" type="sibTrans" cxnId="{BF75470F-6170-42E8-82AC-8C8A62759572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71CE599-D909-48DF-A3C5-70AB1276C065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غيرها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DFAEB61-E7E6-4A08-A980-3D5E474FF0A0}" type="parTrans" cxnId="{F0F16DF0-E764-4F41-8D57-CCAE13FD19E5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D61788D-6C9F-4372-939E-EBB5182394DF}" type="sibTrans" cxnId="{F0F16DF0-E764-4F41-8D57-CCAE13FD19E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F9EF199-AB7E-47C1-88C6-7D950F550F23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160420-320D-44FC-9166-6812E0C7F719}" type="parTrans" cxnId="{29938C19-624A-4DE1-8065-F9FE123674FA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B1895EA-8CC0-44E3-9812-7825A45E0A6C}" type="sibTrans" cxnId="{29938C19-624A-4DE1-8065-F9FE123674FA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EB3CD41-7B6D-410A-A3D7-2E34F4EF55A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أكرم عمرا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815A1E-CE14-46D5-83D8-BA7A65721BBF}" type="parTrans" cxnId="{4E97680E-72C3-4250-B800-D8E9FF55F238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5641AE1-04AD-430E-B72B-3B7490B1B029}" type="sibTrans" cxnId="{4E97680E-72C3-4250-B800-D8E9FF55F238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1AE6F7E-41D8-42BB-B68A-77A2B59269D3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رويد بكرا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DB1E83D-B910-4CE5-B9B9-DC93B0E3D486}" type="parTrans" cxnId="{1B95DF89-8F57-4420-BD09-FF347B5F3871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DA3D7B-40D0-4727-A701-4A728A98EDC7}" type="sibTrans" cxnId="{1B95DF89-8F57-4420-BD09-FF347B5F3871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19C2541-7762-4731-B573-4F69E9F501A3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موضوعة لطلب الفعل استعلاء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17662B4-24A6-4CD0-8315-086251075612}" type="parTrans" cxnId="{86A7635B-E1D5-42A8-ADC0-03EEF2667F67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002F4BB-2045-4AE2-962C-24458E628B67}" type="sibTrans" cxnId="{86A7635B-E1D5-42A8-ADC0-03EEF2667F67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9C588C-4EB5-4248-97D5-AA6883E04F84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لتبادر الفهم عند سماعها إلى ذلك المعنى.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854024A-3DB6-48C1-BB1A-31336AF4F216}" type="parTrans" cxnId="{3DBFD4FD-0550-4FB9-8CBE-43E23E705B4F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79DC069-D86E-4690-90EE-50D5CBBC4D53}" type="sibTrans" cxnId="{3DBFD4FD-0550-4FB9-8CBE-43E23E705B4F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568DD91-752A-4B8E-861A-58BB806EB8D3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قد تستعمل لغيره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BFAC8A7-0242-4B46-BDA3-586EB7CD8BDD}" type="parTrans" cxnId="{44505DF6-862D-4E81-B7B2-5A192A259768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F59D555-3123-4D62-8051-7BC74A7CBC0D}" type="sibTrans" cxnId="{44505DF6-862D-4E81-B7B2-5A192A259768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695C7F6-E6B1-4BEC-8090-41E153650DA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كالإباحة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F019E69-225D-44BD-AB80-F89E428ACE5B}" type="parTrans" cxnId="{6E2B8881-6592-4FE7-AFDA-36A9F890F51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1301ACD-6E43-4004-8D37-06815FDDB5EE}" type="sibTrans" cxnId="{6E2B8881-6592-4FE7-AFDA-36A9F890F51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F3B81C-FBDB-435F-95E7-279582799697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نحو: جالس الحسن أو ابن سيرين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44A3EF-4D2D-421E-AD81-8D1751AD2709}" type="parTrans" cxnId="{01CBD84D-3052-446D-834C-8D0C4CEDBEA4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E7D25A-A94E-4FE9-BA58-95EB567EE87A}" type="sibTrans" cxnId="{01CBD84D-3052-446D-834C-8D0C4CEDBEA4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EAFD50E-B20B-4306-BD2F-1C93E32B952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التهديد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E3EF146-133D-4CE1-9B13-5AAFB5322F9E}" type="parTrans" cxnId="{0E6E3100-3FA5-4187-8A42-DD5AD93B09B6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F7B31FE-25F8-4F85-8691-589ED9477568}" type="sibTrans" cxnId="{0E6E3100-3FA5-4187-8A42-DD5AD93B09B6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91CD2CA-1C25-4CCE-829E-F7D1685ED5C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اعملوا ما شئتم‏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F60B599-30A6-4F16-AF45-E810342D2F5F}" type="parTrans" cxnId="{7E692C1C-F994-4917-A694-3333B4CD962F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55AFE25-700B-4B8B-AB26-AEAD1CE24554}" type="sibTrans" cxnId="{7E692C1C-F994-4917-A694-3333B4CD962F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A98D8DC-309D-476E-AD07-ECBA7CDE0246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التعجيز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0C48175-3BE8-4CF5-A9E6-BDBEF0102C95}" type="parTrans" cxnId="{6D7D5E20-D442-4ABA-A376-0B9DFC13785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CE8EB03-DA47-4F23-9098-FCC9A970AA83}" type="sibTrans" cxnId="{6D7D5E20-D442-4ABA-A376-0B9DFC13785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ECEF85-3CFC-4F5B-8885-787E473E72AF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فأتوا بسورة من مثله‏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E8770BC-54F7-42D0-B987-6C83EDA76098}" type="parTrans" cxnId="{C7773A3C-3885-4447-9B54-76C5C8325D0B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C718F7-334F-4AC0-804A-E09462F01272}" type="sibTrans" cxnId="{C7773A3C-3885-4447-9B54-76C5C8325D0B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D99BCB5-5001-43C6-A3D3-E94EE733C5F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التسخير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ECEECCA-D0B4-4384-8553-308AAB46E798}" type="parTrans" cxnId="{FDFECA03-1C91-4AE6-9CF1-E222CE70E57D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F613DC9-3532-4A9C-A1D7-55DBEACEA9B9}" type="sibTrans" cxnId="{FDFECA03-1C91-4AE6-9CF1-E222CE70E57D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14F281-8AD5-4723-931C-D2B54ECBA551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كونوا قردة خاسئين‏ 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5A553C3-512C-4F96-A431-A9159EDC19F2}" type="parTrans" cxnId="{E50FF6E6-8743-4662-86B5-16804A40840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453F2B1-EEF8-4514-9A9F-3A20F774CC52}" type="sibTrans" cxnId="{E50FF6E6-8743-4662-86B5-16804A40840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86BB36-5868-4EA9-9B98-E28360D915E3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الإهانة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EFF2BAE-D45E-4603-8B16-F1AF3690F661}" type="parTrans" cxnId="{FF49791D-EE14-44CB-92C5-35F9E9B97695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DBECFCE-D4D3-4ED3-AA7C-AD9227AFAF85}" type="sibTrans" cxnId="{FF49791D-EE14-44CB-92C5-35F9E9B9769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5FECC6-B7FD-4540-9B2E-BAF08CF55AA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كونوا حجارة أو حديدا 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E9C96F3-A8E8-4179-B34C-B00AD891FB39}" type="parTrans" cxnId="{CE2AD4A2-BF55-4664-AED8-510230CDED58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4244857-95C1-46B2-B1D2-8DC29F7D3837}" type="sibTrans" cxnId="{CE2AD4A2-BF55-4664-AED8-510230CDED58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011F33A-ADDA-4E05-8702-BC90D9A65AC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التسوية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ECE9731-2EE7-4FF2-BA47-51B398271F07}" type="parTrans" cxnId="{867DFB35-5257-4026-AB3E-8E6789F8E14E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D0957B0-B1E3-4739-8009-06864988810B}" type="sibTrans" cxnId="{867DFB35-5257-4026-AB3E-8E6789F8E14E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D615563-268E-4974-A26F-85A72F15835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فاصبروا أو لا تصبروا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F5F305E-358D-4FC2-896C-F6F4D3A8D8DD}" type="parTrans" cxnId="{9A308594-7D81-4652-9979-FC9B2FC05575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E7FF5D8-1703-4714-BDE5-D3415B96213D}" type="sibTrans" cxnId="{9A308594-7D81-4652-9979-FC9B2FC0557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E277CDD-C2EA-46EF-9FF5-3ED6D623DC3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التمني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498304-46EA-436A-9CE0-013EF93460C5}" type="parTrans" cxnId="{7087E07E-F19A-4C80-A7C0-B4614EBD757A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96D3329-69B7-4CDE-A02F-A704B3732F35}" type="sibTrans" cxnId="{7087E07E-F19A-4C80-A7C0-B4614EBD757A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D9A722-2FD9-42E7-B8C3-8E5C7A2D4AB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نحو: ألا أيها الليل الطويل ألا انجلى‏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E2842DF-1830-46D5-B378-EB4D1422F7A4}" type="parTrans" cxnId="{60C99933-5F79-4BC8-B977-A23A28764BEB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FB63D3A-D39C-4653-AC9A-034289EB6810}" type="sibTrans" cxnId="{60C99933-5F79-4BC8-B977-A23A28764BEB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5B79FF3-6DEA-4100-89DD-4D0A49BD9E2D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الدعاء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00F350-5C76-42A1-B83F-8BC0692D531B}" type="parTrans" cxnId="{A0DEDDD8-05E1-458E-9FDF-90EAF19B8F93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3B7FF39-1A93-4FB5-ADD3-A019A644F86D}" type="sibTrans" cxnId="{A0DEDDD8-05E1-458E-9FDF-90EAF19B8F93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07B63E-DE68-4342-A03B-337C88C258C4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رب اغفرلى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5ED51EE-F56C-4D5F-84BC-DA16BF699194}" type="parTrans" cxnId="{9FD32964-E5D7-422B-B28B-9EFA7391316F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F65F12-C265-4554-BECD-9A9D9BABD7D2}" type="sibTrans" cxnId="{9FD32964-E5D7-422B-B28B-9EFA7391316F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D225460-83BC-4F97-9C0F-FA96081F323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الالتماس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B6568B4-202B-467D-BF50-6238AEB24FA0}" type="parTrans" cxnId="{9E787650-1E35-4F47-9930-EC13E8166D28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16B1B7B-C404-4892-B5ED-5E41F9EB5E8D}" type="sibTrans" cxnId="{9E787650-1E35-4F47-9930-EC13E8166D28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0E88A06-1CC3-4B6E-A00C-AFCBBA723A25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كقولك لمن يساويك رتبة: افعل بدون الاستعلاء.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A552C7-3C63-491F-8AA0-19DDB4987FA7}" type="parTrans" cxnId="{DEEFFCCD-07B2-4D4F-88C5-1D0E33D8CD2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2102963-3B68-43CD-B064-41D1C5D05416}" type="sibTrans" cxnId="{DEEFFCCD-07B2-4D4F-88C5-1D0E33D8CD2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FB76413-81A0-44ED-9F42-D833B2A511F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ثم الأمر: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BA7F93-FCA5-4BDD-BAB3-590FD7057C96}" type="parTrans" cxnId="{44908847-5193-498B-A497-FC04B455270B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942C2E9-4CB1-445B-AB03-95C9E4835C6E}" type="sibTrans" cxnId="{44908847-5193-498B-A497-FC04B455270B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C9EE736-34B7-429C-9F95-379E83DD7ACA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قال السكاكى: حقه الفور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AC41F8-50EE-4218-9A73-3A63A5BC004D}" type="parTrans" cxnId="{F959571D-4AAE-4F8A-B4EB-4C37B7BF1DC5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30230BB-735C-4895-A3C5-DD262B862732}" type="sibTrans" cxnId="{F959571D-4AAE-4F8A-B4EB-4C37B7BF1DC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B21F3D-B9FA-4FBA-87C4-F27E3A11E0A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لأنه الظاهر من الطلب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2931F5C-F907-4420-89A2-05C78112B5F4}" type="parTrans" cxnId="{FA7545BF-9B94-48C4-BCA6-0D14C79D19A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97AAD6D-54EF-4145-B97A-C76A1ACA9ED9}" type="sibTrans" cxnId="{FA7545BF-9B94-48C4-BCA6-0D14C79D19A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B0C055A-BC57-4DB6-A342-94B5F31203AA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لتبادر الفهم عند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9C4DE4E-7006-429B-894A-44AE705195D2}" type="parTrans" cxnId="{B081E5D2-047A-4C71-90BD-DA7049E10445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F98D8AA-3047-4E93-A64F-50F4778AE957}" type="sibTrans" cxnId="{B081E5D2-047A-4C71-90BD-DA7049E1044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775FF27-9E57-49C9-B4E2-916F076302D5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الأمر بشي‏ء بعد الأمر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A1F0E85-5D83-4CE8-B3CD-2650ABF0017A}" type="parTrans" cxnId="{B893C3DF-FF76-463D-AC4B-61F9E71AF372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CAF304-6603-4D29-A919-91E7DA152B83}" type="sibTrans" cxnId="{B893C3DF-FF76-463D-AC4B-61F9E71AF372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239AF9C-2D35-4336-AB26-0384E01DB5D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بخلافه إلى تغيير الأمر الأول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8AA915-8D0C-4831-9773-258A4C55C86D}" type="parTrans" cxnId="{6F0481B7-7F59-45E7-9626-56C9912A69EB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37558FE-35EE-4FA3-8205-AE8B3B2BDDDB}" type="sibTrans" cxnId="{6F0481B7-7F59-45E7-9626-56C9912A69EB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881010-1B46-4A95-B699-A33A2C6C320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دون الجمع، و إرادة التراخي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7376703-EEE7-4502-AE02-13F0E2E2D743}" type="parTrans" cxnId="{5DFFDDD8-0E2F-455A-9ECB-F829785184C2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CCBB74A-F9BB-417E-A203-4B2E508502C1}" type="sibTrans" cxnId="{5DFFDDD8-0E2F-455A-9ECB-F829785184C2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A77AF8E-37FE-4C41-8219-6DF1E445B24A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فيه نظر.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4ED5F0A-3881-4DAE-9C54-12E7CB3A329E}" type="parTrans" cxnId="{234EA076-667E-41D7-AD57-3983CC275FF4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DDEE308-7E36-44AA-9BB9-DA1788F277A6}" type="sibTrans" cxnId="{234EA076-667E-41D7-AD57-3983CC275FF4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7558FA7-E0B0-43B8-96F0-A2CE9246B0A4}" type="pres">
      <dgm:prSet presAssocID="{7D7E0983-4133-4D29-A222-CA834D093AB0}" presName="root1" presStyleCnt="0"/>
      <dgm:spPr/>
    </dgm:pt>
    <dgm:pt modelId="{05523336-B8F7-4F67-B53F-BB9237CB8C17}" type="pres">
      <dgm:prSet presAssocID="{7D7E0983-4133-4D29-A222-CA834D093AB0}" presName="LevelOneTextNode" presStyleLbl="node0" presStyleIdx="0" presStyleCnt="1" custScaleX="1327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9DA623-321A-473E-91D9-8E4259A7F32D}" type="pres">
      <dgm:prSet presAssocID="{7D7E0983-4133-4D29-A222-CA834D093AB0}" presName="level2hierChild" presStyleCnt="0"/>
      <dgm:spPr/>
    </dgm:pt>
    <dgm:pt modelId="{12B1A1B6-2801-4ADC-984E-8C29E99F0DCF}" type="pres">
      <dgm:prSet presAssocID="{3CA518D8-5CBC-47BF-BABC-98305627B81C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434D14DB-E7ED-4F60-92B0-A0998CB926B4}" type="pres">
      <dgm:prSet presAssocID="{3CA518D8-5CBC-47BF-BABC-98305627B81C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2D5C7185-9651-4AF9-B0BD-07AB74DA851F}" type="pres">
      <dgm:prSet presAssocID="{A95AAF9C-F18E-4590-BF69-3576977982CD}" presName="root2" presStyleCnt="0"/>
      <dgm:spPr/>
    </dgm:pt>
    <dgm:pt modelId="{D79C0CDD-0A8A-4849-9E7C-BAFAB853985B}" type="pres">
      <dgm:prSet presAssocID="{A95AAF9C-F18E-4590-BF69-3576977982C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F07C2E8-ECAC-4C0E-BF94-DF47557AF0F4}" type="pres">
      <dgm:prSet presAssocID="{A95AAF9C-F18E-4590-BF69-3576977982CD}" presName="level3hierChild" presStyleCnt="0"/>
      <dgm:spPr/>
    </dgm:pt>
    <dgm:pt modelId="{1E24CC79-7EB6-43D2-8317-E29B86604861}" type="pres">
      <dgm:prSet presAssocID="{BE84A1F4-500B-4924-9189-95C4F41A387F}" presName="conn2-1" presStyleLbl="parChTrans1D3" presStyleIdx="0" presStyleCnt="14"/>
      <dgm:spPr/>
      <dgm:t>
        <a:bodyPr/>
        <a:lstStyle/>
        <a:p>
          <a:pPr rtl="1"/>
          <a:endParaRPr lang="fa-IR"/>
        </a:p>
      </dgm:t>
    </dgm:pt>
    <dgm:pt modelId="{E32CA600-A0F6-4B80-A94B-E8E793665073}" type="pres">
      <dgm:prSet presAssocID="{BE84A1F4-500B-4924-9189-95C4F41A387F}" presName="connTx" presStyleLbl="parChTrans1D3" presStyleIdx="0" presStyleCnt="14"/>
      <dgm:spPr/>
      <dgm:t>
        <a:bodyPr/>
        <a:lstStyle/>
        <a:p>
          <a:pPr rtl="1"/>
          <a:endParaRPr lang="fa-IR"/>
        </a:p>
      </dgm:t>
    </dgm:pt>
    <dgm:pt modelId="{478EAB17-B296-4616-8421-D52EB8B66551}" type="pres">
      <dgm:prSet presAssocID="{9B802E85-2170-49DA-8F16-76565BE26908}" presName="root2" presStyleCnt="0"/>
      <dgm:spPr/>
    </dgm:pt>
    <dgm:pt modelId="{A473D640-E856-42D7-A840-3A545CE00C3B}" type="pres">
      <dgm:prSet presAssocID="{9B802E85-2170-49DA-8F16-76565BE26908}" presName="LevelTwoTextNode" presStyleLbl="node3" presStyleIdx="0" presStyleCnt="14" custScaleX="1428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B450F85-3815-4AE5-870A-776101832519}" type="pres">
      <dgm:prSet presAssocID="{9B802E85-2170-49DA-8F16-76565BE26908}" presName="level3hierChild" presStyleCnt="0"/>
      <dgm:spPr/>
    </dgm:pt>
    <dgm:pt modelId="{6F1780C9-738E-4B48-B178-C65BE8FA932C}" type="pres">
      <dgm:prSet presAssocID="{DA2CE946-57E3-44CA-8321-B629B725EE36}" presName="conn2-1" presStyleLbl="parChTrans1D4" presStyleIdx="0" presStyleCnt="18"/>
      <dgm:spPr/>
      <dgm:t>
        <a:bodyPr/>
        <a:lstStyle/>
        <a:p>
          <a:pPr rtl="1"/>
          <a:endParaRPr lang="fa-IR"/>
        </a:p>
      </dgm:t>
    </dgm:pt>
    <dgm:pt modelId="{4FF8BD59-1494-48F7-9E48-D2DBB2EEAD4F}" type="pres">
      <dgm:prSet presAssocID="{DA2CE946-57E3-44CA-8321-B629B725EE36}" presName="connTx" presStyleLbl="parChTrans1D4" presStyleIdx="0" presStyleCnt="18"/>
      <dgm:spPr/>
      <dgm:t>
        <a:bodyPr/>
        <a:lstStyle/>
        <a:p>
          <a:pPr rtl="1"/>
          <a:endParaRPr lang="fa-IR"/>
        </a:p>
      </dgm:t>
    </dgm:pt>
    <dgm:pt modelId="{505357DB-2831-40C2-ADA6-03A9F20D1D7E}" type="pres">
      <dgm:prSet presAssocID="{443F0297-BF97-43DB-9DEA-BB9D863D95F9}" presName="root2" presStyleCnt="0"/>
      <dgm:spPr/>
    </dgm:pt>
    <dgm:pt modelId="{F926C808-EA84-4B78-B4EF-F7BDCCD34B77}" type="pres">
      <dgm:prSet presAssocID="{443F0297-BF97-43DB-9DEA-BB9D863D95F9}" presName="LevelTwoTextNode" presStyleLbl="node4" presStyleIdx="0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9B9A9F5-31B5-43F9-9599-C73B64B553F9}" type="pres">
      <dgm:prSet presAssocID="{443F0297-BF97-43DB-9DEA-BB9D863D95F9}" presName="level3hierChild" presStyleCnt="0"/>
      <dgm:spPr/>
    </dgm:pt>
    <dgm:pt modelId="{38099B16-95D4-476F-80B9-2BADF0905E70}" type="pres">
      <dgm:prSet presAssocID="{3DFAEB61-E7E6-4A08-A980-3D5E474FF0A0}" presName="conn2-1" presStyleLbl="parChTrans1D3" presStyleIdx="1" presStyleCnt="14"/>
      <dgm:spPr/>
      <dgm:t>
        <a:bodyPr/>
        <a:lstStyle/>
        <a:p>
          <a:pPr rtl="1"/>
          <a:endParaRPr lang="fa-IR"/>
        </a:p>
      </dgm:t>
    </dgm:pt>
    <dgm:pt modelId="{10558850-B637-4B7F-8374-7F1223944633}" type="pres">
      <dgm:prSet presAssocID="{3DFAEB61-E7E6-4A08-A980-3D5E474FF0A0}" presName="connTx" presStyleLbl="parChTrans1D3" presStyleIdx="1" presStyleCnt="14"/>
      <dgm:spPr/>
      <dgm:t>
        <a:bodyPr/>
        <a:lstStyle/>
        <a:p>
          <a:pPr rtl="1"/>
          <a:endParaRPr lang="fa-IR"/>
        </a:p>
      </dgm:t>
    </dgm:pt>
    <dgm:pt modelId="{DA6C5F18-A3A0-44A2-A214-3B8FE93A6267}" type="pres">
      <dgm:prSet presAssocID="{171CE599-D909-48DF-A3C5-70AB1276C065}" presName="root2" presStyleCnt="0"/>
      <dgm:spPr/>
    </dgm:pt>
    <dgm:pt modelId="{2BF4959B-54AF-46D0-B186-7FBFA1BE5FB9}" type="pres">
      <dgm:prSet presAssocID="{171CE599-D909-48DF-A3C5-70AB1276C065}" presName="LevelTwoTextNode" presStyleLbl="node3" presStyleIdx="1" presStyleCnt="14" custScaleX="1428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0FFAF1C-10F2-4BA3-942B-A562CD02A3B7}" type="pres">
      <dgm:prSet presAssocID="{171CE599-D909-48DF-A3C5-70AB1276C065}" presName="level3hierChild" presStyleCnt="0"/>
      <dgm:spPr/>
    </dgm:pt>
    <dgm:pt modelId="{93C78E00-B587-499D-A551-DAE201532484}" type="pres">
      <dgm:prSet presAssocID="{BC160420-320D-44FC-9166-6812E0C7F719}" presName="conn2-1" presStyleLbl="parChTrans1D4" presStyleIdx="1" presStyleCnt="18"/>
      <dgm:spPr/>
      <dgm:t>
        <a:bodyPr/>
        <a:lstStyle/>
        <a:p>
          <a:pPr rtl="1"/>
          <a:endParaRPr lang="fa-IR"/>
        </a:p>
      </dgm:t>
    </dgm:pt>
    <dgm:pt modelId="{CDEA90FC-EECD-47B8-86C7-30A2C3F48BE0}" type="pres">
      <dgm:prSet presAssocID="{BC160420-320D-44FC-9166-6812E0C7F719}" presName="connTx" presStyleLbl="parChTrans1D4" presStyleIdx="1" presStyleCnt="18"/>
      <dgm:spPr/>
      <dgm:t>
        <a:bodyPr/>
        <a:lstStyle/>
        <a:p>
          <a:pPr rtl="1"/>
          <a:endParaRPr lang="fa-IR"/>
        </a:p>
      </dgm:t>
    </dgm:pt>
    <dgm:pt modelId="{66821E03-7AE8-4852-B9E9-BC1804F04D6B}" type="pres">
      <dgm:prSet presAssocID="{2F9EF199-AB7E-47C1-88C6-7D950F550F23}" presName="root2" presStyleCnt="0"/>
      <dgm:spPr/>
    </dgm:pt>
    <dgm:pt modelId="{7A98F0B7-1BA3-4008-B653-C13E30F1FBA7}" type="pres">
      <dgm:prSet presAssocID="{2F9EF199-AB7E-47C1-88C6-7D950F550F23}" presName="LevelTwoTextNode" presStyleLbl="node4" presStyleIdx="1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1315DA0-3171-47FD-A9E7-230C48F883F3}" type="pres">
      <dgm:prSet presAssocID="{2F9EF199-AB7E-47C1-88C6-7D950F550F23}" presName="level3hierChild" presStyleCnt="0"/>
      <dgm:spPr/>
    </dgm:pt>
    <dgm:pt modelId="{CC394D46-C920-4655-9E5E-967E0E8A9BDC}" type="pres">
      <dgm:prSet presAssocID="{70815A1E-CE14-46D5-83D8-BA7A65721BBF}" presName="conn2-1" presStyleLbl="parChTrans1D4" presStyleIdx="2" presStyleCnt="18"/>
      <dgm:spPr/>
      <dgm:t>
        <a:bodyPr/>
        <a:lstStyle/>
        <a:p>
          <a:pPr rtl="1"/>
          <a:endParaRPr lang="fa-IR"/>
        </a:p>
      </dgm:t>
    </dgm:pt>
    <dgm:pt modelId="{AD94F369-865D-4931-806E-F8C8315965FD}" type="pres">
      <dgm:prSet presAssocID="{70815A1E-CE14-46D5-83D8-BA7A65721BBF}" presName="connTx" presStyleLbl="parChTrans1D4" presStyleIdx="2" presStyleCnt="18"/>
      <dgm:spPr/>
      <dgm:t>
        <a:bodyPr/>
        <a:lstStyle/>
        <a:p>
          <a:pPr rtl="1"/>
          <a:endParaRPr lang="fa-IR"/>
        </a:p>
      </dgm:t>
    </dgm:pt>
    <dgm:pt modelId="{68E1DD50-BB4E-4B91-AA8C-C3C402334A7A}" type="pres">
      <dgm:prSet presAssocID="{FEB3CD41-7B6D-410A-A3D7-2E34F4EF55A7}" presName="root2" presStyleCnt="0"/>
      <dgm:spPr/>
    </dgm:pt>
    <dgm:pt modelId="{5D9A383C-0253-443F-8A92-EFD93A39F5C2}" type="pres">
      <dgm:prSet presAssocID="{FEB3CD41-7B6D-410A-A3D7-2E34F4EF55A7}" presName="LevelTwoTextNode" presStyleLbl="node4" presStyleIdx="2" presStyleCnt="18" custScaleX="547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1199AC-10BF-4086-AD00-A8DAC7EF9195}" type="pres">
      <dgm:prSet presAssocID="{FEB3CD41-7B6D-410A-A3D7-2E34F4EF55A7}" presName="level3hierChild" presStyleCnt="0"/>
      <dgm:spPr/>
    </dgm:pt>
    <dgm:pt modelId="{C83EC1C4-7C77-45E5-976E-74CBD19A863B}" type="pres">
      <dgm:prSet presAssocID="{5DB1E83D-B910-4CE5-B9B9-DC93B0E3D486}" presName="conn2-1" presStyleLbl="parChTrans1D4" presStyleIdx="3" presStyleCnt="18"/>
      <dgm:spPr/>
      <dgm:t>
        <a:bodyPr/>
        <a:lstStyle/>
        <a:p>
          <a:pPr rtl="1"/>
          <a:endParaRPr lang="fa-IR"/>
        </a:p>
      </dgm:t>
    </dgm:pt>
    <dgm:pt modelId="{A39B6515-63DE-41B2-ABE7-79953BACC255}" type="pres">
      <dgm:prSet presAssocID="{5DB1E83D-B910-4CE5-B9B9-DC93B0E3D486}" presName="connTx" presStyleLbl="parChTrans1D4" presStyleIdx="3" presStyleCnt="18"/>
      <dgm:spPr/>
      <dgm:t>
        <a:bodyPr/>
        <a:lstStyle/>
        <a:p>
          <a:pPr rtl="1"/>
          <a:endParaRPr lang="fa-IR"/>
        </a:p>
      </dgm:t>
    </dgm:pt>
    <dgm:pt modelId="{6835DECD-EE3B-4EC2-A23A-28BA93ED62D3}" type="pres">
      <dgm:prSet presAssocID="{61AE6F7E-41D8-42BB-B68A-77A2B59269D3}" presName="root2" presStyleCnt="0"/>
      <dgm:spPr/>
    </dgm:pt>
    <dgm:pt modelId="{2E83AB34-0949-4AEF-9820-412E3680D9F2}" type="pres">
      <dgm:prSet presAssocID="{61AE6F7E-41D8-42BB-B68A-77A2B59269D3}" presName="LevelTwoTextNode" presStyleLbl="node4" presStyleIdx="3" presStyleCnt="18" custScaleX="547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46CEF3E-3D83-4382-B8F5-82594914E8B6}" type="pres">
      <dgm:prSet presAssocID="{61AE6F7E-41D8-42BB-B68A-77A2B59269D3}" presName="level3hierChild" presStyleCnt="0"/>
      <dgm:spPr/>
    </dgm:pt>
    <dgm:pt modelId="{1DBBEBD7-FE05-4135-BAEE-4DA99D97CD26}" type="pres">
      <dgm:prSet presAssocID="{817662B4-24A6-4CD0-8315-086251075612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FFD9DA51-24EA-4DBC-AA66-9B9BD255517B}" type="pres">
      <dgm:prSet presAssocID="{817662B4-24A6-4CD0-8315-086251075612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74CE5967-29A8-48C2-8B08-A1681A48DC43}" type="pres">
      <dgm:prSet presAssocID="{D19C2541-7762-4731-B573-4F69E9F501A3}" presName="root2" presStyleCnt="0"/>
      <dgm:spPr/>
    </dgm:pt>
    <dgm:pt modelId="{223513C7-D0E3-4999-AF4A-84EA8FAE0A8F}" type="pres">
      <dgm:prSet presAssocID="{D19C2541-7762-4731-B573-4F69E9F501A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BC2EA71-1F96-4B22-8DE1-57513B8B2F6A}" type="pres">
      <dgm:prSet presAssocID="{D19C2541-7762-4731-B573-4F69E9F501A3}" presName="level3hierChild" presStyleCnt="0"/>
      <dgm:spPr/>
    </dgm:pt>
    <dgm:pt modelId="{FD02B4E2-817C-471A-97AA-4A6C1DF6A068}" type="pres">
      <dgm:prSet presAssocID="{7854024A-3DB6-48C1-BB1A-31336AF4F216}" presName="conn2-1" presStyleLbl="parChTrans1D3" presStyleIdx="2" presStyleCnt="14"/>
      <dgm:spPr/>
      <dgm:t>
        <a:bodyPr/>
        <a:lstStyle/>
        <a:p>
          <a:pPr rtl="1"/>
          <a:endParaRPr lang="fa-IR"/>
        </a:p>
      </dgm:t>
    </dgm:pt>
    <dgm:pt modelId="{A8B3FA41-0F88-457C-87AC-A09C69DB9510}" type="pres">
      <dgm:prSet presAssocID="{7854024A-3DB6-48C1-BB1A-31336AF4F216}" presName="connTx" presStyleLbl="parChTrans1D3" presStyleIdx="2" presStyleCnt="14"/>
      <dgm:spPr/>
      <dgm:t>
        <a:bodyPr/>
        <a:lstStyle/>
        <a:p>
          <a:pPr rtl="1"/>
          <a:endParaRPr lang="fa-IR"/>
        </a:p>
      </dgm:t>
    </dgm:pt>
    <dgm:pt modelId="{091015E3-D443-49AF-AC41-68CB47EEDB86}" type="pres">
      <dgm:prSet presAssocID="{709C588C-4EB5-4248-97D5-AA6883E04F84}" presName="root2" presStyleCnt="0"/>
      <dgm:spPr/>
    </dgm:pt>
    <dgm:pt modelId="{9F00E207-7328-48E3-B7B9-5F3801F2097E}" type="pres">
      <dgm:prSet presAssocID="{709C588C-4EB5-4248-97D5-AA6883E04F84}" presName="LevelTwoTextNode" presStyleLbl="node3" presStyleIdx="2" presStyleCnt="14" custScaleX="1428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7552DB-00B6-4E09-9499-EAD7029C0E66}" type="pres">
      <dgm:prSet presAssocID="{709C588C-4EB5-4248-97D5-AA6883E04F84}" presName="level3hierChild" presStyleCnt="0"/>
      <dgm:spPr/>
    </dgm:pt>
    <dgm:pt modelId="{66AE15F9-2A1E-4BEC-917D-25F27464501E}" type="pres">
      <dgm:prSet presAssocID="{EBFAC8A7-0242-4B46-BDA3-586EB7CD8BDD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93F38AE5-FF32-4F87-AC54-6AFFF3785484}" type="pres">
      <dgm:prSet presAssocID="{EBFAC8A7-0242-4B46-BDA3-586EB7CD8BDD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A3877B11-B2A5-4C73-9E51-F5A3F4E50B81}" type="pres">
      <dgm:prSet presAssocID="{6568DD91-752A-4B8E-861A-58BB806EB8D3}" presName="root2" presStyleCnt="0"/>
      <dgm:spPr/>
    </dgm:pt>
    <dgm:pt modelId="{991B50A4-97E0-41E9-AB33-C47D81F5AD07}" type="pres">
      <dgm:prSet presAssocID="{6568DD91-752A-4B8E-861A-58BB806EB8D3}" presName="LevelTwoTextNode" presStyleLbl="node2" presStyleIdx="2" presStyleCnt="4" custScaleX="4662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18B895E-AC8B-4EF4-91C7-601C1773630B}" type="pres">
      <dgm:prSet presAssocID="{6568DD91-752A-4B8E-861A-58BB806EB8D3}" presName="level3hierChild" presStyleCnt="0"/>
      <dgm:spPr/>
    </dgm:pt>
    <dgm:pt modelId="{AC76224C-C569-4B15-938B-BDA88E470187}" type="pres">
      <dgm:prSet presAssocID="{DF019E69-225D-44BD-AB80-F89E428ACE5B}" presName="conn2-1" presStyleLbl="parChTrans1D3" presStyleIdx="3" presStyleCnt="14"/>
      <dgm:spPr/>
      <dgm:t>
        <a:bodyPr/>
        <a:lstStyle/>
        <a:p>
          <a:pPr rtl="1"/>
          <a:endParaRPr lang="fa-IR"/>
        </a:p>
      </dgm:t>
    </dgm:pt>
    <dgm:pt modelId="{989668A3-F506-4DBC-A908-0F75F8392344}" type="pres">
      <dgm:prSet presAssocID="{DF019E69-225D-44BD-AB80-F89E428ACE5B}" presName="connTx" presStyleLbl="parChTrans1D3" presStyleIdx="3" presStyleCnt="14"/>
      <dgm:spPr/>
      <dgm:t>
        <a:bodyPr/>
        <a:lstStyle/>
        <a:p>
          <a:pPr rtl="1"/>
          <a:endParaRPr lang="fa-IR"/>
        </a:p>
      </dgm:t>
    </dgm:pt>
    <dgm:pt modelId="{BBFE99BB-8B5F-4F03-BB3A-C0DF4ED52CA4}" type="pres">
      <dgm:prSet presAssocID="{A695C7F6-E6B1-4BEC-8090-41E153650DAC}" presName="root2" presStyleCnt="0"/>
      <dgm:spPr/>
    </dgm:pt>
    <dgm:pt modelId="{307CB20E-363E-4028-AA6E-ECE1950602A5}" type="pres">
      <dgm:prSet presAssocID="{A695C7F6-E6B1-4BEC-8090-41E153650DAC}" presName="LevelTwoTextNode" presStyleLbl="node3" presStyleIdx="3" presStyleCnt="14" custScaleX="640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621D879-214D-45ED-98DF-00E53D931FA8}" type="pres">
      <dgm:prSet presAssocID="{A695C7F6-E6B1-4BEC-8090-41E153650DAC}" presName="level3hierChild" presStyleCnt="0"/>
      <dgm:spPr/>
    </dgm:pt>
    <dgm:pt modelId="{DE2B0D45-6699-4E81-99C7-E3B13E592FC6}" type="pres">
      <dgm:prSet presAssocID="{A544A3EF-4D2D-421E-AD81-8D1751AD2709}" presName="conn2-1" presStyleLbl="parChTrans1D4" presStyleIdx="4" presStyleCnt="18"/>
      <dgm:spPr/>
      <dgm:t>
        <a:bodyPr/>
        <a:lstStyle/>
        <a:p>
          <a:pPr rtl="1"/>
          <a:endParaRPr lang="fa-IR"/>
        </a:p>
      </dgm:t>
    </dgm:pt>
    <dgm:pt modelId="{12C02B50-48C4-4BA2-AA19-43E151901806}" type="pres">
      <dgm:prSet presAssocID="{A544A3EF-4D2D-421E-AD81-8D1751AD2709}" presName="connTx" presStyleLbl="parChTrans1D4" presStyleIdx="4" presStyleCnt="18"/>
      <dgm:spPr/>
      <dgm:t>
        <a:bodyPr/>
        <a:lstStyle/>
        <a:p>
          <a:pPr rtl="1"/>
          <a:endParaRPr lang="fa-IR"/>
        </a:p>
      </dgm:t>
    </dgm:pt>
    <dgm:pt modelId="{F2EC2FC8-8883-4558-860D-CBDE10818FE5}" type="pres">
      <dgm:prSet presAssocID="{F5F3B81C-FBDB-435F-95E7-279582799697}" presName="root2" presStyleCnt="0"/>
      <dgm:spPr/>
    </dgm:pt>
    <dgm:pt modelId="{8F419EF8-EF15-4C08-AAF0-3E277BE8D2DF}" type="pres">
      <dgm:prSet presAssocID="{F5F3B81C-FBDB-435F-95E7-279582799697}" presName="LevelTwoTextNode" presStyleLbl="node4" presStyleIdx="4" presStyleCnt="18" custScaleX="1299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7A19C4-9214-4796-BEE9-B78C4FA26C8B}" type="pres">
      <dgm:prSet presAssocID="{F5F3B81C-FBDB-435F-95E7-279582799697}" presName="level3hierChild" presStyleCnt="0"/>
      <dgm:spPr/>
    </dgm:pt>
    <dgm:pt modelId="{34567011-48D4-4D76-86CA-282E0F8C7594}" type="pres">
      <dgm:prSet presAssocID="{CE3EF146-133D-4CE1-9B13-5AAFB5322F9E}" presName="conn2-1" presStyleLbl="parChTrans1D3" presStyleIdx="4" presStyleCnt="14"/>
      <dgm:spPr/>
      <dgm:t>
        <a:bodyPr/>
        <a:lstStyle/>
        <a:p>
          <a:pPr rtl="1"/>
          <a:endParaRPr lang="fa-IR"/>
        </a:p>
      </dgm:t>
    </dgm:pt>
    <dgm:pt modelId="{20F92AE2-4871-432D-9642-F5299ADA57CF}" type="pres">
      <dgm:prSet presAssocID="{CE3EF146-133D-4CE1-9B13-5AAFB5322F9E}" presName="connTx" presStyleLbl="parChTrans1D3" presStyleIdx="4" presStyleCnt="14"/>
      <dgm:spPr/>
      <dgm:t>
        <a:bodyPr/>
        <a:lstStyle/>
        <a:p>
          <a:pPr rtl="1"/>
          <a:endParaRPr lang="fa-IR"/>
        </a:p>
      </dgm:t>
    </dgm:pt>
    <dgm:pt modelId="{D3729AFD-A4C0-4DF7-BB37-A688337FC87D}" type="pres">
      <dgm:prSet presAssocID="{FEAFD50E-B20B-4306-BD2F-1C93E32B9529}" presName="root2" presStyleCnt="0"/>
      <dgm:spPr/>
    </dgm:pt>
    <dgm:pt modelId="{E0D9AC67-C393-4EBC-9771-BD466DF43B37}" type="pres">
      <dgm:prSet presAssocID="{FEAFD50E-B20B-4306-BD2F-1C93E32B9529}" presName="LevelTwoTextNode" presStyleLbl="node3" presStyleIdx="4" presStyleCnt="14" custScaleX="640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9E4A949-0A19-42EA-95E1-ADBD0FEDB818}" type="pres">
      <dgm:prSet presAssocID="{FEAFD50E-B20B-4306-BD2F-1C93E32B9529}" presName="level3hierChild" presStyleCnt="0"/>
      <dgm:spPr/>
    </dgm:pt>
    <dgm:pt modelId="{45BD9975-5CBC-4D29-A298-160C9B088597}" type="pres">
      <dgm:prSet presAssocID="{7F60B599-30A6-4F16-AF45-E810342D2F5F}" presName="conn2-1" presStyleLbl="parChTrans1D4" presStyleIdx="5" presStyleCnt="18"/>
      <dgm:spPr/>
      <dgm:t>
        <a:bodyPr/>
        <a:lstStyle/>
        <a:p>
          <a:pPr rtl="1"/>
          <a:endParaRPr lang="fa-IR"/>
        </a:p>
      </dgm:t>
    </dgm:pt>
    <dgm:pt modelId="{5F54B46A-5E00-432B-8256-3FDABB38CD7B}" type="pres">
      <dgm:prSet presAssocID="{7F60B599-30A6-4F16-AF45-E810342D2F5F}" presName="connTx" presStyleLbl="parChTrans1D4" presStyleIdx="5" presStyleCnt="18"/>
      <dgm:spPr/>
      <dgm:t>
        <a:bodyPr/>
        <a:lstStyle/>
        <a:p>
          <a:pPr rtl="1"/>
          <a:endParaRPr lang="fa-IR"/>
        </a:p>
      </dgm:t>
    </dgm:pt>
    <dgm:pt modelId="{965406F9-8A19-4251-8701-EEFFEE59199C}" type="pres">
      <dgm:prSet presAssocID="{391CD2CA-1C25-4CCE-829E-F7D1685ED5CC}" presName="root2" presStyleCnt="0"/>
      <dgm:spPr/>
    </dgm:pt>
    <dgm:pt modelId="{5CB60C21-21EF-41BA-989B-C9E36D7A8728}" type="pres">
      <dgm:prSet presAssocID="{391CD2CA-1C25-4CCE-829E-F7D1685ED5CC}" presName="LevelTwoTextNode" presStyleLbl="node4" presStyleIdx="5" presStyleCnt="18" custScaleX="1299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1B58CDE-BF70-40A4-A072-F4383D6077E8}" type="pres">
      <dgm:prSet presAssocID="{391CD2CA-1C25-4CCE-829E-F7D1685ED5CC}" presName="level3hierChild" presStyleCnt="0"/>
      <dgm:spPr/>
    </dgm:pt>
    <dgm:pt modelId="{56ACD6CC-48A8-4B60-BAED-F74364852830}" type="pres">
      <dgm:prSet presAssocID="{20C48175-3BE8-4CF5-A9E6-BDBEF0102C95}" presName="conn2-1" presStyleLbl="parChTrans1D3" presStyleIdx="5" presStyleCnt="14"/>
      <dgm:spPr/>
      <dgm:t>
        <a:bodyPr/>
        <a:lstStyle/>
        <a:p>
          <a:pPr rtl="1"/>
          <a:endParaRPr lang="fa-IR"/>
        </a:p>
      </dgm:t>
    </dgm:pt>
    <dgm:pt modelId="{CED75C22-4BFE-4AB6-94E0-E4634C6D7189}" type="pres">
      <dgm:prSet presAssocID="{20C48175-3BE8-4CF5-A9E6-BDBEF0102C95}" presName="connTx" presStyleLbl="parChTrans1D3" presStyleIdx="5" presStyleCnt="14"/>
      <dgm:spPr/>
      <dgm:t>
        <a:bodyPr/>
        <a:lstStyle/>
        <a:p>
          <a:pPr rtl="1"/>
          <a:endParaRPr lang="fa-IR"/>
        </a:p>
      </dgm:t>
    </dgm:pt>
    <dgm:pt modelId="{8C8787CF-1519-49B3-89E4-362B4C921CF2}" type="pres">
      <dgm:prSet presAssocID="{6A98D8DC-309D-476E-AD07-ECBA7CDE0246}" presName="root2" presStyleCnt="0"/>
      <dgm:spPr/>
    </dgm:pt>
    <dgm:pt modelId="{0745D3DF-AF28-416F-A334-28C16F09D9FF}" type="pres">
      <dgm:prSet presAssocID="{6A98D8DC-309D-476E-AD07-ECBA7CDE0246}" presName="LevelTwoTextNode" presStyleLbl="node3" presStyleIdx="5" presStyleCnt="14" custScaleX="640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965DEAF-D542-453F-B833-D152458F23D0}" type="pres">
      <dgm:prSet presAssocID="{6A98D8DC-309D-476E-AD07-ECBA7CDE0246}" presName="level3hierChild" presStyleCnt="0"/>
      <dgm:spPr/>
    </dgm:pt>
    <dgm:pt modelId="{A9FA9677-A1BA-4CE1-A84B-1BEEA1DDE731}" type="pres">
      <dgm:prSet presAssocID="{6E8770BC-54F7-42D0-B987-6C83EDA76098}" presName="conn2-1" presStyleLbl="parChTrans1D4" presStyleIdx="6" presStyleCnt="18"/>
      <dgm:spPr/>
      <dgm:t>
        <a:bodyPr/>
        <a:lstStyle/>
        <a:p>
          <a:pPr rtl="1"/>
          <a:endParaRPr lang="fa-IR"/>
        </a:p>
      </dgm:t>
    </dgm:pt>
    <dgm:pt modelId="{534AC327-AE4D-4CD5-B65C-CF6A582A1954}" type="pres">
      <dgm:prSet presAssocID="{6E8770BC-54F7-42D0-B987-6C83EDA76098}" presName="connTx" presStyleLbl="parChTrans1D4" presStyleIdx="6" presStyleCnt="18"/>
      <dgm:spPr/>
      <dgm:t>
        <a:bodyPr/>
        <a:lstStyle/>
        <a:p>
          <a:pPr rtl="1"/>
          <a:endParaRPr lang="fa-IR"/>
        </a:p>
      </dgm:t>
    </dgm:pt>
    <dgm:pt modelId="{32813634-72DF-4C44-A242-C59FA955C949}" type="pres">
      <dgm:prSet presAssocID="{DAECEF85-3CFC-4F5B-8885-787E473E72AF}" presName="root2" presStyleCnt="0"/>
      <dgm:spPr/>
    </dgm:pt>
    <dgm:pt modelId="{2F4EF280-4EF9-4C2A-8485-38743D1C7ABF}" type="pres">
      <dgm:prSet presAssocID="{DAECEF85-3CFC-4F5B-8885-787E473E72AF}" presName="LevelTwoTextNode" presStyleLbl="node4" presStyleIdx="6" presStyleCnt="18" custScaleX="1299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A7D9E6E-24E3-4C35-8F61-9694C97231B3}" type="pres">
      <dgm:prSet presAssocID="{DAECEF85-3CFC-4F5B-8885-787E473E72AF}" presName="level3hierChild" presStyleCnt="0"/>
      <dgm:spPr/>
    </dgm:pt>
    <dgm:pt modelId="{339AEF8C-3FF8-48BC-9C0F-494C4EEAD9A4}" type="pres">
      <dgm:prSet presAssocID="{1ECEECCA-D0B4-4384-8553-308AAB46E798}" presName="conn2-1" presStyleLbl="parChTrans1D3" presStyleIdx="6" presStyleCnt="14"/>
      <dgm:spPr/>
      <dgm:t>
        <a:bodyPr/>
        <a:lstStyle/>
        <a:p>
          <a:pPr rtl="1"/>
          <a:endParaRPr lang="fa-IR"/>
        </a:p>
      </dgm:t>
    </dgm:pt>
    <dgm:pt modelId="{E740E7A2-46CD-422D-804A-A63D483995DA}" type="pres">
      <dgm:prSet presAssocID="{1ECEECCA-D0B4-4384-8553-308AAB46E798}" presName="connTx" presStyleLbl="parChTrans1D3" presStyleIdx="6" presStyleCnt="14"/>
      <dgm:spPr/>
      <dgm:t>
        <a:bodyPr/>
        <a:lstStyle/>
        <a:p>
          <a:pPr rtl="1"/>
          <a:endParaRPr lang="fa-IR"/>
        </a:p>
      </dgm:t>
    </dgm:pt>
    <dgm:pt modelId="{B82B9843-CAF2-4E04-8486-53B8863249AB}" type="pres">
      <dgm:prSet presAssocID="{5D99BCB5-5001-43C6-A3D3-E94EE733C5FC}" presName="root2" presStyleCnt="0"/>
      <dgm:spPr/>
    </dgm:pt>
    <dgm:pt modelId="{07185708-012C-4043-B65E-F62A12C70F80}" type="pres">
      <dgm:prSet presAssocID="{5D99BCB5-5001-43C6-A3D3-E94EE733C5FC}" presName="LevelTwoTextNode" presStyleLbl="node3" presStyleIdx="6" presStyleCnt="14" custScaleX="640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CA8C07-B85A-40E0-B37F-4FC342485E93}" type="pres">
      <dgm:prSet presAssocID="{5D99BCB5-5001-43C6-A3D3-E94EE733C5FC}" presName="level3hierChild" presStyleCnt="0"/>
      <dgm:spPr/>
    </dgm:pt>
    <dgm:pt modelId="{B97C5C44-C0C7-4875-A9A7-96CF092B0972}" type="pres">
      <dgm:prSet presAssocID="{E5A553C3-512C-4F96-A431-A9159EDC19F2}" presName="conn2-1" presStyleLbl="parChTrans1D4" presStyleIdx="7" presStyleCnt="18"/>
      <dgm:spPr/>
      <dgm:t>
        <a:bodyPr/>
        <a:lstStyle/>
        <a:p>
          <a:pPr rtl="1"/>
          <a:endParaRPr lang="fa-IR"/>
        </a:p>
      </dgm:t>
    </dgm:pt>
    <dgm:pt modelId="{DA5D80EB-8E7F-4CE7-AEB7-B90C7F9E3D7E}" type="pres">
      <dgm:prSet presAssocID="{E5A553C3-512C-4F96-A431-A9159EDC19F2}" presName="connTx" presStyleLbl="parChTrans1D4" presStyleIdx="7" presStyleCnt="18"/>
      <dgm:spPr/>
      <dgm:t>
        <a:bodyPr/>
        <a:lstStyle/>
        <a:p>
          <a:pPr rtl="1"/>
          <a:endParaRPr lang="fa-IR"/>
        </a:p>
      </dgm:t>
    </dgm:pt>
    <dgm:pt modelId="{29A6E066-750B-4E08-89C6-F04DEEA98CBC}" type="pres">
      <dgm:prSet presAssocID="{C014F281-8AD5-4723-931C-D2B54ECBA551}" presName="root2" presStyleCnt="0"/>
      <dgm:spPr/>
    </dgm:pt>
    <dgm:pt modelId="{54DB5543-1790-4B19-A61C-BDE9BB48987B}" type="pres">
      <dgm:prSet presAssocID="{C014F281-8AD5-4723-931C-D2B54ECBA551}" presName="LevelTwoTextNode" presStyleLbl="node4" presStyleIdx="7" presStyleCnt="18" custScaleX="1299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78D4ACF-0A74-4D6E-8135-894DB573791B}" type="pres">
      <dgm:prSet presAssocID="{C014F281-8AD5-4723-931C-D2B54ECBA551}" presName="level3hierChild" presStyleCnt="0"/>
      <dgm:spPr/>
    </dgm:pt>
    <dgm:pt modelId="{3F237E4C-CDA6-4588-9A17-BDD21EBB28FD}" type="pres">
      <dgm:prSet presAssocID="{DEFF2BAE-D45E-4603-8B16-F1AF3690F661}" presName="conn2-1" presStyleLbl="parChTrans1D3" presStyleIdx="7" presStyleCnt="14"/>
      <dgm:spPr/>
      <dgm:t>
        <a:bodyPr/>
        <a:lstStyle/>
        <a:p>
          <a:pPr rtl="1"/>
          <a:endParaRPr lang="fa-IR"/>
        </a:p>
      </dgm:t>
    </dgm:pt>
    <dgm:pt modelId="{8F4D0FA4-7B95-48CC-A913-B749F81EC966}" type="pres">
      <dgm:prSet presAssocID="{DEFF2BAE-D45E-4603-8B16-F1AF3690F661}" presName="connTx" presStyleLbl="parChTrans1D3" presStyleIdx="7" presStyleCnt="14"/>
      <dgm:spPr/>
      <dgm:t>
        <a:bodyPr/>
        <a:lstStyle/>
        <a:p>
          <a:pPr rtl="1"/>
          <a:endParaRPr lang="fa-IR"/>
        </a:p>
      </dgm:t>
    </dgm:pt>
    <dgm:pt modelId="{42769CA9-CBB1-4468-95CE-63B4ADF03B2B}" type="pres">
      <dgm:prSet presAssocID="{3586BB36-5868-4EA9-9B98-E28360D915E3}" presName="root2" presStyleCnt="0"/>
      <dgm:spPr/>
    </dgm:pt>
    <dgm:pt modelId="{46A88356-5530-4233-83C8-080EF72BD2E8}" type="pres">
      <dgm:prSet presAssocID="{3586BB36-5868-4EA9-9B98-E28360D915E3}" presName="LevelTwoTextNode" presStyleLbl="node3" presStyleIdx="7" presStyleCnt="14" custScaleX="640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31902E8-4E37-4E7B-BC1A-4F26CF85A02B}" type="pres">
      <dgm:prSet presAssocID="{3586BB36-5868-4EA9-9B98-E28360D915E3}" presName="level3hierChild" presStyleCnt="0"/>
      <dgm:spPr/>
    </dgm:pt>
    <dgm:pt modelId="{CE2935C1-541F-495C-A3AA-E84853A2A224}" type="pres">
      <dgm:prSet presAssocID="{0E9C96F3-A8E8-4179-B34C-B00AD891FB39}" presName="conn2-1" presStyleLbl="parChTrans1D4" presStyleIdx="8" presStyleCnt="18"/>
      <dgm:spPr/>
      <dgm:t>
        <a:bodyPr/>
        <a:lstStyle/>
        <a:p>
          <a:pPr rtl="1"/>
          <a:endParaRPr lang="fa-IR"/>
        </a:p>
      </dgm:t>
    </dgm:pt>
    <dgm:pt modelId="{2ED09FBD-A27A-4A92-BF36-13A8CEFA6835}" type="pres">
      <dgm:prSet presAssocID="{0E9C96F3-A8E8-4179-B34C-B00AD891FB39}" presName="connTx" presStyleLbl="parChTrans1D4" presStyleIdx="8" presStyleCnt="18"/>
      <dgm:spPr/>
      <dgm:t>
        <a:bodyPr/>
        <a:lstStyle/>
        <a:p>
          <a:pPr rtl="1"/>
          <a:endParaRPr lang="fa-IR"/>
        </a:p>
      </dgm:t>
    </dgm:pt>
    <dgm:pt modelId="{EE1635D2-0BE6-4E44-94EA-4719B4ECD900}" type="pres">
      <dgm:prSet presAssocID="{BC5FECC6-B7FD-4540-9B2E-BAF08CF55AA4}" presName="root2" presStyleCnt="0"/>
      <dgm:spPr/>
    </dgm:pt>
    <dgm:pt modelId="{3BE8BD22-A96B-46F1-9D9B-4404B43965CD}" type="pres">
      <dgm:prSet presAssocID="{BC5FECC6-B7FD-4540-9B2E-BAF08CF55AA4}" presName="LevelTwoTextNode" presStyleLbl="node4" presStyleIdx="8" presStyleCnt="18" custScaleX="1299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2223871-0BE4-4EB5-9294-439E29DED48F}" type="pres">
      <dgm:prSet presAssocID="{BC5FECC6-B7FD-4540-9B2E-BAF08CF55AA4}" presName="level3hierChild" presStyleCnt="0"/>
      <dgm:spPr/>
    </dgm:pt>
    <dgm:pt modelId="{14EEF9D6-A19A-4713-8641-B6DF97024201}" type="pres">
      <dgm:prSet presAssocID="{DECE9731-2EE7-4FF2-BA47-51B398271F07}" presName="conn2-1" presStyleLbl="parChTrans1D3" presStyleIdx="8" presStyleCnt="14"/>
      <dgm:spPr/>
      <dgm:t>
        <a:bodyPr/>
        <a:lstStyle/>
        <a:p>
          <a:pPr rtl="1"/>
          <a:endParaRPr lang="fa-IR"/>
        </a:p>
      </dgm:t>
    </dgm:pt>
    <dgm:pt modelId="{434990AE-17FF-4234-A25F-6B46C079D0D2}" type="pres">
      <dgm:prSet presAssocID="{DECE9731-2EE7-4FF2-BA47-51B398271F07}" presName="connTx" presStyleLbl="parChTrans1D3" presStyleIdx="8" presStyleCnt="14"/>
      <dgm:spPr/>
      <dgm:t>
        <a:bodyPr/>
        <a:lstStyle/>
        <a:p>
          <a:pPr rtl="1"/>
          <a:endParaRPr lang="fa-IR"/>
        </a:p>
      </dgm:t>
    </dgm:pt>
    <dgm:pt modelId="{E3371F1A-DAC1-4651-B869-5D6D5B8868D4}" type="pres">
      <dgm:prSet presAssocID="{4011F33A-ADDA-4E05-8702-BC90D9A65AC4}" presName="root2" presStyleCnt="0"/>
      <dgm:spPr/>
    </dgm:pt>
    <dgm:pt modelId="{CCF37797-CBFB-40B2-AC4D-EFCA507A110C}" type="pres">
      <dgm:prSet presAssocID="{4011F33A-ADDA-4E05-8702-BC90D9A65AC4}" presName="LevelTwoTextNode" presStyleLbl="node3" presStyleIdx="8" presStyleCnt="14" custScaleX="640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0F627B6-97D1-47EE-831A-B4832EE2A166}" type="pres">
      <dgm:prSet presAssocID="{4011F33A-ADDA-4E05-8702-BC90D9A65AC4}" presName="level3hierChild" presStyleCnt="0"/>
      <dgm:spPr/>
    </dgm:pt>
    <dgm:pt modelId="{6BF3A2EA-B822-4346-811F-B152F0A77B4E}" type="pres">
      <dgm:prSet presAssocID="{BF5F305E-358D-4FC2-896C-F6F4D3A8D8DD}" presName="conn2-1" presStyleLbl="parChTrans1D4" presStyleIdx="9" presStyleCnt="18"/>
      <dgm:spPr/>
      <dgm:t>
        <a:bodyPr/>
        <a:lstStyle/>
        <a:p>
          <a:pPr rtl="1"/>
          <a:endParaRPr lang="fa-IR"/>
        </a:p>
      </dgm:t>
    </dgm:pt>
    <dgm:pt modelId="{0AF16F7C-4EF6-4A49-8F6B-29665C4D7E3B}" type="pres">
      <dgm:prSet presAssocID="{BF5F305E-358D-4FC2-896C-F6F4D3A8D8DD}" presName="connTx" presStyleLbl="parChTrans1D4" presStyleIdx="9" presStyleCnt="18"/>
      <dgm:spPr/>
      <dgm:t>
        <a:bodyPr/>
        <a:lstStyle/>
        <a:p>
          <a:pPr rtl="1"/>
          <a:endParaRPr lang="fa-IR"/>
        </a:p>
      </dgm:t>
    </dgm:pt>
    <dgm:pt modelId="{3F39BD16-8A42-4C22-8F09-7AFC34C2CFAC}" type="pres">
      <dgm:prSet presAssocID="{9D615563-268E-4974-A26F-85A72F158358}" presName="root2" presStyleCnt="0"/>
      <dgm:spPr/>
    </dgm:pt>
    <dgm:pt modelId="{92DB72BF-6DF9-406D-A787-6EEC7FFCFC35}" type="pres">
      <dgm:prSet presAssocID="{9D615563-268E-4974-A26F-85A72F158358}" presName="LevelTwoTextNode" presStyleLbl="node4" presStyleIdx="9" presStyleCnt="18" custScaleX="1299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A3744D6-AFA6-4552-846A-057FDBD8C2DA}" type="pres">
      <dgm:prSet presAssocID="{9D615563-268E-4974-A26F-85A72F158358}" presName="level3hierChild" presStyleCnt="0"/>
      <dgm:spPr/>
    </dgm:pt>
    <dgm:pt modelId="{76586E94-A41F-4073-BA15-A8BEEA368081}" type="pres">
      <dgm:prSet presAssocID="{70498304-46EA-436A-9CE0-013EF93460C5}" presName="conn2-1" presStyleLbl="parChTrans1D3" presStyleIdx="9" presStyleCnt="14"/>
      <dgm:spPr/>
      <dgm:t>
        <a:bodyPr/>
        <a:lstStyle/>
        <a:p>
          <a:pPr rtl="1"/>
          <a:endParaRPr lang="fa-IR"/>
        </a:p>
      </dgm:t>
    </dgm:pt>
    <dgm:pt modelId="{78FB873E-2EB1-44AC-969E-B173E9E89361}" type="pres">
      <dgm:prSet presAssocID="{70498304-46EA-436A-9CE0-013EF93460C5}" presName="connTx" presStyleLbl="parChTrans1D3" presStyleIdx="9" presStyleCnt="14"/>
      <dgm:spPr/>
      <dgm:t>
        <a:bodyPr/>
        <a:lstStyle/>
        <a:p>
          <a:pPr rtl="1"/>
          <a:endParaRPr lang="fa-IR"/>
        </a:p>
      </dgm:t>
    </dgm:pt>
    <dgm:pt modelId="{D8F59C16-A38F-4F77-AD4A-D82BDF50ECD4}" type="pres">
      <dgm:prSet presAssocID="{CE277CDD-C2EA-46EF-9FF5-3ED6D623DC3C}" presName="root2" presStyleCnt="0"/>
      <dgm:spPr/>
    </dgm:pt>
    <dgm:pt modelId="{5E8222D2-9E2F-45E3-9CCC-14B283A7DFC9}" type="pres">
      <dgm:prSet presAssocID="{CE277CDD-C2EA-46EF-9FF5-3ED6D623DC3C}" presName="LevelTwoTextNode" presStyleLbl="node3" presStyleIdx="9" presStyleCnt="14" custScaleX="640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0904AB-B132-4D9D-B34D-4D874F14A639}" type="pres">
      <dgm:prSet presAssocID="{CE277CDD-C2EA-46EF-9FF5-3ED6D623DC3C}" presName="level3hierChild" presStyleCnt="0"/>
      <dgm:spPr/>
    </dgm:pt>
    <dgm:pt modelId="{D676F062-C3ED-4C8C-BC7F-B584314C6EDC}" type="pres">
      <dgm:prSet presAssocID="{CE2842DF-1830-46D5-B378-EB4D1422F7A4}" presName="conn2-1" presStyleLbl="parChTrans1D4" presStyleIdx="10" presStyleCnt="18"/>
      <dgm:spPr/>
      <dgm:t>
        <a:bodyPr/>
        <a:lstStyle/>
        <a:p>
          <a:pPr rtl="1"/>
          <a:endParaRPr lang="fa-IR"/>
        </a:p>
      </dgm:t>
    </dgm:pt>
    <dgm:pt modelId="{3F7CA4C2-9EA3-45B0-A81C-22D8FBB8937E}" type="pres">
      <dgm:prSet presAssocID="{CE2842DF-1830-46D5-B378-EB4D1422F7A4}" presName="connTx" presStyleLbl="parChTrans1D4" presStyleIdx="10" presStyleCnt="18"/>
      <dgm:spPr/>
      <dgm:t>
        <a:bodyPr/>
        <a:lstStyle/>
        <a:p>
          <a:pPr rtl="1"/>
          <a:endParaRPr lang="fa-IR"/>
        </a:p>
      </dgm:t>
    </dgm:pt>
    <dgm:pt modelId="{DA749A2E-DC0C-4790-9C77-2A1CF810C29A}" type="pres">
      <dgm:prSet presAssocID="{95D9A722-2FD9-42E7-B8C3-8E5C7A2D4ABB}" presName="root2" presStyleCnt="0"/>
      <dgm:spPr/>
    </dgm:pt>
    <dgm:pt modelId="{2C31447D-22BF-4A31-BCBD-D5FD91475F55}" type="pres">
      <dgm:prSet presAssocID="{95D9A722-2FD9-42E7-B8C3-8E5C7A2D4ABB}" presName="LevelTwoTextNode" presStyleLbl="node4" presStyleIdx="10" presStyleCnt="18" custScaleX="1299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7469AAE-8713-4B0B-B2B4-E26BE3CB72BF}" type="pres">
      <dgm:prSet presAssocID="{95D9A722-2FD9-42E7-B8C3-8E5C7A2D4ABB}" presName="level3hierChild" presStyleCnt="0"/>
      <dgm:spPr/>
    </dgm:pt>
    <dgm:pt modelId="{32784BC5-72F7-49A6-89D8-C43712D97D78}" type="pres">
      <dgm:prSet presAssocID="{5800F350-5C76-42A1-B83F-8BC0692D531B}" presName="conn2-1" presStyleLbl="parChTrans1D3" presStyleIdx="10" presStyleCnt="14"/>
      <dgm:spPr/>
      <dgm:t>
        <a:bodyPr/>
        <a:lstStyle/>
        <a:p>
          <a:pPr rtl="1"/>
          <a:endParaRPr lang="fa-IR"/>
        </a:p>
      </dgm:t>
    </dgm:pt>
    <dgm:pt modelId="{6BF6A28E-216A-4065-9D65-3D34D7BA3A76}" type="pres">
      <dgm:prSet presAssocID="{5800F350-5C76-42A1-B83F-8BC0692D531B}" presName="connTx" presStyleLbl="parChTrans1D3" presStyleIdx="10" presStyleCnt="14"/>
      <dgm:spPr/>
      <dgm:t>
        <a:bodyPr/>
        <a:lstStyle/>
        <a:p>
          <a:pPr rtl="1"/>
          <a:endParaRPr lang="fa-IR"/>
        </a:p>
      </dgm:t>
    </dgm:pt>
    <dgm:pt modelId="{7A7A2886-7C37-48A6-B20A-1A7D91F3DC76}" type="pres">
      <dgm:prSet presAssocID="{05B79FF3-6DEA-4100-89DD-4D0A49BD9E2D}" presName="root2" presStyleCnt="0"/>
      <dgm:spPr/>
    </dgm:pt>
    <dgm:pt modelId="{D4919E3A-5874-4F84-B108-CEDAF774FAAD}" type="pres">
      <dgm:prSet presAssocID="{05B79FF3-6DEA-4100-89DD-4D0A49BD9E2D}" presName="LevelTwoTextNode" presStyleLbl="node3" presStyleIdx="10" presStyleCnt="14" custScaleX="640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BC9D5A-D56E-45DB-9202-09B6747CB88D}" type="pres">
      <dgm:prSet presAssocID="{05B79FF3-6DEA-4100-89DD-4D0A49BD9E2D}" presName="level3hierChild" presStyleCnt="0"/>
      <dgm:spPr/>
    </dgm:pt>
    <dgm:pt modelId="{10927DB8-51FF-4C68-B5D2-F7FA86E0D745}" type="pres">
      <dgm:prSet presAssocID="{85ED51EE-F56C-4D5F-84BC-DA16BF699194}" presName="conn2-1" presStyleLbl="parChTrans1D4" presStyleIdx="11" presStyleCnt="18"/>
      <dgm:spPr/>
      <dgm:t>
        <a:bodyPr/>
        <a:lstStyle/>
        <a:p>
          <a:pPr rtl="1"/>
          <a:endParaRPr lang="fa-IR"/>
        </a:p>
      </dgm:t>
    </dgm:pt>
    <dgm:pt modelId="{5D84A64D-662A-4069-9D91-65F2639FDDDE}" type="pres">
      <dgm:prSet presAssocID="{85ED51EE-F56C-4D5F-84BC-DA16BF699194}" presName="connTx" presStyleLbl="parChTrans1D4" presStyleIdx="11" presStyleCnt="18"/>
      <dgm:spPr/>
      <dgm:t>
        <a:bodyPr/>
        <a:lstStyle/>
        <a:p>
          <a:pPr rtl="1"/>
          <a:endParaRPr lang="fa-IR"/>
        </a:p>
      </dgm:t>
    </dgm:pt>
    <dgm:pt modelId="{1D2D95C3-17EF-4AAC-BB7F-17550EC01FCF}" type="pres">
      <dgm:prSet presAssocID="{9107B63E-DE68-4342-A03B-337C88C258C4}" presName="root2" presStyleCnt="0"/>
      <dgm:spPr/>
    </dgm:pt>
    <dgm:pt modelId="{D3AE4478-5226-4FFC-8110-4B7138B8F82F}" type="pres">
      <dgm:prSet presAssocID="{9107B63E-DE68-4342-A03B-337C88C258C4}" presName="LevelTwoTextNode" presStyleLbl="node4" presStyleIdx="11" presStyleCnt="18" custScaleX="1299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ED97A93-50BD-45BF-94C9-6ED258FCB949}" type="pres">
      <dgm:prSet presAssocID="{9107B63E-DE68-4342-A03B-337C88C258C4}" presName="level3hierChild" presStyleCnt="0"/>
      <dgm:spPr/>
    </dgm:pt>
    <dgm:pt modelId="{C6806FEE-5E14-4D43-9DD3-67390EA3D55E}" type="pres">
      <dgm:prSet presAssocID="{8B6568B4-202B-467D-BF50-6238AEB24FA0}" presName="conn2-1" presStyleLbl="parChTrans1D3" presStyleIdx="11" presStyleCnt="14"/>
      <dgm:spPr/>
      <dgm:t>
        <a:bodyPr/>
        <a:lstStyle/>
        <a:p>
          <a:pPr rtl="1"/>
          <a:endParaRPr lang="fa-IR"/>
        </a:p>
      </dgm:t>
    </dgm:pt>
    <dgm:pt modelId="{D178F40B-6A93-4921-A5F0-1A7DC0A7BA8A}" type="pres">
      <dgm:prSet presAssocID="{8B6568B4-202B-467D-BF50-6238AEB24FA0}" presName="connTx" presStyleLbl="parChTrans1D3" presStyleIdx="11" presStyleCnt="14"/>
      <dgm:spPr/>
      <dgm:t>
        <a:bodyPr/>
        <a:lstStyle/>
        <a:p>
          <a:pPr rtl="1"/>
          <a:endParaRPr lang="fa-IR"/>
        </a:p>
      </dgm:t>
    </dgm:pt>
    <dgm:pt modelId="{9EE10A73-A3D9-49A4-A84F-9BC5B06B7E36}" type="pres">
      <dgm:prSet presAssocID="{FD225460-83BC-4F97-9C0F-FA96081F3230}" presName="root2" presStyleCnt="0"/>
      <dgm:spPr/>
    </dgm:pt>
    <dgm:pt modelId="{B7A6CD14-214C-45A7-801E-76B1993BAF88}" type="pres">
      <dgm:prSet presAssocID="{FD225460-83BC-4F97-9C0F-FA96081F3230}" presName="LevelTwoTextNode" presStyleLbl="node3" presStyleIdx="11" presStyleCnt="14" custScaleX="640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B7FFA2C-64BB-40C9-819D-B2DD0A9667BC}" type="pres">
      <dgm:prSet presAssocID="{FD225460-83BC-4F97-9C0F-FA96081F3230}" presName="level3hierChild" presStyleCnt="0"/>
      <dgm:spPr/>
    </dgm:pt>
    <dgm:pt modelId="{3528035F-F0F0-4EDE-9B49-82F2309CA2C9}" type="pres">
      <dgm:prSet presAssocID="{84A552C7-3C63-491F-8AA0-19DDB4987FA7}" presName="conn2-1" presStyleLbl="parChTrans1D4" presStyleIdx="12" presStyleCnt="18"/>
      <dgm:spPr/>
      <dgm:t>
        <a:bodyPr/>
        <a:lstStyle/>
        <a:p>
          <a:pPr rtl="1"/>
          <a:endParaRPr lang="fa-IR"/>
        </a:p>
      </dgm:t>
    </dgm:pt>
    <dgm:pt modelId="{52910A3C-AE7F-46F8-93D2-E3140D71FEFD}" type="pres">
      <dgm:prSet presAssocID="{84A552C7-3C63-491F-8AA0-19DDB4987FA7}" presName="connTx" presStyleLbl="parChTrans1D4" presStyleIdx="12" presStyleCnt="18"/>
      <dgm:spPr/>
      <dgm:t>
        <a:bodyPr/>
        <a:lstStyle/>
        <a:p>
          <a:pPr rtl="1"/>
          <a:endParaRPr lang="fa-IR"/>
        </a:p>
      </dgm:t>
    </dgm:pt>
    <dgm:pt modelId="{FE36106C-E9B8-4E15-9108-7F8124AB6E4E}" type="pres">
      <dgm:prSet presAssocID="{50E88A06-1CC3-4B6E-A00C-AFCBBA723A25}" presName="root2" presStyleCnt="0"/>
      <dgm:spPr/>
    </dgm:pt>
    <dgm:pt modelId="{6325D457-317F-44CB-A11C-3C2F7742FEBC}" type="pres">
      <dgm:prSet presAssocID="{50E88A06-1CC3-4B6E-A00C-AFCBBA723A25}" presName="LevelTwoTextNode" presStyleLbl="node4" presStyleIdx="12" presStyleCnt="18" custScaleX="129914" custScaleY="1264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6DB5CF3-B9D3-4E88-B723-888531095353}" type="pres">
      <dgm:prSet presAssocID="{50E88A06-1CC3-4B6E-A00C-AFCBBA723A25}" presName="level3hierChild" presStyleCnt="0"/>
      <dgm:spPr/>
    </dgm:pt>
    <dgm:pt modelId="{92A07D4C-E9F4-4998-899D-23E11BE4AEDE}" type="pres">
      <dgm:prSet presAssocID="{9FBA7F93-FCA5-4BDD-BAB3-590FD7057C96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8076A028-9F87-4F18-82D2-5247DCF2A666}" type="pres">
      <dgm:prSet presAssocID="{9FBA7F93-FCA5-4BDD-BAB3-590FD7057C96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3E70F380-2D4A-442D-91A8-4F1D0EA7BF34}" type="pres">
      <dgm:prSet presAssocID="{4FB76413-81A0-44ED-9F42-D833B2A511FC}" presName="root2" presStyleCnt="0"/>
      <dgm:spPr/>
    </dgm:pt>
    <dgm:pt modelId="{BD0835A6-A45E-431D-B1CF-4EE5B66D69E9}" type="pres">
      <dgm:prSet presAssocID="{4FB76413-81A0-44ED-9F42-D833B2A511FC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B1C3A65-4161-4A2E-A16C-B7B6EF5C2655}" type="pres">
      <dgm:prSet presAssocID="{4FB76413-81A0-44ED-9F42-D833B2A511FC}" presName="level3hierChild" presStyleCnt="0"/>
      <dgm:spPr/>
    </dgm:pt>
    <dgm:pt modelId="{7845B7A9-CF77-4E2A-9435-8CCAB9A968D1}" type="pres">
      <dgm:prSet presAssocID="{77AC41F8-50EE-4218-9A73-3A63A5BC004D}" presName="conn2-1" presStyleLbl="parChTrans1D3" presStyleIdx="12" presStyleCnt="14"/>
      <dgm:spPr/>
      <dgm:t>
        <a:bodyPr/>
        <a:lstStyle/>
        <a:p>
          <a:pPr rtl="1"/>
          <a:endParaRPr lang="fa-IR"/>
        </a:p>
      </dgm:t>
    </dgm:pt>
    <dgm:pt modelId="{E7937FAE-9A74-462C-BD96-55BB5EE722D1}" type="pres">
      <dgm:prSet presAssocID="{77AC41F8-50EE-4218-9A73-3A63A5BC004D}" presName="connTx" presStyleLbl="parChTrans1D3" presStyleIdx="12" presStyleCnt="14"/>
      <dgm:spPr/>
      <dgm:t>
        <a:bodyPr/>
        <a:lstStyle/>
        <a:p>
          <a:pPr rtl="1"/>
          <a:endParaRPr lang="fa-IR"/>
        </a:p>
      </dgm:t>
    </dgm:pt>
    <dgm:pt modelId="{9C5D8464-D101-4426-9E3A-118E6E20ED9A}" type="pres">
      <dgm:prSet presAssocID="{4C9EE736-34B7-429C-9F95-379E83DD7ACA}" presName="root2" presStyleCnt="0"/>
      <dgm:spPr/>
    </dgm:pt>
    <dgm:pt modelId="{8EABD7F6-139F-46E6-9D9E-F8D6C39FB0A3}" type="pres">
      <dgm:prSet presAssocID="{4C9EE736-34B7-429C-9F95-379E83DD7ACA}" presName="LevelTwoTextNode" presStyleLbl="node3" presStyleIdx="12" presStyleCnt="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0D8683B-A852-400D-9F75-DA84882D7319}" type="pres">
      <dgm:prSet presAssocID="{4C9EE736-34B7-429C-9F95-379E83DD7ACA}" presName="level3hierChild" presStyleCnt="0"/>
      <dgm:spPr/>
    </dgm:pt>
    <dgm:pt modelId="{71374F3B-E07C-4246-861C-494B19A47844}" type="pres">
      <dgm:prSet presAssocID="{62931F5C-F907-4420-89A2-05C78112B5F4}" presName="conn2-1" presStyleLbl="parChTrans1D4" presStyleIdx="13" presStyleCnt="18"/>
      <dgm:spPr/>
      <dgm:t>
        <a:bodyPr/>
        <a:lstStyle/>
        <a:p>
          <a:pPr rtl="1"/>
          <a:endParaRPr lang="fa-IR"/>
        </a:p>
      </dgm:t>
    </dgm:pt>
    <dgm:pt modelId="{B9266D71-4861-44AF-A0A5-2C9BB81771F8}" type="pres">
      <dgm:prSet presAssocID="{62931F5C-F907-4420-89A2-05C78112B5F4}" presName="connTx" presStyleLbl="parChTrans1D4" presStyleIdx="13" presStyleCnt="18"/>
      <dgm:spPr/>
      <dgm:t>
        <a:bodyPr/>
        <a:lstStyle/>
        <a:p>
          <a:pPr rtl="1"/>
          <a:endParaRPr lang="fa-IR"/>
        </a:p>
      </dgm:t>
    </dgm:pt>
    <dgm:pt modelId="{47692BB4-AD24-42AB-A440-7203AC377A8E}" type="pres">
      <dgm:prSet presAssocID="{68B21F3D-B9FA-4FBA-87C4-F27E3A11E0A0}" presName="root2" presStyleCnt="0"/>
      <dgm:spPr/>
    </dgm:pt>
    <dgm:pt modelId="{2BAAC00E-9256-47B8-9D34-B9F2EA9116E3}" type="pres">
      <dgm:prSet presAssocID="{68B21F3D-B9FA-4FBA-87C4-F27E3A11E0A0}" presName="LevelTwoTextNode" presStyleLbl="node4" presStyleIdx="13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F03AA85-B144-4697-948B-0AEBC70B6830}" type="pres">
      <dgm:prSet presAssocID="{68B21F3D-B9FA-4FBA-87C4-F27E3A11E0A0}" presName="level3hierChild" presStyleCnt="0"/>
      <dgm:spPr/>
    </dgm:pt>
    <dgm:pt modelId="{3D0ED0DD-B150-4044-885E-AD86CB618BA7}" type="pres">
      <dgm:prSet presAssocID="{E9C4DE4E-7006-429B-894A-44AE705195D2}" presName="conn2-1" presStyleLbl="parChTrans1D4" presStyleIdx="14" presStyleCnt="18"/>
      <dgm:spPr/>
      <dgm:t>
        <a:bodyPr/>
        <a:lstStyle/>
        <a:p>
          <a:pPr rtl="1"/>
          <a:endParaRPr lang="fa-IR"/>
        </a:p>
      </dgm:t>
    </dgm:pt>
    <dgm:pt modelId="{5A301ADC-B0BC-4AF1-B874-B823DF37255D}" type="pres">
      <dgm:prSet presAssocID="{E9C4DE4E-7006-429B-894A-44AE705195D2}" presName="connTx" presStyleLbl="parChTrans1D4" presStyleIdx="14" presStyleCnt="18"/>
      <dgm:spPr/>
      <dgm:t>
        <a:bodyPr/>
        <a:lstStyle/>
        <a:p>
          <a:pPr rtl="1"/>
          <a:endParaRPr lang="fa-IR"/>
        </a:p>
      </dgm:t>
    </dgm:pt>
    <dgm:pt modelId="{23912394-9CF0-45A5-8EB9-7A025048A76E}" type="pres">
      <dgm:prSet presAssocID="{FB0C055A-BC57-4DB6-A342-94B5F31203AA}" presName="root2" presStyleCnt="0"/>
      <dgm:spPr/>
    </dgm:pt>
    <dgm:pt modelId="{C5A0E56E-0D1A-4327-8C96-B911581C2C0B}" type="pres">
      <dgm:prSet presAssocID="{FB0C055A-BC57-4DB6-A342-94B5F31203AA}" presName="LevelTwoTextNode" presStyleLbl="node4" presStyleIdx="14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E08CD22-A185-4AF8-8126-8545BBAD0531}" type="pres">
      <dgm:prSet presAssocID="{FB0C055A-BC57-4DB6-A342-94B5F31203AA}" presName="level3hierChild" presStyleCnt="0"/>
      <dgm:spPr/>
    </dgm:pt>
    <dgm:pt modelId="{B6B86617-90CC-4503-85B5-C5ADB83F734C}" type="pres">
      <dgm:prSet presAssocID="{7A1F0E85-5D83-4CE8-B3CD-2650ABF0017A}" presName="conn2-1" presStyleLbl="parChTrans1D4" presStyleIdx="15" presStyleCnt="18"/>
      <dgm:spPr/>
      <dgm:t>
        <a:bodyPr/>
        <a:lstStyle/>
        <a:p>
          <a:pPr rtl="1"/>
          <a:endParaRPr lang="fa-IR"/>
        </a:p>
      </dgm:t>
    </dgm:pt>
    <dgm:pt modelId="{790BAC45-9170-449E-B102-CB40FAFC87F1}" type="pres">
      <dgm:prSet presAssocID="{7A1F0E85-5D83-4CE8-B3CD-2650ABF0017A}" presName="connTx" presStyleLbl="parChTrans1D4" presStyleIdx="15" presStyleCnt="18"/>
      <dgm:spPr/>
      <dgm:t>
        <a:bodyPr/>
        <a:lstStyle/>
        <a:p>
          <a:pPr rtl="1"/>
          <a:endParaRPr lang="fa-IR"/>
        </a:p>
      </dgm:t>
    </dgm:pt>
    <dgm:pt modelId="{00EC417E-4408-4E93-9494-2DE1D11910D4}" type="pres">
      <dgm:prSet presAssocID="{C775FF27-9E57-49C9-B4E2-916F076302D5}" presName="root2" presStyleCnt="0"/>
      <dgm:spPr/>
    </dgm:pt>
    <dgm:pt modelId="{952EC386-B61B-4E6E-8C08-1A2A18132320}" type="pres">
      <dgm:prSet presAssocID="{C775FF27-9E57-49C9-B4E2-916F076302D5}" presName="LevelTwoTextNode" presStyleLbl="node4" presStyleIdx="15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0D6316E-3EBE-45AB-9241-6411E5D38125}" type="pres">
      <dgm:prSet presAssocID="{C775FF27-9E57-49C9-B4E2-916F076302D5}" presName="level3hierChild" presStyleCnt="0"/>
      <dgm:spPr/>
    </dgm:pt>
    <dgm:pt modelId="{575DA381-CF8D-4F6A-BD02-0A85E13CDC33}" type="pres">
      <dgm:prSet presAssocID="{9F8AA915-8D0C-4831-9773-258A4C55C86D}" presName="conn2-1" presStyleLbl="parChTrans1D4" presStyleIdx="16" presStyleCnt="18"/>
      <dgm:spPr/>
      <dgm:t>
        <a:bodyPr/>
        <a:lstStyle/>
        <a:p>
          <a:pPr rtl="1"/>
          <a:endParaRPr lang="fa-IR"/>
        </a:p>
      </dgm:t>
    </dgm:pt>
    <dgm:pt modelId="{7C905449-EAFF-4479-AEE4-92A8B09AB647}" type="pres">
      <dgm:prSet presAssocID="{9F8AA915-8D0C-4831-9773-258A4C55C86D}" presName="connTx" presStyleLbl="parChTrans1D4" presStyleIdx="16" presStyleCnt="18"/>
      <dgm:spPr/>
      <dgm:t>
        <a:bodyPr/>
        <a:lstStyle/>
        <a:p>
          <a:pPr rtl="1"/>
          <a:endParaRPr lang="fa-IR"/>
        </a:p>
      </dgm:t>
    </dgm:pt>
    <dgm:pt modelId="{E0B7029D-B712-42C5-8DD4-C758CA131229}" type="pres">
      <dgm:prSet presAssocID="{3239AF9C-2D35-4336-AB26-0384E01DB5DA}" presName="root2" presStyleCnt="0"/>
      <dgm:spPr/>
    </dgm:pt>
    <dgm:pt modelId="{AF26A175-DD0E-43AF-8746-59AB0930DE53}" type="pres">
      <dgm:prSet presAssocID="{3239AF9C-2D35-4336-AB26-0384E01DB5DA}" presName="LevelTwoTextNode" presStyleLbl="node4" presStyleIdx="16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BA9D88E-8200-40F5-B4CD-B0E868F981FC}" type="pres">
      <dgm:prSet presAssocID="{3239AF9C-2D35-4336-AB26-0384E01DB5DA}" presName="level3hierChild" presStyleCnt="0"/>
      <dgm:spPr/>
    </dgm:pt>
    <dgm:pt modelId="{ABFFDE69-E377-484E-BEBF-05C98A186F3D}" type="pres">
      <dgm:prSet presAssocID="{37376703-EEE7-4502-AE02-13F0E2E2D743}" presName="conn2-1" presStyleLbl="parChTrans1D4" presStyleIdx="17" presStyleCnt="18"/>
      <dgm:spPr/>
      <dgm:t>
        <a:bodyPr/>
        <a:lstStyle/>
        <a:p>
          <a:pPr rtl="1"/>
          <a:endParaRPr lang="fa-IR"/>
        </a:p>
      </dgm:t>
    </dgm:pt>
    <dgm:pt modelId="{4C4236CA-2BF8-4D6C-9C69-2635CBB76060}" type="pres">
      <dgm:prSet presAssocID="{37376703-EEE7-4502-AE02-13F0E2E2D743}" presName="connTx" presStyleLbl="parChTrans1D4" presStyleIdx="17" presStyleCnt="18"/>
      <dgm:spPr/>
      <dgm:t>
        <a:bodyPr/>
        <a:lstStyle/>
        <a:p>
          <a:pPr rtl="1"/>
          <a:endParaRPr lang="fa-IR"/>
        </a:p>
      </dgm:t>
    </dgm:pt>
    <dgm:pt modelId="{C5ED575A-AA85-4837-A1FB-B1284AA72990}" type="pres">
      <dgm:prSet presAssocID="{47881010-1B46-4A95-B699-A33A2C6C320A}" presName="root2" presStyleCnt="0"/>
      <dgm:spPr/>
    </dgm:pt>
    <dgm:pt modelId="{17401166-522C-417F-A333-08B6F87CFE23}" type="pres">
      <dgm:prSet presAssocID="{47881010-1B46-4A95-B699-A33A2C6C320A}" presName="LevelTwoTextNode" presStyleLbl="node4" presStyleIdx="17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B2D8E46-DADA-4543-8191-103627154552}" type="pres">
      <dgm:prSet presAssocID="{47881010-1B46-4A95-B699-A33A2C6C320A}" presName="level3hierChild" presStyleCnt="0"/>
      <dgm:spPr/>
    </dgm:pt>
    <dgm:pt modelId="{E429D343-D3EC-421D-AFB3-C711EE91DA65}" type="pres">
      <dgm:prSet presAssocID="{E4ED5F0A-3881-4DAE-9C54-12E7CB3A329E}" presName="conn2-1" presStyleLbl="parChTrans1D3" presStyleIdx="13" presStyleCnt="14"/>
      <dgm:spPr/>
      <dgm:t>
        <a:bodyPr/>
        <a:lstStyle/>
        <a:p>
          <a:pPr rtl="1"/>
          <a:endParaRPr lang="fa-IR"/>
        </a:p>
      </dgm:t>
    </dgm:pt>
    <dgm:pt modelId="{3D3412B3-5A93-41B8-BCE4-F047ACC4EE58}" type="pres">
      <dgm:prSet presAssocID="{E4ED5F0A-3881-4DAE-9C54-12E7CB3A329E}" presName="connTx" presStyleLbl="parChTrans1D3" presStyleIdx="13" presStyleCnt="14"/>
      <dgm:spPr/>
      <dgm:t>
        <a:bodyPr/>
        <a:lstStyle/>
        <a:p>
          <a:pPr rtl="1"/>
          <a:endParaRPr lang="fa-IR"/>
        </a:p>
      </dgm:t>
    </dgm:pt>
    <dgm:pt modelId="{C1644FAA-C51E-4A2B-B8D1-87A225B159DC}" type="pres">
      <dgm:prSet presAssocID="{7A77AF8E-37FE-4C41-8219-6DF1E445B24A}" presName="root2" presStyleCnt="0"/>
      <dgm:spPr/>
    </dgm:pt>
    <dgm:pt modelId="{E2F4720E-E3F8-472A-8482-C01DE4E16B18}" type="pres">
      <dgm:prSet presAssocID="{7A77AF8E-37FE-4C41-8219-6DF1E445B24A}" presName="LevelTwoTextNode" presStyleLbl="node3" presStyleIdx="13" presStyleCnt="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4CCABCC-651A-4CEC-B547-CA778164A592}" type="pres">
      <dgm:prSet presAssocID="{7A77AF8E-37FE-4C41-8219-6DF1E445B24A}" presName="level3hierChild" presStyleCnt="0"/>
      <dgm:spPr/>
    </dgm:pt>
  </dgm:ptLst>
  <dgm:cxnLst>
    <dgm:cxn modelId="{EE41D292-10F0-4E3B-AFD7-B0F40640C99C}" type="presOf" srcId="{E4ED5F0A-3881-4DAE-9C54-12E7CB3A329E}" destId="{E429D343-D3EC-421D-AFB3-C711EE91DA65}" srcOrd="0" destOrd="0" presId="urn:microsoft.com/office/officeart/2008/layout/HorizontalMultiLevelHierarchy"/>
    <dgm:cxn modelId="{E48C09B6-95C6-4422-864A-C18325E3E5B6}" type="presOf" srcId="{62931F5C-F907-4420-89A2-05C78112B5F4}" destId="{B9266D71-4861-44AF-A0A5-2C9BB81771F8}" srcOrd="1" destOrd="0" presId="urn:microsoft.com/office/officeart/2008/layout/HorizontalMultiLevelHierarchy"/>
    <dgm:cxn modelId="{FCD3DE91-E0E2-4B57-8D05-65934ACC2335}" type="presOf" srcId="{A544A3EF-4D2D-421E-AD81-8D1751AD2709}" destId="{12C02B50-48C4-4BA2-AA19-43E151901806}" srcOrd="1" destOrd="0" presId="urn:microsoft.com/office/officeart/2008/layout/HorizontalMultiLevelHierarchy"/>
    <dgm:cxn modelId="{59B42972-81D5-462E-9B9A-6BD8A7EFBA03}" type="presOf" srcId="{7854024A-3DB6-48C1-BB1A-31336AF4F216}" destId="{FD02B4E2-817C-471A-97AA-4A6C1DF6A068}" srcOrd="0" destOrd="0" presId="urn:microsoft.com/office/officeart/2008/layout/HorizontalMultiLevelHierarchy"/>
    <dgm:cxn modelId="{F68C6A45-5B31-4870-8600-A2F4B05A90CA}" type="presOf" srcId="{BE84A1F4-500B-4924-9189-95C4F41A387F}" destId="{1E24CC79-7EB6-43D2-8317-E29B86604861}" srcOrd="0" destOrd="0" presId="urn:microsoft.com/office/officeart/2008/layout/HorizontalMultiLevelHierarchy"/>
    <dgm:cxn modelId="{FFEF922B-FB04-497C-A910-BB61D145E56A}" type="presOf" srcId="{817662B4-24A6-4CD0-8315-086251075612}" destId="{1DBBEBD7-FE05-4135-BAEE-4DA99D97CD26}" srcOrd="0" destOrd="0" presId="urn:microsoft.com/office/officeart/2008/layout/HorizontalMultiLevelHierarchy"/>
    <dgm:cxn modelId="{1B792EBD-7605-45B5-9E1E-7992C44E364E}" type="presOf" srcId="{EBFAC8A7-0242-4B46-BDA3-586EB7CD8BDD}" destId="{93F38AE5-FF32-4F87-AC54-6AFFF3785484}" srcOrd="1" destOrd="0" presId="urn:microsoft.com/office/officeart/2008/layout/HorizontalMultiLevelHierarchy"/>
    <dgm:cxn modelId="{C3F445AB-979B-430F-B884-26E10D5EB5CB}" type="presOf" srcId="{CE3EF146-133D-4CE1-9B13-5AAFB5322F9E}" destId="{20F92AE2-4871-432D-9642-F5299ADA57CF}" srcOrd="1" destOrd="0" presId="urn:microsoft.com/office/officeart/2008/layout/HorizontalMultiLevelHierarchy"/>
    <dgm:cxn modelId="{C5E6C8DA-C630-419B-AC44-1F67586CC6B1}" type="presOf" srcId="{FD225460-83BC-4F97-9C0F-FA96081F3230}" destId="{B7A6CD14-214C-45A7-801E-76B1993BAF88}" srcOrd="0" destOrd="0" presId="urn:microsoft.com/office/officeart/2008/layout/HorizontalMultiLevelHierarchy"/>
    <dgm:cxn modelId="{A0DEDDD8-05E1-458E-9FDF-90EAF19B8F93}" srcId="{6568DD91-752A-4B8E-861A-58BB806EB8D3}" destId="{05B79FF3-6DEA-4100-89DD-4D0A49BD9E2D}" srcOrd="7" destOrd="0" parTransId="{5800F350-5C76-42A1-B83F-8BC0692D531B}" sibTransId="{53B7FF39-1A93-4FB5-ADD3-A019A644F86D}"/>
    <dgm:cxn modelId="{7087E07E-F19A-4C80-A7C0-B4614EBD757A}" srcId="{6568DD91-752A-4B8E-861A-58BB806EB8D3}" destId="{CE277CDD-C2EA-46EF-9FF5-3ED6D623DC3C}" srcOrd="6" destOrd="0" parTransId="{70498304-46EA-436A-9CE0-013EF93460C5}" sibTransId="{496D3329-69B7-4CDE-A02F-A704B3732F35}"/>
    <dgm:cxn modelId="{5AA85C31-FC53-4A18-BA30-C08A4BF52677}" type="presOf" srcId="{68B21F3D-B9FA-4FBA-87C4-F27E3A11E0A0}" destId="{2BAAC00E-9256-47B8-9D34-B9F2EA9116E3}" srcOrd="0" destOrd="0" presId="urn:microsoft.com/office/officeart/2008/layout/HorizontalMultiLevelHierarchy"/>
    <dgm:cxn modelId="{D600F667-82A5-4B21-BF73-AB0866BDD65D}" type="presOf" srcId="{95D9A722-2FD9-42E7-B8C3-8E5C7A2D4ABB}" destId="{2C31447D-22BF-4A31-BCBD-D5FD91475F55}" srcOrd="0" destOrd="0" presId="urn:microsoft.com/office/officeart/2008/layout/HorizontalMultiLevelHierarchy"/>
    <dgm:cxn modelId="{EA0A102D-3AAC-4E97-B35F-873B1591C4AF}" type="presOf" srcId="{BC5FECC6-B7FD-4540-9B2E-BAF08CF55AA4}" destId="{3BE8BD22-A96B-46F1-9D9B-4404B43965CD}" srcOrd="0" destOrd="0" presId="urn:microsoft.com/office/officeart/2008/layout/HorizontalMultiLevelHierarchy"/>
    <dgm:cxn modelId="{78C322BC-D7E2-4D56-8223-E62B37EFEC78}" type="presOf" srcId="{05B79FF3-6DEA-4100-89DD-4D0A49BD9E2D}" destId="{D4919E3A-5874-4F84-B108-CEDAF774FAAD}" srcOrd="0" destOrd="0" presId="urn:microsoft.com/office/officeart/2008/layout/HorizontalMultiLevelHierarchy"/>
    <dgm:cxn modelId="{4416515D-9D2A-40A6-9F07-7B2C5439E5CE}" type="presOf" srcId="{96A18569-2886-45B2-831B-7A59992CEA45}" destId="{4ACF6C40-AF31-40A3-852C-537D413AE24D}" srcOrd="0" destOrd="0" presId="urn:microsoft.com/office/officeart/2008/layout/HorizontalMultiLevelHierarchy"/>
    <dgm:cxn modelId="{CE2AD4A2-BF55-4664-AED8-510230CDED58}" srcId="{3586BB36-5868-4EA9-9B98-E28360D915E3}" destId="{BC5FECC6-B7FD-4540-9B2E-BAF08CF55AA4}" srcOrd="0" destOrd="0" parTransId="{0E9C96F3-A8E8-4179-B34C-B00AD891FB39}" sibTransId="{74244857-95C1-46B2-B1D2-8DC29F7D3837}"/>
    <dgm:cxn modelId="{44908847-5193-498B-A497-FC04B455270B}" srcId="{7D7E0983-4133-4D29-A222-CA834D093AB0}" destId="{4FB76413-81A0-44ED-9F42-D833B2A511FC}" srcOrd="3" destOrd="0" parTransId="{9FBA7F93-FCA5-4BDD-BAB3-590FD7057C96}" sibTransId="{F942C2E9-4CB1-445B-AB03-95C9E4835C6E}"/>
    <dgm:cxn modelId="{6B70E845-9ACF-4EF5-8127-A2F2B6552044}" type="presOf" srcId="{70498304-46EA-436A-9CE0-013EF93460C5}" destId="{78FB873E-2EB1-44AC-969E-B173E9E89361}" srcOrd="1" destOrd="0" presId="urn:microsoft.com/office/officeart/2008/layout/HorizontalMultiLevelHierarchy"/>
    <dgm:cxn modelId="{3DA7AD6A-78E7-4D51-8E07-2DE625D60CF4}" type="presOf" srcId="{20C48175-3BE8-4CF5-A9E6-BDBEF0102C95}" destId="{CED75C22-4BFE-4AB6-94E0-E4634C6D7189}" srcOrd="1" destOrd="0" presId="urn:microsoft.com/office/officeart/2008/layout/HorizontalMultiLevelHierarchy"/>
    <dgm:cxn modelId="{533302EF-BEB1-41B0-A356-9692965D9D22}" type="presOf" srcId="{391CD2CA-1C25-4CCE-829E-F7D1685ED5CC}" destId="{5CB60C21-21EF-41BA-989B-C9E36D7A8728}" srcOrd="0" destOrd="0" presId="urn:microsoft.com/office/officeart/2008/layout/HorizontalMultiLevelHierarchy"/>
    <dgm:cxn modelId="{01CBD84D-3052-446D-834C-8D0C4CEDBEA4}" srcId="{A695C7F6-E6B1-4BEC-8090-41E153650DAC}" destId="{F5F3B81C-FBDB-435F-95E7-279582799697}" srcOrd="0" destOrd="0" parTransId="{A544A3EF-4D2D-421E-AD81-8D1751AD2709}" sibTransId="{56E7D25A-A94E-4FE9-BA58-95EB567EE87A}"/>
    <dgm:cxn modelId="{FA7545BF-9B94-48C4-BCA6-0D14C79D19A9}" srcId="{4C9EE736-34B7-429C-9F95-379E83DD7ACA}" destId="{68B21F3D-B9FA-4FBA-87C4-F27E3A11E0A0}" srcOrd="0" destOrd="0" parTransId="{62931F5C-F907-4420-89A2-05C78112B5F4}" sibTransId="{D97AAD6D-54EF-4145-B97A-C76A1ACA9ED9}"/>
    <dgm:cxn modelId="{CC3DDDD6-3CCE-415B-AB8C-3CDB7C252D0B}" type="presOf" srcId="{A695C7F6-E6B1-4BEC-8090-41E153650DAC}" destId="{307CB20E-363E-4028-AA6E-ECE1950602A5}" srcOrd="0" destOrd="0" presId="urn:microsoft.com/office/officeart/2008/layout/HorizontalMultiLevelHierarchy"/>
    <dgm:cxn modelId="{F22C723A-C18C-49DB-B9DB-36C90D785C35}" type="presOf" srcId="{9FBA7F93-FCA5-4BDD-BAB3-590FD7057C96}" destId="{92A07D4C-E9F4-4998-899D-23E11BE4AEDE}" srcOrd="0" destOrd="0" presId="urn:microsoft.com/office/officeart/2008/layout/HorizontalMultiLevelHierarchy"/>
    <dgm:cxn modelId="{9E787650-1E35-4F47-9930-EC13E8166D28}" srcId="{6568DD91-752A-4B8E-861A-58BB806EB8D3}" destId="{FD225460-83BC-4F97-9C0F-FA96081F3230}" srcOrd="8" destOrd="0" parTransId="{8B6568B4-202B-467D-BF50-6238AEB24FA0}" sibTransId="{716B1B7B-C404-4892-B5ED-5E41F9EB5E8D}"/>
    <dgm:cxn modelId="{E9DE08D7-4FE9-4F8D-88B6-112A2DA49E80}" type="presOf" srcId="{0E9C96F3-A8E8-4179-B34C-B00AD891FB39}" destId="{2ED09FBD-A27A-4A92-BF36-13A8CEFA6835}" srcOrd="1" destOrd="0" presId="urn:microsoft.com/office/officeart/2008/layout/HorizontalMultiLevelHierarchy"/>
    <dgm:cxn modelId="{4078520E-E37F-4C10-A76A-8A1E317AD777}" type="presOf" srcId="{709C588C-4EB5-4248-97D5-AA6883E04F84}" destId="{9F00E207-7328-48E3-B7B9-5F3801F2097E}" srcOrd="0" destOrd="0" presId="urn:microsoft.com/office/officeart/2008/layout/HorizontalMultiLevelHierarchy"/>
    <dgm:cxn modelId="{363C353F-F36F-474B-A79E-4863B0A0BE64}" type="presOf" srcId="{A95AAF9C-F18E-4590-BF69-3576977982CD}" destId="{D79C0CDD-0A8A-4849-9E7C-BAFAB853985B}" srcOrd="0" destOrd="0" presId="urn:microsoft.com/office/officeart/2008/layout/HorizontalMultiLevelHierarchy"/>
    <dgm:cxn modelId="{7CFBA1E9-77BD-47B4-87E2-BE14AF86AA1D}" type="presOf" srcId="{84A552C7-3C63-491F-8AA0-19DDB4987FA7}" destId="{3528035F-F0F0-4EDE-9B49-82F2309CA2C9}" srcOrd="0" destOrd="0" presId="urn:microsoft.com/office/officeart/2008/layout/HorizontalMultiLevelHierarchy"/>
    <dgm:cxn modelId="{533D7585-1AC5-4530-80AB-C1DC43725C9B}" type="presOf" srcId="{CE2842DF-1830-46D5-B378-EB4D1422F7A4}" destId="{D676F062-C3ED-4C8C-BC7F-B584314C6EDC}" srcOrd="0" destOrd="0" presId="urn:microsoft.com/office/officeart/2008/layout/HorizontalMultiLevelHierarchy"/>
    <dgm:cxn modelId="{86A7635B-E1D5-42A8-ADC0-03EEF2667F67}" srcId="{7D7E0983-4133-4D29-A222-CA834D093AB0}" destId="{D19C2541-7762-4731-B573-4F69E9F501A3}" srcOrd="1" destOrd="0" parTransId="{817662B4-24A6-4CD0-8315-086251075612}" sibTransId="{8002F4BB-2045-4AE2-962C-24458E628B67}"/>
    <dgm:cxn modelId="{A93FEA1A-9CA4-4C4B-95CA-4AE1938DD59F}" type="presOf" srcId="{DECE9731-2EE7-4FF2-BA47-51B398271F07}" destId="{14EEF9D6-A19A-4713-8641-B6DF97024201}" srcOrd="0" destOrd="0" presId="urn:microsoft.com/office/officeart/2008/layout/HorizontalMultiLevelHierarchy"/>
    <dgm:cxn modelId="{204D087B-8232-448B-89EB-40D365E8711F}" type="presOf" srcId="{7D7E0983-4133-4D29-A222-CA834D093AB0}" destId="{05523336-B8F7-4F67-B53F-BB9237CB8C17}" srcOrd="0" destOrd="0" presId="urn:microsoft.com/office/officeart/2008/layout/HorizontalMultiLevelHierarchy"/>
    <dgm:cxn modelId="{8937B1B6-035B-47A4-BCC1-4256A4AAD999}" type="presOf" srcId="{70815A1E-CE14-46D5-83D8-BA7A65721BBF}" destId="{CC394D46-C920-4655-9E5E-967E0E8A9BDC}" srcOrd="0" destOrd="0" presId="urn:microsoft.com/office/officeart/2008/layout/HorizontalMultiLevelHierarchy"/>
    <dgm:cxn modelId="{145D2754-2D12-4852-820A-FE7F3D42313E}" type="presOf" srcId="{3CA518D8-5CBC-47BF-BABC-98305627B81C}" destId="{12B1A1B6-2801-4ADC-984E-8C29E99F0DCF}" srcOrd="0" destOrd="0" presId="urn:microsoft.com/office/officeart/2008/layout/HorizontalMultiLevelHierarchy"/>
    <dgm:cxn modelId="{18A81F6A-88B3-4678-8482-4E1AB850B28C}" type="presOf" srcId="{9F8AA915-8D0C-4831-9773-258A4C55C86D}" destId="{7C905449-EAFF-4479-AEE4-92A8B09AB647}" srcOrd="1" destOrd="0" presId="urn:microsoft.com/office/officeart/2008/layout/HorizontalMultiLevelHierarchy"/>
    <dgm:cxn modelId="{C8DBB80E-F0B4-4D5A-9A44-159872D7BFD8}" type="presOf" srcId="{6E8770BC-54F7-42D0-B987-6C83EDA76098}" destId="{A9FA9677-A1BA-4CE1-A84B-1BEEA1DDE731}" srcOrd="0" destOrd="0" presId="urn:microsoft.com/office/officeart/2008/layout/HorizontalMultiLevelHierarchy"/>
    <dgm:cxn modelId="{6E2B8881-6592-4FE7-AFDA-36A9F890F510}" srcId="{6568DD91-752A-4B8E-861A-58BB806EB8D3}" destId="{A695C7F6-E6B1-4BEC-8090-41E153650DAC}" srcOrd="0" destOrd="0" parTransId="{DF019E69-225D-44BD-AB80-F89E428ACE5B}" sibTransId="{D1301ACD-6E43-4004-8D37-06815FDDB5EE}"/>
    <dgm:cxn modelId="{E50FF6E6-8743-4662-86B5-16804A408400}" srcId="{5D99BCB5-5001-43C6-A3D3-E94EE733C5FC}" destId="{C014F281-8AD5-4723-931C-D2B54ECBA551}" srcOrd="0" destOrd="0" parTransId="{E5A553C3-512C-4F96-A431-A9159EDC19F2}" sibTransId="{0453F2B1-EEF8-4514-9A9F-3A20F774CC52}"/>
    <dgm:cxn modelId="{EE0EE470-FA46-42E5-BCD6-0CB47AE8B364}" type="presOf" srcId="{8B6568B4-202B-467D-BF50-6238AEB24FA0}" destId="{D178F40B-6A93-4921-A5F0-1A7DC0A7BA8A}" srcOrd="1" destOrd="0" presId="urn:microsoft.com/office/officeart/2008/layout/HorizontalMultiLevelHierarchy"/>
    <dgm:cxn modelId="{8584A23C-F192-4466-9B30-CA1B9F46293E}" type="presOf" srcId="{9FBA7F93-FCA5-4BDD-BAB3-590FD7057C96}" destId="{8076A028-9F87-4F18-82D2-5247DCF2A666}" srcOrd="1" destOrd="0" presId="urn:microsoft.com/office/officeart/2008/layout/HorizontalMultiLevelHierarchy"/>
    <dgm:cxn modelId="{7415B4B3-8A05-4829-864B-CAD0FE55A4F3}" type="presOf" srcId="{5DB1E83D-B910-4CE5-B9B9-DC93B0E3D486}" destId="{A39B6515-63DE-41B2-ABE7-79953BACC255}" srcOrd="1" destOrd="0" presId="urn:microsoft.com/office/officeart/2008/layout/HorizontalMultiLevelHierarchy"/>
    <dgm:cxn modelId="{E2D82298-F7A7-4F9E-8263-D73AB5124A7F}" type="presOf" srcId="{DAECEF85-3CFC-4F5B-8885-787E473E72AF}" destId="{2F4EF280-4EF9-4C2A-8485-38743D1C7ABF}" srcOrd="0" destOrd="0" presId="urn:microsoft.com/office/officeart/2008/layout/HorizontalMultiLevelHierarchy"/>
    <dgm:cxn modelId="{D66BAB6D-766E-4F70-91C1-5A3D3E8398D3}" srcId="{7D7E0983-4133-4D29-A222-CA834D093AB0}" destId="{A95AAF9C-F18E-4590-BF69-3576977982CD}" srcOrd="0" destOrd="0" parTransId="{3CA518D8-5CBC-47BF-BABC-98305627B81C}" sibTransId="{67737531-CEA6-4340-84D6-29C632021495}"/>
    <dgm:cxn modelId="{1B95DF89-8F57-4420-BD09-FF347B5F3871}" srcId="{2F9EF199-AB7E-47C1-88C6-7D950F550F23}" destId="{61AE6F7E-41D8-42BB-B68A-77A2B59269D3}" srcOrd="1" destOrd="0" parTransId="{5DB1E83D-B910-4CE5-B9B9-DC93B0E3D486}" sibTransId="{FCDA3D7B-40D0-4727-A701-4A728A98EDC7}"/>
    <dgm:cxn modelId="{74895153-DF80-43D4-8800-5B68499B5D8C}" type="presOf" srcId="{1ECEECCA-D0B4-4384-8553-308AAB46E798}" destId="{339AEF8C-3FF8-48BC-9C0F-494C4EEAD9A4}" srcOrd="0" destOrd="0" presId="urn:microsoft.com/office/officeart/2008/layout/HorizontalMultiLevelHierarchy"/>
    <dgm:cxn modelId="{D7DE5841-AA30-4F46-BB31-8E1145052F2B}" type="presOf" srcId="{BC160420-320D-44FC-9166-6812E0C7F719}" destId="{CDEA90FC-EECD-47B8-86C7-30A2C3F48BE0}" srcOrd="1" destOrd="0" presId="urn:microsoft.com/office/officeart/2008/layout/HorizontalMultiLevelHierarchy"/>
    <dgm:cxn modelId="{8B691D62-AEA5-4707-B9EF-7D9D97344660}" type="presOf" srcId="{9B802E85-2170-49DA-8F16-76565BE26908}" destId="{A473D640-E856-42D7-A840-3A545CE00C3B}" srcOrd="0" destOrd="0" presId="urn:microsoft.com/office/officeart/2008/layout/HorizontalMultiLevelHierarchy"/>
    <dgm:cxn modelId="{88E4B901-4C90-40B5-BDA0-55DB2E3F49F8}" type="presOf" srcId="{DF019E69-225D-44BD-AB80-F89E428ACE5B}" destId="{989668A3-F506-4DBC-A908-0F75F8392344}" srcOrd="1" destOrd="0" presId="urn:microsoft.com/office/officeart/2008/layout/HorizontalMultiLevelHierarchy"/>
    <dgm:cxn modelId="{B893C3DF-FF76-463D-AC4B-61F9E71AF372}" srcId="{FB0C055A-BC57-4DB6-A342-94B5F31203AA}" destId="{C775FF27-9E57-49C9-B4E2-916F076302D5}" srcOrd="0" destOrd="0" parTransId="{7A1F0E85-5D83-4CE8-B3CD-2650ABF0017A}" sibTransId="{5ECAF304-6603-4D29-A919-91E7DA152B83}"/>
    <dgm:cxn modelId="{4292C67C-D9C3-4E54-8A4E-3098D263345E}" type="presOf" srcId="{A544A3EF-4D2D-421E-AD81-8D1751AD2709}" destId="{DE2B0D45-6699-4E81-99C7-E3B13E592FC6}" srcOrd="0" destOrd="0" presId="urn:microsoft.com/office/officeart/2008/layout/HorizontalMultiLevelHierarchy"/>
    <dgm:cxn modelId="{02E0F6EF-12E9-4BE9-9C55-BAEBBCB4D7B2}" type="presOf" srcId="{C775FF27-9E57-49C9-B4E2-916F076302D5}" destId="{952EC386-B61B-4E6E-8C08-1A2A18132320}" srcOrd="0" destOrd="0" presId="urn:microsoft.com/office/officeart/2008/layout/HorizontalMultiLevelHierarchy"/>
    <dgm:cxn modelId="{9CA75BB0-62DA-49E6-87AE-C6F5314C095F}" type="presOf" srcId="{4FB76413-81A0-44ED-9F42-D833B2A511FC}" destId="{BD0835A6-A45E-431D-B1CF-4EE5B66D69E9}" srcOrd="0" destOrd="0" presId="urn:microsoft.com/office/officeart/2008/layout/HorizontalMultiLevelHierarchy"/>
    <dgm:cxn modelId="{FDFECA03-1C91-4AE6-9CF1-E222CE70E57D}" srcId="{6568DD91-752A-4B8E-861A-58BB806EB8D3}" destId="{5D99BCB5-5001-43C6-A3D3-E94EE733C5FC}" srcOrd="3" destOrd="0" parTransId="{1ECEECCA-D0B4-4384-8553-308AAB46E798}" sibTransId="{EF613DC9-3532-4A9C-A1D7-55DBEACEA9B9}"/>
    <dgm:cxn modelId="{72102F32-93E5-46D6-B2B3-53281C3D4DDC}" type="presOf" srcId="{5800F350-5C76-42A1-B83F-8BC0692D531B}" destId="{32784BC5-72F7-49A6-89D8-C43712D97D78}" srcOrd="0" destOrd="0" presId="urn:microsoft.com/office/officeart/2008/layout/HorizontalMultiLevelHierarchy"/>
    <dgm:cxn modelId="{EE4FEF65-4C33-43FE-8ADD-58AE1566A2D8}" type="presOf" srcId="{FEAFD50E-B20B-4306-BD2F-1C93E32B9529}" destId="{E0D9AC67-C393-4EBC-9771-BD466DF43B37}" srcOrd="0" destOrd="0" presId="urn:microsoft.com/office/officeart/2008/layout/HorizontalMultiLevelHierarchy"/>
    <dgm:cxn modelId="{F959571D-4AAE-4F8A-B4EB-4C37B7BF1DC5}" srcId="{4FB76413-81A0-44ED-9F42-D833B2A511FC}" destId="{4C9EE736-34B7-429C-9F95-379E83DD7ACA}" srcOrd="0" destOrd="0" parTransId="{77AC41F8-50EE-4218-9A73-3A63A5BC004D}" sibTransId="{630230BB-735C-4895-A3C5-DD262B862732}"/>
    <dgm:cxn modelId="{06DE0781-39D0-4F7D-A3FF-F0EDDE718602}" type="presOf" srcId="{85ED51EE-F56C-4D5F-84BC-DA16BF699194}" destId="{10927DB8-51FF-4C68-B5D2-F7FA86E0D745}" srcOrd="0" destOrd="0" presId="urn:microsoft.com/office/officeart/2008/layout/HorizontalMultiLevelHierarchy"/>
    <dgm:cxn modelId="{A2B9C3F7-FB1F-4127-870F-98865EB22362}" type="presOf" srcId="{FEB3CD41-7B6D-410A-A3D7-2E34F4EF55A7}" destId="{5D9A383C-0253-443F-8A92-EFD93A39F5C2}" srcOrd="0" destOrd="0" presId="urn:microsoft.com/office/officeart/2008/layout/HorizontalMultiLevelHierarchy"/>
    <dgm:cxn modelId="{7E692C1C-F994-4917-A694-3333B4CD962F}" srcId="{FEAFD50E-B20B-4306-BD2F-1C93E32B9529}" destId="{391CD2CA-1C25-4CCE-829E-F7D1685ED5CC}" srcOrd="0" destOrd="0" parTransId="{7F60B599-30A6-4F16-AF45-E810342D2F5F}" sibTransId="{C55AFE25-700B-4B8B-AB26-AEAD1CE24554}"/>
    <dgm:cxn modelId="{264FED30-03E4-4E23-9290-7BA466EEC5FA}" srcId="{A95AAF9C-F18E-4590-BF69-3576977982CD}" destId="{9B802E85-2170-49DA-8F16-76565BE26908}" srcOrd="0" destOrd="0" parTransId="{BE84A1F4-500B-4924-9189-95C4F41A387F}" sibTransId="{24392947-4CF0-45C1-BAE4-8E3778D79544}"/>
    <dgm:cxn modelId="{ED2C5CEC-D210-420C-A744-2A7D50A9E3A4}" type="presOf" srcId="{CE277CDD-C2EA-46EF-9FF5-3ED6D623DC3C}" destId="{5E8222D2-9E2F-45E3-9CCC-14B283A7DFC9}" srcOrd="0" destOrd="0" presId="urn:microsoft.com/office/officeart/2008/layout/HorizontalMultiLevelHierarchy"/>
    <dgm:cxn modelId="{1C893F7C-B58B-4E89-9425-5D26FD24C86A}" type="presOf" srcId="{3DFAEB61-E7E6-4A08-A980-3D5E474FF0A0}" destId="{38099B16-95D4-476F-80B9-2BADF0905E70}" srcOrd="0" destOrd="0" presId="urn:microsoft.com/office/officeart/2008/layout/HorizontalMultiLevelHierarchy"/>
    <dgm:cxn modelId="{867DFB35-5257-4026-AB3E-8E6789F8E14E}" srcId="{6568DD91-752A-4B8E-861A-58BB806EB8D3}" destId="{4011F33A-ADDA-4E05-8702-BC90D9A65AC4}" srcOrd="5" destOrd="0" parTransId="{DECE9731-2EE7-4FF2-BA47-51B398271F07}" sibTransId="{1D0957B0-B1E3-4739-8009-06864988810B}"/>
    <dgm:cxn modelId="{3082F3DB-1531-4A9E-B49E-36870F53DD60}" type="presOf" srcId="{77AC41F8-50EE-4218-9A73-3A63A5BC004D}" destId="{E7937FAE-9A74-462C-BD96-55BB5EE722D1}" srcOrd="1" destOrd="0" presId="urn:microsoft.com/office/officeart/2008/layout/HorizontalMultiLevelHierarchy"/>
    <dgm:cxn modelId="{16E175A1-2A4C-4C40-BA59-98D2F6C23B14}" type="presOf" srcId="{817662B4-24A6-4CD0-8315-086251075612}" destId="{FFD9DA51-24EA-4DBC-AA66-9B9BD255517B}" srcOrd="1" destOrd="0" presId="urn:microsoft.com/office/officeart/2008/layout/HorizontalMultiLevelHierarchy"/>
    <dgm:cxn modelId="{FF49791D-EE14-44CB-92C5-35F9E9B97695}" srcId="{6568DD91-752A-4B8E-861A-58BB806EB8D3}" destId="{3586BB36-5868-4EA9-9B98-E28360D915E3}" srcOrd="4" destOrd="0" parTransId="{DEFF2BAE-D45E-4603-8B16-F1AF3690F661}" sibTransId="{5DBECFCE-D4D3-4ED3-AA7C-AD9227AFAF85}"/>
    <dgm:cxn modelId="{9FD32964-E5D7-422B-B28B-9EFA7391316F}" srcId="{05B79FF3-6DEA-4100-89DD-4D0A49BD9E2D}" destId="{9107B63E-DE68-4342-A03B-337C88C258C4}" srcOrd="0" destOrd="0" parTransId="{85ED51EE-F56C-4D5F-84BC-DA16BF699194}" sibTransId="{7EF65F12-C265-4554-BECD-9A9D9BABD7D2}"/>
    <dgm:cxn modelId="{9A308594-7D81-4652-9979-FC9B2FC05575}" srcId="{4011F33A-ADDA-4E05-8702-BC90D9A65AC4}" destId="{9D615563-268E-4974-A26F-85A72F158358}" srcOrd="0" destOrd="0" parTransId="{BF5F305E-358D-4FC2-896C-F6F4D3A8D8DD}" sibTransId="{EE7FF5D8-1703-4714-BDE5-D3415B96213D}"/>
    <dgm:cxn modelId="{4A6A77E2-D66D-4368-8026-762A79A61DE3}" type="presOf" srcId="{BF5F305E-358D-4FC2-896C-F6F4D3A8D8DD}" destId="{0AF16F7C-4EF6-4A49-8F6B-29665C4D7E3B}" srcOrd="1" destOrd="0" presId="urn:microsoft.com/office/officeart/2008/layout/HorizontalMultiLevelHierarchy"/>
    <dgm:cxn modelId="{CC5F9CDC-4C19-45B1-8448-73AD374EE234}" type="presOf" srcId="{E9C4DE4E-7006-429B-894A-44AE705195D2}" destId="{5A301ADC-B0BC-4AF1-B874-B823DF37255D}" srcOrd="1" destOrd="0" presId="urn:microsoft.com/office/officeart/2008/layout/HorizontalMultiLevelHierarchy"/>
    <dgm:cxn modelId="{4E97680E-72C3-4250-B800-D8E9FF55F238}" srcId="{2F9EF199-AB7E-47C1-88C6-7D950F550F23}" destId="{FEB3CD41-7B6D-410A-A3D7-2E34F4EF55A7}" srcOrd="0" destOrd="0" parTransId="{70815A1E-CE14-46D5-83D8-BA7A65721BBF}" sibTransId="{45641AE1-04AD-430E-B72B-3B7490B1B029}"/>
    <dgm:cxn modelId="{63770149-2D59-49F5-90B2-885866BB8BFB}" type="presOf" srcId="{BF5F305E-358D-4FC2-896C-F6F4D3A8D8DD}" destId="{6BF3A2EA-B822-4346-811F-B152F0A77B4E}" srcOrd="0" destOrd="0" presId="urn:microsoft.com/office/officeart/2008/layout/HorizontalMultiLevelHierarchy"/>
    <dgm:cxn modelId="{004F8FA6-CDF9-478E-917B-B5FE27F09B69}" type="presOf" srcId="{E4ED5F0A-3881-4DAE-9C54-12E7CB3A329E}" destId="{3D3412B3-5A93-41B8-BCE4-F047ACC4EE58}" srcOrd="1" destOrd="0" presId="urn:microsoft.com/office/officeart/2008/layout/HorizontalMultiLevelHierarchy"/>
    <dgm:cxn modelId="{CAEB325C-4391-444B-8389-5FF4744D821C}" type="presOf" srcId="{DECE9731-2EE7-4FF2-BA47-51B398271F07}" destId="{434990AE-17FF-4234-A25F-6B46C079D0D2}" srcOrd="1" destOrd="0" presId="urn:microsoft.com/office/officeart/2008/layout/HorizontalMultiLevelHierarchy"/>
    <dgm:cxn modelId="{5B46B168-B1A5-4B7A-B412-AD7316822B36}" type="presOf" srcId="{70815A1E-CE14-46D5-83D8-BA7A65721BBF}" destId="{AD94F369-865D-4931-806E-F8C8315965FD}" srcOrd="1" destOrd="0" presId="urn:microsoft.com/office/officeart/2008/layout/HorizontalMultiLevelHierarchy"/>
    <dgm:cxn modelId="{F0F16DF0-E764-4F41-8D57-CCAE13FD19E5}" srcId="{A95AAF9C-F18E-4590-BF69-3576977982CD}" destId="{171CE599-D909-48DF-A3C5-70AB1276C065}" srcOrd="1" destOrd="0" parTransId="{3DFAEB61-E7E6-4A08-A980-3D5E474FF0A0}" sibTransId="{CD61788D-6C9F-4372-939E-EBB5182394DF}"/>
    <dgm:cxn modelId="{420B01C9-25D0-40AA-8331-CA85D9EC6977}" type="presOf" srcId="{77AC41F8-50EE-4218-9A73-3A63A5BC004D}" destId="{7845B7A9-CF77-4E2A-9435-8CCAB9A968D1}" srcOrd="0" destOrd="0" presId="urn:microsoft.com/office/officeart/2008/layout/HorizontalMultiLevelHierarchy"/>
    <dgm:cxn modelId="{B5216796-06D5-4511-84B2-9ABCE01342D9}" type="presOf" srcId="{7A1F0E85-5D83-4CE8-B3CD-2650ABF0017A}" destId="{790BAC45-9170-449E-B102-CB40FAFC87F1}" srcOrd="1" destOrd="0" presId="urn:microsoft.com/office/officeart/2008/layout/HorizontalMultiLevelHierarchy"/>
    <dgm:cxn modelId="{3DBFD4FD-0550-4FB9-8CBE-43E23E705B4F}" srcId="{D19C2541-7762-4731-B573-4F69E9F501A3}" destId="{709C588C-4EB5-4248-97D5-AA6883E04F84}" srcOrd="0" destOrd="0" parTransId="{7854024A-3DB6-48C1-BB1A-31336AF4F216}" sibTransId="{379DC069-D86E-4690-90EE-50D5CBBC4D53}"/>
    <dgm:cxn modelId="{97970472-DA16-4312-84C8-6DBC911C7B23}" type="presOf" srcId="{85ED51EE-F56C-4D5F-84BC-DA16BF699194}" destId="{5D84A64D-662A-4069-9D91-65F2639FDDDE}" srcOrd="1" destOrd="0" presId="urn:microsoft.com/office/officeart/2008/layout/HorizontalMultiLevelHierarchy"/>
    <dgm:cxn modelId="{60C99933-5F79-4BC8-B977-A23A28764BEB}" srcId="{CE277CDD-C2EA-46EF-9FF5-3ED6D623DC3C}" destId="{95D9A722-2FD9-42E7-B8C3-8E5C7A2D4ABB}" srcOrd="0" destOrd="0" parTransId="{CE2842DF-1830-46D5-B378-EB4D1422F7A4}" sibTransId="{AFB63D3A-D39C-4653-AC9A-034289EB6810}"/>
    <dgm:cxn modelId="{73F99AE6-920B-43BD-A079-529DE55DF71F}" type="presOf" srcId="{CE3EF146-133D-4CE1-9B13-5AAFB5322F9E}" destId="{34567011-48D4-4D76-86CA-282E0F8C7594}" srcOrd="0" destOrd="0" presId="urn:microsoft.com/office/officeart/2008/layout/HorizontalMultiLevelHierarchy"/>
    <dgm:cxn modelId="{30994EEC-5E9E-4822-849E-4F270F32D1C0}" type="presOf" srcId="{9D615563-268E-4974-A26F-85A72F158358}" destId="{92DB72BF-6DF9-406D-A787-6EEC7FFCFC35}" srcOrd="0" destOrd="0" presId="urn:microsoft.com/office/officeart/2008/layout/HorizontalMultiLevelHierarchy"/>
    <dgm:cxn modelId="{1F99C799-9319-433B-B419-E874E39A9A7D}" type="presOf" srcId="{50E88A06-1CC3-4B6E-A00C-AFCBBA723A25}" destId="{6325D457-317F-44CB-A11C-3C2F7742FEBC}" srcOrd="0" destOrd="0" presId="urn:microsoft.com/office/officeart/2008/layout/HorizontalMultiLevelHierarchy"/>
    <dgm:cxn modelId="{44505DF6-862D-4E81-B7B2-5A192A259768}" srcId="{7D7E0983-4133-4D29-A222-CA834D093AB0}" destId="{6568DD91-752A-4B8E-861A-58BB806EB8D3}" srcOrd="2" destOrd="0" parTransId="{EBFAC8A7-0242-4B46-BDA3-586EB7CD8BDD}" sibTransId="{FF59D555-3123-4D62-8051-7BC74A7CBC0D}"/>
    <dgm:cxn modelId="{A1A5F585-19EA-4C95-93DA-2B6EAF78D889}" type="presOf" srcId="{7F60B599-30A6-4F16-AF45-E810342D2F5F}" destId="{45BD9975-5CBC-4D29-A298-160C9B088597}" srcOrd="0" destOrd="0" presId="urn:microsoft.com/office/officeart/2008/layout/HorizontalMultiLevelHierarchy"/>
    <dgm:cxn modelId="{53A0277D-C714-4FAA-9FFB-1DD5A9D6FE44}" type="presOf" srcId="{CE2842DF-1830-46D5-B378-EB4D1422F7A4}" destId="{3F7CA4C2-9EA3-45B0-A81C-22D8FBB8937E}" srcOrd="1" destOrd="0" presId="urn:microsoft.com/office/officeart/2008/layout/HorizontalMultiLevelHierarchy"/>
    <dgm:cxn modelId="{CD210ADA-5B7C-42CD-B98E-29C0F68AFC1C}" type="presOf" srcId="{8B6568B4-202B-467D-BF50-6238AEB24FA0}" destId="{C6806FEE-5E14-4D43-9DD3-67390EA3D55E}" srcOrd="0" destOrd="0" presId="urn:microsoft.com/office/officeart/2008/layout/HorizontalMultiLevelHierarchy"/>
    <dgm:cxn modelId="{41B28661-38CE-4CC3-BFEF-6202B9096EBA}" type="presOf" srcId="{20C48175-3BE8-4CF5-A9E6-BDBEF0102C95}" destId="{56ACD6CC-48A8-4B60-BAED-F74364852830}" srcOrd="0" destOrd="0" presId="urn:microsoft.com/office/officeart/2008/layout/HorizontalMultiLevelHierarchy"/>
    <dgm:cxn modelId="{1E0A10FB-04D1-41EA-8BC1-A80D8F7830F1}" type="presOf" srcId="{4C9EE736-34B7-429C-9F95-379E83DD7ACA}" destId="{8EABD7F6-139F-46E6-9D9E-F8D6C39FB0A3}" srcOrd="0" destOrd="0" presId="urn:microsoft.com/office/officeart/2008/layout/HorizontalMultiLevelHierarchy"/>
    <dgm:cxn modelId="{B081E5D2-047A-4C71-90BD-DA7049E10445}" srcId="{4C9EE736-34B7-429C-9F95-379E83DD7ACA}" destId="{FB0C055A-BC57-4DB6-A342-94B5F31203AA}" srcOrd="1" destOrd="0" parTransId="{E9C4DE4E-7006-429B-894A-44AE705195D2}" sibTransId="{EF98D8AA-3047-4E93-A64F-50F4778AE957}"/>
    <dgm:cxn modelId="{B2CCE493-0CA4-4A09-B5E5-F4C3F3EBA70B}" type="presOf" srcId="{E5A553C3-512C-4F96-A431-A9159EDC19F2}" destId="{DA5D80EB-8E7F-4CE7-AEB7-B90C7F9E3D7E}" srcOrd="1" destOrd="0" presId="urn:microsoft.com/office/officeart/2008/layout/HorizontalMultiLevelHierarchy"/>
    <dgm:cxn modelId="{52F0997D-A676-481E-9196-CCC30232FBCA}" type="presOf" srcId="{443F0297-BF97-43DB-9DEA-BB9D863D95F9}" destId="{F926C808-EA84-4B78-B4EF-F7BDCCD34B77}" srcOrd="0" destOrd="0" presId="urn:microsoft.com/office/officeart/2008/layout/HorizontalMultiLevelHierarchy"/>
    <dgm:cxn modelId="{7DA7F9EA-445E-4778-B284-5511F59792E2}" type="presOf" srcId="{6A98D8DC-309D-476E-AD07-ECBA7CDE0246}" destId="{0745D3DF-AF28-416F-A334-28C16F09D9FF}" srcOrd="0" destOrd="0" presId="urn:microsoft.com/office/officeart/2008/layout/HorizontalMultiLevelHierarchy"/>
    <dgm:cxn modelId="{E84929A7-CF16-444F-B6D8-CA4E759BB0ED}" type="presOf" srcId="{7A77AF8E-37FE-4C41-8219-6DF1E445B24A}" destId="{E2F4720E-E3F8-472A-8482-C01DE4E16B18}" srcOrd="0" destOrd="0" presId="urn:microsoft.com/office/officeart/2008/layout/HorizontalMultiLevelHierarchy"/>
    <dgm:cxn modelId="{4F665C3E-A3DA-489A-981A-744C72789B4E}" type="presOf" srcId="{DA2CE946-57E3-44CA-8321-B629B725EE36}" destId="{4FF8BD59-1494-48F7-9E48-D2DBB2EEAD4F}" srcOrd="1" destOrd="0" presId="urn:microsoft.com/office/officeart/2008/layout/HorizontalMultiLevelHierarchy"/>
    <dgm:cxn modelId="{B701552A-70BD-4529-93D2-5D3F22B1A4D5}" type="presOf" srcId="{5D99BCB5-5001-43C6-A3D3-E94EE733C5FC}" destId="{07185708-012C-4043-B65E-F62A12C70F80}" srcOrd="0" destOrd="0" presId="urn:microsoft.com/office/officeart/2008/layout/HorizontalMultiLevelHierarchy"/>
    <dgm:cxn modelId="{7D217ADF-8E79-4BA5-B46B-DEF74667D37A}" type="presOf" srcId="{3DFAEB61-E7E6-4A08-A980-3D5E474FF0A0}" destId="{10558850-B637-4B7F-8374-7F1223944633}" srcOrd="1" destOrd="0" presId="urn:microsoft.com/office/officeart/2008/layout/HorizontalMultiLevelHierarchy"/>
    <dgm:cxn modelId="{09B5ED0F-925D-4C2D-984C-83754C007C26}" type="presOf" srcId="{1ECEECCA-D0B4-4384-8553-308AAB46E798}" destId="{E740E7A2-46CD-422D-804A-A63D483995DA}" srcOrd="1" destOrd="0" presId="urn:microsoft.com/office/officeart/2008/layout/HorizontalMultiLevelHierarchy"/>
    <dgm:cxn modelId="{E2C9E3CF-854E-40BE-BBDB-4E47F4C7D979}" type="presOf" srcId="{F5F3B81C-FBDB-435F-95E7-279582799697}" destId="{8F419EF8-EF15-4C08-AAF0-3E277BE8D2DF}" srcOrd="0" destOrd="0" presId="urn:microsoft.com/office/officeart/2008/layout/HorizontalMultiLevelHierarchy"/>
    <dgm:cxn modelId="{A88AEEE2-F81C-4C67-83E2-DB964FA6361D}" type="presOf" srcId="{70498304-46EA-436A-9CE0-013EF93460C5}" destId="{76586E94-A41F-4073-BA15-A8BEEA368081}" srcOrd="0" destOrd="0" presId="urn:microsoft.com/office/officeart/2008/layout/HorizontalMultiLevelHierarchy"/>
    <dgm:cxn modelId="{01520233-6785-4C78-983E-B010FBD26B5C}" type="presOf" srcId="{37376703-EEE7-4502-AE02-13F0E2E2D743}" destId="{4C4236CA-2BF8-4D6C-9C69-2635CBB76060}" srcOrd="1" destOrd="0" presId="urn:microsoft.com/office/officeart/2008/layout/HorizontalMultiLevelHierarchy"/>
    <dgm:cxn modelId="{E97D85FC-8106-4446-BD07-6A72652E5642}" type="presOf" srcId="{171CE599-D909-48DF-A3C5-70AB1276C065}" destId="{2BF4959B-54AF-46D0-B186-7FBFA1BE5FB9}" srcOrd="0" destOrd="0" presId="urn:microsoft.com/office/officeart/2008/layout/HorizontalMultiLevelHierarchy"/>
    <dgm:cxn modelId="{0E6E3100-3FA5-4187-8A42-DD5AD93B09B6}" srcId="{6568DD91-752A-4B8E-861A-58BB806EB8D3}" destId="{FEAFD50E-B20B-4306-BD2F-1C93E32B9529}" srcOrd="1" destOrd="0" parTransId="{CE3EF146-133D-4CE1-9B13-5AAFB5322F9E}" sibTransId="{BF7B31FE-25F8-4F85-8691-589ED9477568}"/>
    <dgm:cxn modelId="{AFE72E82-62EE-424A-AE56-7B6188AAF245}" type="presOf" srcId="{61AE6F7E-41D8-42BB-B68A-77A2B59269D3}" destId="{2E83AB34-0949-4AEF-9820-412E3680D9F2}" srcOrd="0" destOrd="0" presId="urn:microsoft.com/office/officeart/2008/layout/HorizontalMultiLevelHierarchy"/>
    <dgm:cxn modelId="{76B8B19A-00ED-47BF-9190-870F86E015C2}" type="presOf" srcId="{3CA518D8-5CBC-47BF-BABC-98305627B81C}" destId="{434D14DB-E7ED-4F60-92B0-A0998CB926B4}" srcOrd="1" destOrd="0" presId="urn:microsoft.com/office/officeart/2008/layout/HorizontalMultiLevelHierarchy"/>
    <dgm:cxn modelId="{BF75470F-6170-42E8-82AC-8C8A62759572}" srcId="{9B802E85-2170-49DA-8F16-76565BE26908}" destId="{443F0297-BF97-43DB-9DEA-BB9D863D95F9}" srcOrd="0" destOrd="0" parTransId="{DA2CE946-57E3-44CA-8321-B629B725EE36}" sibTransId="{19A70B0B-D9C0-4A4E-9688-B22C96A53E4F}"/>
    <dgm:cxn modelId="{4A819953-19AB-4029-92F6-93278E588145}" type="presOf" srcId="{7854024A-3DB6-48C1-BB1A-31336AF4F216}" destId="{A8B3FA41-0F88-457C-87AC-A09C69DB9510}" srcOrd="1" destOrd="0" presId="urn:microsoft.com/office/officeart/2008/layout/HorizontalMultiLevelHierarchy"/>
    <dgm:cxn modelId="{0A422568-DF80-4232-AC3C-D8C41D32B43F}" type="presOf" srcId="{5DB1E83D-B910-4CE5-B9B9-DC93B0E3D486}" destId="{C83EC1C4-7C77-45E5-976E-74CBD19A863B}" srcOrd="0" destOrd="0" presId="urn:microsoft.com/office/officeart/2008/layout/HorizontalMultiLevelHierarchy"/>
    <dgm:cxn modelId="{29938C19-624A-4DE1-8065-F9FE123674FA}" srcId="{171CE599-D909-48DF-A3C5-70AB1276C065}" destId="{2F9EF199-AB7E-47C1-88C6-7D950F550F23}" srcOrd="0" destOrd="0" parTransId="{BC160420-320D-44FC-9166-6812E0C7F719}" sibTransId="{6B1895EA-8CC0-44E3-9812-7825A45E0A6C}"/>
    <dgm:cxn modelId="{C153D9D4-D239-40C2-B528-CA6B889DF62D}" type="presOf" srcId="{7A1F0E85-5D83-4CE8-B3CD-2650ABF0017A}" destId="{B6B86617-90CC-4503-85B5-C5ADB83F734C}" srcOrd="0" destOrd="0" presId="urn:microsoft.com/office/officeart/2008/layout/HorizontalMultiLevelHierarchy"/>
    <dgm:cxn modelId="{30CC12B4-9716-4112-8B12-812E2AAE277B}" type="presOf" srcId="{5800F350-5C76-42A1-B83F-8BC0692D531B}" destId="{6BF6A28E-216A-4065-9D65-3D34D7BA3A76}" srcOrd="1" destOrd="0" presId="urn:microsoft.com/office/officeart/2008/layout/HorizontalMultiLevelHierarchy"/>
    <dgm:cxn modelId="{87212EA1-75DC-442F-A6D2-E08D09702A40}" type="presOf" srcId="{62931F5C-F907-4420-89A2-05C78112B5F4}" destId="{71374F3B-E07C-4246-861C-494B19A47844}" srcOrd="0" destOrd="0" presId="urn:microsoft.com/office/officeart/2008/layout/HorizontalMultiLevelHierarchy"/>
    <dgm:cxn modelId="{251BA1B8-A6D4-43A3-AAB4-CC12AC4226F6}" type="presOf" srcId="{BC160420-320D-44FC-9166-6812E0C7F719}" destId="{93C78E00-B587-499D-A551-DAE201532484}" srcOrd="0" destOrd="0" presId="urn:microsoft.com/office/officeart/2008/layout/HorizontalMultiLevelHierarchy"/>
    <dgm:cxn modelId="{2DC266C6-EF34-4375-A772-5488BFA1F0AA}" type="presOf" srcId="{3586BB36-5868-4EA9-9B98-E28360D915E3}" destId="{46A88356-5530-4233-83C8-080EF72BD2E8}" srcOrd="0" destOrd="0" presId="urn:microsoft.com/office/officeart/2008/layout/HorizontalMultiLevelHierarchy"/>
    <dgm:cxn modelId="{234EA076-667E-41D7-AD57-3983CC275FF4}" srcId="{4FB76413-81A0-44ED-9F42-D833B2A511FC}" destId="{7A77AF8E-37FE-4C41-8219-6DF1E445B24A}" srcOrd="1" destOrd="0" parTransId="{E4ED5F0A-3881-4DAE-9C54-12E7CB3A329E}" sibTransId="{BDDEE308-7E36-44AA-9BB9-DA1788F277A6}"/>
    <dgm:cxn modelId="{D5CFD3AD-D2E9-4E07-9C67-78FC31145D02}" type="presOf" srcId="{9107B63E-DE68-4342-A03B-337C88C258C4}" destId="{D3AE4478-5226-4FFC-8110-4B7138B8F82F}" srcOrd="0" destOrd="0" presId="urn:microsoft.com/office/officeart/2008/layout/HorizontalMultiLevelHierarchy"/>
    <dgm:cxn modelId="{72AAC125-5FB5-4F27-B8EF-01621DFF38CE}" type="presOf" srcId="{DEFF2BAE-D45E-4603-8B16-F1AF3690F661}" destId="{3F237E4C-CDA6-4588-9A17-BDD21EBB28FD}" srcOrd="0" destOrd="0" presId="urn:microsoft.com/office/officeart/2008/layout/HorizontalMultiLevelHierarchy"/>
    <dgm:cxn modelId="{32738BB1-0D59-4D77-9D96-6FACA7B186DA}" type="presOf" srcId="{9F8AA915-8D0C-4831-9773-258A4C55C86D}" destId="{575DA381-CF8D-4F6A-BD02-0A85E13CDC33}" srcOrd="0" destOrd="0" presId="urn:microsoft.com/office/officeart/2008/layout/HorizontalMultiLevelHierarchy"/>
    <dgm:cxn modelId="{5AAD8B7B-67D6-4EF6-9F78-21025BAB2B0D}" type="presOf" srcId="{47881010-1B46-4A95-B699-A33A2C6C320A}" destId="{17401166-522C-417F-A333-08B6F87CFE23}" srcOrd="0" destOrd="0" presId="urn:microsoft.com/office/officeart/2008/layout/HorizontalMultiLevelHierarchy"/>
    <dgm:cxn modelId="{E031FBD0-983D-4597-8406-3884FCD1B982}" type="presOf" srcId="{EBFAC8A7-0242-4B46-BDA3-586EB7CD8BDD}" destId="{66AE15F9-2A1E-4BEC-917D-25F27464501E}" srcOrd="0" destOrd="0" presId="urn:microsoft.com/office/officeart/2008/layout/HorizontalMultiLevelHierarchy"/>
    <dgm:cxn modelId="{D4F78685-45EB-4087-ADBC-DE4FBE0AB87F}" srcId="{96A18569-2886-45B2-831B-7A59992CEA45}" destId="{7D7E0983-4133-4D29-A222-CA834D093AB0}" srcOrd="0" destOrd="0" parTransId="{CAB2440A-A836-4E9B-82F0-B9706E64098B}" sibTransId="{E196E343-3588-4D0B-AF62-5585372BD920}"/>
    <dgm:cxn modelId="{CCA328EF-0FF9-4BD3-BC59-6D9DF647EC29}" type="presOf" srcId="{DF019E69-225D-44BD-AB80-F89E428ACE5B}" destId="{AC76224C-C569-4B15-938B-BDA88E470187}" srcOrd="0" destOrd="0" presId="urn:microsoft.com/office/officeart/2008/layout/HorizontalMultiLevelHierarchy"/>
    <dgm:cxn modelId="{38C2A390-357D-4716-BFC9-F67E02FC7521}" type="presOf" srcId="{84A552C7-3C63-491F-8AA0-19DDB4987FA7}" destId="{52910A3C-AE7F-46F8-93D2-E3140D71FEFD}" srcOrd="1" destOrd="0" presId="urn:microsoft.com/office/officeart/2008/layout/HorizontalMultiLevelHierarchy"/>
    <dgm:cxn modelId="{6D7D5E20-D442-4ABA-A376-0B9DFC137850}" srcId="{6568DD91-752A-4B8E-861A-58BB806EB8D3}" destId="{6A98D8DC-309D-476E-AD07-ECBA7CDE0246}" srcOrd="2" destOrd="0" parTransId="{20C48175-3BE8-4CF5-A9E6-BDBEF0102C95}" sibTransId="{4CE8EB03-DA47-4F23-9098-FCC9A970AA83}"/>
    <dgm:cxn modelId="{6BF5CC64-AC54-4AB4-AD9F-9C62F52DED10}" type="presOf" srcId="{C014F281-8AD5-4723-931C-D2B54ECBA551}" destId="{54DB5543-1790-4B19-A61C-BDE9BB48987B}" srcOrd="0" destOrd="0" presId="urn:microsoft.com/office/officeart/2008/layout/HorizontalMultiLevelHierarchy"/>
    <dgm:cxn modelId="{397B7C92-18A5-47B5-94BD-F651D1FF46CA}" type="presOf" srcId="{E9C4DE4E-7006-429B-894A-44AE705195D2}" destId="{3D0ED0DD-B150-4044-885E-AD86CB618BA7}" srcOrd="0" destOrd="0" presId="urn:microsoft.com/office/officeart/2008/layout/HorizontalMultiLevelHierarchy"/>
    <dgm:cxn modelId="{0703D55B-02FB-47BC-BFEE-9BFCE3B6F2CC}" type="presOf" srcId="{7F60B599-30A6-4F16-AF45-E810342D2F5F}" destId="{5F54B46A-5E00-432B-8256-3FDABB38CD7B}" srcOrd="1" destOrd="0" presId="urn:microsoft.com/office/officeart/2008/layout/HorizontalMultiLevelHierarchy"/>
    <dgm:cxn modelId="{DEEFFCCD-07B2-4D4F-88C5-1D0E33D8CD29}" srcId="{FD225460-83BC-4F97-9C0F-FA96081F3230}" destId="{50E88A06-1CC3-4B6E-A00C-AFCBBA723A25}" srcOrd="0" destOrd="0" parTransId="{84A552C7-3C63-491F-8AA0-19DDB4987FA7}" sibTransId="{A2102963-3B68-43CD-B064-41D1C5D05416}"/>
    <dgm:cxn modelId="{A51D20D7-9530-4477-9474-E4030ED2A759}" type="presOf" srcId="{FB0C055A-BC57-4DB6-A342-94B5F31203AA}" destId="{C5A0E56E-0D1A-4327-8C96-B911581C2C0B}" srcOrd="0" destOrd="0" presId="urn:microsoft.com/office/officeart/2008/layout/HorizontalMultiLevelHierarchy"/>
    <dgm:cxn modelId="{5DFFDDD8-0E2F-455A-9ECB-F829785184C2}" srcId="{FB0C055A-BC57-4DB6-A342-94B5F31203AA}" destId="{47881010-1B46-4A95-B699-A33A2C6C320A}" srcOrd="1" destOrd="0" parTransId="{37376703-EEE7-4502-AE02-13F0E2E2D743}" sibTransId="{9CCBB74A-F9BB-417E-A203-4B2E508502C1}"/>
    <dgm:cxn modelId="{C7773A3C-3885-4447-9B54-76C5C8325D0B}" srcId="{6A98D8DC-309D-476E-AD07-ECBA7CDE0246}" destId="{DAECEF85-3CFC-4F5B-8885-787E473E72AF}" srcOrd="0" destOrd="0" parTransId="{6E8770BC-54F7-42D0-B987-6C83EDA76098}" sibTransId="{07C718F7-334F-4AC0-804A-E09462F01272}"/>
    <dgm:cxn modelId="{6F0481B7-7F59-45E7-9626-56C9912A69EB}" srcId="{C775FF27-9E57-49C9-B4E2-916F076302D5}" destId="{3239AF9C-2D35-4336-AB26-0384E01DB5DA}" srcOrd="0" destOrd="0" parTransId="{9F8AA915-8D0C-4831-9773-258A4C55C86D}" sibTransId="{A37558FE-35EE-4FA3-8205-AE8B3B2BDDDB}"/>
    <dgm:cxn modelId="{5E94DAB4-C460-4F17-AE5C-0A95FBC17BDB}" type="presOf" srcId="{6568DD91-752A-4B8E-861A-58BB806EB8D3}" destId="{991B50A4-97E0-41E9-AB33-C47D81F5AD07}" srcOrd="0" destOrd="0" presId="urn:microsoft.com/office/officeart/2008/layout/HorizontalMultiLevelHierarchy"/>
    <dgm:cxn modelId="{AE55FF16-A533-4B0D-95E2-FBE8C5928ABE}" type="presOf" srcId="{2F9EF199-AB7E-47C1-88C6-7D950F550F23}" destId="{7A98F0B7-1BA3-4008-B653-C13E30F1FBA7}" srcOrd="0" destOrd="0" presId="urn:microsoft.com/office/officeart/2008/layout/HorizontalMultiLevelHierarchy"/>
    <dgm:cxn modelId="{9B30DFB5-B2DC-4BD5-9B7F-2D662DD3963C}" type="presOf" srcId="{37376703-EEE7-4502-AE02-13F0E2E2D743}" destId="{ABFFDE69-E377-484E-BEBF-05C98A186F3D}" srcOrd="0" destOrd="0" presId="urn:microsoft.com/office/officeart/2008/layout/HorizontalMultiLevelHierarchy"/>
    <dgm:cxn modelId="{83B8782D-F6F9-4EDC-9FA0-1D1B7B5D97E9}" type="presOf" srcId="{DA2CE946-57E3-44CA-8321-B629B725EE36}" destId="{6F1780C9-738E-4B48-B178-C65BE8FA932C}" srcOrd="0" destOrd="0" presId="urn:microsoft.com/office/officeart/2008/layout/HorizontalMultiLevelHierarchy"/>
    <dgm:cxn modelId="{BD80869F-2794-43FE-881D-DBA5342277BC}" type="presOf" srcId="{4011F33A-ADDA-4E05-8702-BC90D9A65AC4}" destId="{CCF37797-CBFB-40B2-AC4D-EFCA507A110C}" srcOrd="0" destOrd="0" presId="urn:microsoft.com/office/officeart/2008/layout/HorizontalMultiLevelHierarchy"/>
    <dgm:cxn modelId="{3FACA632-EBC8-43E9-89CD-C9564D51F8DC}" type="presOf" srcId="{0E9C96F3-A8E8-4179-B34C-B00AD891FB39}" destId="{CE2935C1-541F-495C-A3AA-E84853A2A224}" srcOrd="0" destOrd="0" presId="urn:microsoft.com/office/officeart/2008/layout/HorizontalMultiLevelHierarchy"/>
    <dgm:cxn modelId="{0645603D-9101-4249-AAEC-4AC64F085D19}" type="presOf" srcId="{E5A553C3-512C-4F96-A431-A9159EDC19F2}" destId="{B97C5C44-C0C7-4875-A9A7-96CF092B0972}" srcOrd="0" destOrd="0" presId="urn:microsoft.com/office/officeart/2008/layout/HorizontalMultiLevelHierarchy"/>
    <dgm:cxn modelId="{C74D63A6-D0EE-4EA7-92C9-13ED197611BE}" type="presOf" srcId="{6E8770BC-54F7-42D0-B987-6C83EDA76098}" destId="{534AC327-AE4D-4CD5-B65C-CF6A582A1954}" srcOrd="1" destOrd="0" presId="urn:microsoft.com/office/officeart/2008/layout/HorizontalMultiLevelHierarchy"/>
    <dgm:cxn modelId="{7EFBCC70-E2B7-40EA-A0AB-0C3F372ED630}" type="presOf" srcId="{3239AF9C-2D35-4336-AB26-0384E01DB5DA}" destId="{AF26A175-DD0E-43AF-8746-59AB0930DE53}" srcOrd="0" destOrd="0" presId="urn:microsoft.com/office/officeart/2008/layout/HorizontalMultiLevelHierarchy"/>
    <dgm:cxn modelId="{100EB9C5-7A54-462F-B49F-C6E8B517CC60}" type="presOf" srcId="{BE84A1F4-500B-4924-9189-95C4F41A387F}" destId="{E32CA600-A0F6-4B80-A94B-E8E793665073}" srcOrd="1" destOrd="0" presId="urn:microsoft.com/office/officeart/2008/layout/HorizontalMultiLevelHierarchy"/>
    <dgm:cxn modelId="{A48A4CF3-30CE-4BE3-8818-45837CC04D34}" type="presOf" srcId="{D19C2541-7762-4731-B573-4F69E9F501A3}" destId="{223513C7-D0E3-4999-AF4A-84EA8FAE0A8F}" srcOrd="0" destOrd="0" presId="urn:microsoft.com/office/officeart/2008/layout/HorizontalMultiLevelHierarchy"/>
    <dgm:cxn modelId="{00734E4B-B08D-44F1-B9C9-369A0FB6D2CE}" type="presOf" srcId="{DEFF2BAE-D45E-4603-8B16-F1AF3690F661}" destId="{8F4D0FA4-7B95-48CC-A913-B749F81EC966}" srcOrd="1" destOrd="0" presId="urn:microsoft.com/office/officeart/2008/layout/HorizontalMultiLevelHierarchy"/>
    <dgm:cxn modelId="{6F9EA9F0-FC83-467F-B8D9-A81943A24685}" type="presParOf" srcId="{4ACF6C40-AF31-40A3-852C-537D413AE24D}" destId="{57558FA7-E0B0-43B8-96F0-A2CE9246B0A4}" srcOrd="0" destOrd="0" presId="urn:microsoft.com/office/officeart/2008/layout/HorizontalMultiLevelHierarchy"/>
    <dgm:cxn modelId="{CB41CE73-1FC7-4436-9354-8ADE86639317}" type="presParOf" srcId="{57558FA7-E0B0-43B8-96F0-A2CE9246B0A4}" destId="{05523336-B8F7-4F67-B53F-BB9237CB8C17}" srcOrd="0" destOrd="0" presId="urn:microsoft.com/office/officeart/2008/layout/HorizontalMultiLevelHierarchy"/>
    <dgm:cxn modelId="{95D57FB7-61A0-4D80-A305-2B8BA6EC07C3}" type="presParOf" srcId="{57558FA7-E0B0-43B8-96F0-A2CE9246B0A4}" destId="{AB9DA623-321A-473E-91D9-8E4259A7F32D}" srcOrd="1" destOrd="0" presId="urn:microsoft.com/office/officeart/2008/layout/HorizontalMultiLevelHierarchy"/>
    <dgm:cxn modelId="{183F1F18-C822-4E57-9042-DDCF5AB28FB6}" type="presParOf" srcId="{AB9DA623-321A-473E-91D9-8E4259A7F32D}" destId="{12B1A1B6-2801-4ADC-984E-8C29E99F0DCF}" srcOrd="0" destOrd="0" presId="urn:microsoft.com/office/officeart/2008/layout/HorizontalMultiLevelHierarchy"/>
    <dgm:cxn modelId="{0DDA941E-005C-4569-B385-2B5B51F6A502}" type="presParOf" srcId="{12B1A1B6-2801-4ADC-984E-8C29E99F0DCF}" destId="{434D14DB-E7ED-4F60-92B0-A0998CB926B4}" srcOrd="0" destOrd="0" presId="urn:microsoft.com/office/officeart/2008/layout/HorizontalMultiLevelHierarchy"/>
    <dgm:cxn modelId="{BD110364-89B2-4E76-BED5-D7241FA95F6E}" type="presParOf" srcId="{AB9DA623-321A-473E-91D9-8E4259A7F32D}" destId="{2D5C7185-9651-4AF9-B0BD-07AB74DA851F}" srcOrd="1" destOrd="0" presId="urn:microsoft.com/office/officeart/2008/layout/HorizontalMultiLevelHierarchy"/>
    <dgm:cxn modelId="{E61A877B-B7EC-4F4D-8B61-F5FBB753E82D}" type="presParOf" srcId="{2D5C7185-9651-4AF9-B0BD-07AB74DA851F}" destId="{D79C0CDD-0A8A-4849-9E7C-BAFAB853985B}" srcOrd="0" destOrd="0" presId="urn:microsoft.com/office/officeart/2008/layout/HorizontalMultiLevelHierarchy"/>
    <dgm:cxn modelId="{2D4A29A0-A2C3-4D49-9B6C-BC015C926019}" type="presParOf" srcId="{2D5C7185-9651-4AF9-B0BD-07AB74DA851F}" destId="{5F07C2E8-ECAC-4C0E-BF94-DF47557AF0F4}" srcOrd="1" destOrd="0" presId="urn:microsoft.com/office/officeart/2008/layout/HorizontalMultiLevelHierarchy"/>
    <dgm:cxn modelId="{AB1CC5AD-C3FF-45AC-B2AA-AF7939FC287F}" type="presParOf" srcId="{5F07C2E8-ECAC-4C0E-BF94-DF47557AF0F4}" destId="{1E24CC79-7EB6-43D2-8317-E29B86604861}" srcOrd="0" destOrd="0" presId="urn:microsoft.com/office/officeart/2008/layout/HorizontalMultiLevelHierarchy"/>
    <dgm:cxn modelId="{3F16C3A6-827C-4E4C-BA46-A6B346BE0662}" type="presParOf" srcId="{1E24CC79-7EB6-43D2-8317-E29B86604861}" destId="{E32CA600-A0F6-4B80-A94B-E8E793665073}" srcOrd="0" destOrd="0" presId="urn:microsoft.com/office/officeart/2008/layout/HorizontalMultiLevelHierarchy"/>
    <dgm:cxn modelId="{414BEE8F-FC4C-4389-A769-2BE9F90CD889}" type="presParOf" srcId="{5F07C2E8-ECAC-4C0E-BF94-DF47557AF0F4}" destId="{478EAB17-B296-4616-8421-D52EB8B66551}" srcOrd="1" destOrd="0" presId="urn:microsoft.com/office/officeart/2008/layout/HorizontalMultiLevelHierarchy"/>
    <dgm:cxn modelId="{E1D225ED-54AF-45C9-BE51-C2E17688803E}" type="presParOf" srcId="{478EAB17-B296-4616-8421-D52EB8B66551}" destId="{A473D640-E856-42D7-A840-3A545CE00C3B}" srcOrd="0" destOrd="0" presId="urn:microsoft.com/office/officeart/2008/layout/HorizontalMultiLevelHierarchy"/>
    <dgm:cxn modelId="{5421F8DE-DE12-4BEE-818F-85CE157869F0}" type="presParOf" srcId="{478EAB17-B296-4616-8421-D52EB8B66551}" destId="{BB450F85-3815-4AE5-870A-776101832519}" srcOrd="1" destOrd="0" presId="urn:microsoft.com/office/officeart/2008/layout/HorizontalMultiLevelHierarchy"/>
    <dgm:cxn modelId="{EB01F855-3EC0-4DB0-9064-FA5B36CC730A}" type="presParOf" srcId="{BB450F85-3815-4AE5-870A-776101832519}" destId="{6F1780C9-738E-4B48-B178-C65BE8FA932C}" srcOrd="0" destOrd="0" presId="urn:microsoft.com/office/officeart/2008/layout/HorizontalMultiLevelHierarchy"/>
    <dgm:cxn modelId="{2E9654C7-F6F6-4FB2-BF88-F2B789BDDB03}" type="presParOf" srcId="{6F1780C9-738E-4B48-B178-C65BE8FA932C}" destId="{4FF8BD59-1494-48F7-9E48-D2DBB2EEAD4F}" srcOrd="0" destOrd="0" presId="urn:microsoft.com/office/officeart/2008/layout/HorizontalMultiLevelHierarchy"/>
    <dgm:cxn modelId="{4DD10CDD-44D4-4764-AE11-9303C1D77A19}" type="presParOf" srcId="{BB450F85-3815-4AE5-870A-776101832519}" destId="{505357DB-2831-40C2-ADA6-03A9F20D1D7E}" srcOrd="1" destOrd="0" presId="urn:microsoft.com/office/officeart/2008/layout/HorizontalMultiLevelHierarchy"/>
    <dgm:cxn modelId="{12E3DF02-3AED-4F5F-8CCE-D5934E4CC227}" type="presParOf" srcId="{505357DB-2831-40C2-ADA6-03A9F20D1D7E}" destId="{F926C808-EA84-4B78-B4EF-F7BDCCD34B77}" srcOrd="0" destOrd="0" presId="urn:microsoft.com/office/officeart/2008/layout/HorizontalMultiLevelHierarchy"/>
    <dgm:cxn modelId="{D18683B4-09AD-445A-9872-E2EFA72E7374}" type="presParOf" srcId="{505357DB-2831-40C2-ADA6-03A9F20D1D7E}" destId="{F9B9A9F5-31B5-43F9-9599-C73B64B553F9}" srcOrd="1" destOrd="0" presId="urn:microsoft.com/office/officeart/2008/layout/HorizontalMultiLevelHierarchy"/>
    <dgm:cxn modelId="{D8651148-4899-4650-90AC-47EC84EA23FF}" type="presParOf" srcId="{5F07C2E8-ECAC-4C0E-BF94-DF47557AF0F4}" destId="{38099B16-95D4-476F-80B9-2BADF0905E70}" srcOrd="2" destOrd="0" presId="urn:microsoft.com/office/officeart/2008/layout/HorizontalMultiLevelHierarchy"/>
    <dgm:cxn modelId="{07AA6362-1018-4EAF-BEFF-3B8474371A9A}" type="presParOf" srcId="{38099B16-95D4-476F-80B9-2BADF0905E70}" destId="{10558850-B637-4B7F-8374-7F1223944633}" srcOrd="0" destOrd="0" presId="urn:microsoft.com/office/officeart/2008/layout/HorizontalMultiLevelHierarchy"/>
    <dgm:cxn modelId="{594A18E1-5443-4782-92AF-971F66025B3D}" type="presParOf" srcId="{5F07C2E8-ECAC-4C0E-BF94-DF47557AF0F4}" destId="{DA6C5F18-A3A0-44A2-A214-3B8FE93A6267}" srcOrd="3" destOrd="0" presId="urn:microsoft.com/office/officeart/2008/layout/HorizontalMultiLevelHierarchy"/>
    <dgm:cxn modelId="{9778A90A-1E10-46A2-BD67-7D4AD2524B90}" type="presParOf" srcId="{DA6C5F18-A3A0-44A2-A214-3B8FE93A6267}" destId="{2BF4959B-54AF-46D0-B186-7FBFA1BE5FB9}" srcOrd="0" destOrd="0" presId="urn:microsoft.com/office/officeart/2008/layout/HorizontalMultiLevelHierarchy"/>
    <dgm:cxn modelId="{8DB1C54A-F65B-401D-B926-87ED6B933F1B}" type="presParOf" srcId="{DA6C5F18-A3A0-44A2-A214-3B8FE93A6267}" destId="{A0FFAF1C-10F2-4BA3-942B-A562CD02A3B7}" srcOrd="1" destOrd="0" presId="urn:microsoft.com/office/officeart/2008/layout/HorizontalMultiLevelHierarchy"/>
    <dgm:cxn modelId="{7BC6E716-CDCD-4E7E-883E-3C8C8B32DCBD}" type="presParOf" srcId="{A0FFAF1C-10F2-4BA3-942B-A562CD02A3B7}" destId="{93C78E00-B587-499D-A551-DAE201532484}" srcOrd="0" destOrd="0" presId="urn:microsoft.com/office/officeart/2008/layout/HorizontalMultiLevelHierarchy"/>
    <dgm:cxn modelId="{83289026-BA95-43B3-AE73-68BC59DA114E}" type="presParOf" srcId="{93C78E00-B587-499D-A551-DAE201532484}" destId="{CDEA90FC-EECD-47B8-86C7-30A2C3F48BE0}" srcOrd="0" destOrd="0" presId="urn:microsoft.com/office/officeart/2008/layout/HorizontalMultiLevelHierarchy"/>
    <dgm:cxn modelId="{098A9A4E-7B9B-42E7-A135-2D7FDBB881C8}" type="presParOf" srcId="{A0FFAF1C-10F2-4BA3-942B-A562CD02A3B7}" destId="{66821E03-7AE8-4852-B9E9-BC1804F04D6B}" srcOrd="1" destOrd="0" presId="urn:microsoft.com/office/officeart/2008/layout/HorizontalMultiLevelHierarchy"/>
    <dgm:cxn modelId="{78AFB429-386F-45F8-9EB3-F2196BEB6FC9}" type="presParOf" srcId="{66821E03-7AE8-4852-B9E9-BC1804F04D6B}" destId="{7A98F0B7-1BA3-4008-B653-C13E30F1FBA7}" srcOrd="0" destOrd="0" presId="urn:microsoft.com/office/officeart/2008/layout/HorizontalMultiLevelHierarchy"/>
    <dgm:cxn modelId="{B6BFF482-606B-48C9-86BE-478CC5F5EE67}" type="presParOf" srcId="{66821E03-7AE8-4852-B9E9-BC1804F04D6B}" destId="{B1315DA0-3171-47FD-A9E7-230C48F883F3}" srcOrd="1" destOrd="0" presId="urn:microsoft.com/office/officeart/2008/layout/HorizontalMultiLevelHierarchy"/>
    <dgm:cxn modelId="{FCA55EA2-D552-4429-B892-63236BD827A6}" type="presParOf" srcId="{B1315DA0-3171-47FD-A9E7-230C48F883F3}" destId="{CC394D46-C920-4655-9E5E-967E0E8A9BDC}" srcOrd="0" destOrd="0" presId="urn:microsoft.com/office/officeart/2008/layout/HorizontalMultiLevelHierarchy"/>
    <dgm:cxn modelId="{44366FA8-C1F0-4AAD-957B-67F5C77F4ACC}" type="presParOf" srcId="{CC394D46-C920-4655-9E5E-967E0E8A9BDC}" destId="{AD94F369-865D-4931-806E-F8C8315965FD}" srcOrd="0" destOrd="0" presId="urn:microsoft.com/office/officeart/2008/layout/HorizontalMultiLevelHierarchy"/>
    <dgm:cxn modelId="{F482B597-9B4C-4459-8BC3-D79B33BADFA0}" type="presParOf" srcId="{B1315DA0-3171-47FD-A9E7-230C48F883F3}" destId="{68E1DD50-BB4E-4B91-AA8C-C3C402334A7A}" srcOrd="1" destOrd="0" presId="urn:microsoft.com/office/officeart/2008/layout/HorizontalMultiLevelHierarchy"/>
    <dgm:cxn modelId="{A53703AE-E213-4B13-8B06-8762CFAA9FC0}" type="presParOf" srcId="{68E1DD50-BB4E-4B91-AA8C-C3C402334A7A}" destId="{5D9A383C-0253-443F-8A92-EFD93A39F5C2}" srcOrd="0" destOrd="0" presId="urn:microsoft.com/office/officeart/2008/layout/HorizontalMultiLevelHierarchy"/>
    <dgm:cxn modelId="{6122C493-FF68-4734-9277-BE14BFE55AAC}" type="presParOf" srcId="{68E1DD50-BB4E-4B91-AA8C-C3C402334A7A}" destId="{B61199AC-10BF-4086-AD00-A8DAC7EF9195}" srcOrd="1" destOrd="0" presId="urn:microsoft.com/office/officeart/2008/layout/HorizontalMultiLevelHierarchy"/>
    <dgm:cxn modelId="{11B7EE2B-BBF7-498B-95AC-CB2287CD13A6}" type="presParOf" srcId="{B1315DA0-3171-47FD-A9E7-230C48F883F3}" destId="{C83EC1C4-7C77-45E5-976E-74CBD19A863B}" srcOrd="2" destOrd="0" presId="urn:microsoft.com/office/officeart/2008/layout/HorizontalMultiLevelHierarchy"/>
    <dgm:cxn modelId="{6694EEE6-CA1E-4576-AFB2-ECBD3A5B5C7B}" type="presParOf" srcId="{C83EC1C4-7C77-45E5-976E-74CBD19A863B}" destId="{A39B6515-63DE-41B2-ABE7-79953BACC255}" srcOrd="0" destOrd="0" presId="urn:microsoft.com/office/officeart/2008/layout/HorizontalMultiLevelHierarchy"/>
    <dgm:cxn modelId="{47EBFAD4-58A0-4EB7-8878-C89EF9023D68}" type="presParOf" srcId="{B1315DA0-3171-47FD-A9E7-230C48F883F3}" destId="{6835DECD-EE3B-4EC2-A23A-28BA93ED62D3}" srcOrd="3" destOrd="0" presId="urn:microsoft.com/office/officeart/2008/layout/HorizontalMultiLevelHierarchy"/>
    <dgm:cxn modelId="{86C3F417-807F-4951-A32E-72715550D590}" type="presParOf" srcId="{6835DECD-EE3B-4EC2-A23A-28BA93ED62D3}" destId="{2E83AB34-0949-4AEF-9820-412E3680D9F2}" srcOrd="0" destOrd="0" presId="urn:microsoft.com/office/officeart/2008/layout/HorizontalMultiLevelHierarchy"/>
    <dgm:cxn modelId="{74D890BB-F4F0-4D39-9315-5393D67FABD3}" type="presParOf" srcId="{6835DECD-EE3B-4EC2-A23A-28BA93ED62D3}" destId="{C46CEF3E-3D83-4382-B8F5-82594914E8B6}" srcOrd="1" destOrd="0" presId="urn:microsoft.com/office/officeart/2008/layout/HorizontalMultiLevelHierarchy"/>
    <dgm:cxn modelId="{7DACE98C-A4AE-446E-BD91-E94453BC34C2}" type="presParOf" srcId="{AB9DA623-321A-473E-91D9-8E4259A7F32D}" destId="{1DBBEBD7-FE05-4135-BAEE-4DA99D97CD26}" srcOrd="2" destOrd="0" presId="urn:microsoft.com/office/officeart/2008/layout/HorizontalMultiLevelHierarchy"/>
    <dgm:cxn modelId="{020B798A-DB32-42E6-B1B9-FF4FB364D7FD}" type="presParOf" srcId="{1DBBEBD7-FE05-4135-BAEE-4DA99D97CD26}" destId="{FFD9DA51-24EA-4DBC-AA66-9B9BD255517B}" srcOrd="0" destOrd="0" presId="urn:microsoft.com/office/officeart/2008/layout/HorizontalMultiLevelHierarchy"/>
    <dgm:cxn modelId="{8AEEF45C-589B-469C-92B9-FC3417F945A6}" type="presParOf" srcId="{AB9DA623-321A-473E-91D9-8E4259A7F32D}" destId="{74CE5967-29A8-48C2-8B08-A1681A48DC43}" srcOrd="3" destOrd="0" presId="urn:microsoft.com/office/officeart/2008/layout/HorizontalMultiLevelHierarchy"/>
    <dgm:cxn modelId="{E0133616-CF14-4040-8025-E8064036DB82}" type="presParOf" srcId="{74CE5967-29A8-48C2-8B08-A1681A48DC43}" destId="{223513C7-D0E3-4999-AF4A-84EA8FAE0A8F}" srcOrd="0" destOrd="0" presId="urn:microsoft.com/office/officeart/2008/layout/HorizontalMultiLevelHierarchy"/>
    <dgm:cxn modelId="{7F03F78E-7018-4AD6-843B-F41657091149}" type="presParOf" srcId="{74CE5967-29A8-48C2-8B08-A1681A48DC43}" destId="{9BC2EA71-1F96-4B22-8DE1-57513B8B2F6A}" srcOrd="1" destOrd="0" presId="urn:microsoft.com/office/officeart/2008/layout/HorizontalMultiLevelHierarchy"/>
    <dgm:cxn modelId="{EF938540-3C95-4B7C-B95F-A601BA7ED882}" type="presParOf" srcId="{9BC2EA71-1F96-4B22-8DE1-57513B8B2F6A}" destId="{FD02B4E2-817C-471A-97AA-4A6C1DF6A068}" srcOrd="0" destOrd="0" presId="urn:microsoft.com/office/officeart/2008/layout/HorizontalMultiLevelHierarchy"/>
    <dgm:cxn modelId="{17E302B1-88BA-4510-AE82-71C5411D3058}" type="presParOf" srcId="{FD02B4E2-817C-471A-97AA-4A6C1DF6A068}" destId="{A8B3FA41-0F88-457C-87AC-A09C69DB9510}" srcOrd="0" destOrd="0" presId="urn:microsoft.com/office/officeart/2008/layout/HorizontalMultiLevelHierarchy"/>
    <dgm:cxn modelId="{7F4E8FB4-2BC5-4697-9753-C33C21B7768F}" type="presParOf" srcId="{9BC2EA71-1F96-4B22-8DE1-57513B8B2F6A}" destId="{091015E3-D443-49AF-AC41-68CB47EEDB86}" srcOrd="1" destOrd="0" presId="urn:microsoft.com/office/officeart/2008/layout/HorizontalMultiLevelHierarchy"/>
    <dgm:cxn modelId="{A1E266DC-1972-4A3F-912A-CF45268B5582}" type="presParOf" srcId="{091015E3-D443-49AF-AC41-68CB47EEDB86}" destId="{9F00E207-7328-48E3-B7B9-5F3801F2097E}" srcOrd="0" destOrd="0" presId="urn:microsoft.com/office/officeart/2008/layout/HorizontalMultiLevelHierarchy"/>
    <dgm:cxn modelId="{FC93DAE1-558C-4851-93AB-2F734167FD8A}" type="presParOf" srcId="{091015E3-D443-49AF-AC41-68CB47EEDB86}" destId="{3D7552DB-00B6-4E09-9499-EAD7029C0E66}" srcOrd="1" destOrd="0" presId="urn:microsoft.com/office/officeart/2008/layout/HorizontalMultiLevelHierarchy"/>
    <dgm:cxn modelId="{3BF13B8F-16E5-486C-860E-EAE753BB1289}" type="presParOf" srcId="{AB9DA623-321A-473E-91D9-8E4259A7F32D}" destId="{66AE15F9-2A1E-4BEC-917D-25F27464501E}" srcOrd="4" destOrd="0" presId="urn:microsoft.com/office/officeart/2008/layout/HorizontalMultiLevelHierarchy"/>
    <dgm:cxn modelId="{B39D1CFC-8938-44BC-AAAC-D4E118C1E4A0}" type="presParOf" srcId="{66AE15F9-2A1E-4BEC-917D-25F27464501E}" destId="{93F38AE5-FF32-4F87-AC54-6AFFF3785484}" srcOrd="0" destOrd="0" presId="urn:microsoft.com/office/officeart/2008/layout/HorizontalMultiLevelHierarchy"/>
    <dgm:cxn modelId="{4C7CDE60-58F9-4B02-803D-A94CBAFEB741}" type="presParOf" srcId="{AB9DA623-321A-473E-91D9-8E4259A7F32D}" destId="{A3877B11-B2A5-4C73-9E51-F5A3F4E50B81}" srcOrd="5" destOrd="0" presId="urn:microsoft.com/office/officeart/2008/layout/HorizontalMultiLevelHierarchy"/>
    <dgm:cxn modelId="{5F31D1E6-5AA3-4885-89CF-45CEAAFE3A32}" type="presParOf" srcId="{A3877B11-B2A5-4C73-9E51-F5A3F4E50B81}" destId="{991B50A4-97E0-41E9-AB33-C47D81F5AD07}" srcOrd="0" destOrd="0" presId="urn:microsoft.com/office/officeart/2008/layout/HorizontalMultiLevelHierarchy"/>
    <dgm:cxn modelId="{E6B3F7FA-E509-401F-BCC6-A8B76A67C95D}" type="presParOf" srcId="{A3877B11-B2A5-4C73-9E51-F5A3F4E50B81}" destId="{718B895E-AC8B-4EF4-91C7-601C1773630B}" srcOrd="1" destOrd="0" presId="urn:microsoft.com/office/officeart/2008/layout/HorizontalMultiLevelHierarchy"/>
    <dgm:cxn modelId="{CF50BC07-37F4-4D89-8F38-A8637A6B5E63}" type="presParOf" srcId="{718B895E-AC8B-4EF4-91C7-601C1773630B}" destId="{AC76224C-C569-4B15-938B-BDA88E470187}" srcOrd="0" destOrd="0" presId="urn:microsoft.com/office/officeart/2008/layout/HorizontalMultiLevelHierarchy"/>
    <dgm:cxn modelId="{A1E3FEDD-9C04-4854-A058-6F7441154965}" type="presParOf" srcId="{AC76224C-C569-4B15-938B-BDA88E470187}" destId="{989668A3-F506-4DBC-A908-0F75F8392344}" srcOrd="0" destOrd="0" presId="urn:microsoft.com/office/officeart/2008/layout/HorizontalMultiLevelHierarchy"/>
    <dgm:cxn modelId="{FF483ECE-D328-49E0-A047-5F5A3C107A15}" type="presParOf" srcId="{718B895E-AC8B-4EF4-91C7-601C1773630B}" destId="{BBFE99BB-8B5F-4F03-BB3A-C0DF4ED52CA4}" srcOrd="1" destOrd="0" presId="urn:microsoft.com/office/officeart/2008/layout/HorizontalMultiLevelHierarchy"/>
    <dgm:cxn modelId="{8CEAC8E5-C0DF-4601-82F6-404A30545C5A}" type="presParOf" srcId="{BBFE99BB-8B5F-4F03-BB3A-C0DF4ED52CA4}" destId="{307CB20E-363E-4028-AA6E-ECE1950602A5}" srcOrd="0" destOrd="0" presId="urn:microsoft.com/office/officeart/2008/layout/HorizontalMultiLevelHierarchy"/>
    <dgm:cxn modelId="{5E7A7E1E-D661-46CC-B45B-191F258C41D8}" type="presParOf" srcId="{BBFE99BB-8B5F-4F03-BB3A-C0DF4ED52CA4}" destId="{E621D879-214D-45ED-98DF-00E53D931FA8}" srcOrd="1" destOrd="0" presId="urn:microsoft.com/office/officeart/2008/layout/HorizontalMultiLevelHierarchy"/>
    <dgm:cxn modelId="{594BB29E-CEE3-4C14-B64C-B13AC6889775}" type="presParOf" srcId="{E621D879-214D-45ED-98DF-00E53D931FA8}" destId="{DE2B0D45-6699-4E81-99C7-E3B13E592FC6}" srcOrd="0" destOrd="0" presId="urn:microsoft.com/office/officeart/2008/layout/HorizontalMultiLevelHierarchy"/>
    <dgm:cxn modelId="{5C9FFB2B-5D9A-4759-BB40-BE2E5C73C8BF}" type="presParOf" srcId="{DE2B0D45-6699-4E81-99C7-E3B13E592FC6}" destId="{12C02B50-48C4-4BA2-AA19-43E151901806}" srcOrd="0" destOrd="0" presId="urn:microsoft.com/office/officeart/2008/layout/HorizontalMultiLevelHierarchy"/>
    <dgm:cxn modelId="{93C281A4-9E88-4E05-B0AD-0EE871D14B42}" type="presParOf" srcId="{E621D879-214D-45ED-98DF-00E53D931FA8}" destId="{F2EC2FC8-8883-4558-860D-CBDE10818FE5}" srcOrd="1" destOrd="0" presId="urn:microsoft.com/office/officeart/2008/layout/HorizontalMultiLevelHierarchy"/>
    <dgm:cxn modelId="{416AACE3-3F98-428F-9CCD-0C869A69CF6B}" type="presParOf" srcId="{F2EC2FC8-8883-4558-860D-CBDE10818FE5}" destId="{8F419EF8-EF15-4C08-AAF0-3E277BE8D2DF}" srcOrd="0" destOrd="0" presId="urn:microsoft.com/office/officeart/2008/layout/HorizontalMultiLevelHierarchy"/>
    <dgm:cxn modelId="{249F14EF-294C-4E84-9F3F-823F853C0064}" type="presParOf" srcId="{F2EC2FC8-8883-4558-860D-CBDE10818FE5}" destId="{DD7A19C4-9214-4796-BEE9-B78C4FA26C8B}" srcOrd="1" destOrd="0" presId="urn:microsoft.com/office/officeart/2008/layout/HorizontalMultiLevelHierarchy"/>
    <dgm:cxn modelId="{B743DC11-520B-4097-BD47-36C678BC3029}" type="presParOf" srcId="{718B895E-AC8B-4EF4-91C7-601C1773630B}" destId="{34567011-48D4-4D76-86CA-282E0F8C7594}" srcOrd="2" destOrd="0" presId="urn:microsoft.com/office/officeart/2008/layout/HorizontalMultiLevelHierarchy"/>
    <dgm:cxn modelId="{D2601EFC-C9E3-4CCB-AF5E-C7D6F35F3DB7}" type="presParOf" srcId="{34567011-48D4-4D76-86CA-282E0F8C7594}" destId="{20F92AE2-4871-432D-9642-F5299ADA57CF}" srcOrd="0" destOrd="0" presId="urn:microsoft.com/office/officeart/2008/layout/HorizontalMultiLevelHierarchy"/>
    <dgm:cxn modelId="{4BE93771-29B5-4E31-B6BF-6D114A1AD43B}" type="presParOf" srcId="{718B895E-AC8B-4EF4-91C7-601C1773630B}" destId="{D3729AFD-A4C0-4DF7-BB37-A688337FC87D}" srcOrd="3" destOrd="0" presId="urn:microsoft.com/office/officeart/2008/layout/HorizontalMultiLevelHierarchy"/>
    <dgm:cxn modelId="{69031840-E8D8-4208-BD3E-68B4ED9993D6}" type="presParOf" srcId="{D3729AFD-A4C0-4DF7-BB37-A688337FC87D}" destId="{E0D9AC67-C393-4EBC-9771-BD466DF43B37}" srcOrd="0" destOrd="0" presId="urn:microsoft.com/office/officeart/2008/layout/HorizontalMultiLevelHierarchy"/>
    <dgm:cxn modelId="{5D6DF0AB-8B57-48BE-9DC1-67DB6DA72849}" type="presParOf" srcId="{D3729AFD-A4C0-4DF7-BB37-A688337FC87D}" destId="{09E4A949-0A19-42EA-95E1-ADBD0FEDB818}" srcOrd="1" destOrd="0" presId="urn:microsoft.com/office/officeart/2008/layout/HorizontalMultiLevelHierarchy"/>
    <dgm:cxn modelId="{621AF45B-D79E-459C-9A0E-0DBA4468BB4E}" type="presParOf" srcId="{09E4A949-0A19-42EA-95E1-ADBD0FEDB818}" destId="{45BD9975-5CBC-4D29-A298-160C9B088597}" srcOrd="0" destOrd="0" presId="urn:microsoft.com/office/officeart/2008/layout/HorizontalMultiLevelHierarchy"/>
    <dgm:cxn modelId="{FA13D170-1D09-4E3D-99BB-6E866997E30D}" type="presParOf" srcId="{45BD9975-5CBC-4D29-A298-160C9B088597}" destId="{5F54B46A-5E00-432B-8256-3FDABB38CD7B}" srcOrd="0" destOrd="0" presId="urn:microsoft.com/office/officeart/2008/layout/HorizontalMultiLevelHierarchy"/>
    <dgm:cxn modelId="{E91B4FB8-FF9B-4C7F-8546-B9DE3DE8E411}" type="presParOf" srcId="{09E4A949-0A19-42EA-95E1-ADBD0FEDB818}" destId="{965406F9-8A19-4251-8701-EEFFEE59199C}" srcOrd="1" destOrd="0" presId="urn:microsoft.com/office/officeart/2008/layout/HorizontalMultiLevelHierarchy"/>
    <dgm:cxn modelId="{71C75041-831F-4703-82EB-F799CBA46F24}" type="presParOf" srcId="{965406F9-8A19-4251-8701-EEFFEE59199C}" destId="{5CB60C21-21EF-41BA-989B-C9E36D7A8728}" srcOrd="0" destOrd="0" presId="urn:microsoft.com/office/officeart/2008/layout/HorizontalMultiLevelHierarchy"/>
    <dgm:cxn modelId="{BD723FC7-E0CB-4C4A-85D5-15B89B8F8EC7}" type="presParOf" srcId="{965406F9-8A19-4251-8701-EEFFEE59199C}" destId="{91B58CDE-BF70-40A4-A072-F4383D6077E8}" srcOrd="1" destOrd="0" presId="urn:microsoft.com/office/officeart/2008/layout/HorizontalMultiLevelHierarchy"/>
    <dgm:cxn modelId="{3498C114-1B85-4588-9106-8CEE25A8BA67}" type="presParOf" srcId="{718B895E-AC8B-4EF4-91C7-601C1773630B}" destId="{56ACD6CC-48A8-4B60-BAED-F74364852830}" srcOrd="4" destOrd="0" presId="urn:microsoft.com/office/officeart/2008/layout/HorizontalMultiLevelHierarchy"/>
    <dgm:cxn modelId="{ABEED252-C37A-4C28-824C-0C21DE7705AF}" type="presParOf" srcId="{56ACD6CC-48A8-4B60-BAED-F74364852830}" destId="{CED75C22-4BFE-4AB6-94E0-E4634C6D7189}" srcOrd="0" destOrd="0" presId="urn:microsoft.com/office/officeart/2008/layout/HorizontalMultiLevelHierarchy"/>
    <dgm:cxn modelId="{DEB8634F-1848-4ED1-9F74-7157D18F4428}" type="presParOf" srcId="{718B895E-AC8B-4EF4-91C7-601C1773630B}" destId="{8C8787CF-1519-49B3-89E4-362B4C921CF2}" srcOrd="5" destOrd="0" presId="urn:microsoft.com/office/officeart/2008/layout/HorizontalMultiLevelHierarchy"/>
    <dgm:cxn modelId="{68260C5D-28B7-41E5-9FB9-59AEA3730297}" type="presParOf" srcId="{8C8787CF-1519-49B3-89E4-362B4C921CF2}" destId="{0745D3DF-AF28-416F-A334-28C16F09D9FF}" srcOrd="0" destOrd="0" presId="urn:microsoft.com/office/officeart/2008/layout/HorizontalMultiLevelHierarchy"/>
    <dgm:cxn modelId="{EB0567B1-96F7-46AC-AF6D-7A221E5A2DAA}" type="presParOf" srcId="{8C8787CF-1519-49B3-89E4-362B4C921CF2}" destId="{2965DEAF-D542-453F-B833-D152458F23D0}" srcOrd="1" destOrd="0" presId="urn:microsoft.com/office/officeart/2008/layout/HorizontalMultiLevelHierarchy"/>
    <dgm:cxn modelId="{D95EBD08-A1D0-4F74-AA44-0228076E44B5}" type="presParOf" srcId="{2965DEAF-D542-453F-B833-D152458F23D0}" destId="{A9FA9677-A1BA-4CE1-A84B-1BEEA1DDE731}" srcOrd="0" destOrd="0" presId="urn:microsoft.com/office/officeart/2008/layout/HorizontalMultiLevelHierarchy"/>
    <dgm:cxn modelId="{73E2BE7F-117C-44A6-81A4-F32F48AC3E6E}" type="presParOf" srcId="{A9FA9677-A1BA-4CE1-A84B-1BEEA1DDE731}" destId="{534AC327-AE4D-4CD5-B65C-CF6A582A1954}" srcOrd="0" destOrd="0" presId="urn:microsoft.com/office/officeart/2008/layout/HorizontalMultiLevelHierarchy"/>
    <dgm:cxn modelId="{456250D2-2E5F-4835-AEE0-ED928DEFB6F3}" type="presParOf" srcId="{2965DEAF-D542-453F-B833-D152458F23D0}" destId="{32813634-72DF-4C44-A242-C59FA955C949}" srcOrd="1" destOrd="0" presId="urn:microsoft.com/office/officeart/2008/layout/HorizontalMultiLevelHierarchy"/>
    <dgm:cxn modelId="{BA204F48-174D-4FB3-929F-A9F1CF613B41}" type="presParOf" srcId="{32813634-72DF-4C44-A242-C59FA955C949}" destId="{2F4EF280-4EF9-4C2A-8485-38743D1C7ABF}" srcOrd="0" destOrd="0" presId="urn:microsoft.com/office/officeart/2008/layout/HorizontalMultiLevelHierarchy"/>
    <dgm:cxn modelId="{DD1188B0-A3EE-4184-894A-50427EB16A1F}" type="presParOf" srcId="{32813634-72DF-4C44-A242-C59FA955C949}" destId="{2A7D9E6E-24E3-4C35-8F61-9694C97231B3}" srcOrd="1" destOrd="0" presId="urn:microsoft.com/office/officeart/2008/layout/HorizontalMultiLevelHierarchy"/>
    <dgm:cxn modelId="{A5E40591-AFC5-46B6-87DE-49796A633765}" type="presParOf" srcId="{718B895E-AC8B-4EF4-91C7-601C1773630B}" destId="{339AEF8C-3FF8-48BC-9C0F-494C4EEAD9A4}" srcOrd="6" destOrd="0" presId="urn:microsoft.com/office/officeart/2008/layout/HorizontalMultiLevelHierarchy"/>
    <dgm:cxn modelId="{8C630AE4-C88D-4950-839E-B326EA92AED8}" type="presParOf" srcId="{339AEF8C-3FF8-48BC-9C0F-494C4EEAD9A4}" destId="{E740E7A2-46CD-422D-804A-A63D483995DA}" srcOrd="0" destOrd="0" presId="urn:microsoft.com/office/officeart/2008/layout/HorizontalMultiLevelHierarchy"/>
    <dgm:cxn modelId="{9BF391EC-EFD8-411F-A293-70054AE8775F}" type="presParOf" srcId="{718B895E-AC8B-4EF4-91C7-601C1773630B}" destId="{B82B9843-CAF2-4E04-8486-53B8863249AB}" srcOrd="7" destOrd="0" presId="urn:microsoft.com/office/officeart/2008/layout/HorizontalMultiLevelHierarchy"/>
    <dgm:cxn modelId="{B99C6E65-4188-4C8B-90D3-CF4DECE21FA3}" type="presParOf" srcId="{B82B9843-CAF2-4E04-8486-53B8863249AB}" destId="{07185708-012C-4043-B65E-F62A12C70F80}" srcOrd="0" destOrd="0" presId="urn:microsoft.com/office/officeart/2008/layout/HorizontalMultiLevelHierarchy"/>
    <dgm:cxn modelId="{457D22D3-6045-44E0-BA8E-DC45396FF33A}" type="presParOf" srcId="{B82B9843-CAF2-4E04-8486-53B8863249AB}" destId="{C5CA8C07-B85A-40E0-B37F-4FC342485E93}" srcOrd="1" destOrd="0" presId="urn:microsoft.com/office/officeart/2008/layout/HorizontalMultiLevelHierarchy"/>
    <dgm:cxn modelId="{463587FA-2789-47C0-AA0D-29804054473D}" type="presParOf" srcId="{C5CA8C07-B85A-40E0-B37F-4FC342485E93}" destId="{B97C5C44-C0C7-4875-A9A7-96CF092B0972}" srcOrd="0" destOrd="0" presId="urn:microsoft.com/office/officeart/2008/layout/HorizontalMultiLevelHierarchy"/>
    <dgm:cxn modelId="{F3738C37-F37A-4BB6-8372-0014CDE52F2F}" type="presParOf" srcId="{B97C5C44-C0C7-4875-A9A7-96CF092B0972}" destId="{DA5D80EB-8E7F-4CE7-AEB7-B90C7F9E3D7E}" srcOrd="0" destOrd="0" presId="urn:microsoft.com/office/officeart/2008/layout/HorizontalMultiLevelHierarchy"/>
    <dgm:cxn modelId="{C4DA863B-6068-446D-86B1-33C5F05D10BD}" type="presParOf" srcId="{C5CA8C07-B85A-40E0-B37F-4FC342485E93}" destId="{29A6E066-750B-4E08-89C6-F04DEEA98CBC}" srcOrd="1" destOrd="0" presId="urn:microsoft.com/office/officeart/2008/layout/HorizontalMultiLevelHierarchy"/>
    <dgm:cxn modelId="{78051211-6620-4506-9B4C-E645DBBDB44F}" type="presParOf" srcId="{29A6E066-750B-4E08-89C6-F04DEEA98CBC}" destId="{54DB5543-1790-4B19-A61C-BDE9BB48987B}" srcOrd="0" destOrd="0" presId="urn:microsoft.com/office/officeart/2008/layout/HorizontalMultiLevelHierarchy"/>
    <dgm:cxn modelId="{03697F15-3296-4773-98D4-2A1760EEDFAC}" type="presParOf" srcId="{29A6E066-750B-4E08-89C6-F04DEEA98CBC}" destId="{D78D4ACF-0A74-4D6E-8135-894DB573791B}" srcOrd="1" destOrd="0" presId="urn:microsoft.com/office/officeart/2008/layout/HorizontalMultiLevelHierarchy"/>
    <dgm:cxn modelId="{623E6D77-9A48-423C-BDE2-15021F173578}" type="presParOf" srcId="{718B895E-AC8B-4EF4-91C7-601C1773630B}" destId="{3F237E4C-CDA6-4588-9A17-BDD21EBB28FD}" srcOrd="8" destOrd="0" presId="urn:microsoft.com/office/officeart/2008/layout/HorizontalMultiLevelHierarchy"/>
    <dgm:cxn modelId="{EE905FBB-565C-4434-A616-70FEA9EDD077}" type="presParOf" srcId="{3F237E4C-CDA6-4588-9A17-BDD21EBB28FD}" destId="{8F4D0FA4-7B95-48CC-A913-B749F81EC966}" srcOrd="0" destOrd="0" presId="urn:microsoft.com/office/officeart/2008/layout/HorizontalMultiLevelHierarchy"/>
    <dgm:cxn modelId="{9CCB441D-F274-425E-8A9E-AFEF06C94CF3}" type="presParOf" srcId="{718B895E-AC8B-4EF4-91C7-601C1773630B}" destId="{42769CA9-CBB1-4468-95CE-63B4ADF03B2B}" srcOrd="9" destOrd="0" presId="urn:microsoft.com/office/officeart/2008/layout/HorizontalMultiLevelHierarchy"/>
    <dgm:cxn modelId="{FCC49A3C-4F93-4A1F-86C6-4C81A9ABD838}" type="presParOf" srcId="{42769CA9-CBB1-4468-95CE-63B4ADF03B2B}" destId="{46A88356-5530-4233-83C8-080EF72BD2E8}" srcOrd="0" destOrd="0" presId="urn:microsoft.com/office/officeart/2008/layout/HorizontalMultiLevelHierarchy"/>
    <dgm:cxn modelId="{824AB19E-05AD-4F9E-9FF2-9C19F0CF9D13}" type="presParOf" srcId="{42769CA9-CBB1-4468-95CE-63B4ADF03B2B}" destId="{531902E8-4E37-4E7B-BC1A-4F26CF85A02B}" srcOrd="1" destOrd="0" presId="urn:microsoft.com/office/officeart/2008/layout/HorizontalMultiLevelHierarchy"/>
    <dgm:cxn modelId="{533EA592-E99D-4238-943C-18DC1210EFBB}" type="presParOf" srcId="{531902E8-4E37-4E7B-BC1A-4F26CF85A02B}" destId="{CE2935C1-541F-495C-A3AA-E84853A2A224}" srcOrd="0" destOrd="0" presId="urn:microsoft.com/office/officeart/2008/layout/HorizontalMultiLevelHierarchy"/>
    <dgm:cxn modelId="{BD48E20D-14A8-4BAA-BA5C-4429C41382B5}" type="presParOf" srcId="{CE2935C1-541F-495C-A3AA-E84853A2A224}" destId="{2ED09FBD-A27A-4A92-BF36-13A8CEFA6835}" srcOrd="0" destOrd="0" presId="urn:microsoft.com/office/officeart/2008/layout/HorizontalMultiLevelHierarchy"/>
    <dgm:cxn modelId="{DD05E820-BB31-42C9-A7AC-BC52B02DC2E2}" type="presParOf" srcId="{531902E8-4E37-4E7B-BC1A-4F26CF85A02B}" destId="{EE1635D2-0BE6-4E44-94EA-4719B4ECD900}" srcOrd="1" destOrd="0" presId="urn:microsoft.com/office/officeart/2008/layout/HorizontalMultiLevelHierarchy"/>
    <dgm:cxn modelId="{03767114-77B6-40A6-A0A6-71679EF95D8C}" type="presParOf" srcId="{EE1635D2-0BE6-4E44-94EA-4719B4ECD900}" destId="{3BE8BD22-A96B-46F1-9D9B-4404B43965CD}" srcOrd="0" destOrd="0" presId="urn:microsoft.com/office/officeart/2008/layout/HorizontalMultiLevelHierarchy"/>
    <dgm:cxn modelId="{6B8EF38A-4F07-46A2-9C8A-8616E26383DB}" type="presParOf" srcId="{EE1635D2-0BE6-4E44-94EA-4719B4ECD900}" destId="{82223871-0BE4-4EB5-9294-439E29DED48F}" srcOrd="1" destOrd="0" presId="urn:microsoft.com/office/officeart/2008/layout/HorizontalMultiLevelHierarchy"/>
    <dgm:cxn modelId="{A4AC438C-8A13-4B71-93F1-48FF5C9810C1}" type="presParOf" srcId="{718B895E-AC8B-4EF4-91C7-601C1773630B}" destId="{14EEF9D6-A19A-4713-8641-B6DF97024201}" srcOrd="10" destOrd="0" presId="urn:microsoft.com/office/officeart/2008/layout/HorizontalMultiLevelHierarchy"/>
    <dgm:cxn modelId="{6A1A55FD-398B-4025-B628-8891FD8D35AA}" type="presParOf" srcId="{14EEF9D6-A19A-4713-8641-B6DF97024201}" destId="{434990AE-17FF-4234-A25F-6B46C079D0D2}" srcOrd="0" destOrd="0" presId="urn:microsoft.com/office/officeart/2008/layout/HorizontalMultiLevelHierarchy"/>
    <dgm:cxn modelId="{12A5339F-C17B-4CBB-BA00-D9AF49BFCF10}" type="presParOf" srcId="{718B895E-AC8B-4EF4-91C7-601C1773630B}" destId="{E3371F1A-DAC1-4651-B869-5D6D5B8868D4}" srcOrd="11" destOrd="0" presId="urn:microsoft.com/office/officeart/2008/layout/HorizontalMultiLevelHierarchy"/>
    <dgm:cxn modelId="{DD8AA465-9225-42B5-822E-54F86763E8A7}" type="presParOf" srcId="{E3371F1A-DAC1-4651-B869-5D6D5B8868D4}" destId="{CCF37797-CBFB-40B2-AC4D-EFCA507A110C}" srcOrd="0" destOrd="0" presId="urn:microsoft.com/office/officeart/2008/layout/HorizontalMultiLevelHierarchy"/>
    <dgm:cxn modelId="{D86B59CB-A322-4EB2-B145-6288A8B38A65}" type="presParOf" srcId="{E3371F1A-DAC1-4651-B869-5D6D5B8868D4}" destId="{A0F627B6-97D1-47EE-831A-B4832EE2A166}" srcOrd="1" destOrd="0" presId="urn:microsoft.com/office/officeart/2008/layout/HorizontalMultiLevelHierarchy"/>
    <dgm:cxn modelId="{61B4F86E-65AD-4BAC-BA38-6F6E09E06ACB}" type="presParOf" srcId="{A0F627B6-97D1-47EE-831A-B4832EE2A166}" destId="{6BF3A2EA-B822-4346-811F-B152F0A77B4E}" srcOrd="0" destOrd="0" presId="urn:microsoft.com/office/officeart/2008/layout/HorizontalMultiLevelHierarchy"/>
    <dgm:cxn modelId="{B1442AE4-921A-4E62-91EB-3A395D037C11}" type="presParOf" srcId="{6BF3A2EA-B822-4346-811F-B152F0A77B4E}" destId="{0AF16F7C-4EF6-4A49-8F6B-29665C4D7E3B}" srcOrd="0" destOrd="0" presId="urn:microsoft.com/office/officeart/2008/layout/HorizontalMultiLevelHierarchy"/>
    <dgm:cxn modelId="{1C8897E1-8A89-44E2-97E2-58E2645F8F0A}" type="presParOf" srcId="{A0F627B6-97D1-47EE-831A-B4832EE2A166}" destId="{3F39BD16-8A42-4C22-8F09-7AFC34C2CFAC}" srcOrd="1" destOrd="0" presId="urn:microsoft.com/office/officeart/2008/layout/HorizontalMultiLevelHierarchy"/>
    <dgm:cxn modelId="{5A6284F5-C99E-472A-8B33-91DD61456324}" type="presParOf" srcId="{3F39BD16-8A42-4C22-8F09-7AFC34C2CFAC}" destId="{92DB72BF-6DF9-406D-A787-6EEC7FFCFC35}" srcOrd="0" destOrd="0" presId="urn:microsoft.com/office/officeart/2008/layout/HorizontalMultiLevelHierarchy"/>
    <dgm:cxn modelId="{E28C2998-1534-463D-AE73-D56971EFC3F6}" type="presParOf" srcId="{3F39BD16-8A42-4C22-8F09-7AFC34C2CFAC}" destId="{CA3744D6-AFA6-4552-846A-057FDBD8C2DA}" srcOrd="1" destOrd="0" presId="urn:microsoft.com/office/officeart/2008/layout/HorizontalMultiLevelHierarchy"/>
    <dgm:cxn modelId="{D978F904-7648-45EE-BB63-DFE1633F410B}" type="presParOf" srcId="{718B895E-AC8B-4EF4-91C7-601C1773630B}" destId="{76586E94-A41F-4073-BA15-A8BEEA368081}" srcOrd="12" destOrd="0" presId="urn:microsoft.com/office/officeart/2008/layout/HorizontalMultiLevelHierarchy"/>
    <dgm:cxn modelId="{CD4A60AC-468F-4085-BF4A-0E1D4ABC1074}" type="presParOf" srcId="{76586E94-A41F-4073-BA15-A8BEEA368081}" destId="{78FB873E-2EB1-44AC-969E-B173E9E89361}" srcOrd="0" destOrd="0" presId="urn:microsoft.com/office/officeart/2008/layout/HorizontalMultiLevelHierarchy"/>
    <dgm:cxn modelId="{232D3A24-9B1B-46B6-9D3C-10B9BD18C904}" type="presParOf" srcId="{718B895E-AC8B-4EF4-91C7-601C1773630B}" destId="{D8F59C16-A38F-4F77-AD4A-D82BDF50ECD4}" srcOrd="13" destOrd="0" presId="urn:microsoft.com/office/officeart/2008/layout/HorizontalMultiLevelHierarchy"/>
    <dgm:cxn modelId="{DC825DBB-D468-4D62-BD17-AA30BFE49605}" type="presParOf" srcId="{D8F59C16-A38F-4F77-AD4A-D82BDF50ECD4}" destId="{5E8222D2-9E2F-45E3-9CCC-14B283A7DFC9}" srcOrd="0" destOrd="0" presId="urn:microsoft.com/office/officeart/2008/layout/HorizontalMultiLevelHierarchy"/>
    <dgm:cxn modelId="{775373FC-F297-45B9-82C9-570DD719AB4E}" type="presParOf" srcId="{D8F59C16-A38F-4F77-AD4A-D82BDF50ECD4}" destId="{5C0904AB-B132-4D9D-B34D-4D874F14A639}" srcOrd="1" destOrd="0" presId="urn:microsoft.com/office/officeart/2008/layout/HorizontalMultiLevelHierarchy"/>
    <dgm:cxn modelId="{6739EEF9-18DF-4EAC-9C25-01A9CE46BECA}" type="presParOf" srcId="{5C0904AB-B132-4D9D-B34D-4D874F14A639}" destId="{D676F062-C3ED-4C8C-BC7F-B584314C6EDC}" srcOrd="0" destOrd="0" presId="urn:microsoft.com/office/officeart/2008/layout/HorizontalMultiLevelHierarchy"/>
    <dgm:cxn modelId="{48FBFFD5-6DE7-4A28-8C59-8E91827ADC8E}" type="presParOf" srcId="{D676F062-C3ED-4C8C-BC7F-B584314C6EDC}" destId="{3F7CA4C2-9EA3-45B0-A81C-22D8FBB8937E}" srcOrd="0" destOrd="0" presId="urn:microsoft.com/office/officeart/2008/layout/HorizontalMultiLevelHierarchy"/>
    <dgm:cxn modelId="{A08AE7A4-A66C-4665-AEDC-E73146E844D2}" type="presParOf" srcId="{5C0904AB-B132-4D9D-B34D-4D874F14A639}" destId="{DA749A2E-DC0C-4790-9C77-2A1CF810C29A}" srcOrd="1" destOrd="0" presId="urn:microsoft.com/office/officeart/2008/layout/HorizontalMultiLevelHierarchy"/>
    <dgm:cxn modelId="{9FB682B2-D7DF-43F2-872E-E019D5433856}" type="presParOf" srcId="{DA749A2E-DC0C-4790-9C77-2A1CF810C29A}" destId="{2C31447D-22BF-4A31-BCBD-D5FD91475F55}" srcOrd="0" destOrd="0" presId="urn:microsoft.com/office/officeart/2008/layout/HorizontalMultiLevelHierarchy"/>
    <dgm:cxn modelId="{8DE5DDA5-D04B-4362-9C4D-B212F4C5F206}" type="presParOf" srcId="{DA749A2E-DC0C-4790-9C77-2A1CF810C29A}" destId="{77469AAE-8713-4B0B-B2B4-E26BE3CB72BF}" srcOrd="1" destOrd="0" presId="urn:microsoft.com/office/officeart/2008/layout/HorizontalMultiLevelHierarchy"/>
    <dgm:cxn modelId="{B29CB271-4300-419E-8A0D-CECDE0B1B333}" type="presParOf" srcId="{718B895E-AC8B-4EF4-91C7-601C1773630B}" destId="{32784BC5-72F7-49A6-89D8-C43712D97D78}" srcOrd="14" destOrd="0" presId="urn:microsoft.com/office/officeart/2008/layout/HorizontalMultiLevelHierarchy"/>
    <dgm:cxn modelId="{D6AC678B-BC69-4537-B825-7CD5AE652E5B}" type="presParOf" srcId="{32784BC5-72F7-49A6-89D8-C43712D97D78}" destId="{6BF6A28E-216A-4065-9D65-3D34D7BA3A76}" srcOrd="0" destOrd="0" presId="urn:microsoft.com/office/officeart/2008/layout/HorizontalMultiLevelHierarchy"/>
    <dgm:cxn modelId="{4FE1AFF4-B8EB-4348-B7D7-51ED00BF0CBE}" type="presParOf" srcId="{718B895E-AC8B-4EF4-91C7-601C1773630B}" destId="{7A7A2886-7C37-48A6-B20A-1A7D91F3DC76}" srcOrd="15" destOrd="0" presId="urn:microsoft.com/office/officeart/2008/layout/HorizontalMultiLevelHierarchy"/>
    <dgm:cxn modelId="{C1567B00-2673-4729-80BD-A36B841C0051}" type="presParOf" srcId="{7A7A2886-7C37-48A6-B20A-1A7D91F3DC76}" destId="{D4919E3A-5874-4F84-B108-CEDAF774FAAD}" srcOrd="0" destOrd="0" presId="urn:microsoft.com/office/officeart/2008/layout/HorizontalMultiLevelHierarchy"/>
    <dgm:cxn modelId="{1DE32CBC-7D70-4108-A5DC-6997B3385646}" type="presParOf" srcId="{7A7A2886-7C37-48A6-B20A-1A7D91F3DC76}" destId="{1DBC9D5A-D56E-45DB-9202-09B6747CB88D}" srcOrd="1" destOrd="0" presId="urn:microsoft.com/office/officeart/2008/layout/HorizontalMultiLevelHierarchy"/>
    <dgm:cxn modelId="{12911821-B9D7-4A0C-9C03-5352429CF433}" type="presParOf" srcId="{1DBC9D5A-D56E-45DB-9202-09B6747CB88D}" destId="{10927DB8-51FF-4C68-B5D2-F7FA86E0D745}" srcOrd="0" destOrd="0" presId="urn:microsoft.com/office/officeart/2008/layout/HorizontalMultiLevelHierarchy"/>
    <dgm:cxn modelId="{DA882BE0-AD0B-4C12-86B3-FE7663B87683}" type="presParOf" srcId="{10927DB8-51FF-4C68-B5D2-F7FA86E0D745}" destId="{5D84A64D-662A-4069-9D91-65F2639FDDDE}" srcOrd="0" destOrd="0" presId="urn:microsoft.com/office/officeart/2008/layout/HorizontalMultiLevelHierarchy"/>
    <dgm:cxn modelId="{B8362B57-215D-4C4D-89C7-46D2403275FF}" type="presParOf" srcId="{1DBC9D5A-D56E-45DB-9202-09B6747CB88D}" destId="{1D2D95C3-17EF-4AAC-BB7F-17550EC01FCF}" srcOrd="1" destOrd="0" presId="urn:microsoft.com/office/officeart/2008/layout/HorizontalMultiLevelHierarchy"/>
    <dgm:cxn modelId="{41D5FB01-E721-4628-9060-50AC08EC5AE7}" type="presParOf" srcId="{1D2D95C3-17EF-4AAC-BB7F-17550EC01FCF}" destId="{D3AE4478-5226-4FFC-8110-4B7138B8F82F}" srcOrd="0" destOrd="0" presId="urn:microsoft.com/office/officeart/2008/layout/HorizontalMultiLevelHierarchy"/>
    <dgm:cxn modelId="{1474E52C-F118-4EBA-9DB5-B0E139D1934A}" type="presParOf" srcId="{1D2D95C3-17EF-4AAC-BB7F-17550EC01FCF}" destId="{CED97A93-50BD-45BF-94C9-6ED258FCB949}" srcOrd="1" destOrd="0" presId="urn:microsoft.com/office/officeart/2008/layout/HorizontalMultiLevelHierarchy"/>
    <dgm:cxn modelId="{46406122-AED1-48BC-995B-DBF4686BBC5D}" type="presParOf" srcId="{718B895E-AC8B-4EF4-91C7-601C1773630B}" destId="{C6806FEE-5E14-4D43-9DD3-67390EA3D55E}" srcOrd="16" destOrd="0" presId="urn:microsoft.com/office/officeart/2008/layout/HorizontalMultiLevelHierarchy"/>
    <dgm:cxn modelId="{B665FD49-6A33-4A3A-9AB5-67E36275AFF8}" type="presParOf" srcId="{C6806FEE-5E14-4D43-9DD3-67390EA3D55E}" destId="{D178F40B-6A93-4921-A5F0-1A7DC0A7BA8A}" srcOrd="0" destOrd="0" presId="urn:microsoft.com/office/officeart/2008/layout/HorizontalMultiLevelHierarchy"/>
    <dgm:cxn modelId="{8910DD9D-7595-4221-BD7B-CE52C0761F58}" type="presParOf" srcId="{718B895E-AC8B-4EF4-91C7-601C1773630B}" destId="{9EE10A73-A3D9-49A4-A84F-9BC5B06B7E36}" srcOrd="17" destOrd="0" presId="urn:microsoft.com/office/officeart/2008/layout/HorizontalMultiLevelHierarchy"/>
    <dgm:cxn modelId="{70833108-AC0E-4F9B-9D01-C998EA338B77}" type="presParOf" srcId="{9EE10A73-A3D9-49A4-A84F-9BC5B06B7E36}" destId="{B7A6CD14-214C-45A7-801E-76B1993BAF88}" srcOrd="0" destOrd="0" presId="urn:microsoft.com/office/officeart/2008/layout/HorizontalMultiLevelHierarchy"/>
    <dgm:cxn modelId="{0B7AC944-5446-4C4D-A821-B61C25826F09}" type="presParOf" srcId="{9EE10A73-A3D9-49A4-A84F-9BC5B06B7E36}" destId="{5B7FFA2C-64BB-40C9-819D-B2DD0A9667BC}" srcOrd="1" destOrd="0" presId="urn:microsoft.com/office/officeart/2008/layout/HorizontalMultiLevelHierarchy"/>
    <dgm:cxn modelId="{1282E8C6-1BAD-46F2-9103-8324A0CF1E42}" type="presParOf" srcId="{5B7FFA2C-64BB-40C9-819D-B2DD0A9667BC}" destId="{3528035F-F0F0-4EDE-9B49-82F2309CA2C9}" srcOrd="0" destOrd="0" presId="urn:microsoft.com/office/officeart/2008/layout/HorizontalMultiLevelHierarchy"/>
    <dgm:cxn modelId="{300B6A17-54DF-4091-A8F8-035BDD9FAFE7}" type="presParOf" srcId="{3528035F-F0F0-4EDE-9B49-82F2309CA2C9}" destId="{52910A3C-AE7F-46F8-93D2-E3140D71FEFD}" srcOrd="0" destOrd="0" presId="urn:microsoft.com/office/officeart/2008/layout/HorizontalMultiLevelHierarchy"/>
    <dgm:cxn modelId="{809216A2-1DAA-40F5-BCDC-367B9644EAF5}" type="presParOf" srcId="{5B7FFA2C-64BB-40C9-819D-B2DD0A9667BC}" destId="{FE36106C-E9B8-4E15-9108-7F8124AB6E4E}" srcOrd="1" destOrd="0" presId="urn:microsoft.com/office/officeart/2008/layout/HorizontalMultiLevelHierarchy"/>
    <dgm:cxn modelId="{2A8FCE28-F62C-42EB-A881-6F1DA0370CDD}" type="presParOf" srcId="{FE36106C-E9B8-4E15-9108-7F8124AB6E4E}" destId="{6325D457-317F-44CB-A11C-3C2F7742FEBC}" srcOrd="0" destOrd="0" presId="urn:microsoft.com/office/officeart/2008/layout/HorizontalMultiLevelHierarchy"/>
    <dgm:cxn modelId="{CFB83161-00F0-4C00-8D59-92ED694EC2E1}" type="presParOf" srcId="{FE36106C-E9B8-4E15-9108-7F8124AB6E4E}" destId="{C6DB5CF3-B9D3-4E88-B723-888531095353}" srcOrd="1" destOrd="0" presId="urn:microsoft.com/office/officeart/2008/layout/HorizontalMultiLevelHierarchy"/>
    <dgm:cxn modelId="{D58DF33D-688A-4BAA-86A1-8AA1F9BA381F}" type="presParOf" srcId="{AB9DA623-321A-473E-91D9-8E4259A7F32D}" destId="{92A07D4C-E9F4-4998-899D-23E11BE4AEDE}" srcOrd="6" destOrd="0" presId="urn:microsoft.com/office/officeart/2008/layout/HorizontalMultiLevelHierarchy"/>
    <dgm:cxn modelId="{C3B6F5AC-4E32-4FDB-9C59-89EA8E224FB7}" type="presParOf" srcId="{92A07D4C-E9F4-4998-899D-23E11BE4AEDE}" destId="{8076A028-9F87-4F18-82D2-5247DCF2A666}" srcOrd="0" destOrd="0" presId="urn:microsoft.com/office/officeart/2008/layout/HorizontalMultiLevelHierarchy"/>
    <dgm:cxn modelId="{2BFA61AA-3285-4FA1-9347-E13E1B8E9920}" type="presParOf" srcId="{AB9DA623-321A-473E-91D9-8E4259A7F32D}" destId="{3E70F380-2D4A-442D-91A8-4F1D0EA7BF34}" srcOrd="7" destOrd="0" presId="urn:microsoft.com/office/officeart/2008/layout/HorizontalMultiLevelHierarchy"/>
    <dgm:cxn modelId="{3A07A919-C89D-4C20-A0B7-DB57F8F97BE4}" type="presParOf" srcId="{3E70F380-2D4A-442D-91A8-4F1D0EA7BF34}" destId="{BD0835A6-A45E-431D-B1CF-4EE5B66D69E9}" srcOrd="0" destOrd="0" presId="urn:microsoft.com/office/officeart/2008/layout/HorizontalMultiLevelHierarchy"/>
    <dgm:cxn modelId="{1813F9D1-ED53-43D6-9DB0-594E4DA1F81C}" type="presParOf" srcId="{3E70F380-2D4A-442D-91A8-4F1D0EA7BF34}" destId="{CB1C3A65-4161-4A2E-A16C-B7B6EF5C2655}" srcOrd="1" destOrd="0" presId="urn:microsoft.com/office/officeart/2008/layout/HorizontalMultiLevelHierarchy"/>
    <dgm:cxn modelId="{3BBBE45F-8CB7-44F5-9130-8DE9500CC1B7}" type="presParOf" srcId="{CB1C3A65-4161-4A2E-A16C-B7B6EF5C2655}" destId="{7845B7A9-CF77-4E2A-9435-8CCAB9A968D1}" srcOrd="0" destOrd="0" presId="urn:microsoft.com/office/officeart/2008/layout/HorizontalMultiLevelHierarchy"/>
    <dgm:cxn modelId="{2AFCD16C-93EF-4EAC-8F8B-0F5686391282}" type="presParOf" srcId="{7845B7A9-CF77-4E2A-9435-8CCAB9A968D1}" destId="{E7937FAE-9A74-462C-BD96-55BB5EE722D1}" srcOrd="0" destOrd="0" presId="urn:microsoft.com/office/officeart/2008/layout/HorizontalMultiLevelHierarchy"/>
    <dgm:cxn modelId="{4271B979-A6D2-45DB-8967-BA5B552A7FA4}" type="presParOf" srcId="{CB1C3A65-4161-4A2E-A16C-B7B6EF5C2655}" destId="{9C5D8464-D101-4426-9E3A-118E6E20ED9A}" srcOrd="1" destOrd="0" presId="urn:microsoft.com/office/officeart/2008/layout/HorizontalMultiLevelHierarchy"/>
    <dgm:cxn modelId="{D4C99EDA-A7CB-4CB0-BCBB-563ECEE9C313}" type="presParOf" srcId="{9C5D8464-D101-4426-9E3A-118E6E20ED9A}" destId="{8EABD7F6-139F-46E6-9D9E-F8D6C39FB0A3}" srcOrd="0" destOrd="0" presId="urn:microsoft.com/office/officeart/2008/layout/HorizontalMultiLevelHierarchy"/>
    <dgm:cxn modelId="{9824932F-D52B-4B37-9D94-B4FED41E8C8A}" type="presParOf" srcId="{9C5D8464-D101-4426-9E3A-118E6E20ED9A}" destId="{00D8683B-A852-400D-9F75-DA84882D7319}" srcOrd="1" destOrd="0" presId="urn:microsoft.com/office/officeart/2008/layout/HorizontalMultiLevelHierarchy"/>
    <dgm:cxn modelId="{279B0A12-98FD-4590-AC39-5D0C3334A3D3}" type="presParOf" srcId="{00D8683B-A852-400D-9F75-DA84882D7319}" destId="{71374F3B-E07C-4246-861C-494B19A47844}" srcOrd="0" destOrd="0" presId="urn:microsoft.com/office/officeart/2008/layout/HorizontalMultiLevelHierarchy"/>
    <dgm:cxn modelId="{E85A4F41-47F7-4BA5-BD7B-8A5E8060885E}" type="presParOf" srcId="{71374F3B-E07C-4246-861C-494B19A47844}" destId="{B9266D71-4861-44AF-A0A5-2C9BB81771F8}" srcOrd="0" destOrd="0" presId="urn:microsoft.com/office/officeart/2008/layout/HorizontalMultiLevelHierarchy"/>
    <dgm:cxn modelId="{EC0465F6-8F82-4C1D-860A-B5B2ABB568AA}" type="presParOf" srcId="{00D8683B-A852-400D-9F75-DA84882D7319}" destId="{47692BB4-AD24-42AB-A440-7203AC377A8E}" srcOrd="1" destOrd="0" presId="urn:microsoft.com/office/officeart/2008/layout/HorizontalMultiLevelHierarchy"/>
    <dgm:cxn modelId="{B3103EF3-B14A-43D6-9D18-9A4E45A9BB2F}" type="presParOf" srcId="{47692BB4-AD24-42AB-A440-7203AC377A8E}" destId="{2BAAC00E-9256-47B8-9D34-B9F2EA9116E3}" srcOrd="0" destOrd="0" presId="urn:microsoft.com/office/officeart/2008/layout/HorizontalMultiLevelHierarchy"/>
    <dgm:cxn modelId="{C6DB0F83-0F83-4491-94B3-FD36D7794E31}" type="presParOf" srcId="{47692BB4-AD24-42AB-A440-7203AC377A8E}" destId="{7F03AA85-B144-4697-948B-0AEBC70B6830}" srcOrd="1" destOrd="0" presId="urn:microsoft.com/office/officeart/2008/layout/HorizontalMultiLevelHierarchy"/>
    <dgm:cxn modelId="{AC6E2DAE-DA75-4278-9F76-A90C84B7E836}" type="presParOf" srcId="{00D8683B-A852-400D-9F75-DA84882D7319}" destId="{3D0ED0DD-B150-4044-885E-AD86CB618BA7}" srcOrd="2" destOrd="0" presId="urn:microsoft.com/office/officeart/2008/layout/HorizontalMultiLevelHierarchy"/>
    <dgm:cxn modelId="{472BA130-109A-4C9D-9BE9-017CF5B1C6CC}" type="presParOf" srcId="{3D0ED0DD-B150-4044-885E-AD86CB618BA7}" destId="{5A301ADC-B0BC-4AF1-B874-B823DF37255D}" srcOrd="0" destOrd="0" presId="urn:microsoft.com/office/officeart/2008/layout/HorizontalMultiLevelHierarchy"/>
    <dgm:cxn modelId="{01A6FC98-F1DB-4244-B073-8769362AF64F}" type="presParOf" srcId="{00D8683B-A852-400D-9F75-DA84882D7319}" destId="{23912394-9CF0-45A5-8EB9-7A025048A76E}" srcOrd="3" destOrd="0" presId="urn:microsoft.com/office/officeart/2008/layout/HorizontalMultiLevelHierarchy"/>
    <dgm:cxn modelId="{FA22441D-63F8-474E-9554-D5D6FF716F32}" type="presParOf" srcId="{23912394-9CF0-45A5-8EB9-7A025048A76E}" destId="{C5A0E56E-0D1A-4327-8C96-B911581C2C0B}" srcOrd="0" destOrd="0" presId="urn:microsoft.com/office/officeart/2008/layout/HorizontalMultiLevelHierarchy"/>
    <dgm:cxn modelId="{8F083EFA-739B-41B8-BF64-8961640EB4D3}" type="presParOf" srcId="{23912394-9CF0-45A5-8EB9-7A025048A76E}" destId="{EE08CD22-A185-4AF8-8126-8545BBAD0531}" srcOrd="1" destOrd="0" presId="urn:microsoft.com/office/officeart/2008/layout/HorizontalMultiLevelHierarchy"/>
    <dgm:cxn modelId="{57801538-9E4B-48C7-9694-13C32C9F4375}" type="presParOf" srcId="{EE08CD22-A185-4AF8-8126-8545BBAD0531}" destId="{B6B86617-90CC-4503-85B5-C5ADB83F734C}" srcOrd="0" destOrd="0" presId="urn:microsoft.com/office/officeart/2008/layout/HorizontalMultiLevelHierarchy"/>
    <dgm:cxn modelId="{B6BCAC11-F0D2-4CDE-B6F6-B8237267F08D}" type="presParOf" srcId="{B6B86617-90CC-4503-85B5-C5ADB83F734C}" destId="{790BAC45-9170-449E-B102-CB40FAFC87F1}" srcOrd="0" destOrd="0" presId="urn:microsoft.com/office/officeart/2008/layout/HorizontalMultiLevelHierarchy"/>
    <dgm:cxn modelId="{BC852340-13D4-4C5A-A292-D8713804EFBD}" type="presParOf" srcId="{EE08CD22-A185-4AF8-8126-8545BBAD0531}" destId="{00EC417E-4408-4E93-9494-2DE1D11910D4}" srcOrd="1" destOrd="0" presId="urn:microsoft.com/office/officeart/2008/layout/HorizontalMultiLevelHierarchy"/>
    <dgm:cxn modelId="{679489EB-B74D-479E-A826-5BC81239E209}" type="presParOf" srcId="{00EC417E-4408-4E93-9494-2DE1D11910D4}" destId="{952EC386-B61B-4E6E-8C08-1A2A18132320}" srcOrd="0" destOrd="0" presId="urn:microsoft.com/office/officeart/2008/layout/HorizontalMultiLevelHierarchy"/>
    <dgm:cxn modelId="{B40C3C48-76AF-4C9F-879A-399193555193}" type="presParOf" srcId="{00EC417E-4408-4E93-9494-2DE1D11910D4}" destId="{50D6316E-3EBE-45AB-9241-6411E5D38125}" srcOrd="1" destOrd="0" presId="urn:microsoft.com/office/officeart/2008/layout/HorizontalMultiLevelHierarchy"/>
    <dgm:cxn modelId="{8F9FAE94-3FF2-402E-84E2-59C1BD8F88D9}" type="presParOf" srcId="{50D6316E-3EBE-45AB-9241-6411E5D38125}" destId="{575DA381-CF8D-4F6A-BD02-0A85E13CDC33}" srcOrd="0" destOrd="0" presId="urn:microsoft.com/office/officeart/2008/layout/HorizontalMultiLevelHierarchy"/>
    <dgm:cxn modelId="{06E3CF0C-EE93-40B8-A2AB-14EAC4DAB309}" type="presParOf" srcId="{575DA381-CF8D-4F6A-BD02-0A85E13CDC33}" destId="{7C905449-EAFF-4479-AEE4-92A8B09AB647}" srcOrd="0" destOrd="0" presId="urn:microsoft.com/office/officeart/2008/layout/HorizontalMultiLevelHierarchy"/>
    <dgm:cxn modelId="{A4ED845A-2BC1-49ED-9EFF-4473A07C0EA2}" type="presParOf" srcId="{50D6316E-3EBE-45AB-9241-6411E5D38125}" destId="{E0B7029D-B712-42C5-8DD4-C758CA131229}" srcOrd="1" destOrd="0" presId="urn:microsoft.com/office/officeart/2008/layout/HorizontalMultiLevelHierarchy"/>
    <dgm:cxn modelId="{A97AFBE7-72E1-4CA7-9171-46963E309B5E}" type="presParOf" srcId="{E0B7029D-B712-42C5-8DD4-C758CA131229}" destId="{AF26A175-DD0E-43AF-8746-59AB0930DE53}" srcOrd="0" destOrd="0" presId="urn:microsoft.com/office/officeart/2008/layout/HorizontalMultiLevelHierarchy"/>
    <dgm:cxn modelId="{8D247371-4E67-41FD-81FB-4C1A536E0938}" type="presParOf" srcId="{E0B7029D-B712-42C5-8DD4-C758CA131229}" destId="{FBA9D88E-8200-40F5-B4CD-B0E868F981FC}" srcOrd="1" destOrd="0" presId="urn:microsoft.com/office/officeart/2008/layout/HorizontalMultiLevelHierarchy"/>
    <dgm:cxn modelId="{541AFC43-3D2A-493D-AB4B-03208A3864A5}" type="presParOf" srcId="{EE08CD22-A185-4AF8-8126-8545BBAD0531}" destId="{ABFFDE69-E377-484E-BEBF-05C98A186F3D}" srcOrd="2" destOrd="0" presId="urn:microsoft.com/office/officeart/2008/layout/HorizontalMultiLevelHierarchy"/>
    <dgm:cxn modelId="{8D7B852C-6589-4CD3-A037-30DDD7DCE48A}" type="presParOf" srcId="{ABFFDE69-E377-484E-BEBF-05C98A186F3D}" destId="{4C4236CA-2BF8-4D6C-9C69-2635CBB76060}" srcOrd="0" destOrd="0" presId="urn:microsoft.com/office/officeart/2008/layout/HorizontalMultiLevelHierarchy"/>
    <dgm:cxn modelId="{6C0211E5-0CE2-4BA0-AE4C-542778B8256F}" type="presParOf" srcId="{EE08CD22-A185-4AF8-8126-8545BBAD0531}" destId="{C5ED575A-AA85-4837-A1FB-B1284AA72990}" srcOrd="3" destOrd="0" presId="urn:microsoft.com/office/officeart/2008/layout/HorizontalMultiLevelHierarchy"/>
    <dgm:cxn modelId="{80C765C3-D5B2-4AA6-9D09-9FB3600FF0CE}" type="presParOf" srcId="{C5ED575A-AA85-4837-A1FB-B1284AA72990}" destId="{17401166-522C-417F-A333-08B6F87CFE23}" srcOrd="0" destOrd="0" presId="urn:microsoft.com/office/officeart/2008/layout/HorizontalMultiLevelHierarchy"/>
    <dgm:cxn modelId="{0F78648C-29A5-4909-8EBA-F78BA3F7BF2C}" type="presParOf" srcId="{C5ED575A-AA85-4837-A1FB-B1284AA72990}" destId="{3B2D8E46-DADA-4543-8191-103627154552}" srcOrd="1" destOrd="0" presId="urn:microsoft.com/office/officeart/2008/layout/HorizontalMultiLevelHierarchy"/>
    <dgm:cxn modelId="{8376A0EE-B3D7-43F9-82B3-4AFB6B6FBC55}" type="presParOf" srcId="{CB1C3A65-4161-4A2E-A16C-B7B6EF5C2655}" destId="{E429D343-D3EC-421D-AFB3-C711EE91DA65}" srcOrd="2" destOrd="0" presId="urn:microsoft.com/office/officeart/2008/layout/HorizontalMultiLevelHierarchy"/>
    <dgm:cxn modelId="{8909C7F2-F589-4E77-A68C-512FF9701E08}" type="presParOf" srcId="{E429D343-D3EC-421D-AFB3-C711EE91DA65}" destId="{3D3412B3-5A93-41B8-BCE4-F047ACC4EE58}" srcOrd="0" destOrd="0" presId="urn:microsoft.com/office/officeart/2008/layout/HorizontalMultiLevelHierarchy"/>
    <dgm:cxn modelId="{C8574897-D14A-4F4C-A68B-71088C910512}" type="presParOf" srcId="{CB1C3A65-4161-4A2E-A16C-B7B6EF5C2655}" destId="{C1644FAA-C51E-4A2B-B8D1-87A225B159DC}" srcOrd="3" destOrd="0" presId="urn:microsoft.com/office/officeart/2008/layout/HorizontalMultiLevelHierarchy"/>
    <dgm:cxn modelId="{E35A06FF-9CBC-4235-B65E-E004458D2DE0}" type="presParOf" srcId="{C1644FAA-C51E-4A2B-B8D1-87A225B159DC}" destId="{E2F4720E-E3F8-472A-8482-C01DE4E16B18}" srcOrd="0" destOrd="0" presId="urn:microsoft.com/office/officeart/2008/layout/HorizontalMultiLevelHierarchy"/>
    <dgm:cxn modelId="{0E6FAED2-C863-4632-8C7E-9E5252AE1BB9}" type="presParOf" srcId="{C1644FAA-C51E-4A2B-B8D1-87A225B159DC}" destId="{34CCABCC-651A-4CEC-B547-CA778164A59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37FF518D-348E-40E2-BB45-36E97302ADDD}">
      <dgm:prSet custT="1"/>
      <dgm:spPr/>
      <dgm:t>
        <a:bodyPr/>
        <a:lstStyle/>
        <a:p>
          <a:pPr rtl="1"/>
          <a:r>
            <a:rPr lang="fa-IR" sz="3600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مقدمات </a:t>
          </a:r>
          <a:endParaRPr lang="fa-IR" sz="3600">
            <a:solidFill>
              <a:srgbClr val="FF0000"/>
            </a:solidFill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9E74A84-56EC-4222-986C-02BD52299CA7}" type="parTrans" cxnId="{CCB42FB9-83EC-4514-A4A2-174BB3AF2C07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1C04393-E1A7-4B6E-BD76-92220C43BA3C}" type="sibTrans" cxnId="{CCB42FB9-83EC-4514-A4A2-174BB3AF2C07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B9F9DBF-4947-4C92-B813-28FC33F8CEFC}">
      <dgm:prSet custT="1"/>
      <dgm:spPr/>
      <dgm:t>
        <a:bodyPr/>
        <a:lstStyle/>
        <a:p>
          <a:pPr rtl="1"/>
          <a:r>
            <a:rPr lang="fa-IR" sz="2000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تعریف</a:t>
          </a:r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: 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9B8EA95-A33E-4DCE-A03B-A92BC2A525AF}" type="parTrans" cxnId="{19A9F361-ADB7-4C73-B141-2874B7D8D35B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9850C1B-38EB-4552-BE2C-57F38A74D7CA}" type="sibTrans" cxnId="{19A9F361-ADB7-4C73-B141-2874B7D8D35B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AB5B958-4CE4-4EC6-9C0B-764FE223751F}">
      <dgm:prSet custT="1"/>
      <dgm:spPr/>
      <dgm:t>
        <a:bodyPr/>
        <a:lstStyle/>
        <a:p>
          <a:pPr rtl="1"/>
          <a:r>
            <a:rPr lang="fa-IR" sz="18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هو: علم يعرف به أحوال اللفظ العربى التى بها يطابق مقتضى الحال.</a:t>
          </a:r>
          <a:endParaRPr lang="fa-IR" sz="1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E3FF726-6BD5-4CCD-A451-141A921A3022}" type="parTrans" cxnId="{D734F73D-015A-4C26-ACA7-970CAC193F09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EA0502A-D7E4-480F-AB23-65B122EED57C}" type="sibTrans" cxnId="{D734F73D-015A-4C26-ACA7-970CAC193F09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C39A80C-131C-4270-AA0A-153D4139BC5B}">
      <dgm:prSet custT="1"/>
      <dgm:spPr/>
      <dgm:t>
        <a:bodyPr/>
        <a:lstStyle/>
        <a:p>
          <a:pPr rtl="1"/>
          <a:r>
            <a:rPr lang="fa-IR" sz="2000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ابواب</a:t>
          </a:r>
          <a:r>
            <a:rPr lang="fa-IR" sz="2000" smtClean="0">
              <a:latin typeface="Adobe Naskh Medium" panose="01010101010101010101" pitchFamily="50" charset="-78"/>
              <a:cs typeface="B Badr" panose="00000400000000000000" pitchFamily="2" charset="-78"/>
            </a:rPr>
            <a:t>: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7057704-0FC1-432F-8013-2BD243EFF149}" type="parTrans" cxnId="{DBC809D9-69FC-42A0-AC26-AE11CE7B73EE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F6AB363-352F-4FE1-8B7C-2A7D500C3B6A}" type="sibTrans" cxnId="{DBC809D9-69FC-42A0-AC26-AE11CE7B73EE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3FBFE83-2F6E-4559-A068-1DF56EC2D446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ينحصر فى  ثمانية أبواب: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C93C1D9-43DD-4B3D-8E4E-C80059D40B42}" type="parTrans" cxnId="{01FC26C2-DFF6-4F4A-AAE2-D669D4C899BE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286842C-A53E-4A01-82FE-9497E2DF7BC4}" type="sibTrans" cxnId="{01FC26C2-DFF6-4F4A-AAE2-D669D4C899BE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FE0C19B-9F05-4635-A3EC-B995E8F07D15}">
      <dgm:prSet custT="1"/>
      <dgm:spPr/>
      <dgm:t>
        <a:bodyPr/>
        <a:lstStyle/>
        <a:p>
          <a:pPr rtl="1"/>
          <a:r>
            <a:rPr lang="fa-IR" sz="1800" b="1" smtClean="0">
              <a:latin typeface="Adobe Naskh Medium" panose="01010101010101010101" pitchFamily="50" charset="-78"/>
              <a:cs typeface="B Badr" panose="00000400000000000000" pitchFamily="2" charset="-78"/>
            </a:rPr>
            <a:t>1- أحوال الإسناد الخبرى.</a:t>
          </a:r>
          <a:endParaRPr lang="fa-IR" sz="1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87BB55D-8E2B-4A8F-B5D6-D42C46FEC9BF}" type="parTrans" cxnId="{7AADC843-BBE8-474A-B991-7946B8771B7E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FC96CF0-3561-47C0-8B28-78A5F9A86880}" type="sibTrans" cxnId="{7AADC843-BBE8-474A-B991-7946B8771B7E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C572F39-4C6C-43F7-8D01-6E000770D57C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2- أحوال المسند إليه.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629ABC8-DCEA-4BEC-A888-B20B71AF27B4}" type="parTrans" cxnId="{67B8B12C-3A56-4254-8C52-141ECEEDF35F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03869A5-4390-4BDE-917B-0C3A142F24B0}" type="sibTrans" cxnId="{67B8B12C-3A56-4254-8C52-141ECEEDF35F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1344EA3-4CCD-4707-A458-AFB5A36ED17A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3- أحوال المسند.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8DF88AB-F4AE-471F-B63A-C21BAD28C629}" type="parTrans" cxnId="{0D1D98C9-6FC8-4E26-AEE8-E183848FE278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0807F9E-4375-4656-B0F3-C9D242A043D1}" type="sibTrans" cxnId="{0D1D98C9-6FC8-4E26-AEE8-E183848FE278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9E4DC69-D180-4E62-B38F-E06A77D635A7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4- أحوال متعلقات الفعل.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6A61535-3E1C-4A32-B6A6-A97FD0052483}" type="parTrans" cxnId="{A98F01B1-D392-4A4B-8CBC-2381ACD28A1E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B01E47E-8048-4193-BFFD-29B462C2F364}" type="sibTrans" cxnId="{A98F01B1-D392-4A4B-8CBC-2381ACD28A1E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72F9057-1464-48F2-9A84-AB3BE4364FFB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5- القصر.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85433C3-B9A6-4D8A-8700-55AEBE7E91BB}" type="parTrans" cxnId="{18CEB054-FF13-488A-A2A8-AC6B6C87A15F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99EACE1-7BFB-4C3F-9FE2-92DF14D41AC6}" type="sibTrans" cxnId="{18CEB054-FF13-488A-A2A8-AC6B6C87A15F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5B55625-D3E9-468D-B38C-E5376865D94B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6- الإنشاء.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85D69D9-2DAC-4984-9523-EEBA155E6AE5}" type="parTrans" cxnId="{5FF82D43-789E-4DFB-B799-6C748CCDC50E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7894495-FDA8-45D2-A21B-8EDDB3A5259A}" type="sibTrans" cxnId="{5FF82D43-789E-4DFB-B799-6C748CCDC50E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CE1B046-DD84-45DB-ACBE-94B9728D58E1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7- الفصل و الوصل.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AE058A0-5C11-4E14-841B-23BD1C5B103E}" type="parTrans" cxnId="{BF1EE1BF-CAAC-4ABD-81C4-97BADD8E11C1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70F1143-25F8-4037-AEDD-5AA1C03D28CC}" type="sibTrans" cxnId="{BF1EE1BF-CAAC-4ABD-81C4-97BADD8E11C1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675FDEA-060B-46F0-85BC-706208CDD980}">
      <dgm:prSet custT="1"/>
      <dgm:spPr/>
      <dgm:t>
        <a:bodyPr/>
        <a:lstStyle/>
        <a:p>
          <a:pPr rtl="1"/>
          <a:r>
            <a:rPr lang="fa-IR" sz="1800" b="1" smtClean="0">
              <a:latin typeface="Adobe Naskh Medium" panose="01010101010101010101" pitchFamily="50" charset="-78"/>
              <a:cs typeface="B Badr" panose="00000400000000000000" pitchFamily="2" charset="-78"/>
            </a:rPr>
            <a:t>8- الإيجاز و الإطناب و المساواة.</a:t>
          </a:r>
          <a:endParaRPr lang="fa-IR" sz="1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E1037C6-EBA6-4DC1-BE13-74A6800614E1}" type="parTrans" cxnId="{5B8C5095-3454-46B3-9752-A8C2E8367E4C}">
      <dgm:prSet custT="1"/>
      <dgm:spPr/>
      <dgm:t>
        <a:bodyPr/>
        <a:lstStyle/>
        <a:p>
          <a:pPr rtl="1"/>
          <a:endParaRPr lang="fa-IR" sz="9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9328E28-4E60-4EDD-AD4B-C41FCE927AE9}" type="sibTrans" cxnId="{5B8C5095-3454-46B3-9752-A8C2E8367E4C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1880014-A6AF-4C05-9B31-733617C73FD9}" type="pres">
      <dgm:prSet presAssocID="{37FF518D-348E-40E2-BB45-36E97302ADDD}" presName="root1" presStyleCnt="0"/>
      <dgm:spPr/>
    </dgm:pt>
    <dgm:pt modelId="{EE0F3FB3-D2E5-4663-A9BA-6A3913616BE7}" type="pres">
      <dgm:prSet presAssocID="{37FF518D-348E-40E2-BB45-36E97302ADD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B5AFF9B-1F63-4865-A152-F140CA6F11EF}" type="pres">
      <dgm:prSet presAssocID="{37FF518D-348E-40E2-BB45-36E97302ADDD}" presName="level2hierChild" presStyleCnt="0"/>
      <dgm:spPr/>
    </dgm:pt>
    <dgm:pt modelId="{B1A03AF6-D444-4695-90E6-6CA9B411E182}" type="pres">
      <dgm:prSet presAssocID="{A9B8EA95-A33E-4DCE-A03B-A92BC2A525AF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E36D9934-8120-4BA4-A49E-E80A30E2978D}" type="pres">
      <dgm:prSet presAssocID="{A9B8EA95-A33E-4DCE-A03B-A92BC2A525AF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6DDF79B9-3A95-4257-ABD2-8D685A06D1BB}" type="pres">
      <dgm:prSet presAssocID="{7B9F9DBF-4947-4C92-B813-28FC33F8CEFC}" presName="root2" presStyleCnt="0"/>
      <dgm:spPr/>
    </dgm:pt>
    <dgm:pt modelId="{2E18E6B9-BA8F-4ED7-919B-50E7109632DE}" type="pres">
      <dgm:prSet presAssocID="{7B9F9DBF-4947-4C92-B813-28FC33F8CEFC}" presName="LevelTwoTextNode" presStyleLbl="node2" presStyleIdx="0" presStyleCnt="2" custScaleX="702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2DA5BFD-AA15-4AB0-A8C5-5B5C0A5CA57C}" type="pres">
      <dgm:prSet presAssocID="{7B9F9DBF-4947-4C92-B813-28FC33F8CEFC}" presName="level3hierChild" presStyleCnt="0"/>
      <dgm:spPr/>
    </dgm:pt>
    <dgm:pt modelId="{B561A97E-D49C-4740-80AC-E97BCAD78DF1}" type="pres">
      <dgm:prSet presAssocID="{1E3FF726-6BD5-4CCD-A451-141A921A3022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86CC7546-B299-48C2-9BAD-57CA3ACD8D48}" type="pres">
      <dgm:prSet presAssocID="{1E3FF726-6BD5-4CCD-A451-141A921A3022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E64AF763-8C62-43EF-A236-2E0F2DBE0473}" type="pres">
      <dgm:prSet presAssocID="{2AB5B958-4CE4-4EC6-9C0B-764FE223751F}" presName="root2" presStyleCnt="0"/>
      <dgm:spPr/>
    </dgm:pt>
    <dgm:pt modelId="{CF1F541A-2346-4763-B137-1D1CA3503F62}" type="pres">
      <dgm:prSet presAssocID="{2AB5B958-4CE4-4EC6-9C0B-764FE223751F}" presName="LevelTwoTextNode" presStyleLbl="node3" presStyleIdx="0" presStyleCnt="2" custScaleX="2548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BFD9CD1-1CD2-46EA-9E3F-0B63F0F48620}" type="pres">
      <dgm:prSet presAssocID="{2AB5B958-4CE4-4EC6-9C0B-764FE223751F}" presName="level3hierChild" presStyleCnt="0"/>
      <dgm:spPr/>
    </dgm:pt>
    <dgm:pt modelId="{1D267656-01E7-4C26-A609-D86DE272D447}" type="pres">
      <dgm:prSet presAssocID="{E7057704-0FC1-432F-8013-2BD243EFF149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79AAABF3-4E5A-4380-8C68-10A108BEEA19}" type="pres">
      <dgm:prSet presAssocID="{E7057704-0FC1-432F-8013-2BD243EFF149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E0C0A20F-66A9-40AD-95BB-2472E3EE8794}" type="pres">
      <dgm:prSet presAssocID="{8C39A80C-131C-4270-AA0A-153D4139BC5B}" presName="root2" presStyleCnt="0"/>
      <dgm:spPr/>
    </dgm:pt>
    <dgm:pt modelId="{5EA6B275-7E51-4B39-BC43-083873BA7CBA}" type="pres">
      <dgm:prSet presAssocID="{8C39A80C-131C-4270-AA0A-153D4139BC5B}" presName="LevelTwoTextNode" presStyleLbl="node2" presStyleIdx="1" presStyleCnt="2" custScaleX="702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7E5FC02-493C-4E7D-8C6C-024E61BE4989}" type="pres">
      <dgm:prSet presAssocID="{8C39A80C-131C-4270-AA0A-153D4139BC5B}" presName="level3hierChild" presStyleCnt="0"/>
      <dgm:spPr/>
    </dgm:pt>
    <dgm:pt modelId="{09AAA145-A3D6-4599-830D-A166212CF2CD}" type="pres">
      <dgm:prSet presAssocID="{FC93C1D9-43DD-4B3D-8E4E-C80059D40B42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140CE812-6CDA-4DD2-92E6-E9ABDFAC5AE9}" type="pres">
      <dgm:prSet presAssocID="{FC93C1D9-43DD-4B3D-8E4E-C80059D40B42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294541EE-8118-4089-93F2-54445F7B505F}" type="pres">
      <dgm:prSet presAssocID="{83FBFE83-2F6E-4559-A068-1DF56EC2D446}" presName="root2" presStyleCnt="0"/>
      <dgm:spPr/>
    </dgm:pt>
    <dgm:pt modelId="{6CACC8C7-DEB0-48F0-A36A-DEB8DD30DBF3}" type="pres">
      <dgm:prSet presAssocID="{83FBFE83-2F6E-4559-A068-1DF56EC2D446}" presName="LevelTwoTextNode" presStyleLbl="node3" presStyleIdx="1" presStyleCnt="2" custScaleX="2548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55BF4AB-830A-48AA-8523-899963EF2F82}" type="pres">
      <dgm:prSet presAssocID="{83FBFE83-2F6E-4559-A068-1DF56EC2D446}" presName="level3hierChild" presStyleCnt="0"/>
      <dgm:spPr/>
    </dgm:pt>
    <dgm:pt modelId="{2FEA3C0C-0FD5-4FEE-A8FB-9A82025D9719}" type="pres">
      <dgm:prSet presAssocID="{D87BB55D-8E2B-4A8F-B5D6-D42C46FEC9BF}" presName="conn2-1" presStyleLbl="parChTrans1D4" presStyleIdx="0" presStyleCnt="8"/>
      <dgm:spPr/>
      <dgm:t>
        <a:bodyPr/>
        <a:lstStyle/>
        <a:p>
          <a:pPr rtl="1"/>
          <a:endParaRPr lang="fa-IR"/>
        </a:p>
      </dgm:t>
    </dgm:pt>
    <dgm:pt modelId="{CAEED003-3F8E-4042-82DD-41484815E96F}" type="pres">
      <dgm:prSet presAssocID="{D87BB55D-8E2B-4A8F-B5D6-D42C46FEC9BF}" presName="connTx" presStyleLbl="parChTrans1D4" presStyleIdx="0" presStyleCnt="8"/>
      <dgm:spPr/>
      <dgm:t>
        <a:bodyPr/>
        <a:lstStyle/>
        <a:p>
          <a:pPr rtl="1"/>
          <a:endParaRPr lang="fa-IR"/>
        </a:p>
      </dgm:t>
    </dgm:pt>
    <dgm:pt modelId="{4951CDB2-9559-4FBC-B00C-AB4999F0E0EA}" type="pres">
      <dgm:prSet presAssocID="{6FE0C19B-9F05-4635-A3EC-B995E8F07D15}" presName="root2" presStyleCnt="0"/>
      <dgm:spPr/>
    </dgm:pt>
    <dgm:pt modelId="{B0D02465-F2F5-43FF-9A58-263F679F24EA}" type="pres">
      <dgm:prSet presAssocID="{6FE0C19B-9F05-4635-A3EC-B995E8F07D15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0783904-6381-4CEB-A1A1-024DA5CECCD1}" type="pres">
      <dgm:prSet presAssocID="{6FE0C19B-9F05-4635-A3EC-B995E8F07D15}" presName="level3hierChild" presStyleCnt="0"/>
      <dgm:spPr/>
    </dgm:pt>
    <dgm:pt modelId="{1D499C38-ACCF-4212-A674-EE655F822FA2}" type="pres">
      <dgm:prSet presAssocID="{8629ABC8-DCEA-4BEC-A888-B20B71AF27B4}" presName="conn2-1" presStyleLbl="parChTrans1D4" presStyleIdx="1" presStyleCnt="8"/>
      <dgm:spPr/>
      <dgm:t>
        <a:bodyPr/>
        <a:lstStyle/>
        <a:p>
          <a:pPr rtl="1"/>
          <a:endParaRPr lang="fa-IR"/>
        </a:p>
      </dgm:t>
    </dgm:pt>
    <dgm:pt modelId="{EE075AC9-9F1D-4329-95E0-C5B450457393}" type="pres">
      <dgm:prSet presAssocID="{8629ABC8-DCEA-4BEC-A888-B20B71AF27B4}" presName="connTx" presStyleLbl="parChTrans1D4" presStyleIdx="1" presStyleCnt="8"/>
      <dgm:spPr/>
      <dgm:t>
        <a:bodyPr/>
        <a:lstStyle/>
        <a:p>
          <a:pPr rtl="1"/>
          <a:endParaRPr lang="fa-IR"/>
        </a:p>
      </dgm:t>
    </dgm:pt>
    <dgm:pt modelId="{1C63DE7B-6ABA-49ED-AFFB-84EB58BB739D}" type="pres">
      <dgm:prSet presAssocID="{EC572F39-4C6C-43F7-8D01-6E000770D57C}" presName="root2" presStyleCnt="0"/>
      <dgm:spPr/>
    </dgm:pt>
    <dgm:pt modelId="{632CA971-26A8-4106-9711-D70E5E31F289}" type="pres">
      <dgm:prSet presAssocID="{EC572F39-4C6C-43F7-8D01-6E000770D57C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76E5D0A-001A-46E0-8969-1E921081D97C}" type="pres">
      <dgm:prSet presAssocID="{EC572F39-4C6C-43F7-8D01-6E000770D57C}" presName="level3hierChild" presStyleCnt="0"/>
      <dgm:spPr/>
    </dgm:pt>
    <dgm:pt modelId="{F18B912C-EB81-4139-AD0F-5E8A6D3979CB}" type="pres">
      <dgm:prSet presAssocID="{E8DF88AB-F4AE-471F-B63A-C21BAD28C629}" presName="conn2-1" presStyleLbl="parChTrans1D4" presStyleIdx="2" presStyleCnt="8"/>
      <dgm:spPr/>
      <dgm:t>
        <a:bodyPr/>
        <a:lstStyle/>
        <a:p>
          <a:pPr rtl="1"/>
          <a:endParaRPr lang="fa-IR"/>
        </a:p>
      </dgm:t>
    </dgm:pt>
    <dgm:pt modelId="{18CF0034-7691-45DA-B52D-46B449491042}" type="pres">
      <dgm:prSet presAssocID="{E8DF88AB-F4AE-471F-B63A-C21BAD28C629}" presName="connTx" presStyleLbl="parChTrans1D4" presStyleIdx="2" presStyleCnt="8"/>
      <dgm:spPr/>
      <dgm:t>
        <a:bodyPr/>
        <a:lstStyle/>
        <a:p>
          <a:pPr rtl="1"/>
          <a:endParaRPr lang="fa-IR"/>
        </a:p>
      </dgm:t>
    </dgm:pt>
    <dgm:pt modelId="{6AFB86F4-AFB6-4D1A-94CF-109192F5D7BC}" type="pres">
      <dgm:prSet presAssocID="{71344EA3-4CCD-4707-A458-AFB5A36ED17A}" presName="root2" presStyleCnt="0"/>
      <dgm:spPr/>
    </dgm:pt>
    <dgm:pt modelId="{19FCFD23-9300-4E8D-9BB0-F19214308FB4}" type="pres">
      <dgm:prSet presAssocID="{71344EA3-4CCD-4707-A458-AFB5A36ED17A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ED2F0D3-B2EA-45F1-B62D-CA4EF06F5019}" type="pres">
      <dgm:prSet presAssocID="{71344EA3-4CCD-4707-A458-AFB5A36ED17A}" presName="level3hierChild" presStyleCnt="0"/>
      <dgm:spPr/>
    </dgm:pt>
    <dgm:pt modelId="{C3F52473-06CD-440E-A687-C4EF146C86AD}" type="pres">
      <dgm:prSet presAssocID="{B6A61535-3E1C-4A32-B6A6-A97FD0052483}" presName="conn2-1" presStyleLbl="parChTrans1D4" presStyleIdx="3" presStyleCnt="8"/>
      <dgm:spPr/>
      <dgm:t>
        <a:bodyPr/>
        <a:lstStyle/>
        <a:p>
          <a:pPr rtl="1"/>
          <a:endParaRPr lang="fa-IR"/>
        </a:p>
      </dgm:t>
    </dgm:pt>
    <dgm:pt modelId="{AEB1779A-759B-495F-B060-01FEB3355C19}" type="pres">
      <dgm:prSet presAssocID="{B6A61535-3E1C-4A32-B6A6-A97FD0052483}" presName="connTx" presStyleLbl="parChTrans1D4" presStyleIdx="3" presStyleCnt="8"/>
      <dgm:spPr/>
      <dgm:t>
        <a:bodyPr/>
        <a:lstStyle/>
        <a:p>
          <a:pPr rtl="1"/>
          <a:endParaRPr lang="fa-IR"/>
        </a:p>
      </dgm:t>
    </dgm:pt>
    <dgm:pt modelId="{33B30EBF-76DE-48D1-A48B-AD37B49E1353}" type="pres">
      <dgm:prSet presAssocID="{99E4DC69-D180-4E62-B38F-E06A77D635A7}" presName="root2" presStyleCnt="0"/>
      <dgm:spPr/>
    </dgm:pt>
    <dgm:pt modelId="{B7D9F318-3FE3-410A-8D24-A2E11DEE7B9C}" type="pres">
      <dgm:prSet presAssocID="{99E4DC69-D180-4E62-B38F-E06A77D635A7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507ED7E-FCC5-42E6-9E83-ED5EA2D7A9D2}" type="pres">
      <dgm:prSet presAssocID="{99E4DC69-D180-4E62-B38F-E06A77D635A7}" presName="level3hierChild" presStyleCnt="0"/>
      <dgm:spPr/>
    </dgm:pt>
    <dgm:pt modelId="{DFBF7D04-8DA9-4E86-86B7-60A4912D5D26}" type="pres">
      <dgm:prSet presAssocID="{485433C3-B9A6-4D8A-8700-55AEBE7E91BB}" presName="conn2-1" presStyleLbl="parChTrans1D4" presStyleIdx="4" presStyleCnt="8"/>
      <dgm:spPr/>
      <dgm:t>
        <a:bodyPr/>
        <a:lstStyle/>
        <a:p>
          <a:pPr rtl="1"/>
          <a:endParaRPr lang="fa-IR"/>
        </a:p>
      </dgm:t>
    </dgm:pt>
    <dgm:pt modelId="{198244F2-4493-4486-A9B2-3040739AC1AD}" type="pres">
      <dgm:prSet presAssocID="{485433C3-B9A6-4D8A-8700-55AEBE7E91BB}" presName="connTx" presStyleLbl="parChTrans1D4" presStyleIdx="4" presStyleCnt="8"/>
      <dgm:spPr/>
      <dgm:t>
        <a:bodyPr/>
        <a:lstStyle/>
        <a:p>
          <a:pPr rtl="1"/>
          <a:endParaRPr lang="fa-IR"/>
        </a:p>
      </dgm:t>
    </dgm:pt>
    <dgm:pt modelId="{11A40EAA-7799-4BDD-B183-48B2EACCC302}" type="pres">
      <dgm:prSet presAssocID="{F72F9057-1464-48F2-9A84-AB3BE4364FFB}" presName="root2" presStyleCnt="0"/>
      <dgm:spPr/>
    </dgm:pt>
    <dgm:pt modelId="{8FEC624B-0B1C-4407-9A9A-1E7ECBAC21AB}" type="pres">
      <dgm:prSet presAssocID="{F72F9057-1464-48F2-9A84-AB3BE4364FFB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352F7D1-E065-4B02-8330-57B6A563193F}" type="pres">
      <dgm:prSet presAssocID="{F72F9057-1464-48F2-9A84-AB3BE4364FFB}" presName="level3hierChild" presStyleCnt="0"/>
      <dgm:spPr/>
    </dgm:pt>
    <dgm:pt modelId="{E2B8359C-562C-482F-AEF1-1659F1374105}" type="pres">
      <dgm:prSet presAssocID="{385D69D9-2DAC-4984-9523-EEBA155E6AE5}" presName="conn2-1" presStyleLbl="parChTrans1D4" presStyleIdx="5" presStyleCnt="8"/>
      <dgm:spPr/>
      <dgm:t>
        <a:bodyPr/>
        <a:lstStyle/>
        <a:p>
          <a:pPr rtl="1"/>
          <a:endParaRPr lang="fa-IR"/>
        </a:p>
      </dgm:t>
    </dgm:pt>
    <dgm:pt modelId="{98AB52DA-E523-4FE4-90D6-591B544A241A}" type="pres">
      <dgm:prSet presAssocID="{385D69D9-2DAC-4984-9523-EEBA155E6AE5}" presName="connTx" presStyleLbl="parChTrans1D4" presStyleIdx="5" presStyleCnt="8"/>
      <dgm:spPr/>
      <dgm:t>
        <a:bodyPr/>
        <a:lstStyle/>
        <a:p>
          <a:pPr rtl="1"/>
          <a:endParaRPr lang="fa-IR"/>
        </a:p>
      </dgm:t>
    </dgm:pt>
    <dgm:pt modelId="{E1D1F049-9AF7-42E0-81B5-4AA6767D3EBD}" type="pres">
      <dgm:prSet presAssocID="{75B55625-D3E9-468D-B38C-E5376865D94B}" presName="root2" presStyleCnt="0"/>
      <dgm:spPr/>
    </dgm:pt>
    <dgm:pt modelId="{1EC69CDE-6426-4C34-8579-A6B904D0A995}" type="pres">
      <dgm:prSet presAssocID="{75B55625-D3E9-468D-B38C-E5376865D94B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1FD9C2F-5E9D-4979-95B2-9409BA4331BF}" type="pres">
      <dgm:prSet presAssocID="{75B55625-D3E9-468D-B38C-E5376865D94B}" presName="level3hierChild" presStyleCnt="0"/>
      <dgm:spPr/>
    </dgm:pt>
    <dgm:pt modelId="{04062733-58CF-4897-9A4D-6A6A581829DB}" type="pres">
      <dgm:prSet presAssocID="{3AE058A0-5C11-4E14-841B-23BD1C5B103E}" presName="conn2-1" presStyleLbl="parChTrans1D4" presStyleIdx="6" presStyleCnt="8"/>
      <dgm:spPr/>
      <dgm:t>
        <a:bodyPr/>
        <a:lstStyle/>
        <a:p>
          <a:pPr rtl="1"/>
          <a:endParaRPr lang="fa-IR"/>
        </a:p>
      </dgm:t>
    </dgm:pt>
    <dgm:pt modelId="{520C68D6-67AE-4416-A845-5209601B9455}" type="pres">
      <dgm:prSet presAssocID="{3AE058A0-5C11-4E14-841B-23BD1C5B103E}" presName="connTx" presStyleLbl="parChTrans1D4" presStyleIdx="6" presStyleCnt="8"/>
      <dgm:spPr/>
      <dgm:t>
        <a:bodyPr/>
        <a:lstStyle/>
        <a:p>
          <a:pPr rtl="1"/>
          <a:endParaRPr lang="fa-IR"/>
        </a:p>
      </dgm:t>
    </dgm:pt>
    <dgm:pt modelId="{F4E14A38-2858-4F49-99E1-D04C514CDA6F}" type="pres">
      <dgm:prSet presAssocID="{6CE1B046-DD84-45DB-ACBE-94B9728D58E1}" presName="root2" presStyleCnt="0"/>
      <dgm:spPr/>
    </dgm:pt>
    <dgm:pt modelId="{AEDC42B4-52A3-4A15-9DAA-76A120959252}" type="pres">
      <dgm:prSet presAssocID="{6CE1B046-DD84-45DB-ACBE-94B9728D58E1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7379693-CEFE-479C-A00B-EA4614E43EE4}" type="pres">
      <dgm:prSet presAssocID="{6CE1B046-DD84-45DB-ACBE-94B9728D58E1}" presName="level3hierChild" presStyleCnt="0"/>
      <dgm:spPr/>
    </dgm:pt>
    <dgm:pt modelId="{1B0D4808-E984-4EEE-824C-3590E91DD9BE}" type="pres">
      <dgm:prSet presAssocID="{2E1037C6-EBA6-4DC1-BE13-74A6800614E1}" presName="conn2-1" presStyleLbl="parChTrans1D4" presStyleIdx="7" presStyleCnt="8"/>
      <dgm:spPr/>
      <dgm:t>
        <a:bodyPr/>
        <a:lstStyle/>
        <a:p>
          <a:pPr rtl="1"/>
          <a:endParaRPr lang="fa-IR"/>
        </a:p>
      </dgm:t>
    </dgm:pt>
    <dgm:pt modelId="{3DBF522E-860F-4103-9267-987BB4154BB0}" type="pres">
      <dgm:prSet presAssocID="{2E1037C6-EBA6-4DC1-BE13-74A6800614E1}" presName="connTx" presStyleLbl="parChTrans1D4" presStyleIdx="7" presStyleCnt="8"/>
      <dgm:spPr/>
      <dgm:t>
        <a:bodyPr/>
        <a:lstStyle/>
        <a:p>
          <a:pPr rtl="1"/>
          <a:endParaRPr lang="fa-IR"/>
        </a:p>
      </dgm:t>
    </dgm:pt>
    <dgm:pt modelId="{B24BEEBC-15F4-4CE1-8827-762C02415515}" type="pres">
      <dgm:prSet presAssocID="{B675FDEA-060B-46F0-85BC-706208CDD980}" presName="root2" presStyleCnt="0"/>
      <dgm:spPr/>
    </dgm:pt>
    <dgm:pt modelId="{64396EE0-62EB-448B-9B34-3C9A516416AB}" type="pres">
      <dgm:prSet presAssocID="{B675FDEA-060B-46F0-85BC-706208CDD980}" presName="LevelTwoTextNode" presStyleLbl="node4" presStyleIdx="7" presStyleCnt="8" custScaleY="1354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5F33249-046D-4DF1-B9D2-C98C5CC73272}" type="pres">
      <dgm:prSet presAssocID="{B675FDEA-060B-46F0-85BC-706208CDD980}" presName="level3hierChild" presStyleCnt="0"/>
      <dgm:spPr/>
    </dgm:pt>
  </dgm:ptLst>
  <dgm:cxnLst>
    <dgm:cxn modelId="{CCB42FB9-83EC-4514-A4A2-174BB3AF2C07}" srcId="{FB6BE362-A138-494A-AA77-1293C67966EF}" destId="{37FF518D-348E-40E2-BB45-36E97302ADDD}" srcOrd="0" destOrd="0" parTransId="{29E74A84-56EC-4222-986C-02BD52299CA7}" sibTransId="{61C04393-E1A7-4B6E-BD76-92220C43BA3C}"/>
    <dgm:cxn modelId="{3CCE697F-1F31-462E-98AD-3440ED5AC923}" type="presOf" srcId="{EC572F39-4C6C-43F7-8D01-6E000770D57C}" destId="{632CA971-26A8-4106-9711-D70E5E31F289}" srcOrd="0" destOrd="0" presId="urn:microsoft.com/office/officeart/2008/layout/HorizontalMultiLevelHierarchy"/>
    <dgm:cxn modelId="{5B8C5095-3454-46B3-9752-A8C2E8367E4C}" srcId="{83FBFE83-2F6E-4559-A068-1DF56EC2D446}" destId="{B675FDEA-060B-46F0-85BC-706208CDD980}" srcOrd="7" destOrd="0" parTransId="{2E1037C6-EBA6-4DC1-BE13-74A6800614E1}" sibTransId="{F9328E28-4E60-4EDD-AD4B-C41FCE927AE9}"/>
    <dgm:cxn modelId="{B2B4D889-B41D-49B7-BA99-A4BDD7252603}" type="presOf" srcId="{485433C3-B9A6-4D8A-8700-55AEBE7E91BB}" destId="{DFBF7D04-8DA9-4E86-86B7-60A4912D5D26}" srcOrd="0" destOrd="0" presId="urn:microsoft.com/office/officeart/2008/layout/HorizontalMultiLevelHierarchy"/>
    <dgm:cxn modelId="{18CEB054-FF13-488A-A2A8-AC6B6C87A15F}" srcId="{83FBFE83-2F6E-4559-A068-1DF56EC2D446}" destId="{F72F9057-1464-48F2-9A84-AB3BE4364FFB}" srcOrd="4" destOrd="0" parTransId="{485433C3-B9A6-4D8A-8700-55AEBE7E91BB}" sibTransId="{E99EACE1-7BFB-4C3F-9FE2-92DF14D41AC6}"/>
    <dgm:cxn modelId="{67B8B12C-3A56-4254-8C52-141ECEEDF35F}" srcId="{83FBFE83-2F6E-4559-A068-1DF56EC2D446}" destId="{EC572F39-4C6C-43F7-8D01-6E000770D57C}" srcOrd="1" destOrd="0" parTransId="{8629ABC8-DCEA-4BEC-A888-B20B71AF27B4}" sibTransId="{E03869A5-4390-4BDE-917B-0C3A142F24B0}"/>
    <dgm:cxn modelId="{3428A41E-65DB-4C61-9998-C57C8D7599EA}" type="presOf" srcId="{1E3FF726-6BD5-4CCD-A451-141A921A3022}" destId="{B561A97E-D49C-4740-80AC-E97BCAD78DF1}" srcOrd="0" destOrd="0" presId="urn:microsoft.com/office/officeart/2008/layout/HorizontalMultiLevelHierarchy"/>
    <dgm:cxn modelId="{39FF0463-C60E-41F1-9987-0F3DB0A4BCC8}" type="presOf" srcId="{3AE058A0-5C11-4E14-841B-23BD1C5B103E}" destId="{520C68D6-67AE-4416-A845-5209601B9455}" srcOrd="1" destOrd="0" presId="urn:microsoft.com/office/officeart/2008/layout/HorizontalMultiLevelHierarchy"/>
    <dgm:cxn modelId="{E6EB7151-37CF-41D4-9595-3AC5BACDC4CD}" type="presOf" srcId="{B675FDEA-060B-46F0-85BC-706208CDD980}" destId="{64396EE0-62EB-448B-9B34-3C9A516416AB}" srcOrd="0" destOrd="0" presId="urn:microsoft.com/office/officeart/2008/layout/HorizontalMultiLevelHierarchy"/>
    <dgm:cxn modelId="{D0E1E68A-CC2E-44F4-B1BA-ABECEA42934A}" type="presOf" srcId="{485433C3-B9A6-4D8A-8700-55AEBE7E91BB}" destId="{198244F2-4493-4486-A9B2-3040739AC1AD}" srcOrd="1" destOrd="0" presId="urn:microsoft.com/office/officeart/2008/layout/HorizontalMultiLevelHierarchy"/>
    <dgm:cxn modelId="{0522456D-D9B7-4575-9008-F4D87161FD2F}" type="presOf" srcId="{D87BB55D-8E2B-4A8F-B5D6-D42C46FEC9BF}" destId="{CAEED003-3F8E-4042-82DD-41484815E96F}" srcOrd="1" destOrd="0" presId="urn:microsoft.com/office/officeart/2008/layout/HorizontalMultiLevelHierarchy"/>
    <dgm:cxn modelId="{5FF82D43-789E-4DFB-B799-6C748CCDC50E}" srcId="{83FBFE83-2F6E-4559-A068-1DF56EC2D446}" destId="{75B55625-D3E9-468D-B38C-E5376865D94B}" srcOrd="5" destOrd="0" parTransId="{385D69D9-2DAC-4984-9523-EEBA155E6AE5}" sibTransId="{47894495-FDA8-45D2-A21B-8EDDB3A5259A}"/>
    <dgm:cxn modelId="{A5343AFA-F6FF-4AC8-80BD-0F3E8F7AD4E7}" type="presOf" srcId="{7B9F9DBF-4947-4C92-B813-28FC33F8CEFC}" destId="{2E18E6B9-BA8F-4ED7-919B-50E7109632DE}" srcOrd="0" destOrd="0" presId="urn:microsoft.com/office/officeart/2008/layout/HorizontalMultiLevelHierarchy"/>
    <dgm:cxn modelId="{9C4B481A-9A22-4BE2-9E05-D59987848560}" type="presOf" srcId="{1E3FF726-6BD5-4CCD-A451-141A921A3022}" destId="{86CC7546-B299-48C2-9BAD-57CA3ACD8D48}" srcOrd="1" destOrd="0" presId="urn:microsoft.com/office/officeart/2008/layout/HorizontalMultiLevelHierarchy"/>
    <dgm:cxn modelId="{533FA520-663E-4370-8269-F1B846430F26}" type="presOf" srcId="{B6A61535-3E1C-4A32-B6A6-A97FD0052483}" destId="{C3F52473-06CD-440E-A687-C4EF146C86AD}" srcOrd="0" destOrd="0" presId="urn:microsoft.com/office/officeart/2008/layout/HorizontalMultiLevelHierarchy"/>
    <dgm:cxn modelId="{931C7214-1A49-4294-AB02-FA9C783F4EF5}" type="presOf" srcId="{D87BB55D-8E2B-4A8F-B5D6-D42C46FEC9BF}" destId="{2FEA3C0C-0FD5-4FEE-A8FB-9A82025D9719}" srcOrd="0" destOrd="0" presId="urn:microsoft.com/office/officeart/2008/layout/HorizontalMultiLevelHierarchy"/>
    <dgm:cxn modelId="{042A3112-1CFB-4682-A4D4-4341BFB8F410}" type="presOf" srcId="{99E4DC69-D180-4E62-B38F-E06A77D635A7}" destId="{B7D9F318-3FE3-410A-8D24-A2E11DEE7B9C}" srcOrd="0" destOrd="0" presId="urn:microsoft.com/office/officeart/2008/layout/HorizontalMultiLevelHierarchy"/>
    <dgm:cxn modelId="{0988D0D7-1785-4CD9-B950-D70357856249}" type="presOf" srcId="{FC93C1D9-43DD-4B3D-8E4E-C80059D40B42}" destId="{09AAA145-A3D6-4599-830D-A166212CF2CD}" srcOrd="0" destOrd="0" presId="urn:microsoft.com/office/officeart/2008/layout/HorizontalMultiLevelHierarchy"/>
    <dgm:cxn modelId="{35C939D2-D4D8-4AC5-B0F2-01E7C969BCC5}" type="presOf" srcId="{6FE0C19B-9F05-4635-A3EC-B995E8F07D15}" destId="{B0D02465-F2F5-43FF-9A58-263F679F24EA}" srcOrd="0" destOrd="0" presId="urn:microsoft.com/office/officeart/2008/layout/HorizontalMultiLevelHierarchy"/>
    <dgm:cxn modelId="{345E19DD-3BE5-4152-8084-5C58FD8E6E3A}" type="presOf" srcId="{75B55625-D3E9-468D-B38C-E5376865D94B}" destId="{1EC69CDE-6426-4C34-8579-A6B904D0A995}" srcOrd="0" destOrd="0" presId="urn:microsoft.com/office/officeart/2008/layout/HorizontalMultiLevelHierarchy"/>
    <dgm:cxn modelId="{01FC26C2-DFF6-4F4A-AAE2-D669D4C899BE}" srcId="{8C39A80C-131C-4270-AA0A-153D4139BC5B}" destId="{83FBFE83-2F6E-4559-A068-1DF56EC2D446}" srcOrd="0" destOrd="0" parTransId="{FC93C1D9-43DD-4B3D-8E4E-C80059D40B42}" sibTransId="{7286842C-A53E-4A01-82FE-9497E2DF7BC4}"/>
    <dgm:cxn modelId="{7A56E79A-1DB5-4567-802A-417F32E45BF4}" type="presOf" srcId="{71344EA3-4CCD-4707-A458-AFB5A36ED17A}" destId="{19FCFD23-9300-4E8D-9BB0-F19214308FB4}" srcOrd="0" destOrd="0" presId="urn:microsoft.com/office/officeart/2008/layout/HorizontalMultiLevelHierarchy"/>
    <dgm:cxn modelId="{514AFB2C-261B-451D-92F9-84BA00851D5E}" type="presOf" srcId="{37FF518D-348E-40E2-BB45-36E97302ADDD}" destId="{EE0F3FB3-D2E5-4663-A9BA-6A3913616BE7}" srcOrd="0" destOrd="0" presId="urn:microsoft.com/office/officeart/2008/layout/HorizontalMultiLevelHierarchy"/>
    <dgm:cxn modelId="{3923B4ED-B1E1-4DCE-963D-7E01DDE3FCCD}" type="presOf" srcId="{B6A61535-3E1C-4A32-B6A6-A97FD0052483}" destId="{AEB1779A-759B-495F-B060-01FEB3355C19}" srcOrd="1" destOrd="0" presId="urn:microsoft.com/office/officeart/2008/layout/HorizontalMultiLevelHierarchy"/>
    <dgm:cxn modelId="{7AADC843-BBE8-474A-B991-7946B8771B7E}" srcId="{83FBFE83-2F6E-4559-A068-1DF56EC2D446}" destId="{6FE0C19B-9F05-4635-A3EC-B995E8F07D15}" srcOrd="0" destOrd="0" parTransId="{D87BB55D-8E2B-4A8F-B5D6-D42C46FEC9BF}" sibTransId="{8FC96CF0-3561-47C0-8B28-78A5F9A86880}"/>
    <dgm:cxn modelId="{E4022FFE-DF6E-43E2-BC73-1D608EBD9A74}" type="presOf" srcId="{2AB5B958-4CE4-4EC6-9C0B-764FE223751F}" destId="{CF1F541A-2346-4763-B137-1D1CA3503F62}" srcOrd="0" destOrd="0" presId="urn:microsoft.com/office/officeart/2008/layout/HorizontalMultiLevelHierarchy"/>
    <dgm:cxn modelId="{C831A3CB-88EF-4084-B3AB-85B3F3B87ED0}" type="presOf" srcId="{E8DF88AB-F4AE-471F-B63A-C21BAD28C629}" destId="{F18B912C-EB81-4139-AD0F-5E8A6D3979CB}" srcOrd="0" destOrd="0" presId="urn:microsoft.com/office/officeart/2008/layout/HorizontalMultiLevelHierarchy"/>
    <dgm:cxn modelId="{C6C41F93-0FCB-4AB1-9B15-E51E51E42C21}" type="presOf" srcId="{8629ABC8-DCEA-4BEC-A888-B20B71AF27B4}" destId="{EE075AC9-9F1D-4329-95E0-C5B450457393}" srcOrd="1" destOrd="0" presId="urn:microsoft.com/office/officeart/2008/layout/HorizontalMultiLevelHierarchy"/>
    <dgm:cxn modelId="{0D1D98C9-6FC8-4E26-AEE8-E183848FE278}" srcId="{83FBFE83-2F6E-4559-A068-1DF56EC2D446}" destId="{71344EA3-4CCD-4707-A458-AFB5A36ED17A}" srcOrd="2" destOrd="0" parTransId="{E8DF88AB-F4AE-471F-B63A-C21BAD28C629}" sibTransId="{70807F9E-4375-4656-B0F3-C9D242A043D1}"/>
    <dgm:cxn modelId="{D69282ED-CEE2-459C-B709-AFCD67FC074F}" type="presOf" srcId="{2E1037C6-EBA6-4DC1-BE13-74A6800614E1}" destId="{3DBF522E-860F-4103-9267-987BB4154BB0}" srcOrd="1" destOrd="0" presId="urn:microsoft.com/office/officeart/2008/layout/HorizontalMultiLevelHierarchy"/>
    <dgm:cxn modelId="{56714BC2-0B56-4072-8511-7126C6D854BB}" type="presOf" srcId="{385D69D9-2DAC-4984-9523-EEBA155E6AE5}" destId="{E2B8359C-562C-482F-AEF1-1659F1374105}" srcOrd="0" destOrd="0" presId="urn:microsoft.com/office/officeart/2008/layout/HorizontalMultiLevelHierarchy"/>
    <dgm:cxn modelId="{1E386AD6-F961-4584-B866-EA40DCF73DA2}" type="presOf" srcId="{E8DF88AB-F4AE-471F-B63A-C21BAD28C629}" destId="{18CF0034-7691-45DA-B52D-46B449491042}" srcOrd="1" destOrd="0" presId="urn:microsoft.com/office/officeart/2008/layout/HorizontalMultiLevelHierarchy"/>
    <dgm:cxn modelId="{6D333EB8-D5F4-42F3-B85C-AE9DE0186F09}" type="presOf" srcId="{3AE058A0-5C11-4E14-841B-23BD1C5B103E}" destId="{04062733-58CF-4897-9A4D-6A6A581829DB}" srcOrd="0" destOrd="0" presId="urn:microsoft.com/office/officeart/2008/layout/HorizontalMultiLevelHierarchy"/>
    <dgm:cxn modelId="{5E0F1D4D-5796-4054-B888-3829AA66AF60}" type="presOf" srcId="{A9B8EA95-A33E-4DCE-A03B-A92BC2A525AF}" destId="{E36D9934-8120-4BA4-A49E-E80A30E2978D}" srcOrd="1" destOrd="0" presId="urn:microsoft.com/office/officeart/2008/layout/HorizontalMultiLevelHierarchy"/>
    <dgm:cxn modelId="{19A9F361-ADB7-4C73-B141-2874B7D8D35B}" srcId="{37FF518D-348E-40E2-BB45-36E97302ADDD}" destId="{7B9F9DBF-4947-4C92-B813-28FC33F8CEFC}" srcOrd="0" destOrd="0" parTransId="{A9B8EA95-A33E-4DCE-A03B-A92BC2A525AF}" sibTransId="{99850C1B-38EB-4552-BE2C-57F38A74D7CA}"/>
    <dgm:cxn modelId="{0293E986-A93E-4A05-8077-376B6052DE14}" type="presOf" srcId="{A9B8EA95-A33E-4DCE-A03B-A92BC2A525AF}" destId="{B1A03AF6-D444-4695-90E6-6CA9B411E182}" srcOrd="0" destOrd="0" presId="urn:microsoft.com/office/officeart/2008/layout/HorizontalMultiLevelHierarchy"/>
    <dgm:cxn modelId="{BCD0298F-3C7A-4D4C-A858-25BCB3314F0C}" type="presOf" srcId="{FC93C1D9-43DD-4B3D-8E4E-C80059D40B42}" destId="{140CE812-6CDA-4DD2-92E6-E9ABDFAC5AE9}" srcOrd="1" destOrd="0" presId="urn:microsoft.com/office/officeart/2008/layout/HorizontalMultiLevelHierarchy"/>
    <dgm:cxn modelId="{382AD3E7-AB11-4A89-AD65-B311DA8142CE}" type="presOf" srcId="{6CE1B046-DD84-45DB-ACBE-94B9728D58E1}" destId="{AEDC42B4-52A3-4A15-9DAA-76A120959252}" srcOrd="0" destOrd="0" presId="urn:microsoft.com/office/officeart/2008/layout/HorizontalMultiLevelHierarchy"/>
    <dgm:cxn modelId="{FE92A7D5-DD3E-44BB-B48C-EB50D9E7A9B8}" type="presOf" srcId="{E7057704-0FC1-432F-8013-2BD243EFF149}" destId="{1D267656-01E7-4C26-A609-D86DE272D447}" srcOrd="0" destOrd="0" presId="urn:microsoft.com/office/officeart/2008/layout/HorizontalMultiLevelHierarchy"/>
    <dgm:cxn modelId="{3A1848FE-6747-410C-BA30-E5BA5780138A}" type="presOf" srcId="{F72F9057-1464-48F2-9A84-AB3BE4364FFB}" destId="{8FEC624B-0B1C-4407-9A9A-1E7ECBAC21AB}" srcOrd="0" destOrd="0" presId="urn:microsoft.com/office/officeart/2008/layout/HorizontalMultiLevelHierarchy"/>
    <dgm:cxn modelId="{BF1EE1BF-CAAC-4ABD-81C4-97BADD8E11C1}" srcId="{83FBFE83-2F6E-4559-A068-1DF56EC2D446}" destId="{6CE1B046-DD84-45DB-ACBE-94B9728D58E1}" srcOrd="6" destOrd="0" parTransId="{3AE058A0-5C11-4E14-841B-23BD1C5B103E}" sibTransId="{D70F1143-25F8-4037-AEDD-5AA1C03D28CC}"/>
    <dgm:cxn modelId="{D29CB99B-D9FF-4031-B9B9-94A239B0C574}" type="presOf" srcId="{8629ABC8-DCEA-4BEC-A888-B20B71AF27B4}" destId="{1D499C38-ACCF-4212-A674-EE655F822FA2}" srcOrd="0" destOrd="0" presId="urn:microsoft.com/office/officeart/2008/layout/HorizontalMultiLevelHierarchy"/>
    <dgm:cxn modelId="{A98F01B1-D392-4A4B-8CBC-2381ACD28A1E}" srcId="{83FBFE83-2F6E-4559-A068-1DF56EC2D446}" destId="{99E4DC69-D180-4E62-B38F-E06A77D635A7}" srcOrd="3" destOrd="0" parTransId="{B6A61535-3E1C-4A32-B6A6-A97FD0052483}" sibTransId="{AB01E47E-8048-4193-BFFD-29B462C2F364}"/>
    <dgm:cxn modelId="{5A8FAD45-D522-4EE9-B1D8-9834B37AF582}" type="presOf" srcId="{83FBFE83-2F6E-4559-A068-1DF56EC2D446}" destId="{6CACC8C7-DEB0-48F0-A36A-DEB8DD30DBF3}" srcOrd="0" destOrd="0" presId="urn:microsoft.com/office/officeart/2008/layout/HorizontalMultiLevelHierarchy"/>
    <dgm:cxn modelId="{6D43B83E-717B-40B4-80E1-66579BB9D57E}" type="presOf" srcId="{8C39A80C-131C-4270-AA0A-153D4139BC5B}" destId="{5EA6B275-7E51-4B39-BC43-083873BA7CBA}" srcOrd="0" destOrd="0" presId="urn:microsoft.com/office/officeart/2008/layout/HorizontalMultiLevelHierarchy"/>
    <dgm:cxn modelId="{D734F73D-015A-4C26-ACA7-970CAC193F09}" srcId="{7B9F9DBF-4947-4C92-B813-28FC33F8CEFC}" destId="{2AB5B958-4CE4-4EC6-9C0B-764FE223751F}" srcOrd="0" destOrd="0" parTransId="{1E3FF726-6BD5-4CCD-A451-141A921A3022}" sibTransId="{5EA0502A-D7E4-480F-AB23-65B122EED57C}"/>
    <dgm:cxn modelId="{3F38B563-2373-4904-902B-B64E6EAE1BAD}" type="presOf" srcId="{E7057704-0FC1-432F-8013-2BD243EFF149}" destId="{79AAABF3-4E5A-4380-8C68-10A108BEEA19}" srcOrd="1" destOrd="0" presId="urn:microsoft.com/office/officeart/2008/layout/HorizontalMultiLevelHierarchy"/>
    <dgm:cxn modelId="{DBC809D9-69FC-42A0-AC26-AE11CE7B73EE}" srcId="{37FF518D-348E-40E2-BB45-36E97302ADDD}" destId="{8C39A80C-131C-4270-AA0A-153D4139BC5B}" srcOrd="1" destOrd="0" parTransId="{E7057704-0FC1-432F-8013-2BD243EFF149}" sibTransId="{3F6AB363-352F-4FE1-8B7C-2A7D500C3B6A}"/>
    <dgm:cxn modelId="{C9771B05-A2DF-4F4C-979F-DB803F255622}" type="presOf" srcId="{2E1037C6-EBA6-4DC1-BE13-74A6800614E1}" destId="{1B0D4808-E984-4EEE-824C-3590E91DD9BE}" srcOrd="0" destOrd="0" presId="urn:microsoft.com/office/officeart/2008/layout/HorizontalMultiLevelHierarchy"/>
    <dgm:cxn modelId="{1EA1ABB2-C1C1-4CEA-AF61-4ACF8EF5DC7E}" type="presOf" srcId="{FB6BE362-A138-494A-AA77-1293C67966EF}" destId="{7B49004F-4F6C-4E42-8E78-3169C65DCE7A}" srcOrd="0" destOrd="0" presId="urn:microsoft.com/office/officeart/2008/layout/HorizontalMultiLevelHierarchy"/>
    <dgm:cxn modelId="{AF92567D-B77E-4407-94F0-67819706D3E0}" type="presOf" srcId="{385D69D9-2DAC-4984-9523-EEBA155E6AE5}" destId="{98AB52DA-E523-4FE4-90D6-591B544A241A}" srcOrd="1" destOrd="0" presId="urn:microsoft.com/office/officeart/2008/layout/HorizontalMultiLevelHierarchy"/>
    <dgm:cxn modelId="{0935301C-7E3B-4A5E-8F4B-548170311D19}" type="presParOf" srcId="{7B49004F-4F6C-4E42-8E78-3169C65DCE7A}" destId="{E1880014-A6AF-4C05-9B31-733617C73FD9}" srcOrd="0" destOrd="0" presId="urn:microsoft.com/office/officeart/2008/layout/HorizontalMultiLevelHierarchy"/>
    <dgm:cxn modelId="{8CAD8C57-7365-450D-AA54-A29EE62E67DB}" type="presParOf" srcId="{E1880014-A6AF-4C05-9B31-733617C73FD9}" destId="{EE0F3FB3-D2E5-4663-A9BA-6A3913616BE7}" srcOrd="0" destOrd="0" presId="urn:microsoft.com/office/officeart/2008/layout/HorizontalMultiLevelHierarchy"/>
    <dgm:cxn modelId="{CEB7A237-7229-47FF-AF28-607F55580083}" type="presParOf" srcId="{E1880014-A6AF-4C05-9B31-733617C73FD9}" destId="{5B5AFF9B-1F63-4865-A152-F140CA6F11EF}" srcOrd="1" destOrd="0" presId="urn:microsoft.com/office/officeart/2008/layout/HorizontalMultiLevelHierarchy"/>
    <dgm:cxn modelId="{3FCA328C-F344-4F01-92A6-7B987FE6AAE7}" type="presParOf" srcId="{5B5AFF9B-1F63-4865-A152-F140CA6F11EF}" destId="{B1A03AF6-D444-4695-90E6-6CA9B411E182}" srcOrd="0" destOrd="0" presId="urn:microsoft.com/office/officeart/2008/layout/HorizontalMultiLevelHierarchy"/>
    <dgm:cxn modelId="{B760CD19-2A17-4B13-8EA0-402B275DEF46}" type="presParOf" srcId="{B1A03AF6-D444-4695-90E6-6CA9B411E182}" destId="{E36D9934-8120-4BA4-A49E-E80A30E2978D}" srcOrd="0" destOrd="0" presId="urn:microsoft.com/office/officeart/2008/layout/HorizontalMultiLevelHierarchy"/>
    <dgm:cxn modelId="{4E63F5C0-0672-4966-A7F2-115D48D9656E}" type="presParOf" srcId="{5B5AFF9B-1F63-4865-A152-F140CA6F11EF}" destId="{6DDF79B9-3A95-4257-ABD2-8D685A06D1BB}" srcOrd="1" destOrd="0" presId="urn:microsoft.com/office/officeart/2008/layout/HorizontalMultiLevelHierarchy"/>
    <dgm:cxn modelId="{BC4FDDA3-3C1E-4179-B469-9A280221A6D8}" type="presParOf" srcId="{6DDF79B9-3A95-4257-ABD2-8D685A06D1BB}" destId="{2E18E6B9-BA8F-4ED7-919B-50E7109632DE}" srcOrd="0" destOrd="0" presId="urn:microsoft.com/office/officeart/2008/layout/HorizontalMultiLevelHierarchy"/>
    <dgm:cxn modelId="{CD585D1F-8F8D-4040-BDD7-C179487D0F02}" type="presParOf" srcId="{6DDF79B9-3A95-4257-ABD2-8D685A06D1BB}" destId="{72DA5BFD-AA15-4AB0-A8C5-5B5C0A5CA57C}" srcOrd="1" destOrd="0" presId="urn:microsoft.com/office/officeart/2008/layout/HorizontalMultiLevelHierarchy"/>
    <dgm:cxn modelId="{48F07809-26B1-4D64-B877-014FBC40DED0}" type="presParOf" srcId="{72DA5BFD-AA15-4AB0-A8C5-5B5C0A5CA57C}" destId="{B561A97E-D49C-4740-80AC-E97BCAD78DF1}" srcOrd="0" destOrd="0" presId="urn:microsoft.com/office/officeart/2008/layout/HorizontalMultiLevelHierarchy"/>
    <dgm:cxn modelId="{779A599A-84FF-4198-B91E-E90DB444DD74}" type="presParOf" srcId="{B561A97E-D49C-4740-80AC-E97BCAD78DF1}" destId="{86CC7546-B299-48C2-9BAD-57CA3ACD8D48}" srcOrd="0" destOrd="0" presId="urn:microsoft.com/office/officeart/2008/layout/HorizontalMultiLevelHierarchy"/>
    <dgm:cxn modelId="{FA4C4F26-971F-46DB-8166-C06F875D7270}" type="presParOf" srcId="{72DA5BFD-AA15-4AB0-A8C5-5B5C0A5CA57C}" destId="{E64AF763-8C62-43EF-A236-2E0F2DBE0473}" srcOrd="1" destOrd="0" presId="urn:microsoft.com/office/officeart/2008/layout/HorizontalMultiLevelHierarchy"/>
    <dgm:cxn modelId="{C64C2166-3300-467E-82F6-A3F7F4FC88AF}" type="presParOf" srcId="{E64AF763-8C62-43EF-A236-2E0F2DBE0473}" destId="{CF1F541A-2346-4763-B137-1D1CA3503F62}" srcOrd="0" destOrd="0" presId="urn:microsoft.com/office/officeart/2008/layout/HorizontalMultiLevelHierarchy"/>
    <dgm:cxn modelId="{B607C2AD-A3B1-476A-988C-DE2D50EBE1F4}" type="presParOf" srcId="{E64AF763-8C62-43EF-A236-2E0F2DBE0473}" destId="{3BFD9CD1-1CD2-46EA-9E3F-0B63F0F48620}" srcOrd="1" destOrd="0" presId="urn:microsoft.com/office/officeart/2008/layout/HorizontalMultiLevelHierarchy"/>
    <dgm:cxn modelId="{CE0355BE-A86F-493E-8B41-22E3E9F546A1}" type="presParOf" srcId="{5B5AFF9B-1F63-4865-A152-F140CA6F11EF}" destId="{1D267656-01E7-4C26-A609-D86DE272D447}" srcOrd="2" destOrd="0" presId="urn:microsoft.com/office/officeart/2008/layout/HorizontalMultiLevelHierarchy"/>
    <dgm:cxn modelId="{DE7E3E80-DD6C-48B8-A7BC-E696193949B9}" type="presParOf" srcId="{1D267656-01E7-4C26-A609-D86DE272D447}" destId="{79AAABF3-4E5A-4380-8C68-10A108BEEA19}" srcOrd="0" destOrd="0" presId="urn:microsoft.com/office/officeart/2008/layout/HorizontalMultiLevelHierarchy"/>
    <dgm:cxn modelId="{5496F375-D242-4810-B713-D0250BD40673}" type="presParOf" srcId="{5B5AFF9B-1F63-4865-A152-F140CA6F11EF}" destId="{E0C0A20F-66A9-40AD-95BB-2472E3EE8794}" srcOrd="3" destOrd="0" presId="urn:microsoft.com/office/officeart/2008/layout/HorizontalMultiLevelHierarchy"/>
    <dgm:cxn modelId="{1410EE1C-6F93-4211-BB03-C7C446F56D51}" type="presParOf" srcId="{E0C0A20F-66A9-40AD-95BB-2472E3EE8794}" destId="{5EA6B275-7E51-4B39-BC43-083873BA7CBA}" srcOrd="0" destOrd="0" presId="urn:microsoft.com/office/officeart/2008/layout/HorizontalMultiLevelHierarchy"/>
    <dgm:cxn modelId="{276B3168-8FA1-4C25-8213-D33BD838B872}" type="presParOf" srcId="{E0C0A20F-66A9-40AD-95BB-2472E3EE8794}" destId="{B7E5FC02-493C-4E7D-8C6C-024E61BE4989}" srcOrd="1" destOrd="0" presId="urn:microsoft.com/office/officeart/2008/layout/HorizontalMultiLevelHierarchy"/>
    <dgm:cxn modelId="{B77CE8EC-3920-40A6-93F3-48BD7EA298A0}" type="presParOf" srcId="{B7E5FC02-493C-4E7D-8C6C-024E61BE4989}" destId="{09AAA145-A3D6-4599-830D-A166212CF2CD}" srcOrd="0" destOrd="0" presId="urn:microsoft.com/office/officeart/2008/layout/HorizontalMultiLevelHierarchy"/>
    <dgm:cxn modelId="{CE86385A-1725-440C-A047-57BCA97AC639}" type="presParOf" srcId="{09AAA145-A3D6-4599-830D-A166212CF2CD}" destId="{140CE812-6CDA-4DD2-92E6-E9ABDFAC5AE9}" srcOrd="0" destOrd="0" presId="urn:microsoft.com/office/officeart/2008/layout/HorizontalMultiLevelHierarchy"/>
    <dgm:cxn modelId="{8FCEC46F-0CD4-42FF-A9EB-D80CADD51EB8}" type="presParOf" srcId="{B7E5FC02-493C-4E7D-8C6C-024E61BE4989}" destId="{294541EE-8118-4089-93F2-54445F7B505F}" srcOrd="1" destOrd="0" presId="urn:microsoft.com/office/officeart/2008/layout/HorizontalMultiLevelHierarchy"/>
    <dgm:cxn modelId="{0976BF4A-7C0A-475A-8DA4-F1DC5862F587}" type="presParOf" srcId="{294541EE-8118-4089-93F2-54445F7B505F}" destId="{6CACC8C7-DEB0-48F0-A36A-DEB8DD30DBF3}" srcOrd="0" destOrd="0" presId="urn:microsoft.com/office/officeart/2008/layout/HorizontalMultiLevelHierarchy"/>
    <dgm:cxn modelId="{8361A157-130F-4B6D-B501-7ED26CDCD9D5}" type="presParOf" srcId="{294541EE-8118-4089-93F2-54445F7B505F}" destId="{A55BF4AB-830A-48AA-8523-899963EF2F82}" srcOrd="1" destOrd="0" presId="urn:microsoft.com/office/officeart/2008/layout/HorizontalMultiLevelHierarchy"/>
    <dgm:cxn modelId="{54A2EC98-6A0E-4FE4-9655-45DB4E2B6B1C}" type="presParOf" srcId="{A55BF4AB-830A-48AA-8523-899963EF2F82}" destId="{2FEA3C0C-0FD5-4FEE-A8FB-9A82025D9719}" srcOrd="0" destOrd="0" presId="urn:microsoft.com/office/officeart/2008/layout/HorizontalMultiLevelHierarchy"/>
    <dgm:cxn modelId="{8EE7B37D-36B0-4EB1-BA42-74122F73407C}" type="presParOf" srcId="{2FEA3C0C-0FD5-4FEE-A8FB-9A82025D9719}" destId="{CAEED003-3F8E-4042-82DD-41484815E96F}" srcOrd="0" destOrd="0" presId="urn:microsoft.com/office/officeart/2008/layout/HorizontalMultiLevelHierarchy"/>
    <dgm:cxn modelId="{F81DC82E-83D1-403D-89A7-34EED133662B}" type="presParOf" srcId="{A55BF4AB-830A-48AA-8523-899963EF2F82}" destId="{4951CDB2-9559-4FBC-B00C-AB4999F0E0EA}" srcOrd="1" destOrd="0" presId="urn:microsoft.com/office/officeart/2008/layout/HorizontalMultiLevelHierarchy"/>
    <dgm:cxn modelId="{1C348E9B-5993-4F2A-9C44-0DF82051F130}" type="presParOf" srcId="{4951CDB2-9559-4FBC-B00C-AB4999F0E0EA}" destId="{B0D02465-F2F5-43FF-9A58-263F679F24EA}" srcOrd="0" destOrd="0" presId="urn:microsoft.com/office/officeart/2008/layout/HorizontalMultiLevelHierarchy"/>
    <dgm:cxn modelId="{31C39E2B-266F-45F9-9F8D-DA6DD94A4A48}" type="presParOf" srcId="{4951CDB2-9559-4FBC-B00C-AB4999F0E0EA}" destId="{C0783904-6381-4CEB-A1A1-024DA5CECCD1}" srcOrd="1" destOrd="0" presId="urn:microsoft.com/office/officeart/2008/layout/HorizontalMultiLevelHierarchy"/>
    <dgm:cxn modelId="{42BFAF8C-47D0-4F72-BB61-F5F5661D26DA}" type="presParOf" srcId="{A55BF4AB-830A-48AA-8523-899963EF2F82}" destId="{1D499C38-ACCF-4212-A674-EE655F822FA2}" srcOrd="2" destOrd="0" presId="urn:microsoft.com/office/officeart/2008/layout/HorizontalMultiLevelHierarchy"/>
    <dgm:cxn modelId="{9E5EDE41-B157-4EC2-849B-ECE36D626E98}" type="presParOf" srcId="{1D499C38-ACCF-4212-A674-EE655F822FA2}" destId="{EE075AC9-9F1D-4329-95E0-C5B450457393}" srcOrd="0" destOrd="0" presId="urn:microsoft.com/office/officeart/2008/layout/HorizontalMultiLevelHierarchy"/>
    <dgm:cxn modelId="{F4D21B2D-3C75-48A2-8901-A2408F937DA7}" type="presParOf" srcId="{A55BF4AB-830A-48AA-8523-899963EF2F82}" destId="{1C63DE7B-6ABA-49ED-AFFB-84EB58BB739D}" srcOrd="3" destOrd="0" presId="urn:microsoft.com/office/officeart/2008/layout/HorizontalMultiLevelHierarchy"/>
    <dgm:cxn modelId="{2203A2C6-5FAE-4DD4-A4E2-6B3C83C0F2A2}" type="presParOf" srcId="{1C63DE7B-6ABA-49ED-AFFB-84EB58BB739D}" destId="{632CA971-26A8-4106-9711-D70E5E31F289}" srcOrd="0" destOrd="0" presId="urn:microsoft.com/office/officeart/2008/layout/HorizontalMultiLevelHierarchy"/>
    <dgm:cxn modelId="{1D732F09-2C3F-4474-BAD5-00128A00AE64}" type="presParOf" srcId="{1C63DE7B-6ABA-49ED-AFFB-84EB58BB739D}" destId="{476E5D0A-001A-46E0-8969-1E921081D97C}" srcOrd="1" destOrd="0" presId="urn:microsoft.com/office/officeart/2008/layout/HorizontalMultiLevelHierarchy"/>
    <dgm:cxn modelId="{B2353478-D359-4465-B394-F8A089C99596}" type="presParOf" srcId="{A55BF4AB-830A-48AA-8523-899963EF2F82}" destId="{F18B912C-EB81-4139-AD0F-5E8A6D3979CB}" srcOrd="4" destOrd="0" presId="urn:microsoft.com/office/officeart/2008/layout/HorizontalMultiLevelHierarchy"/>
    <dgm:cxn modelId="{726E70E3-DA6D-41D6-BB28-2F7BBC2E9A62}" type="presParOf" srcId="{F18B912C-EB81-4139-AD0F-5E8A6D3979CB}" destId="{18CF0034-7691-45DA-B52D-46B449491042}" srcOrd="0" destOrd="0" presId="urn:microsoft.com/office/officeart/2008/layout/HorizontalMultiLevelHierarchy"/>
    <dgm:cxn modelId="{79F943A3-7B21-4F9B-A169-9C950236120A}" type="presParOf" srcId="{A55BF4AB-830A-48AA-8523-899963EF2F82}" destId="{6AFB86F4-AFB6-4D1A-94CF-109192F5D7BC}" srcOrd="5" destOrd="0" presId="urn:microsoft.com/office/officeart/2008/layout/HorizontalMultiLevelHierarchy"/>
    <dgm:cxn modelId="{5CEBD0C3-B374-4319-8B16-E68344A2B8F7}" type="presParOf" srcId="{6AFB86F4-AFB6-4D1A-94CF-109192F5D7BC}" destId="{19FCFD23-9300-4E8D-9BB0-F19214308FB4}" srcOrd="0" destOrd="0" presId="urn:microsoft.com/office/officeart/2008/layout/HorizontalMultiLevelHierarchy"/>
    <dgm:cxn modelId="{4DD22260-B813-435F-BFC8-6C3890F45D03}" type="presParOf" srcId="{6AFB86F4-AFB6-4D1A-94CF-109192F5D7BC}" destId="{9ED2F0D3-B2EA-45F1-B62D-CA4EF06F5019}" srcOrd="1" destOrd="0" presId="urn:microsoft.com/office/officeart/2008/layout/HorizontalMultiLevelHierarchy"/>
    <dgm:cxn modelId="{84E274FB-0586-4D8A-852A-87CACCB1C97D}" type="presParOf" srcId="{A55BF4AB-830A-48AA-8523-899963EF2F82}" destId="{C3F52473-06CD-440E-A687-C4EF146C86AD}" srcOrd="6" destOrd="0" presId="urn:microsoft.com/office/officeart/2008/layout/HorizontalMultiLevelHierarchy"/>
    <dgm:cxn modelId="{D4C6BC0F-6057-4BB5-BB3D-08C527800995}" type="presParOf" srcId="{C3F52473-06CD-440E-A687-C4EF146C86AD}" destId="{AEB1779A-759B-495F-B060-01FEB3355C19}" srcOrd="0" destOrd="0" presId="urn:microsoft.com/office/officeart/2008/layout/HorizontalMultiLevelHierarchy"/>
    <dgm:cxn modelId="{62460320-274D-40B3-9C2A-90E80C0891C9}" type="presParOf" srcId="{A55BF4AB-830A-48AA-8523-899963EF2F82}" destId="{33B30EBF-76DE-48D1-A48B-AD37B49E1353}" srcOrd="7" destOrd="0" presId="urn:microsoft.com/office/officeart/2008/layout/HorizontalMultiLevelHierarchy"/>
    <dgm:cxn modelId="{A7C40F31-9A07-4219-82AE-096EAA9A290D}" type="presParOf" srcId="{33B30EBF-76DE-48D1-A48B-AD37B49E1353}" destId="{B7D9F318-3FE3-410A-8D24-A2E11DEE7B9C}" srcOrd="0" destOrd="0" presId="urn:microsoft.com/office/officeart/2008/layout/HorizontalMultiLevelHierarchy"/>
    <dgm:cxn modelId="{0C3720B8-BCF0-4BDB-81AA-9A03A31BA4A4}" type="presParOf" srcId="{33B30EBF-76DE-48D1-A48B-AD37B49E1353}" destId="{A507ED7E-FCC5-42E6-9E83-ED5EA2D7A9D2}" srcOrd="1" destOrd="0" presId="urn:microsoft.com/office/officeart/2008/layout/HorizontalMultiLevelHierarchy"/>
    <dgm:cxn modelId="{E0B0D659-8667-4E06-94AC-466E36F9DE43}" type="presParOf" srcId="{A55BF4AB-830A-48AA-8523-899963EF2F82}" destId="{DFBF7D04-8DA9-4E86-86B7-60A4912D5D26}" srcOrd="8" destOrd="0" presId="urn:microsoft.com/office/officeart/2008/layout/HorizontalMultiLevelHierarchy"/>
    <dgm:cxn modelId="{4946EED8-D787-4A48-9822-293E757EB6EC}" type="presParOf" srcId="{DFBF7D04-8DA9-4E86-86B7-60A4912D5D26}" destId="{198244F2-4493-4486-A9B2-3040739AC1AD}" srcOrd="0" destOrd="0" presId="urn:microsoft.com/office/officeart/2008/layout/HorizontalMultiLevelHierarchy"/>
    <dgm:cxn modelId="{4513F5D0-BEF9-4DA2-8967-9D5246F43609}" type="presParOf" srcId="{A55BF4AB-830A-48AA-8523-899963EF2F82}" destId="{11A40EAA-7799-4BDD-B183-48B2EACCC302}" srcOrd="9" destOrd="0" presId="urn:microsoft.com/office/officeart/2008/layout/HorizontalMultiLevelHierarchy"/>
    <dgm:cxn modelId="{6A508C94-A394-4A0E-9936-637AFDAAFDBA}" type="presParOf" srcId="{11A40EAA-7799-4BDD-B183-48B2EACCC302}" destId="{8FEC624B-0B1C-4407-9A9A-1E7ECBAC21AB}" srcOrd="0" destOrd="0" presId="urn:microsoft.com/office/officeart/2008/layout/HorizontalMultiLevelHierarchy"/>
    <dgm:cxn modelId="{92424831-CAA2-4D47-BF66-9F0549FD68B4}" type="presParOf" srcId="{11A40EAA-7799-4BDD-B183-48B2EACCC302}" destId="{C352F7D1-E065-4B02-8330-57B6A563193F}" srcOrd="1" destOrd="0" presId="urn:microsoft.com/office/officeart/2008/layout/HorizontalMultiLevelHierarchy"/>
    <dgm:cxn modelId="{85544738-AC58-4E09-A83A-ACD1287F3C6E}" type="presParOf" srcId="{A55BF4AB-830A-48AA-8523-899963EF2F82}" destId="{E2B8359C-562C-482F-AEF1-1659F1374105}" srcOrd="10" destOrd="0" presId="urn:microsoft.com/office/officeart/2008/layout/HorizontalMultiLevelHierarchy"/>
    <dgm:cxn modelId="{E05D0447-C302-4B3E-9685-780ED33FC02E}" type="presParOf" srcId="{E2B8359C-562C-482F-AEF1-1659F1374105}" destId="{98AB52DA-E523-4FE4-90D6-591B544A241A}" srcOrd="0" destOrd="0" presId="urn:microsoft.com/office/officeart/2008/layout/HorizontalMultiLevelHierarchy"/>
    <dgm:cxn modelId="{F4814BC0-76DD-4E32-8205-7462A4622C14}" type="presParOf" srcId="{A55BF4AB-830A-48AA-8523-899963EF2F82}" destId="{E1D1F049-9AF7-42E0-81B5-4AA6767D3EBD}" srcOrd="11" destOrd="0" presId="urn:microsoft.com/office/officeart/2008/layout/HorizontalMultiLevelHierarchy"/>
    <dgm:cxn modelId="{D1A2D22B-A0B0-4BB9-8D81-763EAB1A8078}" type="presParOf" srcId="{E1D1F049-9AF7-42E0-81B5-4AA6767D3EBD}" destId="{1EC69CDE-6426-4C34-8579-A6B904D0A995}" srcOrd="0" destOrd="0" presId="urn:microsoft.com/office/officeart/2008/layout/HorizontalMultiLevelHierarchy"/>
    <dgm:cxn modelId="{D3010385-3176-4DE0-A42F-02A87481F25C}" type="presParOf" srcId="{E1D1F049-9AF7-42E0-81B5-4AA6767D3EBD}" destId="{61FD9C2F-5E9D-4979-95B2-9409BA4331BF}" srcOrd="1" destOrd="0" presId="urn:microsoft.com/office/officeart/2008/layout/HorizontalMultiLevelHierarchy"/>
    <dgm:cxn modelId="{43B74318-E80D-4A6F-93CA-CB85E6E8F5F7}" type="presParOf" srcId="{A55BF4AB-830A-48AA-8523-899963EF2F82}" destId="{04062733-58CF-4897-9A4D-6A6A581829DB}" srcOrd="12" destOrd="0" presId="urn:microsoft.com/office/officeart/2008/layout/HorizontalMultiLevelHierarchy"/>
    <dgm:cxn modelId="{DE434714-83D9-409C-AD14-15D203E66695}" type="presParOf" srcId="{04062733-58CF-4897-9A4D-6A6A581829DB}" destId="{520C68D6-67AE-4416-A845-5209601B9455}" srcOrd="0" destOrd="0" presId="urn:microsoft.com/office/officeart/2008/layout/HorizontalMultiLevelHierarchy"/>
    <dgm:cxn modelId="{A7A7F8D5-4C48-4D83-AD26-9D18B4C5A30B}" type="presParOf" srcId="{A55BF4AB-830A-48AA-8523-899963EF2F82}" destId="{F4E14A38-2858-4F49-99E1-D04C514CDA6F}" srcOrd="13" destOrd="0" presId="urn:microsoft.com/office/officeart/2008/layout/HorizontalMultiLevelHierarchy"/>
    <dgm:cxn modelId="{DC39275B-4CB7-40F5-BA8A-B6AAC61D93C7}" type="presParOf" srcId="{F4E14A38-2858-4F49-99E1-D04C514CDA6F}" destId="{AEDC42B4-52A3-4A15-9DAA-76A120959252}" srcOrd="0" destOrd="0" presId="urn:microsoft.com/office/officeart/2008/layout/HorizontalMultiLevelHierarchy"/>
    <dgm:cxn modelId="{5A03298C-6201-4B09-8D25-C3F6BFA1FD3D}" type="presParOf" srcId="{F4E14A38-2858-4F49-99E1-D04C514CDA6F}" destId="{57379693-CEFE-479C-A00B-EA4614E43EE4}" srcOrd="1" destOrd="0" presId="urn:microsoft.com/office/officeart/2008/layout/HorizontalMultiLevelHierarchy"/>
    <dgm:cxn modelId="{4E2C1A14-9C2F-4EA0-869F-4D9C50B162C7}" type="presParOf" srcId="{A55BF4AB-830A-48AA-8523-899963EF2F82}" destId="{1B0D4808-E984-4EEE-824C-3590E91DD9BE}" srcOrd="14" destOrd="0" presId="urn:microsoft.com/office/officeart/2008/layout/HorizontalMultiLevelHierarchy"/>
    <dgm:cxn modelId="{AE456040-5362-483B-907C-A7A8CDD6BBF5}" type="presParOf" srcId="{1B0D4808-E984-4EEE-824C-3590E91DD9BE}" destId="{3DBF522E-860F-4103-9267-987BB4154BB0}" srcOrd="0" destOrd="0" presId="urn:microsoft.com/office/officeart/2008/layout/HorizontalMultiLevelHierarchy"/>
    <dgm:cxn modelId="{9FA1E9CD-4837-4D47-8AC6-CA167C8B614F}" type="presParOf" srcId="{A55BF4AB-830A-48AA-8523-899963EF2F82}" destId="{B24BEEBC-15F4-4CE1-8827-762C02415515}" srcOrd="15" destOrd="0" presId="urn:microsoft.com/office/officeart/2008/layout/HorizontalMultiLevelHierarchy"/>
    <dgm:cxn modelId="{D7703196-6E11-40BE-8E99-863FFAF46B89}" type="presParOf" srcId="{B24BEEBC-15F4-4CE1-8827-762C02415515}" destId="{64396EE0-62EB-448B-9B34-3C9A516416AB}" srcOrd="0" destOrd="0" presId="urn:microsoft.com/office/officeart/2008/layout/HorizontalMultiLevelHierarchy"/>
    <dgm:cxn modelId="{9581E43D-5A1B-4471-A6A0-44BB8504A5A8}" type="presParOf" srcId="{B24BEEBC-15F4-4CE1-8827-762C02415515}" destId="{85F33249-046D-4DF1-B9D2-C98C5CC7327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27F3CB81-017D-4249-A73B-B79E28057A3C}">
      <dgm:prSet custT="1"/>
      <dgm:spPr/>
      <dgm:t>
        <a:bodyPr/>
        <a:lstStyle/>
        <a:p>
          <a:pPr rtl="1"/>
          <a:r>
            <a:rPr lang="fa-IR" sz="2800" smtClean="0">
              <a:solidFill>
                <a:schemeClr val="bg1"/>
              </a:solidFill>
              <a:cs typeface="B Badr" panose="00000400000000000000" pitchFamily="2" charset="-78"/>
            </a:rPr>
            <a:t>و منها: النهي‏</a:t>
          </a:r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CBE0543-0F40-4F41-ACA1-2F915AA3A7B5}" type="parTrans" cxnId="{DC878AD1-F8EE-458E-A623-A25FEC0DE0E4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5D6967E-FCD8-4C7B-93E2-6CF5F36D7EE7}" type="sibTrans" cxnId="{DC878AD1-F8EE-458E-A623-A25FEC0DE0E4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CB47A56-D1D7-4C28-B03B-14245ACF21A6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له حرف واحد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A157BA2-424C-46FF-BCC9-3B05F76056A0}" type="parTrans" cxnId="{E6854DD4-E944-4FBD-A32D-E29D0E70E7AB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8BFC0FF-3727-4EBC-9F29-BEE4D25DD0CF}" type="sibTrans" cxnId="{E6854DD4-E944-4FBD-A32D-E29D0E70E7AB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FFC6448-C1C8-440B-B1C9-2BFB37ECB133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هو (لا) الجازمة فى نحو قولك: لا تفعل</a:t>
          </a:r>
          <a:r>
            <a:rPr lang="en-US" sz="18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8E6FE3F-8C33-4669-AD88-FAF65F7D60F6}" type="parTrans" cxnId="{27358FA2-FEAC-4439-A694-0F74E5F16B21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330D4D9-742F-45B8-8918-1AE2007EA2D8}" type="sibTrans" cxnId="{27358FA2-FEAC-4439-A694-0F74E5F16B21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4B72F70-EC45-463C-8513-DF31A7FBC7AE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هو كالأمر فى الاستعلاء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2D30A15-AD25-486B-B58D-3CA608073E77}" type="parTrans" cxnId="{2601977A-A082-438B-9DD3-7EB6C1C82D6A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FCDBD2-F91C-4D57-8835-7704F23816AF}" type="sibTrans" cxnId="{2601977A-A082-438B-9DD3-7EB6C1C82D6A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3CD03FF-B7F0-46B6-85EA-B633AA1F4E25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قد يستعمل فى غير طلب الكف‏  أو الترك‏ ؛ كالتهديد؛ كقولك لعبد لا يمتثل أمرك: </a:t>
          </a:r>
          <a:r>
            <a:rPr lang="en-US" sz="18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لا تمتثل أمري!</a:t>
          </a:r>
          <a:r>
            <a:rPr lang="en-US" sz="1800" smtClean="0">
              <a:solidFill>
                <a:schemeClr val="bg1"/>
              </a:solidFill>
              <a:cs typeface="B Badr" panose="00000400000000000000" pitchFamily="2" charset="-78"/>
            </a:rPr>
            <a:t>(.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DB8E4C-40A5-49F1-ADED-B96AD0435F04}" type="parTrans" cxnId="{6BC8C583-A8CE-4065-8705-1E513782BD99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53F59D-AEF1-4D5A-943F-9F8FCF5AEE13}" type="sibTrans" cxnId="{6BC8C583-A8CE-4065-8705-1E513782BD99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1A34203-E7C5-40BD-A402-55C28BD19578}">
      <dgm:prSet custT="1"/>
      <dgm:spPr/>
      <dgm:t>
        <a:bodyPr/>
        <a:lstStyle/>
        <a:p>
          <a:pPr rtl="1"/>
          <a:r>
            <a:rPr lang="fa-IR" sz="2400" smtClean="0">
              <a:solidFill>
                <a:schemeClr val="bg1"/>
              </a:solidFill>
              <a:cs typeface="B Badr" panose="00000400000000000000" pitchFamily="2" charset="-78"/>
            </a:rPr>
            <a:t>و هذه الأربعة  يجوز تقدير الشرط بعدها؛ </a:t>
          </a:r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3241F03-5218-43FB-B801-714FE5473578}" type="parTrans" cxnId="{FA76CB44-5177-482F-9E00-91A4BD4D5E35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0158F3-35C9-404B-A967-3E900EE57A2E}" type="sibTrans" cxnId="{FA76CB44-5177-482F-9E00-91A4BD4D5E35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69A90C1-A23A-42C6-B559-973A9AA62E03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كقولك: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F5D3AF7-2005-40CE-81E9-32C9B61D61AB}" type="parTrans" cxnId="{8A96AEAC-0A56-4381-9215-D0A50162E067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473ABC3-31CE-444C-BDBD-8078072CFF6A}" type="sibTrans" cxnId="{8A96AEAC-0A56-4381-9215-D0A50162E067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1C2981-2338-4BE0-9077-8E5463D863EC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(ليت لى‏ مالا أنفقه)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7F057A7-E724-4FD7-84A0-05A70D774B3D}" type="parTrans" cxnId="{C02611C7-0E0E-4DED-9D1E-42920645751F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508486A-DF3B-4C4C-B98A-3C3929C7AAE3}" type="sibTrans" cxnId="{C02611C7-0E0E-4DED-9D1E-42920645751F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BF2B339-418C-4494-AF70-7FA7AE723918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(أين بيتك أزرك؟) 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774343A-D9DF-44B1-8CD2-A0AA9A9D2B37}" type="parTrans" cxnId="{C8377942-7828-442C-B903-3A047399058E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6B3540A-BD74-42C9-8DF2-43D22885C47B}" type="sibTrans" cxnId="{C8377942-7828-442C-B903-3A047399058E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45A74E-7845-4A12-9703-2DE24B5BBC63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(أكرمنى أكرمك‏)  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F328667-60D3-4DCE-9B56-50F3BA3953E0}" type="parTrans" cxnId="{3AC65F18-5F64-400D-B242-B06A1F80396E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EA0D807-006F-43FA-A654-F304D5EE0B5C}" type="sibTrans" cxnId="{3AC65F18-5F64-400D-B242-B06A1F80396E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0139155-099F-4A87-92F9-D89721B6FAB1}">
      <dgm:prSet custT="1"/>
      <dgm:spPr/>
      <dgm:t>
        <a:bodyPr/>
        <a:lstStyle/>
        <a:p>
          <a:pPr rtl="1"/>
          <a:r>
            <a:rPr lang="fa-IR" sz="1800" smtClean="0">
              <a:solidFill>
                <a:schemeClr val="bg1"/>
              </a:solidFill>
              <a:cs typeface="B Badr" panose="00000400000000000000" pitchFamily="2" charset="-78"/>
            </a:rPr>
            <a:t>و (لا تشتمنى يكن خيرا لك)‏ .</a:t>
          </a:r>
          <a:endParaRPr lang="fa-IR" sz="1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A7E1AAE-8DEF-4768-AD7D-24ABF17A3004}" type="parTrans" cxnId="{27D85C5A-82FC-4E2A-AB1B-A1EC4E96E389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0F00AD-1308-4147-BEB1-FD31543951D8}" type="sibTrans" cxnId="{27D85C5A-82FC-4E2A-AB1B-A1EC4E96E389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EDCFA5C-67E7-4A2C-84C9-1F810E7CC609}" type="pres">
      <dgm:prSet presAssocID="{27F3CB81-017D-4249-A73B-B79E28057A3C}" presName="root1" presStyleCnt="0"/>
      <dgm:spPr/>
    </dgm:pt>
    <dgm:pt modelId="{54A66A7F-AC6C-4AF8-802B-F39EBB44C6A4}" type="pres">
      <dgm:prSet presAssocID="{27F3CB81-017D-4249-A73B-B79E28057A3C}" presName="LevelOneTextNode" presStyleLbl="node0" presStyleIdx="0" presStyleCnt="2" custScaleY="451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E6E1B2C-B4D1-410A-8CBB-4A39AA39E9AB}" type="pres">
      <dgm:prSet presAssocID="{27F3CB81-017D-4249-A73B-B79E28057A3C}" presName="level2hierChild" presStyleCnt="0"/>
      <dgm:spPr/>
    </dgm:pt>
    <dgm:pt modelId="{3FF70257-91CB-4EB7-85F9-7F684F07C4BF}" type="pres">
      <dgm:prSet presAssocID="{5A157BA2-424C-46FF-BCC9-3B05F76056A0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90E864CF-D62A-423D-9DD5-C8F437E5B904}" type="pres">
      <dgm:prSet presAssocID="{5A157BA2-424C-46FF-BCC9-3B05F76056A0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51B1E43E-F1E0-4E0C-BB8A-EBC5FD6A9286}" type="pres">
      <dgm:prSet presAssocID="{0CB47A56-D1D7-4C28-B03B-14245ACF21A6}" presName="root2" presStyleCnt="0"/>
      <dgm:spPr/>
    </dgm:pt>
    <dgm:pt modelId="{D4E7B8F9-372A-487D-A48B-1FD2AB65F3D7}" type="pres">
      <dgm:prSet presAssocID="{0CB47A56-D1D7-4C28-B03B-14245ACF21A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BA5A7B-2568-475A-9F33-F4921B75EEEC}" type="pres">
      <dgm:prSet presAssocID="{0CB47A56-D1D7-4C28-B03B-14245ACF21A6}" presName="level3hierChild" presStyleCnt="0"/>
      <dgm:spPr/>
    </dgm:pt>
    <dgm:pt modelId="{79368E21-0AD9-4A8F-A0B6-FC9591B8A575}" type="pres">
      <dgm:prSet presAssocID="{B8E6FE3F-8C33-4669-AD88-FAF65F7D60F6}" presName="conn2-1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5A3571A9-AEC1-443D-AE0B-D10D1508B53A}" type="pres">
      <dgm:prSet presAssocID="{B8E6FE3F-8C33-4669-AD88-FAF65F7D60F6}" presName="connTx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81C92625-532C-4D5B-9949-80C7C51505AA}" type="pres">
      <dgm:prSet presAssocID="{0FFC6448-C1C8-440B-B1C9-2BFB37ECB133}" presName="root2" presStyleCnt="0"/>
      <dgm:spPr/>
    </dgm:pt>
    <dgm:pt modelId="{CB17225E-AB7F-4C07-B88C-F3FC2F66830F}" type="pres">
      <dgm:prSet presAssocID="{0FFC6448-C1C8-440B-B1C9-2BFB37ECB133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D4FFB5-2D57-4E69-9E5B-C5625205E8CE}" type="pres">
      <dgm:prSet presAssocID="{0FFC6448-C1C8-440B-B1C9-2BFB37ECB133}" presName="level3hierChild" presStyleCnt="0"/>
      <dgm:spPr/>
    </dgm:pt>
    <dgm:pt modelId="{6A3621F0-65CA-4866-BAB0-95C0756310CF}" type="pres">
      <dgm:prSet presAssocID="{C2D30A15-AD25-486B-B58D-3CA608073E77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892B4D67-EC1B-4F8C-84EF-473E934CAE03}" type="pres">
      <dgm:prSet presAssocID="{C2D30A15-AD25-486B-B58D-3CA608073E77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D5BF8248-C31F-48E7-AD46-8F9047CA0200}" type="pres">
      <dgm:prSet presAssocID="{74B72F70-EC45-463C-8513-DF31A7FBC7AE}" presName="root2" presStyleCnt="0"/>
      <dgm:spPr/>
    </dgm:pt>
    <dgm:pt modelId="{D39B678A-D806-4C52-B338-F4058336042C}" type="pres">
      <dgm:prSet presAssocID="{74B72F70-EC45-463C-8513-DF31A7FBC7A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5C972A7-4E6F-4975-B5D3-2C591FBE3F51}" type="pres">
      <dgm:prSet presAssocID="{74B72F70-EC45-463C-8513-DF31A7FBC7AE}" presName="level3hierChild" presStyleCnt="0"/>
      <dgm:spPr/>
    </dgm:pt>
    <dgm:pt modelId="{FE82F032-A5FC-4434-86D3-3997E5B8D627}" type="pres">
      <dgm:prSet presAssocID="{7EDB8E4C-40A5-49F1-ADED-B96AD0435F04}" presName="conn2-1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EA38F5B0-9D76-4A45-8E49-014962903C15}" type="pres">
      <dgm:prSet presAssocID="{7EDB8E4C-40A5-49F1-ADED-B96AD0435F04}" presName="connTx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CFF3FCA5-7910-427A-9217-E5313543A8DE}" type="pres">
      <dgm:prSet presAssocID="{73CD03FF-B7F0-46B6-85EA-B633AA1F4E25}" presName="root2" presStyleCnt="0"/>
      <dgm:spPr/>
    </dgm:pt>
    <dgm:pt modelId="{AB6A3703-8355-4B42-BBD4-EFA911116B41}" type="pres">
      <dgm:prSet presAssocID="{73CD03FF-B7F0-46B6-85EA-B633AA1F4E25}" presName="LevelTwoTextNode" presStyleLbl="node3" presStyleIdx="1" presStyleCnt="6" custScaleY="1966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AD7FCC5-82CC-4705-8779-0BA43465AFCF}" type="pres">
      <dgm:prSet presAssocID="{73CD03FF-B7F0-46B6-85EA-B633AA1F4E25}" presName="level3hierChild" presStyleCnt="0"/>
      <dgm:spPr/>
    </dgm:pt>
    <dgm:pt modelId="{82800CA6-6903-4ABA-B9E8-E8341867CAFC}" type="pres">
      <dgm:prSet presAssocID="{D1A34203-E7C5-40BD-A402-55C28BD19578}" presName="root1" presStyleCnt="0"/>
      <dgm:spPr/>
    </dgm:pt>
    <dgm:pt modelId="{83A834EA-5BE5-4563-8A78-F960D477185B}" type="pres">
      <dgm:prSet presAssocID="{D1A34203-E7C5-40BD-A402-55C28BD19578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CD0580-71A2-4D2A-9714-80772809BF36}" type="pres">
      <dgm:prSet presAssocID="{D1A34203-E7C5-40BD-A402-55C28BD19578}" presName="level2hierChild" presStyleCnt="0"/>
      <dgm:spPr/>
    </dgm:pt>
    <dgm:pt modelId="{43AC2A56-BA9E-4D9F-85B6-CC67589CA9AA}" type="pres">
      <dgm:prSet presAssocID="{6F5D3AF7-2005-40CE-81E9-32C9B61D61AB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AF698882-EE85-4E58-8DAD-F59F02BC5BC2}" type="pres">
      <dgm:prSet presAssocID="{6F5D3AF7-2005-40CE-81E9-32C9B61D61AB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E949CE26-10E6-44FA-87B2-5B438C955FB8}" type="pres">
      <dgm:prSet presAssocID="{069A90C1-A23A-42C6-B559-973A9AA62E03}" presName="root2" presStyleCnt="0"/>
      <dgm:spPr/>
    </dgm:pt>
    <dgm:pt modelId="{687BAAD6-46AE-43E2-8786-4D4C87855E30}" type="pres">
      <dgm:prSet presAssocID="{069A90C1-A23A-42C6-B559-973A9AA62E0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07DA26E-24D4-42B1-970F-90CC63CCEDCC}" type="pres">
      <dgm:prSet presAssocID="{069A90C1-A23A-42C6-B559-973A9AA62E03}" presName="level3hierChild" presStyleCnt="0"/>
      <dgm:spPr/>
    </dgm:pt>
    <dgm:pt modelId="{D2D1C667-03EB-4BEF-91AD-033FE349DE60}" type="pres">
      <dgm:prSet presAssocID="{27F057A7-E724-4FD7-84A0-05A70D774B3D}" presName="conn2-1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7E797668-7F4B-4671-BACE-546DDDB3E25A}" type="pres">
      <dgm:prSet presAssocID="{27F057A7-E724-4FD7-84A0-05A70D774B3D}" presName="connTx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1F55C048-B980-4CE4-954B-7EC62DB467A2}" type="pres">
      <dgm:prSet presAssocID="{4A1C2981-2338-4BE0-9077-8E5463D863EC}" presName="root2" presStyleCnt="0"/>
      <dgm:spPr/>
    </dgm:pt>
    <dgm:pt modelId="{9869C12C-C83B-4E27-A7F1-E7D2F3C20FB5}" type="pres">
      <dgm:prSet presAssocID="{4A1C2981-2338-4BE0-9077-8E5463D863EC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84E78C0-F483-4F6C-BDD3-064B11D2603E}" type="pres">
      <dgm:prSet presAssocID="{4A1C2981-2338-4BE0-9077-8E5463D863EC}" presName="level3hierChild" presStyleCnt="0"/>
      <dgm:spPr/>
    </dgm:pt>
    <dgm:pt modelId="{DEFA12BE-2522-4080-8292-85A71EC4F02D}" type="pres">
      <dgm:prSet presAssocID="{F774343A-D9DF-44B1-8CD2-A0AA9A9D2B37}" presName="conn2-1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77B4D662-3580-499B-9290-EDF59C6BA080}" type="pres">
      <dgm:prSet presAssocID="{F774343A-D9DF-44B1-8CD2-A0AA9A9D2B37}" presName="connTx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39D916FB-113B-4182-86EB-8AC7AB24BA2A}" type="pres">
      <dgm:prSet presAssocID="{5BF2B339-418C-4494-AF70-7FA7AE723918}" presName="root2" presStyleCnt="0"/>
      <dgm:spPr/>
    </dgm:pt>
    <dgm:pt modelId="{5BB63CA5-4750-4AAF-8AE0-127C395EDC8C}" type="pres">
      <dgm:prSet presAssocID="{5BF2B339-418C-4494-AF70-7FA7AE723918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25BA61A-A796-4DD2-B584-59C261D75023}" type="pres">
      <dgm:prSet presAssocID="{5BF2B339-418C-4494-AF70-7FA7AE723918}" presName="level3hierChild" presStyleCnt="0"/>
      <dgm:spPr/>
    </dgm:pt>
    <dgm:pt modelId="{80E72018-AD4C-4073-9102-59AE3E891BC9}" type="pres">
      <dgm:prSet presAssocID="{6F328667-60D3-4DCE-9B56-50F3BA3953E0}" presName="conn2-1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91DC4267-BBEC-40E6-BD33-D15EE50C5326}" type="pres">
      <dgm:prSet presAssocID="{6F328667-60D3-4DCE-9B56-50F3BA3953E0}" presName="connTx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385B7E35-BC73-4047-B731-EBE4A97D9300}" type="pres">
      <dgm:prSet presAssocID="{1C45A74E-7845-4A12-9703-2DE24B5BBC63}" presName="root2" presStyleCnt="0"/>
      <dgm:spPr/>
    </dgm:pt>
    <dgm:pt modelId="{599B6749-C7E0-449A-A428-B95FF9BA76C8}" type="pres">
      <dgm:prSet presAssocID="{1C45A74E-7845-4A12-9703-2DE24B5BBC63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1086E8D-CFF0-460D-8D20-BE8763D0683B}" type="pres">
      <dgm:prSet presAssocID="{1C45A74E-7845-4A12-9703-2DE24B5BBC63}" presName="level3hierChild" presStyleCnt="0"/>
      <dgm:spPr/>
    </dgm:pt>
    <dgm:pt modelId="{F9D65597-ED98-4E0A-9AE3-EA26D9E74834}" type="pres">
      <dgm:prSet presAssocID="{6A7E1AAE-8DEF-4768-AD7D-24ABF17A3004}" presName="conn2-1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8ADCB2AB-278A-4B9E-AEC8-16D1146EA7AF}" type="pres">
      <dgm:prSet presAssocID="{6A7E1AAE-8DEF-4768-AD7D-24ABF17A3004}" presName="connTx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A90306AF-E8CC-4436-B1B7-6335F2692056}" type="pres">
      <dgm:prSet presAssocID="{D0139155-099F-4A87-92F9-D89721B6FAB1}" presName="root2" presStyleCnt="0"/>
      <dgm:spPr/>
    </dgm:pt>
    <dgm:pt modelId="{F51B2ABA-4777-4CA1-8A88-C9C11EA7E51B}" type="pres">
      <dgm:prSet presAssocID="{D0139155-099F-4A87-92F9-D89721B6FAB1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9D0F35C-7807-48A2-BD63-261E631DC69A}" type="pres">
      <dgm:prSet presAssocID="{D0139155-099F-4A87-92F9-D89721B6FAB1}" presName="level3hierChild" presStyleCnt="0"/>
      <dgm:spPr/>
    </dgm:pt>
  </dgm:ptLst>
  <dgm:cxnLst>
    <dgm:cxn modelId="{C8377942-7828-442C-B903-3A047399058E}" srcId="{069A90C1-A23A-42C6-B559-973A9AA62E03}" destId="{5BF2B339-418C-4494-AF70-7FA7AE723918}" srcOrd="1" destOrd="0" parTransId="{F774343A-D9DF-44B1-8CD2-A0AA9A9D2B37}" sibTransId="{E6B3540A-BD74-42C9-8DF2-43D22885C47B}"/>
    <dgm:cxn modelId="{39F7DE34-80B2-47AE-99EA-18729F43C092}" type="presOf" srcId="{6A7E1AAE-8DEF-4768-AD7D-24ABF17A3004}" destId="{F9D65597-ED98-4E0A-9AE3-EA26D9E74834}" srcOrd="0" destOrd="0" presId="urn:microsoft.com/office/officeart/2008/layout/HorizontalMultiLevelHierarchy"/>
    <dgm:cxn modelId="{FBB1237A-27E9-4621-83AE-B032101B0B1D}" type="presOf" srcId="{6F328667-60D3-4DCE-9B56-50F3BA3953E0}" destId="{91DC4267-BBEC-40E6-BD33-D15EE50C5326}" srcOrd="1" destOrd="0" presId="urn:microsoft.com/office/officeart/2008/layout/HorizontalMultiLevelHierarchy"/>
    <dgm:cxn modelId="{446E4D34-F4D4-48F7-8763-226D275856C9}" type="presOf" srcId="{74B72F70-EC45-463C-8513-DF31A7FBC7AE}" destId="{D39B678A-D806-4C52-B338-F4058336042C}" srcOrd="0" destOrd="0" presId="urn:microsoft.com/office/officeart/2008/layout/HorizontalMultiLevelHierarchy"/>
    <dgm:cxn modelId="{2379CD9E-A470-4251-82BE-ED40AB43A672}" type="presOf" srcId="{96A18569-2886-45B2-831B-7A59992CEA45}" destId="{4ACF6C40-AF31-40A3-852C-537D413AE24D}" srcOrd="0" destOrd="0" presId="urn:microsoft.com/office/officeart/2008/layout/HorizontalMultiLevelHierarchy"/>
    <dgm:cxn modelId="{FEF8BEB0-12CF-4B7E-A516-56FE4DEEE906}" type="presOf" srcId="{6A7E1AAE-8DEF-4768-AD7D-24ABF17A3004}" destId="{8ADCB2AB-278A-4B9E-AEC8-16D1146EA7AF}" srcOrd="1" destOrd="0" presId="urn:microsoft.com/office/officeart/2008/layout/HorizontalMultiLevelHierarchy"/>
    <dgm:cxn modelId="{DC878AD1-F8EE-458E-A623-A25FEC0DE0E4}" srcId="{96A18569-2886-45B2-831B-7A59992CEA45}" destId="{27F3CB81-017D-4249-A73B-B79E28057A3C}" srcOrd="0" destOrd="0" parTransId="{DCBE0543-0F40-4F41-ACA1-2F915AA3A7B5}" sibTransId="{45D6967E-FCD8-4C7B-93E2-6CF5F36D7EE7}"/>
    <dgm:cxn modelId="{E09A9982-3440-4820-BDEE-261583B96B3F}" type="presOf" srcId="{27F057A7-E724-4FD7-84A0-05A70D774B3D}" destId="{D2D1C667-03EB-4BEF-91AD-033FE349DE60}" srcOrd="0" destOrd="0" presId="urn:microsoft.com/office/officeart/2008/layout/HorizontalMultiLevelHierarchy"/>
    <dgm:cxn modelId="{AF2BCC21-C1A7-4E65-A512-1CABF8FE0900}" type="presOf" srcId="{7EDB8E4C-40A5-49F1-ADED-B96AD0435F04}" destId="{EA38F5B0-9D76-4A45-8E49-014962903C15}" srcOrd="1" destOrd="0" presId="urn:microsoft.com/office/officeart/2008/layout/HorizontalMultiLevelHierarchy"/>
    <dgm:cxn modelId="{3224F85B-20A1-46D1-B06F-A0B6F0EE61B8}" type="presOf" srcId="{73CD03FF-B7F0-46B6-85EA-B633AA1F4E25}" destId="{AB6A3703-8355-4B42-BBD4-EFA911116B41}" srcOrd="0" destOrd="0" presId="urn:microsoft.com/office/officeart/2008/layout/HorizontalMultiLevelHierarchy"/>
    <dgm:cxn modelId="{5A1A0AB5-2431-47CA-AB20-EA47BFC13E40}" type="presOf" srcId="{27F3CB81-017D-4249-A73B-B79E28057A3C}" destId="{54A66A7F-AC6C-4AF8-802B-F39EBB44C6A4}" srcOrd="0" destOrd="0" presId="urn:microsoft.com/office/officeart/2008/layout/HorizontalMultiLevelHierarchy"/>
    <dgm:cxn modelId="{7ED8FD7E-4B6D-4EB5-B736-563A3B1F48B9}" type="presOf" srcId="{5BF2B339-418C-4494-AF70-7FA7AE723918}" destId="{5BB63CA5-4750-4AAF-8AE0-127C395EDC8C}" srcOrd="0" destOrd="0" presId="urn:microsoft.com/office/officeart/2008/layout/HorizontalMultiLevelHierarchy"/>
    <dgm:cxn modelId="{E6854DD4-E944-4FBD-A32D-E29D0E70E7AB}" srcId="{27F3CB81-017D-4249-A73B-B79E28057A3C}" destId="{0CB47A56-D1D7-4C28-B03B-14245ACF21A6}" srcOrd="0" destOrd="0" parTransId="{5A157BA2-424C-46FF-BCC9-3B05F76056A0}" sibTransId="{08BFC0FF-3727-4EBC-9F29-BEE4D25DD0CF}"/>
    <dgm:cxn modelId="{27358FA2-FEAC-4439-A694-0F74E5F16B21}" srcId="{0CB47A56-D1D7-4C28-B03B-14245ACF21A6}" destId="{0FFC6448-C1C8-440B-B1C9-2BFB37ECB133}" srcOrd="0" destOrd="0" parTransId="{B8E6FE3F-8C33-4669-AD88-FAF65F7D60F6}" sibTransId="{2330D4D9-742F-45B8-8918-1AE2007EA2D8}"/>
    <dgm:cxn modelId="{FA76CB44-5177-482F-9E00-91A4BD4D5E35}" srcId="{96A18569-2886-45B2-831B-7A59992CEA45}" destId="{D1A34203-E7C5-40BD-A402-55C28BD19578}" srcOrd="1" destOrd="0" parTransId="{33241F03-5218-43FB-B801-714FE5473578}" sibTransId="{C90158F3-35C9-404B-A967-3E900EE57A2E}"/>
    <dgm:cxn modelId="{5B2D31D3-13D9-4A65-A132-90F966D5F31E}" type="presOf" srcId="{5A157BA2-424C-46FF-BCC9-3B05F76056A0}" destId="{3FF70257-91CB-4EB7-85F9-7F684F07C4BF}" srcOrd="0" destOrd="0" presId="urn:microsoft.com/office/officeart/2008/layout/HorizontalMultiLevelHierarchy"/>
    <dgm:cxn modelId="{90FE509B-086A-4A68-89BB-34F004AE1CC3}" type="presOf" srcId="{7EDB8E4C-40A5-49F1-ADED-B96AD0435F04}" destId="{FE82F032-A5FC-4434-86D3-3997E5B8D627}" srcOrd="0" destOrd="0" presId="urn:microsoft.com/office/officeart/2008/layout/HorizontalMultiLevelHierarchy"/>
    <dgm:cxn modelId="{9F6CFBE3-4A5E-4388-91DD-A3D1DC93650F}" type="presOf" srcId="{D1A34203-E7C5-40BD-A402-55C28BD19578}" destId="{83A834EA-5BE5-4563-8A78-F960D477185B}" srcOrd="0" destOrd="0" presId="urn:microsoft.com/office/officeart/2008/layout/HorizontalMultiLevelHierarchy"/>
    <dgm:cxn modelId="{2601977A-A082-438B-9DD3-7EB6C1C82D6A}" srcId="{27F3CB81-017D-4249-A73B-B79E28057A3C}" destId="{74B72F70-EC45-463C-8513-DF31A7FBC7AE}" srcOrd="1" destOrd="0" parTransId="{C2D30A15-AD25-486B-B58D-3CA608073E77}" sibTransId="{28FCDBD2-F91C-4D57-8835-7704F23816AF}"/>
    <dgm:cxn modelId="{A57F10B5-18FC-45E9-8003-B3B25B361F2D}" type="presOf" srcId="{B8E6FE3F-8C33-4669-AD88-FAF65F7D60F6}" destId="{5A3571A9-AEC1-443D-AE0B-D10D1508B53A}" srcOrd="1" destOrd="0" presId="urn:microsoft.com/office/officeart/2008/layout/HorizontalMultiLevelHierarchy"/>
    <dgm:cxn modelId="{58BFBBE4-9B97-4AF6-B0B3-49E052999DBF}" type="presOf" srcId="{F774343A-D9DF-44B1-8CD2-A0AA9A9D2B37}" destId="{77B4D662-3580-499B-9290-EDF59C6BA080}" srcOrd="1" destOrd="0" presId="urn:microsoft.com/office/officeart/2008/layout/HorizontalMultiLevelHierarchy"/>
    <dgm:cxn modelId="{8A96AEAC-0A56-4381-9215-D0A50162E067}" srcId="{D1A34203-E7C5-40BD-A402-55C28BD19578}" destId="{069A90C1-A23A-42C6-B559-973A9AA62E03}" srcOrd="0" destOrd="0" parTransId="{6F5D3AF7-2005-40CE-81E9-32C9B61D61AB}" sibTransId="{0473ABC3-31CE-444C-BDBD-8078072CFF6A}"/>
    <dgm:cxn modelId="{AD273E0E-6704-46E7-83A6-54B4ED616E01}" type="presOf" srcId="{069A90C1-A23A-42C6-B559-973A9AA62E03}" destId="{687BAAD6-46AE-43E2-8786-4D4C87855E30}" srcOrd="0" destOrd="0" presId="urn:microsoft.com/office/officeart/2008/layout/HorizontalMultiLevelHierarchy"/>
    <dgm:cxn modelId="{09B957C3-D4D7-40BB-BFA0-66A918066061}" type="presOf" srcId="{C2D30A15-AD25-486B-B58D-3CA608073E77}" destId="{6A3621F0-65CA-4866-BAB0-95C0756310CF}" srcOrd="0" destOrd="0" presId="urn:microsoft.com/office/officeart/2008/layout/HorizontalMultiLevelHierarchy"/>
    <dgm:cxn modelId="{3AC65F18-5F64-400D-B242-B06A1F80396E}" srcId="{069A90C1-A23A-42C6-B559-973A9AA62E03}" destId="{1C45A74E-7845-4A12-9703-2DE24B5BBC63}" srcOrd="2" destOrd="0" parTransId="{6F328667-60D3-4DCE-9B56-50F3BA3953E0}" sibTransId="{4EA0D807-006F-43FA-A654-F304D5EE0B5C}"/>
    <dgm:cxn modelId="{B66574E7-C8D0-4D63-BDB7-2D82E7C67DB0}" type="presOf" srcId="{6F5D3AF7-2005-40CE-81E9-32C9B61D61AB}" destId="{AF698882-EE85-4E58-8DAD-F59F02BC5BC2}" srcOrd="1" destOrd="0" presId="urn:microsoft.com/office/officeart/2008/layout/HorizontalMultiLevelHierarchy"/>
    <dgm:cxn modelId="{77796877-A2E5-4359-A630-76BE750C726B}" type="presOf" srcId="{27F057A7-E724-4FD7-84A0-05A70D774B3D}" destId="{7E797668-7F4B-4671-BACE-546DDDB3E25A}" srcOrd="1" destOrd="0" presId="urn:microsoft.com/office/officeart/2008/layout/HorizontalMultiLevelHierarchy"/>
    <dgm:cxn modelId="{C98B9640-770F-4058-B90A-673A4CBB7167}" type="presOf" srcId="{6F5D3AF7-2005-40CE-81E9-32C9B61D61AB}" destId="{43AC2A56-BA9E-4D9F-85B6-CC67589CA9AA}" srcOrd="0" destOrd="0" presId="urn:microsoft.com/office/officeart/2008/layout/HorizontalMultiLevelHierarchy"/>
    <dgm:cxn modelId="{5FE4EF6F-74BB-4D1D-B639-6503955F153D}" type="presOf" srcId="{1C45A74E-7845-4A12-9703-2DE24B5BBC63}" destId="{599B6749-C7E0-449A-A428-B95FF9BA76C8}" srcOrd="0" destOrd="0" presId="urn:microsoft.com/office/officeart/2008/layout/HorizontalMultiLevelHierarchy"/>
    <dgm:cxn modelId="{E9D0D1C1-7997-4EEB-859C-4C091D6548D0}" type="presOf" srcId="{D0139155-099F-4A87-92F9-D89721B6FAB1}" destId="{F51B2ABA-4777-4CA1-8A88-C9C11EA7E51B}" srcOrd="0" destOrd="0" presId="urn:microsoft.com/office/officeart/2008/layout/HorizontalMultiLevelHierarchy"/>
    <dgm:cxn modelId="{6BC8C583-A8CE-4065-8705-1E513782BD99}" srcId="{74B72F70-EC45-463C-8513-DF31A7FBC7AE}" destId="{73CD03FF-B7F0-46B6-85EA-B633AA1F4E25}" srcOrd="0" destOrd="0" parTransId="{7EDB8E4C-40A5-49F1-ADED-B96AD0435F04}" sibTransId="{FC53F59D-AEF1-4D5A-943F-9F8FCF5AEE13}"/>
    <dgm:cxn modelId="{79E5040F-9108-4134-B615-2B8EEC2F8E63}" type="presOf" srcId="{0FFC6448-C1C8-440B-B1C9-2BFB37ECB133}" destId="{CB17225E-AB7F-4C07-B88C-F3FC2F66830F}" srcOrd="0" destOrd="0" presId="urn:microsoft.com/office/officeart/2008/layout/HorizontalMultiLevelHierarchy"/>
    <dgm:cxn modelId="{D872A7D6-B9B5-4690-BFC3-7EEC1E59C15E}" type="presOf" srcId="{0CB47A56-D1D7-4C28-B03B-14245ACF21A6}" destId="{D4E7B8F9-372A-487D-A48B-1FD2AB65F3D7}" srcOrd="0" destOrd="0" presId="urn:microsoft.com/office/officeart/2008/layout/HorizontalMultiLevelHierarchy"/>
    <dgm:cxn modelId="{C627DAC5-7287-4F24-B5F8-4AF861F0BB29}" type="presOf" srcId="{4A1C2981-2338-4BE0-9077-8E5463D863EC}" destId="{9869C12C-C83B-4E27-A7F1-E7D2F3C20FB5}" srcOrd="0" destOrd="0" presId="urn:microsoft.com/office/officeart/2008/layout/HorizontalMultiLevelHierarchy"/>
    <dgm:cxn modelId="{DBFA4012-9AA8-46C0-B803-B2DA0775A723}" type="presOf" srcId="{5A157BA2-424C-46FF-BCC9-3B05F76056A0}" destId="{90E864CF-D62A-423D-9DD5-C8F437E5B904}" srcOrd="1" destOrd="0" presId="urn:microsoft.com/office/officeart/2008/layout/HorizontalMultiLevelHierarchy"/>
    <dgm:cxn modelId="{C63980A1-975E-475A-9545-4AEF8E1401E2}" type="presOf" srcId="{6F328667-60D3-4DCE-9B56-50F3BA3953E0}" destId="{80E72018-AD4C-4073-9102-59AE3E891BC9}" srcOrd="0" destOrd="0" presId="urn:microsoft.com/office/officeart/2008/layout/HorizontalMultiLevelHierarchy"/>
    <dgm:cxn modelId="{98680634-850A-418E-9B73-B7B48D1CD8AC}" type="presOf" srcId="{B8E6FE3F-8C33-4669-AD88-FAF65F7D60F6}" destId="{79368E21-0AD9-4A8F-A0B6-FC9591B8A575}" srcOrd="0" destOrd="0" presId="urn:microsoft.com/office/officeart/2008/layout/HorizontalMultiLevelHierarchy"/>
    <dgm:cxn modelId="{60F17D86-C3F4-4E8A-9444-7BD7180420AC}" type="presOf" srcId="{F774343A-D9DF-44B1-8CD2-A0AA9A9D2B37}" destId="{DEFA12BE-2522-4080-8292-85A71EC4F02D}" srcOrd="0" destOrd="0" presId="urn:microsoft.com/office/officeart/2008/layout/HorizontalMultiLevelHierarchy"/>
    <dgm:cxn modelId="{B7724797-184E-4750-9C11-A91F46EEEB00}" type="presOf" srcId="{C2D30A15-AD25-486B-B58D-3CA608073E77}" destId="{892B4D67-EC1B-4F8C-84EF-473E934CAE03}" srcOrd="1" destOrd="0" presId="urn:microsoft.com/office/officeart/2008/layout/HorizontalMultiLevelHierarchy"/>
    <dgm:cxn modelId="{C02611C7-0E0E-4DED-9D1E-42920645751F}" srcId="{069A90C1-A23A-42C6-B559-973A9AA62E03}" destId="{4A1C2981-2338-4BE0-9077-8E5463D863EC}" srcOrd="0" destOrd="0" parTransId="{27F057A7-E724-4FD7-84A0-05A70D774B3D}" sibTransId="{5508486A-DF3B-4C4C-B98A-3C3929C7AAE3}"/>
    <dgm:cxn modelId="{27D85C5A-82FC-4E2A-AB1B-A1EC4E96E389}" srcId="{069A90C1-A23A-42C6-B559-973A9AA62E03}" destId="{D0139155-099F-4A87-92F9-D89721B6FAB1}" srcOrd="3" destOrd="0" parTransId="{6A7E1AAE-8DEF-4768-AD7D-24ABF17A3004}" sibTransId="{8E0F00AD-1308-4147-BEB1-FD31543951D8}"/>
    <dgm:cxn modelId="{01D8B0D4-6356-46C9-83C1-3D451771564A}" type="presParOf" srcId="{4ACF6C40-AF31-40A3-852C-537D413AE24D}" destId="{7EDCFA5C-67E7-4A2C-84C9-1F810E7CC609}" srcOrd="0" destOrd="0" presId="urn:microsoft.com/office/officeart/2008/layout/HorizontalMultiLevelHierarchy"/>
    <dgm:cxn modelId="{9730BF06-4521-4BC5-9D3D-531D66DBCE27}" type="presParOf" srcId="{7EDCFA5C-67E7-4A2C-84C9-1F810E7CC609}" destId="{54A66A7F-AC6C-4AF8-802B-F39EBB44C6A4}" srcOrd="0" destOrd="0" presId="urn:microsoft.com/office/officeart/2008/layout/HorizontalMultiLevelHierarchy"/>
    <dgm:cxn modelId="{357F4269-F6A2-41CF-A644-C2A9009FEE8F}" type="presParOf" srcId="{7EDCFA5C-67E7-4A2C-84C9-1F810E7CC609}" destId="{0E6E1B2C-B4D1-410A-8CBB-4A39AA39E9AB}" srcOrd="1" destOrd="0" presId="urn:microsoft.com/office/officeart/2008/layout/HorizontalMultiLevelHierarchy"/>
    <dgm:cxn modelId="{52F0F17D-2AD0-4C91-97B9-B64F82354C3F}" type="presParOf" srcId="{0E6E1B2C-B4D1-410A-8CBB-4A39AA39E9AB}" destId="{3FF70257-91CB-4EB7-85F9-7F684F07C4BF}" srcOrd="0" destOrd="0" presId="urn:microsoft.com/office/officeart/2008/layout/HorizontalMultiLevelHierarchy"/>
    <dgm:cxn modelId="{C1E93C6D-8DAD-4AFC-881B-6C9F2110B728}" type="presParOf" srcId="{3FF70257-91CB-4EB7-85F9-7F684F07C4BF}" destId="{90E864CF-D62A-423D-9DD5-C8F437E5B904}" srcOrd="0" destOrd="0" presId="urn:microsoft.com/office/officeart/2008/layout/HorizontalMultiLevelHierarchy"/>
    <dgm:cxn modelId="{D946BD95-0B8E-4249-9615-194706AF65D8}" type="presParOf" srcId="{0E6E1B2C-B4D1-410A-8CBB-4A39AA39E9AB}" destId="{51B1E43E-F1E0-4E0C-BB8A-EBC5FD6A9286}" srcOrd="1" destOrd="0" presId="urn:microsoft.com/office/officeart/2008/layout/HorizontalMultiLevelHierarchy"/>
    <dgm:cxn modelId="{14D4ACE0-390C-4534-BCBA-DD194E651833}" type="presParOf" srcId="{51B1E43E-F1E0-4E0C-BB8A-EBC5FD6A9286}" destId="{D4E7B8F9-372A-487D-A48B-1FD2AB65F3D7}" srcOrd="0" destOrd="0" presId="urn:microsoft.com/office/officeart/2008/layout/HorizontalMultiLevelHierarchy"/>
    <dgm:cxn modelId="{0432780A-DA19-4E10-9231-AB1A4A7D37B5}" type="presParOf" srcId="{51B1E43E-F1E0-4E0C-BB8A-EBC5FD6A9286}" destId="{D1BA5A7B-2568-475A-9F33-F4921B75EEEC}" srcOrd="1" destOrd="0" presId="urn:microsoft.com/office/officeart/2008/layout/HorizontalMultiLevelHierarchy"/>
    <dgm:cxn modelId="{DD934D64-F65C-4F16-B406-E3AF3B36C6FF}" type="presParOf" srcId="{D1BA5A7B-2568-475A-9F33-F4921B75EEEC}" destId="{79368E21-0AD9-4A8F-A0B6-FC9591B8A575}" srcOrd="0" destOrd="0" presId="urn:microsoft.com/office/officeart/2008/layout/HorizontalMultiLevelHierarchy"/>
    <dgm:cxn modelId="{304CB0E1-D6C6-4E61-86C9-C78E504DD5A7}" type="presParOf" srcId="{79368E21-0AD9-4A8F-A0B6-FC9591B8A575}" destId="{5A3571A9-AEC1-443D-AE0B-D10D1508B53A}" srcOrd="0" destOrd="0" presId="urn:microsoft.com/office/officeart/2008/layout/HorizontalMultiLevelHierarchy"/>
    <dgm:cxn modelId="{23C7858B-DF7D-4AE5-819D-A6AD555C5DD7}" type="presParOf" srcId="{D1BA5A7B-2568-475A-9F33-F4921B75EEEC}" destId="{81C92625-532C-4D5B-9949-80C7C51505AA}" srcOrd="1" destOrd="0" presId="urn:microsoft.com/office/officeart/2008/layout/HorizontalMultiLevelHierarchy"/>
    <dgm:cxn modelId="{40A03965-8FF5-44E5-9A9D-8CE85080611C}" type="presParOf" srcId="{81C92625-532C-4D5B-9949-80C7C51505AA}" destId="{CB17225E-AB7F-4C07-B88C-F3FC2F66830F}" srcOrd="0" destOrd="0" presId="urn:microsoft.com/office/officeart/2008/layout/HorizontalMultiLevelHierarchy"/>
    <dgm:cxn modelId="{F237FDC7-9A43-4224-B1D3-5F532855703E}" type="presParOf" srcId="{81C92625-532C-4D5B-9949-80C7C51505AA}" destId="{C5D4FFB5-2D57-4E69-9E5B-C5625205E8CE}" srcOrd="1" destOrd="0" presId="urn:microsoft.com/office/officeart/2008/layout/HorizontalMultiLevelHierarchy"/>
    <dgm:cxn modelId="{4EB10065-1BDD-4545-A576-98198CCDCEB0}" type="presParOf" srcId="{0E6E1B2C-B4D1-410A-8CBB-4A39AA39E9AB}" destId="{6A3621F0-65CA-4866-BAB0-95C0756310CF}" srcOrd="2" destOrd="0" presId="urn:microsoft.com/office/officeart/2008/layout/HorizontalMultiLevelHierarchy"/>
    <dgm:cxn modelId="{36ED2186-B4B1-467A-BE46-75D3C592F7F6}" type="presParOf" srcId="{6A3621F0-65CA-4866-BAB0-95C0756310CF}" destId="{892B4D67-EC1B-4F8C-84EF-473E934CAE03}" srcOrd="0" destOrd="0" presId="urn:microsoft.com/office/officeart/2008/layout/HorizontalMultiLevelHierarchy"/>
    <dgm:cxn modelId="{C580E64D-94CC-4155-89EF-C2905F2BD85F}" type="presParOf" srcId="{0E6E1B2C-B4D1-410A-8CBB-4A39AA39E9AB}" destId="{D5BF8248-C31F-48E7-AD46-8F9047CA0200}" srcOrd="3" destOrd="0" presId="urn:microsoft.com/office/officeart/2008/layout/HorizontalMultiLevelHierarchy"/>
    <dgm:cxn modelId="{598EA2E7-5301-4183-9473-AA80E4649AB7}" type="presParOf" srcId="{D5BF8248-C31F-48E7-AD46-8F9047CA0200}" destId="{D39B678A-D806-4C52-B338-F4058336042C}" srcOrd="0" destOrd="0" presId="urn:microsoft.com/office/officeart/2008/layout/HorizontalMultiLevelHierarchy"/>
    <dgm:cxn modelId="{602021CA-D557-4637-9C17-CDDE2FD6C5BC}" type="presParOf" srcId="{D5BF8248-C31F-48E7-AD46-8F9047CA0200}" destId="{95C972A7-4E6F-4975-B5D3-2C591FBE3F51}" srcOrd="1" destOrd="0" presId="urn:microsoft.com/office/officeart/2008/layout/HorizontalMultiLevelHierarchy"/>
    <dgm:cxn modelId="{3D6E5A77-0DE5-4B36-BB86-B50FAF0E85C5}" type="presParOf" srcId="{95C972A7-4E6F-4975-B5D3-2C591FBE3F51}" destId="{FE82F032-A5FC-4434-86D3-3997E5B8D627}" srcOrd="0" destOrd="0" presId="urn:microsoft.com/office/officeart/2008/layout/HorizontalMultiLevelHierarchy"/>
    <dgm:cxn modelId="{145C340B-B48F-46D1-B630-E220EC1C3C2F}" type="presParOf" srcId="{FE82F032-A5FC-4434-86D3-3997E5B8D627}" destId="{EA38F5B0-9D76-4A45-8E49-014962903C15}" srcOrd="0" destOrd="0" presId="urn:microsoft.com/office/officeart/2008/layout/HorizontalMultiLevelHierarchy"/>
    <dgm:cxn modelId="{590395C1-DDE6-46D1-932E-BA421E0CECB4}" type="presParOf" srcId="{95C972A7-4E6F-4975-B5D3-2C591FBE3F51}" destId="{CFF3FCA5-7910-427A-9217-E5313543A8DE}" srcOrd="1" destOrd="0" presId="urn:microsoft.com/office/officeart/2008/layout/HorizontalMultiLevelHierarchy"/>
    <dgm:cxn modelId="{7EE030CA-78BC-49C3-919A-2996BD49DB55}" type="presParOf" srcId="{CFF3FCA5-7910-427A-9217-E5313543A8DE}" destId="{AB6A3703-8355-4B42-BBD4-EFA911116B41}" srcOrd="0" destOrd="0" presId="urn:microsoft.com/office/officeart/2008/layout/HorizontalMultiLevelHierarchy"/>
    <dgm:cxn modelId="{2EA08E52-9126-4E57-B4FD-BFBC598CE462}" type="presParOf" srcId="{CFF3FCA5-7910-427A-9217-E5313543A8DE}" destId="{5AD7FCC5-82CC-4705-8779-0BA43465AFCF}" srcOrd="1" destOrd="0" presId="urn:microsoft.com/office/officeart/2008/layout/HorizontalMultiLevelHierarchy"/>
    <dgm:cxn modelId="{F1B68526-B97D-46A3-B69A-43776FC139C8}" type="presParOf" srcId="{4ACF6C40-AF31-40A3-852C-537D413AE24D}" destId="{82800CA6-6903-4ABA-B9E8-E8341867CAFC}" srcOrd="1" destOrd="0" presId="urn:microsoft.com/office/officeart/2008/layout/HorizontalMultiLevelHierarchy"/>
    <dgm:cxn modelId="{4CC9ED13-D45B-4315-8E70-8A4DF4FA45B5}" type="presParOf" srcId="{82800CA6-6903-4ABA-B9E8-E8341867CAFC}" destId="{83A834EA-5BE5-4563-8A78-F960D477185B}" srcOrd="0" destOrd="0" presId="urn:microsoft.com/office/officeart/2008/layout/HorizontalMultiLevelHierarchy"/>
    <dgm:cxn modelId="{BF7EF1E8-6594-49B4-89A3-21CB5930A027}" type="presParOf" srcId="{82800CA6-6903-4ABA-B9E8-E8341867CAFC}" destId="{DBCD0580-71A2-4D2A-9714-80772809BF36}" srcOrd="1" destOrd="0" presId="urn:microsoft.com/office/officeart/2008/layout/HorizontalMultiLevelHierarchy"/>
    <dgm:cxn modelId="{6CCABA0A-794C-43F0-9239-970AA877BC66}" type="presParOf" srcId="{DBCD0580-71A2-4D2A-9714-80772809BF36}" destId="{43AC2A56-BA9E-4D9F-85B6-CC67589CA9AA}" srcOrd="0" destOrd="0" presId="urn:microsoft.com/office/officeart/2008/layout/HorizontalMultiLevelHierarchy"/>
    <dgm:cxn modelId="{C2853042-F1E7-4537-848D-A416CD181067}" type="presParOf" srcId="{43AC2A56-BA9E-4D9F-85B6-CC67589CA9AA}" destId="{AF698882-EE85-4E58-8DAD-F59F02BC5BC2}" srcOrd="0" destOrd="0" presId="urn:microsoft.com/office/officeart/2008/layout/HorizontalMultiLevelHierarchy"/>
    <dgm:cxn modelId="{4400A5CE-4BB3-4CA4-97A7-337BCC8424F0}" type="presParOf" srcId="{DBCD0580-71A2-4D2A-9714-80772809BF36}" destId="{E949CE26-10E6-44FA-87B2-5B438C955FB8}" srcOrd="1" destOrd="0" presId="urn:microsoft.com/office/officeart/2008/layout/HorizontalMultiLevelHierarchy"/>
    <dgm:cxn modelId="{7A0FE744-4CF6-4021-A74F-A24947B4C0C0}" type="presParOf" srcId="{E949CE26-10E6-44FA-87B2-5B438C955FB8}" destId="{687BAAD6-46AE-43E2-8786-4D4C87855E30}" srcOrd="0" destOrd="0" presId="urn:microsoft.com/office/officeart/2008/layout/HorizontalMultiLevelHierarchy"/>
    <dgm:cxn modelId="{4C892458-EB89-4E88-816E-82115C6031FD}" type="presParOf" srcId="{E949CE26-10E6-44FA-87B2-5B438C955FB8}" destId="{B07DA26E-24D4-42B1-970F-90CC63CCEDCC}" srcOrd="1" destOrd="0" presId="urn:microsoft.com/office/officeart/2008/layout/HorizontalMultiLevelHierarchy"/>
    <dgm:cxn modelId="{04183E5F-D9B8-4B76-955F-0A624BB8321E}" type="presParOf" srcId="{B07DA26E-24D4-42B1-970F-90CC63CCEDCC}" destId="{D2D1C667-03EB-4BEF-91AD-033FE349DE60}" srcOrd="0" destOrd="0" presId="urn:microsoft.com/office/officeart/2008/layout/HorizontalMultiLevelHierarchy"/>
    <dgm:cxn modelId="{809C9F0A-37E9-49CE-BD59-4CB4680186B3}" type="presParOf" srcId="{D2D1C667-03EB-4BEF-91AD-033FE349DE60}" destId="{7E797668-7F4B-4671-BACE-546DDDB3E25A}" srcOrd="0" destOrd="0" presId="urn:microsoft.com/office/officeart/2008/layout/HorizontalMultiLevelHierarchy"/>
    <dgm:cxn modelId="{B49D70FC-E74F-49C4-A955-EB86DAB443F1}" type="presParOf" srcId="{B07DA26E-24D4-42B1-970F-90CC63CCEDCC}" destId="{1F55C048-B980-4CE4-954B-7EC62DB467A2}" srcOrd="1" destOrd="0" presId="urn:microsoft.com/office/officeart/2008/layout/HorizontalMultiLevelHierarchy"/>
    <dgm:cxn modelId="{E118EE5A-B1BE-4810-8550-82BD5A2F57DE}" type="presParOf" srcId="{1F55C048-B980-4CE4-954B-7EC62DB467A2}" destId="{9869C12C-C83B-4E27-A7F1-E7D2F3C20FB5}" srcOrd="0" destOrd="0" presId="urn:microsoft.com/office/officeart/2008/layout/HorizontalMultiLevelHierarchy"/>
    <dgm:cxn modelId="{3496EF34-0A5D-4569-A0E4-163C13212AAD}" type="presParOf" srcId="{1F55C048-B980-4CE4-954B-7EC62DB467A2}" destId="{484E78C0-F483-4F6C-BDD3-064B11D2603E}" srcOrd="1" destOrd="0" presId="urn:microsoft.com/office/officeart/2008/layout/HorizontalMultiLevelHierarchy"/>
    <dgm:cxn modelId="{FCFE302E-B16F-493C-9737-9B516074BA33}" type="presParOf" srcId="{B07DA26E-24D4-42B1-970F-90CC63CCEDCC}" destId="{DEFA12BE-2522-4080-8292-85A71EC4F02D}" srcOrd="2" destOrd="0" presId="urn:microsoft.com/office/officeart/2008/layout/HorizontalMultiLevelHierarchy"/>
    <dgm:cxn modelId="{AE450BBF-C188-48F6-8494-A26F31C74D01}" type="presParOf" srcId="{DEFA12BE-2522-4080-8292-85A71EC4F02D}" destId="{77B4D662-3580-499B-9290-EDF59C6BA080}" srcOrd="0" destOrd="0" presId="urn:microsoft.com/office/officeart/2008/layout/HorizontalMultiLevelHierarchy"/>
    <dgm:cxn modelId="{E8D7E3FB-8176-45D1-9724-C27D4D588271}" type="presParOf" srcId="{B07DA26E-24D4-42B1-970F-90CC63CCEDCC}" destId="{39D916FB-113B-4182-86EB-8AC7AB24BA2A}" srcOrd="3" destOrd="0" presId="urn:microsoft.com/office/officeart/2008/layout/HorizontalMultiLevelHierarchy"/>
    <dgm:cxn modelId="{E59C30CC-0049-47A2-BAEA-43283536E22D}" type="presParOf" srcId="{39D916FB-113B-4182-86EB-8AC7AB24BA2A}" destId="{5BB63CA5-4750-4AAF-8AE0-127C395EDC8C}" srcOrd="0" destOrd="0" presId="urn:microsoft.com/office/officeart/2008/layout/HorizontalMultiLevelHierarchy"/>
    <dgm:cxn modelId="{94FF49F5-38D1-4BA6-A464-7EB078A82FB6}" type="presParOf" srcId="{39D916FB-113B-4182-86EB-8AC7AB24BA2A}" destId="{925BA61A-A796-4DD2-B584-59C261D75023}" srcOrd="1" destOrd="0" presId="urn:microsoft.com/office/officeart/2008/layout/HorizontalMultiLevelHierarchy"/>
    <dgm:cxn modelId="{C21BC6E2-57D9-488B-B49E-B89940A9AC04}" type="presParOf" srcId="{B07DA26E-24D4-42B1-970F-90CC63CCEDCC}" destId="{80E72018-AD4C-4073-9102-59AE3E891BC9}" srcOrd="4" destOrd="0" presId="urn:microsoft.com/office/officeart/2008/layout/HorizontalMultiLevelHierarchy"/>
    <dgm:cxn modelId="{3B6CC18F-849F-49BA-9317-0EE87D767DF4}" type="presParOf" srcId="{80E72018-AD4C-4073-9102-59AE3E891BC9}" destId="{91DC4267-BBEC-40E6-BD33-D15EE50C5326}" srcOrd="0" destOrd="0" presId="urn:microsoft.com/office/officeart/2008/layout/HorizontalMultiLevelHierarchy"/>
    <dgm:cxn modelId="{26249B95-7C04-4636-BDF3-0A7580BF9621}" type="presParOf" srcId="{B07DA26E-24D4-42B1-970F-90CC63CCEDCC}" destId="{385B7E35-BC73-4047-B731-EBE4A97D9300}" srcOrd="5" destOrd="0" presId="urn:microsoft.com/office/officeart/2008/layout/HorizontalMultiLevelHierarchy"/>
    <dgm:cxn modelId="{50B5CAB5-7D85-45A1-B0AC-FF176DC59C5B}" type="presParOf" srcId="{385B7E35-BC73-4047-B731-EBE4A97D9300}" destId="{599B6749-C7E0-449A-A428-B95FF9BA76C8}" srcOrd="0" destOrd="0" presId="urn:microsoft.com/office/officeart/2008/layout/HorizontalMultiLevelHierarchy"/>
    <dgm:cxn modelId="{92D7BE0B-C646-4A91-9AA2-6D6CC0AA4CAC}" type="presParOf" srcId="{385B7E35-BC73-4047-B731-EBE4A97D9300}" destId="{11086E8D-CFF0-460D-8D20-BE8763D0683B}" srcOrd="1" destOrd="0" presId="urn:microsoft.com/office/officeart/2008/layout/HorizontalMultiLevelHierarchy"/>
    <dgm:cxn modelId="{06C823CF-649B-46C5-93BD-43D21367BA91}" type="presParOf" srcId="{B07DA26E-24D4-42B1-970F-90CC63CCEDCC}" destId="{F9D65597-ED98-4E0A-9AE3-EA26D9E74834}" srcOrd="6" destOrd="0" presId="urn:microsoft.com/office/officeart/2008/layout/HorizontalMultiLevelHierarchy"/>
    <dgm:cxn modelId="{D13FFF36-FF01-41C7-9FE8-796AFD4BC17D}" type="presParOf" srcId="{F9D65597-ED98-4E0A-9AE3-EA26D9E74834}" destId="{8ADCB2AB-278A-4B9E-AEC8-16D1146EA7AF}" srcOrd="0" destOrd="0" presId="urn:microsoft.com/office/officeart/2008/layout/HorizontalMultiLevelHierarchy"/>
    <dgm:cxn modelId="{B14189EC-B050-419C-A405-94CD7B014E78}" type="presParOf" srcId="{B07DA26E-24D4-42B1-970F-90CC63CCEDCC}" destId="{A90306AF-E8CC-4436-B1B7-6335F2692056}" srcOrd="7" destOrd="0" presId="urn:microsoft.com/office/officeart/2008/layout/HorizontalMultiLevelHierarchy"/>
    <dgm:cxn modelId="{C61CA549-5DCD-42D3-A150-452AD892B2C4}" type="presParOf" srcId="{A90306AF-E8CC-4436-B1B7-6335F2692056}" destId="{F51B2ABA-4777-4CA1-8A88-C9C11EA7E51B}" srcOrd="0" destOrd="0" presId="urn:microsoft.com/office/officeart/2008/layout/HorizontalMultiLevelHierarchy"/>
    <dgm:cxn modelId="{430AABE2-725F-4399-8910-364F657BD657}" type="presParOf" srcId="{A90306AF-E8CC-4436-B1B7-6335F2692056}" destId="{69D0F35C-7807-48A2-BD63-261E631DC69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27F3CB81-017D-4249-A73B-B79E28057A3C}">
      <dgm:prSet custT="1"/>
      <dgm:spPr/>
      <dgm:t>
        <a:bodyPr/>
        <a:lstStyle/>
        <a:p>
          <a:pPr rtl="1"/>
          <a:r>
            <a:rPr lang="fa-IR" sz="2400" smtClean="0">
              <a:solidFill>
                <a:schemeClr val="bg1"/>
              </a:solidFill>
              <a:cs typeface="B Badr" panose="00000400000000000000" pitchFamily="2" charset="-78"/>
            </a:rPr>
            <a:t>و أما العرض‏</a:t>
          </a:r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CBE0543-0F40-4F41-ACA1-2F915AA3A7B5}" type="parTrans" cxnId="{DC878AD1-F8EE-458E-A623-A25FEC0DE0E4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5D6967E-FCD8-4C7B-93E2-6CF5F36D7EE7}" type="sibTrans" cxnId="{DC878AD1-F8EE-458E-A623-A25FEC0DE0E4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5A9A385-9467-45DE-921E-160366FBCAE1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كقولك: ألا تنزل تصب خيرا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D5EE4DC-84A1-4EA7-8AF9-949DE71FE28B}" type="parTrans" cxnId="{3E0996C6-794B-4968-879D-A0C64DEF4D59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E3C6D91-AD9F-4CD2-BBDC-9001CC0C4E88}" type="sibTrans" cxnId="{3E0996C6-794B-4968-879D-A0C64DEF4D59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1A6D9A2-A996-4E71-8F60-14A496EB10F0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فمولد من الاستفهام.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155C4D-9443-42C4-84F2-9B80A508D802}" type="parTrans" cxnId="{ED6D98ED-DE6B-48FC-BB5E-9CE987D5FF80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DFF86B9-D382-4A00-BFCB-B53DD127DF1E}" type="sibTrans" cxnId="{ED6D98ED-DE6B-48FC-BB5E-9CE987D5FF80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8722DD-E2A6-466E-B7E6-66A2F693C4ED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يجوز  فى غيرها لقرينة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53F03D1-4F59-4993-92CF-CE3D9694C8F0}" type="parTrans" cxnId="{67E1C1E1-8242-411D-8132-FD0048B74227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E5889E-8A3E-4E10-BDF3-E56D4B410854}" type="sibTrans" cxnId="{67E1C1E1-8242-411D-8132-FD0048B74227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CD75637-9026-4A2A-BB09-2F58E99ACDE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نحو: أم اتخذوا من دونه أولياء فالله هو الولي‏  أى: إن أرادوا أولياء بحق.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C5C913E-9511-43E3-BD80-5F67A73CE68F}" type="parTrans" cxnId="{E021125C-8E39-418C-A33B-16F7487C50E2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CB9619F-D631-4481-9D2D-DA41C4F18825}" type="sibTrans" cxnId="{E021125C-8E39-418C-A33B-16F7487C50E2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50234C4-3F8F-4A68-A81A-3D25D98C292F}">
      <dgm:prSet custT="1"/>
      <dgm:spPr/>
      <dgm:t>
        <a:bodyPr/>
        <a:lstStyle/>
        <a:p>
          <a:pPr rtl="1"/>
          <a:r>
            <a:rPr lang="fa-IR" sz="2800" smtClean="0">
              <a:solidFill>
                <a:schemeClr val="bg1"/>
              </a:solidFill>
              <a:cs typeface="B Badr" panose="00000400000000000000" pitchFamily="2" charset="-78"/>
            </a:rPr>
            <a:t>و منها: النداء</a:t>
          </a:r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9F4AD0-B25D-45DA-9DCE-015D900E787A}" type="parTrans" cxnId="{BAFC728D-7741-4341-B2E2-E71D110A8FF5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53D965D-78BC-459B-95DC-A8604D5139CC}" type="sibTrans" cxnId="{BAFC728D-7741-4341-B2E2-E71D110A8FF5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27DF90-D514-4D54-9791-24B8D03667E5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قد تستعمل صيغته‏ ؛ كـ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C2BB26-FF41-4C74-BD12-177C0D01EECE}" type="parTrans" cxnId="{0C01B4F5-A2E7-40FB-AAB2-E5644B71260A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7F7BD7C-AAA6-4B75-8722-47B199DA63B0}" type="sibTrans" cxnId="{0C01B4F5-A2E7-40FB-AAB2-E5644B71260A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48117CD-1FCE-412C-9D9D-7FB2F0458B80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الإغراء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D6E1637-B156-4724-A254-BF1BE3C059DA}" type="parTrans" cxnId="{9EBFBB9F-B9DE-4ED2-AEE9-E8FF96942A67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EDE5C3F-8E01-48E9-85F5-320E06C19A93}" type="sibTrans" cxnId="{9EBFBB9F-B9DE-4ED2-AEE9-E8FF96942A67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B86C819-D8F1-4E73-981C-14E0EBDC493E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فى قولك لمن أقبل يتظلم: يا مظلوم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19590E-1A55-430A-8E82-EB3F9227EA32}" type="parTrans" cxnId="{5F0EC0FC-F47C-419D-BBB5-2CF41BE03770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05B5D9B-4A45-42EA-98A4-08ABC7D6D9F4}" type="sibTrans" cxnId="{5F0EC0FC-F47C-419D-BBB5-2CF41BE03770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C4297ED-DCF6-47CD-BBF0-8592B932AF47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الاختصاص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6600BB1-6294-46D3-839E-CC36B67DB20F}" type="parTrans" cxnId="{059A4FD5-10A3-4987-84BA-AFF5D17D19C4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62E4D8C-AA7C-4437-B86F-D90535775593}" type="sibTrans" cxnId="{059A4FD5-10A3-4987-84BA-AFF5D17D19C4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9FC4921-7F70-401C-B6E7-B30CD9051C02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فى قولهم: أنا أفعل كذا أيها الرجل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CF6CB97-097B-4FC2-AFF5-ED7071CEA639}" type="parTrans" cxnId="{161402DD-5FF7-479D-9210-9575D9B70CF6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40A066-6DC9-41F7-8F7D-4ABAA16D9642}" type="sibTrans" cxnId="{161402DD-5FF7-479D-9210-9575D9B70CF6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87A927-2A3D-4B96-8323-2C6E31BEDB5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أى: متخصصا من بين الرجال.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8B0ABFC-FF39-4C8C-A18D-F8605D12899E}" type="parTrans" cxnId="{A23D0C92-377E-4815-B740-C9209E0E04FA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39371D-9401-4642-BB1C-52B1AF3E4805}" type="sibTrans" cxnId="{A23D0C92-377E-4815-B740-C9209E0E04FA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9C46C2F-0E93-484D-B882-C6F9700AFFFA}">
      <dgm:prSet custT="1"/>
      <dgm:spPr/>
      <dgm:t>
        <a:bodyPr/>
        <a:lstStyle/>
        <a:p>
          <a:pPr rtl="1"/>
          <a:r>
            <a:rPr lang="fa-IR" sz="2400" smtClean="0">
              <a:solidFill>
                <a:schemeClr val="bg1"/>
              </a:solidFill>
              <a:cs typeface="B Badr" panose="00000400000000000000" pitchFamily="2" charset="-78"/>
            </a:rPr>
            <a:t>ثم الخبر قد يقع موقع الإنشاء</a:t>
          </a:r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4436EC4-BF04-4563-87AA-E0810A9601BD}" type="parTrans" cxnId="{9DA6F426-0157-463B-B88A-C33E9C4A16E4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55E544A-B063-4E7D-BC87-9053A9F8CED0}" type="sibTrans" cxnId="{9DA6F426-0157-463B-B88A-C33E9C4A16E4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86F917A-9195-46BE-9F89-40151DC76934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إما للتفاؤل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76F865-58DD-4A80-A140-FEF6DE1C85A8}" type="parTrans" cxnId="{71EBCBD2-FCA4-4159-87ED-7D58DCCFFA14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79CCDFF-EA65-44E0-B341-9773C42FB0C6}" type="sibTrans" cxnId="{71EBCBD2-FCA4-4159-87ED-7D58DCCFFA14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CAA52D2-4FA3-48FE-A013-85887184128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لإظهار الحرص فى وقوعه، كما مر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72247F2-CC62-4C71-915E-A745A0924456}" type="parTrans" cxnId="{85108F97-19E6-45DB-91A3-E72A75249B2F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9663948-85B1-435D-BF96-CA8B090AE580}" type="sibTrans" cxnId="{85108F97-19E6-45DB-91A3-E72A75249B2F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57FCB66-EE44-44C2-B028-3C93E5802CA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الدعاء بصيغة الماضى من البليغ كقوله: رحمه الله تعالى يحتملهما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5563205-D997-4FC3-AD0F-F25E046F02E1}" type="parTrans" cxnId="{7225980E-AAFD-48E9-A6DD-F82C248AB7F5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59240C-660C-4E28-99A0-4405B65724CC}" type="sibTrans" cxnId="{7225980E-AAFD-48E9-A6DD-F82C248AB7F5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5B9C1D1-BCC2-4AA7-ACEE-97BEAF010B83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للاحتراز عن صورة الأمر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6B83FC1-5E7A-4DC0-9854-6806CE40B324}" type="parTrans" cxnId="{AACACB05-281C-4D31-9D65-E2CDC0062C48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83C60C1-A5D5-4D50-B079-A8571A265AF3}" type="sibTrans" cxnId="{AACACB05-281C-4D31-9D65-E2CDC0062C48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FC1356-7D8B-4A1B-9896-23C1F2AC7D7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لحمل المخاطب على المطلوب بأن يكون ممن لا يحب أن يكذب الطالب‏ 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3C8A97A-2FDC-4A30-A097-CD1CE68D4808}" type="parTrans" cxnId="{F1DBCAA5-423E-45BA-BD5B-D655236F9C23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96FB946-F505-496C-9E80-EB168C231D7D}" type="sibTrans" cxnId="{F1DBCAA5-423E-45BA-BD5B-D655236F9C23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FBDC50D-2756-4B47-A6DF-7E61CD035F3A}">
      <dgm:prSet custT="1"/>
      <dgm:spPr/>
      <dgm:t>
        <a:bodyPr/>
        <a:lstStyle/>
        <a:p>
          <a:pPr rtl="1"/>
          <a:r>
            <a:rPr lang="fa-IR" sz="2800" smtClean="0">
              <a:solidFill>
                <a:schemeClr val="bg1"/>
              </a:solidFill>
              <a:cs typeface="B Badr" panose="00000400000000000000" pitchFamily="2" charset="-78"/>
            </a:rPr>
            <a:t>تنبيه‏</a:t>
          </a:r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54C2BD0-6692-4A35-9E79-EF6A46B72490}" type="parTrans" cxnId="{126AD8E0-36A2-4F98-9370-96B6DC6732B4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19156DA-2708-487D-8286-70C9EDF889E7}" type="sibTrans" cxnId="{126AD8E0-36A2-4F98-9370-96B6DC6732B4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CF6AACE-CF63-46F4-B489-7F5E4867E56E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الإنشاء كالخبر فى كثير مما ذكر فى الأبواب الخمسة السابقة؛ فليعتبره الناظر.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ECDF90-8411-4231-8367-E23E0B15BA44}" type="parTrans" cxnId="{FA94DF2B-497D-4741-B10F-12E511C4CD86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633B50F-C234-428A-B4B4-64152E1FD27F}" type="sibTrans" cxnId="{FA94DF2B-497D-4741-B10F-12E511C4CD86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EDCFA5C-67E7-4A2C-84C9-1F810E7CC609}" type="pres">
      <dgm:prSet presAssocID="{27F3CB81-017D-4249-A73B-B79E28057A3C}" presName="root1" presStyleCnt="0"/>
      <dgm:spPr/>
    </dgm:pt>
    <dgm:pt modelId="{54A66A7F-AC6C-4AF8-802B-F39EBB44C6A4}" type="pres">
      <dgm:prSet presAssocID="{27F3CB81-017D-4249-A73B-B79E28057A3C}" presName="LevelOneTextNode" presStyleLbl="node0" presStyleIdx="0" presStyleCnt="4" custScaleY="451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E6E1B2C-B4D1-410A-8CBB-4A39AA39E9AB}" type="pres">
      <dgm:prSet presAssocID="{27F3CB81-017D-4249-A73B-B79E28057A3C}" presName="level2hierChild" presStyleCnt="0"/>
      <dgm:spPr/>
    </dgm:pt>
    <dgm:pt modelId="{98F71004-58F5-4A80-8EB5-6560FB1DF1CD}" type="pres">
      <dgm:prSet presAssocID="{BD5EE4DC-84A1-4EA7-8AF9-949DE71FE28B}" presName="conn2-1" presStyleLbl="parChTrans1D2" presStyleIdx="0" presStyleCnt="8"/>
      <dgm:spPr/>
      <dgm:t>
        <a:bodyPr/>
        <a:lstStyle/>
        <a:p>
          <a:pPr rtl="1"/>
          <a:endParaRPr lang="fa-IR"/>
        </a:p>
      </dgm:t>
    </dgm:pt>
    <dgm:pt modelId="{23456833-148E-4930-9283-6D395E273A85}" type="pres">
      <dgm:prSet presAssocID="{BD5EE4DC-84A1-4EA7-8AF9-949DE71FE28B}" presName="connTx" presStyleLbl="parChTrans1D2" presStyleIdx="0" presStyleCnt="8"/>
      <dgm:spPr/>
      <dgm:t>
        <a:bodyPr/>
        <a:lstStyle/>
        <a:p>
          <a:pPr rtl="1"/>
          <a:endParaRPr lang="fa-IR"/>
        </a:p>
      </dgm:t>
    </dgm:pt>
    <dgm:pt modelId="{4E5898C5-8AAC-457F-A040-984D00BA0A3B}" type="pres">
      <dgm:prSet presAssocID="{05A9A385-9467-45DE-921E-160366FBCAE1}" presName="root2" presStyleCnt="0"/>
      <dgm:spPr/>
    </dgm:pt>
    <dgm:pt modelId="{72777E07-7B6D-4829-8119-1AA285CF2887}" type="pres">
      <dgm:prSet presAssocID="{05A9A385-9467-45DE-921E-160366FBCAE1}" presName="LevelTwoTextNode" presStyleLbl="node2" presStyleIdx="0" presStyleCnt="8" custScaleX="1310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6DC88B0-30BE-46C8-B4CC-1297384B5416}" type="pres">
      <dgm:prSet presAssocID="{05A9A385-9467-45DE-921E-160366FBCAE1}" presName="level3hierChild" presStyleCnt="0"/>
      <dgm:spPr/>
    </dgm:pt>
    <dgm:pt modelId="{2F5308FF-EE39-4D86-827B-DB21CC704153}" type="pres">
      <dgm:prSet presAssocID="{D3155C4D-9443-42C4-84F2-9B80A508D802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AC4B352B-511D-400C-B44B-84796B16C99F}" type="pres">
      <dgm:prSet presAssocID="{D3155C4D-9443-42C4-84F2-9B80A508D802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426F91EE-DAAF-43ED-A7B3-7D7D4FCDC249}" type="pres">
      <dgm:prSet presAssocID="{E1A6D9A2-A996-4E71-8F60-14A496EB10F0}" presName="root2" presStyleCnt="0"/>
      <dgm:spPr/>
    </dgm:pt>
    <dgm:pt modelId="{B8D21646-00FD-4332-8C3C-9B85299F57F1}" type="pres">
      <dgm:prSet presAssocID="{E1A6D9A2-A996-4E71-8F60-14A496EB10F0}" presName="LevelTwoTextNode" presStyleLbl="node3" presStyleIdx="0" presStyleCnt="5" custScaleX="1429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4F0DE58-3D06-4E63-9CA0-3CAFF44286A5}" type="pres">
      <dgm:prSet presAssocID="{E1A6D9A2-A996-4E71-8F60-14A496EB10F0}" presName="level3hierChild" presStyleCnt="0"/>
      <dgm:spPr/>
    </dgm:pt>
    <dgm:pt modelId="{FF1E471B-A023-42A9-83A9-AFA66DEB5BC4}" type="pres">
      <dgm:prSet presAssocID="{653F03D1-4F59-4993-92CF-CE3D9694C8F0}" presName="conn2-1" presStyleLbl="parChTrans1D2" presStyleIdx="1" presStyleCnt="8"/>
      <dgm:spPr/>
      <dgm:t>
        <a:bodyPr/>
        <a:lstStyle/>
        <a:p>
          <a:pPr rtl="1"/>
          <a:endParaRPr lang="fa-IR"/>
        </a:p>
      </dgm:t>
    </dgm:pt>
    <dgm:pt modelId="{E28C6F6A-FB53-473C-BFF0-FBF3F02D3E71}" type="pres">
      <dgm:prSet presAssocID="{653F03D1-4F59-4993-92CF-CE3D9694C8F0}" presName="connTx" presStyleLbl="parChTrans1D2" presStyleIdx="1" presStyleCnt="8"/>
      <dgm:spPr/>
      <dgm:t>
        <a:bodyPr/>
        <a:lstStyle/>
        <a:p>
          <a:pPr rtl="1"/>
          <a:endParaRPr lang="fa-IR"/>
        </a:p>
      </dgm:t>
    </dgm:pt>
    <dgm:pt modelId="{1D328934-B80A-4035-A264-C7A9839250A3}" type="pres">
      <dgm:prSet presAssocID="{138722DD-E2A6-466E-B7E6-66A2F693C4ED}" presName="root2" presStyleCnt="0"/>
      <dgm:spPr/>
    </dgm:pt>
    <dgm:pt modelId="{2C5AA6E8-0884-408E-8413-B0A83667A146}" type="pres">
      <dgm:prSet presAssocID="{138722DD-E2A6-466E-B7E6-66A2F693C4ED}" presName="LevelTwoTextNode" presStyleLbl="node2" presStyleIdx="1" presStyleCnt="8" custScaleX="1310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675490-8A76-4754-B608-40D3AECBABFB}" type="pres">
      <dgm:prSet presAssocID="{138722DD-E2A6-466E-B7E6-66A2F693C4ED}" presName="level3hierChild" presStyleCnt="0"/>
      <dgm:spPr/>
    </dgm:pt>
    <dgm:pt modelId="{8552E05F-35EB-4900-9FE3-3955ACA2E802}" type="pres">
      <dgm:prSet presAssocID="{2C5C913E-9511-43E3-BD80-5F67A73CE68F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1D4121E7-B37C-4260-892E-AE4F47DB8E5D}" type="pres">
      <dgm:prSet presAssocID="{2C5C913E-9511-43E3-BD80-5F67A73CE68F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56F9015F-665A-44F6-9697-1FAE237DD0B4}" type="pres">
      <dgm:prSet presAssocID="{4CD75637-9026-4A2A-BB09-2F58E99ACDEB}" presName="root2" presStyleCnt="0"/>
      <dgm:spPr/>
    </dgm:pt>
    <dgm:pt modelId="{D01C36EC-04C1-49F9-99CA-20AC5B3CEAFB}" type="pres">
      <dgm:prSet presAssocID="{4CD75637-9026-4A2A-BB09-2F58E99ACDEB}" presName="LevelTwoTextNode" presStyleLbl="node3" presStyleIdx="1" presStyleCnt="5" custScaleX="1429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E951899-FB92-44D0-BBBF-B10DB0935584}" type="pres">
      <dgm:prSet presAssocID="{4CD75637-9026-4A2A-BB09-2F58E99ACDEB}" presName="level3hierChild" presStyleCnt="0"/>
      <dgm:spPr/>
    </dgm:pt>
    <dgm:pt modelId="{2088AEC2-C75B-4946-B73A-FFE15C9E9725}" type="pres">
      <dgm:prSet presAssocID="{B50234C4-3F8F-4A68-A81A-3D25D98C292F}" presName="root1" presStyleCnt="0"/>
      <dgm:spPr/>
    </dgm:pt>
    <dgm:pt modelId="{6678B155-CAD1-4183-9F6D-C574EEB8316C}" type="pres">
      <dgm:prSet presAssocID="{B50234C4-3F8F-4A68-A81A-3D25D98C292F}" presName="LevelOneTextNode" presStyleLbl="node0" presStyleIdx="1" presStyleCnt="4" custScaleY="526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D6B9DFA-F7B2-4724-A213-F1FB20B3E12A}" type="pres">
      <dgm:prSet presAssocID="{B50234C4-3F8F-4A68-A81A-3D25D98C292F}" presName="level2hierChild" presStyleCnt="0"/>
      <dgm:spPr/>
    </dgm:pt>
    <dgm:pt modelId="{342D1CE4-455E-4793-A312-45E3E80D2167}" type="pres">
      <dgm:prSet presAssocID="{95C2BB26-FF41-4C74-BD12-177C0D01EECE}" presName="conn2-1" presStyleLbl="parChTrans1D2" presStyleIdx="2" presStyleCnt="8"/>
      <dgm:spPr/>
      <dgm:t>
        <a:bodyPr/>
        <a:lstStyle/>
        <a:p>
          <a:pPr rtl="1"/>
          <a:endParaRPr lang="fa-IR"/>
        </a:p>
      </dgm:t>
    </dgm:pt>
    <dgm:pt modelId="{E00A7A8D-1955-4890-88C4-9FB2C5645B02}" type="pres">
      <dgm:prSet presAssocID="{95C2BB26-FF41-4C74-BD12-177C0D01EECE}" presName="connTx" presStyleLbl="parChTrans1D2" presStyleIdx="2" presStyleCnt="8"/>
      <dgm:spPr/>
      <dgm:t>
        <a:bodyPr/>
        <a:lstStyle/>
        <a:p>
          <a:pPr rtl="1"/>
          <a:endParaRPr lang="fa-IR"/>
        </a:p>
      </dgm:t>
    </dgm:pt>
    <dgm:pt modelId="{A93E8900-9385-4EFB-A839-5D1A4AEB1D1C}" type="pres">
      <dgm:prSet presAssocID="{8E27DF90-D514-4D54-9791-24B8D03667E5}" presName="root2" presStyleCnt="0"/>
      <dgm:spPr/>
    </dgm:pt>
    <dgm:pt modelId="{E36364D6-5347-46C5-9029-0537D8A69DEA}" type="pres">
      <dgm:prSet presAssocID="{8E27DF90-D514-4D54-9791-24B8D03667E5}" presName="LevelTwoTextNode" presStyleLbl="node2" presStyleIdx="2" presStyleCnt="8" custScaleX="1310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129FD2F-D3C9-4C86-A1B0-E24FECA93DFF}" type="pres">
      <dgm:prSet presAssocID="{8E27DF90-D514-4D54-9791-24B8D03667E5}" presName="level3hierChild" presStyleCnt="0"/>
      <dgm:spPr/>
    </dgm:pt>
    <dgm:pt modelId="{DF9D52B5-86FE-4F96-A386-C34B7F4D6F82}" type="pres">
      <dgm:prSet presAssocID="{2D6E1637-B156-4724-A254-BF1BE3C059DA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475751AA-C586-4707-A943-FD0E573A3AF6}" type="pres">
      <dgm:prSet presAssocID="{2D6E1637-B156-4724-A254-BF1BE3C059DA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41F4FCC4-849E-47DD-88ED-58A24F6C4104}" type="pres">
      <dgm:prSet presAssocID="{748117CD-1FCE-412C-9D9D-7FB2F0458B80}" presName="root2" presStyleCnt="0"/>
      <dgm:spPr/>
    </dgm:pt>
    <dgm:pt modelId="{30BC0866-237C-422B-BEB5-AFCB308C55E7}" type="pres">
      <dgm:prSet presAssocID="{748117CD-1FCE-412C-9D9D-7FB2F0458B80}" presName="LevelTwoTextNode" presStyleLbl="node3" presStyleIdx="2" presStyleCnt="5" custScaleX="1429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DC21EBA-01B3-4287-9F4D-7B920969F633}" type="pres">
      <dgm:prSet presAssocID="{748117CD-1FCE-412C-9D9D-7FB2F0458B80}" presName="level3hierChild" presStyleCnt="0"/>
      <dgm:spPr/>
    </dgm:pt>
    <dgm:pt modelId="{AB10A445-EADD-4995-943E-B1DA90373FD8}" type="pres">
      <dgm:prSet presAssocID="{2219590E-1A55-430A-8E82-EB3F9227EA32}" presName="conn2-1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35E5364A-2E88-4571-BC86-3124FE498882}" type="pres">
      <dgm:prSet presAssocID="{2219590E-1A55-430A-8E82-EB3F9227EA32}" presName="connTx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2950AE42-A99F-4EE6-8525-98C92F51965B}" type="pres">
      <dgm:prSet presAssocID="{5B86C819-D8F1-4E73-981C-14E0EBDC493E}" presName="root2" presStyleCnt="0"/>
      <dgm:spPr/>
    </dgm:pt>
    <dgm:pt modelId="{271F63CE-F46B-4F19-8E7B-533F266BB551}" type="pres">
      <dgm:prSet presAssocID="{5B86C819-D8F1-4E73-981C-14E0EBDC493E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F9CB44D-3203-487C-B83D-96F987DCAAE7}" type="pres">
      <dgm:prSet presAssocID="{5B86C819-D8F1-4E73-981C-14E0EBDC493E}" presName="level3hierChild" presStyleCnt="0"/>
      <dgm:spPr/>
    </dgm:pt>
    <dgm:pt modelId="{D17ED223-E638-4944-86AD-3C1BE465895B}" type="pres">
      <dgm:prSet presAssocID="{76600BB1-6294-46D3-839E-CC36B67DB20F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3F862807-E871-4C84-890A-EEF4287C8653}" type="pres">
      <dgm:prSet presAssocID="{76600BB1-6294-46D3-839E-CC36B67DB20F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1ACC3C1E-5A1A-4B29-8578-3D91F8F47011}" type="pres">
      <dgm:prSet presAssocID="{4C4297ED-DCF6-47CD-BBF0-8592B932AF47}" presName="root2" presStyleCnt="0"/>
      <dgm:spPr/>
    </dgm:pt>
    <dgm:pt modelId="{75AD672D-5763-4EAC-88F7-A1C0B81F4D07}" type="pres">
      <dgm:prSet presAssocID="{4C4297ED-DCF6-47CD-BBF0-8592B932AF47}" presName="LevelTwoTextNode" presStyleLbl="node3" presStyleIdx="3" presStyleCnt="5" custScaleX="1429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646C847-6EF7-482B-9080-2FF357942982}" type="pres">
      <dgm:prSet presAssocID="{4C4297ED-DCF6-47CD-BBF0-8592B932AF47}" presName="level3hierChild" presStyleCnt="0"/>
      <dgm:spPr/>
    </dgm:pt>
    <dgm:pt modelId="{B0C84800-17BF-42E7-A9CE-80EC6C8F0907}" type="pres">
      <dgm:prSet presAssocID="{CCF6CB97-097B-4FC2-AFF5-ED7071CEA639}" presName="conn2-1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3F3F6BA3-571F-428C-AD3E-A15C697257D4}" type="pres">
      <dgm:prSet presAssocID="{CCF6CB97-097B-4FC2-AFF5-ED7071CEA639}" presName="connTx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68ED67A6-F069-49D1-8952-A8850544C8AC}" type="pres">
      <dgm:prSet presAssocID="{99FC4921-7F70-401C-B6E7-B30CD9051C02}" presName="root2" presStyleCnt="0"/>
      <dgm:spPr/>
    </dgm:pt>
    <dgm:pt modelId="{00BC3E41-062D-4620-B1AB-625206B01EA6}" type="pres">
      <dgm:prSet presAssocID="{99FC4921-7F70-401C-B6E7-B30CD9051C02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7EDE9D4-534B-4775-99DD-3FF3DDFF7D83}" type="pres">
      <dgm:prSet presAssocID="{99FC4921-7F70-401C-B6E7-B30CD9051C02}" presName="level3hierChild" presStyleCnt="0"/>
      <dgm:spPr/>
    </dgm:pt>
    <dgm:pt modelId="{0B94ED5B-BD01-4D0E-90F8-B658D58938D3}" type="pres">
      <dgm:prSet presAssocID="{98B0ABFC-FF39-4C8C-A18D-F8605D12899E}" presName="conn2-1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06BB9A3F-F49B-4D95-88DA-6C99A764A09D}" type="pres">
      <dgm:prSet presAssocID="{98B0ABFC-FF39-4C8C-A18D-F8605D12899E}" presName="connTx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6EEFEA91-FDC3-43ED-BF14-8C52E2AAFB19}" type="pres">
      <dgm:prSet presAssocID="{9B87A927-2A3D-4B96-8323-2C6E31BEDB5B}" presName="root2" presStyleCnt="0"/>
      <dgm:spPr/>
    </dgm:pt>
    <dgm:pt modelId="{D5F829EE-AE47-4278-8752-3564B4AFFEA5}" type="pres">
      <dgm:prSet presAssocID="{9B87A927-2A3D-4B96-8323-2C6E31BEDB5B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FB9854B-FEE8-4AC4-8841-1477E7A0FB96}" type="pres">
      <dgm:prSet presAssocID="{9B87A927-2A3D-4B96-8323-2C6E31BEDB5B}" presName="level3hierChild" presStyleCnt="0"/>
      <dgm:spPr/>
    </dgm:pt>
    <dgm:pt modelId="{A9BD1046-40AD-49A0-9ACF-03EEC5242315}" type="pres">
      <dgm:prSet presAssocID="{D9C46C2F-0E93-484D-B882-C6F9700AFFFA}" presName="root1" presStyleCnt="0"/>
      <dgm:spPr/>
    </dgm:pt>
    <dgm:pt modelId="{A7CED09C-FC30-4286-A7A7-556E07F33EB3}" type="pres">
      <dgm:prSet presAssocID="{D9C46C2F-0E93-484D-B882-C6F9700AFFFA}" presName="LevelOneTextNode" presStyleLbl="node0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6DD027B-4D29-4538-AA33-B7B4D8FC46B8}" type="pres">
      <dgm:prSet presAssocID="{D9C46C2F-0E93-484D-B882-C6F9700AFFFA}" presName="level2hierChild" presStyleCnt="0"/>
      <dgm:spPr/>
    </dgm:pt>
    <dgm:pt modelId="{94E03CE5-FFE9-40FA-B1D5-A41CDBDEB1D2}" type="pres">
      <dgm:prSet presAssocID="{8476F865-58DD-4A80-A140-FEF6DE1C85A8}" presName="conn2-1" presStyleLbl="parChTrans1D2" presStyleIdx="3" presStyleCnt="8"/>
      <dgm:spPr/>
      <dgm:t>
        <a:bodyPr/>
        <a:lstStyle/>
        <a:p>
          <a:pPr rtl="1"/>
          <a:endParaRPr lang="fa-IR"/>
        </a:p>
      </dgm:t>
    </dgm:pt>
    <dgm:pt modelId="{7EDD8DFC-0603-4D42-A270-BCF13061021F}" type="pres">
      <dgm:prSet presAssocID="{8476F865-58DD-4A80-A140-FEF6DE1C85A8}" presName="connTx" presStyleLbl="parChTrans1D2" presStyleIdx="3" presStyleCnt="8"/>
      <dgm:spPr/>
      <dgm:t>
        <a:bodyPr/>
        <a:lstStyle/>
        <a:p>
          <a:pPr rtl="1"/>
          <a:endParaRPr lang="fa-IR"/>
        </a:p>
      </dgm:t>
    </dgm:pt>
    <dgm:pt modelId="{B0E08F63-C64B-4E7C-B69F-7A61DB93CC4F}" type="pres">
      <dgm:prSet presAssocID="{E86F917A-9195-46BE-9F89-40151DC76934}" presName="root2" presStyleCnt="0"/>
      <dgm:spPr/>
    </dgm:pt>
    <dgm:pt modelId="{C7EC8A17-21C4-478F-BC3F-32BBF9B25053}" type="pres">
      <dgm:prSet presAssocID="{E86F917A-9195-46BE-9F89-40151DC76934}" presName="LevelTwoTextNode" presStyleLbl="node2" presStyleIdx="3" presStyleCnt="8" custScaleX="1310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582ECB2-C067-47A3-B4DD-313B22846CB9}" type="pres">
      <dgm:prSet presAssocID="{E86F917A-9195-46BE-9F89-40151DC76934}" presName="level3hierChild" presStyleCnt="0"/>
      <dgm:spPr/>
    </dgm:pt>
    <dgm:pt modelId="{4C6C29B5-DFA7-406D-8CF1-5F981C446BCF}" type="pres">
      <dgm:prSet presAssocID="{B72247F2-CC62-4C71-915E-A745A0924456}" presName="conn2-1" presStyleLbl="parChTrans1D2" presStyleIdx="4" presStyleCnt="8"/>
      <dgm:spPr/>
      <dgm:t>
        <a:bodyPr/>
        <a:lstStyle/>
        <a:p>
          <a:pPr rtl="1"/>
          <a:endParaRPr lang="fa-IR"/>
        </a:p>
      </dgm:t>
    </dgm:pt>
    <dgm:pt modelId="{F36853FC-13D9-498D-939D-D995769CB779}" type="pres">
      <dgm:prSet presAssocID="{B72247F2-CC62-4C71-915E-A745A0924456}" presName="connTx" presStyleLbl="parChTrans1D2" presStyleIdx="4" presStyleCnt="8"/>
      <dgm:spPr/>
      <dgm:t>
        <a:bodyPr/>
        <a:lstStyle/>
        <a:p>
          <a:pPr rtl="1"/>
          <a:endParaRPr lang="fa-IR"/>
        </a:p>
      </dgm:t>
    </dgm:pt>
    <dgm:pt modelId="{4F4FD462-A3A6-43C8-8365-DDB189474686}" type="pres">
      <dgm:prSet presAssocID="{5CAA52D2-4FA3-48FE-A013-85887184128F}" presName="root2" presStyleCnt="0"/>
      <dgm:spPr/>
    </dgm:pt>
    <dgm:pt modelId="{353EB6C6-93B4-417D-8A94-CACBBEB52F17}" type="pres">
      <dgm:prSet presAssocID="{5CAA52D2-4FA3-48FE-A013-85887184128F}" presName="LevelTwoTextNode" presStyleLbl="node2" presStyleIdx="4" presStyleCnt="8" custScaleX="1310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D9908D3-7255-4505-8BAF-372B6E703C55}" type="pres">
      <dgm:prSet presAssocID="{5CAA52D2-4FA3-48FE-A013-85887184128F}" presName="level3hierChild" presStyleCnt="0"/>
      <dgm:spPr/>
    </dgm:pt>
    <dgm:pt modelId="{672C159F-5C90-4381-A86A-C9E3E8E9973E}" type="pres">
      <dgm:prSet presAssocID="{75563205-D997-4FC3-AD0F-F25E046F02E1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F7553BAD-9652-44B9-BA97-F2695E946358}" type="pres">
      <dgm:prSet presAssocID="{75563205-D997-4FC3-AD0F-F25E046F02E1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BAF67A42-A80A-4751-B9B7-8C90A5D902E5}" type="pres">
      <dgm:prSet presAssocID="{257FCB66-EE44-44C2-B028-3C93E5802CAA}" presName="root2" presStyleCnt="0"/>
      <dgm:spPr/>
    </dgm:pt>
    <dgm:pt modelId="{ACAE3C98-89E6-414C-8BA7-0EDC2849E383}" type="pres">
      <dgm:prSet presAssocID="{257FCB66-EE44-44C2-B028-3C93E5802CAA}" presName="LevelTwoTextNode" presStyleLbl="node3" presStyleIdx="4" presStyleCnt="5" custScaleX="1429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8BE29E-032A-4A1E-B836-5A32B0620337}" type="pres">
      <dgm:prSet presAssocID="{257FCB66-EE44-44C2-B028-3C93E5802CAA}" presName="level3hierChild" presStyleCnt="0"/>
      <dgm:spPr/>
    </dgm:pt>
    <dgm:pt modelId="{3919EC46-C077-4661-8B52-4A413F651470}" type="pres">
      <dgm:prSet presAssocID="{46B83FC1-5E7A-4DC0-9854-6806CE40B324}" presName="conn2-1" presStyleLbl="parChTrans1D2" presStyleIdx="5" presStyleCnt="8"/>
      <dgm:spPr/>
      <dgm:t>
        <a:bodyPr/>
        <a:lstStyle/>
        <a:p>
          <a:pPr rtl="1"/>
          <a:endParaRPr lang="fa-IR"/>
        </a:p>
      </dgm:t>
    </dgm:pt>
    <dgm:pt modelId="{B961F2D7-4D23-4DF3-96DE-257C9145C6E4}" type="pres">
      <dgm:prSet presAssocID="{46B83FC1-5E7A-4DC0-9854-6806CE40B324}" presName="connTx" presStyleLbl="parChTrans1D2" presStyleIdx="5" presStyleCnt="8"/>
      <dgm:spPr/>
      <dgm:t>
        <a:bodyPr/>
        <a:lstStyle/>
        <a:p>
          <a:pPr rtl="1"/>
          <a:endParaRPr lang="fa-IR"/>
        </a:p>
      </dgm:t>
    </dgm:pt>
    <dgm:pt modelId="{C253E14B-6CEC-4465-9DA1-AAEED864B905}" type="pres">
      <dgm:prSet presAssocID="{C5B9C1D1-BCC2-4AA7-ACEE-97BEAF010B83}" presName="root2" presStyleCnt="0"/>
      <dgm:spPr/>
    </dgm:pt>
    <dgm:pt modelId="{5A854C20-0019-404B-86A2-EEDD992E191F}" type="pres">
      <dgm:prSet presAssocID="{C5B9C1D1-BCC2-4AA7-ACEE-97BEAF010B83}" presName="LevelTwoTextNode" presStyleLbl="node2" presStyleIdx="5" presStyleCnt="8" custScaleX="1310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FEAA649-3705-4456-A1B9-0F52683757DA}" type="pres">
      <dgm:prSet presAssocID="{C5B9C1D1-BCC2-4AA7-ACEE-97BEAF010B83}" presName="level3hierChild" presStyleCnt="0"/>
      <dgm:spPr/>
    </dgm:pt>
    <dgm:pt modelId="{787E9C97-DA08-4E2D-9025-9CEDC2A9CC5A}" type="pres">
      <dgm:prSet presAssocID="{C3C8A97A-2FDC-4A30-A097-CD1CE68D4808}" presName="conn2-1" presStyleLbl="parChTrans1D2" presStyleIdx="6" presStyleCnt="8"/>
      <dgm:spPr/>
      <dgm:t>
        <a:bodyPr/>
        <a:lstStyle/>
        <a:p>
          <a:pPr rtl="1"/>
          <a:endParaRPr lang="fa-IR"/>
        </a:p>
      </dgm:t>
    </dgm:pt>
    <dgm:pt modelId="{9C7496B2-9D37-4305-A6EA-949B5BB48EA9}" type="pres">
      <dgm:prSet presAssocID="{C3C8A97A-2FDC-4A30-A097-CD1CE68D4808}" presName="connTx" presStyleLbl="parChTrans1D2" presStyleIdx="6" presStyleCnt="8"/>
      <dgm:spPr/>
      <dgm:t>
        <a:bodyPr/>
        <a:lstStyle/>
        <a:p>
          <a:pPr rtl="1"/>
          <a:endParaRPr lang="fa-IR"/>
        </a:p>
      </dgm:t>
    </dgm:pt>
    <dgm:pt modelId="{5E79934F-81F2-4326-AF1C-0B5943D47727}" type="pres">
      <dgm:prSet presAssocID="{79FC1356-7D8B-4A1B-9896-23C1F2AC7D7C}" presName="root2" presStyleCnt="0"/>
      <dgm:spPr/>
    </dgm:pt>
    <dgm:pt modelId="{BE535116-B66E-47DD-9C24-7EBA2039E080}" type="pres">
      <dgm:prSet presAssocID="{79FC1356-7D8B-4A1B-9896-23C1F2AC7D7C}" presName="LevelTwoTextNode" presStyleLbl="node2" presStyleIdx="6" presStyleCnt="8" custScaleX="1310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A2DED6F-21F4-491F-ACA1-01DB16B85F95}" type="pres">
      <dgm:prSet presAssocID="{79FC1356-7D8B-4A1B-9896-23C1F2AC7D7C}" presName="level3hierChild" presStyleCnt="0"/>
      <dgm:spPr/>
    </dgm:pt>
    <dgm:pt modelId="{607DC6F2-314D-46DF-951A-58435421B18D}" type="pres">
      <dgm:prSet presAssocID="{BFBDC50D-2756-4B47-A6DF-7E61CD035F3A}" presName="root1" presStyleCnt="0"/>
      <dgm:spPr/>
    </dgm:pt>
    <dgm:pt modelId="{F16B468B-A625-4D30-A44C-68DA68812A27}" type="pres">
      <dgm:prSet presAssocID="{BFBDC50D-2756-4B47-A6DF-7E61CD035F3A}" presName="LevelOneTextNode" presStyleLbl="node0" presStyleIdx="3" presStyleCnt="4" custScaleY="249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7AC54C-47BA-40F3-B4D8-DF37C50DA17D}" type="pres">
      <dgm:prSet presAssocID="{BFBDC50D-2756-4B47-A6DF-7E61CD035F3A}" presName="level2hierChild" presStyleCnt="0"/>
      <dgm:spPr/>
    </dgm:pt>
    <dgm:pt modelId="{899E9B62-874B-4C48-BB8E-03D65183086A}" type="pres">
      <dgm:prSet presAssocID="{95ECDF90-8411-4231-8367-E23E0B15BA44}" presName="conn2-1" presStyleLbl="parChTrans1D2" presStyleIdx="7" presStyleCnt="8"/>
      <dgm:spPr/>
      <dgm:t>
        <a:bodyPr/>
        <a:lstStyle/>
        <a:p>
          <a:pPr rtl="1"/>
          <a:endParaRPr lang="fa-IR"/>
        </a:p>
      </dgm:t>
    </dgm:pt>
    <dgm:pt modelId="{DDA8EFA8-16DF-4215-BD56-3893A23BA005}" type="pres">
      <dgm:prSet presAssocID="{95ECDF90-8411-4231-8367-E23E0B15BA44}" presName="connTx" presStyleLbl="parChTrans1D2" presStyleIdx="7" presStyleCnt="8"/>
      <dgm:spPr/>
      <dgm:t>
        <a:bodyPr/>
        <a:lstStyle/>
        <a:p>
          <a:pPr rtl="1"/>
          <a:endParaRPr lang="fa-IR"/>
        </a:p>
      </dgm:t>
    </dgm:pt>
    <dgm:pt modelId="{A833F3C2-7FC8-43CC-B642-BBE1BC8E4F41}" type="pres">
      <dgm:prSet presAssocID="{2CF6AACE-CF63-46F4-B489-7F5E4867E56E}" presName="root2" presStyleCnt="0"/>
      <dgm:spPr/>
    </dgm:pt>
    <dgm:pt modelId="{2EB82173-E5C7-4E9E-9E64-A31F78BA1EF7}" type="pres">
      <dgm:prSet presAssocID="{2CF6AACE-CF63-46F4-B489-7F5E4867E56E}" presName="LevelTwoTextNode" presStyleLbl="node2" presStyleIdx="7" presStyleCnt="8" custScaleX="1310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FEDAC1-F9D3-4D90-A91F-22DC5D74B6BE}" type="pres">
      <dgm:prSet presAssocID="{2CF6AACE-CF63-46F4-B489-7F5E4867E56E}" presName="level3hierChild" presStyleCnt="0"/>
      <dgm:spPr/>
    </dgm:pt>
  </dgm:ptLst>
  <dgm:cxnLst>
    <dgm:cxn modelId="{7E8F4A76-B3C7-4B06-AF93-B630808DFFE0}" type="presOf" srcId="{C5B9C1D1-BCC2-4AA7-ACEE-97BEAF010B83}" destId="{5A854C20-0019-404B-86A2-EEDD992E191F}" srcOrd="0" destOrd="0" presId="urn:microsoft.com/office/officeart/2008/layout/HorizontalMultiLevelHierarchy"/>
    <dgm:cxn modelId="{A23D0C92-377E-4815-B740-C9209E0E04FA}" srcId="{99FC4921-7F70-401C-B6E7-B30CD9051C02}" destId="{9B87A927-2A3D-4B96-8323-2C6E31BEDB5B}" srcOrd="0" destOrd="0" parTransId="{98B0ABFC-FF39-4C8C-A18D-F8605D12899E}" sibTransId="{9339371D-9401-4642-BB1C-52B1AF3E4805}"/>
    <dgm:cxn modelId="{5AD27B86-F775-4AB3-8316-47801AD0ABB3}" type="presOf" srcId="{4C4297ED-DCF6-47CD-BBF0-8592B932AF47}" destId="{75AD672D-5763-4EAC-88F7-A1C0B81F4D07}" srcOrd="0" destOrd="0" presId="urn:microsoft.com/office/officeart/2008/layout/HorizontalMultiLevelHierarchy"/>
    <dgm:cxn modelId="{67E1C1E1-8242-411D-8132-FD0048B74227}" srcId="{27F3CB81-017D-4249-A73B-B79E28057A3C}" destId="{138722DD-E2A6-466E-B7E6-66A2F693C4ED}" srcOrd="1" destOrd="0" parTransId="{653F03D1-4F59-4993-92CF-CE3D9694C8F0}" sibTransId="{7CE5889E-8A3E-4E10-BDF3-E56D4B410854}"/>
    <dgm:cxn modelId="{FA94DF2B-497D-4741-B10F-12E511C4CD86}" srcId="{BFBDC50D-2756-4B47-A6DF-7E61CD035F3A}" destId="{2CF6AACE-CF63-46F4-B489-7F5E4867E56E}" srcOrd="0" destOrd="0" parTransId="{95ECDF90-8411-4231-8367-E23E0B15BA44}" sibTransId="{0633B50F-C234-428A-B4B4-64152E1FD27F}"/>
    <dgm:cxn modelId="{BB86B8D9-CFEC-40F3-A647-1E526D70A9CC}" type="presOf" srcId="{2D6E1637-B156-4724-A254-BF1BE3C059DA}" destId="{475751AA-C586-4707-A943-FD0E573A3AF6}" srcOrd="1" destOrd="0" presId="urn:microsoft.com/office/officeart/2008/layout/HorizontalMultiLevelHierarchy"/>
    <dgm:cxn modelId="{92DD1038-A051-4F7F-94BD-46C4261C09FA}" type="presOf" srcId="{95ECDF90-8411-4231-8367-E23E0B15BA44}" destId="{DDA8EFA8-16DF-4215-BD56-3893A23BA005}" srcOrd="1" destOrd="0" presId="urn:microsoft.com/office/officeart/2008/layout/HorizontalMultiLevelHierarchy"/>
    <dgm:cxn modelId="{DC878AD1-F8EE-458E-A623-A25FEC0DE0E4}" srcId="{96A18569-2886-45B2-831B-7A59992CEA45}" destId="{27F3CB81-017D-4249-A73B-B79E28057A3C}" srcOrd="0" destOrd="0" parTransId="{DCBE0543-0F40-4F41-ACA1-2F915AA3A7B5}" sibTransId="{45D6967E-FCD8-4C7B-93E2-6CF5F36D7EE7}"/>
    <dgm:cxn modelId="{E3DA8ED7-594E-4BB8-88E0-65817FF7C90B}" type="presOf" srcId="{2219590E-1A55-430A-8E82-EB3F9227EA32}" destId="{AB10A445-EADD-4995-943E-B1DA90373FD8}" srcOrd="0" destOrd="0" presId="urn:microsoft.com/office/officeart/2008/layout/HorizontalMultiLevelHierarchy"/>
    <dgm:cxn modelId="{4A8D9006-8D5F-4BEE-96F6-9145241ED4F1}" type="presOf" srcId="{BD5EE4DC-84A1-4EA7-8AF9-949DE71FE28B}" destId="{23456833-148E-4930-9283-6D395E273A85}" srcOrd="1" destOrd="0" presId="urn:microsoft.com/office/officeart/2008/layout/HorizontalMultiLevelHierarchy"/>
    <dgm:cxn modelId="{FCDD4B61-9C10-4E81-BBD2-B7EB2497C90D}" type="presOf" srcId="{D3155C4D-9443-42C4-84F2-9B80A508D802}" destId="{AC4B352B-511D-400C-B44B-84796B16C99F}" srcOrd="1" destOrd="0" presId="urn:microsoft.com/office/officeart/2008/layout/HorizontalMultiLevelHierarchy"/>
    <dgm:cxn modelId="{D1B5DB05-401C-4E91-B910-AA8FCA071F58}" type="presOf" srcId="{E86F917A-9195-46BE-9F89-40151DC76934}" destId="{C7EC8A17-21C4-478F-BC3F-32BBF9B25053}" srcOrd="0" destOrd="0" presId="urn:microsoft.com/office/officeart/2008/layout/HorizontalMultiLevelHierarchy"/>
    <dgm:cxn modelId="{874F3A35-D94F-4A2D-A0A8-605CCBC09032}" type="presOf" srcId="{46B83FC1-5E7A-4DC0-9854-6806CE40B324}" destId="{B961F2D7-4D23-4DF3-96DE-257C9145C6E4}" srcOrd="1" destOrd="0" presId="urn:microsoft.com/office/officeart/2008/layout/HorizontalMultiLevelHierarchy"/>
    <dgm:cxn modelId="{9EBFBB9F-B9DE-4ED2-AEE9-E8FF96942A67}" srcId="{8E27DF90-D514-4D54-9791-24B8D03667E5}" destId="{748117CD-1FCE-412C-9D9D-7FB2F0458B80}" srcOrd="0" destOrd="0" parTransId="{2D6E1637-B156-4724-A254-BF1BE3C059DA}" sibTransId="{FEDE5C3F-8E01-48E9-85F5-320E06C19A93}"/>
    <dgm:cxn modelId="{C8A70A9D-4DA9-4F24-BCA1-56A0DA8E934A}" type="presOf" srcId="{96A18569-2886-45B2-831B-7A59992CEA45}" destId="{4ACF6C40-AF31-40A3-852C-537D413AE24D}" srcOrd="0" destOrd="0" presId="urn:microsoft.com/office/officeart/2008/layout/HorizontalMultiLevelHierarchy"/>
    <dgm:cxn modelId="{5B649A32-3569-42F5-9E2F-B2618A826361}" type="presOf" srcId="{CCF6CB97-097B-4FC2-AFF5-ED7071CEA639}" destId="{B0C84800-17BF-42E7-A9CE-80EC6C8F0907}" srcOrd="0" destOrd="0" presId="urn:microsoft.com/office/officeart/2008/layout/HorizontalMultiLevelHierarchy"/>
    <dgm:cxn modelId="{542714E1-BB98-433E-8EBD-3B3743D65170}" type="presOf" srcId="{2C5C913E-9511-43E3-BD80-5F67A73CE68F}" destId="{1D4121E7-B37C-4260-892E-AE4F47DB8E5D}" srcOrd="1" destOrd="0" presId="urn:microsoft.com/office/officeart/2008/layout/HorizontalMultiLevelHierarchy"/>
    <dgm:cxn modelId="{85108F97-19E6-45DB-91A3-E72A75249B2F}" srcId="{D9C46C2F-0E93-484D-B882-C6F9700AFFFA}" destId="{5CAA52D2-4FA3-48FE-A013-85887184128F}" srcOrd="1" destOrd="0" parTransId="{B72247F2-CC62-4C71-915E-A745A0924456}" sibTransId="{59663948-85B1-435D-BF96-CA8B090AE580}"/>
    <dgm:cxn modelId="{F2132F8A-0439-41FE-A9DD-841DF6970D8B}" type="presOf" srcId="{9B87A927-2A3D-4B96-8323-2C6E31BEDB5B}" destId="{D5F829EE-AE47-4278-8752-3564B4AFFEA5}" srcOrd="0" destOrd="0" presId="urn:microsoft.com/office/officeart/2008/layout/HorizontalMultiLevelHierarchy"/>
    <dgm:cxn modelId="{2A45BEB7-23AF-43B8-9A1C-F4BB5B5C2C8B}" type="presOf" srcId="{C3C8A97A-2FDC-4A30-A097-CD1CE68D4808}" destId="{9C7496B2-9D37-4305-A6EA-949B5BB48EA9}" srcOrd="1" destOrd="0" presId="urn:microsoft.com/office/officeart/2008/layout/HorizontalMultiLevelHierarchy"/>
    <dgm:cxn modelId="{7E030220-31C2-4C89-BF9F-9871AF7D00A4}" type="presOf" srcId="{75563205-D997-4FC3-AD0F-F25E046F02E1}" destId="{672C159F-5C90-4381-A86A-C9E3E8E9973E}" srcOrd="0" destOrd="0" presId="urn:microsoft.com/office/officeart/2008/layout/HorizontalMultiLevelHierarchy"/>
    <dgm:cxn modelId="{07F736EA-0F01-41B5-B5DA-80976A1A7CE2}" type="presOf" srcId="{76600BB1-6294-46D3-839E-CC36B67DB20F}" destId="{D17ED223-E638-4944-86AD-3C1BE465895B}" srcOrd="0" destOrd="0" presId="urn:microsoft.com/office/officeart/2008/layout/HorizontalMultiLevelHierarchy"/>
    <dgm:cxn modelId="{161402DD-5FF7-479D-9210-9575D9B70CF6}" srcId="{4C4297ED-DCF6-47CD-BBF0-8592B932AF47}" destId="{99FC4921-7F70-401C-B6E7-B30CD9051C02}" srcOrd="0" destOrd="0" parTransId="{CCF6CB97-097B-4FC2-AFF5-ED7071CEA639}" sibTransId="{5840A066-6DC9-41F7-8F7D-4ABAA16D9642}"/>
    <dgm:cxn modelId="{126AD8E0-36A2-4F98-9370-96B6DC6732B4}" srcId="{96A18569-2886-45B2-831B-7A59992CEA45}" destId="{BFBDC50D-2756-4B47-A6DF-7E61CD035F3A}" srcOrd="3" destOrd="0" parTransId="{554C2BD0-6692-4A35-9E79-EF6A46B72490}" sibTransId="{119156DA-2708-487D-8286-70C9EDF889E7}"/>
    <dgm:cxn modelId="{CDBC6273-EAC9-4C42-9042-EE9F4FBF7AE6}" type="presOf" srcId="{2C5C913E-9511-43E3-BD80-5F67A73CE68F}" destId="{8552E05F-35EB-4900-9FE3-3955ACA2E802}" srcOrd="0" destOrd="0" presId="urn:microsoft.com/office/officeart/2008/layout/HorizontalMultiLevelHierarchy"/>
    <dgm:cxn modelId="{F10C3D01-A8B2-4DC3-A469-59CD599BA6B9}" type="presOf" srcId="{95ECDF90-8411-4231-8367-E23E0B15BA44}" destId="{899E9B62-874B-4C48-BB8E-03D65183086A}" srcOrd="0" destOrd="0" presId="urn:microsoft.com/office/officeart/2008/layout/HorizontalMultiLevelHierarchy"/>
    <dgm:cxn modelId="{E021125C-8E39-418C-A33B-16F7487C50E2}" srcId="{138722DD-E2A6-466E-B7E6-66A2F693C4ED}" destId="{4CD75637-9026-4A2A-BB09-2F58E99ACDEB}" srcOrd="0" destOrd="0" parTransId="{2C5C913E-9511-43E3-BD80-5F67A73CE68F}" sibTransId="{5CB9619F-D631-4481-9D2D-DA41C4F18825}"/>
    <dgm:cxn modelId="{9C4B1456-B5CC-4D4A-ADB4-888D27CF0457}" type="presOf" srcId="{CCF6CB97-097B-4FC2-AFF5-ED7071CEA639}" destId="{3F3F6BA3-571F-428C-AD3E-A15C697257D4}" srcOrd="1" destOrd="0" presId="urn:microsoft.com/office/officeart/2008/layout/HorizontalMultiLevelHierarchy"/>
    <dgm:cxn modelId="{5F0EC0FC-F47C-419D-BBB5-2CF41BE03770}" srcId="{748117CD-1FCE-412C-9D9D-7FB2F0458B80}" destId="{5B86C819-D8F1-4E73-981C-14E0EBDC493E}" srcOrd="0" destOrd="0" parTransId="{2219590E-1A55-430A-8E82-EB3F9227EA32}" sibTransId="{305B5D9B-4A45-42EA-98A4-08ABC7D6D9F4}"/>
    <dgm:cxn modelId="{792CD57D-A101-4981-BAA7-F3EFBCD2CC82}" type="presOf" srcId="{76600BB1-6294-46D3-839E-CC36B67DB20F}" destId="{3F862807-E871-4C84-890A-EEF4287C8653}" srcOrd="1" destOrd="0" presId="urn:microsoft.com/office/officeart/2008/layout/HorizontalMultiLevelHierarchy"/>
    <dgm:cxn modelId="{51367EA3-8B4D-4397-9BA5-D7BB7998FC48}" type="presOf" srcId="{75563205-D997-4FC3-AD0F-F25E046F02E1}" destId="{F7553BAD-9652-44B9-BA97-F2695E946358}" srcOrd="1" destOrd="0" presId="urn:microsoft.com/office/officeart/2008/layout/HorizontalMultiLevelHierarchy"/>
    <dgm:cxn modelId="{AACACB05-281C-4D31-9D65-E2CDC0062C48}" srcId="{D9C46C2F-0E93-484D-B882-C6F9700AFFFA}" destId="{C5B9C1D1-BCC2-4AA7-ACEE-97BEAF010B83}" srcOrd="2" destOrd="0" parTransId="{46B83FC1-5E7A-4DC0-9854-6806CE40B324}" sibTransId="{C83C60C1-A5D5-4D50-B079-A8571A265AF3}"/>
    <dgm:cxn modelId="{0C01B4F5-A2E7-40FB-AAB2-E5644B71260A}" srcId="{B50234C4-3F8F-4A68-A81A-3D25D98C292F}" destId="{8E27DF90-D514-4D54-9791-24B8D03667E5}" srcOrd="0" destOrd="0" parTransId="{95C2BB26-FF41-4C74-BD12-177C0D01EECE}" sibTransId="{57F7BD7C-AAA6-4B75-8722-47B199DA63B0}"/>
    <dgm:cxn modelId="{059A4FD5-10A3-4987-84BA-AFF5D17D19C4}" srcId="{8E27DF90-D514-4D54-9791-24B8D03667E5}" destId="{4C4297ED-DCF6-47CD-BBF0-8592B932AF47}" srcOrd="1" destOrd="0" parTransId="{76600BB1-6294-46D3-839E-CC36B67DB20F}" sibTransId="{F62E4D8C-AA7C-4437-B86F-D90535775593}"/>
    <dgm:cxn modelId="{4D73C25E-ADB2-4B53-9A67-2AB905E25CC0}" type="presOf" srcId="{257FCB66-EE44-44C2-B028-3C93E5802CAA}" destId="{ACAE3C98-89E6-414C-8BA7-0EDC2849E383}" srcOrd="0" destOrd="0" presId="urn:microsoft.com/office/officeart/2008/layout/HorizontalMultiLevelHierarchy"/>
    <dgm:cxn modelId="{BAFC728D-7741-4341-B2E2-E71D110A8FF5}" srcId="{96A18569-2886-45B2-831B-7A59992CEA45}" destId="{B50234C4-3F8F-4A68-A81A-3D25D98C292F}" srcOrd="1" destOrd="0" parTransId="{D39F4AD0-B25D-45DA-9DCE-015D900E787A}" sibTransId="{653D965D-78BC-459B-95DC-A8604D5139CC}"/>
    <dgm:cxn modelId="{EEA9ECD9-3437-4A15-869B-F0B40CDCEC49}" type="presOf" srcId="{B72247F2-CC62-4C71-915E-A745A0924456}" destId="{4C6C29B5-DFA7-406D-8CF1-5F981C446BCF}" srcOrd="0" destOrd="0" presId="urn:microsoft.com/office/officeart/2008/layout/HorizontalMultiLevelHierarchy"/>
    <dgm:cxn modelId="{3E0996C6-794B-4968-879D-A0C64DEF4D59}" srcId="{27F3CB81-017D-4249-A73B-B79E28057A3C}" destId="{05A9A385-9467-45DE-921E-160366FBCAE1}" srcOrd="0" destOrd="0" parTransId="{BD5EE4DC-84A1-4EA7-8AF9-949DE71FE28B}" sibTransId="{1E3C6D91-AD9F-4CD2-BBDC-9001CC0C4E88}"/>
    <dgm:cxn modelId="{1AEF41AF-B6F2-4E3E-99F3-7D835F423BEB}" type="presOf" srcId="{8E27DF90-D514-4D54-9791-24B8D03667E5}" destId="{E36364D6-5347-46C5-9029-0537D8A69DEA}" srcOrd="0" destOrd="0" presId="urn:microsoft.com/office/officeart/2008/layout/HorizontalMultiLevelHierarchy"/>
    <dgm:cxn modelId="{F63AC829-F0D6-45D8-BEA0-14D64197CD94}" type="presOf" srcId="{BFBDC50D-2756-4B47-A6DF-7E61CD035F3A}" destId="{F16B468B-A625-4D30-A44C-68DA68812A27}" srcOrd="0" destOrd="0" presId="urn:microsoft.com/office/officeart/2008/layout/HorizontalMultiLevelHierarchy"/>
    <dgm:cxn modelId="{C8C4E6BF-EE05-49E5-A9BC-6D82E84A0788}" type="presOf" srcId="{138722DD-E2A6-466E-B7E6-66A2F693C4ED}" destId="{2C5AA6E8-0884-408E-8413-B0A83667A146}" srcOrd="0" destOrd="0" presId="urn:microsoft.com/office/officeart/2008/layout/HorizontalMultiLevelHierarchy"/>
    <dgm:cxn modelId="{280B36AB-E496-4029-99E9-CAD24B5FFE71}" type="presOf" srcId="{748117CD-1FCE-412C-9D9D-7FB2F0458B80}" destId="{30BC0866-237C-422B-BEB5-AFCB308C55E7}" srcOrd="0" destOrd="0" presId="urn:microsoft.com/office/officeart/2008/layout/HorizontalMultiLevelHierarchy"/>
    <dgm:cxn modelId="{7DD4A07C-A87B-49C1-A58F-AA5129B70FCA}" type="presOf" srcId="{B50234C4-3F8F-4A68-A81A-3D25D98C292F}" destId="{6678B155-CAD1-4183-9F6D-C574EEB8316C}" srcOrd="0" destOrd="0" presId="urn:microsoft.com/office/officeart/2008/layout/HorizontalMultiLevelHierarchy"/>
    <dgm:cxn modelId="{6E87AC15-BC39-4DD2-8444-BDDCD2A6140B}" type="presOf" srcId="{05A9A385-9467-45DE-921E-160366FBCAE1}" destId="{72777E07-7B6D-4829-8119-1AA285CF2887}" srcOrd="0" destOrd="0" presId="urn:microsoft.com/office/officeart/2008/layout/HorizontalMultiLevelHierarchy"/>
    <dgm:cxn modelId="{7225980E-AAFD-48E9-A6DD-F82C248AB7F5}" srcId="{5CAA52D2-4FA3-48FE-A013-85887184128F}" destId="{257FCB66-EE44-44C2-B028-3C93E5802CAA}" srcOrd="0" destOrd="0" parTransId="{75563205-D997-4FC3-AD0F-F25E046F02E1}" sibTransId="{2859240C-660C-4E28-99A0-4405B65724CC}"/>
    <dgm:cxn modelId="{0B7CA183-0025-43A3-92EC-7A15E6A3335B}" type="presOf" srcId="{2D6E1637-B156-4724-A254-BF1BE3C059DA}" destId="{DF9D52B5-86FE-4F96-A386-C34B7F4D6F82}" srcOrd="0" destOrd="0" presId="urn:microsoft.com/office/officeart/2008/layout/HorizontalMultiLevelHierarchy"/>
    <dgm:cxn modelId="{42316C4A-2B42-485D-BA5D-E6A49A0F6C6C}" type="presOf" srcId="{99FC4921-7F70-401C-B6E7-B30CD9051C02}" destId="{00BC3E41-062D-4620-B1AB-625206B01EA6}" srcOrd="0" destOrd="0" presId="urn:microsoft.com/office/officeart/2008/layout/HorizontalMultiLevelHierarchy"/>
    <dgm:cxn modelId="{F4435063-956C-4D1D-9A41-6B08128CA51C}" type="presOf" srcId="{98B0ABFC-FF39-4C8C-A18D-F8605D12899E}" destId="{06BB9A3F-F49B-4D95-88DA-6C99A764A09D}" srcOrd="1" destOrd="0" presId="urn:microsoft.com/office/officeart/2008/layout/HorizontalMultiLevelHierarchy"/>
    <dgm:cxn modelId="{1A683420-F789-471C-A99A-323FF3FE0EC7}" type="presOf" srcId="{8476F865-58DD-4A80-A140-FEF6DE1C85A8}" destId="{7EDD8DFC-0603-4D42-A270-BCF13061021F}" srcOrd="1" destOrd="0" presId="urn:microsoft.com/office/officeart/2008/layout/HorizontalMultiLevelHierarchy"/>
    <dgm:cxn modelId="{3348D310-2E5D-4AEB-A262-686564139131}" type="presOf" srcId="{95C2BB26-FF41-4C74-BD12-177C0D01EECE}" destId="{E00A7A8D-1955-4890-88C4-9FB2C5645B02}" srcOrd="1" destOrd="0" presId="urn:microsoft.com/office/officeart/2008/layout/HorizontalMultiLevelHierarchy"/>
    <dgm:cxn modelId="{FEC825B5-0804-4DEB-8034-38B5298CC289}" type="presOf" srcId="{B72247F2-CC62-4C71-915E-A745A0924456}" destId="{F36853FC-13D9-498D-939D-D995769CB779}" srcOrd="1" destOrd="0" presId="urn:microsoft.com/office/officeart/2008/layout/HorizontalMultiLevelHierarchy"/>
    <dgm:cxn modelId="{36F9E826-CF40-463B-A747-7978063D40B3}" type="presOf" srcId="{5B86C819-D8F1-4E73-981C-14E0EBDC493E}" destId="{271F63CE-F46B-4F19-8E7B-533F266BB551}" srcOrd="0" destOrd="0" presId="urn:microsoft.com/office/officeart/2008/layout/HorizontalMultiLevelHierarchy"/>
    <dgm:cxn modelId="{64964923-47FC-4F95-A7A7-A28845E219E1}" type="presOf" srcId="{98B0ABFC-FF39-4C8C-A18D-F8605D12899E}" destId="{0B94ED5B-BD01-4D0E-90F8-B658D58938D3}" srcOrd="0" destOrd="0" presId="urn:microsoft.com/office/officeart/2008/layout/HorizontalMultiLevelHierarchy"/>
    <dgm:cxn modelId="{23212231-D852-4349-BE4F-B7DA94ED8B64}" type="presOf" srcId="{2CF6AACE-CF63-46F4-B489-7F5E4867E56E}" destId="{2EB82173-E5C7-4E9E-9E64-A31F78BA1EF7}" srcOrd="0" destOrd="0" presId="urn:microsoft.com/office/officeart/2008/layout/HorizontalMultiLevelHierarchy"/>
    <dgm:cxn modelId="{58934539-F2E0-45B1-BB2B-F1BDB505D356}" type="presOf" srcId="{79FC1356-7D8B-4A1B-9896-23C1F2AC7D7C}" destId="{BE535116-B66E-47DD-9C24-7EBA2039E080}" srcOrd="0" destOrd="0" presId="urn:microsoft.com/office/officeart/2008/layout/HorizontalMultiLevelHierarchy"/>
    <dgm:cxn modelId="{623DE5E8-0C89-4A88-B468-9232BE5B821B}" type="presOf" srcId="{D3155C4D-9443-42C4-84F2-9B80A508D802}" destId="{2F5308FF-EE39-4D86-827B-DB21CC704153}" srcOrd="0" destOrd="0" presId="urn:microsoft.com/office/officeart/2008/layout/HorizontalMultiLevelHierarchy"/>
    <dgm:cxn modelId="{4F94CBD4-EF18-4856-8F7A-2F4AF670C3B3}" type="presOf" srcId="{46B83FC1-5E7A-4DC0-9854-6806CE40B324}" destId="{3919EC46-C077-4661-8B52-4A413F651470}" srcOrd="0" destOrd="0" presId="urn:microsoft.com/office/officeart/2008/layout/HorizontalMultiLevelHierarchy"/>
    <dgm:cxn modelId="{C2342D88-C75F-454C-8D7E-3018042E6466}" type="presOf" srcId="{95C2BB26-FF41-4C74-BD12-177C0D01EECE}" destId="{342D1CE4-455E-4793-A312-45E3E80D2167}" srcOrd="0" destOrd="0" presId="urn:microsoft.com/office/officeart/2008/layout/HorizontalMultiLevelHierarchy"/>
    <dgm:cxn modelId="{0D206209-6199-4E86-8B3E-46D46A0F2165}" type="presOf" srcId="{BD5EE4DC-84A1-4EA7-8AF9-949DE71FE28B}" destId="{98F71004-58F5-4A80-8EB5-6560FB1DF1CD}" srcOrd="0" destOrd="0" presId="urn:microsoft.com/office/officeart/2008/layout/HorizontalMultiLevelHierarchy"/>
    <dgm:cxn modelId="{289B544C-7F68-41A1-8475-14E798022AE1}" type="presOf" srcId="{2219590E-1A55-430A-8E82-EB3F9227EA32}" destId="{35E5364A-2E88-4571-BC86-3124FE498882}" srcOrd="1" destOrd="0" presId="urn:microsoft.com/office/officeart/2008/layout/HorizontalMultiLevelHierarchy"/>
    <dgm:cxn modelId="{71EBCBD2-FCA4-4159-87ED-7D58DCCFFA14}" srcId="{D9C46C2F-0E93-484D-B882-C6F9700AFFFA}" destId="{E86F917A-9195-46BE-9F89-40151DC76934}" srcOrd="0" destOrd="0" parTransId="{8476F865-58DD-4A80-A140-FEF6DE1C85A8}" sibTransId="{979CCDFF-EA65-44E0-B341-9773C42FB0C6}"/>
    <dgm:cxn modelId="{455A6CB6-5279-459A-9388-0540E4FF1E04}" type="presOf" srcId="{27F3CB81-017D-4249-A73B-B79E28057A3C}" destId="{54A66A7F-AC6C-4AF8-802B-F39EBB44C6A4}" srcOrd="0" destOrd="0" presId="urn:microsoft.com/office/officeart/2008/layout/HorizontalMultiLevelHierarchy"/>
    <dgm:cxn modelId="{F1DBCAA5-423E-45BA-BD5B-D655236F9C23}" srcId="{D9C46C2F-0E93-484D-B882-C6F9700AFFFA}" destId="{79FC1356-7D8B-4A1B-9896-23C1F2AC7D7C}" srcOrd="3" destOrd="0" parTransId="{C3C8A97A-2FDC-4A30-A097-CD1CE68D4808}" sibTransId="{A96FB946-F505-496C-9E80-EB168C231D7D}"/>
    <dgm:cxn modelId="{817F8703-851F-4C29-9D79-BD87618F04DE}" type="presOf" srcId="{653F03D1-4F59-4993-92CF-CE3D9694C8F0}" destId="{FF1E471B-A023-42A9-83A9-AFA66DEB5BC4}" srcOrd="0" destOrd="0" presId="urn:microsoft.com/office/officeart/2008/layout/HorizontalMultiLevelHierarchy"/>
    <dgm:cxn modelId="{9DA6F426-0157-463B-B88A-C33E9C4A16E4}" srcId="{96A18569-2886-45B2-831B-7A59992CEA45}" destId="{D9C46C2F-0E93-484D-B882-C6F9700AFFFA}" srcOrd="2" destOrd="0" parTransId="{24436EC4-BF04-4563-87AA-E0810A9601BD}" sibTransId="{055E544A-B063-4E7D-BC87-9053A9F8CED0}"/>
    <dgm:cxn modelId="{1F4F75EC-91FE-4D1E-B859-C60172FA7566}" type="presOf" srcId="{E1A6D9A2-A996-4E71-8F60-14A496EB10F0}" destId="{B8D21646-00FD-4332-8C3C-9B85299F57F1}" srcOrd="0" destOrd="0" presId="urn:microsoft.com/office/officeart/2008/layout/HorizontalMultiLevelHierarchy"/>
    <dgm:cxn modelId="{37888D76-8C8B-4BE4-9DB5-38BD0AD03F0A}" type="presOf" srcId="{C3C8A97A-2FDC-4A30-A097-CD1CE68D4808}" destId="{787E9C97-DA08-4E2D-9025-9CEDC2A9CC5A}" srcOrd="0" destOrd="0" presId="urn:microsoft.com/office/officeart/2008/layout/HorizontalMultiLevelHierarchy"/>
    <dgm:cxn modelId="{E09D53B2-057C-46B5-AAF3-C963D0EAC9DC}" type="presOf" srcId="{5CAA52D2-4FA3-48FE-A013-85887184128F}" destId="{353EB6C6-93B4-417D-8A94-CACBBEB52F17}" srcOrd="0" destOrd="0" presId="urn:microsoft.com/office/officeart/2008/layout/HorizontalMultiLevelHierarchy"/>
    <dgm:cxn modelId="{ABCC6D75-2C0F-445D-87B8-40458A2BB4B3}" type="presOf" srcId="{8476F865-58DD-4A80-A140-FEF6DE1C85A8}" destId="{94E03CE5-FFE9-40FA-B1D5-A41CDBDEB1D2}" srcOrd="0" destOrd="0" presId="urn:microsoft.com/office/officeart/2008/layout/HorizontalMultiLevelHierarchy"/>
    <dgm:cxn modelId="{4E57FDAE-F11A-416F-8149-ED8090958951}" type="presOf" srcId="{D9C46C2F-0E93-484D-B882-C6F9700AFFFA}" destId="{A7CED09C-FC30-4286-A7A7-556E07F33EB3}" srcOrd="0" destOrd="0" presId="urn:microsoft.com/office/officeart/2008/layout/HorizontalMultiLevelHierarchy"/>
    <dgm:cxn modelId="{994938C2-376C-4362-B9D1-8B1381767C6D}" type="presOf" srcId="{4CD75637-9026-4A2A-BB09-2F58E99ACDEB}" destId="{D01C36EC-04C1-49F9-99CA-20AC5B3CEAFB}" srcOrd="0" destOrd="0" presId="urn:microsoft.com/office/officeart/2008/layout/HorizontalMultiLevelHierarchy"/>
    <dgm:cxn modelId="{BC16239D-8515-4AAF-97E0-8B88C822B721}" type="presOf" srcId="{653F03D1-4F59-4993-92CF-CE3D9694C8F0}" destId="{E28C6F6A-FB53-473C-BFF0-FBF3F02D3E71}" srcOrd="1" destOrd="0" presId="urn:microsoft.com/office/officeart/2008/layout/HorizontalMultiLevelHierarchy"/>
    <dgm:cxn modelId="{ED6D98ED-DE6B-48FC-BB5E-9CE987D5FF80}" srcId="{05A9A385-9467-45DE-921E-160366FBCAE1}" destId="{E1A6D9A2-A996-4E71-8F60-14A496EB10F0}" srcOrd="0" destOrd="0" parTransId="{D3155C4D-9443-42C4-84F2-9B80A508D802}" sibTransId="{DDFF86B9-D382-4A00-BFCB-B53DD127DF1E}"/>
    <dgm:cxn modelId="{5112651E-B8D7-4EB4-90A5-C64E8583ABBB}" type="presParOf" srcId="{4ACF6C40-AF31-40A3-852C-537D413AE24D}" destId="{7EDCFA5C-67E7-4A2C-84C9-1F810E7CC609}" srcOrd="0" destOrd="0" presId="urn:microsoft.com/office/officeart/2008/layout/HorizontalMultiLevelHierarchy"/>
    <dgm:cxn modelId="{BC1D55D3-1DE7-4744-9B5A-DADE27390D38}" type="presParOf" srcId="{7EDCFA5C-67E7-4A2C-84C9-1F810E7CC609}" destId="{54A66A7F-AC6C-4AF8-802B-F39EBB44C6A4}" srcOrd="0" destOrd="0" presId="urn:microsoft.com/office/officeart/2008/layout/HorizontalMultiLevelHierarchy"/>
    <dgm:cxn modelId="{FD20F148-7A8C-46A7-A8D1-3E3539114218}" type="presParOf" srcId="{7EDCFA5C-67E7-4A2C-84C9-1F810E7CC609}" destId="{0E6E1B2C-B4D1-410A-8CBB-4A39AA39E9AB}" srcOrd="1" destOrd="0" presId="urn:microsoft.com/office/officeart/2008/layout/HorizontalMultiLevelHierarchy"/>
    <dgm:cxn modelId="{3BB1121E-6779-4719-84C3-8B681BB0771D}" type="presParOf" srcId="{0E6E1B2C-B4D1-410A-8CBB-4A39AA39E9AB}" destId="{98F71004-58F5-4A80-8EB5-6560FB1DF1CD}" srcOrd="0" destOrd="0" presId="urn:microsoft.com/office/officeart/2008/layout/HorizontalMultiLevelHierarchy"/>
    <dgm:cxn modelId="{18FBBE2C-F5F9-44CC-A475-4023608B80D6}" type="presParOf" srcId="{98F71004-58F5-4A80-8EB5-6560FB1DF1CD}" destId="{23456833-148E-4930-9283-6D395E273A85}" srcOrd="0" destOrd="0" presId="urn:microsoft.com/office/officeart/2008/layout/HorizontalMultiLevelHierarchy"/>
    <dgm:cxn modelId="{4BAE19B9-7C62-4AEF-80E6-EB6045A2F1D4}" type="presParOf" srcId="{0E6E1B2C-B4D1-410A-8CBB-4A39AA39E9AB}" destId="{4E5898C5-8AAC-457F-A040-984D00BA0A3B}" srcOrd="1" destOrd="0" presId="urn:microsoft.com/office/officeart/2008/layout/HorizontalMultiLevelHierarchy"/>
    <dgm:cxn modelId="{AD0DF214-6410-43F7-800E-C760155FACFF}" type="presParOf" srcId="{4E5898C5-8AAC-457F-A040-984D00BA0A3B}" destId="{72777E07-7B6D-4829-8119-1AA285CF2887}" srcOrd="0" destOrd="0" presId="urn:microsoft.com/office/officeart/2008/layout/HorizontalMultiLevelHierarchy"/>
    <dgm:cxn modelId="{BE9D7747-E088-4B96-A8FC-E69FA46DEF3E}" type="presParOf" srcId="{4E5898C5-8AAC-457F-A040-984D00BA0A3B}" destId="{86DC88B0-30BE-46C8-B4CC-1297384B5416}" srcOrd="1" destOrd="0" presId="urn:microsoft.com/office/officeart/2008/layout/HorizontalMultiLevelHierarchy"/>
    <dgm:cxn modelId="{6FFDA5F5-E563-4055-AC2B-4FA9676E5044}" type="presParOf" srcId="{86DC88B0-30BE-46C8-B4CC-1297384B5416}" destId="{2F5308FF-EE39-4D86-827B-DB21CC704153}" srcOrd="0" destOrd="0" presId="urn:microsoft.com/office/officeart/2008/layout/HorizontalMultiLevelHierarchy"/>
    <dgm:cxn modelId="{AC98219A-3854-4EC7-A963-782D162C4D52}" type="presParOf" srcId="{2F5308FF-EE39-4D86-827B-DB21CC704153}" destId="{AC4B352B-511D-400C-B44B-84796B16C99F}" srcOrd="0" destOrd="0" presId="urn:microsoft.com/office/officeart/2008/layout/HorizontalMultiLevelHierarchy"/>
    <dgm:cxn modelId="{5D0A7CE1-BE64-4698-8577-9EDF4A374BF4}" type="presParOf" srcId="{86DC88B0-30BE-46C8-B4CC-1297384B5416}" destId="{426F91EE-DAAF-43ED-A7B3-7D7D4FCDC249}" srcOrd="1" destOrd="0" presId="urn:microsoft.com/office/officeart/2008/layout/HorizontalMultiLevelHierarchy"/>
    <dgm:cxn modelId="{752C11C6-099C-404E-9CC0-2261FA131AFC}" type="presParOf" srcId="{426F91EE-DAAF-43ED-A7B3-7D7D4FCDC249}" destId="{B8D21646-00FD-4332-8C3C-9B85299F57F1}" srcOrd="0" destOrd="0" presId="urn:microsoft.com/office/officeart/2008/layout/HorizontalMultiLevelHierarchy"/>
    <dgm:cxn modelId="{D0476AA2-E043-4977-B358-BF766291ECD9}" type="presParOf" srcId="{426F91EE-DAAF-43ED-A7B3-7D7D4FCDC249}" destId="{94F0DE58-3D06-4E63-9CA0-3CAFF44286A5}" srcOrd="1" destOrd="0" presId="urn:microsoft.com/office/officeart/2008/layout/HorizontalMultiLevelHierarchy"/>
    <dgm:cxn modelId="{C5903AED-76A6-4206-A23D-3D314F5155A2}" type="presParOf" srcId="{0E6E1B2C-B4D1-410A-8CBB-4A39AA39E9AB}" destId="{FF1E471B-A023-42A9-83A9-AFA66DEB5BC4}" srcOrd="2" destOrd="0" presId="urn:microsoft.com/office/officeart/2008/layout/HorizontalMultiLevelHierarchy"/>
    <dgm:cxn modelId="{1DE9CD20-B12E-4D90-9D4D-5F4905DCE271}" type="presParOf" srcId="{FF1E471B-A023-42A9-83A9-AFA66DEB5BC4}" destId="{E28C6F6A-FB53-473C-BFF0-FBF3F02D3E71}" srcOrd="0" destOrd="0" presId="urn:microsoft.com/office/officeart/2008/layout/HorizontalMultiLevelHierarchy"/>
    <dgm:cxn modelId="{661FE8CB-16A4-463D-8219-94B2592D7F0B}" type="presParOf" srcId="{0E6E1B2C-B4D1-410A-8CBB-4A39AA39E9AB}" destId="{1D328934-B80A-4035-A264-C7A9839250A3}" srcOrd="3" destOrd="0" presId="urn:microsoft.com/office/officeart/2008/layout/HorizontalMultiLevelHierarchy"/>
    <dgm:cxn modelId="{CCA15CB0-B914-4402-8A8E-B5BD98FB9DD9}" type="presParOf" srcId="{1D328934-B80A-4035-A264-C7A9839250A3}" destId="{2C5AA6E8-0884-408E-8413-B0A83667A146}" srcOrd="0" destOrd="0" presId="urn:microsoft.com/office/officeart/2008/layout/HorizontalMultiLevelHierarchy"/>
    <dgm:cxn modelId="{5D6BF923-E1F8-473D-AC1F-E424AFFEDD00}" type="presParOf" srcId="{1D328934-B80A-4035-A264-C7A9839250A3}" destId="{63675490-8A76-4754-B608-40D3AECBABFB}" srcOrd="1" destOrd="0" presId="urn:microsoft.com/office/officeart/2008/layout/HorizontalMultiLevelHierarchy"/>
    <dgm:cxn modelId="{3A926E64-455E-4B49-805E-BFF4B822EDA2}" type="presParOf" srcId="{63675490-8A76-4754-B608-40D3AECBABFB}" destId="{8552E05F-35EB-4900-9FE3-3955ACA2E802}" srcOrd="0" destOrd="0" presId="urn:microsoft.com/office/officeart/2008/layout/HorizontalMultiLevelHierarchy"/>
    <dgm:cxn modelId="{E73D4FD6-B891-41B9-B19B-576220A3D3DA}" type="presParOf" srcId="{8552E05F-35EB-4900-9FE3-3955ACA2E802}" destId="{1D4121E7-B37C-4260-892E-AE4F47DB8E5D}" srcOrd="0" destOrd="0" presId="urn:microsoft.com/office/officeart/2008/layout/HorizontalMultiLevelHierarchy"/>
    <dgm:cxn modelId="{0638DC1F-299C-4E75-B680-7EFDD6596DC0}" type="presParOf" srcId="{63675490-8A76-4754-B608-40D3AECBABFB}" destId="{56F9015F-665A-44F6-9697-1FAE237DD0B4}" srcOrd="1" destOrd="0" presId="urn:microsoft.com/office/officeart/2008/layout/HorizontalMultiLevelHierarchy"/>
    <dgm:cxn modelId="{4B54D6E8-93CE-4A3C-89DE-9492B0863DB1}" type="presParOf" srcId="{56F9015F-665A-44F6-9697-1FAE237DD0B4}" destId="{D01C36EC-04C1-49F9-99CA-20AC5B3CEAFB}" srcOrd="0" destOrd="0" presId="urn:microsoft.com/office/officeart/2008/layout/HorizontalMultiLevelHierarchy"/>
    <dgm:cxn modelId="{252D6DE9-B399-442B-80DC-04ED34DFCD20}" type="presParOf" srcId="{56F9015F-665A-44F6-9697-1FAE237DD0B4}" destId="{8E951899-FB92-44D0-BBBF-B10DB0935584}" srcOrd="1" destOrd="0" presId="urn:microsoft.com/office/officeart/2008/layout/HorizontalMultiLevelHierarchy"/>
    <dgm:cxn modelId="{52603F73-094D-40F8-9F83-DC36778FC3B5}" type="presParOf" srcId="{4ACF6C40-AF31-40A3-852C-537D413AE24D}" destId="{2088AEC2-C75B-4946-B73A-FFE15C9E9725}" srcOrd="1" destOrd="0" presId="urn:microsoft.com/office/officeart/2008/layout/HorizontalMultiLevelHierarchy"/>
    <dgm:cxn modelId="{E605B2BC-E977-4FE5-96BA-0CE9515A7F2A}" type="presParOf" srcId="{2088AEC2-C75B-4946-B73A-FFE15C9E9725}" destId="{6678B155-CAD1-4183-9F6D-C574EEB8316C}" srcOrd="0" destOrd="0" presId="urn:microsoft.com/office/officeart/2008/layout/HorizontalMultiLevelHierarchy"/>
    <dgm:cxn modelId="{D1CE8B15-7446-4B48-90FE-7DCC49ABC982}" type="presParOf" srcId="{2088AEC2-C75B-4946-B73A-FFE15C9E9725}" destId="{0D6B9DFA-F7B2-4724-A213-F1FB20B3E12A}" srcOrd="1" destOrd="0" presId="urn:microsoft.com/office/officeart/2008/layout/HorizontalMultiLevelHierarchy"/>
    <dgm:cxn modelId="{71DA0CDD-9D80-43B2-BAA8-3417093FFC80}" type="presParOf" srcId="{0D6B9DFA-F7B2-4724-A213-F1FB20B3E12A}" destId="{342D1CE4-455E-4793-A312-45E3E80D2167}" srcOrd="0" destOrd="0" presId="urn:microsoft.com/office/officeart/2008/layout/HorizontalMultiLevelHierarchy"/>
    <dgm:cxn modelId="{227142CD-50CA-4336-AE91-E36FE21292DB}" type="presParOf" srcId="{342D1CE4-455E-4793-A312-45E3E80D2167}" destId="{E00A7A8D-1955-4890-88C4-9FB2C5645B02}" srcOrd="0" destOrd="0" presId="urn:microsoft.com/office/officeart/2008/layout/HorizontalMultiLevelHierarchy"/>
    <dgm:cxn modelId="{8D0DEDDB-C002-4FC1-94F6-CC1E1F7977B1}" type="presParOf" srcId="{0D6B9DFA-F7B2-4724-A213-F1FB20B3E12A}" destId="{A93E8900-9385-4EFB-A839-5D1A4AEB1D1C}" srcOrd="1" destOrd="0" presId="urn:microsoft.com/office/officeart/2008/layout/HorizontalMultiLevelHierarchy"/>
    <dgm:cxn modelId="{48026624-DFCD-4C5D-87E3-479E57B62783}" type="presParOf" srcId="{A93E8900-9385-4EFB-A839-5D1A4AEB1D1C}" destId="{E36364D6-5347-46C5-9029-0537D8A69DEA}" srcOrd="0" destOrd="0" presId="urn:microsoft.com/office/officeart/2008/layout/HorizontalMultiLevelHierarchy"/>
    <dgm:cxn modelId="{E1190F3E-547C-41D4-98C8-9551D1D288AB}" type="presParOf" srcId="{A93E8900-9385-4EFB-A839-5D1A4AEB1D1C}" destId="{A129FD2F-D3C9-4C86-A1B0-E24FECA93DFF}" srcOrd="1" destOrd="0" presId="urn:microsoft.com/office/officeart/2008/layout/HorizontalMultiLevelHierarchy"/>
    <dgm:cxn modelId="{B79175DA-CCC5-4511-9B9E-AA8B251624D4}" type="presParOf" srcId="{A129FD2F-D3C9-4C86-A1B0-E24FECA93DFF}" destId="{DF9D52B5-86FE-4F96-A386-C34B7F4D6F82}" srcOrd="0" destOrd="0" presId="urn:microsoft.com/office/officeart/2008/layout/HorizontalMultiLevelHierarchy"/>
    <dgm:cxn modelId="{4810E4EA-2A8F-459B-A5CB-FE65275A5644}" type="presParOf" srcId="{DF9D52B5-86FE-4F96-A386-C34B7F4D6F82}" destId="{475751AA-C586-4707-A943-FD0E573A3AF6}" srcOrd="0" destOrd="0" presId="urn:microsoft.com/office/officeart/2008/layout/HorizontalMultiLevelHierarchy"/>
    <dgm:cxn modelId="{EDEF1FCC-28A7-4584-BF9B-CC4A2448DBFB}" type="presParOf" srcId="{A129FD2F-D3C9-4C86-A1B0-E24FECA93DFF}" destId="{41F4FCC4-849E-47DD-88ED-58A24F6C4104}" srcOrd="1" destOrd="0" presId="urn:microsoft.com/office/officeart/2008/layout/HorizontalMultiLevelHierarchy"/>
    <dgm:cxn modelId="{45C65BCA-3DB7-499A-B4CB-CF1D8B0CACA6}" type="presParOf" srcId="{41F4FCC4-849E-47DD-88ED-58A24F6C4104}" destId="{30BC0866-237C-422B-BEB5-AFCB308C55E7}" srcOrd="0" destOrd="0" presId="urn:microsoft.com/office/officeart/2008/layout/HorizontalMultiLevelHierarchy"/>
    <dgm:cxn modelId="{73288665-050A-4C45-9A61-B55429C2101B}" type="presParOf" srcId="{41F4FCC4-849E-47DD-88ED-58A24F6C4104}" destId="{CDC21EBA-01B3-4287-9F4D-7B920969F633}" srcOrd="1" destOrd="0" presId="urn:microsoft.com/office/officeart/2008/layout/HorizontalMultiLevelHierarchy"/>
    <dgm:cxn modelId="{6BBD64B8-11EC-4577-AD8C-16360B9C0DE7}" type="presParOf" srcId="{CDC21EBA-01B3-4287-9F4D-7B920969F633}" destId="{AB10A445-EADD-4995-943E-B1DA90373FD8}" srcOrd="0" destOrd="0" presId="urn:microsoft.com/office/officeart/2008/layout/HorizontalMultiLevelHierarchy"/>
    <dgm:cxn modelId="{A96E3FF0-140F-4CC0-85D5-D9F167D8C5CA}" type="presParOf" srcId="{AB10A445-EADD-4995-943E-B1DA90373FD8}" destId="{35E5364A-2E88-4571-BC86-3124FE498882}" srcOrd="0" destOrd="0" presId="urn:microsoft.com/office/officeart/2008/layout/HorizontalMultiLevelHierarchy"/>
    <dgm:cxn modelId="{C9886776-6D12-483F-BE9C-66691468B387}" type="presParOf" srcId="{CDC21EBA-01B3-4287-9F4D-7B920969F633}" destId="{2950AE42-A99F-4EE6-8525-98C92F51965B}" srcOrd="1" destOrd="0" presId="urn:microsoft.com/office/officeart/2008/layout/HorizontalMultiLevelHierarchy"/>
    <dgm:cxn modelId="{3C017C96-CFC3-4AB6-9E61-A54683FDB078}" type="presParOf" srcId="{2950AE42-A99F-4EE6-8525-98C92F51965B}" destId="{271F63CE-F46B-4F19-8E7B-533F266BB551}" srcOrd="0" destOrd="0" presId="urn:microsoft.com/office/officeart/2008/layout/HorizontalMultiLevelHierarchy"/>
    <dgm:cxn modelId="{DDA511BF-E977-48FE-89F2-7F91CCB25C86}" type="presParOf" srcId="{2950AE42-A99F-4EE6-8525-98C92F51965B}" destId="{3F9CB44D-3203-487C-B83D-96F987DCAAE7}" srcOrd="1" destOrd="0" presId="urn:microsoft.com/office/officeart/2008/layout/HorizontalMultiLevelHierarchy"/>
    <dgm:cxn modelId="{30763C60-5A76-474D-8E46-CBCD02E65898}" type="presParOf" srcId="{A129FD2F-D3C9-4C86-A1B0-E24FECA93DFF}" destId="{D17ED223-E638-4944-86AD-3C1BE465895B}" srcOrd="2" destOrd="0" presId="urn:microsoft.com/office/officeart/2008/layout/HorizontalMultiLevelHierarchy"/>
    <dgm:cxn modelId="{4C2A2CB4-4917-40E9-8FAA-6BBF2FA95817}" type="presParOf" srcId="{D17ED223-E638-4944-86AD-3C1BE465895B}" destId="{3F862807-E871-4C84-890A-EEF4287C8653}" srcOrd="0" destOrd="0" presId="urn:microsoft.com/office/officeart/2008/layout/HorizontalMultiLevelHierarchy"/>
    <dgm:cxn modelId="{14A34261-5C80-43AC-85B2-B355F0E51BD6}" type="presParOf" srcId="{A129FD2F-D3C9-4C86-A1B0-E24FECA93DFF}" destId="{1ACC3C1E-5A1A-4B29-8578-3D91F8F47011}" srcOrd="3" destOrd="0" presId="urn:microsoft.com/office/officeart/2008/layout/HorizontalMultiLevelHierarchy"/>
    <dgm:cxn modelId="{2C837908-C8F7-46A7-9347-B0AF44182509}" type="presParOf" srcId="{1ACC3C1E-5A1A-4B29-8578-3D91F8F47011}" destId="{75AD672D-5763-4EAC-88F7-A1C0B81F4D07}" srcOrd="0" destOrd="0" presId="urn:microsoft.com/office/officeart/2008/layout/HorizontalMultiLevelHierarchy"/>
    <dgm:cxn modelId="{8D69994E-885B-49CE-A1DE-560DD86DB02C}" type="presParOf" srcId="{1ACC3C1E-5A1A-4B29-8578-3D91F8F47011}" destId="{2646C847-6EF7-482B-9080-2FF357942982}" srcOrd="1" destOrd="0" presId="urn:microsoft.com/office/officeart/2008/layout/HorizontalMultiLevelHierarchy"/>
    <dgm:cxn modelId="{6CB266BD-5EDB-48BB-B963-D976457CB5A7}" type="presParOf" srcId="{2646C847-6EF7-482B-9080-2FF357942982}" destId="{B0C84800-17BF-42E7-A9CE-80EC6C8F0907}" srcOrd="0" destOrd="0" presId="urn:microsoft.com/office/officeart/2008/layout/HorizontalMultiLevelHierarchy"/>
    <dgm:cxn modelId="{3F53EEB4-CD63-4BF9-80CE-AEA6EE5D472C}" type="presParOf" srcId="{B0C84800-17BF-42E7-A9CE-80EC6C8F0907}" destId="{3F3F6BA3-571F-428C-AD3E-A15C697257D4}" srcOrd="0" destOrd="0" presId="urn:microsoft.com/office/officeart/2008/layout/HorizontalMultiLevelHierarchy"/>
    <dgm:cxn modelId="{34749C85-43DE-4BAF-937A-83F244515698}" type="presParOf" srcId="{2646C847-6EF7-482B-9080-2FF357942982}" destId="{68ED67A6-F069-49D1-8952-A8850544C8AC}" srcOrd="1" destOrd="0" presId="urn:microsoft.com/office/officeart/2008/layout/HorizontalMultiLevelHierarchy"/>
    <dgm:cxn modelId="{59645044-8595-4E49-AB07-983CEE7D5551}" type="presParOf" srcId="{68ED67A6-F069-49D1-8952-A8850544C8AC}" destId="{00BC3E41-062D-4620-B1AB-625206B01EA6}" srcOrd="0" destOrd="0" presId="urn:microsoft.com/office/officeart/2008/layout/HorizontalMultiLevelHierarchy"/>
    <dgm:cxn modelId="{1D98524A-2FF4-4F85-8E81-DBFA09091C54}" type="presParOf" srcId="{68ED67A6-F069-49D1-8952-A8850544C8AC}" destId="{87EDE9D4-534B-4775-99DD-3FF3DDFF7D83}" srcOrd="1" destOrd="0" presId="urn:microsoft.com/office/officeart/2008/layout/HorizontalMultiLevelHierarchy"/>
    <dgm:cxn modelId="{A01E0773-99B6-4356-A484-4AC9C9D45757}" type="presParOf" srcId="{87EDE9D4-534B-4775-99DD-3FF3DDFF7D83}" destId="{0B94ED5B-BD01-4D0E-90F8-B658D58938D3}" srcOrd="0" destOrd="0" presId="urn:microsoft.com/office/officeart/2008/layout/HorizontalMultiLevelHierarchy"/>
    <dgm:cxn modelId="{B0AF89B6-C460-4700-A93A-D9988FB0B546}" type="presParOf" srcId="{0B94ED5B-BD01-4D0E-90F8-B658D58938D3}" destId="{06BB9A3F-F49B-4D95-88DA-6C99A764A09D}" srcOrd="0" destOrd="0" presId="urn:microsoft.com/office/officeart/2008/layout/HorizontalMultiLevelHierarchy"/>
    <dgm:cxn modelId="{90C6D6BB-9E1A-423A-AE4D-A454B051C069}" type="presParOf" srcId="{87EDE9D4-534B-4775-99DD-3FF3DDFF7D83}" destId="{6EEFEA91-FDC3-43ED-BF14-8C52E2AAFB19}" srcOrd="1" destOrd="0" presId="urn:microsoft.com/office/officeart/2008/layout/HorizontalMultiLevelHierarchy"/>
    <dgm:cxn modelId="{9AEF75AB-9293-4A6D-8AF7-14217C013D99}" type="presParOf" srcId="{6EEFEA91-FDC3-43ED-BF14-8C52E2AAFB19}" destId="{D5F829EE-AE47-4278-8752-3564B4AFFEA5}" srcOrd="0" destOrd="0" presId="urn:microsoft.com/office/officeart/2008/layout/HorizontalMultiLevelHierarchy"/>
    <dgm:cxn modelId="{FAE6F51B-6038-4831-AC05-9FDF3AFDB6EB}" type="presParOf" srcId="{6EEFEA91-FDC3-43ED-BF14-8C52E2AAFB19}" destId="{4FB9854B-FEE8-4AC4-8841-1477E7A0FB96}" srcOrd="1" destOrd="0" presId="urn:microsoft.com/office/officeart/2008/layout/HorizontalMultiLevelHierarchy"/>
    <dgm:cxn modelId="{BABD2117-05CA-4186-85C9-A2C092CF10F3}" type="presParOf" srcId="{4ACF6C40-AF31-40A3-852C-537D413AE24D}" destId="{A9BD1046-40AD-49A0-9ACF-03EEC5242315}" srcOrd="2" destOrd="0" presId="urn:microsoft.com/office/officeart/2008/layout/HorizontalMultiLevelHierarchy"/>
    <dgm:cxn modelId="{4D7FC650-6D6A-46D3-A89C-F5ED8B4917E9}" type="presParOf" srcId="{A9BD1046-40AD-49A0-9ACF-03EEC5242315}" destId="{A7CED09C-FC30-4286-A7A7-556E07F33EB3}" srcOrd="0" destOrd="0" presId="urn:microsoft.com/office/officeart/2008/layout/HorizontalMultiLevelHierarchy"/>
    <dgm:cxn modelId="{6661AAF3-E587-453D-AA5B-400491D35615}" type="presParOf" srcId="{A9BD1046-40AD-49A0-9ACF-03EEC5242315}" destId="{E6DD027B-4D29-4538-AA33-B7B4D8FC46B8}" srcOrd="1" destOrd="0" presId="urn:microsoft.com/office/officeart/2008/layout/HorizontalMultiLevelHierarchy"/>
    <dgm:cxn modelId="{D8CACFE3-33F8-4B98-93D9-74D5E9575B73}" type="presParOf" srcId="{E6DD027B-4D29-4538-AA33-B7B4D8FC46B8}" destId="{94E03CE5-FFE9-40FA-B1D5-A41CDBDEB1D2}" srcOrd="0" destOrd="0" presId="urn:microsoft.com/office/officeart/2008/layout/HorizontalMultiLevelHierarchy"/>
    <dgm:cxn modelId="{F609B2EB-A9F3-4266-80A3-7907A4AE1266}" type="presParOf" srcId="{94E03CE5-FFE9-40FA-B1D5-A41CDBDEB1D2}" destId="{7EDD8DFC-0603-4D42-A270-BCF13061021F}" srcOrd="0" destOrd="0" presId="urn:microsoft.com/office/officeart/2008/layout/HorizontalMultiLevelHierarchy"/>
    <dgm:cxn modelId="{C2E0F3B7-03FA-4EEB-B57E-5E149AB4429F}" type="presParOf" srcId="{E6DD027B-4D29-4538-AA33-B7B4D8FC46B8}" destId="{B0E08F63-C64B-4E7C-B69F-7A61DB93CC4F}" srcOrd="1" destOrd="0" presId="urn:microsoft.com/office/officeart/2008/layout/HorizontalMultiLevelHierarchy"/>
    <dgm:cxn modelId="{41EF8392-A6C0-4200-8BF4-CC1C5A2FD377}" type="presParOf" srcId="{B0E08F63-C64B-4E7C-B69F-7A61DB93CC4F}" destId="{C7EC8A17-21C4-478F-BC3F-32BBF9B25053}" srcOrd="0" destOrd="0" presId="urn:microsoft.com/office/officeart/2008/layout/HorizontalMultiLevelHierarchy"/>
    <dgm:cxn modelId="{9555683E-137B-4B18-AE37-A6286710C282}" type="presParOf" srcId="{B0E08F63-C64B-4E7C-B69F-7A61DB93CC4F}" destId="{5582ECB2-C067-47A3-B4DD-313B22846CB9}" srcOrd="1" destOrd="0" presId="urn:microsoft.com/office/officeart/2008/layout/HorizontalMultiLevelHierarchy"/>
    <dgm:cxn modelId="{FE98603A-3D48-45CA-A6BE-BEBD853B500E}" type="presParOf" srcId="{E6DD027B-4D29-4538-AA33-B7B4D8FC46B8}" destId="{4C6C29B5-DFA7-406D-8CF1-5F981C446BCF}" srcOrd="2" destOrd="0" presId="urn:microsoft.com/office/officeart/2008/layout/HorizontalMultiLevelHierarchy"/>
    <dgm:cxn modelId="{0FBE930F-65BA-4D18-AD51-4D4C42EA6727}" type="presParOf" srcId="{4C6C29B5-DFA7-406D-8CF1-5F981C446BCF}" destId="{F36853FC-13D9-498D-939D-D995769CB779}" srcOrd="0" destOrd="0" presId="urn:microsoft.com/office/officeart/2008/layout/HorizontalMultiLevelHierarchy"/>
    <dgm:cxn modelId="{00AA8812-2D34-4F42-8E31-AD58D482A90F}" type="presParOf" srcId="{E6DD027B-4D29-4538-AA33-B7B4D8FC46B8}" destId="{4F4FD462-A3A6-43C8-8365-DDB189474686}" srcOrd="3" destOrd="0" presId="urn:microsoft.com/office/officeart/2008/layout/HorizontalMultiLevelHierarchy"/>
    <dgm:cxn modelId="{CB4C93E9-106C-4B75-B32C-6C2442ABD6BE}" type="presParOf" srcId="{4F4FD462-A3A6-43C8-8365-DDB189474686}" destId="{353EB6C6-93B4-417D-8A94-CACBBEB52F17}" srcOrd="0" destOrd="0" presId="urn:microsoft.com/office/officeart/2008/layout/HorizontalMultiLevelHierarchy"/>
    <dgm:cxn modelId="{171C2B49-FB06-4FA1-BE75-6D5C12795023}" type="presParOf" srcId="{4F4FD462-A3A6-43C8-8365-DDB189474686}" destId="{5D9908D3-7255-4505-8BAF-372B6E703C55}" srcOrd="1" destOrd="0" presId="urn:microsoft.com/office/officeart/2008/layout/HorizontalMultiLevelHierarchy"/>
    <dgm:cxn modelId="{3B355029-885C-40D8-A8AA-94B5D52EBC12}" type="presParOf" srcId="{5D9908D3-7255-4505-8BAF-372B6E703C55}" destId="{672C159F-5C90-4381-A86A-C9E3E8E9973E}" srcOrd="0" destOrd="0" presId="urn:microsoft.com/office/officeart/2008/layout/HorizontalMultiLevelHierarchy"/>
    <dgm:cxn modelId="{863609A1-E7B0-446B-929A-6F5C8267C616}" type="presParOf" srcId="{672C159F-5C90-4381-A86A-C9E3E8E9973E}" destId="{F7553BAD-9652-44B9-BA97-F2695E946358}" srcOrd="0" destOrd="0" presId="urn:microsoft.com/office/officeart/2008/layout/HorizontalMultiLevelHierarchy"/>
    <dgm:cxn modelId="{50E810EF-D582-407B-BDC0-631C404FE686}" type="presParOf" srcId="{5D9908D3-7255-4505-8BAF-372B6E703C55}" destId="{BAF67A42-A80A-4751-B9B7-8C90A5D902E5}" srcOrd="1" destOrd="0" presId="urn:microsoft.com/office/officeart/2008/layout/HorizontalMultiLevelHierarchy"/>
    <dgm:cxn modelId="{0E663057-75FE-46C0-BE8F-76AC753D5BBC}" type="presParOf" srcId="{BAF67A42-A80A-4751-B9B7-8C90A5D902E5}" destId="{ACAE3C98-89E6-414C-8BA7-0EDC2849E383}" srcOrd="0" destOrd="0" presId="urn:microsoft.com/office/officeart/2008/layout/HorizontalMultiLevelHierarchy"/>
    <dgm:cxn modelId="{301A3D53-7F92-4B12-9BB0-601CCFA87B09}" type="presParOf" srcId="{BAF67A42-A80A-4751-B9B7-8C90A5D902E5}" destId="{998BE29E-032A-4A1E-B836-5A32B0620337}" srcOrd="1" destOrd="0" presId="urn:microsoft.com/office/officeart/2008/layout/HorizontalMultiLevelHierarchy"/>
    <dgm:cxn modelId="{CAC9EAEA-F12F-41E2-8D10-94BA90625C72}" type="presParOf" srcId="{E6DD027B-4D29-4538-AA33-B7B4D8FC46B8}" destId="{3919EC46-C077-4661-8B52-4A413F651470}" srcOrd="4" destOrd="0" presId="urn:microsoft.com/office/officeart/2008/layout/HorizontalMultiLevelHierarchy"/>
    <dgm:cxn modelId="{2418AC27-DD0E-433F-B747-5640740C090F}" type="presParOf" srcId="{3919EC46-C077-4661-8B52-4A413F651470}" destId="{B961F2D7-4D23-4DF3-96DE-257C9145C6E4}" srcOrd="0" destOrd="0" presId="urn:microsoft.com/office/officeart/2008/layout/HorizontalMultiLevelHierarchy"/>
    <dgm:cxn modelId="{10A0F2D5-9F37-4EEE-B76E-F00BD6E3BD91}" type="presParOf" srcId="{E6DD027B-4D29-4538-AA33-B7B4D8FC46B8}" destId="{C253E14B-6CEC-4465-9DA1-AAEED864B905}" srcOrd="5" destOrd="0" presId="urn:microsoft.com/office/officeart/2008/layout/HorizontalMultiLevelHierarchy"/>
    <dgm:cxn modelId="{3E336B8F-F553-4860-9E2F-F6186D9BFEFC}" type="presParOf" srcId="{C253E14B-6CEC-4465-9DA1-AAEED864B905}" destId="{5A854C20-0019-404B-86A2-EEDD992E191F}" srcOrd="0" destOrd="0" presId="urn:microsoft.com/office/officeart/2008/layout/HorizontalMultiLevelHierarchy"/>
    <dgm:cxn modelId="{FB574A7D-80AD-40A3-8ECD-4729020D18AD}" type="presParOf" srcId="{C253E14B-6CEC-4465-9DA1-AAEED864B905}" destId="{DFEAA649-3705-4456-A1B9-0F52683757DA}" srcOrd="1" destOrd="0" presId="urn:microsoft.com/office/officeart/2008/layout/HorizontalMultiLevelHierarchy"/>
    <dgm:cxn modelId="{574EF0B8-EDDE-4BDC-BEB8-79EDF2AC7D14}" type="presParOf" srcId="{E6DD027B-4D29-4538-AA33-B7B4D8FC46B8}" destId="{787E9C97-DA08-4E2D-9025-9CEDC2A9CC5A}" srcOrd="6" destOrd="0" presId="urn:microsoft.com/office/officeart/2008/layout/HorizontalMultiLevelHierarchy"/>
    <dgm:cxn modelId="{D538EBE8-BE4C-4CEF-9525-AA9BE571E034}" type="presParOf" srcId="{787E9C97-DA08-4E2D-9025-9CEDC2A9CC5A}" destId="{9C7496B2-9D37-4305-A6EA-949B5BB48EA9}" srcOrd="0" destOrd="0" presId="urn:microsoft.com/office/officeart/2008/layout/HorizontalMultiLevelHierarchy"/>
    <dgm:cxn modelId="{596777DD-7456-409D-B11E-C5A3F681123C}" type="presParOf" srcId="{E6DD027B-4D29-4538-AA33-B7B4D8FC46B8}" destId="{5E79934F-81F2-4326-AF1C-0B5943D47727}" srcOrd="7" destOrd="0" presId="urn:microsoft.com/office/officeart/2008/layout/HorizontalMultiLevelHierarchy"/>
    <dgm:cxn modelId="{91AA4B02-D659-455E-B020-868FC65C8BAD}" type="presParOf" srcId="{5E79934F-81F2-4326-AF1C-0B5943D47727}" destId="{BE535116-B66E-47DD-9C24-7EBA2039E080}" srcOrd="0" destOrd="0" presId="urn:microsoft.com/office/officeart/2008/layout/HorizontalMultiLevelHierarchy"/>
    <dgm:cxn modelId="{DE2681BF-DE7D-4003-95F2-B7DAC8CE1C3B}" type="presParOf" srcId="{5E79934F-81F2-4326-AF1C-0B5943D47727}" destId="{3A2DED6F-21F4-491F-ACA1-01DB16B85F95}" srcOrd="1" destOrd="0" presId="urn:microsoft.com/office/officeart/2008/layout/HorizontalMultiLevelHierarchy"/>
    <dgm:cxn modelId="{0C8B7EC7-C1E4-426B-9172-9799630B8083}" type="presParOf" srcId="{4ACF6C40-AF31-40A3-852C-537D413AE24D}" destId="{607DC6F2-314D-46DF-951A-58435421B18D}" srcOrd="3" destOrd="0" presId="urn:microsoft.com/office/officeart/2008/layout/HorizontalMultiLevelHierarchy"/>
    <dgm:cxn modelId="{26683EEB-EE59-4C8B-8513-4EC9D4841E55}" type="presParOf" srcId="{607DC6F2-314D-46DF-951A-58435421B18D}" destId="{F16B468B-A625-4D30-A44C-68DA68812A27}" srcOrd="0" destOrd="0" presId="urn:microsoft.com/office/officeart/2008/layout/HorizontalMultiLevelHierarchy"/>
    <dgm:cxn modelId="{8F844684-29F5-4CBF-87BA-59F64A7BA631}" type="presParOf" srcId="{607DC6F2-314D-46DF-951A-58435421B18D}" destId="{217AC54C-47BA-40F3-B4D8-DF37C50DA17D}" srcOrd="1" destOrd="0" presId="urn:microsoft.com/office/officeart/2008/layout/HorizontalMultiLevelHierarchy"/>
    <dgm:cxn modelId="{2E16F200-89EA-4FDD-8763-0E0BBFF0560D}" type="presParOf" srcId="{217AC54C-47BA-40F3-B4D8-DF37C50DA17D}" destId="{899E9B62-874B-4C48-BB8E-03D65183086A}" srcOrd="0" destOrd="0" presId="urn:microsoft.com/office/officeart/2008/layout/HorizontalMultiLevelHierarchy"/>
    <dgm:cxn modelId="{D429C7F9-B531-4DED-832B-606D0F95EB02}" type="presParOf" srcId="{899E9B62-874B-4C48-BB8E-03D65183086A}" destId="{DDA8EFA8-16DF-4215-BD56-3893A23BA005}" srcOrd="0" destOrd="0" presId="urn:microsoft.com/office/officeart/2008/layout/HorizontalMultiLevelHierarchy"/>
    <dgm:cxn modelId="{6EBAD141-C009-4750-9CB7-DAC8ADCB3806}" type="presParOf" srcId="{217AC54C-47BA-40F3-B4D8-DF37C50DA17D}" destId="{A833F3C2-7FC8-43CC-B642-BBE1BC8E4F41}" srcOrd="1" destOrd="0" presId="urn:microsoft.com/office/officeart/2008/layout/HorizontalMultiLevelHierarchy"/>
    <dgm:cxn modelId="{96D25038-AE37-4FB5-B52D-B8F09ACC6FC6}" type="presParOf" srcId="{A833F3C2-7FC8-43CC-B642-BBE1BC8E4F41}" destId="{2EB82173-E5C7-4E9E-9E64-A31F78BA1EF7}" srcOrd="0" destOrd="0" presId="urn:microsoft.com/office/officeart/2008/layout/HorizontalMultiLevelHierarchy"/>
    <dgm:cxn modelId="{C91FCC14-1082-4E60-A3E9-E73236A8F745}" type="presParOf" srcId="{A833F3C2-7FC8-43CC-B642-BBE1BC8E4F41}" destId="{E5FEDAC1-F9D3-4D90-A91F-22DC5D74B6B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25C4B377-EEA3-4DDF-8DF4-5580E68095EB}">
      <dgm:prSet custT="1"/>
      <dgm:spPr/>
      <dgm:t>
        <a:bodyPr/>
        <a:lstStyle/>
        <a:p>
          <a:pPr rtl="1"/>
          <a:r>
            <a:rPr lang="fa-IR" sz="2400" smtClean="0">
              <a:solidFill>
                <a:schemeClr val="bg1"/>
              </a:solidFill>
              <a:cs typeface="B Badr" panose="00000400000000000000" pitchFamily="2" charset="-78"/>
            </a:rPr>
            <a:t>الوصل عطف بعض الجمل على بعض، و الفصل تركه. </a:t>
          </a:r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5372C97-C7F3-41CD-84D4-3AA0E162C6DA}" type="parTrans" cxnId="{91C1F184-C9EF-488C-B1AE-487D41505985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DB12A4A-8681-4576-9F48-86991C5249FF}" type="sibTrans" cxnId="{91C1F184-C9EF-488C-B1AE-487D41505985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6B533E4-9080-46C1-BEEB-7E9B37B6FA0A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فإذا أتت جملة بعد جملة،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3F9BF3-74B9-4084-AAD1-3CFB62BA1688}" type="parTrans" cxnId="{C3F8DF39-865C-4B13-818F-4DC33B436AE5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DEA8C6B-5DD8-4B56-9382-76E1F50EEBB7}" type="sibTrans" cxnId="{C3F8DF39-865C-4B13-818F-4DC33B436AE5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77C468-37C5-4E05-BD28-1E5C01565D0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فالأولى: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F111E38-5A54-4383-A0D4-A70AA4B0D2B5}" type="parTrans" cxnId="{973596A5-8A50-491C-8B80-BAA66F1C8CE3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4C6297-C337-4FE8-A8A3-18402DF0CC33}" type="sibTrans" cxnId="{973596A5-8A50-491C-8B80-BAA66F1C8CE3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6CA104-4067-48C0-A268-ECEF5AF5E2F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إما يكون لها محل من الإعراب،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477F5D9-43A4-4C26-B0D7-142FC757FD05}" type="parTrans" cxnId="{FA33A616-605D-4A3D-BAA7-1117836B8B30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48B6E99-3C01-49BF-B9AE-108E15CECB91}" type="sibTrans" cxnId="{FA33A616-605D-4A3D-BAA7-1117836B8B30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B160DFE-2EC1-436D-A5AE-FEE32CB017C5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أو لا: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13FED5-2C1B-4DB8-8164-7352F951B803}" type="parTrans" cxnId="{21552ACE-B3EE-4E1B-B639-B4603F23019C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FDDDFD6-A5D9-439C-B5B5-2EBF38D7D4A8}" type="sibTrans" cxnId="{21552ACE-B3EE-4E1B-B639-B4603F23019C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DFAAD3A-35D5-44FC-AF40-5A74DBC4CA6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على الأول: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A6564AF-AFA6-48A1-B513-DE0A55536FE7}" type="parTrans" cxnId="{0D1551B9-2E4D-430A-A1DB-E043E0709834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AB4EC41-213E-4C5F-BCBB-87908EA598D2}" type="sibTrans" cxnId="{0D1551B9-2E4D-430A-A1DB-E043E0709834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6325FAB-0A91-44D3-AE1B-BB5BE5D838F6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إن قصد تشريك الثانية لها فى حكمه، عطفت عليها كالمفرد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704CCA7-553F-4E72-8328-0B98E3FEF893}" type="parTrans" cxnId="{0D62F210-1BBA-47E5-8FB0-04F152DA31A2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863707F-F0D2-40B2-8A0D-95E282FD7C1E}" type="sibTrans" cxnId="{0D62F210-1BBA-47E5-8FB0-04F152DA31A2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408714E-5857-4E56-8F75-CA21CDA9E1E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فشرط كونه مقبولا بالواو و نحوه: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04C507-0075-417C-92D7-A95932EF74AF}" type="parTrans" cxnId="{D59EBBF2-E200-43D3-8727-24393F5D8727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52989D3-FA98-4B58-A665-50329F5E8B5A}" type="sibTrans" cxnId="{D59EBBF2-E200-43D3-8727-24393F5D8727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10FA346-C0C5-46D1-9270-7F02467C88C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أن يكون بينهما جهة جامعة؛ نحو: زيد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3E414B8-E722-4A75-A6E5-C3AA7B9AC90A}" type="parTrans" cxnId="{261762CE-F342-4500-87BE-1A6ACFF6DEA7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F692F67-FB20-4C08-A3C8-BA26673DC0CA}" type="sibTrans" cxnId="{261762CE-F342-4500-87BE-1A6ACFF6DEA7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E669E8-C3CA-425F-A154-2948CF47197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يكتب و يشعر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2207C94-2838-4BD9-A8CF-CE41EF2176E0}" type="parTrans" cxnId="{15E8B566-BB53-45C0-9E2E-E7CD50DD4DAD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FCB9059-707B-4424-909D-7A7EEEAC389D}" type="sibTrans" cxnId="{15E8B566-BB53-45C0-9E2E-E7CD50DD4DAD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AA6F906-BCE5-473E-BAC0-15FA36702C18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أو: يعطى و يمنع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8972C61-8251-40C7-9EA0-9B90A3A89465}" type="parTrans" cxnId="{65DC3D09-3351-48F6-ADEC-5573B6046386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6CCC70-23F9-4CA3-AF11-488FAB1B18D5}" type="sibTrans" cxnId="{65DC3D09-3351-48F6-ADEC-5573B6046386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F8BCD53-1ECA-48C4-A36C-7BA5E8CC85A1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لهذا عيب على أبى تمام قوله :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08A268B-8372-4185-A562-08AA82F5AC28}" type="parTrans" cxnId="{981288A5-687D-4E0D-B97E-E00129F69499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086017E-44ED-49C8-8524-7579BB5AFFB6}" type="sibTrans" cxnId="{981288A5-687D-4E0D-B97E-E00129F69499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12BB08C-DBDF-4AD8-8628-148EAB15D8ED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لا و الذى هو عالم أن النوى‏  *** صبر و أن أبا الحسين كريم‏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5949B6D-3A27-4082-82F8-72E357C85D94}" type="parTrans" cxnId="{545B67BD-F1DA-495B-8E76-B23C892AA4F4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86C907E-BD0F-4320-8954-0F34F89085D2}" type="sibTrans" cxnId="{545B67BD-F1DA-495B-8E76-B23C892AA4F4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6FB9D3C-3B0B-42F0-ADC3-4B7F6FB78895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إلا: فصلت عنها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D6F1619-B4DA-455C-BF99-77368CC3D67C}" type="parTrans" cxnId="{21FF09AB-2B85-4FB2-81E0-D4DFFBD8765D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40EBAF9-BEFF-4C6B-8EB1-07AC759BB0D6}" type="sibTrans" cxnId="{21FF09AB-2B85-4FB2-81E0-D4DFFBD8765D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C1C8478-DA4D-4EA3-A649-030924EE46B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و إذا خلوا إلى شياطينهم قالوا إنا معكم إنما نحن مستهزؤن الله يستهزئ بهم‏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5196FCE-9E55-4A02-ADE9-DA41EC4A7A14}" type="parTrans" cxnId="{303E3CD1-C795-47CF-B15E-2D0820E24AFE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2BF64ED-449B-4196-86FB-5E0E543C38F1}" type="sibTrans" cxnId="{303E3CD1-C795-47CF-B15E-2D0820E24AFE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D4DE969-DE00-4808-B687-1745D9CB10D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لم يعطف‏ الله يستهزئ بهم‏ على‏ إنا معكم؛ لأنه ليس من مقولهم.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DC16A5-0176-4935-8B70-65A0C679F717}" type="parTrans" cxnId="{63CC6C92-1E2C-44BD-AEF9-A92179A572B6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AB13AF2-E607-46B6-9B9B-7C7BDE0AC9D9}" type="sibTrans" cxnId="{63CC6C92-1E2C-44BD-AEF9-A92179A572B6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CB41D01-A577-4D95-A3BD-42C448057011}" type="pres">
      <dgm:prSet presAssocID="{25C4B377-EEA3-4DDF-8DF4-5580E68095EB}" presName="root1" presStyleCnt="0"/>
      <dgm:spPr/>
    </dgm:pt>
    <dgm:pt modelId="{0B59119F-2B8A-43D5-8DAA-05A641ABD883}" type="pres">
      <dgm:prSet presAssocID="{25C4B377-EEA3-4DDF-8DF4-5580E68095EB}" presName="LevelOneTextNode" presStyleLbl="node0" presStyleIdx="0" presStyleCnt="1" custScaleY="1755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404C0AF-E7BE-46A9-A94E-C9CBD2CDB8FB}" type="pres">
      <dgm:prSet presAssocID="{25C4B377-EEA3-4DDF-8DF4-5580E68095EB}" presName="level2hierChild" presStyleCnt="0"/>
      <dgm:spPr/>
    </dgm:pt>
    <dgm:pt modelId="{9618343C-4279-404D-8B12-EBC97E97F93C}" type="pres">
      <dgm:prSet presAssocID="{563F9BF3-74B9-4084-AAD1-3CFB62BA1688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1FE95A05-22CA-4A6B-93A2-A663DC450C30}" type="pres">
      <dgm:prSet presAssocID="{563F9BF3-74B9-4084-AAD1-3CFB62BA1688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0A82C91E-6A92-4192-9E5F-5C121999DCF4}" type="pres">
      <dgm:prSet presAssocID="{06B533E4-9080-46C1-BEEB-7E9B37B6FA0A}" presName="root2" presStyleCnt="0"/>
      <dgm:spPr/>
    </dgm:pt>
    <dgm:pt modelId="{4D158D8A-6EB4-4FC0-A423-A4A7DD3EDB16}" type="pres">
      <dgm:prSet presAssocID="{06B533E4-9080-46C1-BEEB-7E9B37B6FA0A}" presName="LevelTwoTextNode" presStyleLbl="node2" presStyleIdx="0" presStyleCnt="1" custScaleX="77113" custScaleY="1257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D5E9F9B-821D-4FF8-9E6C-BB335268566C}" type="pres">
      <dgm:prSet presAssocID="{06B533E4-9080-46C1-BEEB-7E9B37B6FA0A}" presName="level3hierChild" presStyleCnt="0"/>
      <dgm:spPr/>
    </dgm:pt>
    <dgm:pt modelId="{31CE7C6E-0890-4B9B-B539-121386BA8B80}" type="pres">
      <dgm:prSet presAssocID="{0F111E38-5A54-4383-A0D4-A70AA4B0D2B5}" presName="conn2-1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4863BC83-055A-4DB6-9AB9-940AB43AEA31}" type="pres">
      <dgm:prSet presAssocID="{0F111E38-5A54-4383-A0D4-A70AA4B0D2B5}" presName="connTx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F104B59E-1231-4CD6-B04D-1B18C2D92497}" type="pres">
      <dgm:prSet presAssocID="{9377C468-37C5-4E05-BD28-1E5C01565D08}" presName="root2" presStyleCnt="0"/>
      <dgm:spPr/>
    </dgm:pt>
    <dgm:pt modelId="{4C982A77-95CD-4253-B4FE-9B617328D4AA}" type="pres">
      <dgm:prSet presAssocID="{9377C468-37C5-4E05-BD28-1E5C01565D08}" presName="LevelTwoTextNode" presStyleLbl="node3" presStyleIdx="0" presStyleCnt="1" custScaleX="4465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4D703BF-9E20-413F-A24D-43974C32F979}" type="pres">
      <dgm:prSet presAssocID="{9377C468-37C5-4E05-BD28-1E5C01565D08}" presName="level3hierChild" presStyleCnt="0"/>
      <dgm:spPr/>
    </dgm:pt>
    <dgm:pt modelId="{620D9B76-334F-4E64-A2CF-DC4E807CA6FF}" type="pres">
      <dgm:prSet presAssocID="{E477F5D9-43A4-4C26-B0D7-142FC757FD05}" presName="conn2-1" presStyleLbl="parChTrans1D4" presStyleIdx="0" presStyleCnt="13"/>
      <dgm:spPr/>
      <dgm:t>
        <a:bodyPr/>
        <a:lstStyle/>
        <a:p>
          <a:pPr rtl="1"/>
          <a:endParaRPr lang="fa-IR"/>
        </a:p>
      </dgm:t>
    </dgm:pt>
    <dgm:pt modelId="{FC41BC07-E081-4E6E-B41A-B88E5F8890AF}" type="pres">
      <dgm:prSet presAssocID="{E477F5D9-43A4-4C26-B0D7-142FC757FD05}" presName="connTx" presStyleLbl="parChTrans1D4" presStyleIdx="0" presStyleCnt="13"/>
      <dgm:spPr/>
      <dgm:t>
        <a:bodyPr/>
        <a:lstStyle/>
        <a:p>
          <a:pPr rtl="1"/>
          <a:endParaRPr lang="fa-IR"/>
        </a:p>
      </dgm:t>
    </dgm:pt>
    <dgm:pt modelId="{2801C57A-01CA-433E-B73C-5CEF2F6B916C}" type="pres">
      <dgm:prSet presAssocID="{C46CA104-4067-48C0-A268-ECEF5AF5E2FC}" presName="root2" presStyleCnt="0"/>
      <dgm:spPr/>
    </dgm:pt>
    <dgm:pt modelId="{6EB03D48-46A6-4FE4-B636-CF514E85F61B}" type="pres">
      <dgm:prSet presAssocID="{C46CA104-4067-48C0-A268-ECEF5AF5E2FC}" presName="LevelTwoTextNode" presStyleLbl="node4" presStyleIdx="0" presStyleCnt="13" custScaleY="1250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065F53-3DFD-43A5-8B76-903FA7F7DB68}" type="pres">
      <dgm:prSet presAssocID="{C46CA104-4067-48C0-A268-ECEF5AF5E2FC}" presName="level3hierChild" presStyleCnt="0"/>
      <dgm:spPr/>
    </dgm:pt>
    <dgm:pt modelId="{7E3D11B0-8BEC-41EE-8198-7C6AB1D8A6BC}" type="pres">
      <dgm:prSet presAssocID="{BC13FED5-2C1B-4DB8-8164-7352F951B803}" presName="conn2-1" presStyleLbl="parChTrans1D4" presStyleIdx="1" presStyleCnt="13"/>
      <dgm:spPr/>
      <dgm:t>
        <a:bodyPr/>
        <a:lstStyle/>
        <a:p>
          <a:pPr rtl="1"/>
          <a:endParaRPr lang="fa-IR"/>
        </a:p>
      </dgm:t>
    </dgm:pt>
    <dgm:pt modelId="{6BDC7E1B-6A73-4E2D-8300-A6432DE8557E}" type="pres">
      <dgm:prSet presAssocID="{BC13FED5-2C1B-4DB8-8164-7352F951B803}" presName="connTx" presStyleLbl="parChTrans1D4" presStyleIdx="1" presStyleCnt="13"/>
      <dgm:spPr/>
      <dgm:t>
        <a:bodyPr/>
        <a:lstStyle/>
        <a:p>
          <a:pPr rtl="1"/>
          <a:endParaRPr lang="fa-IR"/>
        </a:p>
      </dgm:t>
    </dgm:pt>
    <dgm:pt modelId="{74571D70-15FE-4D11-B0D9-21008DDBFF98}" type="pres">
      <dgm:prSet presAssocID="{7B160DFE-2EC1-436D-A5AE-FEE32CB017C5}" presName="root2" presStyleCnt="0"/>
      <dgm:spPr/>
    </dgm:pt>
    <dgm:pt modelId="{A00B6F36-6829-48C1-B152-8A494459AA13}" type="pres">
      <dgm:prSet presAssocID="{7B160DFE-2EC1-436D-A5AE-FEE32CB017C5}" presName="LevelTwoTextNode" presStyleLbl="node4" presStyleIdx="1" presStyleCnt="13" custScaleX="5506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E15E2D2-52F7-4A26-A304-32C2E4E20242}" type="pres">
      <dgm:prSet presAssocID="{7B160DFE-2EC1-436D-A5AE-FEE32CB017C5}" presName="level3hierChild" presStyleCnt="0"/>
      <dgm:spPr/>
    </dgm:pt>
    <dgm:pt modelId="{BE787FE8-94BE-4B5A-A990-E234079A0950}" type="pres">
      <dgm:prSet presAssocID="{BA6564AF-AFA6-48A1-B513-DE0A55536FE7}" presName="conn2-1" presStyleLbl="parChTrans1D4" presStyleIdx="2" presStyleCnt="13"/>
      <dgm:spPr/>
      <dgm:t>
        <a:bodyPr/>
        <a:lstStyle/>
        <a:p>
          <a:pPr rtl="1"/>
          <a:endParaRPr lang="fa-IR"/>
        </a:p>
      </dgm:t>
    </dgm:pt>
    <dgm:pt modelId="{8EC1968F-65BA-4A6D-A52C-8657DE8596B0}" type="pres">
      <dgm:prSet presAssocID="{BA6564AF-AFA6-48A1-B513-DE0A55536FE7}" presName="connTx" presStyleLbl="parChTrans1D4" presStyleIdx="2" presStyleCnt="13"/>
      <dgm:spPr/>
      <dgm:t>
        <a:bodyPr/>
        <a:lstStyle/>
        <a:p>
          <a:pPr rtl="1"/>
          <a:endParaRPr lang="fa-IR"/>
        </a:p>
      </dgm:t>
    </dgm:pt>
    <dgm:pt modelId="{8D513CB4-5591-4144-BFFF-0D42BDA3C364}" type="pres">
      <dgm:prSet presAssocID="{3DFAAD3A-35D5-44FC-AF40-5A74DBC4CA6C}" presName="root2" presStyleCnt="0"/>
      <dgm:spPr/>
    </dgm:pt>
    <dgm:pt modelId="{48431E9C-E44D-409C-96E7-7B6A82DBF87D}" type="pres">
      <dgm:prSet presAssocID="{3DFAAD3A-35D5-44FC-AF40-5A74DBC4CA6C}" presName="LevelTwoTextNode" presStyleLbl="node4" presStyleIdx="2" presStyleCnt="13" custScaleX="522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CB75023-F69A-4270-B8B2-20511F3D5D8D}" type="pres">
      <dgm:prSet presAssocID="{3DFAAD3A-35D5-44FC-AF40-5A74DBC4CA6C}" presName="level3hierChild" presStyleCnt="0"/>
      <dgm:spPr/>
    </dgm:pt>
    <dgm:pt modelId="{882F235C-E39F-4BF8-A039-89F4F739D34C}" type="pres">
      <dgm:prSet presAssocID="{B704CCA7-553F-4E72-8328-0B98E3FEF893}" presName="conn2-1" presStyleLbl="parChTrans1D4" presStyleIdx="3" presStyleCnt="13"/>
      <dgm:spPr/>
      <dgm:t>
        <a:bodyPr/>
        <a:lstStyle/>
        <a:p>
          <a:pPr rtl="1"/>
          <a:endParaRPr lang="fa-IR"/>
        </a:p>
      </dgm:t>
    </dgm:pt>
    <dgm:pt modelId="{F0A72B90-BB9B-4137-A4C6-8C6056F4C943}" type="pres">
      <dgm:prSet presAssocID="{B704CCA7-553F-4E72-8328-0B98E3FEF893}" presName="connTx" presStyleLbl="parChTrans1D4" presStyleIdx="3" presStyleCnt="13"/>
      <dgm:spPr/>
      <dgm:t>
        <a:bodyPr/>
        <a:lstStyle/>
        <a:p>
          <a:pPr rtl="1"/>
          <a:endParaRPr lang="fa-IR"/>
        </a:p>
      </dgm:t>
    </dgm:pt>
    <dgm:pt modelId="{54A1E899-C960-4834-9122-AEAB1687B351}" type="pres">
      <dgm:prSet presAssocID="{06325FAB-0A91-44D3-AE1B-BB5BE5D838F6}" presName="root2" presStyleCnt="0"/>
      <dgm:spPr/>
    </dgm:pt>
    <dgm:pt modelId="{78C69197-29D4-4A8F-9C0E-0DC43F59CC4E}" type="pres">
      <dgm:prSet presAssocID="{06325FAB-0A91-44D3-AE1B-BB5BE5D838F6}" presName="LevelTwoTextNode" presStyleLbl="node4" presStyleIdx="3" presStyleCnt="13" custScaleY="19297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1B2CF36-BC81-4A79-BE49-B131AE88F1D1}" type="pres">
      <dgm:prSet presAssocID="{06325FAB-0A91-44D3-AE1B-BB5BE5D838F6}" presName="level3hierChild" presStyleCnt="0"/>
      <dgm:spPr/>
    </dgm:pt>
    <dgm:pt modelId="{FC67F1C4-C5B3-4933-BF63-2D730A44C46E}" type="pres">
      <dgm:prSet presAssocID="{9104C507-0075-417C-92D7-A95932EF74AF}" presName="conn2-1" presStyleLbl="parChTrans1D4" presStyleIdx="4" presStyleCnt="13"/>
      <dgm:spPr/>
      <dgm:t>
        <a:bodyPr/>
        <a:lstStyle/>
        <a:p>
          <a:pPr rtl="1"/>
          <a:endParaRPr lang="fa-IR"/>
        </a:p>
      </dgm:t>
    </dgm:pt>
    <dgm:pt modelId="{9B37B6B1-FB73-46EB-B517-FDF130E59502}" type="pres">
      <dgm:prSet presAssocID="{9104C507-0075-417C-92D7-A95932EF74AF}" presName="connTx" presStyleLbl="parChTrans1D4" presStyleIdx="4" presStyleCnt="13"/>
      <dgm:spPr/>
      <dgm:t>
        <a:bodyPr/>
        <a:lstStyle/>
        <a:p>
          <a:pPr rtl="1"/>
          <a:endParaRPr lang="fa-IR"/>
        </a:p>
      </dgm:t>
    </dgm:pt>
    <dgm:pt modelId="{4E0CE78B-6024-4E2F-90A2-A9D0F92B8AF0}" type="pres">
      <dgm:prSet presAssocID="{7408714E-5857-4E56-8F75-CA21CDA9E1EC}" presName="root2" presStyleCnt="0"/>
      <dgm:spPr/>
    </dgm:pt>
    <dgm:pt modelId="{44F521C2-1DFE-4688-BDF6-047727B1F964}" type="pres">
      <dgm:prSet presAssocID="{7408714E-5857-4E56-8F75-CA21CDA9E1EC}" presName="LevelTwoTextNode" presStyleLbl="node4" presStyleIdx="4" presStyleCnt="13" custScaleY="11569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63FC2F-638B-4AE7-AEB3-F03E9A2A43C6}" type="pres">
      <dgm:prSet presAssocID="{7408714E-5857-4E56-8F75-CA21CDA9E1EC}" presName="level3hierChild" presStyleCnt="0"/>
      <dgm:spPr/>
    </dgm:pt>
    <dgm:pt modelId="{7F468849-E505-41FE-9401-6C3390D931ED}" type="pres">
      <dgm:prSet presAssocID="{43E414B8-E722-4A75-A6E5-C3AA7B9AC90A}" presName="conn2-1" presStyleLbl="parChTrans1D4" presStyleIdx="5" presStyleCnt="13"/>
      <dgm:spPr/>
      <dgm:t>
        <a:bodyPr/>
        <a:lstStyle/>
        <a:p>
          <a:pPr rtl="1"/>
          <a:endParaRPr lang="fa-IR"/>
        </a:p>
      </dgm:t>
    </dgm:pt>
    <dgm:pt modelId="{197D8612-8AE0-44C9-B75B-554D5FB539B5}" type="pres">
      <dgm:prSet presAssocID="{43E414B8-E722-4A75-A6E5-C3AA7B9AC90A}" presName="connTx" presStyleLbl="parChTrans1D4" presStyleIdx="5" presStyleCnt="13"/>
      <dgm:spPr/>
      <dgm:t>
        <a:bodyPr/>
        <a:lstStyle/>
        <a:p>
          <a:pPr rtl="1"/>
          <a:endParaRPr lang="fa-IR"/>
        </a:p>
      </dgm:t>
    </dgm:pt>
    <dgm:pt modelId="{1B76A64C-8F2E-446A-8A05-9951ECE43C6A}" type="pres">
      <dgm:prSet presAssocID="{410FA346-C0C5-46D1-9270-7F02467C88C0}" presName="root2" presStyleCnt="0"/>
      <dgm:spPr/>
    </dgm:pt>
    <dgm:pt modelId="{9FA909C1-588F-48C4-B044-823A30A39726}" type="pres">
      <dgm:prSet presAssocID="{410FA346-C0C5-46D1-9270-7F02467C88C0}" presName="LevelTwoTextNode" presStyleLbl="node4" presStyleIdx="5" presStyleCnt="13" custScaleY="1262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FE7A9C5-D4BB-4BFF-B460-CA7A30067F6F}" type="pres">
      <dgm:prSet presAssocID="{410FA346-C0C5-46D1-9270-7F02467C88C0}" presName="level3hierChild" presStyleCnt="0"/>
      <dgm:spPr/>
    </dgm:pt>
    <dgm:pt modelId="{AA51D17D-07E0-4CB4-AF57-2C9774F1AC9D}" type="pres">
      <dgm:prSet presAssocID="{62207C94-2838-4BD9-A8CF-CE41EF2176E0}" presName="conn2-1" presStyleLbl="parChTrans1D4" presStyleIdx="6" presStyleCnt="13"/>
      <dgm:spPr/>
      <dgm:t>
        <a:bodyPr/>
        <a:lstStyle/>
        <a:p>
          <a:pPr rtl="1"/>
          <a:endParaRPr lang="fa-IR"/>
        </a:p>
      </dgm:t>
    </dgm:pt>
    <dgm:pt modelId="{3B31A5EE-71B8-4B9E-BA5E-8DBAB9CDA726}" type="pres">
      <dgm:prSet presAssocID="{62207C94-2838-4BD9-A8CF-CE41EF2176E0}" presName="connTx" presStyleLbl="parChTrans1D4" presStyleIdx="6" presStyleCnt="13"/>
      <dgm:spPr/>
      <dgm:t>
        <a:bodyPr/>
        <a:lstStyle/>
        <a:p>
          <a:pPr rtl="1"/>
          <a:endParaRPr lang="fa-IR"/>
        </a:p>
      </dgm:t>
    </dgm:pt>
    <dgm:pt modelId="{939C20FD-5B9E-46FA-A66A-AA2A9229DF8D}" type="pres">
      <dgm:prSet presAssocID="{5EE669E8-C3CA-425F-A154-2948CF471970}" presName="root2" presStyleCnt="0"/>
      <dgm:spPr/>
    </dgm:pt>
    <dgm:pt modelId="{22FE01F3-E027-4414-A277-47B6088544BF}" type="pres">
      <dgm:prSet presAssocID="{5EE669E8-C3CA-425F-A154-2948CF471970}" presName="LevelTwoTextNode" presStyleLbl="node4" presStyleIdx="6" presStyleCnt="13" custScaleX="617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7AC08C3-8481-4A71-9622-7D25455B434D}" type="pres">
      <dgm:prSet presAssocID="{5EE669E8-C3CA-425F-A154-2948CF471970}" presName="level3hierChild" presStyleCnt="0"/>
      <dgm:spPr/>
    </dgm:pt>
    <dgm:pt modelId="{3B3E7DEE-C55B-4C0D-8D90-41FEF3B77ADD}" type="pres">
      <dgm:prSet presAssocID="{38972C61-8251-40C7-9EA0-9B90A3A89465}" presName="conn2-1" presStyleLbl="parChTrans1D4" presStyleIdx="7" presStyleCnt="13"/>
      <dgm:spPr/>
      <dgm:t>
        <a:bodyPr/>
        <a:lstStyle/>
        <a:p>
          <a:pPr rtl="1"/>
          <a:endParaRPr lang="fa-IR"/>
        </a:p>
      </dgm:t>
    </dgm:pt>
    <dgm:pt modelId="{47154DE1-A2C5-4A17-8616-2D3C193C8E48}" type="pres">
      <dgm:prSet presAssocID="{38972C61-8251-40C7-9EA0-9B90A3A89465}" presName="connTx" presStyleLbl="parChTrans1D4" presStyleIdx="7" presStyleCnt="13"/>
      <dgm:spPr/>
      <dgm:t>
        <a:bodyPr/>
        <a:lstStyle/>
        <a:p>
          <a:pPr rtl="1"/>
          <a:endParaRPr lang="fa-IR"/>
        </a:p>
      </dgm:t>
    </dgm:pt>
    <dgm:pt modelId="{67DC85DB-F219-4D1E-9D36-BFE359E98C8B}" type="pres">
      <dgm:prSet presAssocID="{3AA6F906-BCE5-473E-BAC0-15FA36702C18}" presName="root2" presStyleCnt="0"/>
      <dgm:spPr/>
    </dgm:pt>
    <dgm:pt modelId="{B83A8EBF-1924-4FC9-91A6-CDFF45A79ED2}" type="pres">
      <dgm:prSet presAssocID="{3AA6F906-BCE5-473E-BAC0-15FA36702C18}" presName="LevelTwoTextNode" presStyleLbl="node4" presStyleIdx="7" presStyleCnt="13" custScaleX="617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683C983-CACD-4DD0-BE7D-FB3211BDD73D}" type="pres">
      <dgm:prSet presAssocID="{3AA6F906-BCE5-473E-BAC0-15FA36702C18}" presName="level3hierChild" presStyleCnt="0"/>
      <dgm:spPr/>
    </dgm:pt>
    <dgm:pt modelId="{B8703456-FB86-4DA7-BD4F-9EE51CF651B8}" type="pres">
      <dgm:prSet presAssocID="{A08A268B-8372-4185-A562-08AA82F5AC28}" presName="conn2-1" presStyleLbl="parChTrans1D4" presStyleIdx="8" presStyleCnt="13"/>
      <dgm:spPr/>
      <dgm:t>
        <a:bodyPr/>
        <a:lstStyle/>
        <a:p>
          <a:pPr rtl="1"/>
          <a:endParaRPr lang="fa-IR"/>
        </a:p>
      </dgm:t>
    </dgm:pt>
    <dgm:pt modelId="{F8CC1BCD-1855-4FC0-8B12-6C5965853AB5}" type="pres">
      <dgm:prSet presAssocID="{A08A268B-8372-4185-A562-08AA82F5AC28}" presName="connTx" presStyleLbl="parChTrans1D4" presStyleIdx="8" presStyleCnt="13"/>
      <dgm:spPr/>
      <dgm:t>
        <a:bodyPr/>
        <a:lstStyle/>
        <a:p>
          <a:pPr rtl="1"/>
          <a:endParaRPr lang="fa-IR"/>
        </a:p>
      </dgm:t>
    </dgm:pt>
    <dgm:pt modelId="{6123FE5E-507E-4378-8F8C-BB57A0A75665}" type="pres">
      <dgm:prSet presAssocID="{0F8BCD53-1ECA-48C4-A36C-7BA5E8CC85A1}" presName="root2" presStyleCnt="0"/>
      <dgm:spPr/>
    </dgm:pt>
    <dgm:pt modelId="{E57D8AFA-D8D9-4F94-87BD-A35EE9E040A1}" type="pres">
      <dgm:prSet presAssocID="{0F8BCD53-1ECA-48C4-A36C-7BA5E8CC85A1}" presName="LevelTwoTextNode" presStyleLbl="node4" presStyleIdx="8" presStyleCnt="13" custScaleY="1338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F7BEB60-A534-499C-9C1C-351253F25412}" type="pres">
      <dgm:prSet presAssocID="{0F8BCD53-1ECA-48C4-A36C-7BA5E8CC85A1}" presName="level3hierChild" presStyleCnt="0"/>
      <dgm:spPr/>
    </dgm:pt>
    <dgm:pt modelId="{2BEC5025-7123-484C-800A-963F16CD0741}" type="pres">
      <dgm:prSet presAssocID="{65949B6D-3A27-4082-82F8-72E357C85D94}" presName="conn2-1" presStyleLbl="parChTrans1D4" presStyleIdx="9" presStyleCnt="13"/>
      <dgm:spPr/>
      <dgm:t>
        <a:bodyPr/>
        <a:lstStyle/>
        <a:p>
          <a:pPr rtl="1"/>
          <a:endParaRPr lang="fa-IR"/>
        </a:p>
      </dgm:t>
    </dgm:pt>
    <dgm:pt modelId="{60DBB4C4-1C77-43EE-9262-98FB92CE7242}" type="pres">
      <dgm:prSet presAssocID="{65949B6D-3A27-4082-82F8-72E357C85D94}" presName="connTx" presStyleLbl="parChTrans1D4" presStyleIdx="9" presStyleCnt="13"/>
      <dgm:spPr/>
      <dgm:t>
        <a:bodyPr/>
        <a:lstStyle/>
        <a:p>
          <a:pPr rtl="1"/>
          <a:endParaRPr lang="fa-IR"/>
        </a:p>
      </dgm:t>
    </dgm:pt>
    <dgm:pt modelId="{B1225967-D3A1-4ED9-8E99-58A7F4C79395}" type="pres">
      <dgm:prSet presAssocID="{E12BB08C-DBDF-4AD8-8628-148EAB15D8ED}" presName="root2" presStyleCnt="0"/>
      <dgm:spPr/>
    </dgm:pt>
    <dgm:pt modelId="{990E7E64-423C-47A3-9CB4-28BC1E8EC931}" type="pres">
      <dgm:prSet presAssocID="{E12BB08C-DBDF-4AD8-8628-148EAB15D8ED}" presName="LevelTwoTextNode" presStyleLbl="node4" presStyleIdx="9" presStyleCnt="13" custScaleX="179804" custScaleY="1338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1C523D-5A8B-48E4-BF3E-FFFE48B01469}" type="pres">
      <dgm:prSet presAssocID="{E12BB08C-DBDF-4AD8-8628-148EAB15D8ED}" presName="level3hierChild" presStyleCnt="0"/>
      <dgm:spPr/>
    </dgm:pt>
    <dgm:pt modelId="{BC30EC0B-0FE9-425A-B381-65144B6EA070}" type="pres">
      <dgm:prSet presAssocID="{5D6F1619-B4DA-455C-BF99-77368CC3D67C}" presName="conn2-1" presStyleLbl="parChTrans1D4" presStyleIdx="10" presStyleCnt="13"/>
      <dgm:spPr/>
      <dgm:t>
        <a:bodyPr/>
        <a:lstStyle/>
        <a:p>
          <a:pPr rtl="1"/>
          <a:endParaRPr lang="fa-IR"/>
        </a:p>
      </dgm:t>
    </dgm:pt>
    <dgm:pt modelId="{580D9767-6B03-4C7B-8F8D-88C91A69DC41}" type="pres">
      <dgm:prSet presAssocID="{5D6F1619-B4DA-455C-BF99-77368CC3D67C}" presName="connTx" presStyleLbl="parChTrans1D4" presStyleIdx="10" presStyleCnt="13"/>
      <dgm:spPr/>
      <dgm:t>
        <a:bodyPr/>
        <a:lstStyle/>
        <a:p>
          <a:pPr rtl="1"/>
          <a:endParaRPr lang="fa-IR"/>
        </a:p>
      </dgm:t>
    </dgm:pt>
    <dgm:pt modelId="{06C4C260-233D-496A-A5F9-9654B2F1D8BD}" type="pres">
      <dgm:prSet presAssocID="{66FB9D3C-3B0B-42F0-ADC3-4B7F6FB78895}" presName="root2" presStyleCnt="0"/>
      <dgm:spPr/>
    </dgm:pt>
    <dgm:pt modelId="{E0FD3F81-9077-4602-8EA4-F7F9337DA059}" type="pres">
      <dgm:prSet presAssocID="{66FB9D3C-3B0B-42F0-ADC3-4B7F6FB78895}" presName="LevelTwoTextNode" presStyleLbl="node4" presStyleIdx="10" presStyleCnt="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6510643-CFAB-46EC-8F05-3C43D483BB04}" type="pres">
      <dgm:prSet presAssocID="{66FB9D3C-3B0B-42F0-ADC3-4B7F6FB78895}" presName="level3hierChild" presStyleCnt="0"/>
      <dgm:spPr/>
    </dgm:pt>
    <dgm:pt modelId="{37A7E07B-CC2D-428E-AA9C-E11C9AC13B65}" type="pres">
      <dgm:prSet presAssocID="{45196FCE-9E55-4A02-ADE9-DA41EC4A7A14}" presName="conn2-1" presStyleLbl="parChTrans1D4" presStyleIdx="11" presStyleCnt="13"/>
      <dgm:spPr/>
      <dgm:t>
        <a:bodyPr/>
        <a:lstStyle/>
        <a:p>
          <a:pPr rtl="1"/>
          <a:endParaRPr lang="fa-IR"/>
        </a:p>
      </dgm:t>
    </dgm:pt>
    <dgm:pt modelId="{9596F9F7-DBBC-4069-984F-B8559BD0AD89}" type="pres">
      <dgm:prSet presAssocID="{45196FCE-9E55-4A02-ADE9-DA41EC4A7A14}" presName="connTx" presStyleLbl="parChTrans1D4" presStyleIdx="11" presStyleCnt="13"/>
      <dgm:spPr/>
      <dgm:t>
        <a:bodyPr/>
        <a:lstStyle/>
        <a:p>
          <a:pPr rtl="1"/>
          <a:endParaRPr lang="fa-IR"/>
        </a:p>
      </dgm:t>
    </dgm:pt>
    <dgm:pt modelId="{B6D8C512-84EA-4FCE-91BA-3FA90AD785F0}" type="pres">
      <dgm:prSet presAssocID="{0C1C8478-DA4D-4EA3-A649-030924EE46B0}" presName="root2" presStyleCnt="0"/>
      <dgm:spPr/>
    </dgm:pt>
    <dgm:pt modelId="{99365528-7E5E-4412-8AF1-74BBE31DF782}" type="pres">
      <dgm:prSet presAssocID="{0C1C8478-DA4D-4EA3-A649-030924EE46B0}" presName="LevelTwoTextNode" presStyleLbl="node4" presStyleIdx="11" presStyleCnt="13" custScaleX="182928" custScaleY="1417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3C2EC8-E7D4-4EB8-9B15-611158194BB3}" type="pres">
      <dgm:prSet presAssocID="{0C1C8478-DA4D-4EA3-A649-030924EE46B0}" presName="level3hierChild" presStyleCnt="0"/>
      <dgm:spPr/>
    </dgm:pt>
    <dgm:pt modelId="{4CC4FCA7-52B2-4FD6-AF97-1D512455D7E7}" type="pres">
      <dgm:prSet presAssocID="{13DC16A5-0176-4935-8B70-65A0C679F717}" presName="conn2-1" presStyleLbl="parChTrans1D4" presStyleIdx="12" presStyleCnt="13"/>
      <dgm:spPr/>
      <dgm:t>
        <a:bodyPr/>
        <a:lstStyle/>
        <a:p>
          <a:pPr rtl="1"/>
          <a:endParaRPr lang="fa-IR"/>
        </a:p>
      </dgm:t>
    </dgm:pt>
    <dgm:pt modelId="{8BB3FC4E-E129-4312-884E-D37FCF848D42}" type="pres">
      <dgm:prSet presAssocID="{13DC16A5-0176-4935-8B70-65A0C679F717}" presName="connTx" presStyleLbl="parChTrans1D4" presStyleIdx="12" presStyleCnt="13"/>
      <dgm:spPr/>
      <dgm:t>
        <a:bodyPr/>
        <a:lstStyle/>
        <a:p>
          <a:pPr rtl="1"/>
          <a:endParaRPr lang="fa-IR"/>
        </a:p>
      </dgm:t>
    </dgm:pt>
    <dgm:pt modelId="{E05A9D58-6119-49C6-BC35-BBE233DC2050}" type="pres">
      <dgm:prSet presAssocID="{ED4DE969-DE00-4808-B687-1745D9CB10D7}" presName="root2" presStyleCnt="0"/>
      <dgm:spPr/>
    </dgm:pt>
    <dgm:pt modelId="{A6E733FA-960C-4A5C-B64A-4DC1A6DD821D}" type="pres">
      <dgm:prSet presAssocID="{ED4DE969-DE00-4808-B687-1745D9CB10D7}" presName="LevelTwoTextNode" presStyleLbl="node4" presStyleIdx="12" presStyleCnt="13" custScaleY="1797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32466C9-CC01-4761-B6B5-C7ED8282506C}" type="pres">
      <dgm:prSet presAssocID="{ED4DE969-DE00-4808-B687-1745D9CB10D7}" presName="level3hierChild" presStyleCnt="0"/>
      <dgm:spPr/>
    </dgm:pt>
  </dgm:ptLst>
  <dgm:cxnLst>
    <dgm:cxn modelId="{5D0B3ED5-DE0B-4BC9-AFB3-3FA186D2D120}" type="presOf" srcId="{25C4B377-EEA3-4DDF-8DF4-5580E68095EB}" destId="{0B59119F-2B8A-43D5-8DAA-05A641ABD883}" srcOrd="0" destOrd="0" presId="urn:microsoft.com/office/officeart/2008/layout/HorizontalMultiLevelHierarchy"/>
    <dgm:cxn modelId="{6E32B847-A76C-4480-8E15-80B51E657B4C}" type="presOf" srcId="{65949B6D-3A27-4082-82F8-72E357C85D94}" destId="{2BEC5025-7123-484C-800A-963F16CD0741}" srcOrd="0" destOrd="0" presId="urn:microsoft.com/office/officeart/2008/layout/HorizontalMultiLevelHierarchy"/>
    <dgm:cxn modelId="{30AE1F47-5398-40AF-A279-CB9DC86277D4}" type="presOf" srcId="{45196FCE-9E55-4A02-ADE9-DA41EC4A7A14}" destId="{9596F9F7-DBBC-4069-984F-B8559BD0AD89}" srcOrd="1" destOrd="0" presId="urn:microsoft.com/office/officeart/2008/layout/HorizontalMultiLevelHierarchy"/>
    <dgm:cxn modelId="{A751EF56-AE52-44A5-BF8C-378D307DFD82}" type="presOf" srcId="{BA6564AF-AFA6-48A1-B513-DE0A55536FE7}" destId="{BE787FE8-94BE-4B5A-A990-E234079A0950}" srcOrd="0" destOrd="0" presId="urn:microsoft.com/office/officeart/2008/layout/HorizontalMultiLevelHierarchy"/>
    <dgm:cxn modelId="{973596A5-8A50-491C-8B80-BAA66F1C8CE3}" srcId="{06B533E4-9080-46C1-BEEB-7E9B37B6FA0A}" destId="{9377C468-37C5-4E05-BD28-1E5C01565D08}" srcOrd="0" destOrd="0" parTransId="{0F111E38-5A54-4383-A0D4-A70AA4B0D2B5}" sibTransId="{7C4C6297-C337-4FE8-A8A3-18402DF0CC33}"/>
    <dgm:cxn modelId="{54030153-CE3F-4E55-8E27-EDFD222BDDA0}" type="presOf" srcId="{BA6564AF-AFA6-48A1-B513-DE0A55536FE7}" destId="{8EC1968F-65BA-4A6D-A52C-8657DE8596B0}" srcOrd="1" destOrd="0" presId="urn:microsoft.com/office/officeart/2008/layout/HorizontalMultiLevelHierarchy"/>
    <dgm:cxn modelId="{28A686A7-AE58-4140-9737-097C2D25D7E2}" type="presOf" srcId="{BC13FED5-2C1B-4DB8-8164-7352F951B803}" destId="{7E3D11B0-8BEC-41EE-8198-7C6AB1D8A6BC}" srcOrd="0" destOrd="0" presId="urn:microsoft.com/office/officeart/2008/layout/HorizontalMultiLevelHierarchy"/>
    <dgm:cxn modelId="{C22CA88A-9500-40AF-95F5-B227F80A444A}" type="presOf" srcId="{13DC16A5-0176-4935-8B70-65A0C679F717}" destId="{8BB3FC4E-E129-4312-884E-D37FCF848D42}" srcOrd="1" destOrd="0" presId="urn:microsoft.com/office/officeart/2008/layout/HorizontalMultiLevelHierarchy"/>
    <dgm:cxn modelId="{1DACB30A-C8E0-4CF0-BFBD-CAC53260D3EA}" type="presOf" srcId="{9104C507-0075-417C-92D7-A95932EF74AF}" destId="{9B37B6B1-FB73-46EB-B517-FDF130E59502}" srcOrd="1" destOrd="0" presId="urn:microsoft.com/office/officeart/2008/layout/HorizontalMultiLevelHierarchy"/>
    <dgm:cxn modelId="{72C81538-D035-4DAF-8E9A-432B3910C48A}" type="presOf" srcId="{06B533E4-9080-46C1-BEEB-7E9B37B6FA0A}" destId="{4D158D8A-6EB4-4FC0-A423-A4A7DD3EDB16}" srcOrd="0" destOrd="0" presId="urn:microsoft.com/office/officeart/2008/layout/HorizontalMultiLevelHierarchy"/>
    <dgm:cxn modelId="{22149E74-257A-4255-86F6-4CD90E41F66F}" type="presOf" srcId="{9377C468-37C5-4E05-BD28-1E5C01565D08}" destId="{4C982A77-95CD-4253-B4FE-9B617328D4AA}" srcOrd="0" destOrd="0" presId="urn:microsoft.com/office/officeart/2008/layout/HorizontalMultiLevelHierarchy"/>
    <dgm:cxn modelId="{A4013818-B541-4944-B6BC-A5420B706519}" type="presOf" srcId="{5D6F1619-B4DA-455C-BF99-77368CC3D67C}" destId="{BC30EC0B-0FE9-425A-B381-65144B6EA070}" srcOrd="0" destOrd="0" presId="urn:microsoft.com/office/officeart/2008/layout/HorizontalMultiLevelHierarchy"/>
    <dgm:cxn modelId="{45CCA3BA-A625-477C-9101-103E64792E97}" type="presOf" srcId="{0F111E38-5A54-4383-A0D4-A70AA4B0D2B5}" destId="{4863BC83-055A-4DB6-9AB9-940AB43AEA31}" srcOrd="1" destOrd="0" presId="urn:microsoft.com/office/officeart/2008/layout/HorizontalMultiLevelHierarchy"/>
    <dgm:cxn modelId="{B81885EC-E3E7-41D9-B8B0-7E94B748299C}" type="presOf" srcId="{38972C61-8251-40C7-9EA0-9B90A3A89465}" destId="{3B3E7DEE-C55B-4C0D-8D90-41FEF3B77ADD}" srcOrd="0" destOrd="0" presId="urn:microsoft.com/office/officeart/2008/layout/HorizontalMultiLevelHierarchy"/>
    <dgm:cxn modelId="{981288A5-687D-4E0D-B97E-E00129F69499}" srcId="{7408714E-5857-4E56-8F75-CA21CDA9E1EC}" destId="{0F8BCD53-1ECA-48C4-A36C-7BA5E8CC85A1}" srcOrd="1" destOrd="0" parTransId="{A08A268B-8372-4185-A562-08AA82F5AC28}" sibTransId="{B086017E-44ED-49C8-8524-7579BB5AFFB6}"/>
    <dgm:cxn modelId="{A8E16836-6003-4845-BBF8-3DD0EE56F521}" type="presOf" srcId="{5EE669E8-C3CA-425F-A154-2948CF471970}" destId="{22FE01F3-E027-4414-A277-47B6088544BF}" srcOrd="0" destOrd="0" presId="urn:microsoft.com/office/officeart/2008/layout/HorizontalMultiLevelHierarchy"/>
    <dgm:cxn modelId="{303C0071-29FC-425C-AB41-0AE2F6AE74C6}" type="presOf" srcId="{38972C61-8251-40C7-9EA0-9B90A3A89465}" destId="{47154DE1-A2C5-4A17-8616-2D3C193C8E48}" srcOrd="1" destOrd="0" presId="urn:microsoft.com/office/officeart/2008/layout/HorizontalMultiLevelHierarchy"/>
    <dgm:cxn modelId="{FAB19695-7FAD-434F-9F0C-997DCEBE5275}" type="presOf" srcId="{A08A268B-8372-4185-A562-08AA82F5AC28}" destId="{B8703456-FB86-4DA7-BD4F-9EE51CF651B8}" srcOrd="0" destOrd="0" presId="urn:microsoft.com/office/officeart/2008/layout/HorizontalMultiLevelHierarchy"/>
    <dgm:cxn modelId="{0B1D1891-9CB0-4B83-BE1F-DBEA2B120083}" type="presOf" srcId="{C46CA104-4067-48C0-A268-ECEF5AF5E2FC}" destId="{6EB03D48-46A6-4FE4-B636-CF514E85F61B}" srcOrd="0" destOrd="0" presId="urn:microsoft.com/office/officeart/2008/layout/HorizontalMultiLevelHierarchy"/>
    <dgm:cxn modelId="{82781407-3233-4C2E-83E1-F2C388DA6C77}" type="presOf" srcId="{B704CCA7-553F-4E72-8328-0B98E3FEF893}" destId="{F0A72B90-BB9B-4137-A4C6-8C6056F4C943}" srcOrd="1" destOrd="0" presId="urn:microsoft.com/office/officeart/2008/layout/HorizontalMultiLevelHierarchy"/>
    <dgm:cxn modelId="{F2F9EA76-D8AF-4A16-ACEC-CB7D0B9D1D49}" type="presOf" srcId="{ED4DE969-DE00-4808-B687-1745D9CB10D7}" destId="{A6E733FA-960C-4A5C-B64A-4DC1A6DD821D}" srcOrd="0" destOrd="0" presId="urn:microsoft.com/office/officeart/2008/layout/HorizontalMultiLevelHierarchy"/>
    <dgm:cxn modelId="{356058B4-1669-4496-9B5E-178BB9AFBAB4}" type="presOf" srcId="{410FA346-C0C5-46D1-9270-7F02467C88C0}" destId="{9FA909C1-588F-48C4-B044-823A30A39726}" srcOrd="0" destOrd="0" presId="urn:microsoft.com/office/officeart/2008/layout/HorizontalMultiLevelHierarchy"/>
    <dgm:cxn modelId="{43DA03BB-6957-44B1-8AFF-684238280F4A}" type="presOf" srcId="{96A18569-2886-45B2-831B-7A59992CEA45}" destId="{4ACF6C40-AF31-40A3-852C-537D413AE24D}" srcOrd="0" destOrd="0" presId="urn:microsoft.com/office/officeart/2008/layout/HorizontalMultiLevelHierarchy"/>
    <dgm:cxn modelId="{63CC6C92-1E2C-44BD-AEF9-A92179A572B6}" srcId="{0C1C8478-DA4D-4EA3-A649-030924EE46B0}" destId="{ED4DE969-DE00-4808-B687-1745D9CB10D7}" srcOrd="0" destOrd="0" parTransId="{13DC16A5-0176-4935-8B70-65A0C679F717}" sibTransId="{2AB13AF2-E607-46B6-9B9B-7C7BDE0AC9D9}"/>
    <dgm:cxn modelId="{1B789B51-4DEB-4F66-9ADF-6919AFD1A199}" type="presOf" srcId="{0C1C8478-DA4D-4EA3-A649-030924EE46B0}" destId="{99365528-7E5E-4412-8AF1-74BBE31DF782}" srcOrd="0" destOrd="0" presId="urn:microsoft.com/office/officeart/2008/layout/HorizontalMultiLevelHierarchy"/>
    <dgm:cxn modelId="{CBFBAD50-A4FB-4C0F-BF63-94F562DA1BEB}" type="presOf" srcId="{A08A268B-8372-4185-A562-08AA82F5AC28}" destId="{F8CC1BCD-1855-4FC0-8B12-6C5965853AB5}" srcOrd="1" destOrd="0" presId="urn:microsoft.com/office/officeart/2008/layout/HorizontalMultiLevelHierarchy"/>
    <dgm:cxn modelId="{FD433DCD-188D-401B-9F38-3D724C75D15F}" type="presOf" srcId="{7B160DFE-2EC1-436D-A5AE-FEE32CB017C5}" destId="{A00B6F36-6829-48C1-B152-8A494459AA13}" srcOrd="0" destOrd="0" presId="urn:microsoft.com/office/officeart/2008/layout/HorizontalMultiLevelHierarchy"/>
    <dgm:cxn modelId="{19C21C6B-045E-4046-87F3-12F06A5E44BD}" type="presOf" srcId="{45196FCE-9E55-4A02-ADE9-DA41EC4A7A14}" destId="{37A7E07B-CC2D-428E-AA9C-E11C9AC13B65}" srcOrd="0" destOrd="0" presId="urn:microsoft.com/office/officeart/2008/layout/HorizontalMultiLevelHierarchy"/>
    <dgm:cxn modelId="{F520A309-985A-4C07-9374-283425D9ED08}" type="presOf" srcId="{0F111E38-5A54-4383-A0D4-A70AA4B0D2B5}" destId="{31CE7C6E-0890-4B9B-B539-121386BA8B80}" srcOrd="0" destOrd="0" presId="urn:microsoft.com/office/officeart/2008/layout/HorizontalMultiLevelHierarchy"/>
    <dgm:cxn modelId="{B50F710D-A87C-45E5-8F35-BAE7854E8239}" type="presOf" srcId="{3DFAAD3A-35D5-44FC-AF40-5A74DBC4CA6C}" destId="{48431E9C-E44D-409C-96E7-7B6A82DBF87D}" srcOrd="0" destOrd="0" presId="urn:microsoft.com/office/officeart/2008/layout/HorizontalMultiLevelHierarchy"/>
    <dgm:cxn modelId="{21552ACE-B3EE-4E1B-B639-B4603F23019C}" srcId="{9377C468-37C5-4E05-BD28-1E5C01565D08}" destId="{7B160DFE-2EC1-436D-A5AE-FEE32CB017C5}" srcOrd="1" destOrd="0" parTransId="{BC13FED5-2C1B-4DB8-8164-7352F951B803}" sibTransId="{2FDDDFD6-A5D9-439C-B5B5-2EBF38D7D4A8}"/>
    <dgm:cxn modelId="{EEA0F806-8CF4-4CA0-A2C3-6C6AADE9B478}" type="presOf" srcId="{13DC16A5-0176-4935-8B70-65A0C679F717}" destId="{4CC4FCA7-52B2-4FD6-AF97-1D512455D7E7}" srcOrd="0" destOrd="0" presId="urn:microsoft.com/office/officeart/2008/layout/HorizontalMultiLevelHierarchy"/>
    <dgm:cxn modelId="{8491A246-85BE-4891-A406-BC4036384DF0}" type="presOf" srcId="{7408714E-5857-4E56-8F75-CA21CDA9E1EC}" destId="{44F521C2-1DFE-4688-BDF6-047727B1F964}" srcOrd="0" destOrd="0" presId="urn:microsoft.com/office/officeart/2008/layout/HorizontalMultiLevelHierarchy"/>
    <dgm:cxn modelId="{FDFCC8CC-F03B-481C-B5E1-885E273E9F71}" type="presOf" srcId="{E477F5D9-43A4-4C26-B0D7-142FC757FD05}" destId="{FC41BC07-E081-4E6E-B41A-B88E5F8890AF}" srcOrd="1" destOrd="0" presId="urn:microsoft.com/office/officeart/2008/layout/HorizontalMultiLevelHierarchy"/>
    <dgm:cxn modelId="{A7DEE22D-0DCF-42D5-A620-5E84D7791DD3}" type="presOf" srcId="{66FB9D3C-3B0B-42F0-ADC3-4B7F6FB78895}" destId="{E0FD3F81-9077-4602-8EA4-F7F9337DA059}" srcOrd="0" destOrd="0" presId="urn:microsoft.com/office/officeart/2008/layout/HorizontalMultiLevelHierarchy"/>
    <dgm:cxn modelId="{261762CE-F342-4500-87BE-1A6ACFF6DEA7}" srcId="{7408714E-5857-4E56-8F75-CA21CDA9E1EC}" destId="{410FA346-C0C5-46D1-9270-7F02467C88C0}" srcOrd="0" destOrd="0" parTransId="{43E414B8-E722-4A75-A6E5-C3AA7B9AC90A}" sibTransId="{EF692F67-FB20-4C08-A3C8-BA26673DC0CA}"/>
    <dgm:cxn modelId="{21FF09AB-2B85-4FB2-81E0-D4DFFBD8765D}" srcId="{3DFAAD3A-35D5-44FC-AF40-5A74DBC4CA6C}" destId="{66FB9D3C-3B0B-42F0-ADC3-4B7F6FB78895}" srcOrd="1" destOrd="0" parTransId="{5D6F1619-B4DA-455C-BF99-77368CC3D67C}" sibTransId="{740EBAF9-BEFF-4C6B-8EB1-07AC759BB0D6}"/>
    <dgm:cxn modelId="{91C1F184-C9EF-488C-B1AE-487D41505985}" srcId="{96A18569-2886-45B2-831B-7A59992CEA45}" destId="{25C4B377-EEA3-4DDF-8DF4-5580E68095EB}" srcOrd="0" destOrd="0" parTransId="{05372C97-C7F3-41CD-84D4-3AA0E162C6DA}" sibTransId="{FDB12A4A-8681-4576-9F48-86991C5249FF}"/>
    <dgm:cxn modelId="{303E3CD1-C795-47CF-B15E-2D0820E24AFE}" srcId="{66FB9D3C-3B0B-42F0-ADC3-4B7F6FB78895}" destId="{0C1C8478-DA4D-4EA3-A649-030924EE46B0}" srcOrd="0" destOrd="0" parTransId="{45196FCE-9E55-4A02-ADE9-DA41EC4A7A14}" sibTransId="{B2BF64ED-449B-4196-86FB-5E0E543C38F1}"/>
    <dgm:cxn modelId="{3E9852D8-89A6-4535-B7E5-0E3D9E3555F3}" type="presOf" srcId="{563F9BF3-74B9-4084-AAD1-3CFB62BA1688}" destId="{1FE95A05-22CA-4A6B-93A2-A663DC450C30}" srcOrd="1" destOrd="0" presId="urn:microsoft.com/office/officeart/2008/layout/HorizontalMultiLevelHierarchy"/>
    <dgm:cxn modelId="{39B38ECA-D890-4730-B27B-1A0430EFC325}" type="presOf" srcId="{62207C94-2838-4BD9-A8CF-CE41EF2176E0}" destId="{AA51D17D-07E0-4CB4-AF57-2C9774F1AC9D}" srcOrd="0" destOrd="0" presId="urn:microsoft.com/office/officeart/2008/layout/HorizontalMultiLevelHierarchy"/>
    <dgm:cxn modelId="{C157AEB2-170A-44D0-AFBE-87F774D3869F}" type="presOf" srcId="{43E414B8-E722-4A75-A6E5-C3AA7B9AC90A}" destId="{197D8612-8AE0-44C9-B75B-554D5FB539B5}" srcOrd="1" destOrd="0" presId="urn:microsoft.com/office/officeart/2008/layout/HorizontalMultiLevelHierarchy"/>
    <dgm:cxn modelId="{B9771788-A0B0-4EB6-A586-A66145C64DF5}" type="presOf" srcId="{65949B6D-3A27-4082-82F8-72E357C85D94}" destId="{60DBB4C4-1C77-43EE-9262-98FB92CE7242}" srcOrd="1" destOrd="0" presId="urn:microsoft.com/office/officeart/2008/layout/HorizontalMultiLevelHierarchy"/>
    <dgm:cxn modelId="{0D62F210-1BBA-47E5-8FB0-04F152DA31A2}" srcId="{3DFAAD3A-35D5-44FC-AF40-5A74DBC4CA6C}" destId="{06325FAB-0A91-44D3-AE1B-BB5BE5D838F6}" srcOrd="0" destOrd="0" parTransId="{B704CCA7-553F-4E72-8328-0B98E3FEF893}" sibTransId="{A863707F-F0D2-40B2-8A0D-95E282FD7C1E}"/>
    <dgm:cxn modelId="{37909E4D-D1F4-4217-AD70-7FB857B73E1A}" type="presOf" srcId="{E12BB08C-DBDF-4AD8-8628-148EAB15D8ED}" destId="{990E7E64-423C-47A3-9CB4-28BC1E8EC931}" srcOrd="0" destOrd="0" presId="urn:microsoft.com/office/officeart/2008/layout/HorizontalMultiLevelHierarchy"/>
    <dgm:cxn modelId="{1AFDB79A-BC8C-4BEE-AC14-155311BD535E}" type="presOf" srcId="{E477F5D9-43A4-4C26-B0D7-142FC757FD05}" destId="{620D9B76-334F-4E64-A2CF-DC4E807CA6FF}" srcOrd="0" destOrd="0" presId="urn:microsoft.com/office/officeart/2008/layout/HorizontalMultiLevelHierarchy"/>
    <dgm:cxn modelId="{15E8B566-BB53-45C0-9E2E-E7CD50DD4DAD}" srcId="{410FA346-C0C5-46D1-9270-7F02467C88C0}" destId="{5EE669E8-C3CA-425F-A154-2948CF471970}" srcOrd="0" destOrd="0" parTransId="{62207C94-2838-4BD9-A8CF-CE41EF2176E0}" sibTransId="{EFCB9059-707B-4424-909D-7A7EEEAC389D}"/>
    <dgm:cxn modelId="{45AE6079-C6C5-4B2B-BDB6-5F75B44602F9}" type="presOf" srcId="{BC13FED5-2C1B-4DB8-8164-7352F951B803}" destId="{6BDC7E1B-6A73-4E2D-8300-A6432DE8557E}" srcOrd="1" destOrd="0" presId="urn:microsoft.com/office/officeart/2008/layout/HorizontalMultiLevelHierarchy"/>
    <dgm:cxn modelId="{E1C87A41-B635-4BED-8D2A-189A739E3568}" type="presOf" srcId="{06325FAB-0A91-44D3-AE1B-BB5BE5D838F6}" destId="{78C69197-29D4-4A8F-9C0E-0DC43F59CC4E}" srcOrd="0" destOrd="0" presId="urn:microsoft.com/office/officeart/2008/layout/HorizontalMultiLevelHierarchy"/>
    <dgm:cxn modelId="{DF52A036-3AB7-4C04-AFE9-6413A31CB7B5}" type="presOf" srcId="{0F8BCD53-1ECA-48C4-A36C-7BA5E8CC85A1}" destId="{E57D8AFA-D8D9-4F94-87BD-A35EE9E040A1}" srcOrd="0" destOrd="0" presId="urn:microsoft.com/office/officeart/2008/layout/HorizontalMultiLevelHierarchy"/>
    <dgm:cxn modelId="{61E228AB-6C14-41F2-AAA1-83E43BCAD4C2}" type="presOf" srcId="{9104C507-0075-417C-92D7-A95932EF74AF}" destId="{FC67F1C4-C5B3-4933-BF63-2D730A44C46E}" srcOrd="0" destOrd="0" presId="urn:microsoft.com/office/officeart/2008/layout/HorizontalMultiLevelHierarchy"/>
    <dgm:cxn modelId="{65DC3D09-3351-48F6-ADEC-5573B6046386}" srcId="{410FA346-C0C5-46D1-9270-7F02467C88C0}" destId="{3AA6F906-BCE5-473E-BAC0-15FA36702C18}" srcOrd="1" destOrd="0" parTransId="{38972C61-8251-40C7-9EA0-9B90A3A89465}" sibTransId="{D36CCC70-23F9-4CA3-AF11-488FAB1B18D5}"/>
    <dgm:cxn modelId="{A9B6F50B-75B3-43D5-8EDF-C8EE8CB98FA1}" type="presOf" srcId="{3AA6F906-BCE5-473E-BAC0-15FA36702C18}" destId="{B83A8EBF-1924-4FC9-91A6-CDFF45A79ED2}" srcOrd="0" destOrd="0" presId="urn:microsoft.com/office/officeart/2008/layout/HorizontalMultiLevelHierarchy"/>
    <dgm:cxn modelId="{545B67BD-F1DA-495B-8E76-B23C892AA4F4}" srcId="{7408714E-5857-4E56-8F75-CA21CDA9E1EC}" destId="{E12BB08C-DBDF-4AD8-8628-148EAB15D8ED}" srcOrd="2" destOrd="0" parTransId="{65949B6D-3A27-4082-82F8-72E357C85D94}" sibTransId="{786C907E-BD0F-4320-8954-0F34F89085D2}"/>
    <dgm:cxn modelId="{0D1551B9-2E4D-430A-A1DB-E043E0709834}" srcId="{9377C468-37C5-4E05-BD28-1E5C01565D08}" destId="{3DFAAD3A-35D5-44FC-AF40-5A74DBC4CA6C}" srcOrd="2" destOrd="0" parTransId="{BA6564AF-AFA6-48A1-B513-DE0A55536FE7}" sibTransId="{1AB4EC41-213E-4C5F-BCBB-87908EA598D2}"/>
    <dgm:cxn modelId="{C3F8DF39-865C-4B13-818F-4DC33B436AE5}" srcId="{25C4B377-EEA3-4DDF-8DF4-5580E68095EB}" destId="{06B533E4-9080-46C1-BEEB-7E9B37B6FA0A}" srcOrd="0" destOrd="0" parTransId="{563F9BF3-74B9-4084-AAD1-3CFB62BA1688}" sibTransId="{ADEA8C6B-5DD8-4B56-9382-76E1F50EEBB7}"/>
    <dgm:cxn modelId="{39DA20E5-EDE4-4A28-B7E6-321584C328C4}" type="presOf" srcId="{5D6F1619-B4DA-455C-BF99-77368CC3D67C}" destId="{580D9767-6B03-4C7B-8F8D-88C91A69DC41}" srcOrd="1" destOrd="0" presId="urn:microsoft.com/office/officeart/2008/layout/HorizontalMultiLevelHierarchy"/>
    <dgm:cxn modelId="{FA33A616-605D-4A3D-BAA7-1117836B8B30}" srcId="{9377C468-37C5-4E05-BD28-1E5C01565D08}" destId="{C46CA104-4067-48C0-A268-ECEF5AF5E2FC}" srcOrd="0" destOrd="0" parTransId="{E477F5D9-43A4-4C26-B0D7-142FC757FD05}" sibTransId="{A48B6E99-3C01-49BF-B9AE-108E15CECB91}"/>
    <dgm:cxn modelId="{B2881889-C6D6-4363-9ABC-1D5D2C8D8FC5}" type="presOf" srcId="{B704CCA7-553F-4E72-8328-0B98E3FEF893}" destId="{882F235C-E39F-4BF8-A039-89F4F739D34C}" srcOrd="0" destOrd="0" presId="urn:microsoft.com/office/officeart/2008/layout/HorizontalMultiLevelHierarchy"/>
    <dgm:cxn modelId="{D59EBBF2-E200-43D3-8727-24393F5D8727}" srcId="{06325FAB-0A91-44D3-AE1B-BB5BE5D838F6}" destId="{7408714E-5857-4E56-8F75-CA21CDA9E1EC}" srcOrd="0" destOrd="0" parTransId="{9104C507-0075-417C-92D7-A95932EF74AF}" sibTransId="{C52989D3-FA98-4B58-A665-50329F5E8B5A}"/>
    <dgm:cxn modelId="{87C28E87-9295-4290-8470-681BB7ECE7AD}" type="presOf" srcId="{43E414B8-E722-4A75-A6E5-C3AA7B9AC90A}" destId="{7F468849-E505-41FE-9401-6C3390D931ED}" srcOrd="0" destOrd="0" presId="urn:microsoft.com/office/officeart/2008/layout/HorizontalMultiLevelHierarchy"/>
    <dgm:cxn modelId="{31C57C96-8558-436F-86AB-E01446314F41}" type="presOf" srcId="{62207C94-2838-4BD9-A8CF-CE41EF2176E0}" destId="{3B31A5EE-71B8-4B9E-BA5E-8DBAB9CDA726}" srcOrd="1" destOrd="0" presId="urn:microsoft.com/office/officeart/2008/layout/HorizontalMultiLevelHierarchy"/>
    <dgm:cxn modelId="{45D62EB5-AA4E-4DF5-909E-6395994D20FF}" type="presOf" srcId="{563F9BF3-74B9-4084-AAD1-3CFB62BA1688}" destId="{9618343C-4279-404D-8B12-EBC97E97F93C}" srcOrd="0" destOrd="0" presId="urn:microsoft.com/office/officeart/2008/layout/HorizontalMultiLevelHierarchy"/>
    <dgm:cxn modelId="{56388051-7FA5-4AA6-841C-39FC37A06734}" type="presParOf" srcId="{4ACF6C40-AF31-40A3-852C-537D413AE24D}" destId="{7CB41D01-A577-4D95-A3BD-42C448057011}" srcOrd="0" destOrd="0" presId="urn:microsoft.com/office/officeart/2008/layout/HorizontalMultiLevelHierarchy"/>
    <dgm:cxn modelId="{E494FA83-E4EC-4D7A-A639-768DC7F85544}" type="presParOf" srcId="{7CB41D01-A577-4D95-A3BD-42C448057011}" destId="{0B59119F-2B8A-43D5-8DAA-05A641ABD883}" srcOrd="0" destOrd="0" presId="urn:microsoft.com/office/officeart/2008/layout/HorizontalMultiLevelHierarchy"/>
    <dgm:cxn modelId="{52A589C7-910A-437E-B95C-12483CFB582D}" type="presParOf" srcId="{7CB41D01-A577-4D95-A3BD-42C448057011}" destId="{A404C0AF-E7BE-46A9-A94E-C9CBD2CDB8FB}" srcOrd="1" destOrd="0" presId="urn:microsoft.com/office/officeart/2008/layout/HorizontalMultiLevelHierarchy"/>
    <dgm:cxn modelId="{58F38EFE-FC73-49A4-BF35-B51F4652AEAE}" type="presParOf" srcId="{A404C0AF-E7BE-46A9-A94E-C9CBD2CDB8FB}" destId="{9618343C-4279-404D-8B12-EBC97E97F93C}" srcOrd="0" destOrd="0" presId="urn:microsoft.com/office/officeart/2008/layout/HorizontalMultiLevelHierarchy"/>
    <dgm:cxn modelId="{675BE047-064B-4D01-814C-FEAD442552EC}" type="presParOf" srcId="{9618343C-4279-404D-8B12-EBC97E97F93C}" destId="{1FE95A05-22CA-4A6B-93A2-A663DC450C30}" srcOrd="0" destOrd="0" presId="urn:microsoft.com/office/officeart/2008/layout/HorizontalMultiLevelHierarchy"/>
    <dgm:cxn modelId="{A6D7B694-526D-436C-9814-F8AFA916FF39}" type="presParOf" srcId="{A404C0AF-E7BE-46A9-A94E-C9CBD2CDB8FB}" destId="{0A82C91E-6A92-4192-9E5F-5C121999DCF4}" srcOrd="1" destOrd="0" presId="urn:microsoft.com/office/officeart/2008/layout/HorizontalMultiLevelHierarchy"/>
    <dgm:cxn modelId="{C7C7DD81-37C0-4B5A-8340-BC1D0495AFDC}" type="presParOf" srcId="{0A82C91E-6A92-4192-9E5F-5C121999DCF4}" destId="{4D158D8A-6EB4-4FC0-A423-A4A7DD3EDB16}" srcOrd="0" destOrd="0" presId="urn:microsoft.com/office/officeart/2008/layout/HorizontalMultiLevelHierarchy"/>
    <dgm:cxn modelId="{A5A59829-B8FF-448D-A894-853A6A0AA0A4}" type="presParOf" srcId="{0A82C91E-6A92-4192-9E5F-5C121999DCF4}" destId="{6D5E9F9B-821D-4FF8-9E6C-BB335268566C}" srcOrd="1" destOrd="0" presId="urn:microsoft.com/office/officeart/2008/layout/HorizontalMultiLevelHierarchy"/>
    <dgm:cxn modelId="{0C075C9C-ABE3-4FBB-BE10-E7295E2DBF05}" type="presParOf" srcId="{6D5E9F9B-821D-4FF8-9E6C-BB335268566C}" destId="{31CE7C6E-0890-4B9B-B539-121386BA8B80}" srcOrd="0" destOrd="0" presId="urn:microsoft.com/office/officeart/2008/layout/HorizontalMultiLevelHierarchy"/>
    <dgm:cxn modelId="{BD9DCD8C-7813-43AD-A258-95B4D8EE5642}" type="presParOf" srcId="{31CE7C6E-0890-4B9B-B539-121386BA8B80}" destId="{4863BC83-055A-4DB6-9AB9-940AB43AEA31}" srcOrd="0" destOrd="0" presId="urn:microsoft.com/office/officeart/2008/layout/HorizontalMultiLevelHierarchy"/>
    <dgm:cxn modelId="{038FB1D8-FB05-483B-BE74-C829A656C43B}" type="presParOf" srcId="{6D5E9F9B-821D-4FF8-9E6C-BB335268566C}" destId="{F104B59E-1231-4CD6-B04D-1B18C2D92497}" srcOrd="1" destOrd="0" presId="urn:microsoft.com/office/officeart/2008/layout/HorizontalMultiLevelHierarchy"/>
    <dgm:cxn modelId="{D581B862-1034-495E-9384-EE462E651748}" type="presParOf" srcId="{F104B59E-1231-4CD6-B04D-1B18C2D92497}" destId="{4C982A77-95CD-4253-B4FE-9B617328D4AA}" srcOrd="0" destOrd="0" presId="urn:microsoft.com/office/officeart/2008/layout/HorizontalMultiLevelHierarchy"/>
    <dgm:cxn modelId="{30EB9145-3B91-4FDF-B654-63C5549659BE}" type="presParOf" srcId="{F104B59E-1231-4CD6-B04D-1B18C2D92497}" destId="{E4D703BF-9E20-413F-A24D-43974C32F979}" srcOrd="1" destOrd="0" presId="urn:microsoft.com/office/officeart/2008/layout/HorizontalMultiLevelHierarchy"/>
    <dgm:cxn modelId="{E8416F9D-9325-497C-B83D-EF5A32BD14A9}" type="presParOf" srcId="{E4D703BF-9E20-413F-A24D-43974C32F979}" destId="{620D9B76-334F-4E64-A2CF-DC4E807CA6FF}" srcOrd="0" destOrd="0" presId="urn:microsoft.com/office/officeart/2008/layout/HorizontalMultiLevelHierarchy"/>
    <dgm:cxn modelId="{B103580C-F448-4B8A-ABB1-AC23C7645BEF}" type="presParOf" srcId="{620D9B76-334F-4E64-A2CF-DC4E807CA6FF}" destId="{FC41BC07-E081-4E6E-B41A-B88E5F8890AF}" srcOrd="0" destOrd="0" presId="urn:microsoft.com/office/officeart/2008/layout/HorizontalMultiLevelHierarchy"/>
    <dgm:cxn modelId="{0468DDDC-A661-4C6B-B674-4C3091A6B2F6}" type="presParOf" srcId="{E4D703BF-9E20-413F-A24D-43974C32F979}" destId="{2801C57A-01CA-433E-B73C-5CEF2F6B916C}" srcOrd="1" destOrd="0" presId="urn:microsoft.com/office/officeart/2008/layout/HorizontalMultiLevelHierarchy"/>
    <dgm:cxn modelId="{ADE6FECE-64F2-4955-8613-9A531B16F397}" type="presParOf" srcId="{2801C57A-01CA-433E-B73C-5CEF2F6B916C}" destId="{6EB03D48-46A6-4FE4-B636-CF514E85F61B}" srcOrd="0" destOrd="0" presId="urn:microsoft.com/office/officeart/2008/layout/HorizontalMultiLevelHierarchy"/>
    <dgm:cxn modelId="{804C2AEC-3CB9-4485-A433-2F6A26B32F36}" type="presParOf" srcId="{2801C57A-01CA-433E-B73C-5CEF2F6B916C}" destId="{6F065F53-3DFD-43A5-8B76-903FA7F7DB68}" srcOrd="1" destOrd="0" presId="urn:microsoft.com/office/officeart/2008/layout/HorizontalMultiLevelHierarchy"/>
    <dgm:cxn modelId="{ED7C49A6-4221-4AEC-95B5-E364BE3BF149}" type="presParOf" srcId="{E4D703BF-9E20-413F-A24D-43974C32F979}" destId="{7E3D11B0-8BEC-41EE-8198-7C6AB1D8A6BC}" srcOrd="2" destOrd="0" presId="urn:microsoft.com/office/officeart/2008/layout/HorizontalMultiLevelHierarchy"/>
    <dgm:cxn modelId="{1F17828E-5602-46B9-AC22-382DD552CF3F}" type="presParOf" srcId="{7E3D11B0-8BEC-41EE-8198-7C6AB1D8A6BC}" destId="{6BDC7E1B-6A73-4E2D-8300-A6432DE8557E}" srcOrd="0" destOrd="0" presId="urn:microsoft.com/office/officeart/2008/layout/HorizontalMultiLevelHierarchy"/>
    <dgm:cxn modelId="{AE35A810-1217-46BD-9679-605BE3CD5D28}" type="presParOf" srcId="{E4D703BF-9E20-413F-A24D-43974C32F979}" destId="{74571D70-15FE-4D11-B0D9-21008DDBFF98}" srcOrd="3" destOrd="0" presId="urn:microsoft.com/office/officeart/2008/layout/HorizontalMultiLevelHierarchy"/>
    <dgm:cxn modelId="{E5FC2D79-96FA-440E-95CE-7BAEFE5361EB}" type="presParOf" srcId="{74571D70-15FE-4D11-B0D9-21008DDBFF98}" destId="{A00B6F36-6829-48C1-B152-8A494459AA13}" srcOrd="0" destOrd="0" presId="urn:microsoft.com/office/officeart/2008/layout/HorizontalMultiLevelHierarchy"/>
    <dgm:cxn modelId="{572EA34D-0FDA-4BDC-BECF-89AF9540AE42}" type="presParOf" srcId="{74571D70-15FE-4D11-B0D9-21008DDBFF98}" destId="{9E15E2D2-52F7-4A26-A304-32C2E4E20242}" srcOrd="1" destOrd="0" presId="urn:microsoft.com/office/officeart/2008/layout/HorizontalMultiLevelHierarchy"/>
    <dgm:cxn modelId="{3DBBB50F-3DE3-4568-B9A8-EDBC0C9161BE}" type="presParOf" srcId="{E4D703BF-9E20-413F-A24D-43974C32F979}" destId="{BE787FE8-94BE-4B5A-A990-E234079A0950}" srcOrd="4" destOrd="0" presId="urn:microsoft.com/office/officeart/2008/layout/HorizontalMultiLevelHierarchy"/>
    <dgm:cxn modelId="{2369F238-1541-4D13-B0F7-3B26301424B0}" type="presParOf" srcId="{BE787FE8-94BE-4B5A-A990-E234079A0950}" destId="{8EC1968F-65BA-4A6D-A52C-8657DE8596B0}" srcOrd="0" destOrd="0" presId="urn:microsoft.com/office/officeart/2008/layout/HorizontalMultiLevelHierarchy"/>
    <dgm:cxn modelId="{4D6CB13F-5E40-41F6-B3B9-E3CD3C58B322}" type="presParOf" srcId="{E4D703BF-9E20-413F-A24D-43974C32F979}" destId="{8D513CB4-5591-4144-BFFF-0D42BDA3C364}" srcOrd="5" destOrd="0" presId="urn:microsoft.com/office/officeart/2008/layout/HorizontalMultiLevelHierarchy"/>
    <dgm:cxn modelId="{F4427F04-EF6E-4896-902F-B44777EA985C}" type="presParOf" srcId="{8D513CB4-5591-4144-BFFF-0D42BDA3C364}" destId="{48431E9C-E44D-409C-96E7-7B6A82DBF87D}" srcOrd="0" destOrd="0" presId="urn:microsoft.com/office/officeart/2008/layout/HorizontalMultiLevelHierarchy"/>
    <dgm:cxn modelId="{7CB48010-E8E2-495B-9123-5820B98B958C}" type="presParOf" srcId="{8D513CB4-5591-4144-BFFF-0D42BDA3C364}" destId="{ACB75023-F69A-4270-B8B2-20511F3D5D8D}" srcOrd="1" destOrd="0" presId="urn:microsoft.com/office/officeart/2008/layout/HorizontalMultiLevelHierarchy"/>
    <dgm:cxn modelId="{A34A094A-7C8F-475A-9974-D5A6866403EE}" type="presParOf" srcId="{ACB75023-F69A-4270-B8B2-20511F3D5D8D}" destId="{882F235C-E39F-4BF8-A039-89F4F739D34C}" srcOrd="0" destOrd="0" presId="urn:microsoft.com/office/officeart/2008/layout/HorizontalMultiLevelHierarchy"/>
    <dgm:cxn modelId="{F5AC55D3-1619-46E4-AF5E-DCE35847649F}" type="presParOf" srcId="{882F235C-E39F-4BF8-A039-89F4F739D34C}" destId="{F0A72B90-BB9B-4137-A4C6-8C6056F4C943}" srcOrd="0" destOrd="0" presId="urn:microsoft.com/office/officeart/2008/layout/HorizontalMultiLevelHierarchy"/>
    <dgm:cxn modelId="{94E07FEE-E7E3-4DBD-B8CE-E07D9F5841A7}" type="presParOf" srcId="{ACB75023-F69A-4270-B8B2-20511F3D5D8D}" destId="{54A1E899-C960-4834-9122-AEAB1687B351}" srcOrd="1" destOrd="0" presId="urn:microsoft.com/office/officeart/2008/layout/HorizontalMultiLevelHierarchy"/>
    <dgm:cxn modelId="{13E230F8-4DC4-439A-A744-E660847B339D}" type="presParOf" srcId="{54A1E899-C960-4834-9122-AEAB1687B351}" destId="{78C69197-29D4-4A8F-9C0E-0DC43F59CC4E}" srcOrd="0" destOrd="0" presId="urn:microsoft.com/office/officeart/2008/layout/HorizontalMultiLevelHierarchy"/>
    <dgm:cxn modelId="{F7478F10-F2C8-4024-8A06-B97128E19684}" type="presParOf" srcId="{54A1E899-C960-4834-9122-AEAB1687B351}" destId="{71B2CF36-BC81-4A79-BE49-B131AE88F1D1}" srcOrd="1" destOrd="0" presId="urn:microsoft.com/office/officeart/2008/layout/HorizontalMultiLevelHierarchy"/>
    <dgm:cxn modelId="{6D7B7F2D-C74C-42AD-BF18-D9EA34D5C48D}" type="presParOf" srcId="{71B2CF36-BC81-4A79-BE49-B131AE88F1D1}" destId="{FC67F1C4-C5B3-4933-BF63-2D730A44C46E}" srcOrd="0" destOrd="0" presId="urn:microsoft.com/office/officeart/2008/layout/HorizontalMultiLevelHierarchy"/>
    <dgm:cxn modelId="{30E0C605-42F7-4A48-9BA8-A64434E6B661}" type="presParOf" srcId="{FC67F1C4-C5B3-4933-BF63-2D730A44C46E}" destId="{9B37B6B1-FB73-46EB-B517-FDF130E59502}" srcOrd="0" destOrd="0" presId="urn:microsoft.com/office/officeart/2008/layout/HorizontalMultiLevelHierarchy"/>
    <dgm:cxn modelId="{C91BD72A-7C2E-4DBC-9978-EB48526F4CF9}" type="presParOf" srcId="{71B2CF36-BC81-4A79-BE49-B131AE88F1D1}" destId="{4E0CE78B-6024-4E2F-90A2-A9D0F92B8AF0}" srcOrd="1" destOrd="0" presId="urn:microsoft.com/office/officeart/2008/layout/HorizontalMultiLevelHierarchy"/>
    <dgm:cxn modelId="{F78ED163-AF13-410F-9FD1-BF2D84F6A1C0}" type="presParOf" srcId="{4E0CE78B-6024-4E2F-90A2-A9D0F92B8AF0}" destId="{44F521C2-1DFE-4688-BDF6-047727B1F964}" srcOrd="0" destOrd="0" presId="urn:microsoft.com/office/officeart/2008/layout/HorizontalMultiLevelHierarchy"/>
    <dgm:cxn modelId="{9834227F-9B3E-48C9-B659-ABF6CF6918C8}" type="presParOf" srcId="{4E0CE78B-6024-4E2F-90A2-A9D0F92B8AF0}" destId="{6263FC2F-638B-4AE7-AEB3-F03E9A2A43C6}" srcOrd="1" destOrd="0" presId="urn:microsoft.com/office/officeart/2008/layout/HorizontalMultiLevelHierarchy"/>
    <dgm:cxn modelId="{59FE4670-1822-4E2C-A866-998B5103DEB3}" type="presParOf" srcId="{6263FC2F-638B-4AE7-AEB3-F03E9A2A43C6}" destId="{7F468849-E505-41FE-9401-6C3390D931ED}" srcOrd="0" destOrd="0" presId="urn:microsoft.com/office/officeart/2008/layout/HorizontalMultiLevelHierarchy"/>
    <dgm:cxn modelId="{C6B6598F-6989-4ED8-8572-57A1BDF94200}" type="presParOf" srcId="{7F468849-E505-41FE-9401-6C3390D931ED}" destId="{197D8612-8AE0-44C9-B75B-554D5FB539B5}" srcOrd="0" destOrd="0" presId="urn:microsoft.com/office/officeart/2008/layout/HorizontalMultiLevelHierarchy"/>
    <dgm:cxn modelId="{38762470-E6F0-4E5E-8A77-1FEBBD73FF25}" type="presParOf" srcId="{6263FC2F-638B-4AE7-AEB3-F03E9A2A43C6}" destId="{1B76A64C-8F2E-446A-8A05-9951ECE43C6A}" srcOrd="1" destOrd="0" presId="urn:microsoft.com/office/officeart/2008/layout/HorizontalMultiLevelHierarchy"/>
    <dgm:cxn modelId="{6E2B6E8B-3A9C-4892-85F1-BC867BB4A67D}" type="presParOf" srcId="{1B76A64C-8F2E-446A-8A05-9951ECE43C6A}" destId="{9FA909C1-588F-48C4-B044-823A30A39726}" srcOrd="0" destOrd="0" presId="urn:microsoft.com/office/officeart/2008/layout/HorizontalMultiLevelHierarchy"/>
    <dgm:cxn modelId="{D64972E2-9D54-483B-BBAE-E827794B8DFB}" type="presParOf" srcId="{1B76A64C-8F2E-446A-8A05-9951ECE43C6A}" destId="{2FE7A9C5-D4BB-4BFF-B460-CA7A30067F6F}" srcOrd="1" destOrd="0" presId="urn:microsoft.com/office/officeart/2008/layout/HorizontalMultiLevelHierarchy"/>
    <dgm:cxn modelId="{15ACB0F9-0571-4A77-BDA3-06D662361BCC}" type="presParOf" srcId="{2FE7A9C5-D4BB-4BFF-B460-CA7A30067F6F}" destId="{AA51D17D-07E0-4CB4-AF57-2C9774F1AC9D}" srcOrd="0" destOrd="0" presId="urn:microsoft.com/office/officeart/2008/layout/HorizontalMultiLevelHierarchy"/>
    <dgm:cxn modelId="{BD91227F-65F9-4F5B-BA6F-B0A6ECC823C9}" type="presParOf" srcId="{AA51D17D-07E0-4CB4-AF57-2C9774F1AC9D}" destId="{3B31A5EE-71B8-4B9E-BA5E-8DBAB9CDA726}" srcOrd="0" destOrd="0" presId="urn:microsoft.com/office/officeart/2008/layout/HorizontalMultiLevelHierarchy"/>
    <dgm:cxn modelId="{4073D808-25B2-4966-83A3-94FD7483A37E}" type="presParOf" srcId="{2FE7A9C5-D4BB-4BFF-B460-CA7A30067F6F}" destId="{939C20FD-5B9E-46FA-A66A-AA2A9229DF8D}" srcOrd="1" destOrd="0" presId="urn:microsoft.com/office/officeart/2008/layout/HorizontalMultiLevelHierarchy"/>
    <dgm:cxn modelId="{AFD17092-8C7A-40B0-AE67-AFBBB6B67FED}" type="presParOf" srcId="{939C20FD-5B9E-46FA-A66A-AA2A9229DF8D}" destId="{22FE01F3-E027-4414-A277-47B6088544BF}" srcOrd="0" destOrd="0" presId="urn:microsoft.com/office/officeart/2008/layout/HorizontalMultiLevelHierarchy"/>
    <dgm:cxn modelId="{CEC51639-93CF-4723-A518-0F619047762B}" type="presParOf" srcId="{939C20FD-5B9E-46FA-A66A-AA2A9229DF8D}" destId="{87AC08C3-8481-4A71-9622-7D25455B434D}" srcOrd="1" destOrd="0" presId="urn:microsoft.com/office/officeart/2008/layout/HorizontalMultiLevelHierarchy"/>
    <dgm:cxn modelId="{20EFDBA0-9DBD-46B3-BB34-053061B5BE71}" type="presParOf" srcId="{2FE7A9C5-D4BB-4BFF-B460-CA7A30067F6F}" destId="{3B3E7DEE-C55B-4C0D-8D90-41FEF3B77ADD}" srcOrd="2" destOrd="0" presId="urn:microsoft.com/office/officeart/2008/layout/HorizontalMultiLevelHierarchy"/>
    <dgm:cxn modelId="{2B2B865B-18BD-4B52-9416-7E371A9E4E60}" type="presParOf" srcId="{3B3E7DEE-C55B-4C0D-8D90-41FEF3B77ADD}" destId="{47154DE1-A2C5-4A17-8616-2D3C193C8E48}" srcOrd="0" destOrd="0" presId="urn:microsoft.com/office/officeart/2008/layout/HorizontalMultiLevelHierarchy"/>
    <dgm:cxn modelId="{F75149FC-A5BB-4BFD-8760-53771A5086A1}" type="presParOf" srcId="{2FE7A9C5-D4BB-4BFF-B460-CA7A30067F6F}" destId="{67DC85DB-F219-4D1E-9D36-BFE359E98C8B}" srcOrd="3" destOrd="0" presId="urn:microsoft.com/office/officeart/2008/layout/HorizontalMultiLevelHierarchy"/>
    <dgm:cxn modelId="{7C208407-D341-4820-A594-8A3498849CD0}" type="presParOf" srcId="{67DC85DB-F219-4D1E-9D36-BFE359E98C8B}" destId="{B83A8EBF-1924-4FC9-91A6-CDFF45A79ED2}" srcOrd="0" destOrd="0" presId="urn:microsoft.com/office/officeart/2008/layout/HorizontalMultiLevelHierarchy"/>
    <dgm:cxn modelId="{5A77359C-E0CD-4461-B6BF-175A61847DB3}" type="presParOf" srcId="{67DC85DB-F219-4D1E-9D36-BFE359E98C8B}" destId="{D683C983-CACD-4DD0-BE7D-FB3211BDD73D}" srcOrd="1" destOrd="0" presId="urn:microsoft.com/office/officeart/2008/layout/HorizontalMultiLevelHierarchy"/>
    <dgm:cxn modelId="{88479AB8-8443-4F62-A3CF-4DFD15C32229}" type="presParOf" srcId="{6263FC2F-638B-4AE7-AEB3-F03E9A2A43C6}" destId="{B8703456-FB86-4DA7-BD4F-9EE51CF651B8}" srcOrd="2" destOrd="0" presId="urn:microsoft.com/office/officeart/2008/layout/HorizontalMultiLevelHierarchy"/>
    <dgm:cxn modelId="{B5EA7F1B-5CC8-4FFF-840F-EFEBDAE2D230}" type="presParOf" srcId="{B8703456-FB86-4DA7-BD4F-9EE51CF651B8}" destId="{F8CC1BCD-1855-4FC0-8B12-6C5965853AB5}" srcOrd="0" destOrd="0" presId="urn:microsoft.com/office/officeart/2008/layout/HorizontalMultiLevelHierarchy"/>
    <dgm:cxn modelId="{43B599DE-175C-4A77-B541-A33F783071CE}" type="presParOf" srcId="{6263FC2F-638B-4AE7-AEB3-F03E9A2A43C6}" destId="{6123FE5E-507E-4378-8F8C-BB57A0A75665}" srcOrd="3" destOrd="0" presId="urn:microsoft.com/office/officeart/2008/layout/HorizontalMultiLevelHierarchy"/>
    <dgm:cxn modelId="{FC961FF8-D427-4E2C-8694-E89514E918DD}" type="presParOf" srcId="{6123FE5E-507E-4378-8F8C-BB57A0A75665}" destId="{E57D8AFA-D8D9-4F94-87BD-A35EE9E040A1}" srcOrd="0" destOrd="0" presId="urn:microsoft.com/office/officeart/2008/layout/HorizontalMultiLevelHierarchy"/>
    <dgm:cxn modelId="{34D5CE98-EBB3-4EEE-92E4-F530CA4E3B57}" type="presParOf" srcId="{6123FE5E-507E-4378-8F8C-BB57A0A75665}" destId="{BF7BEB60-A534-499C-9C1C-351253F25412}" srcOrd="1" destOrd="0" presId="urn:microsoft.com/office/officeart/2008/layout/HorizontalMultiLevelHierarchy"/>
    <dgm:cxn modelId="{36284AEB-59F9-4F9B-AE8C-CD5F62ADFC08}" type="presParOf" srcId="{6263FC2F-638B-4AE7-AEB3-F03E9A2A43C6}" destId="{2BEC5025-7123-484C-800A-963F16CD0741}" srcOrd="4" destOrd="0" presId="urn:microsoft.com/office/officeart/2008/layout/HorizontalMultiLevelHierarchy"/>
    <dgm:cxn modelId="{5E691C90-FDF0-4C05-B849-51E1DA01F2F0}" type="presParOf" srcId="{2BEC5025-7123-484C-800A-963F16CD0741}" destId="{60DBB4C4-1C77-43EE-9262-98FB92CE7242}" srcOrd="0" destOrd="0" presId="urn:microsoft.com/office/officeart/2008/layout/HorizontalMultiLevelHierarchy"/>
    <dgm:cxn modelId="{1819270D-BBCB-48C8-B26F-2F4CF96C2B15}" type="presParOf" srcId="{6263FC2F-638B-4AE7-AEB3-F03E9A2A43C6}" destId="{B1225967-D3A1-4ED9-8E99-58A7F4C79395}" srcOrd="5" destOrd="0" presId="urn:microsoft.com/office/officeart/2008/layout/HorizontalMultiLevelHierarchy"/>
    <dgm:cxn modelId="{60A7E35F-A373-4AB7-8DE3-AD457203BC9B}" type="presParOf" srcId="{B1225967-D3A1-4ED9-8E99-58A7F4C79395}" destId="{990E7E64-423C-47A3-9CB4-28BC1E8EC931}" srcOrd="0" destOrd="0" presId="urn:microsoft.com/office/officeart/2008/layout/HorizontalMultiLevelHierarchy"/>
    <dgm:cxn modelId="{B3920D35-A90A-483A-8EC9-7D9744BFCE62}" type="presParOf" srcId="{B1225967-D3A1-4ED9-8E99-58A7F4C79395}" destId="{FA1C523D-5A8B-48E4-BF3E-FFFE48B01469}" srcOrd="1" destOrd="0" presId="urn:microsoft.com/office/officeart/2008/layout/HorizontalMultiLevelHierarchy"/>
    <dgm:cxn modelId="{04F0073F-4AB4-43CD-A125-00818B26BD4D}" type="presParOf" srcId="{ACB75023-F69A-4270-B8B2-20511F3D5D8D}" destId="{BC30EC0B-0FE9-425A-B381-65144B6EA070}" srcOrd="2" destOrd="0" presId="urn:microsoft.com/office/officeart/2008/layout/HorizontalMultiLevelHierarchy"/>
    <dgm:cxn modelId="{47BF9991-D52F-49B4-9C08-59D240423984}" type="presParOf" srcId="{BC30EC0B-0FE9-425A-B381-65144B6EA070}" destId="{580D9767-6B03-4C7B-8F8D-88C91A69DC41}" srcOrd="0" destOrd="0" presId="urn:microsoft.com/office/officeart/2008/layout/HorizontalMultiLevelHierarchy"/>
    <dgm:cxn modelId="{9A2DD5D4-B1EA-407D-BF08-35EF309EF93F}" type="presParOf" srcId="{ACB75023-F69A-4270-B8B2-20511F3D5D8D}" destId="{06C4C260-233D-496A-A5F9-9654B2F1D8BD}" srcOrd="3" destOrd="0" presId="urn:microsoft.com/office/officeart/2008/layout/HorizontalMultiLevelHierarchy"/>
    <dgm:cxn modelId="{B5CB7DCB-18D6-461A-A6C9-1DAA83391945}" type="presParOf" srcId="{06C4C260-233D-496A-A5F9-9654B2F1D8BD}" destId="{E0FD3F81-9077-4602-8EA4-F7F9337DA059}" srcOrd="0" destOrd="0" presId="urn:microsoft.com/office/officeart/2008/layout/HorizontalMultiLevelHierarchy"/>
    <dgm:cxn modelId="{F558C33A-FD6F-4A41-82E1-A617CE96CF4C}" type="presParOf" srcId="{06C4C260-233D-496A-A5F9-9654B2F1D8BD}" destId="{16510643-CFAB-46EC-8F05-3C43D483BB04}" srcOrd="1" destOrd="0" presId="urn:microsoft.com/office/officeart/2008/layout/HorizontalMultiLevelHierarchy"/>
    <dgm:cxn modelId="{88DCEFA5-4D19-4395-A9CE-EB5E1AC72606}" type="presParOf" srcId="{16510643-CFAB-46EC-8F05-3C43D483BB04}" destId="{37A7E07B-CC2D-428E-AA9C-E11C9AC13B65}" srcOrd="0" destOrd="0" presId="urn:microsoft.com/office/officeart/2008/layout/HorizontalMultiLevelHierarchy"/>
    <dgm:cxn modelId="{3A25F1A2-80A2-4793-B219-1E13D771DE26}" type="presParOf" srcId="{37A7E07B-CC2D-428E-AA9C-E11C9AC13B65}" destId="{9596F9F7-DBBC-4069-984F-B8559BD0AD89}" srcOrd="0" destOrd="0" presId="urn:microsoft.com/office/officeart/2008/layout/HorizontalMultiLevelHierarchy"/>
    <dgm:cxn modelId="{14A09628-CFDF-4598-AFF0-68CA780D8D7B}" type="presParOf" srcId="{16510643-CFAB-46EC-8F05-3C43D483BB04}" destId="{B6D8C512-84EA-4FCE-91BA-3FA90AD785F0}" srcOrd="1" destOrd="0" presId="urn:microsoft.com/office/officeart/2008/layout/HorizontalMultiLevelHierarchy"/>
    <dgm:cxn modelId="{5FA57ACA-130E-4DD0-A330-088EAEFC39E0}" type="presParOf" srcId="{B6D8C512-84EA-4FCE-91BA-3FA90AD785F0}" destId="{99365528-7E5E-4412-8AF1-74BBE31DF782}" srcOrd="0" destOrd="0" presId="urn:microsoft.com/office/officeart/2008/layout/HorizontalMultiLevelHierarchy"/>
    <dgm:cxn modelId="{4C0C8510-51F4-4F81-AB1E-182FE47FF4B2}" type="presParOf" srcId="{B6D8C512-84EA-4FCE-91BA-3FA90AD785F0}" destId="{143C2EC8-E7D4-4EB8-9B15-611158194BB3}" srcOrd="1" destOrd="0" presId="urn:microsoft.com/office/officeart/2008/layout/HorizontalMultiLevelHierarchy"/>
    <dgm:cxn modelId="{03866CC8-C8FE-4E22-8EB7-1B6ED1453A8F}" type="presParOf" srcId="{143C2EC8-E7D4-4EB8-9B15-611158194BB3}" destId="{4CC4FCA7-52B2-4FD6-AF97-1D512455D7E7}" srcOrd="0" destOrd="0" presId="urn:microsoft.com/office/officeart/2008/layout/HorizontalMultiLevelHierarchy"/>
    <dgm:cxn modelId="{7FC5A85A-F653-4D83-BF88-5BA8E6C6BBF7}" type="presParOf" srcId="{4CC4FCA7-52B2-4FD6-AF97-1D512455D7E7}" destId="{8BB3FC4E-E129-4312-884E-D37FCF848D42}" srcOrd="0" destOrd="0" presId="urn:microsoft.com/office/officeart/2008/layout/HorizontalMultiLevelHierarchy"/>
    <dgm:cxn modelId="{1802F21F-3FC0-4971-A960-45BD7AA23A55}" type="presParOf" srcId="{143C2EC8-E7D4-4EB8-9B15-611158194BB3}" destId="{E05A9D58-6119-49C6-BC35-BBE233DC2050}" srcOrd="1" destOrd="0" presId="urn:microsoft.com/office/officeart/2008/layout/HorizontalMultiLevelHierarchy"/>
    <dgm:cxn modelId="{F64BF754-4DC5-42B6-8A21-10AA835D030C}" type="presParOf" srcId="{E05A9D58-6119-49C6-BC35-BBE233DC2050}" destId="{A6E733FA-960C-4A5C-B64A-4DC1A6DD821D}" srcOrd="0" destOrd="0" presId="urn:microsoft.com/office/officeart/2008/layout/HorizontalMultiLevelHierarchy"/>
    <dgm:cxn modelId="{7F7A4436-8DD9-4EAE-8BD3-82935CD61FCE}" type="presParOf" srcId="{E05A9D58-6119-49C6-BC35-BBE233DC2050}" destId="{732466C9-CC01-4761-B6B5-C7ED8282506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5C696CDD-C83C-4DBF-934D-79F836D7A70B}">
      <dgm:prSet custT="1"/>
      <dgm:spPr/>
      <dgm:t>
        <a:bodyPr/>
        <a:lstStyle/>
        <a:p>
          <a:pPr rtl="1"/>
          <a:r>
            <a:rPr lang="fa-IR" sz="2800" smtClean="0">
              <a:solidFill>
                <a:schemeClr val="bg1"/>
              </a:solidFill>
              <a:cs typeface="B Badr" panose="00000400000000000000" pitchFamily="2" charset="-78"/>
            </a:rPr>
            <a:t>و على الثانى: </a:t>
          </a:r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6DE1ABE-7F7C-4DEE-AE2B-80743C222493}" type="parTrans" cxnId="{E713DDCC-D757-466C-ADCA-638229A9420D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EA1085B-C5F5-4A6A-83AE-A81C3E78004C}" type="sibTrans" cxnId="{E713DDCC-D757-466C-ADCA-638229A9420D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B72D053-4623-47C8-876A-8CC2C6D8C009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إن قصد ربطها بها على معنى عاطف سوى الواو- عطفت به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6EA695-8359-4A26-801F-09D52F2EF6F1}" type="parTrans" cxnId="{144B4CCA-4D30-4176-838D-E6A49CB3E0A0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F8A2489-ADFB-4D34-8C3C-9BA29E23EE60}" type="sibTrans" cxnId="{144B4CCA-4D30-4176-838D-E6A49CB3E0A0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D3BE733-A644-43AF-A614-118E5A92DB6E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نحو: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31AF474-CBDE-43DA-A10B-C7A09AC56235}" type="parTrans" cxnId="{3EF3E0BD-0FDD-4DF4-B79F-5A21885EEB5B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561C181-AF14-49B9-A995-382BEEA1863D}" type="sibTrans" cxnId="{3EF3E0BD-0FDD-4DF4-B79F-5A21885EEB5B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4B69B6-E375-4A1B-8060-FC9E5742F576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دخل زيد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A4A1611-96D7-470C-BC4C-CFF05E86055E}" type="parTrans" cxnId="{3947F106-21C4-4285-8894-CDA12EF319D0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7BAE95C-4FE0-48F5-B9AB-4A768CFD6785}" type="sibTrans" cxnId="{3947F106-21C4-4285-8894-CDA12EF319D0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26A1EC1-FF7B-40AB-9240-C3EC99F284F7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فخرج عمرو،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1FA44F1-EC38-4AE9-B19A-B8D5ECAED9F9}" type="parTrans" cxnId="{08AC606E-009C-4A35-B82C-0EF269CE17FE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2C2B693-5F06-4670-9AB0-5CBFD7936F45}" type="sibTrans" cxnId="{08AC606E-009C-4A35-B82C-0EF269CE17FE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A78050B-6C76-41D8-8B31-B28F211CE0E8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أو: ثم خرج عمرو؛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BCCEBD3-D07A-48B7-9A14-BA525C4A605E}" type="parTrans" cxnId="{82532D35-D217-4B66-8E58-0383A44FDE52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37CE72-5B84-4272-8D10-25FF331BB927}" type="sibTrans" cxnId="{82532D35-D217-4B66-8E58-0383A44FDE5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10204D7-CE22-4F1E-9EDB-B8D2310F960F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إذا قصد التعقيب، أو المهلة.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F9BA827-6051-421E-80E1-EA719251F68F}" type="parTrans" cxnId="{5CA6B757-63D2-427F-A8BB-D975F6469895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9C04F0-C187-4494-B1E4-F8F46F44AC6B}" type="sibTrans" cxnId="{5CA6B757-63D2-427F-A8BB-D975F6469895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76E79CD-B20F-430A-BE67-996FD9D370FC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إلا: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881B059-07C5-44B1-8B7C-D44B47F45BCD}" type="parTrans" cxnId="{61BCA0C8-AB54-4F7D-947F-1F9F6B9F79DF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4A5930-7594-4315-89CC-DA74822DFEA4}" type="sibTrans" cxnId="{61BCA0C8-AB54-4F7D-947F-1F9F6B9F79DF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80E96F3-0510-46B4-AA8D-95292FDE50A2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فإن كان للأولى حكم لم يقصد إعطاؤه للثانية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2EDEF52-26B7-45E8-9E7D-5F3FE203387E}" type="parTrans" cxnId="{0799909C-59DE-4BB8-83A1-69D4B7F65885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B95B7FF-3454-4D0B-A7A5-682144C05E82}" type="sibTrans" cxnId="{0799909C-59DE-4BB8-83A1-69D4B7F65885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321123A-42A3-4331-B74F-3B557844A438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فالفصل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9C12733-2F6C-43BA-A6A9-C4C606E336BF}" type="parTrans" cxnId="{56F2D1D2-BB5D-4CCB-8EA1-221FC43D0B63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C43F571-FAB0-4B7D-8751-234611480758}" type="sibTrans" cxnId="{56F2D1D2-BB5D-4CCB-8EA1-221FC43D0B63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70AE9A-4448-4DD3-8A3E-0F0E1101C004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نحو: و إذا خلوا إلى شياطينهم‏ الآية، لم يعطف: الله يستهزئ بهم‏ على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93B1AAC-9E10-4936-888E-8F9BBFC7A129}" type="parTrans" cxnId="{D23D6165-35C1-4939-A2B1-4FD460D72554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6C6CB3-D3FF-4CA7-8EB5-0990679F22C6}" type="sibTrans" cxnId="{D23D6165-35C1-4939-A2B1-4FD460D72554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E514BBE-F9B8-4C30-AAE3-CB2C1919CB8E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قالوا؛ لئلا يشاركه فى الاختصاص بالظرف؛ لما مر.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BF77E08-02B7-4CC7-AAE4-219BD0D44110}" type="parTrans" cxnId="{F5D31B22-FB14-40E7-BE2B-92ECCB997CEB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0B8D72C-6525-4277-8ACA-B2C52ADAF6C9}" type="sibTrans" cxnId="{F5D31B22-FB14-40E7-BE2B-92ECCB997CEB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F79F87-4407-484D-A14E-D01DAF198A66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إلا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345A987-E2DB-4C6A-B45E-C0B1CF98F759}" type="parTrans" cxnId="{F2413F8C-0229-40D6-8DE3-C5E371D18170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5103B7F-AB9D-47B3-80B4-82BD4E6041A5}" type="sibTrans" cxnId="{F2413F8C-0229-40D6-8DE3-C5E371D18170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970D9F3-CB94-4CED-B878-E24F85BF3885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فإن كان بينهما كمال الانقطاع بلا إيهام، أو الاتصال، أو شبه أحدهما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024A120-DBE5-4FB4-A785-A98712BC2204}" type="parTrans" cxnId="{76EB4194-F1E2-4585-BF45-350D98E6639D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009CF35-6A25-4C31-8C30-3246ED424C00}" type="sibTrans" cxnId="{76EB4194-F1E2-4585-BF45-350D98E6639D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9C64A8-07DF-49DB-AD4F-3CA6786EA0E5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فكذلك.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5EE4C3-050C-454A-8259-ECD6A6D307EE}" type="parTrans" cxnId="{A6365D50-B481-4BD2-8148-E7D89A012502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1D9C87-A6D2-4A58-86CA-0C2EE5182B07}" type="sibTrans" cxnId="{A6365D50-B481-4BD2-8148-E7D89A01250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7A75649-1A49-4FEF-A4A1-7595966AB44E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إلا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34F0E7-AA9E-4B46-9E8E-CF728822ED1D}" type="parTrans" cxnId="{7AC90A35-6DC9-4FF6-8941-8693868D03B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D87B961-8419-4179-8793-F7DAEA0EA97E}" type="sibTrans" cxnId="{7AC90A35-6DC9-4FF6-8941-8693868D03B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934FDC5-AD38-48B3-9C76-FEB158944146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فالوصل متعين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460DBB6-366B-4800-B2A3-07715D09261A}" type="parTrans" cxnId="{A4C50BE1-5850-474A-8F92-E1164035D30E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40AEB84-06E7-4FB5-A376-6C32E3238225}" type="sibTrans" cxnId="{A4C50BE1-5850-474A-8F92-E1164035D30E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DC202B5-4185-48A4-959B-44F22292C49D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أما كمال الانقطاع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3F1905-099E-4135-895B-DD3D64EA2B7B}" type="parTrans" cxnId="{BDE2DDED-4059-4B7C-9C5C-47F920EAACE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AD25DC9-2CC0-4EB9-9263-0C9B343D8527}" type="sibTrans" cxnId="{BDE2DDED-4059-4B7C-9C5C-47F920EAACE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5026BCA-BA28-49D6-A91A-F6B9F73A677C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فلاختلافهما خبرا و إنشاء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1A7BDF4-7BB0-450A-B013-9858D327E1F1}" type="parTrans" cxnId="{E847AF49-F7D7-4436-BB6A-EF0E90AF4CD8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80E0EAF-DCB9-44EF-89C4-C1B5643BB561}" type="sibTrans" cxnId="{E847AF49-F7D7-4436-BB6A-EF0E90AF4CD8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E77302C-99AE-44CA-98BC-49DC63B6DA33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لفظا و معنى؛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2875A24-FF6C-4D22-BA3C-90BF2CABBA9C}" type="parTrans" cxnId="{75CB2B3D-C342-42CC-8DBF-2AEC33BABC10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4E8E81C-50F7-46C9-AC91-21FEEF07E7D2}" type="sibTrans" cxnId="{75CB2B3D-C342-42CC-8DBF-2AEC33BABC10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A8CE42-00FF-474C-9A03-5F19DE24F23F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نحو: و قال رائدهم أرسوا نزاولها *** فكل حتف امرئ يجرى بمقدار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3450A09-8D56-4D12-80D6-336BC1E8F250}" type="parTrans" cxnId="{5200FDB3-40D9-4956-8EBB-1EB660A10890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1F08B79-1872-4968-B547-44B93279C614}" type="sibTrans" cxnId="{5200FDB3-40D9-4956-8EBB-1EB660A10890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652F772-49B0-420F-9B10-10E764024C8B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أو معنى فقط؛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FFC4B3E-164A-4A3E-809B-C02972E844B6}" type="parTrans" cxnId="{F6FC4B77-7463-424F-97FE-D3A3925B7E52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371BF40-E8FA-4321-ADD0-ECD304CE91E8}" type="sibTrans" cxnId="{F6FC4B77-7463-424F-97FE-D3A3925B7E5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134EA60-31CE-438F-ADDF-D20D47857528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نحو: مات فلان، رحمه الله! أو لأنه لا جامع بينهما؛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9CF040B-C878-4C97-B7B5-C4C5FB5E6FE2}" type="parTrans" cxnId="{4225E41F-B2F9-4817-8E69-709168F4B021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22D940D-EB88-481D-9EDB-5B9DE0ECCF93}" type="sibTrans" cxnId="{4225E41F-B2F9-4817-8E69-709168F4B021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1CE0EE0-DC59-48EE-B893-DF2D496F98F5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كما سيأتى،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D828651-52FF-48E9-9F58-42B1477E34DC}" type="parTrans" cxnId="{9B611919-979F-4EB8-9491-8EB8034CDED5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3499F1-3E39-44A5-8985-47A483AF5E4F}" type="sibTrans" cxnId="{9B611919-979F-4EB8-9491-8EB8034CDED5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1423C1-1A86-4F6E-9FDF-23C1F3E664BA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أما كمال الاتصال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11B1AD8-7EDA-4DC0-AAE0-7021C66FDBF8}" type="parTrans" cxnId="{CC88E61C-16CE-4129-A8FF-E92BC54BF94E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0BA781B-5BB6-4C88-A8E7-EE6A8CEBFB2D}" type="sibTrans" cxnId="{CC88E61C-16CE-4129-A8FF-E92BC54BF94E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E82D9D4-B6D1-41A1-A513-649DF51BD1AA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فلكون الثانية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09824B4-C6AA-4343-BB19-059F7422DB9C}" type="parTrans" cxnId="{4E070086-EF9C-4CEB-9924-25620BE2AC0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330F22B-AFC8-49D3-B21B-1F1547CD8676}" type="sibTrans" cxnId="{4E070086-EF9C-4CEB-9924-25620BE2AC0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0FB0097-B649-4CFE-AABB-A8F7CD4EF6E6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مؤكدة للأولى؛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F39F6F-B12E-4E77-8121-DABC830745E6}" type="parTrans" cxnId="{21D2F1DF-81DE-411B-9E08-827880C03C1A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7E24BFF-D116-46A5-AE9E-B384B424C589}" type="sibTrans" cxnId="{21D2F1DF-81DE-411B-9E08-827880C03C1A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1114265-1F52-49AB-A380-161F52A851F9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لدفع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E4CBFB8-BCB0-4A1A-B553-5BC105653C34}" type="parTrans" cxnId="{C7D6559A-5377-4FB4-8232-43F8533B7302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0FED571-DD1F-4E02-8F9A-30F61872BFC0}" type="sibTrans" cxnId="{C7D6559A-5377-4FB4-8232-43F8533B730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2EF04A8-6B71-42E3-9743-2E1529A1A0F6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توهم تجوز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CE7CF6F-0F8A-4EE0-9095-1B35B2747597}" type="parTrans" cxnId="{0D3A4F72-3BDF-48D1-9807-C881142E2B1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FF9213D-D0BB-401F-AF17-79604B75B17B}" type="sibTrans" cxnId="{0D3A4F72-3BDF-48D1-9807-C881142E2B1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8887F4-98EF-410C-B28F-54CDB2D3D23E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أو غلط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BD2D4AF-0E8E-4438-B890-AF374F6C531D}" type="parTrans" cxnId="{DE6B548B-03F7-4631-BCEE-E8CD9B743794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EF23C4D-4E69-42E1-B00A-2F2185DF5AA1}" type="sibTrans" cxnId="{DE6B548B-03F7-4631-BCEE-E8CD9B743794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7995521-7615-46F7-9CF1-79A9AA618605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نحو: لا ريب فيه؛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2C62E5C-4271-4158-A668-40D718C2912E}" type="parTrans" cxnId="{61DBB9AB-60BD-4A09-956C-EDCDFE09588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6870303-4BE2-494C-8186-095082061307}" type="sibTrans" cxnId="{61DBB9AB-60BD-4A09-956C-EDCDFE09588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F4CAA91-28F1-4B55-A892-B21A8B221B2D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فإنه لما بولغ فى وصفه ببلوغه الدرجة القصوى فى الكمال؛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A6E27F-7D93-4F8E-83C3-A6B53AEE83F1}" type="parTrans" cxnId="{3850C03A-511B-47B3-91F5-9C6EB4AA3B27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04C0BD-B4BA-4CD3-8C4F-B466624BF12B}" type="sibTrans" cxnId="{3850C03A-511B-47B3-91F5-9C6EB4AA3B27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961807E-96DB-4BF4-9284-970962E25855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بـ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427B8F5-F6D0-4A97-940E-AD69A6BA23A2}" type="parTrans" cxnId="{805516DA-C68A-43DC-AFBE-06F009CE42C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F29D6F6-ABC7-48C3-93D1-94866135237A}" type="sibTrans" cxnId="{805516DA-C68A-43DC-AFBE-06F009CE42C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187A285-7837-4D08-BC2E-58C5B58E4749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جعل المبتدأ </a:t>
          </a:r>
          <a:r>
            <a:rPr lang="en-US" sz="9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ذلك)،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B95BC13-D91C-4425-8827-5EE76BB0E28A}" type="parTrans" cxnId="{156E4425-D6DD-426D-AD0E-821D5B977752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F2E82C1-115A-4791-B79E-43CE36354A7E}" type="sibTrans" cxnId="{156E4425-D6DD-426D-AD0E-821D5B97775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35A5B8B-70CB-413A-A00B-9AE83AECAA25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تعريف الخبر باللام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2F52544-B814-4B04-BD49-A7E00D7C7B9E}" type="parTrans" cxnId="{D89B3FFC-53E9-4817-BAC3-A3E741CE201D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F3599F-C524-49C5-A2AF-79050F0E8C32}" type="sibTrans" cxnId="{D89B3FFC-53E9-4817-BAC3-A3E741CE201D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8D50C50-38B8-455E-89F5-0AC05EF15C0A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- جاز أن يتوهم- السامع قبل التأمل: أنه مما يرمى به جزافا؛ فأتبعه نفيا لذلك التوهم؛ فوزانه وزان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نفسه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( 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فى: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جاءنى زيد نفسه)،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9435788-A4E7-457E-BA9D-EFF6AF711527}" type="parTrans" cxnId="{A8D276C3-545B-4ABF-9F7A-D772214858C5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5F438C1-A463-4BDD-A873-76CFB60D7575}" type="sibTrans" cxnId="{A8D276C3-545B-4ABF-9F7A-D772214858C5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B20745A-2FDB-4459-BF73-919EAA3C17E0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نحو: هدى للمتقين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115775-B56D-4887-8854-5EA1185CB0D2}" type="parTrans" cxnId="{F0134DED-1E83-4921-AC85-0A7350E50C7E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5827B99-CD5B-4AB8-99D2-C2A36787F802}" type="sibTrans" cxnId="{F0134DED-1E83-4921-AC85-0A7350E50C7E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B618A98-EAAF-49F3-A4FE-5ABAAF4D0F86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فإن معناه: أنه فى الهداية بالغ درجة لا يدرك كنهها حتى كأنه هداية محضة؛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6E66ECE-4C3F-4D7A-A1EC-3829898046F7}" type="parTrans" cxnId="{A17CF974-A746-4AEC-8BD1-71A8008F524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FFB3732-D7BF-4A2F-AB99-DE231E733311}" type="sibTrans" cxnId="{A17CF974-A746-4AEC-8BD1-71A8008F524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ECA162-6359-42C4-A609-B4B9A9019E43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هذا معنى: ذلك الكتاب؛ لأن معناه- كما مر-: الكتاب الكامل، و المراد بكماله: </a:t>
          </a:r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كماله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 فى الهداية؛ لأن الكتب السماوية بحسبها تتفاوت فى درجات الكمال؛ فوزانه وزان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زيد) الثانى فى: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جاءنى زيد زيد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(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3AB91DB-6953-4014-9844-AA1651C31429}" type="parTrans" cxnId="{5F49336F-88E9-43DE-BF24-8DF50541A83D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2E3D732-B426-4868-8789-49AE01A5F872}" type="sibTrans" cxnId="{5F49336F-88E9-43DE-BF24-8DF50541A83D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A6FE3E-98D7-4BAB-B57B-C417F4F2A892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أو بدلا منها؛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99BFE16-B480-4141-B282-60D0D41DA850}" type="parTrans" cxnId="{33E93C62-114B-45CF-BA4C-474F4DD17522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B5D2EE4-55CB-49D6-A6B2-906DCEA3EA08}" type="sibTrans" cxnId="{33E93C62-114B-45CF-BA4C-474F4DD1752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2DDCBC-08C0-474F-8AC6-98A9104F90A8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لأنها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B486CB-0272-4408-ACAE-15C4F4CAA60D}" type="parTrans" cxnId="{5E4F422A-310B-4CD4-93FB-847EAB815BE4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63AB7C-3118-4EC2-AFB1-E782858359C8}" type="sibTrans" cxnId="{5E4F422A-310B-4CD4-93FB-847EAB815BE4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2D5F66-ECF7-413F-88CA-01AE47605448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غير وافية بتمام المراد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69BFB87-2CB9-4CDB-AAB0-672F18314A28}" type="parTrans" cxnId="{62C818CE-7561-4B21-9089-A1779253A13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41E43F1-180D-496D-94FD-32222439A0BA}" type="sibTrans" cxnId="{62C818CE-7561-4B21-9089-A1779253A13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F9E66EE-F65D-4062-9642-35A1FE1E970C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أو كغير الوافية، بخلاف الثانية، و المقام يقتضى اعتناء بشأنه لنكتة؛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69D8282-F1A3-45BA-AE37-9E415F2CE3CD}" type="parTrans" cxnId="{85C82AE6-D116-42B7-820C-CFFFE2C7539B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875CD5F-79DF-4AF9-8BD9-76B71F0B20CA}" type="sibTrans" cxnId="{85C82AE6-D116-42B7-820C-CFFFE2C7539B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4DB716E-7443-4F69-93F9-51DBC67C4C5B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ككونه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9E60594-7514-4A1B-B93B-07539E820459}" type="parTrans" cxnId="{A8557B14-0EC3-4F84-8685-BE808B3FEC97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325AC19-4840-4978-AC1F-E9D6BCCA3CE1}" type="sibTrans" cxnId="{A8557B14-0EC3-4F84-8685-BE808B3FEC97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69C525-B250-4122-9F0C-10D034469D30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مطلوبا فى نفسه،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0591A74-E81E-4F4F-A227-B4512669B206}" type="parTrans" cxnId="{EFE10CC8-DBE1-4F0B-AE2A-E254180033D5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4B846D0-5A8D-42B2-B459-B00575D3F993}" type="sibTrans" cxnId="{EFE10CC8-DBE1-4F0B-AE2A-E254180033D5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95C92C2-1D96-435D-B6E6-B26535AA307F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أو فظيعا،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DD5A6EB-B4A5-4034-9124-2EF9BED606D4}" type="parTrans" cxnId="{ABA2BC73-821C-4F3F-A96B-B90774A8727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7074A3-C0E8-460F-816A-6C2DB1E6ACFF}" type="sibTrans" cxnId="{ABA2BC73-821C-4F3F-A96B-B90774A8727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CDFE306-20A5-4702-A7C1-BFD1B6E4ECA5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أو عجيبا،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8D263B-5CC9-4800-86A8-60ECB812CD38}" type="parTrans" cxnId="{810D3D02-37BF-4618-B76D-757957C5E723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4FC8AA6-28A0-4ABA-A6A5-E8A2D66BFDF4}" type="sibTrans" cxnId="{810D3D02-37BF-4618-B76D-757957C5E723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47EEF34-3827-4DCD-A902-DEC7464951A2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أو لطيفا؛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276874-481F-4B4B-9E47-4E830153489F}" type="parTrans" cxnId="{EFDC8018-53FF-4E25-9429-D481DD9EF915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770AFF2-99AE-4181-B0FD-3BE52846F07D}" type="sibTrans" cxnId="{EFDC8018-53FF-4E25-9429-D481DD9EF915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4F5D24F-9106-48E0-BBEB-F608D3EE5DE3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نحو: أمدكم بما تعلمون أمدكم بأنعام و بنين و جنات و عيون‏ 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0F2EF1-2F21-4549-841F-01D8D1CAA50A}" type="parTrans" cxnId="{B7F87338-EDBF-432B-8062-D4E3BC4255B3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9250000-4623-4FE9-91E8-61FAA73FEF23}" type="sibTrans" cxnId="{B7F87338-EDBF-432B-8062-D4E3BC4255B3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D2E0D06-DE8E-4784-97FE-642BF1406005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فإن المراد التنبيه على نعم الله تعالى،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BF65570-43FA-4E13-83D9-8BB0C5EC6B0B}" type="parTrans" cxnId="{AE97FC3F-2673-43B8-AF68-C31DAB010F0B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370185-7395-44A8-885B-29B4AEAAE6A3}" type="sibTrans" cxnId="{AE97FC3F-2673-43B8-AF68-C31DAB010F0B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A9C452D-A07D-4E7C-9E9A-A005727AA202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الثانى أوفى بتأديته؛ لدلالته عليها بالتفصيل من غير إحالة على علم المخاطبين المعاندين؛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049A8EC-B2C1-408E-B5B6-F1F1CE12E580}" type="parTrans" cxnId="{968ADC10-F68F-494A-9A4B-34782B7D4460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1625EFF-0023-4F87-91C1-DCCD7A5854A4}" type="sibTrans" cxnId="{968ADC10-F68F-494A-9A4B-34782B7D4460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1A04E8E-694C-4B23-8670-0E3068AF88E4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فوزانه وزان </a:t>
          </a:r>
          <a:r>
            <a:rPr lang="en-US" sz="9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وجهه) فى: </a:t>
          </a:r>
          <a:r>
            <a:rPr lang="en-US" sz="9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أعجبنى زيد وجهه</a:t>
          </a:r>
          <a:r>
            <a:rPr lang="en-US" sz="900" smtClean="0">
              <a:solidFill>
                <a:schemeClr val="bg1"/>
              </a:solidFill>
              <a:cs typeface="B Badr" panose="00000400000000000000" pitchFamily="2" charset="-78"/>
            </a:rPr>
            <a:t>(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566B35-1EA1-4D78-84EF-C01F0AC7D913}" type="parTrans" cxnId="{3409C914-80AC-4F5C-8AEE-635B7FA2DAF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7D135DF-801A-4694-9BA9-BC9B5878E066}" type="sibTrans" cxnId="{3409C914-80AC-4F5C-8AEE-635B7FA2DAF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EF5F748-521B-444C-9F15-A1D40E8C3EEC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لدخول الثانى فى الأول،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AE8E515-6015-477A-8285-FFD7EE167DB6}" type="parTrans" cxnId="{BE984188-7477-4956-8320-0DD30C0B63B0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B2295D8-E778-41BC-A7AE-23BAA1568084}" type="sibTrans" cxnId="{BE984188-7477-4956-8320-0DD30C0B63B0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CA5A5E6-BE92-455C-938E-8BAB2ABAC821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نحو قوله: أقول له ارحل لا تقيمن عندنا *** و إلا فكن فى السر و الجهر مسلما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B22B00-F089-4B41-885A-EB27625BB070}" type="parTrans" cxnId="{F0087A22-1491-4735-860B-4BFFE358C9CF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853DE71-FAF7-47FF-ADB9-983CA096136C}" type="sibTrans" cxnId="{F0087A22-1491-4735-860B-4BFFE358C9CF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E3BC635-AE0A-4D62-9E66-64ED2A0B4D51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فإن المراد به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405A1F-52CC-495B-BF58-EE62DD985C40}" type="parTrans" cxnId="{DBA081AB-691E-4ADF-82F1-E29F2B057D88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F705C69-B71C-415A-A660-D5AAE4ECDF17}" type="sibTrans" cxnId="{DBA081AB-691E-4ADF-82F1-E29F2B057D88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0F3CF19-6F6E-4908-AFE2-662535C41013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إظهار كمال الكراهة لإقامته،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D7DF8C-1860-4D21-8CBF-737E4AA7F553}" type="parTrans" cxnId="{F61B2D19-9D80-4E51-BAE7-632BD48BCBA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3DEB507-5AA1-418C-823C-602716DAB850}" type="sibTrans" cxnId="{F61B2D19-9D80-4E51-BAE7-632BD48BCBA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7FB78AD-6A6F-4A11-92AB-47C120C77989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قوله: (لا تقيمن عندنا) أوفى بتأديته؛ لدلالته عليه بالمطابقة مع التأكيد؛ فوزانه وزان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حسنها) فى: (أعجبتنى الدار حسنها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(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 لأن عدم الإقامة مغاير للارتحال، و غير داخل فيه، مع ما بينهما من الملابسة.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840DD2F-817E-4081-8C25-87580862F445}" type="parTrans" cxnId="{BF1EA5B0-B741-4F3D-8965-C51983E0C624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D63C0DF-EDA3-4ADF-A4E9-C8E07A45845E}" type="sibTrans" cxnId="{BF1EA5B0-B741-4F3D-8965-C51983E0C624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F31C01-D20B-43AC-B8E4-0E3562AF2332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أو بيانا لها؛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F475CFC-D120-410F-A1EB-6DC5D059A134}" type="parTrans" cxnId="{B4C8CF8A-CDE6-4B28-B2C5-699C0C776C2B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0A4F529-0B51-42EB-B7A2-27B7DB5A67EA}" type="sibTrans" cxnId="{B4C8CF8A-CDE6-4B28-B2C5-699C0C776C2B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794399-0083-40BA-968A-BE8B1392D55F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لخفائها؛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9B4CADC-0232-489A-BB74-EA292ACDCA68}" type="parTrans" cxnId="{4EF361AF-8151-4AA8-AF91-568F62F423BF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4A72ED1-1064-4473-B6AD-E5B9DBF59234}" type="sibTrans" cxnId="{4EF361AF-8151-4AA8-AF91-568F62F423BF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5B233BE-DCB3-4FAB-8569-89ED7CD0D7ED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فوسوس إليه الشيطان قال يا آدم هل أدلك على شجرة الخلد و ملك لا يبلى‏ ؛ فإن وزانه وزان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عمر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(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 فى قوله‏: أقسم بالله أبو حفص عمر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5C6A4D7-F1AD-4B8D-8352-FFBBC563A13D}" type="parTrans" cxnId="{8E39BC8B-6DAB-443C-B15A-E0D6DF9480FA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477B382-6F71-4AC3-A5E3-8CA947C01C4F}" type="sibTrans" cxnId="{8E39BC8B-6DAB-443C-B15A-E0D6DF9480FA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1F32DFA-B408-452E-92C1-7615D1B642E5}" type="pres">
      <dgm:prSet presAssocID="{5C696CDD-C83C-4DBF-934D-79F836D7A70B}" presName="root1" presStyleCnt="0"/>
      <dgm:spPr/>
    </dgm:pt>
    <dgm:pt modelId="{E50B9BAB-CE69-4A35-B81B-5328310C5753}" type="pres">
      <dgm:prSet presAssocID="{5C696CDD-C83C-4DBF-934D-79F836D7A70B}" presName="LevelOneTextNode" presStyleLbl="node0" presStyleIdx="0" presStyleCnt="1" custScaleX="180653" custScaleY="12807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7D626EC-FC55-47EB-A0B7-1E590324F3DD}" type="pres">
      <dgm:prSet presAssocID="{5C696CDD-C83C-4DBF-934D-79F836D7A70B}" presName="level2hierChild" presStyleCnt="0"/>
      <dgm:spPr/>
    </dgm:pt>
    <dgm:pt modelId="{B4AAB8BE-1125-42A3-8A08-2B0D6CE7C4C9}" type="pres">
      <dgm:prSet presAssocID="{936EA695-8359-4A26-801F-09D52F2EF6F1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2BDDBD58-6A2A-40B8-B311-7D73175CBE8F}" type="pres">
      <dgm:prSet presAssocID="{936EA695-8359-4A26-801F-09D52F2EF6F1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2A705FFF-AFCD-4B56-83E0-56F28807F64D}" type="pres">
      <dgm:prSet presAssocID="{0B72D053-4623-47C8-876A-8CC2C6D8C009}" presName="root2" presStyleCnt="0"/>
      <dgm:spPr/>
    </dgm:pt>
    <dgm:pt modelId="{05202241-5019-4402-96B6-5FA7662EC177}" type="pres">
      <dgm:prSet presAssocID="{0B72D053-4623-47C8-876A-8CC2C6D8C009}" presName="LevelTwoTextNode" presStyleLbl="node2" presStyleIdx="0" presStyleCnt="2" custScaleX="161164" custScaleY="1243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8AAE33A-9614-4B93-82A3-9F16376C221F}" type="pres">
      <dgm:prSet presAssocID="{0B72D053-4623-47C8-876A-8CC2C6D8C009}" presName="level3hierChild" presStyleCnt="0"/>
      <dgm:spPr/>
    </dgm:pt>
    <dgm:pt modelId="{DF85D530-D4E2-4F9B-9530-20532C115460}" type="pres">
      <dgm:prSet presAssocID="{E31AF474-CBDE-43DA-A10B-C7A09AC56235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1A2E05D8-B7D4-45DB-A2CD-17D517364AEC}" type="pres">
      <dgm:prSet presAssocID="{E31AF474-CBDE-43DA-A10B-C7A09AC56235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A648CFCC-E899-49AE-82BA-9654455FE780}" type="pres">
      <dgm:prSet presAssocID="{6D3BE733-A644-43AF-A614-118E5A92DB6E}" presName="root2" presStyleCnt="0"/>
      <dgm:spPr/>
    </dgm:pt>
    <dgm:pt modelId="{4F6979F6-A0F4-4016-B679-B3E97F3AA424}" type="pres">
      <dgm:prSet presAssocID="{6D3BE733-A644-43AF-A614-118E5A92DB6E}" presName="LevelTwoTextNode" presStyleLbl="node3" presStyleIdx="0" presStyleCnt="3" custScaleX="39924" custScaleY="569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FB8C4BB-C0DC-4897-9B88-5CCC44E34FED}" type="pres">
      <dgm:prSet presAssocID="{6D3BE733-A644-43AF-A614-118E5A92DB6E}" presName="level3hierChild" presStyleCnt="0"/>
      <dgm:spPr/>
    </dgm:pt>
    <dgm:pt modelId="{87B3506C-CBDF-423B-A506-9CCBD9971698}" type="pres">
      <dgm:prSet presAssocID="{FA4A1611-96D7-470C-BC4C-CFF05E86055E}" presName="conn2-1" presStyleLbl="parChTrans1D4" presStyleIdx="0" presStyleCnt="54"/>
      <dgm:spPr/>
      <dgm:t>
        <a:bodyPr/>
        <a:lstStyle/>
        <a:p>
          <a:pPr rtl="1"/>
          <a:endParaRPr lang="fa-IR"/>
        </a:p>
      </dgm:t>
    </dgm:pt>
    <dgm:pt modelId="{EC077F30-53F8-46CD-B3A2-C6D647EBC5D3}" type="pres">
      <dgm:prSet presAssocID="{FA4A1611-96D7-470C-BC4C-CFF05E86055E}" presName="connTx" presStyleLbl="parChTrans1D4" presStyleIdx="0" presStyleCnt="54"/>
      <dgm:spPr/>
      <dgm:t>
        <a:bodyPr/>
        <a:lstStyle/>
        <a:p>
          <a:pPr rtl="1"/>
          <a:endParaRPr lang="fa-IR"/>
        </a:p>
      </dgm:t>
    </dgm:pt>
    <dgm:pt modelId="{3B06690B-1D0E-4EC6-9BAB-BD33671B3DBF}" type="pres">
      <dgm:prSet presAssocID="{144B69B6-E375-4A1B-8060-FC9E5742F576}" presName="root2" presStyleCnt="0"/>
      <dgm:spPr/>
    </dgm:pt>
    <dgm:pt modelId="{C1AD8983-F7D9-4BF8-ACE0-B0C3DEBF6476}" type="pres">
      <dgm:prSet presAssocID="{144B69B6-E375-4A1B-8060-FC9E5742F576}" presName="LevelTwoTextNode" presStyleLbl="node4" presStyleIdx="0" presStyleCnt="54" custScaleX="148266" custScaleY="569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2397A8-3CDA-425B-A8DF-EAED10038178}" type="pres">
      <dgm:prSet presAssocID="{144B69B6-E375-4A1B-8060-FC9E5742F576}" presName="level3hierChild" presStyleCnt="0"/>
      <dgm:spPr/>
    </dgm:pt>
    <dgm:pt modelId="{7EE6DAC1-363A-4EEE-A4D1-2D16F6BDAA7C}" type="pres">
      <dgm:prSet presAssocID="{B1FA44F1-EC38-4AE9-B19A-B8D5ECAED9F9}" presName="conn2-1" presStyleLbl="parChTrans1D4" presStyleIdx="1" presStyleCnt="54"/>
      <dgm:spPr/>
      <dgm:t>
        <a:bodyPr/>
        <a:lstStyle/>
        <a:p>
          <a:pPr rtl="1"/>
          <a:endParaRPr lang="fa-IR"/>
        </a:p>
      </dgm:t>
    </dgm:pt>
    <dgm:pt modelId="{2357B466-87E9-4CEA-BFB2-E4F53B86AA38}" type="pres">
      <dgm:prSet presAssocID="{B1FA44F1-EC38-4AE9-B19A-B8D5ECAED9F9}" presName="connTx" presStyleLbl="parChTrans1D4" presStyleIdx="1" presStyleCnt="54"/>
      <dgm:spPr/>
      <dgm:t>
        <a:bodyPr/>
        <a:lstStyle/>
        <a:p>
          <a:pPr rtl="1"/>
          <a:endParaRPr lang="fa-IR"/>
        </a:p>
      </dgm:t>
    </dgm:pt>
    <dgm:pt modelId="{458073E1-F984-467C-AA86-0DD74A515459}" type="pres">
      <dgm:prSet presAssocID="{826A1EC1-FF7B-40AB-9240-C3EC99F284F7}" presName="root2" presStyleCnt="0"/>
      <dgm:spPr/>
    </dgm:pt>
    <dgm:pt modelId="{EC439BD9-26EE-4C86-9CF6-AFB51861420E}" type="pres">
      <dgm:prSet presAssocID="{826A1EC1-FF7B-40AB-9240-C3EC99F284F7}" presName="LevelTwoTextNode" presStyleLbl="node4" presStyleIdx="1" presStyleCnt="54" custScaleY="569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5170C3A-A78C-4130-8843-4C770963CAC2}" type="pres">
      <dgm:prSet presAssocID="{826A1EC1-FF7B-40AB-9240-C3EC99F284F7}" presName="level3hierChild" presStyleCnt="0"/>
      <dgm:spPr/>
    </dgm:pt>
    <dgm:pt modelId="{38FAEEA0-F498-43D0-81CD-DEF784882376}" type="pres">
      <dgm:prSet presAssocID="{7BCCEBD3-D07A-48B7-9A14-BA525C4A605E}" presName="conn2-1" presStyleLbl="parChTrans1D4" presStyleIdx="2" presStyleCnt="54"/>
      <dgm:spPr/>
      <dgm:t>
        <a:bodyPr/>
        <a:lstStyle/>
        <a:p>
          <a:pPr rtl="1"/>
          <a:endParaRPr lang="fa-IR"/>
        </a:p>
      </dgm:t>
    </dgm:pt>
    <dgm:pt modelId="{20889AF8-5549-46D3-930A-07EBF5FACDAA}" type="pres">
      <dgm:prSet presAssocID="{7BCCEBD3-D07A-48B7-9A14-BA525C4A605E}" presName="connTx" presStyleLbl="parChTrans1D4" presStyleIdx="2" presStyleCnt="54"/>
      <dgm:spPr/>
      <dgm:t>
        <a:bodyPr/>
        <a:lstStyle/>
        <a:p>
          <a:pPr rtl="1"/>
          <a:endParaRPr lang="fa-IR"/>
        </a:p>
      </dgm:t>
    </dgm:pt>
    <dgm:pt modelId="{ED477011-8F96-4E21-B983-C410F96267DA}" type="pres">
      <dgm:prSet presAssocID="{FA78050B-6C76-41D8-8B31-B28F211CE0E8}" presName="root2" presStyleCnt="0"/>
      <dgm:spPr/>
    </dgm:pt>
    <dgm:pt modelId="{FFDF6635-486A-4446-AE0A-E7DCC3B42657}" type="pres">
      <dgm:prSet presAssocID="{FA78050B-6C76-41D8-8B31-B28F211CE0E8}" presName="LevelTwoTextNode" presStyleLbl="node4" presStyleIdx="2" presStyleCnt="54" custScaleY="569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ECD6FC-4984-4CED-BCDE-48602DEF9CD9}" type="pres">
      <dgm:prSet presAssocID="{FA78050B-6C76-41D8-8B31-B28F211CE0E8}" presName="level3hierChild" presStyleCnt="0"/>
      <dgm:spPr/>
    </dgm:pt>
    <dgm:pt modelId="{83B645B8-EF56-48F6-8AF8-03270E4CFA48}" type="pres">
      <dgm:prSet presAssocID="{BF9BA827-6051-421E-80E1-EA719251F68F}" presName="conn2-1" presStyleLbl="parChTrans1D4" presStyleIdx="3" presStyleCnt="54"/>
      <dgm:spPr/>
      <dgm:t>
        <a:bodyPr/>
        <a:lstStyle/>
        <a:p>
          <a:pPr rtl="1"/>
          <a:endParaRPr lang="fa-IR"/>
        </a:p>
      </dgm:t>
    </dgm:pt>
    <dgm:pt modelId="{638BDF6B-5A6A-4068-AA5F-6F37E3B2F490}" type="pres">
      <dgm:prSet presAssocID="{BF9BA827-6051-421E-80E1-EA719251F68F}" presName="connTx" presStyleLbl="parChTrans1D4" presStyleIdx="3" presStyleCnt="54"/>
      <dgm:spPr/>
      <dgm:t>
        <a:bodyPr/>
        <a:lstStyle/>
        <a:p>
          <a:pPr rtl="1"/>
          <a:endParaRPr lang="fa-IR"/>
        </a:p>
      </dgm:t>
    </dgm:pt>
    <dgm:pt modelId="{A0B1FCDF-06BA-4AAF-8AE4-AF5918ACAE82}" type="pres">
      <dgm:prSet presAssocID="{510204D7-CE22-4F1E-9EDB-B8D2310F960F}" presName="root2" presStyleCnt="0"/>
      <dgm:spPr/>
    </dgm:pt>
    <dgm:pt modelId="{D3DC4657-7FE7-453A-AF79-049489433DD7}" type="pres">
      <dgm:prSet presAssocID="{510204D7-CE22-4F1E-9EDB-B8D2310F960F}" presName="LevelTwoTextNode" presStyleLbl="node4" presStyleIdx="3" presStyleCnt="54" custScaleX="148266" custScaleY="569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6E2D70-9872-4F49-B4A2-D7ECDC02FEEB}" type="pres">
      <dgm:prSet presAssocID="{510204D7-CE22-4F1E-9EDB-B8D2310F960F}" presName="level3hierChild" presStyleCnt="0"/>
      <dgm:spPr/>
    </dgm:pt>
    <dgm:pt modelId="{BA4F6733-A59B-489A-AAD2-345F55F5CA84}" type="pres">
      <dgm:prSet presAssocID="{3881B059-07C5-44B1-8B7C-D44B47F45BCD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D0AA2949-9A9D-433C-937C-1A874CE51C8E}" type="pres">
      <dgm:prSet presAssocID="{3881B059-07C5-44B1-8B7C-D44B47F45BCD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EAAFFD6A-2936-491A-809A-88218E138AD2}" type="pres">
      <dgm:prSet presAssocID="{276E79CD-B20F-430A-BE67-996FD9D370FC}" presName="root2" presStyleCnt="0"/>
      <dgm:spPr/>
    </dgm:pt>
    <dgm:pt modelId="{F396BEF0-7EC2-49EC-AF99-D726BE82DF95}" type="pres">
      <dgm:prSet presAssocID="{276E79CD-B20F-430A-BE67-996FD9D370FC}" presName="LevelTwoTextNode" presStyleLbl="node2" presStyleIdx="1" presStyleCnt="2" custScaleX="3593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078954A-C412-4566-B45F-C43F5881F4C4}" type="pres">
      <dgm:prSet presAssocID="{276E79CD-B20F-430A-BE67-996FD9D370FC}" presName="level3hierChild" presStyleCnt="0"/>
      <dgm:spPr/>
    </dgm:pt>
    <dgm:pt modelId="{155A7972-E0A7-4F0F-B035-9C7F7686581E}" type="pres">
      <dgm:prSet presAssocID="{D2EDEF52-26B7-45E8-9E7D-5F3FE203387E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75FBFDF4-6E48-46EA-8A93-3BAA50EEEE18}" type="pres">
      <dgm:prSet presAssocID="{D2EDEF52-26B7-45E8-9E7D-5F3FE203387E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715E6703-9B9A-4DDD-8352-84A8A8DC6790}" type="pres">
      <dgm:prSet presAssocID="{A80E96F3-0510-46B4-AA8D-95292FDE50A2}" presName="root2" presStyleCnt="0"/>
      <dgm:spPr/>
    </dgm:pt>
    <dgm:pt modelId="{D30C0128-5F06-432D-88DC-463EA7170D94}" type="pres">
      <dgm:prSet presAssocID="{A80E96F3-0510-46B4-AA8D-95292FDE50A2}" presName="LevelTwoTextNode" presStyleLbl="node3" presStyleIdx="1" presStyleCnt="3" custScaleY="1243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1BD758A-791E-4590-AB6F-FBE7DD7719C0}" type="pres">
      <dgm:prSet presAssocID="{A80E96F3-0510-46B4-AA8D-95292FDE50A2}" presName="level3hierChild" presStyleCnt="0"/>
      <dgm:spPr/>
    </dgm:pt>
    <dgm:pt modelId="{BF1499E2-2449-4147-A344-A79C9AD303A0}" type="pres">
      <dgm:prSet presAssocID="{99C12733-2F6C-43BA-A6A9-C4C606E336BF}" presName="conn2-1" presStyleLbl="parChTrans1D4" presStyleIdx="4" presStyleCnt="54"/>
      <dgm:spPr/>
      <dgm:t>
        <a:bodyPr/>
        <a:lstStyle/>
        <a:p>
          <a:pPr rtl="1"/>
          <a:endParaRPr lang="fa-IR"/>
        </a:p>
      </dgm:t>
    </dgm:pt>
    <dgm:pt modelId="{01DB58BB-5039-4A4E-91AF-91684B50408A}" type="pres">
      <dgm:prSet presAssocID="{99C12733-2F6C-43BA-A6A9-C4C606E336BF}" presName="connTx" presStyleLbl="parChTrans1D4" presStyleIdx="4" presStyleCnt="54"/>
      <dgm:spPr/>
      <dgm:t>
        <a:bodyPr/>
        <a:lstStyle/>
        <a:p>
          <a:pPr rtl="1"/>
          <a:endParaRPr lang="fa-IR"/>
        </a:p>
      </dgm:t>
    </dgm:pt>
    <dgm:pt modelId="{1060C530-7384-4679-92C7-2E6BDB7C8577}" type="pres">
      <dgm:prSet presAssocID="{6321123A-42A3-4331-B74F-3B557844A438}" presName="root2" presStyleCnt="0"/>
      <dgm:spPr/>
    </dgm:pt>
    <dgm:pt modelId="{BBAC7DEC-7C41-4C78-8257-072C1313A42C}" type="pres">
      <dgm:prSet presAssocID="{6321123A-42A3-4331-B74F-3B557844A438}" presName="LevelTwoTextNode" presStyleLbl="node4" presStyleIdx="4" presStyleCnt="54" custScaleX="480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41F0D28-8D20-414E-8EE1-C5E33233095D}" type="pres">
      <dgm:prSet presAssocID="{6321123A-42A3-4331-B74F-3B557844A438}" presName="level3hierChild" presStyleCnt="0"/>
      <dgm:spPr/>
    </dgm:pt>
    <dgm:pt modelId="{CF048134-EE76-464E-BB9B-EB0F195E5443}" type="pres">
      <dgm:prSet presAssocID="{293B1AAC-9E10-4936-888E-8F9BBFC7A129}" presName="conn2-1" presStyleLbl="parChTrans1D4" presStyleIdx="5" presStyleCnt="54"/>
      <dgm:spPr/>
      <dgm:t>
        <a:bodyPr/>
        <a:lstStyle/>
        <a:p>
          <a:pPr rtl="1"/>
          <a:endParaRPr lang="fa-IR"/>
        </a:p>
      </dgm:t>
    </dgm:pt>
    <dgm:pt modelId="{020D4ED9-35B3-455E-B9B0-EC32B9A80B8B}" type="pres">
      <dgm:prSet presAssocID="{293B1AAC-9E10-4936-888E-8F9BBFC7A129}" presName="connTx" presStyleLbl="parChTrans1D4" presStyleIdx="5" presStyleCnt="54"/>
      <dgm:spPr/>
      <dgm:t>
        <a:bodyPr/>
        <a:lstStyle/>
        <a:p>
          <a:pPr rtl="1"/>
          <a:endParaRPr lang="fa-IR"/>
        </a:p>
      </dgm:t>
    </dgm:pt>
    <dgm:pt modelId="{BD380E06-641C-4C49-8BD6-59B94AFF3582}" type="pres">
      <dgm:prSet presAssocID="{5670AE9A-4448-4DD3-8A3E-0F0E1101C004}" presName="root2" presStyleCnt="0"/>
      <dgm:spPr/>
    </dgm:pt>
    <dgm:pt modelId="{596C7FAA-ED53-4382-91FE-AD02A9BEE646}" type="pres">
      <dgm:prSet presAssocID="{5670AE9A-4448-4DD3-8A3E-0F0E1101C004}" presName="LevelTwoTextNode" presStyleLbl="node4" presStyleIdx="5" presStyleCnt="54" custScaleX="148266" custScaleY="1243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E9BDD3A-151B-4DD6-984D-9E23F2FA787B}" type="pres">
      <dgm:prSet presAssocID="{5670AE9A-4448-4DD3-8A3E-0F0E1101C004}" presName="level3hierChild" presStyleCnt="0"/>
      <dgm:spPr/>
    </dgm:pt>
    <dgm:pt modelId="{5DE17AF1-1B01-46E9-B26C-6051D7E44C39}" type="pres">
      <dgm:prSet presAssocID="{8BF77E08-02B7-4CC7-AAE4-219BD0D44110}" presName="conn2-1" presStyleLbl="parChTrans1D4" presStyleIdx="6" presStyleCnt="54"/>
      <dgm:spPr/>
      <dgm:t>
        <a:bodyPr/>
        <a:lstStyle/>
        <a:p>
          <a:pPr rtl="1"/>
          <a:endParaRPr lang="fa-IR"/>
        </a:p>
      </dgm:t>
    </dgm:pt>
    <dgm:pt modelId="{C428C197-AF73-42E5-BA4E-E4BD2F790F97}" type="pres">
      <dgm:prSet presAssocID="{8BF77E08-02B7-4CC7-AAE4-219BD0D44110}" presName="connTx" presStyleLbl="parChTrans1D4" presStyleIdx="6" presStyleCnt="54"/>
      <dgm:spPr/>
      <dgm:t>
        <a:bodyPr/>
        <a:lstStyle/>
        <a:p>
          <a:pPr rtl="1"/>
          <a:endParaRPr lang="fa-IR"/>
        </a:p>
      </dgm:t>
    </dgm:pt>
    <dgm:pt modelId="{50F11E39-3BCA-480E-9296-8E63DBE2B455}" type="pres">
      <dgm:prSet presAssocID="{3E514BBE-F9B8-4C30-AAE3-CB2C1919CB8E}" presName="root2" presStyleCnt="0"/>
      <dgm:spPr/>
    </dgm:pt>
    <dgm:pt modelId="{C68F9068-B49B-416C-9545-A714C18ABBAE}" type="pres">
      <dgm:prSet presAssocID="{3E514BBE-F9B8-4C30-AAE3-CB2C1919CB8E}" presName="LevelTwoTextNode" presStyleLbl="node4" presStyleIdx="6" presStyleCnt="54" custScaleY="1243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F343803-9793-4B34-A366-060B28EC3D8E}" type="pres">
      <dgm:prSet presAssocID="{3E514BBE-F9B8-4C30-AAE3-CB2C1919CB8E}" presName="level3hierChild" presStyleCnt="0"/>
      <dgm:spPr/>
    </dgm:pt>
    <dgm:pt modelId="{C06DBE99-28CC-4E18-8ED6-02B603E87454}" type="pres">
      <dgm:prSet presAssocID="{5345A987-E2DB-4C6A-B45E-C0B1CF98F759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C42DE9D5-1593-4B87-AF51-9462B55B40FB}" type="pres">
      <dgm:prSet presAssocID="{5345A987-E2DB-4C6A-B45E-C0B1CF98F759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D0BBCCC5-5BFA-4E79-BFD3-0D56DBB104A5}" type="pres">
      <dgm:prSet presAssocID="{FCF79F87-4407-484D-A14E-D01DAF198A66}" presName="root2" presStyleCnt="0"/>
      <dgm:spPr/>
    </dgm:pt>
    <dgm:pt modelId="{3777CEB1-5877-4117-BD8B-19F39897C971}" type="pres">
      <dgm:prSet presAssocID="{FCF79F87-4407-484D-A14E-D01DAF198A66}" presName="LevelTwoTextNode" presStyleLbl="node3" presStyleIdx="2" presStyleCnt="3" custScaleX="357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4AC53DE-E514-4E8B-9E62-8F4033F20E3C}" type="pres">
      <dgm:prSet presAssocID="{FCF79F87-4407-484D-A14E-D01DAF198A66}" presName="level3hierChild" presStyleCnt="0"/>
      <dgm:spPr/>
    </dgm:pt>
    <dgm:pt modelId="{6442C276-EB36-4EF3-B58B-910BF567F7E8}" type="pres">
      <dgm:prSet presAssocID="{0024A120-DBE5-4FB4-A785-A98712BC2204}" presName="conn2-1" presStyleLbl="parChTrans1D4" presStyleIdx="7" presStyleCnt="54"/>
      <dgm:spPr/>
      <dgm:t>
        <a:bodyPr/>
        <a:lstStyle/>
        <a:p>
          <a:pPr rtl="1"/>
          <a:endParaRPr lang="fa-IR"/>
        </a:p>
      </dgm:t>
    </dgm:pt>
    <dgm:pt modelId="{94163155-1B0A-4EE9-9F8F-693BD1BDA225}" type="pres">
      <dgm:prSet presAssocID="{0024A120-DBE5-4FB4-A785-A98712BC2204}" presName="connTx" presStyleLbl="parChTrans1D4" presStyleIdx="7" presStyleCnt="54"/>
      <dgm:spPr/>
      <dgm:t>
        <a:bodyPr/>
        <a:lstStyle/>
        <a:p>
          <a:pPr rtl="1"/>
          <a:endParaRPr lang="fa-IR"/>
        </a:p>
      </dgm:t>
    </dgm:pt>
    <dgm:pt modelId="{E9F64467-FF51-4660-A07A-6CF4C680EB4F}" type="pres">
      <dgm:prSet presAssocID="{F970D9F3-CB94-4CED-B878-E24F85BF3885}" presName="root2" presStyleCnt="0"/>
      <dgm:spPr/>
    </dgm:pt>
    <dgm:pt modelId="{83259606-BEAF-42B1-BF64-1E72B343F9F4}" type="pres">
      <dgm:prSet presAssocID="{F970D9F3-CB94-4CED-B878-E24F85BF3885}" presName="LevelTwoTextNode" presStyleLbl="node4" presStyleIdx="7" presStyleCnt="54" custScaleX="218851" custScaleY="11660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1891B38-5DFD-45C5-A023-5F85FB20DBB9}" type="pres">
      <dgm:prSet presAssocID="{F970D9F3-CB94-4CED-B878-E24F85BF3885}" presName="level3hierChild" presStyleCnt="0"/>
      <dgm:spPr/>
    </dgm:pt>
    <dgm:pt modelId="{DA51583A-2454-485C-B540-6B0134E005D9}" type="pres">
      <dgm:prSet presAssocID="{285EE4C3-050C-454A-8259-ECD6A6D307EE}" presName="conn2-1" presStyleLbl="parChTrans1D4" presStyleIdx="8" presStyleCnt="54"/>
      <dgm:spPr/>
      <dgm:t>
        <a:bodyPr/>
        <a:lstStyle/>
        <a:p>
          <a:pPr rtl="1"/>
          <a:endParaRPr lang="fa-IR"/>
        </a:p>
      </dgm:t>
    </dgm:pt>
    <dgm:pt modelId="{E34FCFF4-2FCD-4109-9CED-642C45677A9C}" type="pres">
      <dgm:prSet presAssocID="{285EE4C3-050C-454A-8259-ECD6A6D307EE}" presName="connTx" presStyleLbl="parChTrans1D4" presStyleIdx="8" presStyleCnt="54"/>
      <dgm:spPr/>
      <dgm:t>
        <a:bodyPr/>
        <a:lstStyle/>
        <a:p>
          <a:pPr rtl="1"/>
          <a:endParaRPr lang="fa-IR"/>
        </a:p>
      </dgm:t>
    </dgm:pt>
    <dgm:pt modelId="{02D6AA98-FC37-452A-8557-63FBEB5A05C6}" type="pres">
      <dgm:prSet presAssocID="{569C64A8-07DF-49DB-AD4F-3CA6786EA0E5}" presName="root2" presStyleCnt="0"/>
      <dgm:spPr/>
    </dgm:pt>
    <dgm:pt modelId="{FBFE559F-F7CE-4C50-8EAF-E128BC30A488}" type="pres">
      <dgm:prSet presAssocID="{569C64A8-07DF-49DB-AD4F-3CA6786EA0E5}" presName="LevelTwoTextNode" presStyleLbl="node4" presStyleIdx="8" presStyleCnt="54" custScaleX="400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0D5D2C3-007C-4AE9-A424-855872895233}" type="pres">
      <dgm:prSet presAssocID="{569C64A8-07DF-49DB-AD4F-3CA6786EA0E5}" presName="level3hierChild" presStyleCnt="0"/>
      <dgm:spPr/>
    </dgm:pt>
    <dgm:pt modelId="{43CA6E7B-C648-43AB-A388-DB1A4C08CC6F}" type="pres">
      <dgm:prSet presAssocID="{BC34F0E7-AA9E-4B46-9E8E-CF728822ED1D}" presName="conn2-1" presStyleLbl="parChTrans1D4" presStyleIdx="9" presStyleCnt="54"/>
      <dgm:spPr/>
      <dgm:t>
        <a:bodyPr/>
        <a:lstStyle/>
        <a:p>
          <a:pPr rtl="1"/>
          <a:endParaRPr lang="fa-IR"/>
        </a:p>
      </dgm:t>
    </dgm:pt>
    <dgm:pt modelId="{FAE36749-3137-4801-86DA-5346AC7656EE}" type="pres">
      <dgm:prSet presAssocID="{BC34F0E7-AA9E-4B46-9E8E-CF728822ED1D}" presName="connTx" presStyleLbl="parChTrans1D4" presStyleIdx="9" presStyleCnt="54"/>
      <dgm:spPr/>
      <dgm:t>
        <a:bodyPr/>
        <a:lstStyle/>
        <a:p>
          <a:pPr rtl="1"/>
          <a:endParaRPr lang="fa-IR"/>
        </a:p>
      </dgm:t>
    </dgm:pt>
    <dgm:pt modelId="{66A76A0C-1376-44C6-8E9F-EDDEFFCBAB18}" type="pres">
      <dgm:prSet presAssocID="{17A75649-1A49-4FEF-A4A1-7595966AB44E}" presName="root2" presStyleCnt="0"/>
      <dgm:spPr/>
    </dgm:pt>
    <dgm:pt modelId="{179BA195-15D0-459C-B33E-4FBE2E491556}" type="pres">
      <dgm:prSet presAssocID="{17A75649-1A49-4FEF-A4A1-7595966AB44E}" presName="LevelTwoTextNode" presStyleLbl="node4" presStyleIdx="9" presStyleCnt="54" custScaleX="36047" custScaleY="569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A34C9B8-B32F-4797-9D46-EADBF01BF53D}" type="pres">
      <dgm:prSet presAssocID="{17A75649-1A49-4FEF-A4A1-7595966AB44E}" presName="level3hierChild" presStyleCnt="0"/>
      <dgm:spPr/>
    </dgm:pt>
    <dgm:pt modelId="{CC06235E-4DDD-499E-9867-44C4D8A926A4}" type="pres">
      <dgm:prSet presAssocID="{D460DBB6-366B-4800-B2A3-07715D09261A}" presName="conn2-1" presStyleLbl="parChTrans1D4" presStyleIdx="10" presStyleCnt="54"/>
      <dgm:spPr/>
      <dgm:t>
        <a:bodyPr/>
        <a:lstStyle/>
        <a:p>
          <a:pPr rtl="1"/>
          <a:endParaRPr lang="fa-IR"/>
        </a:p>
      </dgm:t>
    </dgm:pt>
    <dgm:pt modelId="{6261D9C6-B681-48DB-BD5D-614C12A5D8C3}" type="pres">
      <dgm:prSet presAssocID="{D460DBB6-366B-4800-B2A3-07715D09261A}" presName="connTx" presStyleLbl="parChTrans1D4" presStyleIdx="10" presStyleCnt="54"/>
      <dgm:spPr/>
      <dgm:t>
        <a:bodyPr/>
        <a:lstStyle/>
        <a:p>
          <a:pPr rtl="1"/>
          <a:endParaRPr lang="fa-IR"/>
        </a:p>
      </dgm:t>
    </dgm:pt>
    <dgm:pt modelId="{4FC38AB3-71FF-46C1-BC83-17F1A594951F}" type="pres">
      <dgm:prSet presAssocID="{D934FDC5-AD38-48B3-9C76-FEB158944146}" presName="root2" presStyleCnt="0"/>
      <dgm:spPr/>
    </dgm:pt>
    <dgm:pt modelId="{3142920F-7D96-4377-A511-1BC3D3316397}" type="pres">
      <dgm:prSet presAssocID="{D934FDC5-AD38-48B3-9C76-FEB158944146}" presName="LevelTwoTextNode" presStyleLbl="node4" presStyleIdx="10" presStyleCnt="54" custScaleX="80557" custScaleY="569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71C0CD1-AF5C-4C98-B515-F7208180C2DD}" type="pres">
      <dgm:prSet presAssocID="{D934FDC5-AD38-48B3-9C76-FEB158944146}" presName="level3hierChild" presStyleCnt="0"/>
      <dgm:spPr/>
    </dgm:pt>
    <dgm:pt modelId="{3F214CDD-E5E7-4FB8-BECB-AAA2AF798387}" type="pres">
      <dgm:prSet presAssocID="{D33F1905-099E-4135-895B-DD3D64EA2B7B}" presName="conn2-1" presStyleLbl="parChTrans1D4" presStyleIdx="11" presStyleCnt="54"/>
      <dgm:spPr/>
      <dgm:t>
        <a:bodyPr/>
        <a:lstStyle/>
        <a:p>
          <a:pPr rtl="1"/>
          <a:endParaRPr lang="fa-IR"/>
        </a:p>
      </dgm:t>
    </dgm:pt>
    <dgm:pt modelId="{7B41DAD4-5E4B-4382-B017-9D6F1A41AD4A}" type="pres">
      <dgm:prSet presAssocID="{D33F1905-099E-4135-895B-DD3D64EA2B7B}" presName="connTx" presStyleLbl="parChTrans1D4" presStyleIdx="11" presStyleCnt="54"/>
      <dgm:spPr/>
      <dgm:t>
        <a:bodyPr/>
        <a:lstStyle/>
        <a:p>
          <a:pPr rtl="1"/>
          <a:endParaRPr lang="fa-IR"/>
        </a:p>
      </dgm:t>
    </dgm:pt>
    <dgm:pt modelId="{8D961B53-119D-4ED8-BAA9-16D31873F66A}" type="pres">
      <dgm:prSet presAssocID="{9DC202B5-4185-48A4-959B-44F22292C49D}" presName="root2" presStyleCnt="0"/>
      <dgm:spPr/>
    </dgm:pt>
    <dgm:pt modelId="{064197F4-0F4B-487A-A67A-897ED9CD8E64}" type="pres">
      <dgm:prSet presAssocID="{9DC202B5-4185-48A4-959B-44F22292C49D}" presName="LevelTwoTextNode" presStyleLbl="node4" presStyleIdx="11" presStyleCnt="54" custScaleX="652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8C8AA9A-FD8D-48F1-BD80-A0AA8F9E00E6}" type="pres">
      <dgm:prSet presAssocID="{9DC202B5-4185-48A4-959B-44F22292C49D}" presName="level3hierChild" presStyleCnt="0"/>
      <dgm:spPr/>
    </dgm:pt>
    <dgm:pt modelId="{C9CC5ACB-FF80-448E-B772-DC8E0FCAC0A4}" type="pres">
      <dgm:prSet presAssocID="{31A7BDF4-7BB0-450A-B013-9858D327E1F1}" presName="conn2-1" presStyleLbl="parChTrans1D4" presStyleIdx="12" presStyleCnt="54"/>
      <dgm:spPr/>
      <dgm:t>
        <a:bodyPr/>
        <a:lstStyle/>
        <a:p>
          <a:pPr rtl="1"/>
          <a:endParaRPr lang="fa-IR"/>
        </a:p>
      </dgm:t>
    </dgm:pt>
    <dgm:pt modelId="{BF3EDC63-F4EA-49AC-BF50-06AF646B18E3}" type="pres">
      <dgm:prSet presAssocID="{31A7BDF4-7BB0-450A-B013-9858D327E1F1}" presName="connTx" presStyleLbl="parChTrans1D4" presStyleIdx="12" presStyleCnt="54"/>
      <dgm:spPr/>
      <dgm:t>
        <a:bodyPr/>
        <a:lstStyle/>
        <a:p>
          <a:pPr rtl="1"/>
          <a:endParaRPr lang="fa-IR"/>
        </a:p>
      </dgm:t>
    </dgm:pt>
    <dgm:pt modelId="{7F7AE718-A2B5-4962-A9C3-509504E5AA2C}" type="pres">
      <dgm:prSet presAssocID="{75026BCA-BA28-49D6-A91A-F6B9F73A677C}" presName="root2" presStyleCnt="0"/>
      <dgm:spPr/>
    </dgm:pt>
    <dgm:pt modelId="{7D5FB25A-6D51-4190-9B8E-AFF09AC2D7E2}" type="pres">
      <dgm:prSet presAssocID="{75026BCA-BA28-49D6-A91A-F6B9F73A677C}" presName="LevelTwoTextNode" presStyleLbl="node4" presStyleIdx="12" presStyleCnt="54" custScaleX="5629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B9C4D89-81E7-42A6-A1B5-D3C9F6993BB1}" type="pres">
      <dgm:prSet presAssocID="{75026BCA-BA28-49D6-A91A-F6B9F73A677C}" presName="level3hierChild" presStyleCnt="0"/>
      <dgm:spPr/>
    </dgm:pt>
    <dgm:pt modelId="{B0735F2D-FE63-4F25-99D2-E0D0DDE15AD4}" type="pres">
      <dgm:prSet presAssocID="{B2875A24-FF6C-4D22-BA3C-90BF2CABBA9C}" presName="conn2-1" presStyleLbl="parChTrans1D4" presStyleIdx="13" presStyleCnt="54"/>
      <dgm:spPr/>
      <dgm:t>
        <a:bodyPr/>
        <a:lstStyle/>
        <a:p>
          <a:pPr rtl="1"/>
          <a:endParaRPr lang="fa-IR"/>
        </a:p>
      </dgm:t>
    </dgm:pt>
    <dgm:pt modelId="{C0C902E7-60E2-4699-9215-075F181C9A6D}" type="pres">
      <dgm:prSet presAssocID="{B2875A24-FF6C-4D22-BA3C-90BF2CABBA9C}" presName="connTx" presStyleLbl="parChTrans1D4" presStyleIdx="13" presStyleCnt="54"/>
      <dgm:spPr/>
      <dgm:t>
        <a:bodyPr/>
        <a:lstStyle/>
        <a:p>
          <a:pPr rtl="1"/>
          <a:endParaRPr lang="fa-IR"/>
        </a:p>
      </dgm:t>
    </dgm:pt>
    <dgm:pt modelId="{37E5CB2F-2F1C-4351-A567-A67814E3C53A}" type="pres">
      <dgm:prSet presAssocID="{AE77302C-99AE-44CA-98BC-49DC63B6DA33}" presName="root2" presStyleCnt="0"/>
      <dgm:spPr/>
    </dgm:pt>
    <dgm:pt modelId="{E0E5B35F-81F2-44FD-816D-3F2AC15CBF14}" type="pres">
      <dgm:prSet presAssocID="{AE77302C-99AE-44CA-98BC-49DC63B6DA33}" presName="LevelTwoTextNode" presStyleLbl="node4" presStyleIdx="13" presStyleCnt="54" custScaleX="492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629CA94-AC7A-496A-8718-9D705C3FADC2}" type="pres">
      <dgm:prSet presAssocID="{AE77302C-99AE-44CA-98BC-49DC63B6DA33}" presName="level3hierChild" presStyleCnt="0"/>
      <dgm:spPr/>
    </dgm:pt>
    <dgm:pt modelId="{901F6396-BEDF-46A4-A5DB-13E57A51FEFD}" type="pres">
      <dgm:prSet presAssocID="{F3450A09-8D56-4D12-80D6-336BC1E8F250}" presName="conn2-1" presStyleLbl="parChTrans1D4" presStyleIdx="14" presStyleCnt="54"/>
      <dgm:spPr/>
      <dgm:t>
        <a:bodyPr/>
        <a:lstStyle/>
        <a:p>
          <a:pPr rtl="1"/>
          <a:endParaRPr lang="fa-IR"/>
        </a:p>
      </dgm:t>
    </dgm:pt>
    <dgm:pt modelId="{10449C1B-41A9-45F3-B861-8F8A8FC25439}" type="pres">
      <dgm:prSet presAssocID="{F3450A09-8D56-4D12-80D6-336BC1E8F250}" presName="connTx" presStyleLbl="parChTrans1D4" presStyleIdx="14" presStyleCnt="54"/>
      <dgm:spPr/>
      <dgm:t>
        <a:bodyPr/>
        <a:lstStyle/>
        <a:p>
          <a:pPr rtl="1"/>
          <a:endParaRPr lang="fa-IR"/>
        </a:p>
      </dgm:t>
    </dgm:pt>
    <dgm:pt modelId="{AAF6DD98-215F-45C6-80D0-56C7CC8B63FB}" type="pres">
      <dgm:prSet presAssocID="{95A8CE42-00FF-474C-9A03-5F19DE24F23F}" presName="root2" presStyleCnt="0"/>
      <dgm:spPr/>
    </dgm:pt>
    <dgm:pt modelId="{D838D6F9-F6FA-4ABB-B85D-9F9E6367AE55}" type="pres">
      <dgm:prSet presAssocID="{95A8CE42-00FF-474C-9A03-5F19DE24F23F}" presName="LevelTwoTextNode" presStyleLbl="node4" presStyleIdx="14" presStyleCnt="54" custScaleY="19048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742AAE-6584-482D-93DC-F603F87AF998}" type="pres">
      <dgm:prSet presAssocID="{95A8CE42-00FF-474C-9A03-5F19DE24F23F}" presName="level3hierChild" presStyleCnt="0"/>
      <dgm:spPr/>
    </dgm:pt>
    <dgm:pt modelId="{93E3171E-6DBC-43C8-8D67-F2136E23E2C1}" type="pres">
      <dgm:prSet presAssocID="{AFFC4B3E-164A-4A3E-809B-C02972E844B6}" presName="conn2-1" presStyleLbl="parChTrans1D4" presStyleIdx="15" presStyleCnt="54"/>
      <dgm:spPr/>
      <dgm:t>
        <a:bodyPr/>
        <a:lstStyle/>
        <a:p>
          <a:pPr rtl="1"/>
          <a:endParaRPr lang="fa-IR"/>
        </a:p>
      </dgm:t>
    </dgm:pt>
    <dgm:pt modelId="{08CFE0CC-37C1-43A7-9BEB-B94EAD6B3B39}" type="pres">
      <dgm:prSet presAssocID="{AFFC4B3E-164A-4A3E-809B-C02972E844B6}" presName="connTx" presStyleLbl="parChTrans1D4" presStyleIdx="15" presStyleCnt="54"/>
      <dgm:spPr/>
      <dgm:t>
        <a:bodyPr/>
        <a:lstStyle/>
        <a:p>
          <a:pPr rtl="1"/>
          <a:endParaRPr lang="fa-IR"/>
        </a:p>
      </dgm:t>
    </dgm:pt>
    <dgm:pt modelId="{158B0754-3FC3-433A-BF1E-1D95C718D6AA}" type="pres">
      <dgm:prSet presAssocID="{F652F772-49B0-420F-9B10-10E764024C8B}" presName="root2" presStyleCnt="0"/>
      <dgm:spPr/>
    </dgm:pt>
    <dgm:pt modelId="{E288FC47-2C47-4833-8CC3-C8192E1ED5B9}" type="pres">
      <dgm:prSet presAssocID="{F652F772-49B0-420F-9B10-10E764024C8B}" presName="LevelTwoTextNode" presStyleLbl="node4" presStyleIdx="15" presStyleCnt="54" custScaleX="492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9555311-F8E2-4EE9-8ADC-23F8EE5448CF}" type="pres">
      <dgm:prSet presAssocID="{F652F772-49B0-420F-9B10-10E764024C8B}" presName="level3hierChild" presStyleCnt="0"/>
      <dgm:spPr/>
    </dgm:pt>
    <dgm:pt modelId="{BB6DFB6D-37D7-45CF-B0D0-D210111F2F4E}" type="pres">
      <dgm:prSet presAssocID="{39CF040B-C878-4C97-B7B5-C4C5FB5E6FE2}" presName="conn2-1" presStyleLbl="parChTrans1D4" presStyleIdx="16" presStyleCnt="54"/>
      <dgm:spPr/>
      <dgm:t>
        <a:bodyPr/>
        <a:lstStyle/>
        <a:p>
          <a:pPr rtl="1"/>
          <a:endParaRPr lang="fa-IR"/>
        </a:p>
      </dgm:t>
    </dgm:pt>
    <dgm:pt modelId="{3695EBCA-4584-4E62-BAEF-90693389EFA7}" type="pres">
      <dgm:prSet presAssocID="{39CF040B-C878-4C97-B7B5-C4C5FB5E6FE2}" presName="connTx" presStyleLbl="parChTrans1D4" presStyleIdx="16" presStyleCnt="54"/>
      <dgm:spPr/>
      <dgm:t>
        <a:bodyPr/>
        <a:lstStyle/>
        <a:p>
          <a:pPr rtl="1"/>
          <a:endParaRPr lang="fa-IR"/>
        </a:p>
      </dgm:t>
    </dgm:pt>
    <dgm:pt modelId="{10729F49-51D5-4C9C-80F5-86ABA3703347}" type="pres">
      <dgm:prSet presAssocID="{8134EA60-31CE-438F-ADDF-D20D47857528}" presName="root2" presStyleCnt="0"/>
      <dgm:spPr/>
    </dgm:pt>
    <dgm:pt modelId="{B17A2E33-0FBB-42B4-B9D3-0C9F6CF8D58B}" type="pres">
      <dgm:prSet presAssocID="{8134EA60-31CE-438F-ADDF-D20D47857528}" presName="LevelTwoTextNode" presStyleLbl="node4" presStyleIdx="16" presStyleCnt="54" custScaleY="1222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B079544-4364-405D-9A18-DD8427F458A7}" type="pres">
      <dgm:prSet presAssocID="{8134EA60-31CE-438F-ADDF-D20D47857528}" presName="level3hierChild" presStyleCnt="0"/>
      <dgm:spPr/>
    </dgm:pt>
    <dgm:pt modelId="{6AE0B028-3F3D-4E58-8F75-3E8928DA6564}" type="pres">
      <dgm:prSet presAssocID="{ED828651-52FF-48E9-9F58-42B1477E34DC}" presName="conn2-1" presStyleLbl="parChTrans1D4" presStyleIdx="17" presStyleCnt="54"/>
      <dgm:spPr/>
      <dgm:t>
        <a:bodyPr/>
        <a:lstStyle/>
        <a:p>
          <a:pPr rtl="1"/>
          <a:endParaRPr lang="fa-IR"/>
        </a:p>
      </dgm:t>
    </dgm:pt>
    <dgm:pt modelId="{66E0E9FF-6859-4336-AA3A-3E396A2E53C3}" type="pres">
      <dgm:prSet presAssocID="{ED828651-52FF-48E9-9F58-42B1477E34DC}" presName="connTx" presStyleLbl="parChTrans1D4" presStyleIdx="17" presStyleCnt="54"/>
      <dgm:spPr/>
      <dgm:t>
        <a:bodyPr/>
        <a:lstStyle/>
        <a:p>
          <a:pPr rtl="1"/>
          <a:endParaRPr lang="fa-IR"/>
        </a:p>
      </dgm:t>
    </dgm:pt>
    <dgm:pt modelId="{3F6BF7FF-AEB8-4C3A-B259-A10C6DAF9199}" type="pres">
      <dgm:prSet presAssocID="{71CE0EE0-DC59-48EE-B893-DF2D496F98F5}" presName="root2" presStyleCnt="0"/>
      <dgm:spPr/>
    </dgm:pt>
    <dgm:pt modelId="{70F41F06-845A-405C-A094-BA87E62E96B7}" type="pres">
      <dgm:prSet presAssocID="{71CE0EE0-DC59-48EE-B893-DF2D496F98F5}" presName="LevelTwoTextNode" presStyleLbl="node4" presStyleIdx="17" presStyleCnt="54" custScaleX="5629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9C5BDE2-DE5B-4B37-B62F-28C457B4E112}" type="pres">
      <dgm:prSet presAssocID="{71CE0EE0-DC59-48EE-B893-DF2D496F98F5}" presName="level3hierChild" presStyleCnt="0"/>
      <dgm:spPr/>
    </dgm:pt>
    <dgm:pt modelId="{46160649-9813-40CF-8A5B-10AA69572E74}" type="pres">
      <dgm:prSet presAssocID="{C11B1AD8-7EDA-4DC0-AAE0-7021C66FDBF8}" presName="conn2-1" presStyleLbl="parChTrans1D4" presStyleIdx="18" presStyleCnt="54"/>
      <dgm:spPr/>
      <dgm:t>
        <a:bodyPr/>
        <a:lstStyle/>
        <a:p>
          <a:pPr rtl="1"/>
          <a:endParaRPr lang="fa-IR"/>
        </a:p>
      </dgm:t>
    </dgm:pt>
    <dgm:pt modelId="{4EBDC39A-D943-43BF-8558-6CC4A4816431}" type="pres">
      <dgm:prSet presAssocID="{C11B1AD8-7EDA-4DC0-AAE0-7021C66FDBF8}" presName="connTx" presStyleLbl="parChTrans1D4" presStyleIdx="18" presStyleCnt="54"/>
      <dgm:spPr/>
      <dgm:t>
        <a:bodyPr/>
        <a:lstStyle/>
        <a:p>
          <a:pPr rtl="1"/>
          <a:endParaRPr lang="fa-IR"/>
        </a:p>
      </dgm:t>
    </dgm:pt>
    <dgm:pt modelId="{08C092CD-D124-4CF5-93F6-43E5250CDDF9}" type="pres">
      <dgm:prSet presAssocID="{FC1423C1-1A86-4F6E-9FDF-23C1F3E664BA}" presName="root2" presStyleCnt="0"/>
      <dgm:spPr/>
    </dgm:pt>
    <dgm:pt modelId="{8B5DEDFA-CA47-4736-8226-48FF87F90C91}" type="pres">
      <dgm:prSet presAssocID="{FC1423C1-1A86-4F6E-9FDF-23C1F3E664BA}" presName="LevelTwoTextNode" presStyleLbl="node4" presStyleIdx="18" presStyleCnt="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4B770F0-9147-41C6-90B4-64E921AF21AB}" type="pres">
      <dgm:prSet presAssocID="{FC1423C1-1A86-4F6E-9FDF-23C1F3E664BA}" presName="level3hierChild" presStyleCnt="0"/>
      <dgm:spPr/>
    </dgm:pt>
    <dgm:pt modelId="{5D4D04B1-991B-4D8E-8187-6E4C555A4B15}" type="pres">
      <dgm:prSet presAssocID="{A09824B4-C6AA-4343-BB19-059F7422DB9C}" presName="conn2-1" presStyleLbl="parChTrans1D4" presStyleIdx="19" presStyleCnt="54"/>
      <dgm:spPr/>
      <dgm:t>
        <a:bodyPr/>
        <a:lstStyle/>
        <a:p>
          <a:pPr rtl="1"/>
          <a:endParaRPr lang="fa-IR"/>
        </a:p>
      </dgm:t>
    </dgm:pt>
    <dgm:pt modelId="{BE7E7394-FB3E-43B3-9FCC-AFB661EF864A}" type="pres">
      <dgm:prSet presAssocID="{A09824B4-C6AA-4343-BB19-059F7422DB9C}" presName="connTx" presStyleLbl="parChTrans1D4" presStyleIdx="19" presStyleCnt="54"/>
      <dgm:spPr/>
      <dgm:t>
        <a:bodyPr/>
        <a:lstStyle/>
        <a:p>
          <a:pPr rtl="1"/>
          <a:endParaRPr lang="fa-IR"/>
        </a:p>
      </dgm:t>
    </dgm:pt>
    <dgm:pt modelId="{157F1AD4-A1FE-4F98-9A26-9063E0D5FC9D}" type="pres">
      <dgm:prSet presAssocID="{BE82D9D4-B6D1-41A1-A513-649DF51BD1AA}" presName="root2" presStyleCnt="0"/>
      <dgm:spPr/>
    </dgm:pt>
    <dgm:pt modelId="{A2AEBCE4-031E-4974-8007-24F5C99DFCA0}" type="pres">
      <dgm:prSet presAssocID="{BE82D9D4-B6D1-41A1-A513-649DF51BD1AA}" presName="LevelTwoTextNode" presStyleLbl="node4" presStyleIdx="19" presStyleCnt="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0333570-F565-4ABF-89A4-D19187D7FCFA}" type="pres">
      <dgm:prSet presAssocID="{BE82D9D4-B6D1-41A1-A513-649DF51BD1AA}" presName="level3hierChild" presStyleCnt="0"/>
      <dgm:spPr/>
    </dgm:pt>
    <dgm:pt modelId="{4E999142-A9DA-401C-86F0-308E60B5DCC5}" type="pres">
      <dgm:prSet presAssocID="{93F39F6F-B12E-4E77-8121-DABC830745E6}" presName="conn2-1" presStyleLbl="parChTrans1D4" presStyleIdx="20" presStyleCnt="54"/>
      <dgm:spPr/>
      <dgm:t>
        <a:bodyPr/>
        <a:lstStyle/>
        <a:p>
          <a:pPr rtl="1"/>
          <a:endParaRPr lang="fa-IR"/>
        </a:p>
      </dgm:t>
    </dgm:pt>
    <dgm:pt modelId="{9E03F941-A518-47B2-A038-784A6CDF4398}" type="pres">
      <dgm:prSet presAssocID="{93F39F6F-B12E-4E77-8121-DABC830745E6}" presName="connTx" presStyleLbl="parChTrans1D4" presStyleIdx="20" presStyleCnt="54"/>
      <dgm:spPr/>
      <dgm:t>
        <a:bodyPr/>
        <a:lstStyle/>
        <a:p>
          <a:pPr rtl="1"/>
          <a:endParaRPr lang="fa-IR"/>
        </a:p>
      </dgm:t>
    </dgm:pt>
    <dgm:pt modelId="{1B870F3C-8D61-446C-ADB3-EF85D1AA0720}" type="pres">
      <dgm:prSet presAssocID="{20FB0097-B649-4CFE-AABB-A8F7CD4EF6E6}" presName="root2" presStyleCnt="0"/>
      <dgm:spPr/>
    </dgm:pt>
    <dgm:pt modelId="{47E3B12F-FB7B-4F20-B715-3AB9780DCED9}" type="pres">
      <dgm:prSet presAssocID="{20FB0097-B649-4CFE-AABB-A8F7CD4EF6E6}" presName="LevelTwoTextNode" presStyleLbl="node4" presStyleIdx="20" presStyleCnt="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E3732E1-1560-4F30-B251-2A9CAA209B57}" type="pres">
      <dgm:prSet presAssocID="{20FB0097-B649-4CFE-AABB-A8F7CD4EF6E6}" presName="level3hierChild" presStyleCnt="0"/>
      <dgm:spPr/>
    </dgm:pt>
    <dgm:pt modelId="{B4A5604B-B809-40D2-980D-5C4E0EDBF6B3}" type="pres">
      <dgm:prSet presAssocID="{3E4CBFB8-BCB0-4A1A-B553-5BC105653C34}" presName="conn2-1" presStyleLbl="parChTrans1D4" presStyleIdx="21" presStyleCnt="54"/>
      <dgm:spPr/>
      <dgm:t>
        <a:bodyPr/>
        <a:lstStyle/>
        <a:p>
          <a:pPr rtl="1"/>
          <a:endParaRPr lang="fa-IR"/>
        </a:p>
      </dgm:t>
    </dgm:pt>
    <dgm:pt modelId="{3FBF34F0-3B7C-48C7-A6AB-FE89F21246C8}" type="pres">
      <dgm:prSet presAssocID="{3E4CBFB8-BCB0-4A1A-B553-5BC105653C34}" presName="connTx" presStyleLbl="parChTrans1D4" presStyleIdx="21" presStyleCnt="54"/>
      <dgm:spPr/>
      <dgm:t>
        <a:bodyPr/>
        <a:lstStyle/>
        <a:p>
          <a:pPr rtl="1"/>
          <a:endParaRPr lang="fa-IR"/>
        </a:p>
      </dgm:t>
    </dgm:pt>
    <dgm:pt modelId="{F22D831B-26DC-4577-9C18-FF5A0881E7FA}" type="pres">
      <dgm:prSet presAssocID="{81114265-1F52-49AB-A380-161F52A851F9}" presName="root2" presStyleCnt="0"/>
      <dgm:spPr/>
    </dgm:pt>
    <dgm:pt modelId="{2913656D-4868-4551-957F-153CD5979C11}" type="pres">
      <dgm:prSet presAssocID="{81114265-1F52-49AB-A380-161F52A851F9}" presName="LevelTwoTextNode" presStyleLbl="node4" presStyleIdx="21" presStyleCnt="54" custScaleX="1172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63753C-E05D-4BFE-87C2-2349F86B49A2}" type="pres">
      <dgm:prSet presAssocID="{81114265-1F52-49AB-A380-161F52A851F9}" presName="level3hierChild" presStyleCnt="0"/>
      <dgm:spPr/>
    </dgm:pt>
    <dgm:pt modelId="{5BA00D9C-3BC6-4CC8-A28A-12BFF34BE810}" type="pres">
      <dgm:prSet presAssocID="{6CE7CF6F-0F8A-4EE0-9095-1B35B2747597}" presName="conn2-1" presStyleLbl="parChTrans1D4" presStyleIdx="22" presStyleCnt="54"/>
      <dgm:spPr/>
      <dgm:t>
        <a:bodyPr/>
        <a:lstStyle/>
        <a:p>
          <a:pPr rtl="1"/>
          <a:endParaRPr lang="fa-IR"/>
        </a:p>
      </dgm:t>
    </dgm:pt>
    <dgm:pt modelId="{9AFED8D3-C488-4335-9CAD-DFC85E27D820}" type="pres">
      <dgm:prSet presAssocID="{6CE7CF6F-0F8A-4EE0-9095-1B35B2747597}" presName="connTx" presStyleLbl="parChTrans1D4" presStyleIdx="22" presStyleCnt="54"/>
      <dgm:spPr/>
      <dgm:t>
        <a:bodyPr/>
        <a:lstStyle/>
        <a:p>
          <a:pPr rtl="1"/>
          <a:endParaRPr lang="fa-IR"/>
        </a:p>
      </dgm:t>
    </dgm:pt>
    <dgm:pt modelId="{E6FD6AD8-4352-4088-BA86-5F200BD19C55}" type="pres">
      <dgm:prSet presAssocID="{D2EF04A8-6B71-42E3-9743-2E1529A1A0F6}" presName="root2" presStyleCnt="0"/>
      <dgm:spPr/>
    </dgm:pt>
    <dgm:pt modelId="{3879B8FA-0000-486C-9B72-9BF35D1C73E4}" type="pres">
      <dgm:prSet presAssocID="{D2EF04A8-6B71-42E3-9743-2E1529A1A0F6}" presName="LevelTwoTextNode" presStyleLbl="node4" presStyleIdx="22" presStyleCnt="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FE0CC1C-131D-45A8-99BB-E95CA7FC3E1E}" type="pres">
      <dgm:prSet presAssocID="{D2EF04A8-6B71-42E3-9743-2E1529A1A0F6}" presName="level3hierChild" presStyleCnt="0"/>
      <dgm:spPr/>
    </dgm:pt>
    <dgm:pt modelId="{B79B1C76-D6E2-4B5C-A9B1-0A3EE517EA87}" type="pres">
      <dgm:prSet presAssocID="{BBD2D4AF-0E8E-4438-B890-AF374F6C531D}" presName="conn2-1" presStyleLbl="parChTrans1D4" presStyleIdx="23" presStyleCnt="54"/>
      <dgm:spPr/>
      <dgm:t>
        <a:bodyPr/>
        <a:lstStyle/>
        <a:p>
          <a:pPr rtl="1"/>
          <a:endParaRPr lang="fa-IR"/>
        </a:p>
      </dgm:t>
    </dgm:pt>
    <dgm:pt modelId="{8837935F-8363-411B-AC8A-2EE7965DCBC2}" type="pres">
      <dgm:prSet presAssocID="{BBD2D4AF-0E8E-4438-B890-AF374F6C531D}" presName="connTx" presStyleLbl="parChTrans1D4" presStyleIdx="23" presStyleCnt="54"/>
      <dgm:spPr/>
      <dgm:t>
        <a:bodyPr/>
        <a:lstStyle/>
        <a:p>
          <a:pPr rtl="1"/>
          <a:endParaRPr lang="fa-IR"/>
        </a:p>
      </dgm:t>
    </dgm:pt>
    <dgm:pt modelId="{8D18AD2A-EFDF-48EC-B38E-BE40D66FFA2F}" type="pres">
      <dgm:prSet presAssocID="{1C8887F4-98EF-410C-B28F-54CDB2D3D23E}" presName="root2" presStyleCnt="0"/>
      <dgm:spPr/>
    </dgm:pt>
    <dgm:pt modelId="{8527C403-BCF6-44CD-A46E-2B612033739C}" type="pres">
      <dgm:prSet presAssocID="{1C8887F4-98EF-410C-B28F-54CDB2D3D23E}" presName="LevelTwoTextNode" presStyleLbl="node4" presStyleIdx="23" presStyleCnt="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29FB74-207F-4939-A1F2-95B364FE9B50}" type="pres">
      <dgm:prSet presAssocID="{1C8887F4-98EF-410C-B28F-54CDB2D3D23E}" presName="level3hierChild" presStyleCnt="0"/>
      <dgm:spPr/>
    </dgm:pt>
    <dgm:pt modelId="{E1A8C232-B64C-4484-A510-1C12959C76C3}" type="pres">
      <dgm:prSet presAssocID="{02C62E5C-4271-4158-A668-40D718C2912E}" presName="conn2-1" presStyleLbl="parChTrans1D4" presStyleIdx="24" presStyleCnt="54"/>
      <dgm:spPr/>
      <dgm:t>
        <a:bodyPr/>
        <a:lstStyle/>
        <a:p>
          <a:pPr rtl="1"/>
          <a:endParaRPr lang="fa-IR"/>
        </a:p>
      </dgm:t>
    </dgm:pt>
    <dgm:pt modelId="{11E1A314-C206-4534-A78E-81D539E66C69}" type="pres">
      <dgm:prSet presAssocID="{02C62E5C-4271-4158-A668-40D718C2912E}" presName="connTx" presStyleLbl="parChTrans1D4" presStyleIdx="24" presStyleCnt="54"/>
      <dgm:spPr/>
      <dgm:t>
        <a:bodyPr/>
        <a:lstStyle/>
        <a:p>
          <a:pPr rtl="1"/>
          <a:endParaRPr lang="fa-IR"/>
        </a:p>
      </dgm:t>
    </dgm:pt>
    <dgm:pt modelId="{DBBEF654-8D4C-4959-9FEB-96016AD35413}" type="pres">
      <dgm:prSet presAssocID="{57995521-7615-46F7-9CF1-79A9AA618605}" presName="root2" presStyleCnt="0"/>
      <dgm:spPr/>
    </dgm:pt>
    <dgm:pt modelId="{AB6FEB56-6870-4861-9412-AEC48DCAA1E5}" type="pres">
      <dgm:prSet presAssocID="{57995521-7615-46F7-9CF1-79A9AA618605}" presName="LevelTwoTextNode" presStyleLbl="node4" presStyleIdx="24" presStyleCnt="54" custScaleX="1172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4854DBF-2EE8-45A6-8431-69A07C109FF8}" type="pres">
      <dgm:prSet presAssocID="{57995521-7615-46F7-9CF1-79A9AA618605}" presName="level3hierChild" presStyleCnt="0"/>
      <dgm:spPr/>
    </dgm:pt>
    <dgm:pt modelId="{5ADFC18C-7795-45E0-A818-A21E23BDEC9F}" type="pres">
      <dgm:prSet presAssocID="{93A6E27F-7D93-4F8E-83C3-A6B53AEE83F1}" presName="conn2-1" presStyleLbl="parChTrans1D4" presStyleIdx="25" presStyleCnt="54"/>
      <dgm:spPr/>
      <dgm:t>
        <a:bodyPr/>
        <a:lstStyle/>
        <a:p>
          <a:pPr rtl="1"/>
          <a:endParaRPr lang="fa-IR"/>
        </a:p>
      </dgm:t>
    </dgm:pt>
    <dgm:pt modelId="{02B9A8B9-33AB-46B8-ABCB-99FC5227ABA7}" type="pres">
      <dgm:prSet presAssocID="{93A6E27F-7D93-4F8E-83C3-A6B53AEE83F1}" presName="connTx" presStyleLbl="parChTrans1D4" presStyleIdx="25" presStyleCnt="54"/>
      <dgm:spPr/>
      <dgm:t>
        <a:bodyPr/>
        <a:lstStyle/>
        <a:p>
          <a:pPr rtl="1"/>
          <a:endParaRPr lang="fa-IR"/>
        </a:p>
      </dgm:t>
    </dgm:pt>
    <dgm:pt modelId="{50A20F3F-71F0-4C37-975F-30D9842F9556}" type="pres">
      <dgm:prSet presAssocID="{0F4CAA91-28F1-4B55-A892-B21A8B221B2D}" presName="root2" presStyleCnt="0"/>
      <dgm:spPr/>
    </dgm:pt>
    <dgm:pt modelId="{71428F59-FC06-4825-ADA9-DDCC658B0E3E}" type="pres">
      <dgm:prSet presAssocID="{0F4CAA91-28F1-4B55-A892-B21A8B221B2D}" presName="LevelTwoTextNode" presStyleLbl="node4" presStyleIdx="25" presStyleCnt="54" custScaleX="2217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410A57A-EC15-4EE4-9F3B-326A57A1FDAE}" type="pres">
      <dgm:prSet presAssocID="{0F4CAA91-28F1-4B55-A892-B21A8B221B2D}" presName="level3hierChild" presStyleCnt="0"/>
      <dgm:spPr/>
    </dgm:pt>
    <dgm:pt modelId="{818C5693-50E1-43FB-8FDA-DCA71BFB610B}" type="pres">
      <dgm:prSet presAssocID="{0427B8F5-F6D0-4A97-940E-AD69A6BA23A2}" presName="conn2-1" presStyleLbl="parChTrans1D4" presStyleIdx="26" presStyleCnt="54"/>
      <dgm:spPr/>
      <dgm:t>
        <a:bodyPr/>
        <a:lstStyle/>
        <a:p>
          <a:pPr rtl="1"/>
          <a:endParaRPr lang="fa-IR"/>
        </a:p>
      </dgm:t>
    </dgm:pt>
    <dgm:pt modelId="{2DDCE146-9460-428C-935D-C392EEE42EBD}" type="pres">
      <dgm:prSet presAssocID="{0427B8F5-F6D0-4A97-940E-AD69A6BA23A2}" presName="connTx" presStyleLbl="parChTrans1D4" presStyleIdx="26" presStyleCnt="54"/>
      <dgm:spPr/>
      <dgm:t>
        <a:bodyPr/>
        <a:lstStyle/>
        <a:p>
          <a:pPr rtl="1"/>
          <a:endParaRPr lang="fa-IR"/>
        </a:p>
      </dgm:t>
    </dgm:pt>
    <dgm:pt modelId="{90DA3496-60ED-4854-8DD2-4B03393DFAF4}" type="pres">
      <dgm:prSet presAssocID="{8961807E-96DB-4BF4-9284-970962E25855}" presName="root2" presStyleCnt="0"/>
      <dgm:spPr/>
    </dgm:pt>
    <dgm:pt modelId="{F1E490DE-269E-4E50-9079-A15E6F6CE157}" type="pres">
      <dgm:prSet presAssocID="{8961807E-96DB-4BF4-9284-970962E25855}" presName="LevelTwoTextNode" presStyleLbl="node4" presStyleIdx="26" presStyleCnt="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9DA3AA-B4B0-491C-97C2-D8EC07A00376}" type="pres">
      <dgm:prSet presAssocID="{8961807E-96DB-4BF4-9284-970962E25855}" presName="level3hierChild" presStyleCnt="0"/>
      <dgm:spPr/>
    </dgm:pt>
    <dgm:pt modelId="{B68FB36D-585D-4792-9482-F5126268B67F}" type="pres">
      <dgm:prSet presAssocID="{EB95BC13-D91C-4425-8827-5EE76BB0E28A}" presName="conn2-1" presStyleLbl="parChTrans1D4" presStyleIdx="27" presStyleCnt="54"/>
      <dgm:spPr/>
      <dgm:t>
        <a:bodyPr/>
        <a:lstStyle/>
        <a:p>
          <a:pPr rtl="1"/>
          <a:endParaRPr lang="fa-IR"/>
        </a:p>
      </dgm:t>
    </dgm:pt>
    <dgm:pt modelId="{B890323B-28CC-420D-BAE2-BEE24CF76A93}" type="pres">
      <dgm:prSet presAssocID="{EB95BC13-D91C-4425-8827-5EE76BB0E28A}" presName="connTx" presStyleLbl="parChTrans1D4" presStyleIdx="27" presStyleCnt="54"/>
      <dgm:spPr/>
      <dgm:t>
        <a:bodyPr/>
        <a:lstStyle/>
        <a:p>
          <a:pPr rtl="1"/>
          <a:endParaRPr lang="fa-IR"/>
        </a:p>
      </dgm:t>
    </dgm:pt>
    <dgm:pt modelId="{529B98AD-1F9E-4B6D-8F4F-9419471093E5}" type="pres">
      <dgm:prSet presAssocID="{6187A285-7837-4D08-BC2E-58C5B58E4749}" presName="root2" presStyleCnt="0"/>
      <dgm:spPr/>
    </dgm:pt>
    <dgm:pt modelId="{39B42508-59C7-49BE-91BD-72A21D5CB956}" type="pres">
      <dgm:prSet presAssocID="{6187A285-7837-4D08-BC2E-58C5B58E4749}" presName="LevelTwoTextNode" presStyleLbl="node4" presStyleIdx="27" presStyleCnt="54" custScaleX="793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78151D3-C7E8-46E7-ACCD-20CB51EEC739}" type="pres">
      <dgm:prSet presAssocID="{6187A285-7837-4D08-BC2E-58C5B58E4749}" presName="level3hierChild" presStyleCnt="0"/>
      <dgm:spPr/>
    </dgm:pt>
    <dgm:pt modelId="{13D6B9CB-FCCF-433B-92FB-170DB4C3EB56}" type="pres">
      <dgm:prSet presAssocID="{92F52544-B814-4B04-BD49-A7E00D7C7B9E}" presName="conn2-1" presStyleLbl="parChTrans1D4" presStyleIdx="28" presStyleCnt="54"/>
      <dgm:spPr/>
      <dgm:t>
        <a:bodyPr/>
        <a:lstStyle/>
        <a:p>
          <a:pPr rtl="1"/>
          <a:endParaRPr lang="fa-IR"/>
        </a:p>
      </dgm:t>
    </dgm:pt>
    <dgm:pt modelId="{7B5685CB-792D-4848-936D-05A89EF37E3C}" type="pres">
      <dgm:prSet presAssocID="{92F52544-B814-4B04-BD49-A7E00D7C7B9E}" presName="connTx" presStyleLbl="parChTrans1D4" presStyleIdx="28" presStyleCnt="54"/>
      <dgm:spPr/>
      <dgm:t>
        <a:bodyPr/>
        <a:lstStyle/>
        <a:p>
          <a:pPr rtl="1"/>
          <a:endParaRPr lang="fa-IR"/>
        </a:p>
      </dgm:t>
    </dgm:pt>
    <dgm:pt modelId="{97D6E631-D09B-440D-B8D5-9950857F2842}" type="pres">
      <dgm:prSet presAssocID="{F35A5B8B-70CB-413A-A00B-9AE83AECAA25}" presName="root2" presStyleCnt="0"/>
      <dgm:spPr/>
    </dgm:pt>
    <dgm:pt modelId="{1271EC04-2812-4E1A-88CF-6D90E92C00FB}" type="pres">
      <dgm:prSet presAssocID="{F35A5B8B-70CB-413A-A00B-9AE83AECAA25}" presName="LevelTwoTextNode" presStyleLbl="node4" presStyleIdx="28" presStyleCnt="54" custScaleX="793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3644593-E860-4718-A06F-179C00020CB7}" type="pres">
      <dgm:prSet presAssocID="{F35A5B8B-70CB-413A-A00B-9AE83AECAA25}" presName="level3hierChild" presStyleCnt="0"/>
      <dgm:spPr/>
    </dgm:pt>
    <dgm:pt modelId="{5E5A0BC9-E767-45B2-9D53-72F4D5DA9816}" type="pres">
      <dgm:prSet presAssocID="{B9435788-A4E7-457E-BA9D-EFF6AF711527}" presName="conn2-1" presStyleLbl="parChTrans1D4" presStyleIdx="29" presStyleCnt="54"/>
      <dgm:spPr/>
      <dgm:t>
        <a:bodyPr/>
        <a:lstStyle/>
        <a:p>
          <a:pPr rtl="1"/>
          <a:endParaRPr lang="fa-IR"/>
        </a:p>
      </dgm:t>
    </dgm:pt>
    <dgm:pt modelId="{EEA05DF7-B89F-447F-84CA-7EE6E87C91BD}" type="pres">
      <dgm:prSet presAssocID="{B9435788-A4E7-457E-BA9D-EFF6AF711527}" presName="connTx" presStyleLbl="parChTrans1D4" presStyleIdx="29" presStyleCnt="54"/>
      <dgm:spPr/>
      <dgm:t>
        <a:bodyPr/>
        <a:lstStyle/>
        <a:p>
          <a:pPr rtl="1"/>
          <a:endParaRPr lang="fa-IR"/>
        </a:p>
      </dgm:t>
    </dgm:pt>
    <dgm:pt modelId="{9749DE75-9A5B-4838-82D6-161D82A06A98}" type="pres">
      <dgm:prSet presAssocID="{18D50C50-38B8-455E-89F5-0AC05EF15C0A}" presName="root2" presStyleCnt="0"/>
      <dgm:spPr/>
    </dgm:pt>
    <dgm:pt modelId="{89D3C738-E4F5-42C4-B32E-46949AE2DE77}" type="pres">
      <dgm:prSet presAssocID="{18D50C50-38B8-455E-89F5-0AC05EF15C0A}" presName="LevelTwoTextNode" presStyleLbl="node4" presStyleIdx="29" presStyleCnt="54" custScaleX="203982" custScaleY="1294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F955E90-43FA-4FC9-81B8-DD112D312EA7}" type="pres">
      <dgm:prSet presAssocID="{18D50C50-38B8-455E-89F5-0AC05EF15C0A}" presName="level3hierChild" presStyleCnt="0"/>
      <dgm:spPr/>
    </dgm:pt>
    <dgm:pt modelId="{5182FE10-FE18-4113-B582-2645B87351CA}" type="pres">
      <dgm:prSet presAssocID="{84115775-B56D-4887-8854-5EA1185CB0D2}" presName="conn2-1" presStyleLbl="parChTrans1D4" presStyleIdx="30" presStyleCnt="54"/>
      <dgm:spPr/>
      <dgm:t>
        <a:bodyPr/>
        <a:lstStyle/>
        <a:p>
          <a:pPr rtl="1"/>
          <a:endParaRPr lang="fa-IR"/>
        </a:p>
      </dgm:t>
    </dgm:pt>
    <dgm:pt modelId="{ACF9ED57-CCEB-4B04-A760-6255BBB3B50D}" type="pres">
      <dgm:prSet presAssocID="{84115775-B56D-4887-8854-5EA1185CB0D2}" presName="connTx" presStyleLbl="parChTrans1D4" presStyleIdx="30" presStyleCnt="54"/>
      <dgm:spPr/>
      <dgm:t>
        <a:bodyPr/>
        <a:lstStyle/>
        <a:p>
          <a:pPr rtl="1"/>
          <a:endParaRPr lang="fa-IR"/>
        </a:p>
      </dgm:t>
    </dgm:pt>
    <dgm:pt modelId="{BB54A5E1-7C2C-4B2D-BBD9-E8B1DBC61B4A}" type="pres">
      <dgm:prSet presAssocID="{7B20745A-2FDB-4459-BF73-919EAA3C17E0}" presName="root2" presStyleCnt="0"/>
      <dgm:spPr/>
    </dgm:pt>
    <dgm:pt modelId="{6BA6D8A2-94B7-4C22-A595-69B5F1D87B3A}" type="pres">
      <dgm:prSet presAssocID="{7B20745A-2FDB-4459-BF73-919EAA3C17E0}" presName="LevelTwoTextNode" presStyleLbl="node4" presStyleIdx="30" presStyleCnt="54" custScaleX="1172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38EFBB9-3133-44D9-91C8-B88FA9402D24}" type="pres">
      <dgm:prSet presAssocID="{7B20745A-2FDB-4459-BF73-919EAA3C17E0}" presName="level3hierChild" presStyleCnt="0"/>
      <dgm:spPr/>
    </dgm:pt>
    <dgm:pt modelId="{0F53AB8F-213E-4656-8466-92E49D2342A0}" type="pres">
      <dgm:prSet presAssocID="{F6E66ECE-4C3F-4D7A-A1EC-3829898046F7}" presName="conn2-1" presStyleLbl="parChTrans1D4" presStyleIdx="31" presStyleCnt="54"/>
      <dgm:spPr/>
      <dgm:t>
        <a:bodyPr/>
        <a:lstStyle/>
        <a:p>
          <a:pPr rtl="1"/>
          <a:endParaRPr lang="fa-IR"/>
        </a:p>
      </dgm:t>
    </dgm:pt>
    <dgm:pt modelId="{149B3D47-485F-4135-8D6E-B0D6898CBA44}" type="pres">
      <dgm:prSet presAssocID="{F6E66ECE-4C3F-4D7A-A1EC-3829898046F7}" presName="connTx" presStyleLbl="parChTrans1D4" presStyleIdx="31" presStyleCnt="54"/>
      <dgm:spPr/>
      <dgm:t>
        <a:bodyPr/>
        <a:lstStyle/>
        <a:p>
          <a:pPr rtl="1"/>
          <a:endParaRPr lang="fa-IR"/>
        </a:p>
      </dgm:t>
    </dgm:pt>
    <dgm:pt modelId="{2BDFCD9D-1F03-4864-ABD9-63904264A5FF}" type="pres">
      <dgm:prSet presAssocID="{CB618A98-EAAF-49F3-A4FE-5ABAAF4D0F86}" presName="root2" presStyleCnt="0"/>
      <dgm:spPr/>
    </dgm:pt>
    <dgm:pt modelId="{F63C14B2-E1E5-44BE-98FB-508280986AB4}" type="pres">
      <dgm:prSet presAssocID="{CB618A98-EAAF-49F3-A4FE-5ABAAF4D0F86}" presName="LevelTwoTextNode" presStyleLbl="node4" presStyleIdx="31" presStyleCnt="54" custScaleX="221736" custScaleY="1222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8C9470A-426E-4902-8872-E8D9F88A71BC}" type="pres">
      <dgm:prSet presAssocID="{CB618A98-EAAF-49F3-A4FE-5ABAAF4D0F86}" presName="level3hierChild" presStyleCnt="0"/>
      <dgm:spPr/>
    </dgm:pt>
    <dgm:pt modelId="{A559C85C-7BC0-4864-B78B-5C1B7A3D5C61}" type="pres">
      <dgm:prSet presAssocID="{53AB91DB-6953-4014-9844-AA1651C31429}" presName="conn2-1" presStyleLbl="parChTrans1D4" presStyleIdx="32" presStyleCnt="54"/>
      <dgm:spPr/>
      <dgm:t>
        <a:bodyPr/>
        <a:lstStyle/>
        <a:p>
          <a:pPr rtl="1"/>
          <a:endParaRPr lang="fa-IR"/>
        </a:p>
      </dgm:t>
    </dgm:pt>
    <dgm:pt modelId="{C6B7F500-3BD6-4B85-A5CC-2442232282A8}" type="pres">
      <dgm:prSet presAssocID="{53AB91DB-6953-4014-9844-AA1651C31429}" presName="connTx" presStyleLbl="parChTrans1D4" presStyleIdx="32" presStyleCnt="54"/>
      <dgm:spPr/>
      <dgm:t>
        <a:bodyPr/>
        <a:lstStyle/>
        <a:p>
          <a:pPr rtl="1"/>
          <a:endParaRPr lang="fa-IR"/>
        </a:p>
      </dgm:t>
    </dgm:pt>
    <dgm:pt modelId="{D1F50F1A-5ED1-4432-A9FC-219DC4D301BF}" type="pres">
      <dgm:prSet presAssocID="{07ECA162-6359-42C4-A609-B4B9A9019E43}" presName="root2" presStyleCnt="0"/>
      <dgm:spPr/>
    </dgm:pt>
    <dgm:pt modelId="{D174EC2D-FB90-4D96-9BC4-D1B0F1F19C01}" type="pres">
      <dgm:prSet presAssocID="{07ECA162-6359-42C4-A609-B4B9A9019E43}" presName="LevelTwoTextNode" presStyleLbl="node4" presStyleIdx="32" presStyleCnt="54" custScaleX="448544" custScaleY="1222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EB56C5-1D1B-4428-AC40-132585C9EAD6}" type="pres">
      <dgm:prSet presAssocID="{07ECA162-6359-42C4-A609-B4B9A9019E43}" presName="level3hierChild" presStyleCnt="0"/>
      <dgm:spPr/>
    </dgm:pt>
    <dgm:pt modelId="{1E36A26E-07E1-4868-BD90-F99FFFEA2B53}" type="pres">
      <dgm:prSet presAssocID="{599BFE16-B480-4141-B282-60D0D41DA850}" presName="conn2-1" presStyleLbl="parChTrans1D4" presStyleIdx="33" presStyleCnt="54"/>
      <dgm:spPr/>
      <dgm:t>
        <a:bodyPr/>
        <a:lstStyle/>
        <a:p>
          <a:pPr rtl="1"/>
          <a:endParaRPr lang="fa-IR"/>
        </a:p>
      </dgm:t>
    </dgm:pt>
    <dgm:pt modelId="{89246C9C-136D-48A6-9F5B-4B19B652B671}" type="pres">
      <dgm:prSet presAssocID="{599BFE16-B480-4141-B282-60D0D41DA850}" presName="connTx" presStyleLbl="parChTrans1D4" presStyleIdx="33" presStyleCnt="54"/>
      <dgm:spPr/>
      <dgm:t>
        <a:bodyPr/>
        <a:lstStyle/>
        <a:p>
          <a:pPr rtl="1"/>
          <a:endParaRPr lang="fa-IR"/>
        </a:p>
      </dgm:t>
    </dgm:pt>
    <dgm:pt modelId="{A4282674-19DA-4998-AFFB-A7457FA20CA3}" type="pres">
      <dgm:prSet presAssocID="{58A6FE3E-98D7-4BAB-B57B-C417F4F2A892}" presName="root2" presStyleCnt="0"/>
      <dgm:spPr/>
    </dgm:pt>
    <dgm:pt modelId="{5F4D48FB-154C-48E4-8587-37BF0C63E0BA}" type="pres">
      <dgm:prSet presAssocID="{58A6FE3E-98D7-4BAB-B57B-C417F4F2A892}" presName="LevelTwoTextNode" presStyleLbl="node4" presStyleIdx="33" presStyleCnt="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3C6B0AB-2F60-45D0-B1A0-D54D5E9E88C3}" type="pres">
      <dgm:prSet presAssocID="{58A6FE3E-98D7-4BAB-B57B-C417F4F2A892}" presName="level3hierChild" presStyleCnt="0"/>
      <dgm:spPr/>
    </dgm:pt>
    <dgm:pt modelId="{FAB4A3FF-6D8D-4B2E-AB1C-B00D5B13AC89}" type="pres">
      <dgm:prSet presAssocID="{12B486CB-0272-4408-ACAE-15C4F4CAA60D}" presName="conn2-1" presStyleLbl="parChTrans1D4" presStyleIdx="34" presStyleCnt="54"/>
      <dgm:spPr/>
      <dgm:t>
        <a:bodyPr/>
        <a:lstStyle/>
        <a:p>
          <a:pPr rtl="1"/>
          <a:endParaRPr lang="fa-IR"/>
        </a:p>
      </dgm:t>
    </dgm:pt>
    <dgm:pt modelId="{671255E0-A795-49F8-ABB8-C5CE9129648E}" type="pres">
      <dgm:prSet presAssocID="{12B486CB-0272-4408-ACAE-15C4F4CAA60D}" presName="connTx" presStyleLbl="parChTrans1D4" presStyleIdx="34" presStyleCnt="54"/>
      <dgm:spPr/>
      <dgm:t>
        <a:bodyPr/>
        <a:lstStyle/>
        <a:p>
          <a:pPr rtl="1"/>
          <a:endParaRPr lang="fa-IR"/>
        </a:p>
      </dgm:t>
    </dgm:pt>
    <dgm:pt modelId="{6AD957BF-00F1-427C-BD17-C4294FB46B40}" type="pres">
      <dgm:prSet presAssocID="{092DDCBC-08C0-474F-8AC6-98A9104F90A8}" presName="root2" presStyleCnt="0"/>
      <dgm:spPr/>
    </dgm:pt>
    <dgm:pt modelId="{B6F3B95F-FF44-4ACC-8008-B6F3F0149052}" type="pres">
      <dgm:prSet presAssocID="{092DDCBC-08C0-474F-8AC6-98A9104F90A8}" presName="LevelTwoTextNode" presStyleLbl="node4" presStyleIdx="34" presStyleCnt="54" custScaleX="1172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25B93BF-92AB-4CB4-9916-FE0D699F26F2}" type="pres">
      <dgm:prSet presAssocID="{092DDCBC-08C0-474F-8AC6-98A9104F90A8}" presName="level3hierChild" presStyleCnt="0"/>
      <dgm:spPr/>
    </dgm:pt>
    <dgm:pt modelId="{F2036A84-E5CE-4B10-AE68-93FC2023B17D}" type="pres">
      <dgm:prSet presAssocID="{469BFB87-2CB9-4CDB-AAB0-672F18314A28}" presName="conn2-1" presStyleLbl="parChTrans1D4" presStyleIdx="35" presStyleCnt="54"/>
      <dgm:spPr/>
      <dgm:t>
        <a:bodyPr/>
        <a:lstStyle/>
        <a:p>
          <a:pPr rtl="1"/>
          <a:endParaRPr lang="fa-IR"/>
        </a:p>
      </dgm:t>
    </dgm:pt>
    <dgm:pt modelId="{05E0584F-7AA4-46D8-AC8B-BF5ED20F5D17}" type="pres">
      <dgm:prSet presAssocID="{469BFB87-2CB9-4CDB-AAB0-672F18314A28}" presName="connTx" presStyleLbl="parChTrans1D4" presStyleIdx="35" presStyleCnt="54"/>
      <dgm:spPr/>
      <dgm:t>
        <a:bodyPr/>
        <a:lstStyle/>
        <a:p>
          <a:pPr rtl="1"/>
          <a:endParaRPr lang="fa-IR"/>
        </a:p>
      </dgm:t>
    </dgm:pt>
    <dgm:pt modelId="{CF7DCE7F-B9F0-491B-9A05-9CA601CBA20D}" type="pres">
      <dgm:prSet presAssocID="{7E2D5F66-ECF7-413F-88CA-01AE47605448}" presName="root2" presStyleCnt="0"/>
      <dgm:spPr/>
    </dgm:pt>
    <dgm:pt modelId="{CEFB3DD3-FFA8-4ED2-A0C3-53B24B22BF84}" type="pres">
      <dgm:prSet presAssocID="{7E2D5F66-ECF7-413F-88CA-01AE47605448}" presName="LevelTwoTextNode" presStyleLbl="node4" presStyleIdx="35" presStyleCnt="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1367449-D248-420A-A2BC-C4830A5162B0}" type="pres">
      <dgm:prSet presAssocID="{7E2D5F66-ECF7-413F-88CA-01AE47605448}" presName="level3hierChild" presStyleCnt="0"/>
      <dgm:spPr/>
    </dgm:pt>
    <dgm:pt modelId="{334FB9CF-42BE-4E43-A24D-298327098596}" type="pres">
      <dgm:prSet presAssocID="{F69D8282-F1A3-45BA-AE37-9E415F2CE3CD}" presName="conn2-1" presStyleLbl="parChTrans1D4" presStyleIdx="36" presStyleCnt="54"/>
      <dgm:spPr/>
      <dgm:t>
        <a:bodyPr/>
        <a:lstStyle/>
        <a:p>
          <a:pPr rtl="1"/>
          <a:endParaRPr lang="fa-IR"/>
        </a:p>
      </dgm:t>
    </dgm:pt>
    <dgm:pt modelId="{92C6D097-BE13-4A91-9D95-862B85AC6FD1}" type="pres">
      <dgm:prSet presAssocID="{F69D8282-F1A3-45BA-AE37-9E415F2CE3CD}" presName="connTx" presStyleLbl="parChTrans1D4" presStyleIdx="36" presStyleCnt="54"/>
      <dgm:spPr/>
      <dgm:t>
        <a:bodyPr/>
        <a:lstStyle/>
        <a:p>
          <a:pPr rtl="1"/>
          <a:endParaRPr lang="fa-IR"/>
        </a:p>
      </dgm:t>
    </dgm:pt>
    <dgm:pt modelId="{B069C66B-0D31-492D-A9E6-88027F9912F1}" type="pres">
      <dgm:prSet presAssocID="{AF9E66EE-F65D-4062-9642-35A1FE1E970C}" presName="root2" presStyleCnt="0"/>
      <dgm:spPr/>
    </dgm:pt>
    <dgm:pt modelId="{9A59C4FD-7D51-4446-B2C8-24203FAE9EA5}" type="pres">
      <dgm:prSet presAssocID="{AF9E66EE-F65D-4062-9642-35A1FE1E970C}" presName="LevelTwoTextNode" presStyleLbl="node4" presStyleIdx="36" presStyleCnt="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96174BC-61AB-4EB1-AAAA-EB8C4AD342BD}" type="pres">
      <dgm:prSet presAssocID="{AF9E66EE-F65D-4062-9642-35A1FE1E970C}" presName="level3hierChild" presStyleCnt="0"/>
      <dgm:spPr/>
    </dgm:pt>
    <dgm:pt modelId="{54E7B08A-EAC8-4824-92FA-0ADB30E690B5}" type="pres">
      <dgm:prSet presAssocID="{99E60594-7514-4A1B-B93B-07539E820459}" presName="conn2-1" presStyleLbl="parChTrans1D4" presStyleIdx="37" presStyleCnt="54"/>
      <dgm:spPr/>
      <dgm:t>
        <a:bodyPr/>
        <a:lstStyle/>
        <a:p>
          <a:pPr rtl="1"/>
          <a:endParaRPr lang="fa-IR"/>
        </a:p>
      </dgm:t>
    </dgm:pt>
    <dgm:pt modelId="{E9B96CCF-3E54-446F-9BE6-3C34A906580F}" type="pres">
      <dgm:prSet presAssocID="{99E60594-7514-4A1B-B93B-07539E820459}" presName="connTx" presStyleLbl="parChTrans1D4" presStyleIdx="37" presStyleCnt="54"/>
      <dgm:spPr/>
      <dgm:t>
        <a:bodyPr/>
        <a:lstStyle/>
        <a:p>
          <a:pPr rtl="1"/>
          <a:endParaRPr lang="fa-IR"/>
        </a:p>
      </dgm:t>
    </dgm:pt>
    <dgm:pt modelId="{BDEEB70D-ABA8-4B27-B0B6-404E2F8685E3}" type="pres">
      <dgm:prSet presAssocID="{24DB716E-7443-4F69-93F9-51DBC67C4C5B}" presName="root2" presStyleCnt="0"/>
      <dgm:spPr/>
    </dgm:pt>
    <dgm:pt modelId="{D1815F18-2C4B-4C60-984D-2A30704E1A1B}" type="pres">
      <dgm:prSet presAssocID="{24DB716E-7443-4F69-93F9-51DBC67C4C5B}" presName="LevelTwoTextNode" presStyleLbl="node4" presStyleIdx="37" presStyleCnt="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47B1715-D230-4B2D-BC1C-34B4CA04AFF6}" type="pres">
      <dgm:prSet presAssocID="{24DB716E-7443-4F69-93F9-51DBC67C4C5B}" presName="level3hierChild" presStyleCnt="0"/>
      <dgm:spPr/>
    </dgm:pt>
    <dgm:pt modelId="{F9FAA76A-867B-479D-9773-AFA057601EDE}" type="pres">
      <dgm:prSet presAssocID="{00591A74-E81E-4F4F-A227-B4512669B206}" presName="conn2-1" presStyleLbl="parChTrans1D4" presStyleIdx="38" presStyleCnt="54"/>
      <dgm:spPr/>
      <dgm:t>
        <a:bodyPr/>
        <a:lstStyle/>
        <a:p>
          <a:pPr rtl="1"/>
          <a:endParaRPr lang="fa-IR"/>
        </a:p>
      </dgm:t>
    </dgm:pt>
    <dgm:pt modelId="{17A51BCD-4DCF-415C-8B8B-B20A98367186}" type="pres">
      <dgm:prSet presAssocID="{00591A74-E81E-4F4F-A227-B4512669B206}" presName="connTx" presStyleLbl="parChTrans1D4" presStyleIdx="38" presStyleCnt="54"/>
      <dgm:spPr/>
      <dgm:t>
        <a:bodyPr/>
        <a:lstStyle/>
        <a:p>
          <a:pPr rtl="1"/>
          <a:endParaRPr lang="fa-IR"/>
        </a:p>
      </dgm:t>
    </dgm:pt>
    <dgm:pt modelId="{863EF47B-D8F1-4D66-9DF8-76F09F30A0A7}" type="pres">
      <dgm:prSet presAssocID="{9F69C525-B250-4122-9F0C-10D034469D30}" presName="root2" presStyleCnt="0"/>
      <dgm:spPr/>
    </dgm:pt>
    <dgm:pt modelId="{FF00A94F-CEDE-42A8-B5C1-A3107C27EEBF}" type="pres">
      <dgm:prSet presAssocID="{9F69C525-B250-4122-9F0C-10D034469D30}" presName="LevelTwoTextNode" presStyleLbl="node4" presStyleIdx="38" presStyleCnt="54" custScaleY="621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23A0EAB-6EEC-49B9-B141-5EEA800558E6}" type="pres">
      <dgm:prSet presAssocID="{9F69C525-B250-4122-9F0C-10D034469D30}" presName="level3hierChild" presStyleCnt="0"/>
      <dgm:spPr/>
    </dgm:pt>
    <dgm:pt modelId="{1CA08E1D-0497-4754-BD76-A2F02026611C}" type="pres">
      <dgm:prSet presAssocID="{2DD5A6EB-B4A5-4034-9124-2EF9BED606D4}" presName="conn2-1" presStyleLbl="parChTrans1D4" presStyleIdx="39" presStyleCnt="54"/>
      <dgm:spPr/>
      <dgm:t>
        <a:bodyPr/>
        <a:lstStyle/>
        <a:p>
          <a:pPr rtl="1"/>
          <a:endParaRPr lang="fa-IR"/>
        </a:p>
      </dgm:t>
    </dgm:pt>
    <dgm:pt modelId="{00C771DC-189B-4635-A44E-EC34DA510B64}" type="pres">
      <dgm:prSet presAssocID="{2DD5A6EB-B4A5-4034-9124-2EF9BED606D4}" presName="connTx" presStyleLbl="parChTrans1D4" presStyleIdx="39" presStyleCnt="54"/>
      <dgm:spPr/>
      <dgm:t>
        <a:bodyPr/>
        <a:lstStyle/>
        <a:p>
          <a:pPr rtl="1"/>
          <a:endParaRPr lang="fa-IR"/>
        </a:p>
      </dgm:t>
    </dgm:pt>
    <dgm:pt modelId="{848A2286-3347-422D-ACFD-CD2A0FD3AE1B}" type="pres">
      <dgm:prSet presAssocID="{E95C92C2-1D96-435D-B6E6-B26535AA307F}" presName="root2" presStyleCnt="0"/>
      <dgm:spPr/>
    </dgm:pt>
    <dgm:pt modelId="{BA6F6538-4847-4D56-928E-D721BFB212BB}" type="pres">
      <dgm:prSet presAssocID="{E95C92C2-1D96-435D-B6E6-B26535AA307F}" presName="LevelTwoTextNode" presStyleLbl="node4" presStyleIdx="39" presStyleCnt="54" custScaleY="621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CCF84D8-6A32-490B-AA3F-092ECD864BC0}" type="pres">
      <dgm:prSet presAssocID="{E95C92C2-1D96-435D-B6E6-B26535AA307F}" presName="level3hierChild" presStyleCnt="0"/>
      <dgm:spPr/>
    </dgm:pt>
    <dgm:pt modelId="{CF59762E-02CE-4296-B086-09A1EBCF141A}" type="pres">
      <dgm:prSet presAssocID="{288D263B-5CC9-4800-86A8-60ECB812CD38}" presName="conn2-1" presStyleLbl="parChTrans1D4" presStyleIdx="40" presStyleCnt="54"/>
      <dgm:spPr/>
      <dgm:t>
        <a:bodyPr/>
        <a:lstStyle/>
        <a:p>
          <a:pPr rtl="1"/>
          <a:endParaRPr lang="fa-IR"/>
        </a:p>
      </dgm:t>
    </dgm:pt>
    <dgm:pt modelId="{975818F9-758D-431C-BDF3-D72387CE7017}" type="pres">
      <dgm:prSet presAssocID="{288D263B-5CC9-4800-86A8-60ECB812CD38}" presName="connTx" presStyleLbl="parChTrans1D4" presStyleIdx="40" presStyleCnt="54"/>
      <dgm:spPr/>
      <dgm:t>
        <a:bodyPr/>
        <a:lstStyle/>
        <a:p>
          <a:pPr rtl="1"/>
          <a:endParaRPr lang="fa-IR"/>
        </a:p>
      </dgm:t>
    </dgm:pt>
    <dgm:pt modelId="{B867EF97-AE31-489F-B3EE-0BB782F32F30}" type="pres">
      <dgm:prSet presAssocID="{5CDFE306-20A5-4702-A7C1-BFD1B6E4ECA5}" presName="root2" presStyleCnt="0"/>
      <dgm:spPr/>
    </dgm:pt>
    <dgm:pt modelId="{47BF9326-1FD7-43BE-ADB2-72DD9C6704F2}" type="pres">
      <dgm:prSet presAssocID="{5CDFE306-20A5-4702-A7C1-BFD1B6E4ECA5}" presName="LevelTwoTextNode" presStyleLbl="node4" presStyleIdx="40" presStyleCnt="54" custScaleY="621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24820C6-BB38-44E2-8774-61F9DE63CC0A}" type="pres">
      <dgm:prSet presAssocID="{5CDFE306-20A5-4702-A7C1-BFD1B6E4ECA5}" presName="level3hierChild" presStyleCnt="0"/>
      <dgm:spPr/>
    </dgm:pt>
    <dgm:pt modelId="{D011E1CD-3448-48C2-B051-D3BFFCE6D32E}" type="pres">
      <dgm:prSet presAssocID="{13276874-481F-4B4B-9E47-4E830153489F}" presName="conn2-1" presStyleLbl="parChTrans1D4" presStyleIdx="41" presStyleCnt="54"/>
      <dgm:spPr/>
      <dgm:t>
        <a:bodyPr/>
        <a:lstStyle/>
        <a:p>
          <a:pPr rtl="1"/>
          <a:endParaRPr lang="fa-IR"/>
        </a:p>
      </dgm:t>
    </dgm:pt>
    <dgm:pt modelId="{1C19785C-EE8C-4CBF-990F-FD4AC70AEF97}" type="pres">
      <dgm:prSet presAssocID="{13276874-481F-4B4B-9E47-4E830153489F}" presName="connTx" presStyleLbl="parChTrans1D4" presStyleIdx="41" presStyleCnt="54"/>
      <dgm:spPr/>
      <dgm:t>
        <a:bodyPr/>
        <a:lstStyle/>
        <a:p>
          <a:pPr rtl="1"/>
          <a:endParaRPr lang="fa-IR"/>
        </a:p>
      </dgm:t>
    </dgm:pt>
    <dgm:pt modelId="{7E6E64D3-1BBC-4C0C-9F53-BD06598E3560}" type="pres">
      <dgm:prSet presAssocID="{447EEF34-3827-4DCD-A902-DEC7464951A2}" presName="root2" presStyleCnt="0"/>
      <dgm:spPr/>
    </dgm:pt>
    <dgm:pt modelId="{C17547A4-3009-471C-9A7A-206707E5D1F3}" type="pres">
      <dgm:prSet presAssocID="{447EEF34-3827-4DCD-A902-DEC7464951A2}" presName="LevelTwoTextNode" presStyleLbl="node4" presStyleIdx="41" presStyleCnt="54" custScaleY="621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82FA69-F78B-494F-944E-70BCBF38AE45}" type="pres">
      <dgm:prSet presAssocID="{447EEF34-3827-4DCD-A902-DEC7464951A2}" presName="level3hierChild" presStyleCnt="0"/>
      <dgm:spPr/>
    </dgm:pt>
    <dgm:pt modelId="{73D80134-A57A-4669-ABDD-4AC201DFA144}" type="pres">
      <dgm:prSet presAssocID="{7E0F2EF1-2F21-4549-841F-01D8D1CAA50A}" presName="conn2-1" presStyleLbl="parChTrans1D4" presStyleIdx="42" presStyleCnt="54"/>
      <dgm:spPr/>
      <dgm:t>
        <a:bodyPr/>
        <a:lstStyle/>
        <a:p>
          <a:pPr rtl="1"/>
          <a:endParaRPr lang="fa-IR"/>
        </a:p>
      </dgm:t>
    </dgm:pt>
    <dgm:pt modelId="{EA9F5887-CFF1-4497-8CBF-77041CAFAC2D}" type="pres">
      <dgm:prSet presAssocID="{7E0F2EF1-2F21-4549-841F-01D8D1CAA50A}" presName="connTx" presStyleLbl="parChTrans1D4" presStyleIdx="42" presStyleCnt="54"/>
      <dgm:spPr/>
      <dgm:t>
        <a:bodyPr/>
        <a:lstStyle/>
        <a:p>
          <a:pPr rtl="1"/>
          <a:endParaRPr lang="fa-IR"/>
        </a:p>
      </dgm:t>
    </dgm:pt>
    <dgm:pt modelId="{0EC5A878-B90E-45AF-A7FC-33A1A097CA5F}" type="pres">
      <dgm:prSet presAssocID="{04F5D24F-9106-48E0-BBEB-F608D3EE5DE3}" presName="root2" presStyleCnt="0"/>
      <dgm:spPr/>
    </dgm:pt>
    <dgm:pt modelId="{30ED0304-6E5F-4C41-928D-52D90DCC121D}" type="pres">
      <dgm:prSet presAssocID="{04F5D24F-9106-48E0-BBEB-F608D3EE5DE3}" presName="LevelTwoTextNode" presStyleLbl="node4" presStyleIdx="42" presStyleCnt="54" custScaleY="1222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C59274-E8B5-4C68-9783-5C644720F1C3}" type="pres">
      <dgm:prSet presAssocID="{04F5D24F-9106-48E0-BBEB-F608D3EE5DE3}" presName="level3hierChild" presStyleCnt="0"/>
      <dgm:spPr/>
    </dgm:pt>
    <dgm:pt modelId="{FF6D7FF5-9670-4350-9E8A-9B84F8DCD3B7}" type="pres">
      <dgm:prSet presAssocID="{4BF65570-43FA-4E13-83D9-8BB0C5EC6B0B}" presName="conn2-1" presStyleLbl="parChTrans1D4" presStyleIdx="43" presStyleCnt="54"/>
      <dgm:spPr/>
      <dgm:t>
        <a:bodyPr/>
        <a:lstStyle/>
        <a:p>
          <a:pPr rtl="1"/>
          <a:endParaRPr lang="fa-IR"/>
        </a:p>
      </dgm:t>
    </dgm:pt>
    <dgm:pt modelId="{C0020CA5-42B1-49DF-9309-6121A4565744}" type="pres">
      <dgm:prSet presAssocID="{4BF65570-43FA-4E13-83D9-8BB0C5EC6B0B}" presName="connTx" presStyleLbl="parChTrans1D4" presStyleIdx="43" presStyleCnt="54"/>
      <dgm:spPr/>
      <dgm:t>
        <a:bodyPr/>
        <a:lstStyle/>
        <a:p>
          <a:pPr rtl="1"/>
          <a:endParaRPr lang="fa-IR"/>
        </a:p>
      </dgm:t>
    </dgm:pt>
    <dgm:pt modelId="{152F2C65-FDAD-4949-AEFF-1EA85AC663C0}" type="pres">
      <dgm:prSet presAssocID="{6D2E0D06-DE8E-4784-97FE-642BF1406005}" presName="root2" presStyleCnt="0"/>
      <dgm:spPr/>
    </dgm:pt>
    <dgm:pt modelId="{EE9AECC5-30A2-4DAA-B326-6B2FEFFDD77C}" type="pres">
      <dgm:prSet presAssocID="{6D2E0D06-DE8E-4784-97FE-642BF1406005}" presName="LevelTwoTextNode" presStyleLbl="node4" presStyleIdx="43" presStyleCnt="54" custScaleY="1222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9D36818-CC50-4A9C-943F-01E03D59F972}" type="pres">
      <dgm:prSet presAssocID="{6D2E0D06-DE8E-4784-97FE-642BF1406005}" presName="level3hierChild" presStyleCnt="0"/>
      <dgm:spPr/>
    </dgm:pt>
    <dgm:pt modelId="{600C5B52-26C7-4653-B47A-5291FC3F230C}" type="pres">
      <dgm:prSet presAssocID="{A049A8EC-B2C1-408E-B5B6-F1F1CE12E580}" presName="conn2-1" presStyleLbl="parChTrans1D4" presStyleIdx="44" presStyleCnt="54"/>
      <dgm:spPr/>
      <dgm:t>
        <a:bodyPr/>
        <a:lstStyle/>
        <a:p>
          <a:pPr rtl="1"/>
          <a:endParaRPr lang="fa-IR"/>
        </a:p>
      </dgm:t>
    </dgm:pt>
    <dgm:pt modelId="{70147221-D5E1-4C29-82C0-F46E3806CA8D}" type="pres">
      <dgm:prSet presAssocID="{A049A8EC-B2C1-408E-B5B6-F1F1CE12E580}" presName="connTx" presStyleLbl="parChTrans1D4" presStyleIdx="44" presStyleCnt="54"/>
      <dgm:spPr/>
      <dgm:t>
        <a:bodyPr/>
        <a:lstStyle/>
        <a:p>
          <a:pPr rtl="1"/>
          <a:endParaRPr lang="fa-IR"/>
        </a:p>
      </dgm:t>
    </dgm:pt>
    <dgm:pt modelId="{ADB5DED6-C1BF-4832-B962-884C705856C4}" type="pres">
      <dgm:prSet presAssocID="{0A9C452D-A07D-4E7C-9E9A-A005727AA202}" presName="root2" presStyleCnt="0"/>
      <dgm:spPr/>
    </dgm:pt>
    <dgm:pt modelId="{11D8126E-1354-490A-8896-3ED824A8ED72}" type="pres">
      <dgm:prSet presAssocID="{0A9C452D-A07D-4E7C-9E9A-A005727AA202}" presName="LevelTwoTextNode" presStyleLbl="node4" presStyleIdx="44" presStyleCnt="54" custScaleY="1809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1CCE9CC-CA60-4FCE-A041-EB4AE188D18D}" type="pres">
      <dgm:prSet presAssocID="{0A9C452D-A07D-4E7C-9E9A-A005727AA202}" presName="level3hierChild" presStyleCnt="0"/>
      <dgm:spPr/>
    </dgm:pt>
    <dgm:pt modelId="{16FBA819-0625-4D36-B638-495108B4038F}" type="pres">
      <dgm:prSet presAssocID="{58566B35-1EA1-4D78-84EF-C01F0AC7D913}" presName="conn2-1" presStyleLbl="parChTrans1D4" presStyleIdx="45" presStyleCnt="54"/>
      <dgm:spPr/>
      <dgm:t>
        <a:bodyPr/>
        <a:lstStyle/>
        <a:p>
          <a:pPr rtl="1"/>
          <a:endParaRPr lang="fa-IR"/>
        </a:p>
      </dgm:t>
    </dgm:pt>
    <dgm:pt modelId="{516FD559-BD71-4CD3-B5D1-6E91113468D1}" type="pres">
      <dgm:prSet presAssocID="{58566B35-1EA1-4D78-84EF-C01F0AC7D913}" presName="connTx" presStyleLbl="parChTrans1D4" presStyleIdx="45" presStyleCnt="54"/>
      <dgm:spPr/>
      <dgm:t>
        <a:bodyPr/>
        <a:lstStyle/>
        <a:p>
          <a:pPr rtl="1"/>
          <a:endParaRPr lang="fa-IR"/>
        </a:p>
      </dgm:t>
    </dgm:pt>
    <dgm:pt modelId="{24FF5D00-8B48-442E-BA08-9FC6F56B4D46}" type="pres">
      <dgm:prSet presAssocID="{11A04E8E-694C-4B23-8670-0E3068AF88E4}" presName="root2" presStyleCnt="0"/>
      <dgm:spPr/>
    </dgm:pt>
    <dgm:pt modelId="{E3F5513E-366F-48C7-B9AC-ECE7F15C4F78}" type="pres">
      <dgm:prSet presAssocID="{11A04E8E-694C-4B23-8670-0E3068AF88E4}" presName="LevelTwoTextNode" presStyleLbl="node4" presStyleIdx="45" presStyleCnt="54" custScaleY="1222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444AAF1-6B26-473B-AA8D-B2270254B245}" type="pres">
      <dgm:prSet presAssocID="{11A04E8E-694C-4B23-8670-0E3068AF88E4}" presName="level3hierChild" presStyleCnt="0"/>
      <dgm:spPr/>
    </dgm:pt>
    <dgm:pt modelId="{AB0B8040-94DF-45C2-80D5-07331EDE41A6}" type="pres">
      <dgm:prSet presAssocID="{5AE8E515-6015-477A-8285-FFD7EE167DB6}" presName="conn2-1" presStyleLbl="parChTrans1D4" presStyleIdx="46" presStyleCnt="54"/>
      <dgm:spPr/>
      <dgm:t>
        <a:bodyPr/>
        <a:lstStyle/>
        <a:p>
          <a:pPr rtl="1"/>
          <a:endParaRPr lang="fa-IR"/>
        </a:p>
      </dgm:t>
    </dgm:pt>
    <dgm:pt modelId="{B28663B6-4DCB-4BBD-AC33-A991290AC926}" type="pres">
      <dgm:prSet presAssocID="{5AE8E515-6015-477A-8285-FFD7EE167DB6}" presName="connTx" presStyleLbl="parChTrans1D4" presStyleIdx="46" presStyleCnt="54"/>
      <dgm:spPr/>
      <dgm:t>
        <a:bodyPr/>
        <a:lstStyle/>
        <a:p>
          <a:pPr rtl="1"/>
          <a:endParaRPr lang="fa-IR"/>
        </a:p>
      </dgm:t>
    </dgm:pt>
    <dgm:pt modelId="{7D3A94A1-38FD-4469-B039-67B663B3347B}" type="pres">
      <dgm:prSet presAssocID="{3EF5F748-521B-444C-9F15-A1D40E8C3EEC}" presName="root2" presStyleCnt="0"/>
      <dgm:spPr/>
    </dgm:pt>
    <dgm:pt modelId="{97397954-D2F5-4F45-B536-6418584409A7}" type="pres">
      <dgm:prSet presAssocID="{3EF5F748-521B-444C-9F15-A1D40E8C3EEC}" presName="LevelTwoTextNode" presStyleLbl="node4" presStyleIdx="46" presStyleCnt="54" custScaleX="76387" custScaleY="1222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EF54EA6-EB88-4495-933A-EB1F495E6689}" type="pres">
      <dgm:prSet presAssocID="{3EF5F748-521B-444C-9F15-A1D40E8C3EEC}" presName="level3hierChild" presStyleCnt="0"/>
      <dgm:spPr/>
    </dgm:pt>
    <dgm:pt modelId="{07DF8809-63C5-4DD2-B3EB-43C70E2A2891}" type="pres">
      <dgm:prSet presAssocID="{D8B22B00-F089-4B41-885A-EB27625BB070}" presName="conn2-1" presStyleLbl="parChTrans1D4" presStyleIdx="47" presStyleCnt="54"/>
      <dgm:spPr/>
      <dgm:t>
        <a:bodyPr/>
        <a:lstStyle/>
        <a:p>
          <a:pPr rtl="1"/>
          <a:endParaRPr lang="fa-IR"/>
        </a:p>
      </dgm:t>
    </dgm:pt>
    <dgm:pt modelId="{848AB7D4-3DA4-4553-A3DE-44716F535F9C}" type="pres">
      <dgm:prSet presAssocID="{D8B22B00-F089-4B41-885A-EB27625BB070}" presName="connTx" presStyleLbl="parChTrans1D4" presStyleIdx="47" presStyleCnt="54"/>
      <dgm:spPr/>
      <dgm:t>
        <a:bodyPr/>
        <a:lstStyle/>
        <a:p>
          <a:pPr rtl="1"/>
          <a:endParaRPr lang="fa-IR"/>
        </a:p>
      </dgm:t>
    </dgm:pt>
    <dgm:pt modelId="{E5C45D25-75C8-4810-A77A-1A8AA52B67D5}" type="pres">
      <dgm:prSet presAssocID="{DCA5A5E6-BE92-455C-938E-8BAB2ABAC821}" presName="root2" presStyleCnt="0"/>
      <dgm:spPr/>
    </dgm:pt>
    <dgm:pt modelId="{5970A03E-787D-4664-A615-3AAD4E6DA43E}" type="pres">
      <dgm:prSet presAssocID="{DCA5A5E6-BE92-455C-938E-8BAB2ABAC821}" presName="LevelTwoTextNode" presStyleLbl="node4" presStyleIdx="47" presStyleCnt="54" custScaleY="17608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C83A3E2-65ED-4D35-9F3D-8536B0B0CC20}" type="pres">
      <dgm:prSet presAssocID="{DCA5A5E6-BE92-455C-938E-8BAB2ABAC821}" presName="level3hierChild" presStyleCnt="0"/>
      <dgm:spPr/>
    </dgm:pt>
    <dgm:pt modelId="{B734E07F-1B1A-4177-8939-444C0AA372BF}" type="pres">
      <dgm:prSet presAssocID="{91405A1F-52CC-495B-BF58-EE62DD985C40}" presName="conn2-1" presStyleLbl="parChTrans1D4" presStyleIdx="48" presStyleCnt="54"/>
      <dgm:spPr/>
      <dgm:t>
        <a:bodyPr/>
        <a:lstStyle/>
        <a:p>
          <a:pPr rtl="1"/>
          <a:endParaRPr lang="fa-IR"/>
        </a:p>
      </dgm:t>
    </dgm:pt>
    <dgm:pt modelId="{B6D74C8B-4552-4775-A5B2-A3B6A194CE02}" type="pres">
      <dgm:prSet presAssocID="{91405A1F-52CC-495B-BF58-EE62DD985C40}" presName="connTx" presStyleLbl="parChTrans1D4" presStyleIdx="48" presStyleCnt="54"/>
      <dgm:spPr/>
      <dgm:t>
        <a:bodyPr/>
        <a:lstStyle/>
        <a:p>
          <a:pPr rtl="1"/>
          <a:endParaRPr lang="fa-IR"/>
        </a:p>
      </dgm:t>
    </dgm:pt>
    <dgm:pt modelId="{D58E0D50-C7FB-496C-93EC-9D8C97185B88}" type="pres">
      <dgm:prSet presAssocID="{FE3BC635-AE0A-4D62-9E66-64ED2A0B4D51}" presName="root2" presStyleCnt="0"/>
      <dgm:spPr/>
    </dgm:pt>
    <dgm:pt modelId="{251229A2-0C10-4A36-98AF-C9D9190006D0}" type="pres">
      <dgm:prSet presAssocID="{FE3BC635-AE0A-4D62-9E66-64ED2A0B4D51}" presName="LevelTwoTextNode" presStyleLbl="node4" presStyleIdx="48" presStyleCnt="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D92479-89CE-4CB2-A2D3-490D04CB1D9C}" type="pres">
      <dgm:prSet presAssocID="{FE3BC635-AE0A-4D62-9E66-64ED2A0B4D51}" presName="level3hierChild" presStyleCnt="0"/>
      <dgm:spPr/>
    </dgm:pt>
    <dgm:pt modelId="{C14B91C0-F441-4C40-9459-98B8827290A0}" type="pres">
      <dgm:prSet presAssocID="{47D7DF8C-1860-4D21-8CBF-737E4AA7F553}" presName="conn2-1" presStyleLbl="parChTrans1D4" presStyleIdx="49" presStyleCnt="54"/>
      <dgm:spPr/>
      <dgm:t>
        <a:bodyPr/>
        <a:lstStyle/>
        <a:p>
          <a:pPr rtl="1"/>
          <a:endParaRPr lang="fa-IR"/>
        </a:p>
      </dgm:t>
    </dgm:pt>
    <dgm:pt modelId="{BBC242CB-4848-4AA1-9039-71024D807E9A}" type="pres">
      <dgm:prSet presAssocID="{47D7DF8C-1860-4D21-8CBF-737E4AA7F553}" presName="connTx" presStyleLbl="parChTrans1D4" presStyleIdx="49" presStyleCnt="54"/>
      <dgm:spPr/>
      <dgm:t>
        <a:bodyPr/>
        <a:lstStyle/>
        <a:p>
          <a:pPr rtl="1"/>
          <a:endParaRPr lang="fa-IR"/>
        </a:p>
      </dgm:t>
    </dgm:pt>
    <dgm:pt modelId="{37828FB0-00B0-4FBB-8311-AB294C15A3FB}" type="pres">
      <dgm:prSet presAssocID="{B0F3CF19-6F6E-4908-AFE2-662535C41013}" presName="root2" presStyleCnt="0"/>
      <dgm:spPr/>
    </dgm:pt>
    <dgm:pt modelId="{97035140-BC53-477C-8157-350F1802B2EC}" type="pres">
      <dgm:prSet presAssocID="{B0F3CF19-6F6E-4908-AFE2-662535C41013}" presName="LevelTwoTextNode" presStyleLbl="node4" presStyleIdx="49" presStyleCnt="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CAB8B46-5CFD-42A9-AE78-F994CC88C476}" type="pres">
      <dgm:prSet presAssocID="{B0F3CF19-6F6E-4908-AFE2-662535C41013}" presName="level3hierChild" presStyleCnt="0"/>
      <dgm:spPr/>
    </dgm:pt>
    <dgm:pt modelId="{04DB77AB-FFBE-4D43-A033-0D67197FAE09}" type="pres">
      <dgm:prSet presAssocID="{4840DD2F-817E-4081-8C25-87580862F445}" presName="conn2-1" presStyleLbl="parChTrans1D4" presStyleIdx="50" presStyleCnt="54"/>
      <dgm:spPr/>
      <dgm:t>
        <a:bodyPr/>
        <a:lstStyle/>
        <a:p>
          <a:pPr rtl="1"/>
          <a:endParaRPr lang="fa-IR"/>
        </a:p>
      </dgm:t>
    </dgm:pt>
    <dgm:pt modelId="{CF6F62A1-7523-4125-83EB-17891AD7A0CD}" type="pres">
      <dgm:prSet presAssocID="{4840DD2F-817E-4081-8C25-87580862F445}" presName="connTx" presStyleLbl="parChTrans1D4" presStyleIdx="50" presStyleCnt="54"/>
      <dgm:spPr/>
      <dgm:t>
        <a:bodyPr/>
        <a:lstStyle/>
        <a:p>
          <a:pPr rtl="1"/>
          <a:endParaRPr lang="fa-IR"/>
        </a:p>
      </dgm:t>
    </dgm:pt>
    <dgm:pt modelId="{09D96B0A-8C52-4114-AD57-3C2D207200B9}" type="pres">
      <dgm:prSet presAssocID="{A7FB78AD-6A6F-4A11-92AB-47C120C77989}" presName="root2" presStyleCnt="0"/>
      <dgm:spPr/>
    </dgm:pt>
    <dgm:pt modelId="{C1DBD140-5DB0-402B-B8EC-309416E45E83}" type="pres">
      <dgm:prSet presAssocID="{A7FB78AD-6A6F-4A11-92AB-47C120C77989}" presName="LevelTwoTextNode" presStyleLbl="node4" presStyleIdx="50" presStyleCnt="54" custScaleX="203662" custScaleY="1704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43E6775-4B46-4528-970A-6592E291BC55}" type="pres">
      <dgm:prSet presAssocID="{A7FB78AD-6A6F-4A11-92AB-47C120C77989}" presName="level3hierChild" presStyleCnt="0"/>
      <dgm:spPr/>
    </dgm:pt>
    <dgm:pt modelId="{829E0432-71FA-46FC-84DD-89C5BD90151F}" type="pres">
      <dgm:prSet presAssocID="{EF475CFC-D120-410F-A1EB-6DC5D059A134}" presName="conn2-1" presStyleLbl="parChTrans1D4" presStyleIdx="51" presStyleCnt="54"/>
      <dgm:spPr/>
      <dgm:t>
        <a:bodyPr/>
        <a:lstStyle/>
        <a:p>
          <a:pPr rtl="1"/>
          <a:endParaRPr lang="fa-IR"/>
        </a:p>
      </dgm:t>
    </dgm:pt>
    <dgm:pt modelId="{D3992EB6-20FD-48CD-BF03-5A114DA3CFEE}" type="pres">
      <dgm:prSet presAssocID="{EF475CFC-D120-410F-A1EB-6DC5D059A134}" presName="connTx" presStyleLbl="parChTrans1D4" presStyleIdx="51" presStyleCnt="54"/>
      <dgm:spPr/>
      <dgm:t>
        <a:bodyPr/>
        <a:lstStyle/>
        <a:p>
          <a:pPr rtl="1"/>
          <a:endParaRPr lang="fa-IR"/>
        </a:p>
      </dgm:t>
    </dgm:pt>
    <dgm:pt modelId="{D0DBB136-004C-4B2D-B6BA-3AF37B88F014}" type="pres">
      <dgm:prSet presAssocID="{C0F31C01-D20B-43AC-B8E4-0E3562AF2332}" presName="root2" presStyleCnt="0"/>
      <dgm:spPr/>
    </dgm:pt>
    <dgm:pt modelId="{B35EF739-07F9-42CF-B941-0BBB92B226ED}" type="pres">
      <dgm:prSet presAssocID="{C0F31C01-D20B-43AC-B8E4-0E3562AF2332}" presName="LevelTwoTextNode" presStyleLbl="node4" presStyleIdx="51" presStyleCnt="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CCB85B9-65A9-4446-8F40-0825A8B481D6}" type="pres">
      <dgm:prSet presAssocID="{C0F31C01-D20B-43AC-B8E4-0E3562AF2332}" presName="level3hierChild" presStyleCnt="0"/>
      <dgm:spPr/>
    </dgm:pt>
    <dgm:pt modelId="{E37A7BBE-ECDF-48C6-9E18-5D74C633E7A0}" type="pres">
      <dgm:prSet presAssocID="{59B4CADC-0232-489A-BB74-EA292ACDCA68}" presName="conn2-1" presStyleLbl="parChTrans1D4" presStyleIdx="52" presStyleCnt="54"/>
      <dgm:spPr/>
      <dgm:t>
        <a:bodyPr/>
        <a:lstStyle/>
        <a:p>
          <a:pPr rtl="1"/>
          <a:endParaRPr lang="fa-IR"/>
        </a:p>
      </dgm:t>
    </dgm:pt>
    <dgm:pt modelId="{04DD2528-050A-4049-8784-652A6A387405}" type="pres">
      <dgm:prSet presAssocID="{59B4CADC-0232-489A-BB74-EA292ACDCA68}" presName="connTx" presStyleLbl="parChTrans1D4" presStyleIdx="52" presStyleCnt="54"/>
      <dgm:spPr/>
      <dgm:t>
        <a:bodyPr/>
        <a:lstStyle/>
        <a:p>
          <a:pPr rtl="1"/>
          <a:endParaRPr lang="fa-IR"/>
        </a:p>
      </dgm:t>
    </dgm:pt>
    <dgm:pt modelId="{0122EFEA-739B-4679-904F-012839AE562C}" type="pres">
      <dgm:prSet presAssocID="{12794399-0083-40BA-968A-BE8B1392D55F}" presName="root2" presStyleCnt="0"/>
      <dgm:spPr/>
    </dgm:pt>
    <dgm:pt modelId="{B28AAE3D-FB63-4528-B81B-C1514BF68E79}" type="pres">
      <dgm:prSet presAssocID="{12794399-0083-40BA-968A-BE8B1392D55F}" presName="LevelTwoTextNode" presStyleLbl="node4" presStyleIdx="52" presStyleCnt="54" custScaleX="1172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DAF74C-326E-402D-B703-78326E3C92AB}" type="pres">
      <dgm:prSet presAssocID="{12794399-0083-40BA-968A-BE8B1392D55F}" presName="level3hierChild" presStyleCnt="0"/>
      <dgm:spPr/>
    </dgm:pt>
    <dgm:pt modelId="{ED6CC944-63B8-4A29-8199-5500C154DFC5}" type="pres">
      <dgm:prSet presAssocID="{C5C6A4D7-F1AD-4B8D-8352-FFBBC563A13D}" presName="conn2-1" presStyleLbl="parChTrans1D4" presStyleIdx="53" presStyleCnt="54"/>
      <dgm:spPr/>
      <dgm:t>
        <a:bodyPr/>
        <a:lstStyle/>
        <a:p>
          <a:pPr rtl="1"/>
          <a:endParaRPr lang="fa-IR"/>
        </a:p>
      </dgm:t>
    </dgm:pt>
    <dgm:pt modelId="{D430B9F0-FA98-4FBB-9289-1DC4B6181788}" type="pres">
      <dgm:prSet presAssocID="{C5C6A4D7-F1AD-4B8D-8352-FFBBC563A13D}" presName="connTx" presStyleLbl="parChTrans1D4" presStyleIdx="53" presStyleCnt="54"/>
      <dgm:spPr/>
      <dgm:t>
        <a:bodyPr/>
        <a:lstStyle/>
        <a:p>
          <a:pPr rtl="1"/>
          <a:endParaRPr lang="fa-IR"/>
        </a:p>
      </dgm:t>
    </dgm:pt>
    <dgm:pt modelId="{F0E4FDC9-EB6E-41C2-9F45-2675CCFE4884}" type="pres">
      <dgm:prSet presAssocID="{45B233BE-DCB3-4FAB-8569-89ED7CD0D7ED}" presName="root2" presStyleCnt="0"/>
      <dgm:spPr/>
    </dgm:pt>
    <dgm:pt modelId="{7DB24379-7893-49A2-B55E-7C8B389FB5C9}" type="pres">
      <dgm:prSet presAssocID="{45B233BE-DCB3-4FAB-8569-89ED7CD0D7ED}" presName="LevelTwoTextNode" presStyleLbl="node4" presStyleIdx="53" presStyleCnt="54" custScaleX="117288" custScaleY="2477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0E9F2C9-85C2-4A19-96A5-040B572DDC3C}" type="pres">
      <dgm:prSet presAssocID="{45B233BE-DCB3-4FAB-8569-89ED7CD0D7ED}" presName="level3hierChild" presStyleCnt="0"/>
      <dgm:spPr/>
    </dgm:pt>
  </dgm:ptLst>
  <dgm:cxnLst>
    <dgm:cxn modelId="{B7AFC886-917E-405C-884E-EC3BD79FA17E}" type="presOf" srcId="{47D7DF8C-1860-4D21-8CBF-737E4AA7F553}" destId="{BBC242CB-4848-4AA1-9039-71024D807E9A}" srcOrd="1" destOrd="0" presId="urn:microsoft.com/office/officeart/2008/layout/HorizontalMultiLevelHierarchy"/>
    <dgm:cxn modelId="{6E4722C0-A8E1-4683-9A4C-E97AD7F560C9}" type="presOf" srcId="{C0F31C01-D20B-43AC-B8E4-0E3562AF2332}" destId="{B35EF739-07F9-42CF-B941-0BBB92B226ED}" srcOrd="0" destOrd="0" presId="urn:microsoft.com/office/officeart/2008/layout/HorizontalMultiLevelHierarchy"/>
    <dgm:cxn modelId="{E117E8C0-8A36-465B-B702-FFA8C71251AE}" type="presOf" srcId="{FA4A1611-96D7-470C-BC4C-CFF05E86055E}" destId="{EC077F30-53F8-46CD-B3A2-C6D647EBC5D3}" srcOrd="1" destOrd="0" presId="urn:microsoft.com/office/officeart/2008/layout/HorizontalMultiLevelHierarchy"/>
    <dgm:cxn modelId="{A2D06796-753B-4D16-987A-6C95CCB6D53D}" type="presOf" srcId="{84115775-B56D-4887-8854-5EA1185CB0D2}" destId="{ACF9ED57-CCEB-4B04-A760-6255BBB3B50D}" srcOrd="1" destOrd="0" presId="urn:microsoft.com/office/officeart/2008/layout/HorizontalMultiLevelHierarchy"/>
    <dgm:cxn modelId="{D3D5D396-68B8-40B1-A899-BBDCACFCC473}" type="presOf" srcId="{0427B8F5-F6D0-4A97-940E-AD69A6BA23A2}" destId="{2DDCE146-9460-428C-935D-C392EEE42EBD}" srcOrd="1" destOrd="0" presId="urn:microsoft.com/office/officeart/2008/layout/HorizontalMultiLevelHierarchy"/>
    <dgm:cxn modelId="{A44203FF-8B5E-46E9-A53E-EC4E6FF05D26}" type="presOf" srcId="{17A75649-1A49-4FEF-A4A1-7595966AB44E}" destId="{179BA195-15D0-459C-B33E-4FBE2E491556}" srcOrd="0" destOrd="0" presId="urn:microsoft.com/office/officeart/2008/layout/HorizontalMultiLevelHierarchy"/>
    <dgm:cxn modelId="{38794031-48CD-4CA7-A9EA-7683ED256F68}" type="presOf" srcId="{D2EDEF52-26B7-45E8-9E7D-5F3FE203387E}" destId="{155A7972-E0A7-4F0F-B035-9C7F7686581E}" srcOrd="0" destOrd="0" presId="urn:microsoft.com/office/officeart/2008/layout/HorizontalMultiLevelHierarchy"/>
    <dgm:cxn modelId="{A17CF974-A746-4AEC-8BD1-71A8008F524C}" srcId="{7B20745A-2FDB-4459-BF73-919EAA3C17E0}" destId="{CB618A98-EAAF-49F3-A4FE-5ABAAF4D0F86}" srcOrd="0" destOrd="0" parTransId="{F6E66ECE-4C3F-4D7A-A1EC-3829898046F7}" sibTransId="{7FFB3732-D7BF-4A2F-AB99-DE231E733311}"/>
    <dgm:cxn modelId="{3947F106-21C4-4285-8894-CDA12EF319D0}" srcId="{6D3BE733-A644-43AF-A614-118E5A92DB6E}" destId="{144B69B6-E375-4A1B-8060-FC9E5742F576}" srcOrd="0" destOrd="0" parTransId="{FA4A1611-96D7-470C-BC4C-CFF05E86055E}" sibTransId="{B7BAE95C-4FE0-48F5-B9AB-4A768CFD6785}"/>
    <dgm:cxn modelId="{B095B6E8-FD09-40C3-98A6-295E716626F6}" type="presOf" srcId="{DCA5A5E6-BE92-455C-938E-8BAB2ABAC821}" destId="{5970A03E-787D-4664-A615-3AAD4E6DA43E}" srcOrd="0" destOrd="0" presId="urn:microsoft.com/office/officeart/2008/layout/HorizontalMultiLevelHierarchy"/>
    <dgm:cxn modelId="{08AC606E-009C-4A35-B82C-0EF269CE17FE}" srcId="{144B69B6-E375-4A1B-8060-FC9E5742F576}" destId="{826A1EC1-FF7B-40AB-9240-C3EC99F284F7}" srcOrd="0" destOrd="0" parTransId="{B1FA44F1-EC38-4AE9-B19A-B8D5ECAED9F9}" sibTransId="{D2C2B693-5F06-4670-9AB0-5CBFD7936F45}"/>
    <dgm:cxn modelId="{209C314F-97B7-4C28-B16D-6C75A4DABF84}" type="presOf" srcId="{EB95BC13-D91C-4425-8827-5EE76BB0E28A}" destId="{B68FB36D-585D-4792-9482-F5126268B67F}" srcOrd="0" destOrd="0" presId="urn:microsoft.com/office/officeart/2008/layout/HorizontalMultiLevelHierarchy"/>
    <dgm:cxn modelId="{B5F08F09-160D-43A1-8F7F-0EEBD05E5979}" type="presOf" srcId="{826A1EC1-FF7B-40AB-9240-C3EC99F284F7}" destId="{EC439BD9-26EE-4C86-9CF6-AFB51861420E}" srcOrd="0" destOrd="0" presId="urn:microsoft.com/office/officeart/2008/layout/HorizontalMultiLevelHierarchy"/>
    <dgm:cxn modelId="{E95D1D5C-B7D4-4F9B-8091-FDA2739E6C93}" type="presOf" srcId="{BF9BA827-6051-421E-80E1-EA719251F68F}" destId="{638BDF6B-5A6A-4068-AA5F-6F37E3B2F490}" srcOrd="1" destOrd="0" presId="urn:microsoft.com/office/officeart/2008/layout/HorizontalMultiLevelHierarchy"/>
    <dgm:cxn modelId="{8E39BC8B-6DAB-443C-B15A-E0D6DF9480FA}" srcId="{C0F31C01-D20B-43AC-B8E4-0E3562AF2332}" destId="{45B233BE-DCB3-4FAB-8569-89ED7CD0D7ED}" srcOrd="1" destOrd="0" parTransId="{C5C6A4D7-F1AD-4B8D-8352-FFBBC563A13D}" sibTransId="{5477B382-6F71-4AC3-A5E3-8CA947C01C4F}"/>
    <dgm:cxn modelId="{C8BF3057-6042-459F-8F92-E8DCB24F7C5F}" type="presOf" srcId="{5C696CDD-C83C-4DBF-934D-79F836D7A70B}" destId="{E50B9BAB-CE69-4A35-B81B-5328310C5753}" srcOrd="0" destOrd="0" presId="urn:microsoft.com/office/officeart/2008/layout/HorizontalMultiLevelHierarchy"/>
    <dgm:cxn modelId="{E9CC30AF-788B-4390-BA94-A24F8D1C13C1}" type="presOf" srcId="{0F4CAA91-28F1-4B55-A892-B21A8B221B2D}" destId="{71428F59-FC06-4825-ADA9-DDCC658B0E3E}" srcOrd="0" destOrd="0" presId="urn:microsoft.com/office/officeart/2008/layout/HorizontalMultiLevelHierarchy"/>
    <dgm:cxn modelId="{55FC12D6-B021-42A1-9969-DBB847519E15}" type="presOf" srcId="{3EF5F748-521B-444C-9F15-A1D40E8C3EEC}" destId="{97397954-D2F5-4F45-B536-6418584409A7}" srcOrd="0" destOrd="0" presId="urn:microsoft.com/office/officeart/2008/layout/HorizontalMultiLevelHierarchy"/>
    <dgm:cxn modelId="{CC88E61C-16CE-4129-A8FF-E92BC54BF94E}" srcId="{FCF79F87-4407-484D-A14E-D01DAF198A66}" destId="{FC1423C1-1A86-4F6E-9FDF-23C1F3E664BA}" srcOrd="3" destOrd="0" parTransId="{C11B1AD8-7EDA-4DC0-AAE0-7021C66FDBF8}" sibTransId="{B0BA781B-5BB6-4C88-A8E7-EE6A8CEBFB2D}"/>
    <dgm:cxn modelId="{A956215B-24C7-49E1-BEBD-FCD2214C837B}" type="presOf" srcId="{F652F772-49B0-420F-9B10-10E764024C8B}" destId="{E288FC47-2C47-4833-8CC3-C8192E1ED5B9}" srcOrd="0" destOrd="0" presId="urn:microsoft.com/office/officeart/2008/layout/HorizontalMultiLevelHierarchy"/>
    <dgm:cxn modelId="{9B611919-979F-4EB8-9491-8EB8034CDED5}" srcId="{9DC202B5-4185-48A4-959B-44F22292C49D}" destId="{71CE0EE0-DC59-48EE-B893-DF2D496F98F5}" srcOrd="1" destOrd="0" parTransId="{ED828651-52FF-48E9-9F58-42B1477E34DC}" sibTransId="{DB3499F1-3E39-44A5-8985-47A483AF5E4F}"/>
    <dgm:cxn modelId="{C6ADB58E-BE8C-48EC-9C55-4219D5430B47}" type="presOf" srcId="{5345A987-E2DB-4C6A-B45E-C0B1CF98F759}" destId="{C42DE9D5-1593-4B87-AF51-9462B55B40FB}" srcOrd="1" destOrd="0" presId="urn:microsoft.com/office/officeart/2008/layout/HorizontalMultiLevelHierarchy"/>
    <dgm:cxn modelId="{3247DCF9-8E0E-4AFF-A3C7-B3335E3070D2}" type="presOf" srcId="{13276874-481F-4B4B-9E47-4E830153489F}" destId="{1C19785C-EE8C-4CBF-990F-FD4AC70AEF97}" srcOrd="1" destOrd="0" presId="urn:microsoft.com/office/officeart/2008/layout/HorizontalMultiLevelHierarchy"/>
    <dgm:cxn modelId="{12ECDCBC-E7D8-4034-8E3D-FDFD54FE2487}" type="presOf" srcId="{CB618A98-EAAF-49F3-A4FE-5ABAAF4D0F86}" destId="{F63C14B2-E1E5-44BE-98FB-508280986AB4}" srcOrd="0" destOrd="0" presId="urn:microsoft.com/office/officeart/2008/layout/HorizontalMultiLevelHierarchy"/>
    <dgm:cxn modelId="{11AEFA2A-1231-482B-A627-9D523276AC18}" type="presOf" srcId="{84115775-B56D-4887-8854-5EA1185CB0D2}" destId="{5182FE10-FE18-4113-B582-2645B87351CA}" srcOrd="0" destOrd="0" presId="urn:microsoft.com/office/officeart/2008/layout/HorizontalMultiLevelHierarchy"/>
    <dgm:cxn modelId="{56E74775-F15E-4307-BD73-4F630DAA85F0}" type="presOf" srcId="{6CE7CF6F-0F8A-4EE0-9095-1B35B2747597}" destId="{5BA00D9C-3BC6-4CC8-A28A-12BFF34BE810}" srcOrd="0" destOrd="0" presId="urn:microsoft.com/office/officeart/2008/layout/HorizontalMultiLevelHierarchy"/>
    <dgm:cxn modelId="{63154467-A1A6-470E-96DF-F4250FB88583}" type="presOf" srcId="{4840DD2F-817E-4081-8C25-87580862F445}" destId="{CF6F62A1-7523-4125-83EB-17891AD7A0CD}" srcOrd="1" destOrd="0" presId="urn:microsoft.com/office/officeart/2008/layout/HorizontalMultiLevelHierarchy"/>
    <dgm:cxn modelId="{61DBB9AB-60BD-4A09-956C-EDCDFE095886}" srcId="{20FB0097-B649-4CFE-AABB-A8F7CD4EF6E6}" destId="{57995521-7615-46F7-9CF1-79A9AA618605}" srcOrd="1" destOrd="0" parTransId="{02C62E5C-4271-4158-A668-40D718C2912E}" sibTransId="{C6870303-4BE2-494C-8186-095082061307}"/>
    <dgm:cxn modelId="{63261420-ACE1-46C2-A523-801B41190B0C}" type="presOf" srcId="{EF475CFC-D120-410F-A1EB-6DC5D059A134}" destId="{829E0432-71FA-46FC-84DD-89C5BD90151F}" srcOrd="0" destOrd="0" presId="urn:microsoft.com/office/officeart/2008/layout/HorizontalMultiLevelHierarchy"/>
    <dgm:cxn modelId="{2E5D63A2-453B-4CF2-B629-C69F5252604A}" type="presOf" srcId="{BE82D9D4-B6D1-41A1-A513-649DF51BD1AA}" destId="{A2AEBCE4-031E-4974-8007-24F5C99DFCA0}" srcOrd="0" destOrd="0" presId="urn:microsoft.com/office/officeart/2008/layout/HorizontalMultiLevelHierarchy"/>
    <dgm:cxn modelId="{D2B59AB5-0494-4F0F-9540-B8C62AE576E2}" type="presOf" srcId="{ED828651-52FF-48E9-9F58-42B1477E34DC}" destId="{66E0E9FF-6859-4336-AA3A-3E396A2E53C3}" srcOrd="1" destOrd="0" presId="urn:microsoft.com/office/officeart/2008/layout/HorizontalMultiLevelHierarchy"/>
    <dgm:cxn modelId="{C463A6A7-2F02-4DF1-82CF-53FAED06C421}" type="presOf" srcId="{75026BCA-BA28-49D6-A91A-F6B9F73A677C}" destId="{7D5FB25A-6D51-4190-9B8E-AFF09AC2D7E2}" srcOrd="0" destOrd="0" presId="urn:microsoft.com/office/officeart/2008/layout/HorizontalMultiLevelHierarchy"/>
    <dgm:cxn modelId="{B433C60B-3C6F-4BEB-8BE5-A0D8A4AD88CD}" type="presOf" srcId="{E31AF474-CBDE-43DA-A10B-C7A09AC56235}" destId="{1A2E05D8-B7D4-45DB-A2CD-17D517364AEC}" srcOrd="1" destOrd="0" presId="urn:microsoft.com/office/officeart/2008/layout/HorizontalMultiLevelHierarchy"/>
    <dgm:cxn modelId="{4DBCD182-4ECB-47AC-93AF-918E9A652A03}" type="presOf" srcId="{58566B35-1EA1-4D78-84EF-C01F0AC7D913}" destId="{16FBA819-0625-4D36-B638-495108B4038F}" srcOrd="0" destOrd="0" presId="urn:microsoft.com/office/officeart/2008/layout/HorizontalMultiLevelHierarchy"/>
    <dgm:cxn modelId="{EFDC8018-53FF-4E25-9429-D481DD9EF915}" srcId="{24DB716E-7443-4F69-93F9-51DBC67C4C5B}" destId="{447EEF34-3827-4DCD-A902-DEC7464951A2}" srcOrd="3" destOrd="0" parTransId="{13276874-481F-4B4B-9E47-4E830153489F}" sibTransId="{E770AFF2-99AE-4181-B0FD-3BE52846F07D}"/>
    <dgm:cxn modelId="{4D70BE26-6BFA-47C8-A905-DE19CB587619}" type="presOf" srcId="{47D7DF8C-1860-4D21-8CBF-737E4AA7F553}" destId="{C14B91C0-F441-4C40-9459-98B8827290A0}" srcOrd="0" destOrd="0" presId="urn:microsoft.com/office/officeart/2008/layout/HorizontalMultiLevelHierarchy"/>
    <dgm:cxn modelId="{6A459AD8-C272-4E94-AA63-8A81EC5DF305}" type="presOf" srcId="{24DB716E-7443-4F69-93F9-51DBC67C4C5B}" destId="{D1815F18-2C4B-4C60-984D-2A30704E1A1B}" srcOrd="0" destOrd="0" presId="urn:microsoft.com/office/officeart/2008/layout/HorizontalMultiLevelHierarchy"/>
    <dgm:cxn modelId="{90DAC037-2CDF-4558-9121-2EC65EDDC67D}" type="presOf" srcId="{2DD5A6EB-B4A5-4034-9124-2EF9BED606D4}" destId="{1CA08E1D-0497-4754-BD76-A2F02026611C}" srcOrd="0" destOrd="0" presId="urn:microsoft.com/office/officeart/2008/layout/HorizontalMultiLevelHierarchy"/>
    <dgm:cxn modelId="{E5E7FF72-1680-46BC-87B9-11D648687763}" type="presOf" srcId="{A09824B4-C6AA-4343-BB19-059F7422DB9C}" destId="{BE7E7394-FB3E-43B3-9FCC-AFB661EF864A}" srcOrd="1" destOrd="0" presId="urn:microsoft.com/office/officeart/2008/layout/HorizontalMultiLevelHierarchy"/>
    <dgm:cxn modelId="{F461EA0E-604C-4A8E-BC14-CF7D45E0DDD4}" type="presOf" srcId="{53AB91DB-6953-4014-9844-AA1651C31429}" destId="{A559C85C-7BC0-4864-B78B-5C1B7A3D5C61}" srcOrd="0" destOrd="0" presId="urn:microsoft.com/office/officeart/2008/layout/HorizontalMultiLevelHierarchy"/>
    <dgm:cxn modelId="{0B7EE1BE-C185-431C-BD75-127D412BB51D}" type="presOf" srcId="{285EE4C3-050C-454A-8259-ECD6A6D307EE}" destId="{E34FCFF4-2FCD-4109-9CED-642C45677A9C}" srcOrd="1" destOrd="0" presId="urn:microsoft.com/office/officeart/2008/layout/HorizontalMultiLevelHierarchy"/>
    <dgm:cxn modelId="{CC2C7D1C-2982-45B6-9A6E-1203F11125CA}" type="presOf" srcId="{D2EDEF52-26B7-45E8-9E7D-5F3FE203387E}" destId="{75FBFDF4-6E48-46EA-8A93-3BAA50EEEE18}" srcOrd="1" destOrd="0" presId="urn:microsoft.com/office/officeart/2008/layout/HorizontalMultiLevelHierarchy"/>
    <dgm:cxn modelId="{AA0CAAE3-C205-4E61-B3DD-14572B27A5CC}" type="presOf" srcId="{EB95BC13-D91C-4425-8827-5EE76BB0E28A}" destId="{B890323B-28CC-420D-BAE2-BEE24CF76A93}" srcOrd="1" destOrd="0" presId="urn:microsoft.com/office/officeart/2008/layout/HorizontalMultiLevelHierarchy"/>
    <dgm:cxn modelId="{0D25D329-6348-46CC-AE98-209E17F5CF0A}" type="presOf" srcId="{92F52544-B814-4B04-BD49-A7E00D7C7B9E}" destId="{13D6B9CB-FCCF-433B-92FB-170DB4C3EB56}" srcOrd="0" destOrd="0" presId="urn:microsoft.com/office/officeart/2008/layout/HorizontalMultiLevelHierarchy"/>
    <dgm:cxn modelId="{5FD03677-0B1B-4A7D-A3CE-457BAB639FC9}" type="presOf" srcId="{20FB0097-B649-4CFE-AABB-A8F7CD4EF6E6}" destId="{47E3B12F-FB7B-4F20-B715-3AB9780DCED9}" srcOrd="0" destOrd="0" presId="urn:microsoft.com/office/officeart/2008/layout/HorizontalMultiLevelHierarchy"/>
    <dgm:cxn modelId="{144B4CCA-4D30-4176-838D-E6A49CB3E0A0}" srcId="{5C696CDD-C83C-4DBF-934D-79F836D7A70B}" destId="{0B72D053-4623-47C8-876A-8CC2C6D8C009}" srcOrd="0" destOrd="0" parTransId="{936EA695-8359-4A26-801F-09D52F2EF6F1}" sibTransId="{0F8A2489-ADFB-4D34-8C3C-9BA29E23EE60}"/>
    <dgm:cxn modelId="{DE6B548B-03F7-4631-BCEE-E8CD9B743794}" srcId="{81114265-1F52-49AB-A380-161F52A851F9}" destId="{1C8887F4-98EF-410C-B28F-54CDB2D3D23E}" srcOrd="1" destOrd="0" parTransId="{BBD2D4AF-0E8E-4438-B890-AF374F6C531D}" sibTransId="{1EF23C4D-4E69-42E1-B00A-2F2185DF5AA1}"/>
    <dgm:cxn modelId="{82532D35-D217-4B66-8E58-0383A44FDE52}" srcId="{144B69B6-E375-4A1B-8060-FC9E5742F576}" destId="{FA78050B-6C76-41D8-8B31-B28F211CE0E8}" srcOrd="1" destOrd="0" parTransId="{7BCCEBD3-D07A-48B7-9A14-BA525C4A605E}" sibTransId="{6937CE72-5B84-4272-8D10-25FF331BB927}"/>
    <dgm:cxn modelId="{839AFAF0-F36F-48CF-86B6-9CA29FD4D5F9}" type="presOf" srcId="{95A8CE42-00FF-474C-9A03-5F19DE24F23F}" destId="{D838D6F9-F6FA-4ABB-B85D-9F9E6367AE55}" srcOrd="0" destOrd="0" presId="urn:microsoft.com/office/officeart/2008/layout/HorizontalMultiLevelHierarchy"/>
    <dgm:cxn modelId="{9D6A9B61-4FCD-4C61-90DF-529B081001D1}" type="presOf" srcId="{D460DBB6-366B-4800-B2A3-07715D09261A}" destId="{6261D9C6-B681-48DB-BD5D-614C12A5D8C3}" srcOrd="1" destOrd="0" presId="urn:microsoft.com/office/officeart/2008/layout/HorizontalMultiLevelHierarchy"/>
    <dgm:cxn modelId="{F63C81C5-6072-432B-A481-CD83A57B2348}" type="presOf" srcId="{E95C92C2-1D96-435D-B6E6-B26535AA307F}" destId="{BA6F6538-4847-4D56-928E-D721BFB212BB}" srcOrd="0" destOrd="0" presId="urn:microsoft.com/office/officeart/2008/layout/HorizontalMultiLevelHierarchy"/>
    <dgm:cxn modelId="{99050C53-6377-404A-B5BE-96A304B77570}" type="presOf" srcId="{18D50C50-38B8-455E-89F5-0AC05EF15C0A}" destId="{89D3C738-E4F5-42C4-B32E-46949AE2DE77}" srcOrd="0" destOrd="0" presId="urn:microsoft.com/office/officeart/2008/layout/HorizontalMultiLevelHierarchy"/>
    <dgm:cxn modelId="{61BCA0C8-AB54-4F7D-947F-1F9F6B9F79DF}" srcId="{5C696CDD-C83C-4DBF-934D-79F836D7A70B}" destId="{276E79CD-B20F-430A-BE67-996FD9D370FC}" srcOrd="1" destOrd="0" parTransId="{3881B059-07C5-44B1-8B7C-D44B47F45BCD}" sibTransId="{E24A5930-7594-4315-89CC-DA74822DFEA4}"/>
    <dgm:cxn modelId="{6DD1F16F-1431-4885-81A0-A3C074C9669F}" type="presOf" srcId="{1C8887F4-98EF-410C-B28F-54CDB2D3D23E}" destId="{8527C403-BCF6-44CD-A46E-2B612033739C}" srcOrd="0" destOrd="0" presId="urn:microsoft.com/office/officeart/2008/layout/HorizontalMultiLevelHierarchy"/>
    <dgm:cxn modelId="{60A54B91-E085-4A6A-9CA5-5F56678CD6F1}" type="presOf" srcId="{D460DBB6-366B-4800-B2A3-07715D09261A}" destId="{CC06235E-4DDD-499E-9867-44C4D8A926A4}" srcOrd="0" destOrd="0" presId="urn:microsoft.com/office/officeart/2008/layout/HorizontalMultiLevelHierarchy"/>
    <dgm:cxn modelId="{136904E1-378F-4ECB-A9BE-B7DE804593E5}" type="presOf" srcId="{7E2D5F66-ECF7-413F-88CA-01AE47605448}" destId="{CEFB3DD3-FFA8-4ED2-A0C3-53B24B22BF84}" srcOrd="0" destOrd="0" presId="urn:microsoft.com/office/officeart/2008/layout/HorizontalMultiLevelHierarchy"/>
    <dgm:cxn modelId="{3EF3E0BD-0FDD-4DF4-B79F-5A21885EEB5B}" srcId="{0B72D053-4623-47C8-876A-8CC2C6D8C009}" destId="{6D3BE733-A644-43AF-A614-118E5A92DB6E}" srcOrd="0" destOrd="0" parTransId="{E31AF474-CBDE-43DA-A10B-C7A09AC56235}" sibTransId="{5561C181-AF14-49B9-A995-382BEEA1863D}"/>
    <dgm:cxn modelId="{673377F0-B674-4796-B0C1-BA3DF2E924E5}" type="presOf" srcId="{F6E66ECE-4C3F-4D7A-A1EC-3829898046F7}" destId="{149B3D47-485F-4135-8D6E-B0D6898CBA44}" srcOrd="1" destOrd="0" presId="urn:microsoft.com/office/officeart/2008/layout/HorizontalMultiLevelHierarchy"/>
    <dgm:cxn modelId="{F0FA6769-52E7-4B7F-A887-AC549E29B600}" type="presOf" srcId="{D8B22B00-F089-4B41-885A-EB27625BB070}" destId="{07DF8809-63C5-4DD2-B3EB-43C70E2A2891}" srcOrd="0" destOrd="0" presId="urn:microsoft.com/office/officeart/2008/layout/HorizontalMultiLevelHierarchy"/>
    <dgm:cxn modelId="{9D8D5381-AE6C-4A2E-B8B3-CC0261EA769F}" type="presOf" srcId="{39CF040B-C878-4C97-B7B5-C4C5FB5E6FE2}" destId="{3695EBCA-4584-4E62-BAEF-90693389EFA7}" srcOrd="1" destOrd="0" presId="urn:microsoft.com/office/officeart/2008/layout/HorizontalMultiLevelHierarchy"/>
    <dgm:cxn modelId="{D3C30BA3-282D-4F1F-8ECA-5F1DADBD4D71}" type="presOf" srcId="{EF475CFC-D120-410F-A1EB-6DC5D059A134}" destId="{D3992EB6-20FD-48CD-BF03-5A114DA3CFEE}" srcOrd="1" destOrd="0" presId="urn:microsoft.com/office/officeart/2008/layout/HorizontalMultiLevelHierarchy"/>
    <dgm:cxn modelId="{B9E21D52-BF4E-40EB-9EB2-FD3FAB4493D2}" type="presOf" srcId="{F3450A09-8D56-4D12-80D6-336BC1E8F250}" destId="{10449C1B-41A9-45F3-B861-8F8A8FC25439}" srcOrd="1" destOrd="0" presId="urn:microsoft.com/office/officeart/2008/layout/HorizontalMultiLevelHierarchy"/>
    <dgm:cxn modelId="{A560BA53-DD0A-4B0D-9615-FA4638D24236}" type="presOf" srcId="{A049A8EC-B2C1-408E-B5B6-F1F1CE12E580}" destId="{70147221-D5E1-4C29-82C0-F46E3806CA8D}" srcOrd="1" destOrd="0" presId="urn:microsoft.com/office/officeart/2008/layout/HorizontalMultiLevelHierarchy"/>
    <dgm:cxn modelId="{44DE5FF2-83F5-43AE-A4B6-0043D261D12F}" type="presOf" srcId="{A80E96F3-0510-46B4-AA8D-95292FDE50A2}" destId="{D30C0128-5F06-432D-88DC-463EA7170D94}" srcOrd="0" destOrd="0" presId="urn:microsoft.com/office/officeart/2008/layout/HorizontalMultiLevelHierarchy"/>
    <dgm:cxn modelId="{85C82AE6-D116-42B7-820C-CFFFE2C7539B}" srcId="{092DDCBC-08C0-474F-8AC6-98A9104F90A8}" destId="{AF9E66EE-F65D-4062-9642-35A1FE1E970C}" srcOrd="1" destOrd="0" parTransId="{F69D8282-F1A3-45BA-AE37-9E415F2CE3CD}" sibTransId="{C875CD5F-79DF-4AF9-8BD9-76B71F0B20CA}"/>
    <dgm:cxn modelId="{B036B686-0900-47B8-A9B8-B5DBE7FB5D80}" type="presOf" srcId="{FC1423C1-1A86-4F6E-9FDF-23C1F3E664BA}" destId="{8B5DEDFA-CA47-4736-8226-48FF87F90C91}" srcOrd="0" destOrd="0" presId="urn:microsoft.com/office/officeart/2008/layout/HorizontalMultiLevelHierarchy"/>
    <dgm:cxn modelId="{B3ECABC7-5973-4E52-BD14-2B2F5B9572C9}" type="presOf" srcId="{91405A1F-52CC-495B-BF58-EE62DD985C40}" destId="{B734E07F-1B1A-4177-8939-444C0AA372BF}" srcOrd="0" destOrd="0" presId="urn:microsoft.com/office/officeart/2008/layout/HorizontalMultiLevelHierarchy"/>
    <dgm:cxn modelId="{88906BE8-6CBD-4D0B-923D-A87D606F18BB}" type="presOf" srcId="{276E79CD-B20F-430A-BE67-996FD9D370FC}" destId="{F396BEF0-7EC2-49EC-AF99-D726BE82DF95}" srcOrd="0" destOrd="0" presId="urn:microsoft.com/office/officeart/2008/layout/HorizontalMultiLevelHierarchy"/>
    <dgm:cxn modelId="{9FD7E2EA-6A98-452C-A438-4ADAD78425F9}" type="presOf" srcId="{59B4CADC-0232-489A-BB74-EA292ACDCA68}" destId="{E37A7BBE-ECDF-48C6-9E18-5D74C633E7A0}" srcOrd="0" destOrd="0" presId="urn:microsoft.com/office/officeart/2008/layout/HorizontalMultiLevelHierarchy"/>
    <dgm:cxn modelId="{6C4080D5-2FE9-41B3-81AD-B605A2D179C6}" type="presOf" srcId="{7BCCEBD3-D07A-48B7-9A14-BA525C4A605E}" destId="{20889AF8-5549-46D3-930A-07EBF5FACDAA}" srcOrd="1" destOrd="0" presId="urn:microsoft.com/office/officeart/2008/layout/HorizontalMultiLevelHierarchy"/>
    <dgm:cxn modelId="{D0435F27-4444-4715-A14E-F11C171552B8}" type="presOf" srcId="{8961807E-96DB-4BF4-9284-970962E25855}" destId="{F1E490DE-269E-4E50-9079-A15E6F6CE157}" srcOrd="0" destOrd="0" presId="urn:microsoft.com/office/officeart/2008/layout/HorizontalMultiLevelHierarchy"/>
    <dgm:cxn modelId="{1CAFF83C-5CDE-4E09-B0FC-41031FDFFF07}" type="presOf" srcId="{58566B35-1EA1-4D78-84EF-C01F0AC7D913}" destId="{516FD559-BD71-4CD3-B5D1-6E91113468D1}" srcOrd="1" destOrd="0" presId="urn:microsoft.com/office/officeart/2008/layout/HorizontalMultiLevelHierarchy"/>
    <dgm:cxn modelId="{B394C5EA-86BD-44DA-828D-FBE3A1C42CB2}" type="presOf" srcId="{D934FDC5-AD38-48B3-9C76-FEB158944146}" destId="{3142920F-7D96-4377-A511-1BC3D3316397}" srcOrd="0" destOrd="0" presId="urn:microsoft.com/office/officeart/2008/layout/HorizontalMultiLevelHierarchy"/>
    <dgm:cxn modelId="{E9D5E199-A774-4FEE-8D51-95FA5A6475EA}" type="presOf" srcId="{447EEF34-3827-4DCD-A902-DEC7464951A2}" destId="{C17547A4-3009-471C-9A7A-206707E5D1F3}" srcOrd="0" destOrd="0" presId="urn:microsoft.com/office/officeart/2008/layout/HorizontalMultiLevelHierarchy"/>
    <dgm:cxn modelId="{968ADC10-F68F-494A-9A4B-34782B7D4460}" srcId="{6D2E0D06-DE8E-4784-97FE-642BF1406005}" destId="{0A9C452D-A07D-4E7C-9E9A-A005727AA202}" srcOrd="0" destOrd="0" parTransId="{A049A8EC-B2C1-408E-B5B6-F1F1CE12E580}" sibTransId="{71625EFF-0023-4F87-91C1-DCCD7A5854A4}"/>
    <dgm:cxn modelId="{62C818CE-7561-4B21-9089-A1779253A136}" srcId="{092DDCBC-08C0-474F-8AC6-98A9104F90A8}" destId="{7E2D5F66-ECF7-413F-88CA-01AE47605448}" srcOrd="0" destOrd="0" parTransId="{469BFB87-2CB9-4CDB-AAB0-672F18314A28}" sibTransId="{641E43F1-180D-496D-94FD-32222439A0BA}"/>
    <dgm:cxn modelId="{CF15E1C5-A41F-43D6-AC56-E066429ECF7C}" type="presOf" srcId="{5AE8E515-6015-477A-8285-FFD7EE167DB6}" destId="{AB0B8040-94DF-45C2-80D5-07331EDE41A6}" srcOrd="0" destOrd="0" presId="urn:microsoft.com/office/officeart/2008/layout/HorizontalMultiLevelHierarchy"/>
    <dgm:cxn modelId="{86FB1282-B491-4903-9D5C-6CAA3415BD95}" type="presOf" srcId="{8134EA60-31CE-438F-ADDF-D20D47857528}" destId="{B17A2E33-0FBB-42B4-B9D3-0C9F6CF8D58B}" srcOrd="0" destOrd="0" presId="urn:microsoft.com/office/officeart/2008/layout/HorizontalMultiLevelHierarchy"/>
    <dgm:cxn modelId="{992317EF-9E20-4306-B8AA-B8E08DD38AD0}" type="presOf" srcId="{F69D8282-F1A3-45BA-AE37-9E415F2CE3CD}" destId="{92C6D097-BE13-4A91-9D95-862B85AC6FD1}" srcOrd="1" destOrd="0" presId="urn:microsoft.com/office/officeart/2008/layout/HorizontalMultiLevelHierarchy"/>
    <dgm:cxn modelId="{F0134DED-1E83-4921-AC85-0A7350E50C7E}" srcId="{20FB0097-B649-4CFE-AABB-A8F7CD4EF6E6}" destId="{7B20745A-2FDB-4459-BF73-919EAA3C17E0}" srcOrd="2" destOrd="0" parTransId="{84115775-B56D-4887-8854-5EA1185CB0D2}" sibTransId="{D5827B99-CD5B-4AB8-99D2-C2A36787F802}"/>
    <dgm:cxn modelId="{D89B3FFC-53E9-4817-BAC3-A3E741CE201D}" srcId="{8961807E-96DB-4BF4-9284-970962E25855}" destId="{F35A5B8B-70CB-413A-A00B-9AE83AECAA25}" srcOrd="1" destOrd="0" parTransId="{92F52544-B814-4B04-BD49-A7E00D7C7B9E}" sibTransId="{FCF3599F-C524-49C5-A2AF-79050F0E8C32}"/>
    <dgm:cxn modelId="{BD6F1B79-B1B7-4493-9682-9DE4ABBAFD12}" type="presOf" srcId="{11A04E8E-694C-4B23-8670-0E3068AF88E4}" destId="{E3F5513E-366F-48C7-B9AC-ECE7F15C4F78}" srcOrd="0" destOrd="0" presId="urn:microsoft.com/office/officeart/2008/layout/HorizontalMultiLevelHierarchy"/>
    <dgm:cxn modelId="{13C63001-80C0-4E13-8379-467263CC5A83}" type="presOf" srcId="{BC34F0E7-AA9E-4B46-9E8E-CF728822ED1D}" destId="{FAE36749-3137-4801-86DA-5346AC7656EE}" srcOrd="1" destOrd="0" presId="urn:microsoft.com/office/officeart/2008/layout/HorizontalMultiLevelHierarchy"/>
    <dgm:cxn modelId="{442BCEF2-534C-4693-973E-280816704596}" type="presOf" srcId="{5AE8E515-6015-477A-8285-FFD7EE167DB6}" destId="{B28663B6-4DCB-4BBD-AC33-A991290AC926}" srcOrd="1" destOrd="0" presId="urn:microsoft.com/office/officeart/2008/layout/HorizontalMultiLevelHierarchy"/>
    <dgm:cxn modelId="{76E6DC16-A931-4806-9B8F-F8A36F1BBB4C}" type="presOf" srcId="{3E514BBE-F9B8-4C30-AAE3-CB2C1919CB8E}" destId="{C68F9068-B49B-416C-9545-A714C18ABBAE}" srcOrd="0" destOrd="0" presId="urn:microsoft.com/office/officeart/2008/layout/HorizontalMultiLevelHierarchy"/>
    <dgm:cxn modelId="{4147409D-4B0E-4300-8E7E-4AB1A146DB74}" type="presOf" srcId="{AF9E66EE-F65D-4062-9642-35A1FE1E970C}" destId="{9A59C4FD-7D51-4446-B2C8-24203FAE9EA5}" srcOrd="0" destOrd="0" presId="urn:microsoft.com/office/officeart/2008/layout/HorizontalMultiLevelHierarchy"/>
    <dgm:cxn modelId="{A8D276C3-545B-4ABF-9F7A-D772214858C5}" srcId="{0F4CAA91-28F1-4B55-A892-B21A8B221B2D}" destId="{18D50C50-38B8-455E-89F5-0AC05EF15C0A}" srcOrd="1" destOrd="0" parTransId="{B9435788-A4E7-457E-BA9D-EFF6AF711527}" sibTransId="{55F438C1-A463-4BDD-A873-76CFB60D7575}"/>
    <dgm:cxn modelId="{83C1D90F-544F-4372-8510-BE7C705D0678}" type="presOf" srcId="{BBD2D4AF-0E8E-4438-B890-AF374F6C531D}" destId="{8837935F-8363-411B-AC8A-2EE7965DCBC2}" srcOrd="1" destOrd="0" presId="urn:microsoft.com/office/officeart/2008/layout/HorizontalMultiLevelHierarchy"/>
    <dgm:cxn modelId="{4EF571C3-D022-4CE1-96C0-80254FA3AFF5}" type="presOf" srcId="{D2EF04A8-6B71-42E3-9743-2E1529A1A0F6}" destId="{3879B8FA-0000-486C-9B72-9BF35D1C73E4}" srcOrd="0" destOrd="0" presId="urn:microsoft.com/office/officeart/2008/layout/HorizontalMultiLevelHierarchy"/>
    <dgm:cxn modelId="{D6503905-EC01-4F4B-A553-EC4026684A99}" type="presOf" srcId="{288D263B-5CC9-4800-86A8-60ECB812CD38}" destId="{CF59762E-02CE-4296-B086-09A1EBCF141A}" srcOrd="0" destOrd="0" presId="urn:microsoft.com/office/officeart/2008/layout/HorizontalMultiLevelHierarchy"/>
    <dgm:cxn modelId="{E90272D6-5918-4DB6-BCC4-6217A7FB577A}" type="presOf" srcId="{936EA695-8359-4A26-801F-09D52F2EF6F1}" destId="{B4AAB8BE-1125-42A3-8A08-2B0D6CE7C4C9}" srcOrd="0" destOrd="0" presId="urn:microsoft.com/office/officeart/2008/layout/HorizontalMultiLevelHierarchy"/>
    <dgm:cxn modelId="{D1ACA0F6-E077-4D2C-BF83-EDBA3C2BEE8E}" type="presOf" srcId="{469BFB87-2CB9-4CDB-AAB0-672F18314A28}" destId="{F2036A84-E5CE-4B10-AE68-93FC2023B17D}" srcOrd="0" destOrd="0" presId="urn:microsoft.com/office/officeart/2008/layout/HorizontalMultiLevelHierarchy"/>
    <dgm:cxn modelId="{E713DDCC-D757-466C-ADCA-638229A9420D}" srcId="{96A18569-2886-45B2-831B-7A59992CEA45}" destId="{5C696CDD-C83C-4DBF-934D-79F836D7A70B}" srcOrd="0" destOrd="0" parTransId="{26DE1ABE-7F7C-4DEE-AE2B-80743C222493}" sibTransId="{CEA1085B-C5F5-4A6A-83AE-A81C3E78004C}"/>
    <dgm:cxn modelId="{F2413F8C-0229-40D6-8DE3-C5E371D18170}" srcId="{276E79CD-B20F-430A-BE67-996FD9D370FC}" destId="{FCF79F87-4407-484D-A14E-D01DAF198A66}" srcOrd="1" destOrd="0" parTransId="{5345A987-E2DB-4C6A-B45E-C0B1CF98F759}" sibTransId="{B5103B7F-AB9D-47B3-80B4-82BD4E6041A5}"/>
    <dgm:cxn modelId="{17B55635-81F2-4C2A-9A2A-E1FD7C113110}" type="presOf" srcId="{A049A8EC-B2C1-408E-B5B6-F1F1CE12E580}" destId="{600C5B52-26C7-4653-B47A-5291FC3F230C}" srcOrd="0" destOrd="0" presId="urn:microsoft.com/office/officeart/2008/layout/HorizontalMultiLevelHierarchy"/>
    <dgm:cxn modelId="{F0087A22-1491-4735-860B-4BFFE358C9CF}" srcId="{092DDCBC-08C0-474F-8AC6-98A9104F90A8}" destId="{DCA5A5E6-BE92-455C-938E-8BAB2ABAC821}" srcOrd="4" destOrd="0" parTransId="{D8B22B00-F089-4B41-885A-EB27625BB070}" sibTransId="{C853DE71-FAF7-47FF-ADB9-983CA096136C}"/>
    <dgm:cxn modelId="{EF1E02E4-31A4-4792-BB1E-879932A60637}" type="presOf" srcId="{93F39F6F-B12E-4E77-8121-DABC830745E6}" destId="{4E999142-A9DA-401C-86F0-308E60B5DCC5}" srcOrd="0" destOrd="0" presId="urn:microsoft.com/office/officeart/2008/layout/HorizontalMultiLevelHierarchy"/>
    <dgm:cxn modelId="{D155D1A5-04A3-4FD8-B40B-EA2138067C28}" type="presOf" srcId="{7B20745A-2FDB-4459-BF73-919EAA3C17E0}" destId="{6BA6D8A2-94B7-4C22-A595-69B5F1D87B3A}" srcOrd="0" destOrd="0" presId="urn:microsoft.com/office/officeart/2008/layout/HorizontalMultiLevelHierarchy"/>
    <dgm:cxn modelId="{A0C400A6-8C6D-4F70-B0FF-C23F7D419082}" type="presOf" srcId="{BBD2D4AF-0E8E-4438-B890-AF374F6C531D}" destId="{B79B1C76-D6E2-4B5C-A9B1-0A3EE517EA87}" srcOrd="0" destOrd="0" presId="urn:microsoft.com/office/officeart/2008/layout/HorizontalMultiLevelHierarchy"/>
    <dgm:cxn modelId="{3409C914-80AC-4F5C-8AEE-635B7FA2DAF6}" srcId="{6D2E0D06-DE8E-4784-97FE-642BF1406005}" destId="{11A04E8E-694C-4B23-8670-0E3068AF88E4}" srcOrd="1" destOrd="0" parTransId="{58566B35-1EA1-4D78-84EF-C01F0AC7D913}" sibTransId="{E7D135DF-801A-4694-9BA9-BC9B5878E066}"/>
    <dgm:cxn modelId="{AF52AA5A-5754-4C87-AA2D-702DB279502B}" type="presOf" srcId="{C5C6A4D7-F1AD-4B8D-8352-FFBBC563A13D}" destId="{D430B9F0-FA98-4FBB-9289-1DC4B6181788}" srcOrd="1" destOrd="0" presId="urn:microsoft.com/office/officeart/2008/layout/HorizontalMultiLevelHierarchy"/>
    <dgm:cxn modelId="{29B12554-CF9D-47D3-A6AF-76EC1A104784}" type="presOf" srcId="{04F5D24F-9106-48E0-BBEB-F608D3EE5DE3}" destId="{30ED0304-6E5F-4C41-928D-52D90DCC121D}" srcOrd="0" destOrd="0" presId="urn:microsoft.com/office/officeart/2008/layout/HorizontalMultiLevelHierarchy"/>
    <dgm:cxn modelId="{EFE10CC8-DBE1-4F0B-AE2A-E254180033D5}" srcId="{24DB716E-7443-4F69-93F9-51DBC67C4C5B}" destId="{9F69C525-B250-4122-9F0C-10D034469D30}" srcOrd="0" destOrd="0" parTransId="{00591A74-E81E-4F4F-A227-B4512669B206}" sibTransId="{94B846D0-5A8D-42B2-B459-B00575D3F993}"/>
    <dgm:cxn modelId="{FAE60B3D-11B8-4812-95CB-17F81C098CB2}" type="presOf" srcId="{12B486CB-0272-4408-ACAE-15C4F4CAA60D}" destId="{FAB4A3FF-6D8D-4B2E-AB1C-B00D5B13AC89}" srcOrd="0" destOrd="0" presId="urn:microsoft.com/office/officeart/2008/layout/HorizontalMultiLevelHierarchy"/>
    <dgm:cxn modelId="{513A7266-E275-4BF9-96F1-F39DBDD9BB57}" type="presOf" srcId="{6D2E0D06-DE8E-4784-97FE-642BF1406005}" destId="{EE9AECC5-30A2-4DAA-B326-6B2FEFFDD77C}" srcOrd="0" destOrd="0" presId="urn:microsoft.com/office/officeart/2008/layout/HorizontalMultiLevelHierarchy"/>
    <dgm:cxn modelId="{43EA7149-EAFD-43DD-9467-9492B4E8EFCD}" type="presOf" srcId="{599BFE16-B480-4141-B282-60D0D41DA850}" destId="{1E36A26E-07E1-4868-BD90-F99FFFEA2B53}" srcOrd="0" destOrd="0" presId="urn:microsoft.com/office/officeart/2008/layout/HorizontalMultiLevelHierarchy"/>
    <dgm:cxn modelId="{7AC90A35-6DC9-4FF6-8941-8693868D03BC}" srcId="{FCF79F87-4407-484D-A14E-D01DAF198A66}" destId="{17A75649-1A49-4FEF-A4A1-7595966AB44E}" srcOrd="1" destOrd="0" parTransId="{BC34F0E7-AA9E-4B46-9E8E-CF728822ED1D}" sibTransId="{FD87B961-8419-4179-8793-F7DAEA0EA97E}"/>
    <dgm:cxn modelId="{7D203445-62CC-4B9E-A676-FDF4DE48B0D6}" type="presOf" srcId="{B1FA44F1-EC38-4AE9-B19A-B8D5ECAED9F9}" destId="{7EE6DAC1-363A-4EEE-A4D1-2D16F6BDAA7C}" srcOrd="0" destOrd="0" presId="urn:microsoft.com/office/officeart/2008/layout/HorizontalMultiLevelHierarchy"/>
    <dgm:cxn modelId="{8FA4A0CA-F52D-4836-BF86-FC8F782192F1}" type="presOf" srcId="{B2875A24-FF6C-4D22-BA3C-90BF2CABBA9C}" destId="{B0735F2D-FE63-4F25-99D2-E0D0DDE15AD4}" srcOrd="0" destOrd="0" presId="urn:microsoft.com/office/officeart/2008/layout/HorizontalMultiLevelHierarchy"/>
    <dgm:cxn modelId="{87BCA211-49A9-40F3-81AE-DBDCB27F067C}" type="presOf" srcId="{AE77302C-99AE-44CA-98BC-49DC63B6DA33}" destId="{E0E5B35F-81F2-44FD-816D-3F2AC15CBF14}" srcOrd="0" destOrd="0" presId="urn:microsoft.com/office/officeart/2008/layout/HorizontalMultiLevelHierarchy"/>
    <dgm:cxn modelId="{BDE2DDED-4059-4B7C-9C5C-47F920EAACE6}" srcId="{FCF79F87-4407-484D-A14E-D01DAF198A66}" destId="{9DC202B5-4185-48A4-959B-44F22292C49D}" srcOrd="2" destOrd="0" parTransId="{D33F1905-099E-4135-895B-DD3D64EA2B7B}" sibTransId="{6AD25DC9-2CC0-4EB9-9263-0C9B343D8527}"/>
    <dgm:cxn modelId="{C93293AC-F850-44FC-BAAE-2C85DB056AE8}" type="presOf" srcId="{0024A120-DBE5-4FB4-A785-A98712BC2204}" destId="{6442C276-EB36-4EF3-B58B-910BF567F7E8}" srcOrd="0" destOrd="0" presId="urn:microsoft.com/office/officeart/2008/layout/HorizontalMultiLevelHierarchy"/>
    <dgm:cxn modelId="{0D3A4F72-3BDF-48D1-9807-C881142E2B16}" srcId="{81114265-1F52-49AB-A380-161F52A851F9}" destId="{D2EF04A8-6B71-42E3-9743-2E1529A1A0F6}" srcOrd="0" destOrd="0" parTransId="{6CE7CF6F-0F8A-4EE0-9095-1B35B2747597}" sibTransId="{3FF9213D-D0BB-401F-AF17-79604B75B17B}"/>
    <dgm:cxn modelId="{4E070086-EF9C-4CEB-9924-25620BE2AC06}" srcId="{FC1423C1-1A86-4F6E-9FDF-23C1F3E664BA}" destId="{BE82D9D4-B6D1-41A1-A513-649DF51BD1AA}" srcOrd="0" destOrd="0" parTransId="{A09824B4-C6AA-4343-BB19-059F7422DB9C}" sibTransId="{8330F22B-AFC8-49D3-B21B-1F1547CD8676}"/>
    <dgm:cxn modelId="{2605107B-34EA-48C4-B15F-94A5ABC888BE}" type="presOf" srcId="{FE3BC635-AE0A-4D62-9E66-64ED2A0B4D51}" destId="{251229A2-0C10-4A36-98AF-C9D9190006D0}" srcOrd="0" destOrd="0" presId="urn:microsoft.com/office/officeart/2008/layout/HorizontalMultiLevelHierarchy"/>
    <dgm:cxn modelId="{A6365D50-B481-4BD2-8148-E7D89A012502}" srcId="{F970D9F3-CB94-4CED-B878-E24F85BF3885}" destId="{569C64A8-07DF-49DB-AD4F-3CA6786EA0E5}" srcOrd="0" destOrd="0" parTransId="{285EE4C3-050C-454A-8259-ECD6A6D307EE}" sibTransId="{C01D9C87-A6D2-4A58-86CA-0C2EE5182B07}"/>
    <dgm:cxn modelId="{BE984188-7477-4956-8320-0DD30C0B63B0}" srcId="{11A04E8E-694C-4B23-8670-0E3068AF88E4}" destId="{3EF5F748-521B-444C-9F15-A1D40E8C3EEC}" srcOrd="0" destOrd="0" parTransId="{5AE8E515-6015-477A-8285-FFD7EE167DB6}" sibTransId="{CB2295D8-E778-41BC-A7AE-23BAA1568084}"/>
    <dgm:cxn modelId="{C145E1D0-16E7-4C4F-937C-F6495922B250}" type="presOf" srcId="{02C62E5C-4271-4158-A668-40D718C2912E}" destId="{E1A8C232-B64C-4484-A510-1C12959C76C3}" srcOrd="0" destOrd="0" presId="urn:microsoft.com/office/officeart/2008/layout/HorizontalMultiLevelHierarchy"/>
    <dgm:cxn modelId="{1EB8C845-B73C-4862-8145-F49D243715DB}" type="presOf" srcId="{53AB91DB-6953-4014-9844-AA1651C31429}" destId="{C6B7F500-3BD6-4B85-A5CC-2442232282A8}" srcOrd="1" destOrd="0" presId="urn:microsoft.com/office/officeart/2008/layout/HorizontalMultiLevelHierarchy"/>
    <dgm:cxn modelId="{D77369D2-88AA-4E29-A886-15E7D71CF98D}" type="presOf" srcId="{93F39F6F-B12E-4E77-8121-DABC830745E6}" destId="{9E03F941-A518-47B2-A038-784A6CDF4398}" srcOrd="1" destOrd="0" presId="urn:microsoft.com/office/officeart/2008/layout/HorizontalMultiLevelHierarchy"/>
    <dgm:cxn modelId="{F4D87245-FF8B-4179-81B1-08CBF2522DE9}" type="presOf" srcId="{59B4CADC-0232-489A-BB74-EA292ACDCA68}" destId="{04DD2528-050A-4049-8784-652A6A387405}" srcOrd="1" destOrd="0" presId="urn:microsoft.com/office/officeart/2008/layout/HorizontalMultiLevelHierarchy"/>
    <dgm:cxn modelId="{05B65341-7E5E-4871-ACC1-12BE3AB90ECD}" type="presOf" srcId="{A09824B4-C6AA-4343-BB19-059F7422DB9C}" destId="{5D4D04B1-991B-4D8E-8187-6E4C555A4B15}" srcOrd="0" destOrd="0" presId="urn:microsoft.com/office/officeart/2008/layout/HorizontalMultiLevelHierarchy"/>
    <dgm:cxn modelId="{71E8C292-84AF-46DB-8B39-53E0125DF4CE}" type="presOf" srcId="{5345A987-E2DB-4C6A-B45E-C0B1CF98F759}" destId="{C06DBE99-28CC-4E18-8ED6-02B603E87454}" srcOrd="0" destOrd="0" presId="urn:microsoft.com/office/officeart/2008/layout/HorizontalMultiLevelHierarchy"/>
    <dgm:cxn modelId="{7A2D192A-1730-48CF-822C-41FD56BCA364}" type="presOf" srcId="{144B69B6-E375-4A1B-8060-FC9E5742F576}" destId="{C1AD8983-F7D9-4BF8-ACE0-B0C3DEBF6476}" srcOrd="0" destOrd="0" presId="urn:microsoft.com/office/officeart/2008/layout/HorizontalMultiLevelHierarchy"/>
    <dgm:cxn modelId="{01703D25-3268-41B5-9D71-FE75EC0941F3}" type="presOf" srcId="{0024A120-DBE5-4FB4-A785-A98712BC2204}" destId="{94163155-1B0A-4EE9-9F8F-693BD1BDA225}" srcOrd="1" destOrd="0" presId="urn:microsoft.com/office/officeart/2008/layout/HorizontalMultiLevelHierarchy"/>
    <dgm:cxn modelId="{42FDB9A6-3598-4685-9FD0-9FC994A2738C}" type="presOf" srcId="{D8B22B00-F089-4B41-885A-EB27625BB070}" destId="{848AB7D4-3DA4-4553-A3DE-44716F535F9C}" srcOrd="1" destOrd="0" presId="urn:microsoft.com/office/officeart/2008/layout/HorizontalMultiLevelHierarchy"/>
    <dgm:cxn modelId="{F61B2D19-9D80-4E51-BAE7-632BD48BCBA6}" srcId="{DCA5A5E6-BE92-455C-938E-8BAB2ABAC821}" destId="{B0F3CF19-6F6E-4908-AFE2-662535C41013}" srcOrd="1" destOrd="0" parTransId="{47D7DF8C-1860-4D21-8CBF-737E4AA7F553}" sibTransId="{43DEB507-5AA1-418C-823C-602716DAB850}"/>
    <dgm:cxn modelId="{C50A0234-CFD7-40C8-AF52-7BFD1FB37BB6}" type="presOf" srcId="{31A7BDF4-7BB0-450A-B013-9858D327E1F1}" destId="{C9CC5ACB-FF80-448E-B772-DC8E0FCAC0A4}" srcOrd="0" destOrd="0" presId="urn:microsoft.com/office/officeart/2008/layout/HorizontalMultiLevelHierarchy"/>
    <dgm:cxn modelId="{B910B098-EE76-416E-BFFC-54FE13C265BD}" type="presOf" srcId="{0427B8F5-F6D0-4A97-940E-AD69A6BA23A2}" destId="{818C5693-50E1-43FB-8FDA-DCA71BFB610B}" srcOrd="0" destOrd="0" presId="urn:microsoft.com/office/officeart/2008/layout/HorizontalMultiLevelHierarchy"/>
    <dgm:cxn modelId="{EAFCF2CE-77B3-4CEA-9B07-1EF7BFAF32A0}" type="presOf" srcId="{9DC202B5-4185-48A4-959B-44F22292C49D}" destId="{064197F4-0F4B-487A-A67A-897ED9CD8E64}" srcOrd="0" destOrd="0" presId="urn:microsoft.com/office/officeart/2008/layout/HorizontalMultiLevelHierarchy"/>
    <dgm:cxn modelId="{EC3CAFB5-AFBA-4391-9DE9-3D6A4EB4DE01}" type="presOf" srcId="{936EA695-8359-4A26-801F-09D52F2EF6F1}" destId="{2BDDBD58-6A2A-40B8-B311-7D73175CBE8F}" srcOrd="1" destOrd="0" presId="urn:microsoft.com/office/officeart/2008/layout/HorizontalMultiLevelHierarchy"/>
    <dgm:cxn modelId="{CB2F8A61-D8CA-4989-B732-A167C1059142}" type="presOf" srcId="{13276874-481F-4B4B-9E47-4E830153489F}" destId="{D011E1CD-3448-48C2-B051-D3BFFCE6D32E}" srcOrd="0" destOrd="0" presId="urn:microsoft.com/office/officeart/2008/layout/HorizontalMultiLevelHierarchy"/>
    <dgm:cxn modelId="{450F7173-2591-4FA9-AA3B-B64F9DC23D2D}" type="presOf" srcId="{3E4CBFB8-BCB0-4A1A-B553-5BC105653C34}" destId="{3FBF34F0-3B7C-48C7-A6AB-FE89F21246C8}" srcOrd="1" destOrd="0" presId="urn:microsoft.com/office/officeart/2008/layout/HorizontalMultiLevelHierarchy"/>
    <dgm:cxn modelId="{75CB2B3D-C342-42CC-8DBF-2AEC33BABC10}" srcId="{75026BCA-BA28-49D6-A91A-F6B9F73A677C}" destId="{AE77302C-99AE-44CA-98BC-49DC63B6DA33}" srcOrd="0" destOrd="0" parTransId="{B2875A24-FF6C-4D22-BA3C-90BF2CABBA9C}" sibTransId="{74E8E81C-50F7-46C9-AC91-21FEEF07E7D2}"/>
    <dgm:cxn modelId="{A7B0D0B0-5CDA-4BF6-9F56-BCDA2235C531}" type="presOf" srcId="{91405A1F-52CC-495B-BF58-EE62DD985C40}" destId="{B6D74C8B-4552-4775-A5B2-A3B6A194CE02}" srcOrd="1" destOrd="0" presId="urn:microsoft.com/office/officeart/2008/layout/HorizontalMultiLevelHierarchy"/>
    <dgm:cxn modelId="{E1043013-AA15-4062-8A8D-684180FCE31C}" type="presOf" srcId="{92F52544-B814-4B04-BD49-A7E00D7C7B9E}" destId="{7B5685CB-792D-4848-936D-05A89EF37E3C}" srcOrd="1" destOrd="0" presId="urn:microsoft.com/office/officeart/2008/layout/HorizontalMultiLevelHierarchy"/>
    <dgm:cxn modelId="{C8AF27D5-191C-4B9B-BFF6-BB9439172F5B}" type="presOf" srcId="{C11B1AD8-7EDA-4DC0-AAE0-7021C66FDBF8}" destId="{46160649-9813-40CF-8A5B-10AA69572E74}" srcOrd="0" destOrd="0" presId="urn:microsoft.com/office/officeart/2008/layout/HorizontalMultiLevelHierarchy"/>
    <dgm:cxn modelId="{8E3C901C-9D4D-4E03-8EBA-51138CBCC861}" type="presOf" srcId="{6CE7CF6F-0F8A-4EE0-9095-1B35B2747597}" destId="{9AFED8D3-C488-4335-9CAD-DFC85E27D820}" srcOrd="1" destOrd="0" presId="urn:microsoft.com/office/officeart/2008/layout/HorizontalMultiLevelHierarchy"/>
    <dgm:cxn modelId="{CE8B413B-58BE-4EB8-9A39-470C4702A441}" type="presOf" srcId="{FCF79F87-4407-484D-A14E-D01DAF198A66}" destId="{3777CEB1-5877-4117-BD8B-19F39897C971}" srcOrd="0" destOrd="0" presId="urn:microsoft.com/office/officeart/2008/layout/HorizontalMultiLevelHierarchy"/>
    <dgm:cxn modelId="{F2D3D397-0D27-44D7-AE19-2E564422BDDA}" type="presOf" srcId="{00591A74-E81E-4F4F-A227-B4512669B206}" destId="{F9FAA76A-867B-479D-9773-AFA057601EDE}" srcOrd="0" destOrd="0" presId="urn:microsoft.com/office/officeart/2008/layout/HorizontalMultiLevelHierarchy"/>
    <dgm:cxn modelId="{76EB4194-F1E2-4585-BF45-350D98E6639D}" srcId="{FCF79F87-4407-484D-A14E-D01DAF198A66}" destId="{F970D9F3-CB94-4CED-B878-E24F85BF3885}" srcOrd="0" destOrd="0" parTransId="{0024A120-DBE5-4FB4-A785-A98712BC2204}" sibTransId="{5009CF35-6A25-4C31-8C30-3246ED424C00}"/>
    <dgm:cxn modelId="{07EF398F-B89E-481C-B9CC-105027905350}" type="presOf" srcId="{B0F3CF19-6F6E-4908-AFE2-662535C41013}" destId="{97035140-BC53-477C-8157-350F1802B2EC}" srcOrd="0" destOrd="0" presId="urn:microsoft.com/office/officeart/2008/layout/HorizontalMultiLevelHierarchy"/>
    <dgm:cxn modelId="{37F1D4A7-F148-4CBD-8C97-0FAE06B4EE51}" type="presOf" srcId="{F970D9F3-CB94-4CED-B878-E24F85BF3885}" destId="{83259606-BEAF-42B1-BF64-1E72B343F9F4}" srcOrd="0" destOrd="0" presId="urn:microsoft.com/office/officeart/2008/layout/HorizontalMultiLevelHierarchy"/>
    <dgm:cxn modelId="{765DB857-5579-45FE-87DE-9DB3162F5F33}" type="presOf" srcId="{092DDCBC-08C0-474F-8AC6-98A9104F90A8}" destId="{B6F3B95F-FF44-4ACC-8008-B6F3F0149052}" srcOrd="0" destOrd="0" presId="urn:microsoft.com/office/officeart/2008/layout/HorizontalMultiLevelHierarchy"/>
    <dgm:cxn modelId="{926693B9-B1B8-4E0A-B90A-00EE0BABBBE3}" type="presOf" srcId="{6321123A-42A3-4331-B74F-3B557844A438}" destId="{BBAC7DEC-7C41-4C78-8257-072C1313A42C}" srcOrd="0" destOrd="0" presId="urn:microsoft.com/office/officeart/2008/layout/HorizontalMultiLevelHierarchy"/>
    <dgm:cxn modelId="{4EF361AF-8151-4AA8-AF91-568F62F423BF}" srcId="{C0F31C01-D20B-43AC-B8E4-0E3562AF2332}" destId="{12794399-0083-40BA-968A-BE8B1392D55F}" srcOrd="0" destOrd="0" parTransId="{59B4CADC-0232-489A-BB74-EA292ACDCA68}" sibTransId="{74A72ED1-1064-4473-B6AD-E5B9DBF59234}"/>
    <dgm:cxn modelId="{2D72F1E1-5EA6-4BF2-9B0C-1772882705A8}" type="presOf" srcId="{A7FB78AD-6A6F-4A11-92AB-47C120C77989}" destId="{C1DBD140-5DB0-402B-B8EC-309416E45E83}" srcOrd="0" destOrd="0" presId="urn:microsoft.com/office/officeart/2008/layout/HorizontalMultiLevelHierarchy"/>
    <dgm:cxn modelId="{72C55D5A-9C6E-4385-9C93-A539B9378268}" type="presOf" srcId="{293B1AAC-9E10-4936-888E-8F9BBFC7A129}" destId="{CF048134-EE76-464E-BB9B-EB0F195E5443}" srcOrd="0" destOrd="0" presId="urn:microsoft.com/office/officeart/2008/layout/HorizontalMultiLevelHierarchy"/>
    <dgm:cxn modelId="{3F0A035C-DF61-41CF-A20E-2077F77ABA3F}" type="presOf" srcId="{B9435788-A4E7-457E-BA9D-EFF6AF711527}" destId="{EEA05DF7-B89F-447F-84CA-7EE6E87C91BD}" srcOrd="1" destOrd="0" presId="urn:microsoft.com/office/officeart/2008/layout/HorizontalMultiLevelHierarchy"/>
    <dgm:cxn modelId="{61FDCD94-C50B-4B41-93E9-E7DD664DB26E}" type="presOf" srcId="{2DD5A6EB-B4A5-4034-9124-2EF9BED606D4}" destId="{00C771DC-189B-4635-A44E-EC34DA510B64}" srcOrd="1" destOrd="0" presId="urn:microsoft.com/office/officeart/2008/layout/HorizontalMultiLevelHierarchy"/>
    <dgm:cxn modelId="{3E31724D-2F12-4882-96DD-FF369FEA0383}" type="presOf" srcId="{AFFC4B3E-164A-4A3E-809B-C02972E844B6}" destId="{08CFE0CC-37C1-43A7-9BEB-B94EAD6B3B39}" srcOrd="1" destOrd="0" presId="urn:microsoft.com/office/officeart/2008/layout/HorizontalMultiLevelHierarchy"/>
    <dgm:cxn modelId="{B4C8CF8A-CDE6-4B28-B2C5-699C0C776C2B}" srcId="{BE82D9D4-B6D1-41A1-A513-649DF51BD1AA}" destId="{C0F31C01-D20B-43AC-B8E4-0E3562AF2332}" srcOrd="2" destOrd="0" parTransId="{EF475CFC-D120-410F-A1EB-6DC5D059A134}" sibTransId="{B0A4F529-0B51-42EB-B7A2-27B7DB5A67EA}"/>
    <dgm:cxn modelId="{AA10489F-8162-40F9-BF5D-63AE9B0BEA80}" type="presOf" srcId="{285EE4C3-050C-454A-8259-ECD6A6D307EE}" destId="{DA51583A-2454-485C-B540-6B0134E005D9}" srcOrd="0" destOrd="0" presId="urn:microsoft.com/office/officeart/2008/layout/HorizontalMultiLevelHierarchy"/>
    <dgm:cxn modelId="{C7D6559A-5377-4FB4-8232-43F8533B7302}" srcId="{20FB0097-B649-4CFE-AABB-A8F7CD4EF6E6}" destId="{81114265-1F52-49AB-A380-161F52A851F9}" srcOrd="0" destOrd="0" parTransId="{3E4CBFB8-BCB0-4A1A-B553-5BC105653C34}" sibTransId="{50FED571-DD1F-4E02-8F9A-30F61872BFC0}"/>
    <dgm:cxn modelId="{4850A3FA-7EC3-41BC-A880-1738531AB705}" type="presOf" srcId="{288D263B-5CC9-4800-86A8-60ECB812CD38}" destId="{975818F9-758D-431C-BDF3-D72387CE7017}" srcOrd="1" destOrd="0" presId="urn:microsoft.com/office/officeart/2008/layout/HorizontalMultiLevelHierarchy"/>
    <dgm:cxn modelId="{CD205BD9-673A-4F93-BE7C-82A7AD9EB0F3}" type="presOf" srcId="{0B72D053-4623-47C8-876A-8CC2C6D8C009}" destId="{05202241-5019-4402-96B6-5FA7662EC177}" srcOrd="0" destOrd="0" presId="urn:microsoft.com/office/officeart/2008/layout/HorizontalMultiLevelHierarchy"/>
    <dgm:cxn modelId="{810D3D02-37BF-4618-B76D-757957C5E723}" srcId="{24DB716E-7443-4F69-93F9-51DBC67C4C5B}" destId="{5CDFE306-20A5-4702-A7C1-BFD1B6E4ECA5}" srcOrd="2" destOrd="0" parTransId="{288D263B-5CC9-4800-86A8-60ECB812CD38}" sibTransId="{64FC8AA6-28A0-4ABA-A6A5-E8A2D66BFDF4}"/>
    <dgm:cxn modelId="{F5D82950-E1C0-4D61-8EB2-B3BEF62DA737}" type="presOf" srcId="{8BF77E08-02B7-4CC7-AAE4-219BD0D44110}" destId="{C428C197-AF73-42E5-BA4E-E4BD2F790F97}" srcOrd="1" destOrd="0" presId="urn:microsoft.com/office/officeart/2008/layout/HorizontalMultiLevelHierarchy"/>
    <dgm:cxn modelId="{33E93C62-114B-45CF-BA4C-474F4DD17522}" srcId="{BE82D9D4-B6D1-41A1-A513-649DF51BD1AA}" destId="{58A6FE3E-98D7-4BAB-B57B-C417F4F2A892}" srcOrd="1" destOrd="0" parTransId="{599BFE16-B480-4141-B282-60D0D41DA850}" sibTransId="{4B5D2EE4-55CB-49D6-A6B2-906DCEA3EA08}"/>
    <dgm:cxn modelId="{FB14E052-64BA-4229-BA49-FA72AEE7AB35}" type="presOf" srcId="{510204D7-CE22-4F1E-9EDB-B8D2310F960F}" destId="{D3DC4657-7FE7-453A-AF79-049489433DD7}" srcOrd="0" destOrd="0" presId="urn:microsoft.com/office/officeart/2008/layout/HorizontalMultiLevelHierarchy"/>
    <dgm:cxn modelId="{D23D6165-35C1-4939-A2B1-4FD460D72554}" srcId="{6321123A-42A3-4331-B74F-3B557844A438}" destId="{5670AE9A-4448-4DD3-8A3E-0F0E1101C004}" srcOrd="0" destOrd="0" parTransId="{293B1AAC-9E10-4936-888E-8F9BBFC7A129}" sibTransId="{1F6C6CB3-D3FF-4CA7-8EB5-0990679F22C6}"/>
    <dgm:cxn modelId="{BCCAD26D-4002-4468-90A3-3A606B61C800}" type="presOf" srcId="{B2875A24-FF6C-4D22-BA3C-90BF2CABBA9C}" destId="{C0C902E7-60E2-4699-9215-075F181C9A6D}" srcOrd="1" destOrd="0" presId="urn:microsoft.com/office/officeart/2008/layout/HorizontalMultiLevelHierarchy"/>
    <dgm:cxn modelId="{39E184B5-FC33-41A7-81A0-841E041F59BF}" type="presOf" srcId="{C11B1AD8-7EDA-4DC0-AAE0-7021C66FDBF8}" destId="{4EBDC39A-D943-43BF-8558-6CC4A4816431}" srcOrd="1" destOrd="0" presId="urn:microsoft.com/office/officeart/2008/layout/HorizontalMultiLevelHierarchy"/>
    <dgm:cxn modelId="{554E3876-F1D0-4FE6-9BCC-491CAF24F125}" type="presOf" srcId="{4BF65570-43FA-4E13-83D9-8BB0C5EC6B0B}" destId="{C0020CA5-42B1-49DF-9309-6121A4565744}" srcOrd="1" destOrd="0" presId="urn:microsoft.com/office/officeart/2008/layout/HorizontalMultiLevelHierarchy"/>
    <dgm:cxn modelId="{0039EB5A-90FC-44EA-8BA4-5AE9710FEFA8}" type="presOf" srcId="{57995521-7615-46F7-9CF1-79A9AA618605}" destId="{AB6FEB56-6870-4861-9412-AEC48DCAA1E5}" srcOrd="0" destOrd="0" presId="urn:microsoft.com/office/officeart/2008/layout/HorizontalMultiLevelHierarchy"/>
    <dgm:cxn modelId="{901EDB3B-5CC5-482A-A115-D02D5795FB4E}" type="presOf" srcId="{3E4CBFB8-BCB0-4A1A-B553-5BC105653C34}" destId="{B4A5604B-B809-40D2-980D-5C4E0EDBF6B3}" srcOrd="0" destOrd="0" presId="urn:microsoft.com/office/officeart/2008/layout/HorizontalMultiLevelHierarchy"/>
    <dgm:cxn modelId="{5CA6B757-63D2-427F-A8BB-D975F6469895}" srcId="{6D3BE733-A644-43AF-A614-118E5A92DB6E}" destId="{510204D7-CE22-4F1E-9EDB-B8D2310F960F}" srcOrd="1" destOrd="0" parTransId="{BF9BA827-6051-421E-80E1-EA719251F68F}" sibTransId="{079C04F0-C187-4494-B1E4-F8F46F44AC6B}"/>
    <dgm:cxn modelId="{334E17C5-4AA0-4CAF-A78E-593B9FCFD06B}" type="presOf" srcId="{5670AE9A-4448-4DD3-8A3E-0F0E1101C004}" destId="{596C7FAA-ED53-4382-91FE-AD02A9BEE646}" srcOrd="0" destOrd="0" presId="urn:microsoft.com/office/officeart/2008/layout/HorizontalMultiLevelHierarchy"/>
    <dgm:cxn modelId="{D648B672-C394-41AA-981F-6AD63ECDE3CD}" type="presOf" srcId="{7BCCEBD3-D07A-48B7-9A14-BA525C4A605E}" destId="{38FAEEA0-F498-43D0-81CD-DEF784882376}" srcOrd="0" destOrd="0" presId="urn:microsoft.com/office/officeart/2008/layout/HorizontalMultiLevelHierarchy"/>
    <dgm:cxn modelId="{CB2FD90A-9BFE-45DC-AF30-A6C90749AD58}" type="presOf" srcId="{599BFE16-B480-4141-B282-60D0D41DA850}" destId="{89246C9C-136D-48A6-9F5B-4B19B652B671}" srcOrd="1" destOrd="0" presId="urn:microsoft.com/office/officeart/2008/layout/HorizontalMultiLevelHierarchy"/>
    <dgm:cxn modelId="{94FE402F-06B0-41EA-8F2F-540C2E32769F}" type="presOf" srcId="{F6E66ECE-4C3F-4D7A-A1EC-3829898046F7}" destId="{0F53AB8F-213E-4656-8466-92E49D2342A0}" srcOrd="0" destOrd="0" presId="urn:microsoft.com/office/officeart/2008/layout/HorizontalMultiLevelHierarchy"/>
    <dgm:cxn modelId="{DE9C5DD2-A50F-4F78-91D6-DCF46B151AD1}" type="presOf" srcId="{71CE0EE0-DC59-48EE-B893-DF2D496F98F5}" destId="{70F41F06-845A-405C-A094-BA87E62E96B7}" srcOrd="0" destOrd="0" presId="urn:microsoft.com/office/officeart/2008/layout/HorizontalMultiLevelHierarchy"/>
    <dgm:cxn modelId="{BF9A55AB-BAE2-49E7-BAAB-787F910EA068}" type="presOf" srcId="{C5C6A4D7-F1AD-4B8D-8352-FFBBC563A13D}" destId="{ED6CC944-63B8-4A29-8199-5500C154DFC5}" srcOrd="0" destOrd="0" presId="urn:microsoft.com/office/officeart/2008/layout/HorizontalMultiLevelHierarchy"/>
    <dgm:cxn modelId="{C8E3460F-F766-4C24-AABF-360390A3D426}" type="presOf" srcId="{00591A74-E81E-4F4F-A227-B4512669B206}" destId="{17A51BCD-4DCF-415C-8B8B-B20A98367186}" srcOrd="1" destOrd="0" presId="urn:microsoft.com/office/officeart/2008/layout/HorizontalMultiLevelHierarchy"/>
    <dgm:cxn modelId="{4225E41F-B2F9-4817-8E69-709168F4B021}" srcId="{F652F772-49B0-420F-9B10-10E764024C8B}" destId="{8134EA60-31CE-438F-ADDF-D20D47857528}" srcOrd="0" destOrd="0" parTransId="{39CF040B-C878-4C97-B7B5-C4C5FB5E6FE2}" sibTransId="{C22D940D-EB88-481D-9EDB-5B9DE0ECCF93}"/>
    <dgm:cxn modelId="{CCE31F8D-1FF7-4393-B1E5-F5E7EE8D4734}" type="presOf" srcId="{6D3BE733-A644-43AF-A614-118E5A92DB6E}" destId="{4F6979F6-A0F4-4016-B679-B3E97F3AA424}" srcOrd="0" destOrd="0" presId="urn:microsoft.com/office/officeart/2008/layout/HorizontalMultiLevelHierarchy"/>
    <dgm:cxn modelId="{A31D0A19-250F-4C16-81F4-E4C2189DED2E}" type="presOf" srcId="{39CF040B-C878-4C97-B7B5-C4C5FB5E6FE2}" destId="{BB6DFB6D-37D7-45CF-B0D0-D210111F2F4E}" srcOrd="0" destOrd="0" presId="urn:microsoft.com/office/officeart/2008/layout/HorizontalMultiLevelHierarchy"/>
    <dgm:cxn modelId="{E4E72217-3A84-43A0-B31E-5168F27FE60D}" type="presOf" srcId="{0A9C452D-A07D-4E7C-9E9A-A005727AA202}" destId="{11D8126E-1354-490A-8896-3ED824A8ED72}" srcOrd="0" destOrd="0" presId="urn:microsoft.com/office/officeart/2008/layout/HorizontalMultiLevelHierarchy"/>
    <dgm:cxn modelId="{25B17E98-6675-459B-9710-04B158703EE6}" type="presOf" srcId="{D33F1905-099E-4135-895B-DD3D64EA2B7B}" destId="{7B41DAD4-5E4B-4382-B017-9D6F1A41AD4A}" srcOrd="1" destOrd="0" presId="urn:microsoft.com/office/officeart/2008/layout/HorizontalMultiLevelHierarchy"/>
    <dgm:cxn modelId="{ABA2BC73-821C-4F3F-A96B-B90774A8727C}" srcId="{24DB716E-7443-4F69-93F9-51DBC67C4C5B}" destId="{E95C92C2-1D96-435D-B6E6-B26535AA307F}" srcOrd="1" destOrd="0" parTransId="{2DD5A6EB-B4A5-4034-9124-2EF9BED606D4}" sibTransId="{D87074A3-C0E8-460F-816A-6C2DB1E6ACFF}"/>
    <dgm:cxn modelId="{F6FC4B77-7463-424F-97FE-D3A3925B7E52}" srcId="{75026BCA-BA28-49D6-A91A-F6B9F73A677C}" destId="{F652F772-49B0-420F-9B10-10E764024C8B}" srcOrd="1" destOrd="0" parTransId="{AFFC4B3E-164A-4A3E-809B-C02972E844B6}" sibTransId="{7371BF40-E8FA-4321-ADD0-ECD304CE91E8}"/>
    <dgm:cxn modelId="{39A2C50F-D814-41A1-93E6-D99D7DB579A7}" type="presOf" srcId="{12B486CB-0272-4408-ACAE-15C4F4CAA60D}" destId="{671255E0-A795-49F8-ABB8-C5CE9129648E}" srcOrd="1" destOrd="0" presId="urn:microsoft.com/office/officeart/2008/layout/HorizontalMultiLevelHierarchy"/>
    <dgm:cxn modelId="{0F529E09-092A-4491-B60E-153F9CF4146A}" type="presOf" srcId="{93A6E27F-7D93-4F8E-83C3-A6B53AEE83F1}" destId="{5ADFC18C-7795-45E0-A818-A21E23BDEC9F}" srcOrd="0" destOrd="0" presId="urn:microsoft.com/office/officeart/2008/layout/HorizontalMultiLevelHierarchy"/>
    <dgm:cxn modelId="{00D1A9E6-3D41-47A3-A6C9-48BB3B67AB53}" type="presOf" srcId="{5CDFE306-20A5-4702-A7C1-BFD1B6E4ECA5}" destId="{47BF9326-1FD7-43BE-ADB2-72DD9C6704F2}" srcOrd="0" destOrd="0" presId="urn:microsoft.com/office/officeart/2008/layout/HorizontalMultiLevelHierarchy"/>
    <dgm:cxn modelId="{477F2569-BF7D-4A31-9B84-3D8113822338}" type="presOf" srcId="{4BF65570-43FA-4E13-83D9-8BB0C5EC6B0B}" destId="{FF6D7FF5-9670-4350-9E8A-9B84F8DCD3B7}" srcOrd="0" destOrd="0" presId="urn:microsoft.com/office/officeart/2008/layout/HorizontalMultiLevelHierarchy"/>
    <dgm:cxn modelId="{997D944D-FF29-4BD9-9545-A9A537BD6AC8}" type="presOf" srcId="{99C12733-2F6C-43BA-A6A9-C4C606E336BF}" destId="{BF1499E2-2449-4147-A344-A79C9AD303A0}" srcOrd="0" destOrd="0" presId="urn:microsoft.com/office/officeart/2008/layout/HorizontalMultiLevelHierarchy"/>
    <dgm:cxn modelId="{06F6635F-7247-4B19-9C18-04386FC7DDD5}" type="presOf" srcId="{12794399-0083-40BA-968A-BE8B1392D55F}" destId="{B28AAE3D-FB63-4528-B81B-C1514BF68E79}" srcOrd="0" destOrd="0" presId="urn:microsoft.com/office/officeart/2008/layout/HorizontalMultiLevelHierarchy"/>
    <dgm:cxn modelId="{21D2F1DF-81DE-411B-9E08-827880C03C1A}" srcId="{BE82D9D4-B6D1-41A1-A513-649DF51BD1AA}" destId="{20FB0097-B649-4CFE-AABB-A8F7CD4EF6E6}" srcOrd="0" destOrd="0" parTransId="{93F39F6F-B12E-4E77-8121-DABC830745E6}" sibTransId="{27E24BFF-D116-46A5-AE9E-B384B424C589}"/>
    <dgm:cxn modelId="{D6AAF014-BA18-4767-A0CE-A0CD1FA120AF}" type="presOf" srcId="{F35A5B8B-70CB-413A-A00B-9AE83AECAA25}" destId="{1271EC04-2812-4E1A-88CF-6D90E92C00FB}" srcOrd="0" destOrd="0" presId="urn:microsoft.com/office/officeart/2008/layout/HorizontalMultiLevelHierarchy"/>
    <dgm:cxn modelId="{BA148089-A2C5-424E-B177-00C6AF33D2C4}" type="presOf" srcId="{6187A285-7837-4D08-BC2E-58C5B58E4749}" destId="{39B42508-59C7-49BE-91BD-72A21D5CB956}" srcOrd="0" destOrd="0" presId="urn:microsoft.com/office/officeart/2008/layout/HorizontalMultiLevelHierarchy"/>
    <dgm:cxn modelId="{06FFD6DF-47B3-44AB-9862-CB8CB70ABA6D}" type="presOf" srcId="{BF9BA827-6051-421E-80E1-EA719251F68F}" destId="{83B645B8-EF56-48F6-8AF8-03270E4CFA48}" srcOrd="0" destOrd="0" presId="urn:microsoft.com/office/officeart/2008/layout/HorizontalMultiLevelHierarchy"/>
    <dgm:cxn modelId="{A738F1F0-15B5-47F8-97BA-4BB949F5C2D4}" type="presOf" srcId="{99E60594-7514-4A1B-B93B-07539E820459}" destId="{54E7B08A-EAC8-4824-92FA-0ADB30E690B5}" srcOrd="0" destOrd="0" presId="urn:microsoft.com/office/officeart/2008/layout/HorizontalMultiLevelHierarchy"/>
    <dgm:cxn modelId="{74F199E6-E58F-481C-B903-6AD531AD31FB}" type="presOf" srcId="{AFFC4B3E-164A-4A3E-809B-C02972E844B6}" destId="{93E3171E-6DBC-43C8-8D67-F2136E23E2C1}" srcOrd="0" destOrd="0" presId="urn:microsoft.com/office/officeart/2008/layout/HorizontalMultiLevelHierarchy"/>
    <dgm:cxn modelId="{E7C24171-E3F2-4B85-AC47-7FFEE3FA0C4F}" type="presOf" srcId="{ED828651-52FF-48E9-9F58-42B1477E34DC}" destId="{6AE0B028-3F3D-4E58-8F75-3E8928DA6564}" srcOrd="0" destOrd="0" presId="urn:microsoft.com/office/officeart/2008/layout/HorizontalMultiLevelHierarchy"/>
    <dgm:cxn modelId="{3BD2C76B-40C3-463A-8E2D-18B43E33D6CE}" type="presOf" srcId="{31A7BDF4-7BB0-450A-B013-9858D327E1F1}" destId="{BF3EDC63-F4EA-49AC-BF50-06AF646B18E3}" srcOrd="1" destOrd="0" presId="urn:microsoft.com/office/officeart/2008/layout/HorizontalMultiLevelHierarchy"/>
    <dgm:cxn modelId="{5C1B089A-4DD8-4309-B2DC-6AC89A40A816}" type="presOf" srcId="{8BF77E08-02B7-4CC7-AAE4-219BD0D44110}" destId="{5DE17AF1-1B01-46E9-B26C-6051D7E44C39}" srcOrd="0" destOrd="0" presId="urn:microsoft.com/office/officeart/2008/layout/HorizontalMultiLevelHierarchy"/>
    <dgm:cxn modelId="{BF1EA5B0-B741-4F3D-8965-C51983E0C624}" srcId="{B0F3CF19-6F6E-4908-AFE2-662535C41013}" destId="{A7FB78AD-6A6F-4A11-92AB-47C120C77989}" srcOrd="0" destOrd="0" parTransId="{4840DD2F-817E-4081-8C25-87580862F445}" sibTransId="{FD63C0DF-EDA3-4ADF-A4E9-C8E07A45845E}"/>
    <dgm:cxn modelId="{DBA081AB-691E-4ADF-82F1-E29F2B057D88}" srcId="{DCA5A5E6-BE92-455C-938E-8BAB2ABAC821}" destId="{FE3BC635-AE0A-4D62-9E66-64ED2A0B4D51}" srcOrd="0" destOrd="0" parTransId="{91405A1F-52CC-495B-BF58-EE62DD985C40}" sibTransId="{4F705C69-B71C-415A-A660-D5AAE4ECDF17}"/>
    <dgm:cxn modelId="{9BC6F789-3337-4C69-A303-D315C78B8FEB}" type="presOf" srcId="{93A6E27F-7D93-4F8E-83C3-A6B53AEE83F1}" destId="{02B9A8B9-33AB-46B8-ABCB-99FC5227ABA7}" srcOrd="1" destOrd="0" presId="urn:microsoft.com/office/officeart/2008/layout/HorizontalMultiLevelHierarchy"/>
    <dgm:cxn modelId="{3850C03A-511B-47B3-91F5-9C6EB4AA3B27}" srcId="{57995521-7615-46F7-9CF1-79A9AA618605}" destId="{0F4CAA91-28F1-4B55-A892-B21A8B221B2D}" srcOrd="0" destOrd="0" parTransId="{93A6E27F-7D93-4F8E-83C3-A6B53AEE83F1}" sibTransId="{9F04C0BD-B4BA-4CD3-8C4F-B466624BF12B}"/>
    <dgm:cxn modelId="{EEA3D927-12B9-4FEB-ADF0-B62D6BE2849E}" type="presOf" srcId="{96A18569-2886-45B2-831B-7A59992CEA45}" destId="{4ACF6C40-AF31-40A3-852C-537D413AE24D}" srcOrd="0" destOrd="0" presId="urn:microsoft.com/office/officeart/2008/layout/HorizontalMultiLevelHierarchy"/>
    <dgm:cxn modelId="{5F49336F-88E9-43DE-BF24-8DF50541A83D}" srcId="{7B20745A-2FDB-4459-BF73-919EAA3C17E0}" destId="{07ECA162-6359-42C4-A609-B4B9A9019E43}" srcOrd="1" destOrd="0" parTransId="{53AB91DB-6953-4014-9844-AA1651C31429}" sibTransId="{F2E3D732-B426-4868-8789-49AE01A5F872}"/>
    <dgm:cxn modelId="{122099B1-7596-46B8-A25C-A626F89D481C}" type="presOf" srcId="{B1FA44F1-EC38-4AE9-B19A-B8D5ECAED9F9}" destId="{2357B466-87E9-4CEA-BFB2-E4F53B86AA38}" srcOrd="1" destOrd="0" presId="urn:microsoft.com/office/officeart/2008/layout/HorizontalMultiLevelHierarchy"/>
    <dgm:cxn modelId="{6EF34262-10AE-4925-AC0D-8A989A685A41}" type="presOf" srcId="{FA78050B-6C76-41D8-8B31-B28F211CE0E8}" destId="{FFDF6635-486A-4446-AE0A-E7DCC3B42657}" srcOrd="0" destOrd="0" presId="urn:microsoft.com/office/officeart/2008/layout/HorizontalMultiLevelHierarchy"/>
    <dgm:cxn modelId="{5A14DDCE-22A3-48B3-B618-EB5B4C3CDF40}" type="presOf" srcId="{B9435788-A4E7-457E-BA9D-EFF6AF711527}" destId="{5E5A0BC9-E767-45B2-9D53-72F4D5DA9816}" srcOrd="0" destOrd="0" presId="urn:microsoft.com/office/officeart/2008/layout/HorizontalMultiLevelHierarchy"/>
    <dgm:cxn modelId="{D7051035-7B9B-4C35-AB8E-8823CDEF1285}" type="presOf" srcId="{9F69C525-B250-4122-9F0C-10D034469D30}" destId="{FF00A94F-CEDE-42A8-B5C1-A3107C27EEBF}" srcOrd="0" destOrd="0" presId="urn:microsoft.com/office/officeart/2008/layout/HorizontalMultiLevelHierarchy"/>
    <dgm:cxn modelId="{0E047DBF-A8AF-43FE-A619-0690F5134F2C}" type="presOf" srcId="{45B233BE-DCB3-4FAB-8569-89ED7CD0D7ED}" destId="{7DB24379-7893-49A2-B55E-7C8B389FB5C9}" srcOrd="0" destOrd="0" presId="urn:microsoft.com/office/officeart/2008/layout/HorizontalMultiLevelHierarchy"/>
    <dgm:cxn modelId="{F5D31B22-FB14-40E7-BE2B-92ECCB997CEB}" srcId="{5670AE9A-4448-4DD3-8A3E-0F0E1101C004}" destId="{3E514BBE-F9B8-4C30-AAE3-CB2C1919CB8E}" srcOrd="0" destOrd="0" parTransId="{8BF77E08-02B7-4CC7-AAE4-219BD0D44110}" sibTransId="{E0B8D72C-6525-4277-8ACA-B2C52ADAF6C9}"/>
    <dgm:cxn modelId="{AE97FC3F-2673-43B8-AF68-C31DAB010F0B}" srcId="{04F5D24F-9106-48E0-BBEB-F608D3EE5DE3}" destId="{6D2E0D06-DE8E-4784-97FE-642BF1406005}" srcOrd="0" destOrd="0" parTransId="{4BF65570-43FA-4E13-83D9-8BB0C5EC6B0B}" sibTransId="{8E370185-7395-44A8-885B-29B4AEAAE6A3}"/>
    <dgm:cxn modelId="{B7F87338-EDBF-432B-8062-D4E3BC4255B3}" srcId="{092DDCBC-08C0-474F-8AC6-98A9104F90A8}" destId="{04F5D24F-9106-48E0-BBEB-F608D3EE5DE3}" srcOrd="3" destOrd="0" parTransId="{7E0F2EF1-2F21-4549-841F-01D8D1CAA50A}" sibTransId="{D9250000-4623-4FE9-91E8-61FAA73FEF23}"/>
    <dgm:cxn modelId="{D8B87BB2-F3CB-453D-8B1F-FA5CC4755F45}" type="presOf" srcId="{3881B059-07C5-44B1-8B7C-D44B47F45BCD}" destId="{BA4F6733-A59B-489A-AAD2-345F55F5CA84}" srcOrd="0" destOrd="0" presId="urn:microsoft.com/office/officeart/2008/layout/HorizontalMultiLevelHierarchy"/>
    <dgm:cxn modelId="{76373441-8765-4A7D-A150-F6DB9B4B08E5}" type="presOf" srcId="{3881B059-07C5-44B1-8B7C-D44B47F45BCD}" destId="{D0AA2949-9A9D-433C-937C-1A874CE51C8E}" srcOrd="1" destOrd="0" presId="urn:microsoft.com/office/officeart/2008/layout/HorizontalMultiLevelHierarchy"/>
    <dgm:cxn modelId="{A81542B9-DE49-45A6-858A-0FDEE5CCFDDB}" type="presOf" srcId="{D33F1905-099E-4135-895B-DD3D64EA2B7B}" destId="{3F214CDD-E5E7-4FB8-BECB-AAA2AF798387}" srcOrd="0" destOrd="0" presId="urn:microsoft.com/office/officeart/2008/layout/HorizontalMultiLevelHierarchy"/>
    <dgm:cxn modelId="{92C876BF-F341-4E41-89D7-914F9DD5776F}" type="presOf" srcId="{E31AF474-CBDE-43DA-A10B-C7A09AC56235}" destId="{DF85D530-D4E2-4F9B-9530-20532C115460}" srcOrd="0" destOrd="0" presId="urn:microsoft.com/office/officeart/2008/layout/HorizontalMultiLevelHierarchy"/>
    <dgm:cxn modelId="{805516DA-C68A-43DC-AFBE-06F009CE42CC}" srcId="{0F4CAA91-28F1-4B55-A892-B21A8B221B2D}" destId="{8961807E-96DB-4BF4-9284-970962E25855}" srcOrd="0" destOrd="0" parTransId="{0427B8F5-F6D0-4A97-940E-AD69A6BA23A2}" sibTransId="{DF29D6F6-ABC7-48C3-93D1-94866135237A}"/>
    <dgm:cxn modelId="{5E4F422A-310B-4CD4-93FB-847EAB815BE4}" srcId="{58A6FE3E-98D7-4BAB-B57B-C417F4F2A892}" destId="{092DDCBC-08C0-474F-8AC6-98A9104F90A8}" srcOrd="0" destOrd="0" parTransId="{12B486CB-0272-4408-ACAE-15C4F4CAA60D}" sibTransId="{FC63AB7C-3118-4EC2-AFB1-E782858359C8}"/>
    <dgm:cxn modelId="{5C76E043-A3C1-47E3-A5DB-366B39460E57}" type="presOf" srcId="{4840DD2F-817E-4081-8C25-87580862F445}" destId="{04DB77AB-FFBE-4D43-A033-0D67197FAE09}" srcOrd="0" destOrd="0" presId="urn:microsoft.com/office/officeart/2008/layout/HorizontalMultiLevelHierarchy"/>
    <dgm:cxn modelId="{E7B8CBFD-9352-49A7-94F5-7DDE59CDAEA1}" type="presOf" srcId="{02C62E5C-4271-4158-A668-40D718C2912E}" destId="{11E1A314-C206-4534-A78E-81D539E66C69}" srcOrd="1" destOrd="0" presId="urn:microsoft.com/office/officeart/2008/layout/HorizontalMultiLevelHierarchy"/>
    <dgm:cxn modelId="{EB205E08-B2C1-4EEA-A9B0-5ED083AD0A15}" type="presOf" srcId="{99E60594-7514-4A1B-B93B-07539E820459}" destId="{E9B96CCF-3E54-446F-9BE6-3C34A906580F}" srcOrd="1" destOrd="0" presId="urn:microsoft.com/office/officeart/2008/layout/HorizontalMultiLevelHierarchy"/>
    <dgm:cxn modelId="{73D19BC9-538C-414F-A786-19C3077FE2EF}" type="presOf" srcId="{99C12733-2F6C-43BA-A6A9-C4C606E336BF}" destId="{01DB58BB-5039-4A4E-91AF-91684B50408A}" srcOrd="1" destOrd="0" presId="urn:microsoft.com/office/officeart/2008/layout/HorizontalMultiLevelHierarchy"/>
    <dgm:cxn modelId="{C18D4742-19BF-4E67-863D-D68E0FB2A9AE}" type="presOf" srcId="{07ECA162-6359-42C4-A609-B4B9A9019E43}" destId="{D174EC2D-FB90-4D96-9BC4-D1B0F1F19C01}" srcOrd="0" destOrd="0" presId="urn:microsoft.com/office/officeart/2008/layout/HorizontalMultiLevelHierarchy"/>
    <dgm:cxn modelId="{56F2D1D2-BB5D-4CCB-8EA1-221FC43D0B63}" srcId="{A80E96F3-0510-46B4-AA8D-95292FDE50A2}" destId="{6321123A-42A3-4331-B74F-3B557844A438}" srcOrd="0" destOrd="0" parTransId="{99C12733-2F6C-43BA-A6A9-C4C606E336BF}" sibTransId="{0C43F571-FAB0-4B7D-8751-234611480758}"/>
    <dgm:cxn modelId="{E847AF49-F7D7-4436-BB6A-EF0E90AF4CD8}" srcId="{9DC202B5-4185-48A4-959B-44F22292C49D}" destId="{75026BCA-BA28-49D6-A91A-F6B9F73A677C}" srcOrd="0" destOrd="0" parTransId="{31A7BDF4-7BB0-450A-B013-9858D327E1F1}" sibTransId="{480E0EAF-DCB9-44EF-89C4-C1B5643BB561}"/>
    <dgm:cxn modelId="{5200FDB3-40D9-4956-8EBB-1EB660A10890}" srcId="{AE77302C-99AE-44CA-98BC-49DC63B6DA33}" destId="{95A8CE42-00FF-474C-9A03-5F19DE24F23F}" srcOrd="0" destOrd="0" parTransId="{F3450A09-8D56-4D12-80D6-336BC1E8F250}" sibTransId="{F1F08B79-1872-4968-B547-44B93279C614}"/>
    <dgm:cxn modelId="{732A05C8-1499-4665-ABFD-BCF3DEC999B6}" type="presOf" srcId="{58A6FE3E-98D7-4BAB-B57B-C417F4F2A892}" destId="{5F4D48FB-154C-48E4-8587-37BF0C63E0BA}" srcOrd="0" destOrd="0" presId="urn:microsoft.com/office/officeart/2008/layout/HorizontalMultiLevelHierarchy"/>
    <dgm:cxn modelId="{0FD9F7BC-1396-4CB7-8C1E-5473F5DC0D57}" type="presOf" srcId="{469BFB87-2CB9-4CDB-AAB0-672F18314A28}" destId="{05E0584F-7AA4-46D8-AC8B-BF5ED20F5D17}" srcOrd="1" destOrd="0" presId="urn:microsoft.com/office/officeart/2008/layout/HorizontalMultiLevelHierarchy"/>
    <dgm:cxn modelId="{F662215C-2555-458C-9269-EB19D0CEEA63}" type="presOf" srcId="{7E0F2EF1-2F21-4549-841F-01D8D1CAA50A}" destId="{EA9F5887-CFF1-4497-8CBF-77041CAFAC2D}" srcOrd="1" destOrd="0" presId="urn:microsoft.com/office/officeart/2008/layout/HorizontalMultiLevelHierarchy"/>
    <dgm:cxn modelId="{F15CD251-A80E-4590-852F-CB683409D355}" type="presOf" srcId="{F69D8282-F1A3-45BA-AE37-9E415F2CE3CD}" destId="{334FB9CF-42BE-4E43-A24D-298327098596}" srcOrd="0" destOrd="0" presId="urn:microsoft.com/office/officeart/2008/layout/HorizontalMultiLevelHierarchy"/>
    <dgm:cxn modelId="{A4C50BE1-5850-474A-8F92-E1164035D30E}" srcId="{17A75649-1A49-4FEF-A4A1-7595966AB44E}" destId="{D934FDC5-AD38-48B3-9C76-FEB158944146}" srcOrd="0" destOrd="0" parTransId="{D460DBB6-366B-4800-B2A3-07715D09261A}" sibTransId="{540AEB84-06E7-4FB5-A376-6C32E3238225}"/>
    <dgm:cxn modelId="{54C78FED-724A-406C-83FA-627147520891}" type="presOf" srcId="{7E0F2EF1-2F21-4549-841F-01D8D1CAA50A}" destId="{73D80134-A57A-4669-ABDD-4AC201DFA144}" srcOrd="0" destOrd="0" presId="urn:microsoft.com/office/officeart/2008/layout/HorizontalMultiLevelHierarchy"/>
    <dgm:cxn modelId="{DEC39552-4030-44E6-9C09-D43AE57B80C1}" type="presOf" srcId="{BC34F0E7-AA9E-4B46-9E8E-CF728822ED1D}" destId="{43CA6E7B-C648-43AB-A388-DB1A4C08CC6F}" srcOrd="0" destOrd="0" presId="urn:microsoft.com/office/officeart/2008/layout/HorizontalMultiLevelHierarchy"/>
    <dgm:cxn modelId="{156E4425-D6DD-426D-AD0E-821D5B977752}" srcId="{8961807E-96DB-4BF4-9284-970962E25855}" destId="{6187A285-7837-4D08-BC2E-58C5B58E4749}" srcOrd="0" destOrd="0" parTransId="{EB95BC13-D91C-4425-8827-5EE76BB0E28A}" sibTransId="{7F2E82C1-115A-4791-B79E-43CE36354A7E}"/>
    <dgm:cxn modelId="{A8557B14-0EC3-4F84-8685-BE808B3FEC97}" srcId="{092DDCBC-08C0-474F-8AC6-98A9104F90A8}" destId="{24DB716E-7443-4F69-93F9-51DBC67C4C5B}" srcOrd="2" destOrd="0" parTransId="{99E60594-7514-4A1B-B93B-07539E820459}" sibTransId="{8325AC19-4840-4978-AC1F-E9D6BCCA3CE1}"/>
    <dgm:cxn modelId="{43E4A682-740A-4B04-9B88-02D20BBF4C4A}" type="presOf" srcId="{569C64A8-07DF-49DB-AD4F-3CA6786EA0E5}" destId="{FBFE559F-F7CE-4C50-8EAF-E128BC30A488}" srcOrd="0" destOrd="0" presId="urn:microsoft.com/office/officeart/2008/layout/HorizontalMultiLevelHierarchy"/>
    <dgm:cxn modelId="{BF459BC2-867F-4F19-8C89-FA25BFBB6A1D}" type="presOf" srcId="{F3450A09-8D56-4D12-80D6-336BC1E8F250}" destId="{901F6396-BEDF-46A4-A5DB-13E57A51FEFD}" srcOrd="0" destOrd="0" presId="urn:microsoft.com/office/officeart/2008/layout/HorizontalMultiLevelHierarchy"/>
    <dgm:cxn modelId="{37B78782-798F-424A-B69F-962EA29A0AF6}" type="presOf" srcId="{81114265-1F52-49AB-A380-161F52A851F9}" destId="{2913656D-4868-4551-957F-153CD5979C11}" srcOrd="0" destOrd="0" presId="urn:microsoft.com/office/officeart/2008/layout/HorizontalMultiLevelHierarchy"/>
    <dgm:cxn modelId="{3D4B396C-0AD7-4598-B80D-254375A80F77}" type="presOf" srcId="{293B1AAC-9E10-4936-888E-8F9BBFC7A129}" destId="{020D4ED9-35B3-455E-B9B0-EC32B9A80B8B}" srcOrd="1" destOrd="0" presId="urn:microsoft.com/office/officeart/2008/layout/HorizontalMultiLevelHierarchy"/>
    <dgm:cxn modelId="{0799909C-59DE-4BB8-83A1-69D4B7F65885}" srcId="{276E79CD-B20F-430A-BE67-996FD9D370FC}" destId="{A80E96F3-0510-46B4-AA8D-95292FDE50A2}" srcOrd="0" destOrd="0" parTransId="{D2EDEF52-26B7-45E8-9E7D-5F3FE203387E}" sibTransId="{7B95B7FF-3454-4D0B-A7A5-682144C05E82}"/>
    <dgm:cxn modelId="{11E74F06-779D-4403-8F8F-837576AA3D45}" type="presOf" srcId="{FA4A1611-96D7-470C-BC4C-CFF05E86055E}" destId="{87B3506C-CBDF-423B-A506-9CCBD9971698}" srcOrd="0" destOrd="0" presId="urn:microsoft.com/office/officeart/2008/layout/HorizontalMultiLevelHierarchy"/>
    <dgm:cxn modelId="{0BBD9549-60FD-49CF-95B9-72EDFA9638DA}" type="presParOf" srcId="{4ACF6C40-AF31-40A3-852C-537D413AE24D}" destId="{E1F32DFA-B408-452E-92C1-7615D1B642E5}" srcOrd="0" destOrd="0" presId="urn:microsoft.com/office/officeart/2008/layout/HorizontalMultiLevelHierarchy"/>
    <dgm:cxn modelId="{13FCE207-6EE6-4C06-B72D-FE5AA2228F73}" type="presParOf" srcId="{E1F32DFA-B408-452E-92C1-7615D1B642E5}" destId="{E50B9BAB-CE69-4A35-B81B-5328310C5753}" srcOrd="0" destOrd="0" presId="urn:microsoft.com/office/officeart/2008/layout/HorizontalMultiLevelHierarchy"/>
    <dgm:cxn modelId="{DE372D35-9B0F-4EF6-A7D9-5E77BF4AF9D6}" type="presParOf" srcId="{E1F32DFA-B408-452E-92C1-7615D1B642E5}" destId="{A7D626EC-FC55-47EB-A0B7-1E590324F3DD}" srcOrd="1" destOrd="0" presId="urn:microsoft.com/office/officeart/2008/layout/HorizontalMultiLevelHierarchy"/>
    <dgm:cxn modelId="{E1D76786-56E7-4DA0-9A55-ACF03D2FDB49}" type="presParOf" srcId="{A7D626EC-FC55-47EB-A0B7-1E590324F3DD}" destId="{B4AAB8BE-1125-42A3-8A08-2B0D6CE7C4C9}" srcOrd="0" destOrd="0" presId="urn:microsoft.com/office/officeart/2008/layout/HorizontalMultiLevelHierarchy"/>
    <dgm:cxn modelId="{AAA0B417-3814-4922-A9B8-D6A3EF8B1080}" type="presParOf" srcId="{B4AAB8BE-1125-42A3-8A08-2B0D6CE7C4C9}" destId="{2BDDBD58-6A2A-40B8-B311-7D73175CBE8F}" srcOrd="0" destOrd="0" presId="urn:microsoft.com/office/officeart/2008/layout/HorizontalMultiLevelHierarchy"/>
    <dgm:cxn modelId="{50A359EF-B867-407E-BD93-5F34958CFC99}" type="presParOf" srcId="{A7D626EC-FC55-47EB-A0B7-1E590324F3DD}" destId="{2A705FFF-AFCD-4B56-83E0-56F28807F64D}" srcOrd="1" destOrd="0" presId="urn:microsoft.com/office/officeart/2008/layout/HorizontalMultiLevelHierarchy"/>
    <dgm:cxn modelId="{7C19C1BA-8C6C-47DB-A677-8B31E5F38DDB}" type="presParOf" srcId="{2A705FFF-AFCD-4B56-83E0-56F28807F64D}" destId="{05202241-5019-4402-96B6-5FA7662EC177}" srcOrd="0" destOrd="0" presId="urn:microsoft.com/office/officeart/2008/layout/HorizontalMultiLevelHierarchy"/>
    <dgm:cxn modelId="{1DB3807A-838F-4FC0-829A-73BA150FCA09}" type="presParOf" srcId="{2A705FFF-AFCD-4B56-83E0-56F28807F64D}" destId="{D8AAE33A-9614-4B93-82A3-9F16376C221F}" srcOrd="1" destOrd="0" presId="urn:microsoft.com/office/officeart/2008/layout/HorizontalMultiLevelHierarchy"/>
    <dgm:cxn modelId="{32DAF114-8388-4EF9-9605-8F234150D9AF}" type="presParOf" srcId="{D8AAE33A-9614-4B93-82A3-9F16376C221F}" destId="{DF85D530-D4E2-4F9B-9530-20532C115460}" srcOrd="0" destOrd="0" presId="urn:microsoft.com/office/officeart/2008/layout/HorizontalMultiLevelHierarchy"/>
    <dgm:cxn modelId="{EA554850-00A8-400F-8B01-DCE37F08839A}" type="presParOf" srcId="{DF85D530-D4E2-4F9B-9530-20532C115460}" destId="{1A2E05D8-B7D4-45DB-A2CD-17D517364AEC}" srcOrd="0" destOrd="0" presId="urn:microsoft.com/office/officeart/2008/layout/HorizontalMultiLevelHierarchy"/>
    <dgm:cxn modelId="{7038649C-6975-49C5-BFCE-3C77756952AE}" type="presParOf" srcId="{D8AAE33A-9614-4B93-82A3-9F16376C221F}" destId="{A648CFCC-E899-49AE-82BA-9654455FE780}" srcOrd="1" destOrd="0" presId="urn:microsoft.com/office/officeart/2008/layout/HorizontalMultiLevelHierarchy"/>
    <dgm:cxn modelId="{811B7F16-15E2-4800-83E2-2D5BBA9AD2CA}" type="presParOf" srcId="{A648CFCC-E899-49AE-82BA-9654455FE780}" destId="{4F6979F6-A0F4-4016-B679-B3E97F3AA424}" srcOrd="0" destOrd="0" presId="urn:microsoft.com/office/officeart/2008/layout/HorizontalMultiLevelHierarchy"/>
    <dgm:cxn modelId="{68D6E966-8AC5-4CBE-807C-5A8A48FB4285}" type="presParOf" srcId="{A648CFCC-E899-49AE-82BA-9654455FE780}" destId="{7FB8C4BB-C0DC-4897-9B88-5CCC44E34FED}" srcOrd="1" destOrd="0" presId="urn:microsoft.com/office/officeart/2008/layout/HorizontalMultiLevelHierarchy"/>
    <dgm:cxn modelId="{8D3BE601-98EA-432B-B4DF-EB9736534311}" type="presParOf" srcId="{7FB8C4BB-C0DC-4897-9B88-5CCC44E34FED}" destId="{87B3506C-CBDF-423B-A506-9CCBD9971698}" srcOrd="0" destOrd="0" presId="urn:microsoft.com/office/officeart/2008/layout/HorizontalMultiLevelHierarchy"/>
    <dgm:cxn modelId="{8066E853-0809-4DC3-AA5C-72841A199260}" type="presParOf" srcId="{87B3506C-CBDF-423B-A506-9CCBD9971698}" destId="{EC077F30-53F8-46CD-B3A2-C6D647EBC5D3}" srcOrd="0" destOrd="0" presId="urn:microsoft.com/office/officeart/2008/layout/HorizontalMultiLevelHierarchy"/>
    <dgm:cxn modelId="{547FEAEF-23AF-48F5-A170-7BF983B79EF0}" type="presParOf" srcId="{7FB8C4BB-C0DC-4897-9B88-5CCC44E34FED}" destId="{3B06690B-1D0E-4EC6-9BAB-BD33671B3DBF}" srcOrd="1" destOrd="0" presId="urn:microsoft.com/office/officeart/2008/layout/HorizontalMultiLevelHierarchy"/>
    <dgm:cxn modelId="{76DD0438-1CC9-4D7C-B4F4-9BA7380D8445}" type="presParOf" srcId="{3B06690B-1D0E-4EC6-9BAB-BD33671B3DBF}" destId="{C1AD8983-F7D9-4BF8-ACE0-B0C3DEBF6476}" srcOrd="0" destOrd="0" presId="urn:microsoft.com/office/officeart/2008/layout/HorizontalMultiLevelHierarchy"/>
    <dgm:cxn modelId="{14C6B15B-1E42-41F7-83B6-76082EF27562}" type="presParOf" srcId="{3B06690B-1D0E-4EC6-9BAB-BD33671B3DBF}" destId="{682397A8-3CDA-425B-A8DF-EAED10038178}" srcOrd="1" destOrd="0" presId="urn:microsoft.com/office/officeart/2008/layout/HorizontalMultiLevelHierarchy"/>
    <dgm:cxn modelId="{68BFCC3C-7805-4C60-B8E2-566BF73A2A2B}" type="presParOf" srcId="{682397A8-3CDA-425B-A8DF-EAED10038178}" destId="{7EE6DAC1-363A-4EEE-A4D1-2D16F6BDAA7C}" srcOrd="0" destOrd="0" presId="urn:microsoft.com/office/officeart/2008/layout/HorizontalMultiLevelHierarchy"/>
    <dgm:cxn modelId="{E8CC4AAA-E9F2-4386-9694-7A1B82EBC52B}" type="presParOf" srcId="{7EE6DAC1-363A-4EEE-A4D1-2D16F6BDAA7C}" destId="{2357B466-87E9-4CEA-BFB2-E4F53B86AA38}" srcOrd="0" destOrd="0" presId="urn:microsoft.com/office/officeart/2008/layout/HorizontalMultiLevelHierarchy"/>
    <dgm:cxn modelId="{6CA426DF-B0BD-4162-B46D-0C387E1ACFBB}" type="presParOf" srcId="{682397A8-3CDA-425B-A8DF-EAED10038178}" destId="{458073E1-F984-467C-AA86-0DD74A515459}" srcOrd="1" destOrd="0" presId="urn:microsoft.com/office/officeart/2008/layout/HorizontalMultiLevelHierarchy"/>
    <dgm:cxn modelId="{EBC3B138-9CDF-42CA-9B39-C0A65C71D1E7}" type="presParOf" srcId="{458073E1-F984-467C-AA86-0DD74A515459}" destId="{EC439BD9-26EE-4C86-9CF6-AFB51861420E}" srcOrd="0" destOrd="0" presId="urn:microsoft.com/office/officeart/2008/layout/HorizontalMultiLevelHierarchy"/>
    <dgm:cxn modelId="{A6905F46-596F-4C26-8235-18CB34ADE001}" type="presParOf" srcId="{458073E1-F984-467C-AA86-0DD74A515459}" destId="{A5170C3A-A78C-4130-8843-4C770963CAC2}" srcOrd="1" destOrd="0" presId="urn:microsoft.com/office/officeart/2008/layout/HorizontalMultiLevelHierarchy"/>
    <dgm:cxn modelId="{BC739AAB-2FE4-4CC8-9FB3-35DD65DF60FC}" type="presParOf" srcId="{682397A8-3CDA-425B-A8DF-EAED10038178}" destId="{38FAEEA0-F498-43D0-81CD-DEF784882376}" srcOrd="2" destOrd="0" presId="urn:microsoft.com/office/officeart/2008/layout/HorizontalMultiLevelHierarchy"/>
    <dgm:cxn modelId="{A8264286-025C-4419-AC94-0A38C9331829}" type="presParOf" srcId="{38FAEEA0-F498-43D0-81CD-DEF784882376}" destId="{20889AF8-5549-46D3-930A-07EBF5FACDAA}" srcOrd="0" destOrd="0" presId="urn:microsoft.com/office/officeart/2008/layout/HorizontalMultiLevelHierarchy"/>
    <dgm:cxn modelId="{D46598B4-2248-4E5B-8DB0-AB027158622A}" type="presParOf" srcId="{682397A8-3CDA-425B-A8DF-EAED10038178}" destId="{ED477011-8F96-4E21-B983-C410F96267DA}" srcOrd="3" destOrd="0" presId="urn:microsoft.com/office/officeart/2008/layout/HorizontalMultiLevelHierarchy"/>
    <dgm:cxn modelId="{A72DBCC0-2DEF-4E58-B1DD-48A2E985F7CF}" type="presParOf" srcId="{ED477011-8F96-4E21-B983-C410F96267DA}" destId="{FFDF6635-486A-4446-AE0A-E7DCC3B42657}" srcOrd="0" destOrd="0" presId="urn:microsoft.com/office/officeart/2008/layout/HorizontalMultiLevelHierarchy"/>
    <dgm:cxn modelId="{F65435F8-48C3-4AB7-A06A-27DCE6D2910E}" type="presParOf" srcId="{ED477011-8F96-4E21-B983-C410F96267DA}" destId="{DBECD6FC-4984-4CED-BCDE-48602DEF9CD9}" srcOrd="1" destOrd="0" presId="urn:microsoft.com/office/officeart/2008/layout/HorizontalMultiLevelHierarchy"/>
    <dgm:cxn modelId="{B88408B4-D7F3-4044-B4C6-8A1C3D20D44E}" type="presParOf" srcId="{7FB8C4BB-C0DC-4897-9B88-5CCC44E34FED}" destId="{83B645B8-EF56-48F6-8AF8-03270E4CFA48}" srcOrd="2" destOrd="0" presId="urn:microsoft.com/office/officeart/2008/layout/HorizontalMultiLevelHierarchy"/>
    <dgm:cxn modelId="{DDA577BB-98A2-4371-AA66-475587A601A2}" type="presParOf" srcId="{83B645B8-EF56-48F6-8AF8-03270E4CFA48}" destId="{638BDF6B-5A6A-4068-AA5F-6F37E3B2F490}" srcOrd="0" destOrd="0" presId="urn:microsoft.com/office/officeart/2008/layout/HorizontalMultiLevelHierarchy"/>
    <dgm:cxn modelId="{63D437F7-650E-4902-8CA2-A9E12EAAFAA3}" type="presParOf" srcId="{7FB8C4BB-C0DC-4897-9B88-5CCC44E34FED}" destId="{A0B1FCDF-06BA-4AAF-8AE4-AF5918ACAE82}" srcOrd="3" destOrd="0" presId="urn:microsoft.com/office/officeart/2008/layout/HorizontalMultiLevelHierarchy"/>
    <dgm:cxn modelId="{1444663E-28E9-45EC-BF7C-8CD870A63AC8}" type="presParOf" srcId="{A0B1FCDF-06BA-4AAF-8AE4-AF5918ACAE82}" destId="{D3DC4657-7FE7-453A-AF79-049489433DD7}" srcOrd="0" destOrd="0" presId="urn:microsoft.com/office/officeart/2008/layout/HorizontalMultiLevelHierarchy"/>
    <dgm:cxn modelId="{9368C2A9-59D1-4D15-BB78-83C4151CC566}" type="presParOf" srcId="{A0B1FCDF-06BA-4AAF-8AE4-AF5918ACAE82}" destId="{886E2D70-9872-4F49-B4A2-D7ECDC02FEEB}" srcOrd="1" destOrd="0" presId="urn:microsoft.com/office/officeart/2008/layout/HorizontalMultiLevelHierarchy"/>
    <dgm:cxn modelId="{733AACF7-2479-4270-8373-354369E18E19}" type="presParOf" srcId="{A7D626EC-FC55-47EB-A0B7-1E590324F3DD}" destId="{BA4F6733-A59B-489A-AAD2-345F55F5CA84}" srcOrd="2" destOrd="0" presId="urn:microsoft.com/office/officeart/2008/layout/HorizontalMultiLevelHierarchy"/>
    <dgm:cxn modelId="{1050D8D2-94F7-4935-9893-83858BF62634}" type="presParOf" srcId="{BA4F6733-A59B-489A-AAD2-345F55F5CA84}" destId="{D0AA2949-9A9D-433C-937C-1A874CE51C8E}" srcOrd="0" destOrd="0" presId="urn:microsoft.com/office/officeart/2008/layout/HorizontalMultiLevelHierarchy"/>
    <dgm:cxn modelId="{999B76D5-F24F-47EF-932D-25DBB2419E95}" type="presParOf" srcId="{A7D626EC-FC55-47EB-A0B7-1E590324F3DD}" destId="{EAAFFD6A-2936-491A-809A-88218E138AD2}" srcOrd="3" destOrd="0" presId="urn:microsoft.com/office/officeart/2008/layout/HorizontalMultiLevelHierarchy"/>
    <dgm:cxn modelId="{3FE8FF27-36C5-442C-8F16-DA97656EEA88}" type="presParOf" srcId="{EAAFFD6A-2936-491A-809A-88218E138AD2}" destId="{F396BEF0-7EC2-49EC-AF99-D726BE82DF95}" srcOrd="0" destOrd="0" presId="urn:microsoft.com/office/officeart/2008/layout/HorizontalMultiLevelHierarchy"/>
    <dgm:cxn modelId="{2823BCD9-A9B9-4E0D-B7DA-67DFFC024F35}" type="presParOf" srcId="{EAAFFD6A-2936-491A-809A-88218E138AD2}" destId="{4078954A-C412-4566-B45F-C43F5881F4C4}" srcOrd="1" destOrd="0" presId="urn:microsoft.com/office/officeart/2008/layout/HorizontalMultiLevelHierarchy"/>
    <dgm:cxn modelId="{04AE52CD-1703-4563-8344-09D60D81A603}" type="presParOf" srcId="{4078954A-C412-4566-B45F-C43F5881F4C4}" destId="{155A7972-E0A7-4F0F-B035-9C7F7686581E}" srcOrd="0" destOrd="0" presId="urn:microsoft.com/office/officeart/2008/layout/HorizontalMultiLevelHierarchy"/>
    <dgm:cxn modelId="{AA4FA43E-F9CD-4029-93AE-9DB29F3DEFB2}" type="presParOf" srcId="{155A7972-E0A7-4F0F-B035-9C7F7686581E}" destId="{75FBFDF4-6E48-46EA-8A93-3BAA50EEEE18}" srcOrd="0" destOrd="0" presId="urn:microsoft.com/office/officeart/2008/layout/HorizontalMultiLevelHierarchy"/>
    <dgm:cxn modelId="{FAF3F0C9-0983-4363-8767-92823FF808F9}" type="presParOf" srcId="{4078954A-C412-4566-B45F-C43F5881F4C4}" destId="{715E6703-9B9A-4DDD-8352-84A8A8DC6790}" srcOrd="1" destOrd="0" presId="urn:microsoft.com/office/officeart/2008/layout/HorizontalMultiLevelHierarchy"/>
    <dgm:cxn modelId="{6EC0BBBB-C1B8-4D42-9663-DAB61453D31D}" type="presParOf" srcId="{715E6703-9B9A-4DDD-8352-84A8A8DC6790}" destId="{D30C0128-5F06-432D-88DC-463EA7170D94}" srcOrd="0" destOrd="0" presId="urn:microsoft.com/office/officeart/2008/layout/HorizontalMultiLevelHierarchy"/>
    <dgm:cxn modelId="{52FA059F-4CD2-4003-9E17-676234003821}" type="presParOf" srcId="{715E6703-9B9A-4DDD-8352-84A8A8DC6790}" destId="{71BD758A-791E-4590-AB6F-FBE7DD7719C0}" srcOrd="1" destOrd="0" presId="urn:microsoft.com/office/officeart/2008/layout/HorizontalMultiLevelHierarchy"/>
    <dgm:cxn modelId="{9E8B47C9-94C7-4134-AD9E-EA7A00D28893}" type="presParOf" srcId="{71BD758A-791E-4590-AB6F-FBE7DD7719C0}" destId="{BF1499E2-2449-4147-A344-A79C9AD303A0}" srcOrd="0" destOrd="0" presId="urn:microsoft.com/office/officeart/2008/layout/HorizontalMultiLevelHierarchy"/>
    <dgm:cxn modelId="{5579B189-557E-48A0-96C6-0BD735F022C1}" type="presParOf" srcId="{BF1499E2-2449-4147-A344-A79C9AD303A0}" destId="{01DB58BB-5039-4A4E-91AF-91684B50408A}" srcOrd="0" destOrd="0" presId="urn:microsoft.com/office/officeart/2008/layout/HorizontalMultiLevelHierarchy"/>
    <dgm:cxn modelId="{BF0425EF-CE40-42AF-BD28-FBBD6C09FDF8}" type="presParOf" srcId="{71BD758A-791E-4590-AB6F-FBE7DD7719C0}" destId="{1060C530-7384-4679-92C7-2E6BDB7C8577}" srcOrd="1" destOrd="0" presId="urn:microsoft.com/office/officeart/2008/layout/HorizontalMultiLevelHierarchy"/>
    <dgm:cxn modelId="{2A35C764-7770-41F6-8101-D68F3F0C9672}" type="presParOf" srcId="{1060C530-7384-4679-92C7-2E6BDB7C8577}" destId="{BBAC7DEC-7C41-4C78-8257-072C1313A42C}" srcOrd="0" destOrd="0" presId="urn:microsoft.com/office/officeart/2008/layout/HorizontalMultiLevelHierarchy"/>
    <dgm:cxn modelId="{7FCE5321-F03D-4ABC-80C7-90483BEF0133}" type="presParOf" srcId="{1060C530-7384-4679-92C7-2E6BDB7C8577}" destId="{C41F0D28-8D20-414E-8EE1-C5E33233095D}" srcOrd="1" destOrd="0" presId="urn:microsoft.com/office/officeart/2008/layout/HorizontalMultiLevelHierarchy"/>
    <dgm:cxn modelId="{CC7911A6-55D4-4355-9566-6F93A22D1B1F}" type="presParOf" srcId="{C41F0D28-8D20-414E-8EE1-C5E33233095D}" destId="{CF048134-EE76-464E-BB9B-EB0F195E5443}" srcOrd="0" destOrd="0" presId="urn:microsoft.com/office/officeart/2008/layout/HorizontalMultiLevelHierarchy"/>
    <dgm:cxn modelId="{0AA7DCC5-CD31-41C0-871C-B9214607AF4F}" type="presParOf" srcId="{CF048134-EE76-464E-BB9B-EB0F195E5443}" destId="{020D4ED9-35B3-455E-B9B0-EC32B9A80B8B}" srcOrd="0" destOrd="0" presId="urn:microsoft.com/office/officeart/2008/layout/HorizontalMultiLevelHierarchy"/>
    <dgm:cxn modelId="{30AE0C08-B6C2-4D36-B30D-938EBD8DDB5D}" type="presParOf" srcId="{C41F0D28-8D20-414E-8EE1-C5E33233095D}" destId="{BD380E06-641C-4C49-8BD6-59B94AFF3582}" srcOrd="1" destOrd="0" presId="urn:microsoft.com/office/officeart/2008/layout/HorizontalMultiLevelHierarchy"/>
    <dgm:cxn modelId="{70655435-ACF4-42D7-B1CC-373E518920A0}" type="presParOf" srcId="{BD380E06-641C-4C49-8BD6-59B94AFF3582}" destId="{596C7FAA-ED53-4382-91FE-AD02A9BEE646}" srcOrd="0" destOrd="0" presId="urn:microsoft.com/office/officeart/2008/layout/HorizontalMultiLevelHierarchy"/>
    <dgm:cxn modelId="{3E24FF2E-A676-4046-9666-A8A1922884E5}" type="presParOf" srcId="{BD380E06-641C-4C49-8BD6-59B94AFF3582}" destId="{0E9BDD3A-151B-4DD6-984D-9E23F2FA787B}" srcOrd="1" destOrd="0" presId="urn:microsoft.com/office/officeart/2008/layout/HorizontalMultiLevelHierarchy"/>
    <dgm:cxn modelId="{13027536-B8D3-4EC3-ADFB-F8B44E3608CD}" type="presParOf" srcId="{0E9BDD3A-151B-4DD6-984D-9E23F2FA787B}" destId="{5DE17AF1-1B01-46E9-B26C-6051D7E44C39}" srcOrd="0" destOrd="0" presId="urn:microsoft.com/office/officeart/2008/layout/HorizontalMultiLevelHierarchy"/>
    <dgm:cxn modelId="{3A8949BD-60DE-4CFC-971C-378A2C2012A5}" type="presParOf" srcId="{5DE17AF1-1B01-46E9-B26C-6051D7E44C39}" destId="{C428C197-AF73-42E5-BA4E-E4BD2F790F97}" srcOrd="0" destOrd="0" presId="urn:microsoft.com/office/officeart/2008/layout/HorizontalMultiLevelHierarchy"/>
    <dgm:cxn modelId="{DF614AA0-BD0E-4BBF-A187-2F3E7F8F9451}" type="presParOf" srcId="{0E9BDD3A-151B-4DD6-984D-9E23F2FA787B}" destId="{50F11E39-3BCA-480E-9296-8E63DBE2B455}" srcOrd="1" destOrd="0" presId="urn:microsoft.com/office/officeart/2008/layout/HorizontalMultiLevelHierarchy"/>
    <dgm:cxn modelId="{F6CA4302-DD00-4DD8-B3FC-8B734F8ABF94}" type="presParOf" srcId="{50F11E39-3BCA-480E-9296-8E63DBE2B455}" destId="{C68F9068-B49B-416C-9545-A714C18ABBAE}" srcOrd="0" destOrd="0" presId="urn:microsoft.com/office/officeart/2008/layout/HorizontalMultiLevelHierarchy"/>
    <dgm:cxn modelId="{A180C024-1D60-404A-9965-10E8B5704A10}" type="presParOf" srcId="{50F11E39-3BCA-480E-9296-8E63DBE2B455}" destId="{9F343803-9793-4B34-A366-060B28EC3D8E}" srcOrd="1" destOrd="0" presId="urn:microsoft.com/office/officeart/2008/layout/HorizontalMultiLevelHierarchy"/>
    <dgm:cxn modelId="{D279DA59-C149-45A3-B402-B50B5F85D946}" type="presParOf" srcId="{4078954A-C412-4566-B45F-C43F5881F4C4}" destId="{C06DBE99-28CC-4E18-8ED6-02B603E87454}" srcOrd="2" destOrd="0" presId="urn:microsoft.com/office/officeart/2008/layout/HorizontalMultiLevelHierarchy"/>
    <dgm:cxn modelId="{0C7C8946-9F0B-44A2-BEA4-17D60A4A6548}" type="presParOf" srcId="{C06DBE99-28CC-4E18-8ED6-02B603E87454}" destId="{C42DE9D5-1593-4B87-AF51-9462B55B40FB}" srcOrd="0" destOrd="0" presId="urn:microsoft.com/office/officeart/2008/layout/HorizontalMultiLevelHierarchy"/>
    <dgm:cxn modelId="{09DC8CDD-4455-4BD7-8278-61F519AFFE8D}" type="presParOf" srcId="{4078954A-C412-4566-B45F-C43F5881F4C4}" destId="{D0BBCCC5-5BFA-4E79-BFD3-0D56DBB104A5}" srcOrd="3" destOrd="0" presId="urn:microsoft.com/office/officeart/2008/layout/HorizontalMultiLevelHierarchy"/>
    <dgm:cxn modelId="{E8540EEB-8D8E-4B66-8A08-515F9BFCA253}" type="presParOf" srcId="{D0BBCCC5-5BFA-4E79-BFD3-0D56DBB104A5}" destId="{3777CEB1-5877-4117-BD8B-19F39897C971}" srcOrd="0" destOrd="0" presId="urn:microsoft.com/office/officeart/2008/layout/HorizontalMultiLevelHierarchy"/>
    <dgm:cxn modelId="{CCDADD2F-1344-430B-9154-62D4141F0DDB}" type="presParOf" srcId="{D0BBCCC5-5BFA-4E79-BFD3-0D56DBB104A5}" destId="{C4AC53DE-E514-4E8B-9E62-8F4033F20E3C}" srcOrd="1" destOrd="0" presId="urn:microsoft.com/office/officeart/2008/layout/HorizontalMultiLevelHierarchy"/>
    <dgm:cxn modelId="{AB0DF268-540F-4B5D-A292-1178C760BBCB}" type="presParOf" srcId="{C4AC53DE-E514-4E8B-9E62-8F4033F20E3C}" destId="{6442C276-EB36-4EF3-B58B-910BF567F7E8}" srcOrd="0" destOrd="0" presId="urn:microsoft.com/office/officeart/2008/layout/HorizontalMultiLevelHierarchy"/>
    <dgm:cxn modelId="{03579E3B-2737-48E5-B1FD-BB5B1C9BD6B8}" type="presParOf" srcId="{6442C276-EB36-4EF3-B58B-910BF567F7E8}" destId="{94163155-1B0A-4EE9-9F8F-693BD1BDA225}" srcOrd="0" destOrd="0" presId="urn:microsoft.com/office/officeart/2008/layout/HorizontalMultiLevelHierarchy"/>
    <dgm:cxn modelId="{0002CCDA-286F-48FB-8532-BF2AEF897571}" type="presParOf" srcId="{C4AC53DE-E514-4E8B-9E62-8F4033F20E3C}" destId="{E9F64467-FF51-4660-A07A-6CF4C680EB4F}" srcOrd="1" destOrd="0" presId="urn:microsoft.com/office/officeart/2008/layout/HorizontalMultiLevelHierarchy"/>
    <dgm:cxn modelId="{D12EB5E2-1E75-4614-8ADA-F6CA717195CF}" type="presParOf" srcId="{E9F64467-FF51-4660-A07A-6CF4C680EB4F}" destId="{83259606-BEAF-42B1-BF64-1E72B343F9F4}" srcOrd="0" destOrd="0" presId="urn:microsoft.com/office/officeart/2008/layout/HorizontalMultiLevelHierarchy"/>
    <dgm:cxn modelId="{1E129062-9665-46C8-B089-0EB4205AA579}" type="presParOf" srcId="{E9F64467-FF51-4660-A07A-6CF4C680EB4F}" destId="{01891B38-5DFD-45C5-A023-5F85FB20DBB9}" srcOrd="1" destOrd="0" presId="urn:microsoft.com/office/officeart/2008/layout/HorizontalMultiLevelHierarchy"/>
    <dgm:cxn modelId="{D5AC2D99-E2A8-4557-AFE1-074857D0C5D1}" type="presParOf" srcId="{01891B38-5DFD-45C5-A023-5F85FB20DBB9}" destId="{DA51583A-2454-485C-B540-6B0134E005D9}" srcOrd="0" destOrd="0" presId="urn:microsoft.com/office/officeart/2008/layout/HorizontalMultiLevelHierarchy"/>
    <dgm:cxn modelId="{9EAC4772-0E16-459A-AACC-9013E2F99B1C}" type="presParOf" srcId="{DA51583A-2454-485C-B540-6B0134E005D9}" destId="{E34FCFF4-2FCD-4109-9CED-642C45677A9C}" srcOrd="0" destOrd="0" presId="urn:microsoft.com/office/officeart/2008/layout/HorizontalMultiLevelHierarchy"/>
    <dgm:cxn modelId="{EAC0FC65-886D-40B1-A70F-11E322D06E28}" type="presParOf" srcId="{01891B38-5DFD-45C5-A023-5F85FB20DBB9}" destId="{02D6AA98-FC37-452A-8557-63FBEB5A05C6}" srcOrd="1" destOrd="0" presId="urn:microsoft.com/office/officeart/2008/layout/HorizontalMultiLevelHierarchy"/>
    <dgm:cxn modelId="{E645A963-4974-4042-BF44-85182F81104A}" type="presParOf" srcId="{02D6AA98-FC37-452A-8557-63FBEB5A05C6}" destId="{FBFE559F-F7CE-4C50-8EAF-E128BC30A488}" srcOrd="0" destOrd="0" presId="urn:microsoft.com/office/officeart/2008/layout/HorizontalMultiLevelHierarchy"/>
    <dgm:cxn modelId="{92EF05AA-77B7-4F84-8195-11401C0FDB38}" type="presParOf" srcId="{02D6AA98-FC37-452A-8557-63FBEB5A05C6}" destId="{00D5D2C3-007C-4AE9-A424-855872895233}" srcOrd="1" destOrd="0" presId="urn:microsoft.com/office/officeart/2008/layout/HorizontalMultiLevelHierarchy"/>
    <dgm:cxn modelId="{D5B9C8B8-0E45-41A9-BBAB-78F6CB948088}" type="presParOf" srcId="{C4AC53DE-E514-4E8B-9E62-8F4033F20E3C}" destId="{43CA6E7B-C648-43AB-A388-DB1A4C08CC6F}" srcOrd="2" destOrd="0" presId="urn:microsoft.com/office/officeart/2008/layout/HorizontalMultiLevelHierarchy"/>
    <dgm:cxn modelId="{8013B32E-270F-4AB8-9D7E-4CACB3A9CA73}" type="presParOf" srcId="{43CA6E7B-C648-43AB-A388-DB1A4C08CC6F}" destId="{FAE36749-3137-4801-86DA-5346AC7656EE}" srcOrd="0" destOrd="0" presId="urn:microsoft.com/office/officeart/2008/layout/HorizontalMultiLevelHierarchy"/>
    <dgm:cxn modelId="{D4DEB5CB-CED6-49FB-B430-4DC0EB3DE25D}" type="presParOf" srcId="{C4AC53DE-E514-4E8B-9E62-8F4033F20E3C}" destId="{66A76A0C-1376-44C6-8E9F-EDDEFFCBAB18}" srcOrd="3" destOrd="0" presId="urn:microsoft.com/office/officeart/2008/layout/HorizontalMultiLevelHierarchy"/>
    <dgm:cxn modelId="{86BB4BB6-31F8-4EF2-B218-1222B9D98E5C}" type="presParOf" srcId="{66A76A0C-1376-44C6-8E9F-EDDEFFCBAB18}" destId="{179BA195-15D0-459C-B33E-4FBE2E491556}" srcOrd="0" destOrd="0" presId="urn:microsoft.com/office/officeart/2008/layout/HorizontalMultiLevelHierarchy"/>
    <dgm:cxn modelId="{3B8B08DA-F9CC-4E75-8602-B5ECB5230B9D}" type="presParOf" srcId="{66A76A0C-1376-44C6-8E9F-EDDEFFCBAB18}" destId="{1A34C9B8-B32F-4797-9D46-EADBF01BF53D}" srcOrd="1" destOrd="0" presId="urn:microsoft.com/office/officeart/2008/layout/HorizontalMultiLevelHierarchy"/>
    <dgm:cxn modelId="{65700851-03C7-44BE-BC13-55B34A7A433E}" type="presParOf" srcId="{1A34C9B8-B32F-4797-9D46-EADBF01BF53D}" destId="{CC06235E-4DDD-499E-9867-44C4D8A926A4}" srcOrd="0" destOrd="0" presId="urn:microsoft.com/office/officeart/2008/layout/HorizontalMultiLevelHierarchy"/>
    <dgm:cxn modelId="{674C6F78-FB6E-490C-A483-B2B8E4F05AF5}" type="presParOf" srcId="{CC06235E-4DDD-499E-9867-44C4D8A926A4}" destId="{6261D9C6-B681-48DB-BD5D-614C12A5D8C3}" srcOrd="0" destOrd="0" presId="urn:microsoft.com/office/officeart/2008/layout/HorizontalMultiLevelHierarchy"/>
    <dgm:cxn modelId="{E73061CA-AD72-4671-A66E-C6E2E990CA43}" type="presParOf" srcId="{1A34C9B8-B32F-4797-9D46-EADBF01BF53D}" destId="{4FC38AB3-71FF-46C1-BC83-17F1A594951F}" srcOrd="1" destOrd="0" presId="urn:microsoft.com/office/officeart/2008/layout/HorizontalMultiLevelHierarchy"/>
    <dgm:cxn modelId="{3D412EAF-2352-4B0D-A245-EF77B6EF673F}" type="presParOf" srcId="{4FC38AB3-71FF-46C1-BC83-17F1A594951F}" destId="{3142920F-7D96-4377-A511-1BC3D3316397}" srcOrd="0" destOrd="0" presId="urn:microsoft.com/office/officeart/2008/layout/HorizontalMultiLevelHierarchy"/>
    <dgm:cxn modelId="{A80DCB08-3A23-4049-8F0D-56146C72C568}" type="presParOf" srcId="{4FC38AB3-71FF-46C1-BC83-17F1A594951F}" destId="{671C0CD1-AF5C-4C98-B515-F7208180C2DD}" srcOrd="1" destOrd="0" presId="urn:microsoft.com/office/officeart/2008/layout/HorizontalMultiLevelHierarchy"/>
    <dgm:cxn modelId="{C7A57DE8-CEFF-49B6-81DB-CFE0A7796435}" type="presParOf" srcId="{C4AC53DE-E514-4E8B-9E62-8F4033F20E3C}" destId="{3F214CDD-E5E7-4FB8-BECB-AAA2AF798387}" srcOrd="4" destOrd="0" presId="urn:microsoft.com/office/officeart/2008/layout/HorizontalMultiLevelHierarchy"/>
    <dgm:cxn modelId="{76C29DBE-3D2C-4E38-AFD9-9B6FBABB6608}" type="presParOf" srcId="{3F214CDD-E5E7-4FB8-BECB-AAA2AF798387}" destId="{7B41DAD4-5E4B-4382-B017-9D6F1A41AD4A}" srcOrd="0" destOrd="0" presId="urn:microsoft.com/office/officeart/2008/layout/HorizontalMultiLevelHierarchy"/>
    <dgm:cxn modelId="{5B0CF9F2-E9C1-4007-A6E5-C28288E99196}" type="presParOf" srcId="{C4AC53DE-E514-4E8B-9E62-8F4033F20E3C}" destId="{8D961B53-119D-4ED8-BAA9-16D31873F66A}" srcOrd="5" destOrd="0" presId="urn:microsoft.com/office/officeart/2008/layout/HorizontalMultiLevelHierarchy"/>
    <dgm:cxn modelId="{6CD1D0BD-C297-408F-87A7-958C7E560763}" type="presParOf" srcId="{8D961B53-119D-4ED8-BAA9-16D31873F66A}" destId="{064197F4-0F4B-487A-A67A-897ED9CD8E64}" srcOrd="0" destOrd="0" presId="urn:microsoft.com/office/officeart/2008/layout/HorizontalMultiLevelHierarchy"/>
    <dgm:cxn modelId="{C852A14D-C175-4052-B712-9F256489D3F6}" type="presParOf" srcId="{8D961B53-119D-4ED8-BAA9-16D31873F66A}" destId="{B8C8AA9A-FD8D-48F1-BD80-A0AA8F9E00E6}" srcOrd="1" destOrd="0" presId="urn:microsoft.com/office/officeart/2008/layout/HorizontalMultiLevelHierarchy"/>
    <dgm:cxn modelId="{20C5E427-E6E4-4297-970C-E1B5CBCDAE4D}" type="presParOf" srcId="{B8C8AA9A-FD8D-48F1-BD80-A0AA8F9E00E6}" destId="{C9CC5ACB-FF80-448E-B772-DC8E0FCAC0A4}" srcOrd="0" destOrd="0" presId="urn:microsoft.com/office/officeart/2008/layout/HorizontalMultiLevelHierarchy"/>
    <dgm:cxn modelId="{33BF5AD1-D1A8-432C-9E0E-1A3AC909E851}" type="presParOf" srcId="{C9CC5ACB-FF80-448E-B772-DC8E0FCAC0A4}" destId="{BF3EDC63-F4EA-49AC-BF50-06AF646B18E3}" srcOrd="0" destOrd="0" presId="urn:microsoft.com/office/officeart/2008/layout/HorizontalMultiLevelHierarchy"/>
    <dgm:cxn modelId="{3EB212EC-B310-4704-B324-D52D8D1DB9EA}" type="presParOf" srcId="{B8C8AA9A-FD8D-48F1-BD80-A0AA8F9E00E6}" destId="{7F7AE718-A2B5-4962-A9C3-509504E5AA2C}" srcOrd="1" destOrd="0" presId="urn:microsoft.com/office/officeart/2008/layout/HorizontalMultiLevelHierarchy"/>
    <dgm:cxn modelId="{44C93965-653E-4DC9-8A0C-9A3739BB5087}" type="presParOf" srcId="{7F7AE718-A2B5-4962-A9C3-509504E5AA2C}" destId="{7D5FB25A-6D51-4190-9B8E-AFF09AC2D7E2}" srcOrd="0" destOrd="0" presId="urn:microsoft.com/office/officeart/2008/layout/HorizontalMultiLevelHierarchy"/>
    <dgm:cxn modelId="{6D3C73C3-4773-4BE9-BD18-9FF7B9AB1BFD}" type="presParOf" srcId="{7F7AE718-A2B5-4962-A9C3-509504E5AA2C}" destId="{EB9C4D89-81E7-42A6-A1B5-D3C9F6993BB1}" srcOrd="1" destOrd="0" presId="urn:microsoft.com/office/officeart/2008/layout/HorizontalMultiLevelHierarchy"/>
    <dgm:cxn modelId="{FA24F3CC-E261-42AE-AA2D-E976B37B018A}" type="presParOf" srcId="{EB9C4D89-81E7-42A6-A1B5-D3C9F6993BB1}" destId="{B0735F2D-FE63-4F25-99D2-E0D0DDE15AD4}" srcOrd="0" destOrd="0" presId="urn:microsoft.com/office/officeart/2008/layout/HorizontalMultiLevelHierarchy"/>
    <dgm:cxn modelId="{E6C6A2F5-EE3F-4777-AB62-76E26AEA9D71}" type="presParOf" srcId="{B0735F2D-FE63-4F25-99D2-E0D0DDE15AD4}" destId="{C0C902E7-60E2-4699-9215-075F181C9A6D}" srcOrd="0" destOrd="0" presId="urn:microsoft.com/office/officeart/2008/layout/HorizontalMultiLevelHierarchy"/>
    <dgm:cxn modelId="{6787658A-686E-4876-9C96-DEE84D93FCC0}" type="presParOf" srcId="{EB9C4D89-81E7-42A6-A1B5-D3C9F6993BB1}" destId="{37E5CB2F-2F1C-4351-A567-A67814E3C53A}" srcOrd="1" destOrd="0" presId="urn:microsoft.com/office/officeart/2008/layout/HorizontalMultiLevelHierarchy"/>
    <dgm:cxn modelId="{FB0AFDEA-CF7F-4D1D-B562-8E096A099407}" type="presParOf" srcId="{37E5CB2F-2F1C-4351-A567-A67814E3C53A}" destId="{E0E5B35F-81F2-44FD-816D-3F2AC15CBF14}" srcOrd="0" destOrd="0" presId="urn:microsoft.com/office/officeart/2008/layout/HorizontalMultiLevelHierarchy"/>
    <dgm:cxn modelId="{087B1925-E850-4C77-BA02-C8C9EA3455AF}" type="presParOf" srcId="{37E5CB2F-2F1C-4351-A567-A67814E3C53A}" destId="{C629CA94-AC7A-496A-8718-9D705C3FADC2}" srcOrd="1" destOrd="0" presId="urn:microsoft.com/office/officeart/2008/layout/HorizontalMultiLevelHierarchy"/>
    <dgm:cxn modelId="{BAB16CC8-F6DB-4A67-9840-9782E86D6BEF}" type="presParOf" srcId="{C629CA94-AC7A-496A-8718-9D705C3FADC2}" destId="{901F6396-BEDF-46A4-A5DB-13E57A51FEFD}" srcOrd="0" destOrd="0" presId="urn:microsoft.com/office/officeart/2008/layout/HorizontalMultiLevelHierarchy"/>
    <dgm:cxn modelId="{A482F7C2-0934-4976-B3B4-D43FEB6C9125}" type="presParOf" srcId="{901F6396-BEDF-46A4-A5DB-13E57A51FEFD}" destId="{10449C1B-41A9-45F3-B861-8F8A8FC25439}" srcOrd="0" destOrd="0" presId="urn:microsoft.com/office/officeart/2008/layout/HorizontalMultiLevelHierarchy"/>
    <dgm:cxn modelId="{CD5E9F7C-C78E-4799-9F2B-41F0E4345D66}" type="presParOf" srcId="{C629CA94-AC7A-496A-8718-9D705C3FADC2}" destId="{AAF6DD98-215F-45C6-80D0-56C7CC8B63FB}" srcOrd="1" destOrd="0" presId="urn:microsoft.com/office/officeart/2008/layout/HorizontalMultiLevelHierarchy"/>
    <dgm:cxn modelId="{7A4C4BC7-4CED-4423-9F39-919EC65B7625}" type="presParOf" srcId="{AAF6DD98-215F-45C6-80D0-56C7CC8B63FB}" destId="{D838D6F9-F6FA-4ABB-B85D-9F9E6367AE55}" srcOrd="0" destOrd="0" presId="urn:microsoft.com/office/officeart/2008/layout/HorizontalMultiLevelHierarchy"/>
    <dgm:cxn modelId="{DAF3336A-EA1C-4C53-A4FF-865AB52D1599}" type="presParOf" srcId="{AAF6DD98-215F-45C6-80D0-56C7CC8B63FB}" destId="{7E742AAE-6584-482D-93DC-F603F87AF998}" srcOrd="1" destOrd="0" presId="urn:microsoft.com/office/officeart/2008/layout/HorizontalMultiLevelHierarchy"/>
    <dgm:cxn modelId="{A7CE000C-1A44-405F-B8A2-44507106F5A9}" type="presParOf" srcId="{EB9C4D89-81E7-42A6-A1B5-D3C9F6993BB1}" destId="{93E3171E-6DBC-43C8-8D67-F2136E23E2C1}" srcOrd="2" destOrd="0" presId="urn:microsoft.com/office/officeart/2008/layout/HorizontalMultiLevelHierarchy"/>
    <dgm:cxn modelId="{DE8A6074-FBFF-4218-B83E-0CF2A7C7FD29}" type="presParOf" srcId="{93E3171E-6DBC-43C8-8D67-F2136E23E2C1}" destId="{08CFE0CC-37C1-43A7-9BEB-B94EAD6B3B39}" srcOrd="0" destOrd="0" presId="urn:microsoft.com/office/officeart/2008/layout/HorizontalMultiLevelHierarchy"/>
    <dgm:cxn modelId="{85FE0469-F34E-4D90-BEAA-B2C7ED6898E4}" type="presParOf" srcId="{EB9C4D89-81E7-42A6-A1B5-D3C9F6993BB1}" destId="{158B0754-3FC3-433A-BF1E-1D95C718D6AA}" srcOrd="3" destOrd="0" presId="urn:microsoft.com/office/officeart/2008/layout/HorizontalMultiLevelHierarchy"/>
    <dgm:cxn modelId="{57730D54-C382-4E16-9833-4EF07DEDAE3E}" type="presParOf" srcId="{158B0754-3FC3-433A-BF1E-1D95C718D6AA}" destId="{E288FC47-2C47-4833-8CC3-C8192E1ED5B9}" srcOrd="0" destOrd="0" presId="urn:microsoft.com/office/officeart/2008/layout/HorizontalMultiLevelHierarchy"/>
    <dgm:cxn modelId="{485220FE-DD72-4436-8B1E-FD9300DABC9A}" type="presParOf" srcId="{158B0754-3FC3-433A-BF1E-1D95C718D6AA}" destId="{E9555311-F8E2-4EE9-8ADC-23F8EE5448CF}" srcOrd="1" destOrd="0" presId="urn:microsoft.com/office/officeart/2008/layout/HorizontalMultiLevelHierarchy"/>
    <dgm:cxn modelId="{3EEDF3A7-04C0-45A6-8BE9-CDE99A6257A0}" type="presParOf" srcId="{E9555311-F8E2-4EE9-8ADC-23F8EE5448CF}" destId="{BB6DFB6D-37D7-45CF-B0D0-D210111F2F4E}" srcOrd="0" destOrd="0" presId="urn:microsoft.com/office/officeart/2008/layout/HorizontalMultiLevelHierarchy"/>
    <dgm:cxn modelId="{AFCABCF6-BBF7-4248-B235-09C87FEAA741}" type="presParOf" srcId="{BB6DFB6D-37D7-45CF-B0D0-D210111F2F4E}" destId="{3695EBCA-4584-4E62-BAEF-90693389EFA7}" srcOrd="0" destOrd="0" presId="urn:microsoft.com/office/officeart/2008/layout/HorizontalMultiLevelHierarchy"/>
    <dgm:cxn modelId="{5B0DDEA7-C484-467F-8449-700B43E805BE}" type="presParOf" srcId="{E9555311-F8E2-4EE9-8ADC-23F8EE5448CF}" destId="{10729F49-51D5-4C9C-80F5-86ABA3703347}" srcOrd="1" destOrd="0" presId="urn:microsoft.com/office/officeart/2008/layout/HorizontalMultiLevelHierarchy"/>
    <dgm:cxn modelId="{B467F094-D2DB-4605-94B5-9B685762FFBC}" type="presParOf" srcId="{10729F49-51D5-4C9C-80F5-86ABA3703347}" destId="{B17A2E33-0FBB-42B4-B9D3-0C9F6CF8D58B}" srcOrd="0" destOrd="0" presId="urn:microsoft.com/office/officeart/2008/layout/HorizontalMultiLevelHierarchy"/>
    <dgm:cxn modelId="{3F2EC82E-3B65-4CCC-BE76-51EA2832497F}" type="presParOf" srcId="{10729F49-51D5-4C9C-80F5-86ABA3703347}" destId="{FB079544-4364-405D-9A18-DD8427F458A7}" srcOrd="1" destOrd="0" presId="urn:microsoft.com/office/officeart/2008/layout/HorizontalMultiLevelHierarchy"/>
    <dgm:cxn modelId="{8A4DDD5E-0552-4BBB-92D0-073105B6E247}" type="presParOf" srcId="{B8C8AA9A-FD8D-48F1-BD80-A0AA8F9E00E6}" destId="{6AE0B028-3F3D-4E58-8F75-3E8928DA6564}" srcOrd="2" destOrd="0" presId="urn:microsoft.com/office/officeart/2008/layout/HorizontalMultiLevelHierarchy"/>
    <dgm:cxn modelId="{CA44C01D-76BF-4115-8160-425AA6B4BB0E}" type="presParOf" srcId="{6AE0B028-3F3D-4E58-8F75-3E8928DA6564}" destId="{66E0E9FF-6859-4336-AA3A-3E396A2E53C3}" srcOrd="0" destOrd="0" presId="urn:microsoft.com/office/officeart/2008/layout/HorizontalMultiLevelHierarchy"/>
    <dgm:cxn modelId="{DC1922F9-AC66-4DF6-B581-9153E7D92BBE}" type="presParOf" srcId="{B8C8AA9A-FD8D-48F1-BD80-A0AA8F9E00E6}" destId="{3F6BF7FF-AEB8-4C3A-B259-A10C6DAF9199}" srcOrd="3" destOrd="0" presId="urn:microsoft.com/office/officeart/2008/layout/HorizontalMultiLevelHierarchy"/>
    <dgm:cxn modelId="{FCC142FB-689B-4779-AD5C-8E0C8C88A2B1}" type="presParOf" srcId="{3F6BF7FF-AEB8-4C3A-B259-A10C6DAF9199}" destId="{70F41F06-845A-405C-A094-BA87E62E96B7}" srcOrd="0" destOrd="0" presId="urn:microsoft.com/office/officeart/2008/layout/HorizontalMultiLevelHierarchy"/>
    <dgm:cxn modelId="{2332D65C-013A-4B37-9AE1-32D67707B485}" type="presParOf" srcId="{3F6BF7FF-AEB8-4C3A-B259-A10C6DAF9199}" destId="{C9C5BDE2-DE5B-4B37-B62F-28C457B4E112}" srcOrd="1" destOrd="0" presId="urn:microsoft.com/office/officeart/2008/layout/HorizontalMultiLevelHierarchy"/>
    <dgm:cxn modelId="{FEFAA3D2-8663-4135-BCD3-4F94522925EA}" type="presParOf" srcId="{C4AC53DE-E514-4E8B-9E62-8F4033F20E3C}" destId="{46160649-9813-40CF-8A5B-10AA69572E74}" srcOrd="6" destOrd="0" presId="urn:microsoft.com/office/officeart/2008/layout/HorizontalMultiLevelHierarchy"/>
    <dgm:cxn modelId="{C3907961-74C7-4488-9424-82276E4AA2FB}" type="presParOf" srcId="{46160649-9813-40CF-8A5B-10AA69572E74}" destId="{4EBDC39A-D943-43BF-8558-6CC4A4816431}" srcOrd="0" destOrd="0" presId="urn:microsoft.com/office/officeart/2008/layout/HorizontalMultiLevelHierarchy"/>
    <dgm:cxn modelId="{0029C97A-88A1-4E1C-9F1F-BBBE5145DEB0}" type="presParOf" srcId="{C4AC53DE-E514-4E8B-9E62-8F4033F20E3C}" destId="{08C092CD-D124-4CF5-93F6-43E5250CDDF9}" srcOrd="7" destOrd="0" presId="urn:microsoft.com/office/officeart/2008/layout/HorizontalMultiLevelHierarchy"/>
    <dgm:cxn modelId="{6F40187B-C25E-448A-BADE-86FEAA35CAED}" type="presParOf" srcId="{08C092CD-D124-4CF5-93F6-43E5250CDDF9}" destId="{8B5DEDFA-CA47-4736-8226-48FF87F90C91}" srcOrd="0" destOrd="0" presId="urn:microsoft.com/office/officeart/2008/layout/HorizontalMultiLevelHierarchy"/>
    <dgm:cxn modelId="{F4B9EC77-A35E-469D-8A48-6D88C11C7C46}" type="presParOf" srcId="{08C092CD-D124-4CF5-93F6-43E5250CDDF9}" destId="{34B770F0-9147-41C6-90B4-64E921AF21AB}" srcOrd="1" destOrd="0" presId="urn:microsoft.com/office/officeart/2008/layout/HorizontalMultiLevelHierarchy"/>
    <dgm:cxn modelId="{0BD424B2-F1DA-46EA-9351-75319274E3EF}" type="presParOf" srcId="{34B770F0-9147-41C6-90B4-64E921AF21AB}" destId="{5D4D04B1-991B-4D8E-8187-6E4C555A4B15}" srcOrd="0" destOrd="0" presId="urn:microsoft.com/office/officeart/2008/layout/HorizontalMultiLevelHierarchy"/>
    <dgm:cxn modelId="{07BE4039-E832-477B-B20E-6445BCFEF849}" type="presParOf" srcId="{5D4D04B1-991B-4D8E-8187-6E4C555A4B15}" destId="{BE7E7394-FB3E-43B3-9FCC-AFB661EF864A}" srcOrd="0" destOrd="0" presId="urn:microsoft.com/office/officeart/2008/layout/HorizontalMultiLevelHierarchy"/>
    <dgm:cxn modelId="{60AABA66-2466-47B3-AD98-651E8FE8FF31}" type="presParOf" srcId="{34B770F0-9147-41C6-90B4-64E921AF21AB}" destId="{157F1AD4-A1FE-4F98-9A26-9063E0D5FC9D}" srcOrd="1" destOrd="0" presId="urn:microsoft.com/office/officeart/2008/layout/HorizontalMultiLevelHierarchy"/>
    <dgm:cxn modelId="{D799AE3C-AFD8-45D9-9428-ADE60D6A8925}" type="presParOf" srcId="{157F1AD4-A1FE-4F98-9A26-9063E0D5FC9D}" destId="{A2AEBCE4-031E-4974-8007-24F5C99DFCA0}" srcOrd="0" destOrd="0" presId="urn:microsoft.com/office/officeart/2008/layout/HorizontalMultiLevelHierarchy"/>
    <dgm:cxn modelId="{6767495F-10AF-4DE6-AB0C-273CA89C49E7}" type="presParOf" srcId="{157F1AD4-A1FE-4F98-9A26-9063E0D5FC9D}" destId="{50333570-F565-4ABF-89A4-D19187D7FCFA}" srcOrd="1" destOrd="0" presId="urn:microsoft.com/office/officeart/2008/layout/HorizontalMultiLevelHierarchy"/>
    <dgm:cxn modelId="{E64A4E26-E9AC-4D27-9823-384A2C702946}" type="presParOf" srcId="{50333570-F565-4ABF-89A4-D19187D7FCFA}" destId="{4E999142-A9DA-401C-86F0-308E60B5DCC5}" srcOrd="0" destOrd="0" presId="urn:microsoft.com/office/officeart/2008/layout/HorizontalMultiLevelHierarchy"/>
    <dgm:cxn modelId="{37C54BB3-2E2E-4731-A328-C37F77955222}" type="presParOf" srcId="{4E999142-A9DA-401C-86F0-308E60B5DCC5}" destId="{9E03F941-A518-47B2-A038-784A6CDF4398}" srcOrd="0" destOrd="0" presId="urn:microsoft.com/office/officeart/2008/layout/HorizontalMultiLevelHierarchy"/>
    <dgm:cxn modelId="{2632E522-16BC-4B9D-BE0C-921C72A722D5}" type="presParOf" srcId="{50333570-F565-4ABF-89A4-D19187D7FCFA}" destId="{1B870F3C-8D61-446C-ADB3-EF85D1AA0720}" srcOrd="1" destOrd="0" presId="urn:microsoft.com/office/officeart/2008/layout/HorizontalMultiLevelHierarchy"/>
    <dgm:cxn modelId="{99611BC1-BB92-427A-8051-5603E2FD1082}" type="presParOf" srcId="{1B870F3C-8D61-446C-ADB3-EF85D1AA0720}" destId="{47E3B12F-FB7B-4F20-B715-3AB9780DCED9}" srcOrd="0" destOrd="0" presId="urn:microsoft.com/office/officeart/2008/layout/HorizontalMultiLevelHierarchy"/>
    <dgm:cxn modelId="{10BAC2B6-890C-47B7-A534-B2AB691019B8}" type="presParOf" srcId="{1B870F3C-8D61-446C-ADB3-EF85D1AA0720}" destId="{DE3732E1-1560-4F30-B251-2A9CAA209B57}" srcOrd="1" destOrd="0" presId="urn:microsoft.com/office/officeart/2008/layout/HorizontalMultiLevelHierarchy"/>
    <dgm:cxn modelId="{DCC99F91-3948-4643-98EE-92F396903EFC}" type="presParOf" srcId="{DE3732E1-1560-4F30-B251-2A9CAA209B57}" destId="{B4A5604B-B809-40D2-980D-5C4E0EDBF6B3}" srcOrd="0" destOrd="0" presId="urn:microsoft.com/office/officeart/2008/layout/HorizontalMultiLevelHierarchy"/>
    <dgm:cxn modelId="{372F9BB7-489A-4BD5-9F02-5AD035D1BF57}" type="presParOf" srcId="{B4A5604B-B809-40D2-980D-5C4E0EDBF6B3}" destId="{3FBF34F0-3B7C-48C7-A6AB-FE89F21246C8}" srcOrd="0" destOrd="0" presId="urn:microsoft.com/office/officeart/2008/layout/HorizontalMultiLevelHierarchy"/>
    <dgm:cxn modelId="{F1B4FE69-93ED-4A0B-B492-9A334BA4CF43}" type="presParOf" srcId="{DE3732E1-1560-4F30-B251-2A9CAA209B57}" destId="{F22D831B-26DC-4577-9C18-FF5A0881E7FA}" srcOrd="1" destOrd="0" presId="urn:microsoft.com/office/officeart/2008/layout/HorizontalMultiLevelHierarchy"/>
    <dgm:cxn modelId="{37B1F210-1E7A-4F31-A01B-204D93AC4208}" type="presParOf" srcId="{F22D831B-26DC-4577-9C18-FF5A0881E7FA}" destId="{2913656D-4868-4551-957F-153CD5979C11}" srcOrd="0" destOrd="0" presId="urn:microsoft.com/office/officeart/2008/layout/HorizontalMultiLevelHierarchy"/>
    <dgm:cxn modelId="{085EFE2D-FA52-478C-AA25-766BC070AF7E}" type="presParOf" srcId="{F22D831B-26DC-4577-9C18-FF5A0881E7FA}" destId="{A863753C-E05D-4BFE-87C2-2349F86B49A2}" srcOrd="1" destOrd="0" presId="urn:microsoft.com/office/officeart/2008/layout/HorizontalMultiLevelHierarchy"/>
    <dgm:cxn modelId="{172D86D7-1470-4550-B9EE-27AC4AD69391}" type="presParOf" srcId="{A863753C-E05D-4BFE-87C2-2349F86B49A2}" destId="{5BA00D9C-3BC6-4CC8-A28A-12BFF34BE810}" srcOrd="0" destOrd="0" presId="urn:microsoft.com/office/officeart/2008/layout/HorizontalMultiLevelHierarchy"/>
    <dgm:cxn modelId="{4244C3CC-978B-48EE-B876-1E572D7C36C7}" type="presParOf" srcId="{5BA00D9C-3BC6-4CC8-A28A-12BFF34BE810}" destId="{9AFED8D3-C488-4335-9CAD-DFC85E27D820}" srcOrd="0" destOrd="0" presId="urn:microsoft.com/office/officeart/2008/layout/HorizontalMultiLevelHierarchy"/>
    <dgm:cxn modelId="{6A13AFA8-34B2-4180-B078-4AAB839B3725}" type="presParOf" srcId="{A863753C-E05D-4BFE-87C2-2349F86B49A2}" destId="{E6FD6AD8-4352-4088-BA86-5F200BD19C55}" srcOrd="1" destOrd="0" presId="urn:microsoft.com/office/officeart/2008/layout/HorizontalMultiLevelHierarchy"/>
    <dgm:cxn modelId="{874347F0-EFE0-4147-8B7B-B248A874D1E9}" type="presParOf" srcId="{E6FD6AD8-4352-4088-BA86-5F200BD19C55}" destId="{3879B8FA-0000-486C-9B72-9BF35D1C73E4}" srcOrd="0" destOrd="0" presId="urn:microsoft.com/office/officeart/2008/layout/HorizontalMultiLevelHierarchy"/>
    <dgm:cxn modelId="{29C86CF6-D308-4501-84FD-03BF6842CF0C}" type="presParOf" srcId="{E6FD6AD8-4352-4088-BA86-5F200BD19C55}" destId="{8FE0CC1C-131D-45A8-99BB-E95CA7FC3E1E}" srcOrd="1" destOrd="0" presId="urn:microsoft.com/office/officeart/2008/layout/HorizontalMultiLevelHierarchy"/>
    <dgm:cxn modelId="{B90D4FA4-7048-41D7-972E-29EA615525AE}" type="presParOf" srcId="{A863753C-E05D-4BFE-87C2-2349F86B49A2}" destId="{B79B1C76-D6E2-4B5C-A9B1-0A3EE517EA87}" srcOrd="2" destOrd="0" presId="urn:microsoft.com/office/officeart/2008/layout/HorizontalMultiLevelHierarchy"/>
    <dgm:cxn modelId="{4BEA8AC1-757D-4310-8955-20088F3E8FF3}" type="presParOf" srcId="{B79B1C76-D6E2-4B5C-A9B1-0A3EE517EA87}" destId="{8837935F-8363-411B-AC8A-2EE7965DCBC2}" srcOrd="0" destOrd="0" presId="urn:microsoft.com/office/officeart/2008/layout/HorizontalMultiLevelHierarchy"/>
    <dgm:cxn modelId="{C42F1F9F-A06A-4AF7-8708-0C7DF041CBE0}" type="presParOf" srcId="{A863753C-E05D-4BFE-87C2-2349F86B49A2}" destId="{8D18AD2A-EFDF-48EC-B38E-BE40D66FFA2F}" srcOrd="3" destOrd="0" presId="urn:microsoft.com/office/officeart/2008/layout/HorizontalMultiLevelHierarchy"/>
    <dgm:cxn modelId="{19EDD445-AE60-4EEF-88E3-CFD353938996}" type="presParOf" srcId="{8D18AD2A-EFDF-48EC-B38E-BE40D66FFA2F}" destId="{8527C403-BCF6-44CD-A46E-2B612033739C}" srcOrd="0" destOrd="0" presId="urn:microsoft.com/office/officeart/2008/layout/HorizontalMultiLevelHierarchy"/>
    <dgm:cxn modelId="{404797BF-2807-4CC0-B12C-E065786C0525}" type="presParOf" srcId="{8D18AD2A-EFDF-48EC-B38E-BE40D66FFA2F}" destId="{D129FB74-207F-4939-A1F2-95B364FE9B50}" srcOrd="1" destOrd="0" presId="urn:microsoft.com/office/officeart/2008/layout/HorizontalMultiLevelHierarchy"/>
    <dgm:cxn modelId="{B2A4B088-26F5-46C8-AA6B-6C8538F6F078}" type="presParOf" srcId="{DE3732E1-1560-4F30-B251-2A9CAA209B57}" destId="{E1A8C232-B64C-4484-A510-1C12959C76C3}" srcOrd="2" destOrd="0" presId="urn:microsoft.com/office/officeart/2008/layout/HorizontalMultiLevelHierarchy"/>
    <dgm:cxn modelId="{108C2D40-6D2E-416B-BF08-4BBC292D7BEC}" type="presParOf" srcId="{E1A8C232-B64C-4484-A510-1C12959C76C3}" destId="{11E1A314-C206-4534-A78E-81D539E66C69}" srcOrd="0" destOrd="0" presId="urn:microsoft.com/office/officeart/2008/layout/HorizontalMultiLevelHierarchy"/>
    <dgm:cxn modelId="{8D13D97B-4D8C-4E56-A732-9433A0D30D42}" type="presParOf" srcId="{DE3732E1-1560-4F30-B251-2A9CAA209B57}" destId="{DBBEF654-8D4C-4959-9FEB-96016AD35413}" srcOrd="3" destOrd="0" presId="urn:microsoft.com/office/officeart/2008/layout/HorizontalMultiLevelHierarchy"/>
    <dgm:cxn modelId="{7C8DC6D2-0929-4FF5-83FB-CDE4737EF0E3}" type="presParOf" srcId="{DBBEF654-8D4C-4959-9FEB-96016AD35413}" destId="{AB6FEB56-6870-4861-9412-AEC48DCAA1E5}" srcOrd="0" destOrd="0" presId="urn:microsoft.com/office/officeart/2008/layout/HorizontalMultiLevelHierarchy"/>
    <dgm:cxn modelId="{09370B1B-6812-4F40-8062-30596DDF6896}" type="presParOf" srcId="{DBBEF654-8D4C-4959-9FEB-96016AD35413}" destId="{54854DBF-2EE8-45A6-8431-69A07C109FF8}" srcOrd="1" destOrd="0" presId="urn:microsoft.com/office/officeart/2008/layout/HorizontalMultiLevelHierarchy"/>
    <dgm:cxn modelId="{5BBF6C60-68B7-4394-92E6-015D488890BE}" type="presParOf" srcId="{54854DBF-2EE8-45A6-8431-69A07C109FF8}" destId="{5ADFC18C-7795-45E0-A818-A21E23BDEC9F}" srcOrd="0" destOrd="0" presId="urn:microsoft.com/office/officeart/2008/layout/HorizontalMultiLevelHierarchy"/>
    <dgm:cxn modelId="{611C3040-50FD-4B48-AC3A-3834BBCCB338}" type="presParOf" srcId="{5ADFC18C-7795-45E0-A818-A21E23BDEC9F}" destId="{02B9A8B9-33AB-46B8-ABCB-99FC5227ABA7}" srcOrd="0" destOrd="0" presId="urn:microsoft.com/office/officeart/2008/layout/HorizontalMultiLevelHierarchy"/>
    <dgm:cxn modelId="{F71BD18F-ACD9-4E43-80D9-903E2C9BB9DC}" type="presParOf" srcId="{54854DBF-2EE8-45A6-8431-69A07C109FF8}" destId="{50A20F3F-71F0-4C37-975F-30D9842F9556}" srcOrd="1" destOrd="0" presId="urn:microsoft.com/office/officeart/2008/layout/HorizontalMultiLevelHierarchy"/>
    <dgm:cxn modelId="{E2435912-EC76-4C31-88DD-680152C47E33}" type="presParOf" srcId="{50A20F3F-71F0-4C37-975F-30D9842F9556}" destId="{71428F59-FC06-4825-ADA9-DDCC658B0E3E}" srcOrd="0" destOrd="0" presId="urn:microsoft.com/office/officeart/2008/layout/HorizontalMultiLevelHierarchy"/>
    <dgm:cxn modelId="{D3EE92CC-1B9C-4EFF-8D72-E237AEC0250A}" type="presParOf" srcId="{50A20F3F-71F0-4C37-975F-30D9842F9556}" destId="{2410A57A-EC15-4EE4-9F3B-326A57A1FDAE}" srcOrd="1" destOrd="0" presId="urn:microsoft.com/office/officeart/2008/layout/HorizontalMultiLevelHierarchy"/>
    <dgm:cxn modelId="{89042051-11D6-45C7-8BCE-2D759F2AACF3}" type="presParOf" srcId="{2410A57A-EC15-4EE4-9F3B-326A57A1FDAE}" destId="{818C5693-50E1-43FB-8FDA-DCA71BFB610B}" srcOrd="0" destOrd="0" presId="urn:microsoft.com/office/officeart/2008/layout/HorizontalMultiLevelHierarchy"/>
    <dgm:cxn modelId="{1ABB7098-8010-4251-B247-1581376AF147}" type="presParOf" srcId="{818C5693-50E1-43FB-8FDA-DCA71BFB610B}" destId="{2DDCE146-9460-428C-935D-C392EEE42EBD}" srcOrd="0" destOrd="0" presId="urn:microsoft.com/office/officeart/2008/layout/HorizontalMultiLevelHierarchy"/>
    <dgm:cxn modelId="{C2A80FEE-8576-4A0D-ACD4-A77F55D3664C}" type="presParOf" srcId="{2410A57A-EC15-4EE4-9F3B-326A57A1FDAE}" destId="{90DA3496-60ED-4854-8DD2-4B03393DFAF4}" srcOrd="1" destOrd="0" presId="urn:microsoft.com/office/officeart/2008/layout/HorizontalMultiLevelHierarchy"/>
    <dgm:cxn modelId="{5A294734-33BF-46C7-8C4E-59B930F0480C}" type="presParOf" srcId="{90DA3496-60ED-4854-8DD2-4B03393DFAF4}" destId="{F1E490DE-269E-4E50-9079-A15E6F6CE157}" srcOrd="0" destOrd="0" presId="urn:microsoft.com/office/officeart/2008/layout/HorizontalMultiLevelHierarchy"/>
    <dgm:cxn modelId="{D550D4D8-59F5-4B51-AA17-D067A5BB913D}" type="presParOf" srcId="{90DA3496-60ED-4854-8DD2-4B03393DFAF4}" destId="{309DA3AA-B4B0-491C-97C2-D8EC07A00376}" srcOrd="1" destOrd="0" presId="urn:microsoft.com/office/officeart/2008/layout/HorizontalMultiLevelHierarchy"/>
    <dgm:cxn modelId="{F4F74D73-011F-4B7B-AD2A-6B2C1A3BD43F}" type="presParOf" srcId="{309DA3AA-B4B0-491C-97C2-D8EC07A00376}" destId="{B68FB36D-585D-4792-9482-F5126268B67F}" srcOrd="0" destOrd="0" presId="urn:microsoft.com/office/officeart/2008/layout/HorizontalMultiLevelHierarchy"/>
    <dgm:cxn modelId="{B683F0AE-AA27-465C-B425-1F5302C1213D}" type="presParOf" srcId="{B68FB36D-585D-4792-9482-F5126268B67F}" destId="{B890323B-28CC-420D-BAE2-BEE24CF76A93}" srcOrd="0" destOrd="0" presId="urn:microsoft.com/office/officeart/2008/layout/HorizontalMultiLevelHierarchy"/>
    <dgm:cxn modelId="{F9CBE9B5-37C4-444D-BCCB-70539289130B}" type="presParOf" srcId="{309DA3AA-B4B0-491C-97C2-D8EC07A00376}" destId="{529B98AD-1F9E-4B6D-8F4F-9419471093E5}" srcOrd="1" destOrd="0" presId="urn:microsoft.com/office/officeart/2008/layout/HorizontalMultiLevelHierarchy"/>
    <dgm:cxn modelId="{B095D0AC-47FC-4BBB-985B-605736E7F18B}" type="presParOf" srcId="{529B98AD-1F9E-4B6D-8F4F-9419471093E5}" destId="{39B42508-59C7-49BE-91BD-72A21D5CB956}" srcOrd="0" destOrd="0" presId="urn:microsoft.com/office/officeart/2008/layout/HorizontalMultiLevelHierarchy"/>
    <dgm:cxn modelId="{7049322C-AFEB-495F-A018-1D7065A87F2E}" type="presParOf" srcId="{529B98AD-1F9E-4B6D-8F4F-9419471093E5}" destId="{C78151D3-C7E8-46E7-ACCD-20CB51EEC739}" srcOrd="1" destOrd="0" presId="urn:microsoft.com/office/officeart/2008/layout/HorizontalMultiLevelHierarchy"/>
    <dgm:cxn modelId="{46B3B9C2-1C72-4B94-B432-EB892DA491BE}" type="presParOf" srcId="{309DA3AA-B4B0-491C-97C2-D8EC07A00376}" destId="{13D6B9CB-FCCF-433B-92FB-170DB4C3EB56}" srcOrd="2" destOrd="0" presId="urn:microsoft.com/office/officeart/2008/layout/HorizontalMultiLevelHierarchy"/>
    <dgm:cxn modelId="{188E8C5A-CAE3-4CD4-8FA6-55D4166D4419}" type="presParOf" srcId="{13D6B9CB-FCCF-433B-92FB-170DB4C3EB56}" destId="{7B5685CB-792D-4848-936D-05A89EF37E3C}" srcOrd="0" destOrd="0" presId="urn:microsoft.com/office/officeart/2008/layout/HorizontalMultiLevelHierarchy"/>
    <dgm:cxn modelId="{6AFAC8DE-BC31-41C0-983C-790084362FD6}" type="presParOf" srcId="{309DA3AA-B4B0-491C-97C2-D8EC07A00376}" destId="{97D6E631-D09B-440D-B8D5-9950857F2842}" srcOrd="3" destOrd="0" presId="urn:microsoft.com/office/officeart/2008/layout/HorizontalMultiLevelHierarchy"/>
    <dgm:cxn modelId="{324284FF-E10E-458F-9007-1306E1F05459}" type="presParOf" srcId="{97D6E631-D09B-440D-B8D5-9950857F2842}" destId="{1271EC04-2812-4E1A-88CF-6D90E92C00FB}" srcOrd="0" destOrd="0" presId="urn:microsoft.com/office/officeart/2008/layout/HorizontalMultiLevelHierarchy"/>
    <dgm:cxn modelId="{8EA911C2-B7D1-4AE4-B80F-A0C64AA67406}" type="presParOf" srcId="{97D6E631-D09B-440D-B8D5-9950857F2842}" destId="{C3644593-E860-4718-A06F-179C00020CB7}" srcOrd="1" destOrd="0" presId="urn:microsoft.com/office/officeart/2008/layout/HorizontalMultiLevelHierarchy"/>
    <dgm:cxn modelId="{4ABB2FF4-4536-4B0A-94BE-9F753BBF0F01}" type="presParOf" srcId="{2410A57A-EC15-4EE4-9F3B-326A57A1FDAE}" destId="{5E5A0BC9-E767-45B2-9D53-72F4D5DA9816}" srcOrd="2" destOrd="0" presId="urn:microsoft.com/office/officeart/2008/layout/HorizontalMultiLevelHierarchy"/>
    <dgm:cxn modelId="{2FF8D148-4927-4587-9D2E-882E8A31BAAE}" type="presParOf" srcId="{5E5A0BC9-E767-45B2-9D53-72F4D5DA9816}" destId="{EEA05DF7-B89F-447F-84CA-7EE6E87C91BD}" srcOrd="0" destOrd="0" presId="urn:microsoft.com/office/officeart/2008/layout/HorizontalMultiLevelHierarchy"/>
    <dgm:cxn modelId="{575610C7-A8CC-4570-8B27-1074A5B8DADD}" type="presParOf" srcId="{2410A57A-EC15-4EE4-9F3B-326A57A1FDAE}" destId="{9749DE75-9A5B-4838-82D6-161D82A06A98}" srcOrd="3" destOrd="0" presId="urn:microsoft.com/office/officeart/2008/layout/HorizontalMultiLevelHierarchy"/>
    <dgm:cxn modelId="{3CB0C011-1901-45BE-B5AC-B633BAC636B0}" type="presParOf" srcId="{9749DE75-9A5B-4838-82D6-161D82A06A98}" destId="{89D3C738-E4F5-42C4-B32E-46949AE2DE77}" srcOrd="0" destOrd="0" presId="urn:microsoft.com/office/officeart/2008/layout/HorizontalMultiLevelHierarchy"/>
    <dgm:cxn modelId="{A98E7EA2-FBD8-463A-B169-5F2C5FE82812}" type="presParOf" srcId="{9749DE75-9A5B-4838-82D6-161D82A06A98}" destId="{FF955E90-43FA-4FC9-81B8-DD112D312EA7}" srcOrd="1" destOrd="0" presId="urn:microsoft.com/office/officeart/2008/layout/HorizontalMultiLevelHierarchy"/>
    <dgm:cxn modelId="{A4A98A8F-AA95-4D37-AE72-A67747C84F2C}" type="presParOf" srcId="{DE3732E1-1560-4F30-B251-2A9CAA209B57}" destId="{5182FE10-FE18-4113-B582-2645B87351CA}" srcOrd="4" destOrd="0" presId="urn:microsoft.com/office/officeart/2008/layout/HorizontalMultiLevelHierarchy"/>
    <dgm:cxn modelId="{DEB697A6-7069-4186-B227-CBF9877B3EE3}" type="presParOf" srcId="{5182FE10-FE18-4113-B582-2645B87351CA}" destId="{ACF9ED57-CCEB-4B04-A760-6255BBB3B50D}" srcOrd="0" destOrd="0" presId="urn:microsoft.com/office/officeart/2008/layout/HorizontalMultiLevelHierarchy"/>
    <dgm:cxn modelId="{50A3878A-A929-4BF2-95C5-82732D7A2019}" type="presParOf" srcId="{DE3732E1-1560-4F30-B251-2A9CAA209B57}" destId="{BB54A5E1-7C2C-4B2D-BBD9-E8B1DBC61B4A}" srcOrd="5" destOrd="0" presId="urn:microsoft.com/office/officeart/2008/layout/HorizontalMultiLevelHierarchy"/>
    <dgm:cxn modelId="{662D8349-4812-4C5B-B87A-19D9D5274C8C}" type="presParOf" srcId="{BB54A5E1-7C2C-4B2D-BBD9-E8B1DBC61B4A}" destId="{6BA6D8A2-94B7-4C22-A595-69B5F1D87B3A}" srcOrd="0" destOrd="0" presId="urn:microsoft.com/office/officeart/2008/layout/HorizontalMultiLevelHierarchy"/>
    <dgm:cxn modelId="{E947840C-1FC8-4AEE-AB96-D818F5C62284}" type="presParOf" srcId="{BB54A5E1-7C2C-4B2D-BBD9-E8B1DBC61B4A}" destId="{C38EFBB9-3133-44D9-91C8-B88FA9402D24}" srcOrd="1" destOrd="0" presId="urn:microsoft.com/office/officeart/2008/layout/HorizontalMultiLevelHierarchy"/>
    <dgm:cxn modelId="{73634FEE-DC2D-4F86-954F-48652A293E5F}" type="presParOf" srcId="{C38EFBB9-3133-44D9-91C8-B88FA9402D24}" destId="{0F53AB8F-213E-4656-8466-92E49D2342A0}" srcOrd="0" destOrd="0" presId="urn:microsoft.com/office/officeart/2008/layout/HorizontalMultiLevelHierarchy"/>
    <dgm:cxn modelId="{46007067-3892-468F-9960-9F30FBF3BBDF}" type="presParOf" srcId="{0F53AB8F-213E-4656-8466-92E49D2342A0}" destId="{149B3D47-485F-4135-8D6E-B0D6898CBA44}" srcOrd="0" destOrd="0" presId="urn:microsoft.com/office/officeart/2008/layout/HorizontalMultiLevelHierarchy"/>
    <dgm:cxn modelId="{BF2861A9-02A0-49FE-98FA-2D564EEA5164}" type="presParOf" srcId="{C38EFBB9-3133-44D9-91C8-B88FA9402D24}" destId="{2BDFCD9D-1F03-4864-ABD9-63904264A5FF}" srcOrd="1" destOrd="0" presId="urn:microsoft.com/office/officeart/2008/layout/HorizontalMultiLevelHierarchy"/>
    <dgm:cxn modelId="{24CF03F7-1A9C-452A-BD08-C19550D49C68}" type="presParOf" srcId="{2BDFCD9D-1F03-4864-ABD9-63904264A5FF}" destId="{F63C14B2-E1E5-44BE-98FB-508280986AB4}" srcOrd="0" destOrd="0" presId="urn:microsoft.com/office/officeart/2008/layout/HorizontalMultiLevelHierarchy"/>
    <dgm:cxn modelId="{F91DEC49-7783-401E-90AD-40C8FC44316E}" type="presParOf" srcId="{2BDFCD9D-1F03-4864-ABD9-63904264A5FF}" destId="{B8C9470A-426E-4902-8872-E8D9F88A71BC}" srcOrd="1" destOrd="0" presId="urn:microsoft.com/office/officeart/2008/layout/HorizontalMultiLevelHierarchy"/>
    <dgm:cxn modelId="{688D3F00-28A5-4FD1-98BD-AC2D6D264ECC}" type="presParOf" srcId="{C38EFBB9-3133-44D9-91C8-B88FA9402D24}" destId="{A559C85C-7BC0-4864-B78B-5C1B7A3D5C61}" srcOrd="2" destOrd="0" presId="urn:microsoft.com/office/officeart/2008/layout/HorizontalMultiLevelHierarchy"/>
    <dgm:cxn modelId="{A6E9F7B3-5A9E-4F04-8D76-ED98AEBC1E21}" type="presParOf" srcId="{A559C85C-7BC0-4864-B78B-5C1B7A3D5C61}" destId="{C6B7F500-3BD6-4B85-A5CC-2442232282A8}" srcOrd="0" destOrd="0" presId="urn:microsoft.com/office/officeart/2008/layout/HorizontalMultiLevelHierarchy"/>
    <dgm:cxn modelId="{B0E8D2B2-5729-4A11-8038-8025D1D5D1B1}" type="presParOf" srcId="{C38EFBB9-3133-44D9-91C8-B88FA9402D24}" destId="{D1F50F1A-5ED1-4432-A9FC-219DC4D301BF}" srcOrd="3" destOrd="0" presId="urn:microsoft.com/office/officeart/2008/layout/HorizontalMultiLevelHierarchy"/>
    <dgm:cxn modelId="{FABC20B4-B779-47BA-AF3B-4C98B75F0584}" type="presParOf" srcId="{D1F50F1A-5ED1-4432-A9FC-219DC4D301BF}" destId="{D174EC2D-FB90-4D96-9BC4-D1B0F1F19C01}" srcOrd="0" destOrd="0" presId="urn:microsoft.com/office/officeart/2008/layout/HorizontalMultiLevelHierarchy"/>
    <dgm:cxn modelId="{0790B6CC-9F8C-426F-9D01-7F626798D7FE}" type="presParOf" srcId="{D1F50F1A-5ED1-4432-A9FC-219DC4D301BF}" destId="{13EB56C5-1D1B-4428-AC40-132585C9EAD6}" srcOrd="1" destOrd="0" presId="urn:microsoft.com/office/officeart/2008/layout/HorizontalMultiLevelHierarchy"/>
    <dgm:cxn modelId="{F1C16433-BB7D-411F-AEE5-F733A6E94096}" type="presParOf" srcId="{50333570-F565-4ABF-89A4-D19187D7FCFA}" destId="{1E36A26E-07E1-4868-BD90-F99FFFEA2B53}" srcOrd="2" destOrd="0" presId="urn:microsoft.com/office/officeart/2008/layout/HorizontalMultiLevelHierarchy"/>
    <dgm:cxn modelId="{AF011CE2-4256-4B60-A93A-773E27A8F971}" type="presParOf" srcId="{1E36A26E-07E1-4868-BD90-F99FFFEA2B53}" destId="{89246C9C-136D-48A6-9F5B-4B19B652B671}" srcOrd="0" destOrd="0" presId="urn:microsoft.com/office/officeart/2008/layout/HorizontalMultiLevelHierarchy"/>
    <dgm:cxn modelId="{7972282D-14C2-49C1-83B2-59FD9A0539A6}" type="presParOf" srcId="{50333570-F565-4ABF-89A4-D19187D7FCFA}" destId="{A4282674-19DA-4998-AFFB-A7457FA20CA3}" srcOrd="3" destOrd="0" presId="urn:microsoft.com/office/officeart/2008/layout/HorizontalMultiLevelHierarchy"/>
    <dgm:cxn modelId="{B8314DDF-1362-4F95-938E-628EE93F4C52}" type="presParOf" srcId="{A4282674-19DA-4998-AFFB-A7457FA20CA3}" destId="{5F4D48FB-154C-48E4-8587-37BF0C63E0BA}" srcOrd="0" destOrd="0" presId="urn:microsoft.com/office/officeart/2008/layout/HorizontalMultiLevelHierarchy"/>
    <dgm:cxn modelId="{CAF7B3D8-73E3-414B-94C8-6BBE74E72BFD}" type="presParOf" srcId="{A4282674-19DA-4998-AFFB-A7457FA20CA3}" destId="{33C6B0AB-2F60-45D0-B1A0-D54D5E9E88C3}" srcOrd="1" destOrd="0" presId="urn:microsoft.com/office/officeart/2008/layout/HorizontalMultiLevelHierarchy"/>
    <dgm:cxn modelId="{D4ED248B-8D7F-4324-B9C6-B8DAA05E7350}" type="presParOf" srcId="{33C6B0AB-2F60-45D0-B1A0-D54D5E9E88C3}" destId="{FAB4A3FF-6D8D-4B2E-AB1C-B00D5B13AC89}" srcOrd="0" destOrd="0" presId="urn:microsoft.com/office/officeart/2008/layout/HorizontalMultiLevelHierarchy"/>
    <dgm:cxn modelId="{8F4DCC80-454D-4D82-8B53-650248348235}" type="presParOf" srcId="{FAB4A3FF-6D8D-4B2E-AB1C-B00D5B13AC89}" destId="{671255E0-A795-49F8-ABB8-C5CE9129648E}" srcOrd="0" destOrd="0" presId="urn:microsoft.com/office/officeart/2008/layout/HorizontalMultiLevelHierarchy"/>
    <dgm:cxn modelId="{1AC29DCF-487F-4A55-85E9-D35E2D160050}" type="presParOf" srcId="{33C6B0AB-2F60-45D0-B1A0-D54D5E9E88C3}" destId="{6AD957BF-00F1-427C-BD17-C4294FB46B40}" srcOrd="1" destOrd="0" presId="urn:microsoft.com/office/officeart/2008/layout/HorizontalMultiLevelHierarchy"/>
    <dgm:cxn modelId="{AADC9A9B-08A3-42EA-A8BD-0E192BD685FE}" type="presParOf" srcId="{6AD957BF-00F1-427C-BD17-C4294FB46B40}" destId="{B6F3B95F-FF44-4ACC-8008-B6F3F0149052}" srcOrd="0" destOrd="0" presId="urn:microsoft.com/office/officeart/2008/layout/HorizontalMultiLevelHierarchy"/>
    <dgm:cxn modelId="{04E993BC-BEB5-4E34-887A-886A7E26D1CE}" type="presParOf" srcId="{6AD957BF-00F1-427C-BD17-C4294FB46B40}" destId="{725B93BF-92AB-4CB4-9916-FE0D699F26F2}" srcOrd="1" destOrd="0" presId="urn:microsoft.com/office/officeart/2008/layout/HorizontalMultiLevelHierarchy"/>
    <dgm:cxn modelId="{C8CC9553-9AE6-410E-8DF5-1597AC6E192E}" type="presParOf" srcId="{725B93BF-92AB-4CB4-9916-FE0D699F26F2}" destId="{F2036A84-E5CE-4B10-AE68-93FC2023B17D}" srcOrd="0" destOrd="0" presId="urn:microsoft.com/office/officeart/2008/layout/HorizontalMultiLevelHierarchy"/>
    <dgm:cxn modelId="{9E900BD2-2515-4B9E-BCE4-33C59DF1C7F4}" type="presParOf" srcId="{F2036A84-E5CE-4B10-AE68-93FC2023B17D}" destId="{05E0584F-7AA4-46D8-AC8B-BF5ED20F5D17}" srcOrd="0" destOrd="0" presId="urn:microsoft.com/office/officeart/2008/layout/HorizontalMultiLevelHierarchy"/>
    <dgm:cxn modelId="{4442FEE9-99DB-4AA1-BBF1-F0FAECC34195}" type="presParOf" srcId="{725B93BF-92AB-4CB4-9916-FE0D699F26F2}" destId="{CF7DCE7F-B9F0-491B-9A05-9CA601CBA20D}" srcOrd="1" destOrd="0" presId="urn:microsoft.com/office/officeart/2008/layout/HorizontalMultiLevelHierarchy"/>
    <dgm:cxn modelId="{A3ED7472-5485-42FF-AA2B-18B4B72548F7}" type="presParOf" srcId="{CF7DCE7F-B9F0-491B-9A05-9CA601CBA20D}" destId="{CEFB3DD3-FFA8-4ED2-A0C3-53B24B22BF84}" srcOrd="0" destOrd="0" presId="urn:microsoft.com/office/officeart/2008/layout/HorizontalMultiLevelHierarchy"/>
    <dgm:cxn modelId="{ECC14708-8EAA-4F25-95AC-4B95268AF546}" type="presParOf" srcId="{CF7DCE7F-B9F0-491B-9A05-9CA601CBA20D}" destId="{F1367449-D248-420A-A2BC-C4830A5162B0}" srcOrd="1" destOrd="0" presId="urn:microsoft.com/office/officeart/2008/layout/HorizontalMultiLevelHierarchy"/>
    <dgm:cxn modelId="{D08B847A-29FE-43BB-AFA7-959CB5C9E0D4}" type="presParOf" srcId="{725B93BF-92AB-4CB4-9916-FE0D699F26F2}" destId="{334FB9CF-42BE-4E43-A24D-298327098596}" srcOrd="2" destOrd="0" presId="urn:microsoft.com/office/officeart/2008/layout/HorizontalMultiLevelHierarchy"/>
    <dgm:cxn modelId="{DF96207B-87D5-4335-9820-8CC47BCB32CC}" type="presParOf" srcId="{334FB9CF-42BE-4E43-A24D-298327098596}" destId="{92C6D097-BE13-4A91-9D95-862B85AC6FD1}" srcOrd="0" destOrd="0" presId="urn:microsoft.com/office/officeart/2008/layout/HorizontalMultiLevelHierarchy"/>
    <dgm:cxn modelId="{DBE54C5F-CBB8-4EA8-9706-B05FB2A91202}" type="presParOf" srcId="{725B93BF-92AB-4CB4-9916-FE0D699F26F2}" destId="{B069C66B-0D31-492D-A9E6-88027F9912F1}" srcOrd="3" destOrd="0" presId="urn:microsoft.com/office/officeart/2008/layout/HorizontalMultiLevelHierarchy"/>
    <dgm:cxn modelId="{050413B4-4418-408E-B2A5-860868E001A9}" type="presParOf" srcId="{B069C66B-0D31-492D-A9E6-88027F9912F1}" destId="{9A59C4FD-7D51-4446-B2C8-24203FAE9EA5}" srcOrd="0" destOrd="0" presId="urn:microsoft.com/office/officeart/2008/layout/HorizontalMultiLevelHierarchy"/>
    <dgm:cxn modelId="{A0B22AAA-7E79-4EF1-AB3D-04952162E03C}" type="presParOf" srcId="{B069C66B-0D31-492D-A9E6-88027F9912F1}" destId="{896174BC-61AB-4EB1-AAAA-EB8C4AD342BD}" srcOrd="1" destOrd="0" presId="urn:microsoft.com/office/officeart/2008/layout/HorizontalMultiLevelHierarchy"/>
    <dgm:cxn modelId="{84D5F8CB-F5B7-493A-9FBF-BEF810C6D015}" type="presParOf" srcId="{725B93BF-92AB-4CB4-9916-FE0D699F26F2}" destId="{54E7B08A-EAC8-4824-92FA-0ADB30E690B5}" srcOrd="4" destOrd="0" presId="urn:microsoft.com/office/officeart/2008/layout/HorizontalMultiLevelHierarchy"/>
    <dgm:cxn modelId="{025CD190-41B5-47F4-8379-895BE0C883B2}" type="presParOf" srcId="{54E7B08A-EAC8-4824-92FA-0ADB30E690B5}" destId="{E9B96CCF-3E54-446F-9BE6-3C34A906580F}" srcOrd="0" destOrd="0" presId="urn:microsoft.com/office/officeart/2008/layout/HorizontalMultiLevelHierarchy"/>
    <dgm:cxn modelId="{9A2D9ABA-7030-489F-93BA-DC7084A2F9E0}" type="presParOf" srcId="{725B93BF-92AB-4CB4-9916-FE0D699F26F2}" destId="{BDEEB70D-ABA8-4B27-B0B6-404E2F8685E3}" srcOrd="5" destOrd="0" presId="urn:microsoft.com/office/officeart/2008/layout/HorizontalMultiLevelHierarchy"/>
    <dgm:cxn modelId="{1BD08BEC-AB91-417E-98E8-03EC974AF9B0}" type="presParOf" srcId="{BDEEB70D-ABA8-4B27-B0B6-404E2F8685E3}" destId="{D1815F18-2C4B-4C60-984D-2A30704E1A1B}" srcOrd="0" destOrd="0" presId="urn:microsoft.com/office/officeart/2008/layout/HorizontalMultiLevelHierarchy"/>
    <dgm:cxn modelId="{FFE046D1-65DC-4B16-840C-E7639D019B85}" type="presParOf" srcId="{BDEEB70D-ABA8-4B27-B0B6-404E2F8685E3}" destId="{B47B1715-D230-4B2D-BC1C-34B4CA04AFF6}" srcOrd="1" destOrd="0" presId="urn:microsoft.com/office/officeart/2008/layout/HorizontalMultiLevelHierarchy"/>
    <dgm:cxn modelId="{9C77BC43-2E11-4772-9A4E-BE92143C09FC}" type="presParOf" srcId="{B47B1715-D230-4B2D-BC1C-34B4CA04AFF6}" destId="{F9FAA76A-867B-479D-9773-AFA057601EDE}" srcOrd="0" destOrd="0" presId="urn:microsoft.com/office/officeart/2008/layout/HorizontalMultiLevelHierarchy"/>
    <dgm:cxn modelId="{2483196D-3DAB-468B-B87F-33CF121AB216}" type="presParOf" srcId="{F9FAA76A-867B-479D-9773-AFA057601EDE}" destId="{17A51BCD-4DCF-415C-8B8B-B20A98367186}" srcOrd="0" destOrd="0" presId="urn:microsoft.com/office/officeart/2008/layout/HorizontalMultiLevelHierarchy"/>
    <dgm:cxn modelId="{CF07BF1D-F6D7-4362-96FC-B7366A40C98E}" type="presParOf" srcId="{B47B1715-D230-4B2D-BC1C-34B4CA04AFF6}" destId="{863EF47B-D8F1-4D66-9DF8-76F09F30A0A7}" srcOrd="1" destOrd="0" presId="urn:microsoft.com/office/officeart/2008/layout/HorizontalMultiLevelHierarchy"/>
    <dgm:cxn modelId="{AAAB9A4D-81F2-4C81-8522-7B609DCE4B93}" type="presParOf" srcId="{863EF47B-D8F1-4D66-9DF8-76F09F30A0A7}" destId="{FF00A94F-CEDE-42A8-B5C1-A3107C27EEBF}" srcOrd="0" destOrd="0" presId="urn:microsoft.com/office/officeart/2008/layout/HorizontalMultiLevelHierarchy"/>
    <dgm:cxn modelId="{94D6DCD0-00FF-487B-9E13-38911BCD680D}" type="presParOf" srcId="{863EF47B-D8F1-4D66-9DF8-76F09F30A0A7}" destId="{A23A0EAB-6EEC-49B9-B141-5EEA800558E6}" srcOrd="1" destOrd="0" presId="urn:microsoft.com/office/officeart/2008/layout/HorizontalMultiLevelHierarchy"/>
    <dgm:cxn modelId="{7EA41357-F51C-4E5E-BC7E-7762DD6E633E}" type="presParOf" srcId="{B47B1715-D230-4B2D-BC1C-34B4CA04AFF6}" destId="{1CA08E1D-0497-4754-BD76-A2F02026611C}" srcOrd="2" destOrd="0" presId="urn:microsoft.com/office/officeart/2008/layout/HorizontalMultiLevelHierarchy"/>
    <dgm:cxn modelId="{3253CE81-8A9A-4C00-B659-CD6FA09DA9F5}" type="presParOf" srcId="{1CA08E1D-0497-4754-BD76-A2F02026611C}" destId="{00C771DC-189B-4635-A44E-EC34DA510B64}" srcOrd="0" destOrd="0" presId="urn:microsoft.com/office/officeart/2008/layout/HorizontalMultiLevelHierarchy"/>
    <dgm:cxn modelId="{A45AA227-3FE2-4AC9-9319-453F1F9D78CB}" type="presParOf" srcId="{B47B1715-D230-4B2D-BC1C-34B4CA04AFF6}" destId="{848A2286-3347-422D-ACFD-CD2A0FD3AE1B}" srcOrd="3" destOrd="0" presId="urn:microsoft.com/office/officeart/2008/layout/HorizontalMultiLevelHierarchy"/>
    <dgm:cxn modelId="{F4D4B29C-D41C-4AB5-884F-2F7B0E5A30A4}" type="presParOf" srcId="{848A2286-3347-422D-ACFD-CD2A0FD3AE1B}" destId="{BA6F6538-4847-4D56-928E-D721BFB212BB}" srcOrd="0" destOrd="0" presId="urn:microsoft.com/office/officeart/2008/layout/HorizontalMultiLevelHierarchy"/>
    <dgm:cxn modelId="{30C22CFE-0376-481E-AC6C-D4BD3BAB272C}" type="presParOf" srcId="{848A2286-3347-422D-ACFD-CD2A0FD3AE1B}" destId="{ACCF84D8-6A32-490B-AA3F-092ECD864BC0}" srcOrd="1" destOrd="0" presId="urn:microsoft.com/office/officeart/2008/layout/HorizontalMultiLevelHierarchy"/>
    <dgm:cxn modelId="{70146303-7190-40FA-8754-A68366D84AB8}" type="presParOf" srcId="{B47B1715-D230-4B2D-BC1C-34B4CA04AFF6}" destId="{CF59762E-02CE-4296-B086-09A1EBCF141A}" srcOrd="4" destOrd="0" presId="urn:microsoft.com/office/officeart/2008/layout/HorizontalMultiLevelHierarchy"/>
    <dgm:cxn modelId="{1F8D0AEA-CF18-47FA-8150-619F6296A321}" type="presParOf" srcId="{CF59762E-02CE-4296-B086-09A1EBCF141A}" destId="{975818F9-758D-431C-BDF3-D72387CE7017}" srcOrd="0" destOrd="0" presId="urn:microsoft.com/office/officeart/2008/layout/HorizontalMultiLevelHierarchy"/>
    <dgm:cxn modelId="{2AB60843-0FA5-4217-9A8E-662BEFA89BB3}" type="presParOf" srcId="{B47B1715-D230-4B2D-BC1C-34B4CA04AFF6}" destId="{B867EF97-AE31-489F-B3EE-0BB782F32F30}" srcOrd="5" destOrd="0" presId="urn:microsoft.com/office/officeart/2008/layout/HorizontalMultiLevelHierarchy"/>
    <dgm:cxn modelId="{D62A2CE2-11F9-43D7-9354-7F2216E3E6E6}" type="presParOf" srcId="{B867EF97-AE31-489F-B3EE-0BB782F32F30}" destId="{47BF9326-1FD7-43BE-ADB2-72DD9C6704F2}" srcOrd="0" destOrd="0" presId="urn:microsoft.com/office/officeart/2008/layout/HorizontalMultiLevelHierarchy"/>
    <dgm:cxn modelId="{2376776E-B468-4F2C-BB09-856FFD7500EA}" type="presParOf" srcId="{B867EF97-AE31-489F-B3EE-0BB782F32F30}" destId="{C24820C6-BB38-44E2-8774-61F9DE63CC0A}" srcOrd="1" destOrd="0" presId="urn:microsoft.com/office/officeart/2008/layout/HorizontalMultiLevelHierarchy"/>
    <dgm:cxn modelId="{C6309F5D-983F-4502-8745-AEE8CD8F80CC}" type="presParOf" srcId="{B47B1715-D230-4B2D-BC1C-34B4CA04AFF6}" destId="{D011E1CD-3448-48C2-B051-D3BFFCE6D32E}" srcOrd="6" destOrd="0" presId="urn:microsoft.com/office/officeart/2008/layout/HorizontalMultiLevelHierarchy"/>
    <dgm:cxn modelId="{B465A25A-B8E3-480E-AA5C-6952CC9172E1}" type="presParOf" srcId="{D011E1CD-3448-48C2-B051-D3BFFCE6D32E}" destId="{1C19785C-EE8C-4CBF-990F-FD4AC70AEF97}" srcOrd="0" destOrd="0" presId="urn:microsoft.com/office/officeart/2008/layout/HorizontalMultiLevelHierarchy"/>
    <dgm:cxn modelId="{A9BE360F-9A6C-4CDA-BD55-B18E47C0A66E}" type="presParOf" srcId="{B47B1715-D230-4B2D-BC1C-34B4CA04AFF6}" destId="{7E6E64D3-1BBC-4C0C-9F53-BD06598E3560}" srcOrd="7" destOrd="0" presId="urn:microsoft.com/office/officeart/2008/layout/HorizontalMultiLevelHierarchy"/>
    <dgm:cxn modelId="{8D1F910E-C0EB-4E4E-B652-91347C02D947}" type="presParOf" srcId="{7E6E64D3-1BBC-4C0C-9F53-BD06598E3560}" destId="{C17547A4-3009-471C-9A7A-206707E5D1F3}" srcOrd="0" destOrd="0" presId="urn:microsoft.com/office/officeart/2008/layout/HorizontalMultiLevelHierarchy"/>
    <dgm:cxn modelId="{03D85949-C499-4DC9-95BF-57A7884E43D3}" type="presParOf" srcId="{7E6E64D3-1BBC-4C0C-9F53-BD06598E3560}" destId="{6882FA69-F78B-494F-944E-70BCBF38AE45}" srcOrd="1" destOrd="0" presId="urn:microsoft.com/office/officeart/2008/layout/HorizontalMultiLevelHierarchy"/>
    <dgm:cxn modelId="{D9DFF09D-1B89-442F-ADB6-6BAE2E3A4252}" type="presParOf" srcId="{725B93BF-92AB-4CB4-9916-FE0D699F26F2}" destId="{73D80134-A57A-4669-ABDD-4AC201DFA144}" srcOrd="6" destOrd="0" presId="urn:microsoft.com/office/officeart/2008/layout/HorizontalMultiLevelHierarchy"/>
    <dgm:cxn modelId="{D2659D7E-DCB3-4A36-8AAC-296AFDD05862}" type="presParOf" srcId="{73D80134-A57A-4669-ABDD-4AC201DFA144}" destId="{EA9F5887-CFF1-4497-8CBF-77041CAFAC2D}" srcOrd="0" destOrd="0" presId="urn:microsoft.com/office/officeart/2008/layout/HorizontalMultiLevelHierarchy"/>
    <dgm:cxn modelId="{6B8B3906-73D8-40F3-889E-D176894849DE}" type="presParOf" srcId="{725B93BF-92AB-4CB4-9916-FE0D699F26F2}" destId="{0EC5A878-B90E-45AF-A7FC-33A1A097CA5F}" srcOrd="7" destOrd="0" presId="urn:microsoft.com/office/officeart/2008/layout/HorizontalMultiLevelHierarchy"/>
    <dgm:cxn modelId="{DE05C05A-69B9-466E-9536-6E1D146B400A}" type="presParOf" srcId="{0EC5A878-B90E-45AF-A7FC-33A1A097CA5F}" destId="{30ED0304-6E5F-4C41-928D-52D90DCC121D}" srcOrd="0" destOrd="0" presId="urn:microsoft.com/office/officeart/2008/layout/HorizontalMultiLevelHierarchy"/>
    <dgm:cxn modelId="{00FD8933-1552-4B88-B081-770514C4F49B}" type="presParOf" srcId="{0EC5A878-B90E-45AF-A7FC-33A1A097CA5F}" destId="{88C59274-E8B5-4C68-9783-5C644720F1C3}" srcOrd="1" destOrd="0" presId="urn:microsoft.com/office/officeart/2008/layout/HorizontalMultiLevelHierarchy"/>
    <dgm:cxn modelId="{E578BBCF-C16C-4EDF-8CB4-347BCDB4C954}" type="presParOf" srcId="{88C59274-E8B5-4C68-9783-5C644720F1C3}" destId="{FF6D7FF5-9670-4350-9E8A-9B84F8DCD3B7}" srcOrd="0" destOrd="0" presId="urn:microsoft.com/office/officeart/2008/layout/HorizontalMultiLevelHierarchy"/>
    <dgm:cxn modelId="{1A0FB94B-270D-4030-BDA0-F6B0FF1B9D2F}" type="presParOf" srcId="{FF6D7FF5-9670-4350-9E8A-9B84F8DCD3B7}" destId="{C0020CA5-42B1-49DF-9309-6121A4565744}" srcOrd="0" destOrd="0" presId="urn:microsoft.com/office/officeart/2008/layout/HorizontalMultiLevelHierarchy"/>
    <dgm:cxn modelId="{1B191B0A-CEE9-4E6D-8ABD-FA0E543F9F8A}" type="presParOf" srcId="{88C59274-E8B5-4C68-9783-5C644720F1C3}" destId="{152F2C65-FDAD-4949-AEFF-1EA85AC663C0}" srcOrd="1" destOrd="0" presId="urn:microsoft.com/office/officeart/2008/layout/HorizontalMultiLevelHierarchy"/>
    <dgm:cxn modelId="{DC5F7E0F-50A2-41A3-8CC2-A54C388390E7}" type="presParOf" srcId="{152F2C65-FDAD-4949-AEFF-1EA85AC663C0}" destId="{EE9AECC5-30A2-4DAA-B326-6B2FEFFDD77C}" srcOrd="0" destOrd="0" presId="urn:microsoft.com/office/officeart/2008/layout/HorizontalMultiLevelHierarchy"/>
    <dgm:cxn modelId="{78E66B9D-98CE-41C1-B3AE-0DB92107809F}" type="presParOf" srcId="{152F2C65-FDAD-4949-AEFF-1EA85AC663C0}" destId="{69D36818-CC50-4A9C-943F-01E03D59F972}" srcOrd="1" destOrd="0" presId="urn:microsoft.com/office/officeart/2008/layout/HorizontalMultiLevelHierarchy"/>
    <dgm:cxn modelId="{47A8004D-1960-4E03-9B57-F46834B6FE1C}" type="presParOf" srcId="{69D36818-CC50-4A9C-943F-01E03D59F972}" destId="{600C5B52-26C7-4653-B47A-5291FC3F230C}" srcOrd="0" destOrd="0" presId="urn:microsoft.com/office/officeart/2008/layout/HorizontalMultiLevelHierarchy"/>
    <dgm:cxn modelId="{F14656A8-569A-4FB6-98E5-C75D576B643D}" type="presParOf" srcId="{600C5B52-26C7-4653-B47A-5291FC3F230C}" destId="{70147221-D5E1-4C29-82C0-F46E3806CA8D}" srcOrd="0" destOrd="0" presId="urn:microsoft.com/office/officeart/2008/layout/HorizontalMultiLevelHierarchy"/>
    <dgm:cxn modelId="{76788ED0-69B8-4B55-ACA6-9B35FFFB8F31}" type="presParOf" srcId="{69D36818-CC50-4A9C-943F-01E03D59F972}" destId="{ADB5DED6-C1BF-4832-B962-884C705856C4}" srcOrd="1" destOrd="0" presId="urn:microsoft.com/office/officeart/2008/layout/HorizontalMultiLevelHierarchy"/>
    <dgm:cxn modelId="{E6BCD90C-758C-4251-9ECD-6596FE0CABD9}" type="presParOf" srcId="{ADB5DED6-C1BF-4832-B962-884C705856C4}" destId="{11D8126E-1354-490A-8896-3ED824A8ED72}" srcOrd="0" destOrd="0" presId="urn:microsoft.com/office/officeart/2008/layout/HorizontalMultiLevelHierarchy"/>
    <dgm:cxn modelId="{60EB59DE-7EC2-44A7-A7B8-C83B62120D18}" type="presParOf" srcId="{ADB5DED6-C1BF-4832-B962-884C705856C4}" destId="{A1CCE9CC-CA60-4FCE-A041-EB4AE188D18D}" srcOrd="1" destOrd="0" presId="urn:microsoft.com/office/officeart/2008/layout/HorizontalMultiLevelHierarchy"/>
    <dgm:cxn modelId="{10D5F1E4-6A7E-401C-A932-939D672B4080}" type="presParOf" srcId="{69D36818-CC50-4A9C-943F-01E03D59F972}" destId="{16FBA819-0625-4D36-B638-495108B4038F}" srcOrd="2" destOrd="0" presId="urn:microsoft.com/office/officeart/2008/layout/HorizontalMultiLevelHierarchy"/>
    <dgm:cxn modelId="{5024F6CA-915B-4BA9-87D2-F0B0B0CF3FEB}" type="presParOf" srcId="{16FBA819-0625-4D36-B638-495108B4038F}" destId="{516FD559-BD71-4CD3-B5D1-6E91113468D1}" srcOrd="0" destOrd="0" presId="urn:microsoft.com/office/officeart/2008/layout/HorizontalMultiLevelHierarchy"/>
    <dgm:cxn modelId="{2B9EBE8A-2E5E-487A-A997-DE865A58003E}" type="presParOf" srcId="{69D36818-CC50-4A9C-943F-01E03D59F972}" destId="{24FF5D00-8B48-442E-BA08-9FC6F56B4D46}" srcOrd="3" destOrd="0" presId="urn:microsoft.com/office/officeart/2008/layout/HorizontalMultiLevelHierarchy"/>
    <dgm:cxn modelId="{78B9CC32-E655-4201-9790-0963CE8E1745}" type="presParOf" srcId="{24FF5D00-8B48-442E-BA08-9FC6F56B4D46}" destId="{E3F5513E-366F-48C7-B9AC-ECE7F15C4F78}" srcOrd="0" destOrd="0" presId="urn:microsoft.com/office/officeart/2008/layout/HorizontalMultiLevelHierarchy"/>
    <dgm:cxn modelId="{729DD96D-AF45-4619-A740-3C8CD23C8350}" type="presParOf" srcId="{24FF5D00-8B48-442E-BA08-9FC6F56B4D46}" destId="{7444AAF1-6B26-473B-AA8D-B2270254B245}" srcOrd="1" destOrd="0" presId="urn:microsoft.com/office/officeart/2008/layout/HorizontalMultiLevelHierarchy"/>
    <dgm:cxn modelId="{FA7F5C74-2AE0-49D6-A296-86643875CA00}" type="presParOf" srcId="{7444AAF1-6B26-473B-AA8D-B2270254B245}" destId="{AB0B8040-94DF-45C2-80D5-07331EDE41A6}" srcOrd="0" destOrd="0" presId="urn:microsoft.com/office/officeart/2008/layout/HorizontalMultiLevelHierarchy"/>
    <dgm:cxn modelId="{8F5AB2A3-CD72-4AA4-BC1A-E1BF815B5B83}" type="presParOf" srcId="{AB0B8040-94DF-45C2-80D5-07331EDE41A6}" destId="{B28663B6-4DCB-4BBD-AC33-A991290AC926}" srcOrd="0" destOrd="0" presId="urn:microsoft.com/office/officeart/2008/layout/HorizontalMultiLevelHierarchy"/>
    <dgm:cxn modelId="{5D3C0C37-E6D7-4A79-A602-68A2D4DD8917}" type="presParOf" srcId="{7444AAF1-6B26-473B-AA8D-B2270254B245}" destId="{7D3A94A1-38FD-4469-B039-67B663B3347B}" srcOrd="1" destOrd="0" presId="urn:microsoft.com/office/officeart/2008/layout/HorizontalMultiLevelHierarchy"/>
    <dgm:cxn modelId="{1AE49482-6018-4F5C-BBEF-BC767FED388A}" type="presParOf" srcId="{7D3A94A1-38FD-4469-B039-67B663B3347B}" destId="{97397954-D2F5-4F45-B536-6418584409A7}" srcOrd="0" destOrd="0" presId="urn:microsoft.com/office/officeart/2008/layout/HorizontalMultiLevelHierarchy"/>
    <dgm:cxn modelId="{E23F0167-BFB2-4882-861A-6CBB6EC7D463}" type="presParOf" srcId="{7D3A94A1-38FD-4469-B039-67B663B3347B}" destId="{4EF54EA6-EB88-4495-933A-EB1F495E6689}" srcOrd="1" destOrd="0" presId="urn:microsoft.com/office/officeart/2008/layout/HorizontalMultiLevelHierarchy"/>
    <dgm:cxn modelId="{6EFC8C88-0879-4858-B0AE-11AE8CDC2375}" type="presParOf" srcId="{725B93BF-92AB-4CB4-9916-FE0D699F26F2}" destId="{07DF8809-63C5-4DD2-B3EB-43C70E2A2891}" srcOrd="8" destOrd="0" presId="urn:microsoft.com/office/officeart/2008/layout/HorizontalMultiLevelHierarchy"/>
    <dgm:cxn modelId="{C3B04824-B036-48F5-A0A7-80A225A8A942}" type="presParOf" srcId="{07DF8809-63C5-4DD2-B3EB-43C70E2A2891}" destId="{848AB7D4-3DA4-4553-A3DE-44716F535F9C}" srcOrd="0" destOrd="0" presId="urn:microsoft.com/office/officeart/2008/layout/HorizontalMultiLevelHierarchy"/>
    <dgm:cxn modelId="{8CA51946-9F8C-42F2-B110-EDA49CD3763A}" type="presParOf" srcId="{725B93BF-92AB-4CB4-9916-FE0D699F26F2}" destId="{E5C45D25-75C8-4810-A77A-1A8AA52B67D5}" srcOrd="9" destOrd="0" presId="urn:microsoft.com/office/officeart/2008/layout/HorizontalMultiLevelHierarchy"/>
    <dgm:cxn modelId="{C33A4CB4-86D6-4E8C-85AA-0383B2D5A5B1}" type="presParOf" srcId="{E5C45D25-75C8-4810-A77A-1A8AA52B67D5}" destId="{5970A03E-787D-4664-A615-3AAD4E6DA43E}" srcOrd="0" destOrd="0" presId="urn:microsoft.com/office/officeart/2008/layout/HorizontalMultiLevelHierarchy"/>
    <dgm:cxn modelId="{8CB9BBD6-2551-427D-B8E6-A28FBF9A7752}" type="presParOf" srcId="{E5C45D25-75C8-4810-A77A-1A8AA52B67D5}" destId="{0C83A3E2-65ED-4D35-9F3D-8536B0B0CC20}" srcOrd="1" destOrd="0" presId="urn:microsoft.com/office/officeart/2008/layout/HorizontalMultiLevelHierarchy"/>
    <dgm:cxn modelId="{BE44F4D8-4476-48AC-AF7F-7D1200FADFC9}" type="presParOf" srcId="{0C83A3E2-65ED-4D35-9F3D-8536B0B0CC20}" destId="{B734E07F-1B1A-4177-8939-444C0AA372BF}" srcOrd="0" destOrd="0" presId="urn:microsoft.com/office/officeart/2008/layout/HorizontalMultiLevelHierarchy"/>
    <dgm:cxn modelId="{CAEA0A6B-299A-4C16-B968-E9959BC20C9E}" type="presParOf" srcId="{B734E07F-1B1A-4177-8939-444C0AA372BF}" destId="{B6D74C8B-4552-4775-A5B2-A3B6A194CE02}" srcOrd="0" destOrd="0" presId="urn:microsoft.com/office/officeart/2008/layout/HorizontalMultiLevelHierarchy"/>
    <dgm:cxn modelId="{19E317BB-F502-45C4-9881-E41C939EF2C3}" type="presParOf" srcId="{0C83A3E2-65ED-4D35-9F3D-8536B0B0CC20}" destId="{D58E0D50-C7FB-496C-93EC-9D8C97185B88}" srcOrd="1" destOrd="0" presId="urn:microsoft.com/office/officeart/2008/layout/HorizontalMultiLevelHierarchy"/>
    <dgm:cxn modelId="{16C47447-06B7-443F-9859-AD9B6A532700}" type="presParOf" srcId="{D58E0D50-C7FB-496C-93EC-9D8C97185B88}" destId="{251229A2-0C10-4A36-98AF-C9D9190006D0}" srcOrd="0" destOrd="0" presId="urn:microsoft.com/office/officeart/2008/layout/HorizontalMultiLevelHierarchy"/>
    <dgm:cxn modelId="{17934452-FA41-42E5-8448-B90B62552891}" type="presParOf" srcId="{D58E0D50-C7FB-496C-93EC-9D8C97185B88}" destId="{7ED92479-89CE-4CB2-A2D3-490D04CB1D9C}" srcOrd="1" destOrd="0" presId="urn:microsoft.com/office/officeart/2008/layout/HorizontalMultiLevelHierarchy"/>
    <dgm:cxn modelId="{9FB0B272-817F-4C77-BB06-E9EAD316ECE1}" type="presParOf" srcId="{0C83A3E2-65ED-4D35-9F3D-8536B0B0CC20}" destId="{C14B91C0-F441-4C40-9459-98B8827290A0}" srcOrd="2" destOrd="0" presId="urn:microsoft.com/office/officeart/2008/layout/HorizontalMultiLevelHierarchy"/>
    <dgm:cxn modelId="{C13AECE4-DD5C-4BAD-9309-9CAAA95DCF13}" type="presParOf" srcId="{C14B91C0-F441-4C40-9459-98B8827290A0}" destId="{BBC242CB-4848-4AA1-9039-71024D807E9A}" srcOrd="0" destOrd="0" presId="urn:microsoft.com/office/officeart/2008/layout/HorizontalMultiLevelHierarchy"/>
    <dgm:cxn modelId="{9EEBBFA9-8F83-4AA2-B2CE-84EA517EFDD2}" type="presParOf" srcId="{0C83A3E2-65ED-4D35-9F3D-8536B0B0CC20}" destId="{37828FB0-00B0-4FBB-8311-AB294C15A3FB}" srcOrd="3" destOrd="0" presId="urn:microsoft.com/office/officeart/2008/layout/HorizontalMultiLevelHierarchy"/>
    <dgm:cxn modelId="{6DF0D781-F9C7-4395-A19A-674811309532}" type="presParOf" srcId="{37828FB0-00B0-4FBB-8311-AB294C15A3FB}" destId="{97035140-BC53-477C-8157-350F1802B2EC}" srcOrd="0" destOrd="0" presId="urn:microsoft.com/office/officeart/2008/layout/HorizontalMultiLevelHierarchy"/>
    <dgm:cxn modelId="{C36A4279-C095-4935-805D-2CBC2117BFFE}" type="presParOf" srcId="{37828FB0-00B0-4FBB-8311-AB294C15A3FB}" destId="{4CAB8B46-5CFD-42A9-AE78-F994CC88C476}" srcOrd="1" destOrd="0" presId="urn:microsoft.com/office/officeart/2008/layout/HorizontalMultiLevelHierarchy"/>
    <dgm:cxn modelId="{259B89B8-6332-4E97-8FE1-987B362E3440}" type="presParOf" srcId="{4CAB8B46-5CFD-42A9-AE78-F994CC88C476}" destId="{04DB77AB-FFBE-4D43-A033-0D67197FAE09}" srcOrd="0" destOrd="0" presId="urn:microsoft.com/office/officeart/2008/layout/HorizontalMultiLevelHierarchy"/>
    <dgm:cxn modelId="{11D55075-6ADF-4D55-A05B-B1E503A9661A}" type="presParOf" srcId="{04DB77AB-FFBE-4D43-A033-0D67197FAE09}" destId="{CF6F62A1-7523-4125-83EB-17891AD7A0CD}" srcOrd="0" destOrd="0" presId="urn:microsoft.com/office/officeart/2008/layout/HorizontalMultiLevelHierarchy"/>
    <dgm:cxn modelId="{36F8E6C0-9563-4FF1-8545-D41836571F02}" type="presParOf" srcId="{4CAB8B46-5CFD-42A9-AE78-F994CC88C476}" destId="{09D96B0A-8C52-4114-AD57-3C2D207200B9}" srcOrd="1" destOrd="0" presId="urn:microsoft.com/office/officeart/2008/layout/HorizontalMultiLevelHierarchy"/>
    <dgm:cxn modelId="{65D2F84F-E558-4C62-AA71-CA9D84D978EF}" type="presParOf" srcId="{09D96B0A-8C52-4114-AD57-3C2D207200B9}" destId="{C1DBD140-5DB0-402B-B8EC-309416E45E83}" srcOrd="0" destOrd="0" presId="urn:microsoft.com/office/officeart/2008/layout/HorizontalMultiLevelHierarchy"/>
    <dgm:cxn modelId="{0E43F66D-18B2-44CD-B223-DB80953D948A}" type="presParOf" srcId="{09D96B0A-8C52-4114-AD57-3C2D207200B9}" destId="{D43E6775-4B46-4528-970A-6592E291BC55}" srcOrd="1" destOrd="0" presId="urn:microsoft.com/office/officeart/2008/layout/HorizontalMultiLevelHierarchy"/>
    <dgm:cxn modelId="{256EB219-D954-451C-BAFD-852AC5346454}" type="presParOf" srcId="{50333570-F565-4ABF-89A4-D19187D7FCFA}" destId="{829E0432-71FA-46FC-84DD-89C5BD90151F}" srcOrd="4" destOrd="0" presId="urn:microsoft.com/office/officeart/2008/layout/HorizontalMultiLevelHierarchy"/>
    <dgm:cxn modelId="{973F4BF7-1B04-40C9-93EC-702F9F79DECB}" type="presParOf" srcId="{829E0432-71FA-46FC-84DD-89C5BD90151F}" destId="{D3992EB6-20FD-48CD-BF03-5A114DA3CFEE}" srcOrd="0" destOrd="0" presId="urn:microsoft.com/office/officeart/2008/layout/HorizontalMultiLevelHierarchy"/>
    <dgm:cxn modelId="{8E0070E3-B515-408E-A2A9-B5E95424465D}" type="presParOf" srcId="{50333570-F565-4ABF-89A4-D19187D7FCFA}" destId="{D0DBB136-004C-4B2D-B6BA-3AF37B88F014}" srcOrd="5" destOrd="0" presId="urn:microsoft.com/office/officeart/2008/layout/HorizontalMultiLevelHierarchy"/>
    <dgm:cxn modelId="{A5DC9B22-5A12-4B41-8F26-75628FC41949}" type="presParOf" srcId="{D0DBB136-004C-4B2D-B6BA-3AF37B88F014}" destId="{B35EF739-07F9-42CF-B941-0BBB92B226ED}" srcOrd="0" destOrd="0" presId="urn:microsoft.com/office/officeart/2008/layout/HorizontalMultiLevelHierarchy"/>
    <dgm:cxn modelId="{AE41F9F1-23EF-4FFA-A039-A77FA3AE7E4C}" type="presParOf" srcId="{D0DBB136-004C-4B2D-B6BA-3AF37B88F014}" destId="{6CCB85B9-65A9-4446-8F40-0825A8B481D6}" srcOrd="1" destOrd="0" presId="urn:microsoft.com/office/officeart/2008/layout/HorizontalMultiLevelHierarchy"/>
    <dgm:cxn modelId="{D24B42FB-932B-4A8F-9783-E6C6C3326363}" type="presParOf" srcId="{6CCB85B9-65A9-4446-8F40-0825A8B481D6}" destId="{E37A7BBE-ECDF-48C6-9E18-5D74C633E7A0}" srcOrd="0" destOrd="0" presId="urn:microsoft.com/office/officeart/2008/layout/HorizontalMultiLevelHierarchy"/>
    <dgm:cxn modelId="{FEE17411-93D1-432B-9102-51D1CB63B4F1}" type="presParOf" srcId="{E37A7BBE-ECDF-48C6-9E18-5D74C633E7A0}" destId="{04DD2528-050A-4049-8784-652A6A387405}" srcOrd="0" destOrd="0" presId="urn:microsoft.com/office/officeart/2008/layout/HorizontalMultiLevelHierarchy"/>
    <dgm:cxn modelId="{EC1F81E5-81F8-4C9F-8166-A0E85C9B5159}" type="presParOf" srcId="{6CCB85B9-65A9-4446-8F40-0825A8B481D6}" destId="{0122EFEA-739B-4679-904F-012839AE562C}" srcOrd="1" destOrd="0" presId="urn:microsoft.com/office/officeart/2008/layout/HorizontalMultiLevelHierarchy"/>
    <dgm:cxn modelId="{C5A13D44-FB3D-440B-8742-12C2B95761D7}" type="presParOf" srcId="{0122EFEA-739B-4679-904F-012839AE562C}" destId="{B28AAE3D-FB63-4528-B81B-C1514BF68E79}" srcOrd="0" destOrd="0" presId="urn:microsoft.com/office/officeart/2008/layout/HorizontalMultiLevelHierarchy"/>
    <dgm:cxn modelId="{5B49EE18-9708-442F-BFCE-06C04A806743}" type="presParOf" srcId="{0122EFEA-739B-4679-904F-012839AE562C}" destId="{62DAF74C-326E-402D-B703-78326E3C92AB}" srcOrd="1" destOrd="0" presId="urn:microsoft.com/office/officeart/2008/layout/HorizontalMultiLevelHierarchy"/>
    <dgm:cxn modelId="{FF993B1B-E573-4BE7-A1D2-C8BE259B8292}" type="presParOf" srcId="{6CCB85B9-65A9-4446-8F40-0825A8B481D6}" destId="{ED6CC944-63B8-4A29-8199-5500C154DFC5}" srcOrd="2" destOrd="0" presId="urn:microsoft.com/office/officeart/2008/layout/HorizontalMultiLevelHierarchy"/>
    <dgm:cxn modelId="{7727BC5F-6D7C-404F-B093-C8CEB3D162D4}" type="presParOf" srcId="{ED6CC944-63B8-4A29-8199-5500C154DFC5}" destId="{D430B9F0-FA98-4FBB-9289-1DC4B6181788}" srcOrd="0" destOrd="0" presId="urn:microsoft.com/office/officeart/2008/layout/HorizontalMultiLevelHierarchy"/>
    <dgm:cxn modelId="{D684B3EB-272E-4E4F-8217-4C52E733AED0}" type="presParOf" srcId="{6CCB85B9-65A9-4446-8F40-0825A8B481D6}" destId="{F0E4FDC9-EB6E-41C2-9F45-2675CCFE4884}" srcOrd="3" destOrd="0" presId="urn:microsoft.com/office/officeart/2008/layout/HorizontalMultiLevelHierarchy"/>
    <dgm:cxn modelId="{F7A1A551-4BFC-4178-8E7B-E9AA98723A69}" type="presParOf" srcId="{F0E4FDC9-EB6E-41C2-9F45-2675CCFE4884}" destId="{7DB24379-7893-49A2-B55E-7C8B389FB5C9}" srcOrd="0" destOrd="0" presId="urn:microsoft.com/office/officeart/2008/layout/HorizontalMultiLevelHierarchy"/>
    <dgm:cxn modelId="{CC29FF61-6AF9-4D18-AC48-B39CC5F01FF9}" type="presParOf" srcId="{F0E4FDC9-EB6E-41C2-9F45-2675CCFE4884}" destId="{80E9F2C9-85C2-4A19-96A5-040B572DDC3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F6F958F1-5BD0-4D2C-9DD1-A90B5CC0E833}">
      <dgm:prSet custT="1"/>
      <dgm:spPr/>
      <dgm:t>
        <a:bodyPr/>
        <a:lstStyle/>
        <a:p>
          <a:pPr rtl="1"/>
          <a:r>
            <a:rPr lang="fa-IR" sz="3200" smtClean="0">
              <a:solidFill>
                <a:schemeClr val="bg1"/>
              </a:solidFill>
              <a:cs typeface="B Badr" panose="00000400000000000000" pitchFamily="2" charset="-78"/>
            </a:rPr>
            <a:t>و أما كونها كالمنقطعة عنها: </a:t>
          </a:r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F3E5D6-898D-45B7-95AC-3AF62621B530}" type="parTrans" cxnId="{BCB9E949-9641-4D97-A996-28535D182597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A93E636-3F77-47D6-8EE2-D43A2E93AF3E}" type="sibTrans" cxnId="{BCB9E949-9641-4D97-A996-28535D182597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D09B832-2D86-4C6B-85E9-F3A35B9B7238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فلكون عطفها عليها موهما لعطفها على غيرها،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55DF98E-1857-491E-873C-D0ACD1FFED84}" type="parTrans" cxnId="{D45F4F85-CA9D-4B60-9B56-CF9A9DCAA4F3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E7EF4D7-A620-4BB5-A439-830B83AED428}" type="sibTrans" cxnId="{D45F4F85-CA9D-4B60-9B56-CF9A9DCAA4F3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D214ADB-EDFE-400C-80CA-9087B0F512FD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يسمى الفصل لذلك قطعا؛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B97DC36-7FDB-4461-830C-F2569CC6351F}" type="parTrans" cxnId="{01BA8764-77B5-4A37-91ED-D8DC206C01FE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D4003D6-6633-4661-B40B-3A89E244BDDD}" type="sibTrans" cxnId="{01BA8764-77B5-4A37-91ED-D8DC206C01FE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DBE4DF9-4364-45AA-B70B-19B765D35818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مثاله :و تظن سلمى أننى أبغى بها *** بدلا أراها فى الضلال تهيم‏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ED5F2D8-32A0-44E2-AC2B-7FBB63066522}" type="parTrans" cxnId="{0E208FF8-AE44-41CE-9815-C144E2FCDE8A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A23E162-D071-4B66-AD23-889ACE9AF9C8}" type="sibTrans" cxnId="{0E208FF8-AE44-41CE-9815-C144E2FCDE8A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11CCFD-B9F3-49CF-AF94-A5F35224C0F2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يحتمل الاستئناف.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C066326-0D0F-4290-AB9F-8A8AAFB98E5D}" type="parTrans" cxnId="{C5733DF7-FC2E-48C0-B598-E9F8C4B2E896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0A5647D-98F2-4E7D-9F47-EC9B549897BA}" type="sibTrans" cxnId="{C5733DF7-FC2E-48C0-B598-E9F8C4B2E896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6F164B8-6508-4115-B251-3807154FF6B8}">
      <dgm:prSet custT="1"/>
      <dgm:spPr/>
      <dgm:t>
        <a:bodyPr/>
        <a:lstStyle/>
        <a:p>
          <a:pPr rtl="1"/>
          <a:r>
            <a:rPr lang="fa-IR" sz="3200" smtClean="0">
              <a:solidFill>
                <a:schemeClr val="bg1"/>
              </a:solidFill>
              <a:cs typeface="B Badr" panose="00000400000000000000" pitchFamily="2" charset="-78"/>
            </a:rPr>
            <a:t>و أما كونها كالمتصلة بها: </a:t>
          </a:r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864C1B9-E4E9-471C-B295-1CA17439F682}" type="parTrans" cxnId="{E79B90FC-9EC9-47F7-9312-44B297D2F7EF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C27706C-26E3-4D88-8B02-B10B6361E0ED}" type="sibTrans" cxnId="{E79B90FC-9EC9-47F7-9312-44B297D2F7EF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2AFAB45-5C9C-43EE-87E5-F1BB8E930C25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فلكونها جوابا لسؤال اقتضته الأولى؛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007A672-381D-424D-A7CC-21C595B05690}" type="parTrans" cxnId="{73B34C37-3B3F-421D-A7C3-7E5361196943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6AADE0-B48C-46B9-A241-5602B2638A93}" type="sibTrans" cxnId="{73B34C37-3B3F-421D-A7C3-7E5361196943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D72BB15-A75E-4714-9878-52C3317BB615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فتنزل منزلته فتفصل عنها؛ كما يفصل الجواب عن السؤال.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19279E7-240D-4E32-AA96-64498263B747}" type="parTrans" cxnId="{77851352-E2CE-4877-BCFE-518C8D936461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ECCB96A-8B72-47EC-927B-8D0501361FFB}" type="sibTrans" cxnId="{77851352-E2CE-4877-BCFE-518C8D936461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EA2F63-78E1-46BC-A797-D57974FEC2C3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السكاكى: فينزل ذلك منزلة الواقع لنكتة؛ كإغناء السامع عن أن يسأل، أو مثل ألا يسمع منه شي‏ء، و يسمى الفصل لذلك استئنافا،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D4C58C-BAAD-4B3E-911C-2C2223426821}" type="parTrans" cxnId="{ABD01AF2-C186-4698-BD01-C962FB4B929F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26D08EA-33E3-4A04-AF09-0696DE788DB1}" type="sibTrans" cxnId="{ABD01AF2-C186-4698-BD01-C962FB4B929F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1B0632D-7418-47A7-B0ED-49ADC2DC7C96}" type="pres">
      <dgm:prSet presAssocID="{F6F958F1-5BD0-4D2C-9DD1-A90B5CC0E833}" presName="root1" presStyleCnt="0"/>
      <dgm:spPr/>
    </dgm:pt>
    <dgm:pt modelId="{468B8CBA-8B50-49BB-A898-568B7EDC8519}" type="pres">
      <dgm:prSet presAssocID="{F6F958F1-5BD0-4D2C-9DD1-A90B5CC0E833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F56A43-7585-4E48-9F20-58E6889509CB}" type="pres">
      <dgm:prSet presAssocID="{F6F958F1-5BD0-4D2C-9DD1-A90B5CC0E833}" presName="level2hierChild" presStyleCnt="0"/>
      <dgm:spPr/>
    </dgm:pt>
    <dgm:pt modelId="{F65E6F3A-BF01-4067-82A3-FB946F50AA23}" type="pres">
      <dgm:prSet presAssocID="{555DF98E-1857-491E-873C-D0ACD1FFED84}" presName="conn2-1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75D14AC7-D864-4A69-AC84-95ED7BE99069}" type="pres">
      <dgm:prSet presAssocID="{555DF98E-1857-491E-873C-D0ACD1FFED84}" presName="connTx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69229D0A-5A0D-4942-B3AC-2F55BE2720E4}" type="pres">
      <dgm:prSet presAssocID="{0D09B832-2D86-4C6B-85E9-F3A35B9B7238}" presName="root2" presStyleCnt="0"/>
      <dgm:spPr/>
    </dgm:pt>
    <dgm:pt modelId="{B47CF7A6-400D-469D-B5B7-9C5AE9F24ACE}" type="pres">
      <dgm:prSet presAssocID="{0D09B832-2D86-4C6B-85E9-F3A35B9B7238}" presName="LevelTwoTextNode" presStyleLbl="node2" presStyleIdx="0" presStyleCnt="6" custScaleX="1810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FD97EFF-3A26-4B1A-B629-D65E71CD453D}" type="pres">
      <dgm:prSet presAssocID="{0D09B832-2D86-4C6B-85E9-F3A35B9B7238}" presName="level3hierChild" presStyleCnt="0"/>
      <dgm:spPr/>
    </dgm:pt>
    <dgm:pt modelId="{3BBFBBE5-A362-4DD5-A681-3DA30C25EBA7}" type="pres">
      <dgm:prSet presAssocID="{CB97DC36-7FDB-4461-830C-F2569CC6351F}" presName="conn2-1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38D42FC4-9FB6-473E-BB27-357B0DDAC761}" type="pres">
      <dgm:prSet presAssocID="{CB97DC36-7FDB-4461-830C-F2569CC6351F}" presName="connTx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7C23E71E-892C-4AF2-B0F1-98FAD588231E}" type="pres">
      <dgm:prSet presAssocID="{BD214ADB-EDFE-400C-80CA-9087B0F512FD}" presName="root2" presStyleCnt="0"/>
      <dgm:spPr/>
    </dgm:pt>
    <dgm:pt modelId="{584EB0F5-4CEA-497E-9AEE-31B72E105520}" type="pres">
      <dgm:prSet presAssocID="{BD214ADB-EDFE-400C-80CA-9087B0F512FD}" presName="LevelTwoTextNode" presStyleLbl="node2" presStyleIdx="1" presStyleCnt="6" custScaleX="1810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4B045AC-F876-40A7-AFB2-4658B47BDCA5}" type="pres">
      <dgm:prSet presAssocID="{BD214ADB-EDFE-400C-80CA-9087B0F512FD}" presName="level3hierChild" presStyleCnt="0"/>
      <dgm:spPr/>
    </dgm:pt>
    <dgm:pt modelId="{601D2E8F-7325-4CBE-9038-51B698A01440}" type="pres">
      <dgm:prSet presAssocID="{3ED5F2D8-32A0-44E2-AC2B-7FBB63066522}" presName="conn2-1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5E58E400-E86D-4D23-9282-12AFDB1C4379}" type="pres">
      <dgm:prSet presAssocID="{3ED5F2D8-32A0-44E2-AC2B-7FBB63066522}" presName="connTx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A2E49E87-E22F-4D0E-8BBF-63128490D4DC}" type="pres">
      <dgm:prSet presAssocID="{3DBE4DF9-4364-45AA-B70B-19B765D35818}" presName="root2" presStyleCnt="0"/>
      <dgm:spPr/>
    </dgm:pt>
    <dgm:pt modelId="{1760AF7D-4316-41D6-BB74-CD64F9DA3E11}" type="pres">
      <dgm:prSet presAssocID="{3DBE4DF9-4364-45AA-B70B-19B765D35818}" presName="LevelTwoTextNode" presStyleLbl="node2" presStyleIdx="2" presStyleCnt="6" custScaleX="1810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2916BC-6E65-46D1-8AA7-ED889B51237A}" type="pres">
      <dgm:prSet presAssocID="{3DBE4DF9-4364-45AA-B70B-19B765D35818}" presName="level3hierChild" presStyleCnt="0"/>
      <dgm:spPr/>
    </dgm:pt>
    <dgm:pt modelId="{4058358F-A9E5-4D05-8730-CC18B1650A3B}" type="pres">
      <dgm:prSet presAssocID="{EC066326-0D0F-4290-AB9F-8A8AAFB98E5D}" presName="conn2-1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E2960E92-5506-4AEA-8272-290D5E69F2E4}" type="pres">
      <dgm:prSet presAssocID="{EC066326-0D0F-4290-AB9F-8A8AAFB98E5D}" presName="connTx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0E100690-AD4D-4C31-82B0-07ACC3ED4E71}" type="pres">
      <dgm:prSet presAssocID="{F511CCFD-B9F3-49CF-AF94-A5F35224C0F2}" presName="root2" presStyleCnt="0"/>
      <dgm:spPr/>
    </dgm:pt>
    <dgm:pt modelId="{127A3E03-138D-4AE1-A22A-8A909BDBA0D9}" type="pres">
      <dgm:prSet presAssocID="{F511CCFD-B9F3-49CF-AF94-A5F35224C0F2}" presName="LevelTwoTextNode" presStyleLbl="node3" presStyleIdx="0" presStyleCnt="1" custScaleX="1810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BB1C3B-ACE1-42E9-A6EA-FB1BB374C19C}" type="pres">
      <dgm:prSet presAssocID="{F511CCFD-B9F3-49CF-AF94-A5F35224C0F2}" presName="level3hierChild" presStyleCnt="0"/>
      <dgm:spPr/>
    </dgm:pt>
    <dgm:pt modelId="{F868EDA8-2269-4FFF-B6CD-40847BF1BCC3}" type="pres">
      <dgm:prSet presAssocID="{D6F164B8-6508-4115-B251-3807154FF6B8}" presName="root1" presStyleCnt="0"/>
      <dgm:spPr/>
    </dgm:pt>
    <dgm:pt modelId="{88B0FB1C-D7B5-4E1A-A64C-8A2016D99533}" type="pres">
      <dgm:prSet presAssocID="{D6F164B8-6508-4115-B251-3807154FF6B8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3A5DBCE-A396-428F-8E49-37B5B34CC025}" type="pres">
      <dgm:prSet presAssocID="{D6F164B8-6508-4115-B251-3807154FF6B8}" presName="level2hierChild" presStyleCnt="0"/>
      <dgm:spPr/>
    </dgm:pt>
    <dgm:pt modelId="{F3644102-B655-402D-AD7B-8835E96563B8}" type="pres">
      <dgm:prSet presAssocID="{8007A672-381D-424D-A7CC-21C595B05690}" presName="conn2-1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8F4DB35A-E958-414F-80A8-DBB18D8671AF}" type="pres">
      <dgm:prSet presAssocID="{8007A672-381D-424D-A7CC-21C595B05690}" presName="connTx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F3673DDB-F774-4BE7-A533-0808ED87A5E9}" type="pres">
      <dgm:prSet presAssocID="{82AFAB45-5C9C-43EE-87E5-F1BB8E930C25}" presName="root2" presStyleCnt="0"/>
      <dgm:spPr/>
    </dgm:pt>
    <dgm:pt modelId="{7ED65A8C-4B51-4465-9057-AE1CABA0D09E}" type="pres">
      <dgm:prSet presAssocID="{82AFAB45-5C9C-43EE-87E5-F1BB8E930C25}" presName="LevelTwoTextNode" presStyleLbl="node2" presStyleIdx="3" presStyleCnt="6" custScaleX="1810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6809A14-71B9-41C9-AFAC-9120CBF08E51}" type="pres">
      <dgm:prSet presAssocID="{82AFAB45-5C9C-43EE-87E5-F1BB8E930C25}" presName="level3hierChild" presStyleCnt="0"/>
      <dgm:spPr/>
    </dgm:pt>
    <dgm:pt modelId="{442B35E5-CF56-4038-B983-E79F15DFD979}" type="pres">
      <dgm:prSet presAssocID="{119279E7-240D-4E32-AA96-64498263B747}" presName="conn2-1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2EA8889A-B4A0-4861-BE64-2CF8FBD47B97}" type="pres">
      <dgm:prSet presAssocID="{119279E7-240D-4E32-AA96-64498263B747}" presName="connTx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D7785A9F-5F5E-4B10-B619-B3848EE38857}" type="pres">
      <dgm:prSet presAssocID="{3D72BB15-A75E-4714-9878-52C3317BB615}" presName="root2" presStyleCnt="0"/>
      <dgm:spPr/>
    </dgm:pt>
    <dgm:pt modelId="{FD960AB1-813A-4089-8AB2-59F3A0E578DE}" type="pres">
      <dgm:prSet presAssocID="{3D72BB15-A75E-4714-9878-52C3317BB615}" presName="LevelTwoTextNode" presStyleLbl="node2" presStyleIdx="4" presStyleCnt="6" custScaleX="1810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19ED7E-8472-42B9-A790-F9021F1591A0}" type="pres">
      <dgm:prSet presAssocID="{3D72BB15-A75E-4714-9878-52C3317BB615}" presName="level3hierChild" presStyleCnt="0"/>
      <dgm:spPr/>
    </dgm:pt>
    <dgm:pt modelId="{BEE605BC-F1F4-49FF-8BA2-120DEE18F1B8}" type="pres">
      <dgm:prSet presAssocID="{FCD4C58C-BAAD-4B3E-911C-2C2223426821}" presName="conn2-1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06891B82-F0E3-44E2-BFC9-272FF7E8C305}" type="pres">
      <dgm:prSet presAssocID="{FCD4C58C-BAAD-4B3E-911C-2C2223426821}" presName="connTx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C46337D3-CDFB-48ED-9BA2-F029A30A0706}" type="pres">
      <dgm:prSet presAssocID="{ABEA2F63-78E1-46BC-A797-D57974FEC2C3}" presName="root2" presStyleCnt="0"/>
      <dgm:spPr/>
    </dgm:pt>
    <dgm:pt modelId="{6C8AC6BD-665B-49F1-BAF0-5E56B1F81EA0}" type="pres">
      <dgm:prSet presAssocID="{ABEA2F63-78E1-46BC-A797-D57974FEC2C3}" presName="LevelTwoTextNode" presStyleLbl="node2" presStyleIdx="5" presStyleCnt="6" custScaleX="181040" custScaleY="1314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310ED7-9A16-4A66-BA08-FE0DF85917DD}" type="pres">
      <dgm:prSet presAssocID="{ABEA2F63-78E1-46BC-A797-D57974FEC2C3}" presName="level3hierChild" presStyleCnt="0"/>
      <dgm:spPr/>
    </dgm:pt>
  </dgm:ptLst>
  <dgm:cxnLst>
    <dgm:cxn modelId="{7C47354B-684D-4226-A613-FB20144ACE54}" type="presOf" srcId="{ABEA2F63-78E1-46BC-A797-D57974FEC2C3}" destId="{6C8AC6BD-665B-49F1-BAF0-5E56B1F81EA0}" srcOrd="0" destOrd="0" presId="urn:microsoft.com/office/officeart/2008/layout/HorizontalMultiLevelHierarchy"/>
    <dgm:cxn modelId="{0C866D89-B819-45DC-BB7A-5108F4611706}" type="presOf" srcId="{0D09B832-2D86-4C6B-85E9-F3A35B9B7238}" destId="{B47CF7A6-400D-469D-B5B7-9C5AE9F24ACE}" srcOrd="0" destOrd="0" presId="urn:microsoft.com/office/officeart/2008/layout/HorizontalMultiLevelHierarchy"/>
    <dgm:cxn modelId="{0A6E887D-4173-4E13-901A-B8C45CABB39E}" type="presOf" srcId="{119279E7-240D-4E32-AA96-64498263B747}" destId="{442B35E5-CF56-4038-B983-E79F15DFD979}" srcOrd="0" destOrd="0" presId="urn:microsoft.com/office/officeart/2008/layout/HorizontalMultiLevelHierarchy"/>
    <dgm:cxn modelId="{16665FEF-3D1B-4432-AADF-A88866E703FB}" type="presOf" srcId="{96A18569-2886-45B2-831B-7A59992CEA45}" destId="{4ACF6C40-AF31-40A3-852C-537D413AE24D}" srcOrd="0" destOrd="0" presId="urn:microsoft.com/office/officeart/2008/layout/HorizontalMultiLevelHierarchy"/>
    <dgm:cxn modelId="{C5733DF7-FC2E-48C0-B598-E9F8C4B2E896}" srcId="{3DBE4DF9-4364-45AA-B70B-19B765D35818}" destId="{F511CCFD-B9F3-49CF-AF94-A5F35224C0F2}" srcOrd="0" destOrd="0" parTransId="{EC066326-0D0F-4290-AB9F-8A8AAFB98E5D}" sibTransId="{90A5647D-98F2-4E7D-9F47-EC9B549897BA}"/>
    <dgm:cxn modelId="{E79B90FC-9EC9-47F7-9312-44B297D2F7EF}" srcId="{96A18569-2886-45B2-831B-7A59992CEA45}" destId="{D6F164B8-6508-4115-B251-3807154FF6B8}" srcOrd="1" destOrd="0" parTransId="{8864C1B9-E4E9-471C-B295-1CA17439F682}" sibTransId="{9C27706C-26E3-4D88-8B02-B10B6361E0ED}"/>
    <dgm:cxn modelId="{6E64317A-E9D6-4152-AB0B-17B98E028EDB}" type="presOf" srcId="{FCD4C58C-BAAD-4B3E-911C-2C2223426821}" destId="{BEE605BC-F1F4-49FF-8BA2-120DEE18F1B8}" srcOrd="0" destOrd="0" presId="urn:microsoft.com/office/officeart/2008/layout/HorizontalMultiLevelHierarchy"/>
    <dgm:cxn modelId="{BCDF4BE2-F24D-43C1-9CBC-9A24825B8B69}" type="presOf" srcId="{EC066326-0D0F-4290-AB9F-8A8AAFB98E5D}" destId="{4058358F-A9E5-4D05-8730-CC18B1650A3B}" srcOrd="0" destOrd="0" presId="urn:microsoft.com/office/officeart/2008/layout/HorizontalMultiLevelHierarchy"/>
    <dgm:cxn modelId="{1B3C5B1D-1DD4-4185-9840-5B209628E22C}" type="presOf" srcId="{8007A672-381D-424D-A7CC-21C595B05690}" destId="{8F4DB35A-E958-414F-80A8-DBB18D8671AF}" srcOrd="1" destOrd="0" presId="urn:microsoft.com/office/officeart/2008/layout/HorizontalMultiLevelHierarchy"/>
    <dgm:cxn modelId="{78547B56-8735-48B9-B22A-5536A11CEEE6}" type="presOf" srcId="{3D72BB15-A75E-4714-9878-52C3317BB615}" destId="{FD960AB1-813A-4089-8AB2-59F3A0E578DE}" srcOrd="0" destOrd="0" presId="urn:microsoft.com/office/officeart/2008/layout/HorizontalMultiLevelHierarchy"/>
    <dgm:cxn modelId="{A21C1418-516E-4D18-A88A-474EF43D366F}" type="presOf" srcId="{EC066326-0D0F-4290-AB9F-8A8AAFB98E5D}" destId="{E2960E92-5506-4AEA-8272-290D5E69F2E4}" srcOrd="1" destOrd="0" presId="urn:microsoft.com/office/officeart/2008/layout/HorizontalMultiLevelHierarchy"/>
    <dgm:cxn modelId="{B8071B49-AE52-47FE-A0F5-58E8C89B893D}" type="presOf" srcId="{119279E7-240D-4E32-AA96-64498263B747}" destId="{2EA8889A-B4A0-4861-BE64-2CF8FBD47B97}" srcOrd="1" destOrd="0" presId="urn:microsoft.com/office/officeart/2008/layout/HorizontalMultiLevelHierarchy"/>
    <dgm:cxn modelId="{BCB9E949-9641-4D97-A996-28535D182597}" srcId="{96A18569-2886-45B2-831B-7A59992CEA45}" destId="{F6F958F1-5BD0-4D2C-9DD1-A90B5CC0E833}" srcOrd="0" destOrd="0" parTransId="{9FF3E5D6-898D-45B7-95AC-3AF62621B530}" sibTransId="{9A93E636-3F77-47D6-8EE2-D43A2E93AF3E}"/>
    <dgm:cxn modelId="{E0DF0C7E-34D4-4320-A82E-F68201FADE8B}" type="presOf" srcId="{555DF98E-1857-491E-873C-D0ACD1FFED84}" destId="{F65E6F3A-BF01-4067-82A3-FB946F50AA23}" srcOrd="0" destOrd="0" presId="urn:microsoft.com/office/officeart/2008/layout/HorizontalMultiLevelHierarchy"/>
    <dgm:cxn modelId="{36F68747-36BC-41AD-89B6-04DD1DB23769}" type="presOf" srcId="{3ED5F2D8-32A0-44E2-AC2B-7FBB63066522}" destId="{601D2E8F-7325-4CBE-9038-51B698A01440}" srcOrd="0" destOrd="0" presId="urn:microsoft.com/office/officeart/2008/layout/HorizontalMultiLevelHierarchy"/>
    <dgm:cxn modelId="{3D193DF2-30CF-400D-AB42-5714561E5191}" type="presOf" srcId="{CB97DC36-7FDB-4461-830C-F2569CC6351F}" destId="{3BBFBBE5-A362-4DD5-A681-3DA30C25EBA7}" srcOrd="0" destOrd="0" presId="urn:microsoft.com/office/officeart/2008/layout/HorizontalMultiLevelHierarchy"/>
    <dgm:cxn modelId="{9A0CAD28-81EB-44C1-AEED-F26545CA1F1E}" type="presOf" srcId="{3DBE4DF9-4364-45AA-B70B-19B765D35818}" destId="{1760AF7D-4316-41D6-BB74-CD64F9DA3E11}" srcOrd="0" destOrd="0" presId="urn:microsoft.com/office/officeart/2008/layout/HorizontalMultiLevelHierarchy"/>
    <dgm:cxn modelId="{5F026E89-4753-411C-932A-D32AED808F94}" type="presOf" srcId="{555DF98E-1857-491E-873C-D0ACD1FFED84}" destId="{75D14AC7-D864-4A69-AC84-95ED7BE99069}" srcOrd="1" destOrd="0" presId="urn:microsoft.com/office/officeart/2008/layout/HorizontalMultiLevelHierarchy"/>
    <dgm:cxn modelId="{AFF043B5-5A4E-4DAA-B0D9-E1C5F9E23D92}" type="presOf" srcId="{BD214ADB-EDFE-400C-80CA-9087B0F512FD}" destId="{584EB0F5-4CEA-497E-9AEE-31B72E105520}" srcOrd="0" destOrd="0" presId="urn:microsoft.com/office/officeart/2008/layout/HorizontalMultiLevelHierarchy"/>
    <dgm:cxn modelId="{050DA385-3221-4550-9D93-AF3FB221D8FD}" type="presOf" srcId="{F511CCFD-B9F3-49CF-AF94-A5F35224C0F2}" destId="{127A3E03-138D-4AE1-A22A-8A909BDBA0D9}" srcOrd="0" destOrd="0" presId="urn:microsoft.com/office/officeart/2008/layout/HorizontalMultiLevelHierarchy"/>
    <dgm:cxn modelId="{D45F4F85-CA9D-4B60-9B56-CF9A9DCAA4F3}" srcId="{F6F958F1-5BD0-4D2C-9DD1-A90B5CC0E833}" destId="{0D09B832-2D86-4C6B-85E9-F3A35B9B7238}" srcOrd="0" destOrd="0" parTransId="{555DF98E-1857-491E-873C-D0ACD1FFED84}" sibTransId="{AE7EF4D7-A620-4BB5-A439-830B83AED428}"/>
    <dgm:cxn modelId="{73B34C37-3B3F-421D-A7C3-7E5361196943}" srcId="{D6F164B8-6508-4115-B251-3807154FF6B8}" destId="{82AFAB45-5C9C-43EE-87E5-F1BB8E930C25}" srcOrd="0" destOrd="0" parTransId="{8007A672-381D-424D-A7CC-21C595B05690}" sibTransId="{AB6AADE0-B48C-46B9-A241-5602B2638A93}"/>
    <dgm:cxn modelId="{86B92BBC-A459-4EC8-884E-392B40869319}" type="presOf" srcId="{D6F164B8-6508-4115-B251-3807154FF6B8}" destId="{88B0FB1C-D7B5-4E1A-A64C-8A2016D99533}" srcOrd="0" destOrd="0" presId="urn:microsoft.com/office/officeart/2008/layout/HorizontalMultiLevelHierarchy"/>
    <dgm:cxn modelId="{FE71F437-0EC0-4ACA-92BF-F9B759CD038C}" type="presOf" srcId="{F6F958F1-5BD0-4D2C-9DD1-A90B5CC0E833}" destId="{468B8CBA-8B50-49BB-A898-568B7EDC8519}" srcOrd="0" destOrd="0" presId="urn:microsoft.com/office/officeart/2008/layout/HorizontalMultiLevelHierarchy"/>
    <dgm:cxn modelId="{01BA8764-77B5-4A37-91ED-D8DC206C01FE}" srcId="{F6F958F1-5BD0-4D2C-9DD1-A90B5CC0E833}" destId="{BD214ADB-EDFE-400C-80CA-9087B0F512FD}" srcOrd="1" destOrd="0" parTransId="{CB97DC36-7FDB-4461-830C-F2569CC6351F}" sibTransId="{8D4003D6-6633-4661-B40B-3A89E244BDDD}"/>
    <dgm:cxn modelId="{105BDF98-995E-4A73-A572-95067A9835FE}" type="presOf" srcId="{8007A672-381D-424D-A7CC-21C595B05690}" destId="{F3644102-B655-402D-AD7B-8835E96563B8}" srcOrd="0" destOrd="0" presId="urn:microsoft.com/office/officeart/2008/layout/HorizontalMultiLevelHierarchy"/>
    <dgm:cxn modelId="{0E208FF8-AE44-41CE-9815-C144E2FCDE8A}" srcId="{F6F958F1-5BD0-4D2C-9DD1-A90B5CC0E833}" destId="{3DBE4DF9-4364-45AA-B70B-19B765D35818}" srcOrd="2" destOrd="0" parTransId="{3ED5F2D8-32A0-44E2-AC2B-7FBB63066522}" sibTransId="{6A23E162-D071-4B66-AD23-889ACE9AF9C8}"/>
    <dgm:cxn modelId="{63C0033F-02BE-4DC6-95EC-FC0A095DC882}" type="presOf" srcId="{CB97DC36-7FDB-4461-830C-F2569CC6351F}" destId="{38D42FC4-9FB6-473E-BB27-357B0DDAC761}" srcOrd="1" destOrd="0" presId="urn:microsoft.com/office/officeart/2008/layout/HorizontalMultiLevelHierarchy"/>
    <dgm:cxn modelId="{77851352-E2CE-4877-BCFE-518C8D936461}" srcId="{D6F164B8-6508-4115-B251-3807154FF6B8}" destId="{3D72BB15-A75E-4714-9878-52C3317BB615}" srcOrd="1" destOrd="0" parTransId="{119279E7-240D-4E32-AA96-64498263B747}" sibTransId="{3ECCB96A-8B72-47EC-927B-8D0501361FFB}"/>
    <dgm:cxn modelId="{6ABB8DD6-FFA2-4E7F-A349-00201120045B}" type="presOf" srcId="{82AFAB45-5C9C-43EE-87E5-F1BB8E930C25}" destId="{7ED65A8C-4B51-4465-9057-AE1CABA0D09E}" srcOrd="0" destOrd="0" presId="urn:microsoft.com/office/officeart/2008/layout/HorizontalMultiLevelHierarchy"/>
    <dgm:cxn modelId="{3C31E107-863E-41D6-8D03-85D457AF8E76}" type="presOf" srcId="{3ED5F2D8-32A0-44E2-AC2B-7FBB63066522}" destId="{5E58E400-E86D-4D23-9282-12AFDB1C4379}" srcOrd="1" destOrd="0" presId="urn:microsoft.com/office/officeart/2008/layout/HorizontalMultiLevelHierarchy"/>
    <dgm:cxn modelId="{ABD01AF2-C186-4698-BD01-C962FB4B929F}" srcId="{D6F164B8-6508-4115-B251-3807154FF6B8}" destId="{ABEA2F63-78E1-46BC-A797-D57974FEC2C3}" srcOrd="2" destOrd="0" parTransId="{FCD4C58C-BAAD-4B3E-911C-2C2223426821}" sibTransId="{326D08EA-33E3-4A04-AF09-0696DE788DB1}"/>
    <dgm:cxn modelId="{D4D97D18-0E01-49D6-9CB5-9692769B4243}" type="presOf" srcId="{FCD4C58C-BAAD-4B3E-911C-2C2223426821}" destId="{06891B82-F0E3-44E2-BFC9-272FF7E8C305}" srcOrd="1" destOrd="0" presId="urn:microsoft.com/office/officeart/2008/layout/HorizontalMultiLevelHierarchy"/>
    <dgm:cxn modelId="{C502A4F2-9912-4550-B85F-B8C870ED0AD7}" type="presParOf" srcId="{4ACF6C40-AF31-40A3-852C-537D413AE24D}" destId="{B1B0632D-7418-47A7-B0ED-49ADC2DC7C96}" srcOrd="0" destOrd="0" presId="urn:microsoft.com/office/officeart/2008/layout/HorizontalMultiLevelHierarchy"/>
    <dgm:cxn modelId="{BD014FA3-5DBC-441B-A465-7CA6305597D3}" type="presParOf" srcId="{B1B0632D-7418-47A7-B0ED-49ADC2DC7C96}" destId="{468B8CBA-8B50-49BB-A898-568B7EDC8519}" srcOrd="0" destOrd="0" presId="urn:microsoft.com/office/officeart/2008/layout/HorizontalMultiLevelHierarchy"/>
    <dgm:cxn modelId="{05D0EC9B-333A-436D-934D-19BE11D35338}" type="presParOf" srcId="{B1B0632D-7418-47A7-B0ED-49ADC2DC7C96}" destId="{C5F56A43-7585-4E48-9F20-58E6889509CB}" srcOrd="1" destOrd="0" presId="urn:microsoft.com/office/officeart/2008/layout/HorizontalMultiLevelHierarchy"/>
    <dgm:cxn modelId="{19CE5FB4-64ED-4335-A197-3E6E8D5F0FCD}" type="presParOf" srcId="{C5F56A43-7585-4E48-9F20-58E6889509CB}" destId="{F65E6F3A-BF01-4067-82A3-FB946F50AA23}" srcOrd="0" destOrd="0" presId="urn:microsoft.com/office/officeart/2008/layout/HorizontalMultiLevelHierarchy"/>
    <dgm:cxn modelId="{0EEB6322-0148-49EA-8B05-14BCB160DF84}" type="presParOf" srcId="{F65E6F3A-BF01-4067-82A3-FB946F50AA23}" destId="{75D14AC7-D864-4A69-AC84-95ED7BE99069}" srcOrd="0" destOrd="0" presId="urn:microsoft.com/office/officeart/2008/layout/HorizontalMultiLevelHierarchy"/>
    <dgm:cxn modelId="{2FB6EB99-B1E6-4129-890B-E6428B3FA610}" type="presParOf" srcId="{C5F56A43-7585-4E48-9F20-58E6889509CB}" destId="{69229D0A-5A0D-4942-B3AC-2F55BE2720E4}" srcOrd="1" destOrd="0" presId="urn:microsoft.com/office/officeart/2008/layout/HorizontalMultiLevelHierarchy"/>
    <dgm:cxn modelId="{38F9159F-8C73-4B85-8DEF-F96ACE941F2C}" type="presParOf" srcId="{69229D0A-5A0D-4942-B3AC-2F55BE2720E4}" destId="{B47CF7A6-400D-469D-B5B7-9C5AE9F24ACE}" srcOrd="0" destOrd="0" presId="urn:microsoft.com/office/officeart/2008/layout/HorizontalMultiLevelHierarchy"/>
    <dgm:cxn modelId="{F24E4938-F111-4C5A-A8E4-3D91307C03F0}" type="presParOf" srcId="{69229D0A-5A0D-4942-B3AC-2F55BE2720E4}" destId="{2FD97EFF-3A26-4B1A-B629-D65E71CD453D}" srcOrd="1" destOrd="0" presId="urn:microsoft.com/office/officeart/2008/layout/HorizontalMultiLevelHierarchy"/>
    <dgm:cxn modelId="{31C9A3C2-A988-465D-9415-7D5D5002431D}" type="presParOf" srcId="{C5F56A43-7585-4E48-9F20-58E6889509CB}" destId="{3BBFBBE5-A362-4DD5-A681-3DA30C25EBA7}" srcOrd="2" destOrd="0" presId="urn:microsoft.com/office/officeart/2008/layout/HorizontalMultiLevelHierarchy"/>
    <dgm:cxn modelId="{729DCCD2-FE0A-4B1B-B7B4-92A328B3E736}" type="presParOf" srcId="{3BBFBBE5-A362-4DD5-A681-3DA30C25EBA7}" destId="{38D42FC4-9FB6-473E-BB27-357B0DDAC761}" srcOrd="0" destOrd="0" presId="urn:microsoft.com/office/officeart/2008/layout/HorizontalMultiLevelHierarchy"/>
    <dgm:cxn modelId="{57B06504-C031-4CE3-9A81-FD82D02C9BF3}" type="presParOf" srcId="{C5F56A43-7585-4E48-9F20-58E6889509CB}" destId="{7C23E71E-892C-4AF2-B0F1-98FAD588231E}" srcOrd="3" destOrd="0" presId="urn:microsoft.com/office/officeart/2008/layout/HorizontalMultiLevelHierarchy"/>
    <dgm:cxn modelId="{93DBE144-6A35-4F56-8454-7178DD2BDAB1}" type="presParOf" srcId="{7C23E71E-892C-4AF2-B0F1-98FAD588231E}" destId="{584EB0F5-4CEA-497E-9AEE-31B72E105520}" srcOrd="0" destOrd="0" presId="urn:microsoft.com/office/officeart/2008/layout/HorizontalMultiLevelHierarchy"/>
    <dgm:cxn modelId="{F49495FA-E31F-4821-870E-6F926BBAD67D}" type="presParOf" srcId="{7C23E71E-892C-4AF2-B0F1-98FAD588231E}" destId="{64B045AC-F876-40A7-AFB2-4658B47BDCA5}" srcOrd="1" destOrd="0" presId="urn:microsoft.com/office/officeart/2008/layout/HorizontalMultiLevelHierarchy"/>
    <dgm:cxn modelId="{94CE7CBC-1DAD-436E-BB5F-FDEBB5228A37}" type="presParOf" srcId="{C5F56A43-7585-4E48-9F20-58E6889509CB}" destId="{601D2E8F-7325-4CBE-9038-51B698A01440}" srcOrd="4" destOrd="0" presId="urn:microsoft.com/office/officeart/2008/layout/HorizontalMultiLevelHierarchy"/>
    <dgm:cxn modelId="{BB2C8A33-E308-4413-838E-5087E960A1E1}" type="presParOf" srcId="{601D2E8F-7325-4CBE-9038-51B698A01440}" destId="{5E58E400-E86D-4D23-9282-12AFDB1C4379}" srcOrd="0" destOrd="0" presId="urn:microsoft.com/office/officeart/2008/layout/HorizontalMultiLevelHierarchy"/>
    <dgm:cxn modelId="{4871B3DB-BB90-4106-97FD-3BDCF7A85DCE}" type="presParOf" srcId="{C5F56A43-7585-4E48-9F20-58E6889509CB}" destId="{A2E49E87-E22F-4D0E-8BBF-63128490D4DC}" srcOrd="5" destOrd="0" presId="urn:microsoft.com/office/officeart/2008/layout/HorizontalMultiLevelHierarchy"/>
    <dgm:cxn modelId="{4E932D3F-E783-4BA4-AD01-92D101813844}" type="presParOf" srcId="{A2E49E87-E22F-4D0E-8BBF-63128490D4DC}" destId="{1760AF7D-4316-41D6-BB74-CD64F9DA3E11}" srcOrd="0" destOrd="0" presId="urn:microsoft.com/office/officeart/2008/layout/HorizontalMultiLevelHierarchy"/>
    <dgm:cxn modelId="{B6B69919-32AF-4529-B677-2CF9C0AEB25E}" type="presParOf" srcId="{A2E49E87-E22F-4D0E-8BBF-63128490D4DC}" destId="{D12916BC-6E65-46D1-8AA7-ED889B51237A}" srcOrd="1" destOrd="0" presId="urn:microsoft.com/office/officeart/2008/layout/HorizontalMultiLevelHierarchy"/>
    <dgm:cxn modelId="{5BE37983-5661-46B9-A01E-099E5925B154}" type="presParOf" srcId="{D12916BC-6E65-46D1-8AA7-ED889B51237A}" destId="{4058358F-A9E5-4D05-8730-CC18B1650A3B}" srcOrd="0" destOrd="0" presId="urn:microsoft.com/office/officeart/2008/layout/HorizontalMultiLevelHierarchy"/>
    <dgm:cxn modelId="{1DE8184B-531F-4E57-84DD-C3C986CBFC12}" type="presParOf" srcId="{4058358F-A9E5-4D05-8730-CC18B1650A3B}" destId="{E2960E92-5506-4AEA-8272-290D5E69F2E4}" srcOrd="0" destOrd="0" presId="urn:microsoft.com/office/officeart/2008/layout/HorizontalMultiLevelHierarchy"/>
    <dgm:cxn modelId="{8BDAFC45-8ED4-4BAF-A343-80BD32EF4B05}" type="presParOf" srcId="{D12916BC-6E65-46D1-8AA7-ED889B51237A}" destId="{0E100690-AD4D-4C31-82B0-07ACC3ED4E71}" srcOrd="1" destOrd="0" presId="urn:microsoft.com/office/officeart/2008/layout/HorizontalMultiLevelHierarchy"/>
    <dgm:cxn modelId="{09482CC3-1193-49F8-858A-607505704272}" type="presParOf" srcId="{0E100690-AD4D-4C31-82B0-07ACC3ED4E71}" destId="{127A3E03-138D-4AE1-A22A-8A909BDBA0D9}" srcOrd="0" destOrd="0" presId="urn:microsoft.com/office/officeart/2008/layout/HorizontalMultiLevelHierarchy"/>
    <dgm:cxn modelId="{9A4017B2-D275-48B8-A72E-FDCD7168BFA2}" type="presParOf" srcId="{0E100690-AD4D-4C31-82B0-07ACC3ED4E71}" destId="{8ABB1C3B-ACE1-42E9-A6EA-FB1BB374C19C}" srcOrd="1" destOrd="0" presId="urn:microsoft.com/office/officeart/2008/layout/HorizontalMultiLevelHierarchy"/>
    <dgm:cxn modelId="{D7DEEC5D-58FB-453D-AC04-D49F94E34C88}" type="presParOf" srcId="{4ACF6C40-AF31-40A3-852C-537D413AE24D}" destId="{F868EDA8-2269-4FFF-B6CD-40847BF1BCC3}" srcOrd="1" destOrd="0" presId="urn:microsoft.com/office/officeart/2008/layout/HorizontalMultiLevelHierarchy"/>
    <dgm:cxn modelId="{56A13FA7-1770-48BD-AA08-D835C332C8D7}" type="presParOf" srcId="{F868EDA8-2269-4FFF-B6CD-40847BF1BCC3}" destId="{88B0FB1C-D7B5-4E1A-A64C-8A2016D99533}" srcOrd="0" destOrd="0" presId="urn:microsoft.com/office/officeart/2008/layout/HorizontalMultiLevelHierarchy"/>
    <dgm:cxn modelId="{17C27B4D-C8A1-48C4-B592-FD9DF9AB52B1}" type="presParOf" srcId="{F868EDA8-2269-4FFF-B6CD-40847BF1BCC3}" destId="{83A5DBCE-A396-428F-8E49-37B5B34CC025}" srcOrd="1" destOrd="0" presId="urn:microsoft.com/office/officeart/2008/layout/HorizontalMultiLevelHierarchy"/>
    <dgm:cxn modelId="{44D00CC8-87E3-47F3-8FBA-0877C1929B10}" type="presParOf" srcId="{83A5DBCE-A396-428F-8E49-37B5B34CC025}" destId="{F3644102-B655-402D-AD7B-8835E96563B8}" srcOrd="0" destOrd="0" presId="urn:microsoft.com/office/officeart/2008/layout/HorizontalMultiLevelHierarchy"/>
    <dgm:cxn modelId="{55321B14-A59F-44C4-9AA0-8A8A4BE562C2}" type="presParOf" srcId="{F3644102-B655-402D-AD7B-8835E96563B8}" destId="{8F4DB35A-E958-414F-80A8-DBB18D8671AF}" srcOrd="0" destOrd="0" presId="urn:microsoft.com/office/officeart/2008/layout/HorizontalMultiLevelHierarchy"/>
    <dgm:cxn modelId="{E0DF44AC-B8EC-44D3-B760-3BF1163224D3}" type="presParOf" srcId="{83A5DBCE-A396-428F-8E49-37B5B34CC025}" destId="{F3673DDB-F774-4BE7-A533-0808ED87A5E9}" srcOrd="1" destOrd="0" presId="urn:microsoft.com/office/officeart/2008/layout/HorizontalMultiLevelHierarchy"/>
    <dgm:cxn modelId="{9F1FA06B-FB52-4F4F-8F1E-096D02CA8B0E}" type="presParOf" srcId="{F3673DDB-F774-4BE7-A533-0808ED87A5E9}" destId="{7ED65A8C-4B51-4465-9057-AE1CABA0D09E}" srcOrd="0" destOrd="0" presId="urn:microsoft.com/office/officeart/2008/layout/HorizontalMultiLevelHierarchy"/>
    <dgm:cxn modelId="{78D71E48-8D85-4A54-B05A-B6B1AD7F26A0}" type="presParOf" srcId="{F3673DDB-F774-4BE7-A533-0808ED87A5E9}" destId="{66809A14-71B9-41C9-AFAC-9120CBF08E51}" srcOrd="1" destOrd="0" presId="urn:microsoft.com/office/officeart/2008/layout/HorizontalMultiLevelHierarchy"/>
    <dgm:cxn modelId="{DA2D34EC-4561-4C10-B729-9CFC98F1CABF}" type="presParOf" srcId="{83A5DBCE-A396-428F-8E49-37B5B34CC025}" destId="{442B35E5-CF56-4038-B983-E79F15DFD979}" srcOrd="2" destOrd="0" presId="urn:microsoft.com/office/officeart/2008/layout/HorizontalMultiLevelHierarchy"/>
    <dgm:cxn modelId="{52AED15B-5B8E-45D8-AD18-6FF3D5D5F28A}" type="presParOf" srcId="{442B35E5-CF56-4038-B983-E79F15DFD979}" destId="{2EA8889A-B4A0-4861-BE64-2CF8FBD47B97}" srcOrd="0" destOrd="0" presId="urn:microsoft.com/office/officeart/2008/layout/HorizontalMultiLevelHierarchy"/>
    <dgm:cxn modelId="{EB3BA98E-6A0C-4CD1-ABBB-D43F8D83B5B4}" type="presParOf" srcId="{83A5DBCE-A396-428F-8E49-37B5B34CC025}" destId="{D7785A9F-5F5E-4B10-B619-B3848EE38857}" srcOrd="3" destOrd="0" presId="urn:microsoft.com/office/officeart/2008/layout/HorizontalMultiLevelHierarchy"/>
    <dgm:cxn modelId="{B18073FF-306E-4919-A061-7614ADF07623}" type="presParOf" srcId="{D7785A9F-5F5E-4B10-B619-B3848EE38857}" destId="{FD960AB1-813A-4089-8AB2-59F3A0E578DE}" srcOrd="0" destOrd="0" presId="urn:microsoft.com/office/officeart/2008/layout/HorizontalMultiLevelHierarchy"/>
    <dgm:cxn modelId="{0F30B387-B2BB-42C3-9C7A-94793B218FC4}" type="presParOf" srcId="{D7785A9F-5F5E-4B10-B619-B3848EE38857}" destId="{3019ED7E-8472-42B9-A790-F9021F1591A0}" srcOrd="1" destOrd="0" presId="urn:microsoft.com/office/officeart/2008/layout/HorizontalMultiLevelHierarchy"/>
    <dgm:cxn modelId="{9714134F-8A33-4BF3-8BDE-6B7314B751D1}" type="presParOf" srcId="{83A5DBCE-A396-428F-8E49-37B5B34CC025}" destId="{BEE605BC-F1F4-49FF-8BA2-120DEE18F1B8}" srcOrd="4" destOrd="0" presId="urn:microsoft.com/office/officeart/2008/layout/HorizontalMultiLevelHierarchy"/>
    <dgm:cxn modelId="{1D276C7A-651A-46FD-86FC-570EF13753F9}" type="presParOf" srcId="{BEE605BC-F1F4-49FF-8BA2-120DEE18F1B8}" destId="{06891B82-F0E3-44E2-BFC9-272FF7E8C305}" srcOrd="0" destOrd="0" presId="urn:microsoft.com/office/officeart/2008/layout/HorizontalMultiLevelHierarchy"/>
    <dgm:cxn modelId="{BEBC0FFF-59CF-44E2-9B1F-D063B508ED89}" type="presParOf" srcId="{83A5DBCE-A396-428F-8E49-37B5B34CC025}" destId="{C46337D3-CDFB-48ED-9BA2-F029A30A0706}" srcOrd="5" destOrd="0" presId="urn:microsoft.com/office/officeart/2008/layout/HorizontalMultiLevelHierarchy"/>
    <dgm:cxn modelId="{EA08BA70-ABE9-4043-AD63-1E10917AAF7E}" type="presParOf" srcId="{C46337D3-CDFB-48ED-9BA2-F029A30A0706}" destId="{6C8AC6BD-665B-49F1-BAF0-5E56B1F81EA0}" srcOrd="0" destOrd="0" presId="urn:microsoft.com/office/officeart/2008/layout/HorizontalMultiLevelHierarchy"/>
    <dgm:cxn modelId="{7F911FEB-6828-4F93-B52B-150726D5726D}" type="presParOf" srcId="{C46337D3-CDFB-48ED-9BA2-F029A30A0706}" destId="{8A310ED7-9A16-4A66-BA08-FE0DF85917D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59531FF7-0358-4B01-8960-BF86C6329B73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كذا الثانية،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16870C6-921B-46F1-AD9F-FD977FEB594F}" type="parTrans" cxnId="{684EE6E5-CB08-4857-B735-73459D8572E1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33220BA-3CAF-4B42-8DD3-04FC5845371A}" type="sibTrans" cxnId="{684EE6E5-CB08-4857-B735-73459D8572E1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27F201F-039B-42F3-BD69-7AD133247BBF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هو ثلاثة أضرب؛ لأن السؤال: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EA42AE-1A1D-489D-8CF1-694C834B1136}" type="parTrans" cxnId="{99291788-C8BB-4CC0-88CA-95F9982AB201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2CAD41-F451-4C01-9912-26B25A41A30C}" type="sibTrans" cxnId="{99291788-C8BB-4CC0-88CA-95F9982AB201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123427B-1BAE-4A9D-9E22-A4D140A6F543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إما عن سبب الحكم مطلقا؛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0182C2F-D930-4535-8AFF-8E7B4937BA58}" type="parTrans" cxnId="{429438F7-39C7-4040-A3F3-E94551BE97B8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5E3DD29-90A0-4F5E-9D86-D91667A77A8E}" type="sibTrans" cxnId="{429438F7-39C7-4040-A3F3-E94551BE97B8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8EB66C-C6D8-4509-BFA7-65226F4C38D8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نحو : قال لى: كيف أنت قلت: عليل *** سهر دائم و حزن طويل‏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06D2194-5C1F-422B-9530-A46259B71198}" type="parTrans" cxnId="{22BAC7FC-D0EF-476B-86FC-F34D9D1EC1CE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79F515C-F0B6-4AF6-AF63-F406D65790E1}" type="sibTrans" cxnId="{22BAC7FC-D0EF-476B-86FC-F34D9D1EC1CE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F30EF0A-72DC-4D72-A424-EA4AA81D66A1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أى: ما بالك عليلا؛ أو: ما سبب علتك؟: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543151-3EEB-4595-A5A7-AEDFEC29BB3E}" type="parTrans" cxnId="{DF8405E2-527E-4C5B-8DAC-8196722B5585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4E76BE5-14BA-4519-882E-B241C5EA5669}" type="sibTrans" cxnId="{DF8405E2-527E-4C5B-8DAC-8196722B5585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89E1D1-6E43-45B4-BFDA-A68E22BEC76C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إما عن سبب خاص؛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D324713-FCB8-4A31-B757-FE184FBFA882}" type="parTrans" cxnId="{857F1699-3434-43B0-B18F-3343EEBA122A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49346FA-D75C-4391-980E-4DB0D66CBCC4}" type="sibTrans" cxnId="{857F1699-3434-43B0-B18F-3343EEBA122A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2B59D61-0FD7-4016-9AE8-55523480FEE2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نحو: و ما أبرئ نفسي إن النفس لأمارة بالسوء ؛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0B2EAC-A9B1-4466-9C63-F04F9641D81A}" type="parTrans" cxnId="{18D5B03D-8032-4669-AD3C-305C49736279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4CBF70A-0607-41CC-993E-E5F43FE8E04F}" type="sibTrans" cxnId="{18D5B03D-8032-4669-AD3C-305C49736279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4678C7-2507-41B6-BFF1-1AE8D25B4617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كأنه قيل: هل النفس أمارة بالسوء؟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5A9C39-FD9A-4543-B389-F72ED64264D5}" type="parTrans" cxnId="{ABBFC1F5-63AD-4F9E-A1FF-8D10A7ED268B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8E098C9-ED5F-45E4-B608-A7784F1D747D}" type="sibTrans" cxnId="{ABBFC1F5-63AD-4F9E-A1FF-8D10A7ED268B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E4E7EB3-35D0-47B3-9CE9-6ED064F4F28E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هذا الضرب يقتضى تأكيد الحكم؛ كما مر .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40B2A32-ABAC-4467-BA83-3660DF0C4CA9}" type="parTrans" cxnId="{EAB99BA9-83A9-4F5E-B295-2FC71E721AB6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BBB536D-C46C-4488-888D-D428407A202D}" type="sibTrans" cxnId="{EAB99BA9-83A9-4F5E-B295-2FC71E721AB6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002561-8FF7-41C6-9E77-8CC2BF0E64A6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إما عن غيرهما؛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1265941-D11E-4C98-B8B0-D020E9F7B07B}" type="parTrans" cxnId="{D5935911-0382-4E49-9EC8-54EA19873697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143FB99-4362-4563-B395-173134A4661B}" type="sibTrans" cxnId="{D5935911-0382-4E49-9EC8-54EA19873697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85C9A76-6DDD-4B67-96D6-258022D3D5C5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نحو: قالوا سلاما قال سلام‏ 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8A45313-400F-4246-AD58-4684B7033897}" type="parTrans" cxnId="{9CFCADC8-17E6-4C15-876F-187D596622BA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DB4EDA-33DC-494F-AB71-3749E783217A}" type="sibTrans" cxnId="{9CFCADC8-17E6-4C15-876F-187D596622BA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3AA1838-CE6B-4EB6-893F-40953C66DDD0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أى: فماذا قال؟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9DCC17E-BEE1-4FA2-9DDF-BE3D28A091A0}" type="parTrans" cxnId="{B3B89048-D3D4-432C-B5C4-70131626C28B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E3FD0A-EB60-42A6-8D5F-0E3F4E7EA5F2}" type="sibTrans" cxnId="{B3B89048-D3D4-432C-B5C4-70131626C28B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2018E1F-778D-4A6D-90E8-87AAA06A6B3D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قوله : زعم العواذل أننى فى غمرة *** صدقوا و لكن غمرتى لا تنجلى‏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735DD57-9E3B-4F1E-B4B6-927C3D594C52}" type="parTrans" cxnId="{73C3E569-BC5E-49EE-8281-214346CB3C00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6A1C65-060C-48E9-81F9-6E08DA6B6F9E}" type="sibTrans" cxnId="{73C3E569-BC5E-49EE-8281-214346CB3C00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3595C78-43D4-46D5-9288-E530F22986F4}" type="pres">
      <dgm:prSet presAssocID="{59531FF7-0358-4B01-8960-BF86C6329B73}" presName="root1" presStyleCnt="0"/>
      <dgm:spPr/>
    </dgm:pt>
    <dgm:pt modelId="{B3571CEA-E01C-4CFB-BCC2-A4BA837F22DE}" type="pres">
      <dgm:prSet presAssocID="{59531FF7-0358-4B01-8960-BF86C6329B73}" presName="LevelOneTextNode" presStyleLbl="node0" presStyleIdx="0" presStyleCnt="1" custScaleY="538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2415907-2B8C-4504-870D-5EB30450C05E}" type="pres">
      <dgm:prSet presAssocID="{59531FF7-0358-4B01-8960-BF86C6329B73}" presName="level2hierChild" presStyleCnt="0"/>
      <dgm:spPr/>
    </dgm:pt>
    <dgm:pt modelId="{DE4ADE20-E0AF-4FCC-8BC9-79DDFF27B77E}" type="pres">
      <dgm:prSet presAssocID="{77EA42AE-1A1D-489D-8CF1-694C834B1136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68454D35-DC2E-43AE-A224-1C85556BBF38}" type="pres">
      <dgm:prSet presAssocID="{77EA42AE-1A1D-489D-8CF1-694C834B1136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5639B071-7C81-468F-91B9-F1B7152E7E06}" type="pres">
      <dgm:prSet presAssocID="{D27F201F-039B-42F3-BD69-7AD133247BBF}" presName="root2" presStyleCnt="0"/>
      <dgm:spPr/>
    </dgm:pt>
    <dgm:pt modelId="{65D41D37-FBD6-4573-B4C6-D992BBA2BBC6}" type="pres">
      <dgm:prSet presAssocID="{D27F201F-039B-42F3-BD69-7AD133247BB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05ACEA-ADBA-43B2-A78F-5E46986E513E}" type="pres">
      <dgm:prSet presAssocID="{D27F201F-039B-42F3-BD69-7AD133247BBF}" presName="level3hierChild" presStyleCnt="0"/>
      <dgm:spPr/>
    </dgm:pt>
    <dgm:pt modelId="{2BBD7AFF-181C-472C-8D2E-E8E8957B3051}" type="pres">
      <dgm:prSet presAssocID="{E0182C2F-D930-4535-8AFF-8E7B4937BA58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1478521E-6965-4866-B13E-BBBBCBE367D6}" type="pres">
      <dgm:prSet presAssocID="{E0182C2F-D930-4535-8AFF-8E7B4937BA58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F765E97F-192E-45CC-A332-1C0A38395F58}" type="pres">
      <dgm:prSet presAssocID="{8123427B-1BAE-4A9D-9E22-A4D140A6F543}" presName="root2" presStyleCnt="0"/>
      <dgm:spPr/>
    </dgm:pt>
    <dgm:pt modelId="{F15D2BD0-B0C6-4C8F-8393-46679A1B7153}" type="pres">
      <dgm:prSet presAssocID="{8123427B-1BAE-4A9D-9E22-A4D140A6F54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C3AD96-59A4-49C4-9833-B17C45ECA947}" type="pres">
      <dgm:prSet presAssocID="{8123427B-1BAE-4A9D-9E22-A4D140A6F543}" presName="level3hierChild" presStyleCnt="0"/>
      <dgm:spPr/>
    </dgm:pt>
    <dgm:pt modelId="{18306F4E-CB63-4436-BEE2-23B1AC293AE5}" type="pres">
      <dgm:prSet presAssocID="{306D2194-5C1F-422B-9530-A46259B71198}" presName="conn2-1" presStyleLbl="parChTrans1D4" presStyleIdx="0" presStyleCnt="8"/>
      <dgm:spPr/>
      <dgm:t>
        <a:bodyPr/>
        <a:lstStyle/>
        <a:p>
          <a:pPr rtl="1"/>
          <a:endParaRPr lang="fa-IR"/>
        </a:p>
      </dgm:t>
    </dgm:pt>
    <dgm:pt modelId="{55838DF7-BD00-49D7-975A-A9EB49539F47}" type="pres">
      <dgm:prSet presAssocID="{306D2194-5C1F-422B-9530-A46259B71198}" presName="connTx" presStyleLbl="parChTrans1D4" presStyleIdx="0" presStyleCnt="8"/>
      <dgm:spPr/>
      <dgm:t>
        <a:bodyPr/>
        <a:lstStyle/>
        <a:p>
          <a:pPr rtl="1"/>
          <a:endParaRPr lang="fa-IR"/>
        </a:p>
      </dgm:t>
    </dgm:pt>
    <dgm:pt modelId="{860DDCD9-4ACA-4F9E-901B-AE1738313D72}" type="pres">
      <dgm:prSet presAssocID="{698EB66C-C6D8-4509-BFA7-65226F4C38D8}" presName="root2" presStyleCnt="0"/>
      <dgm:spPr/>
    </dgm:pt>
    <dgm:pt modelId="{B933094F-FEF3-46C7-9254-A91A36CF05D2}" type="pres">
      <dgm:prSet presAssocID="{698EB66C-C6D8-4509-BFA7-65226F4C38D8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C2FA200-23FA-4A8B-B19F-742B24718320}" type="pres">
      <dgm:prSet presAssocID="{698EB66C-C6D8-4509-BFA7-65226F4C38D8}" presName="level3hierChild" presStyleCnt="0"/>
      <dgm:spPr/>
    </dgm:pt>
    <dgm:pt modelId="{A222D201-D802-40E3-ABCF-14E8E82917E7}" type="pres">
      <dgm:prSet presAssocID="{FC543151-3EEB-4595-A5A7-AEDFEC29BB3E}" presName="conn2-1" presStyleLbl="parChTrans1D4" presStyleIdx="1" presStyleCnt="8"/>
      <dgm:spPr/>
      <dgm:t>
        <a:bodyPr/>
        <a:lstStyle/>
        <a:p>
          <a:pPr rtl="1"/>
          <a:endParaRPr lang="fa-IR"/>
        </a:p>
      </dgm:t>
    </dgm:pt>
    <dgm:pt modelId="{AC26F040-5327-4EC8-800D-608300A328D3}" type="pres">
      <dgm:prSet presAssocID="{FC543151-3EEB-4595-A5A7-AEDFEC29BB3E}" presName="connTx" presStyleLbl="parChTrans1D4" presStyleIdx="1" presStyleCnt="8"/>
      <dgm:spPr/>
      <dgm:t>
        <a:bodyPr/>
        <a:lstStyle/>
        <a:p>
          <a:pPr rtl="1"/>
          <a:endParaRPr lang="fa-IR"/>
        </a:p>
      </dgm:t>
    </dgm:pt>
    <dgm:pt modelId="{990C6FA2-E53D-4908-8F4A-E17580EDE6AF}" type="pres">
      <dgm:prSet presAssocID="{6F30EF0A-72DC-4D72-A424-EA4AA81D66A1}" presName="root2" presStyleCnt="0"/>
      <dgm:spPr/>
    </dgm:pt>
    <dgm:pt modelId="{D228148E-9150-4DFF-B6C2-71AEED91FFA4}" type="pres">
      <dgm:prSet presAssocID="{6F30EF0A-72DC-4D72-A424-EA4AA81D66A1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E7E3914-67FB-403E-811D-4DE2C5819794}" type="pres">
      <dgm:prSet presAssocID="{6F30EF0A-72DC-4D72-A424-EA4AA81D66A1}" presName="level3hierChild" presStyleCnt="0"/>
      <dgm:spPr/>
    </dgm:pt>
    <dgm:pt modelId="{335E27D2-637F-4C12-A63C-9577726AA5A5}" type="pres">
      <dgm:prSet presAssocID="{0D324713-FCB8-4A31-B757-FE184FBFA882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1C10FC89-0D1F-4695-8417-2F09F8ECA3C0}" type="pres">
      <dgm:prSet presAssocID="{0D324713-FCB8-4A31-B757-FE184FBFA882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E5F6D9B7-8933-48E6-9072-A03AF8324F27}" type="pres">
      <dgm:prSet presAssocID="{4789E1D1-6E43-45B4-BFDA-A68E22BEC76C}" presName="root2" presStyleCnt="0"/>
      <dgm:spPr/>
    </dgm:pt>
    <dgm:pt modelId="{0D583444-7232-4CC4-8883-97F535D1F442}" type="pres">
      <dgm:prSet presAssocID="{4789E1D1-6E43-45B4-BFDA-A68E22BEC76C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93278CD-6FA7-4BF1-9182-14AB1798C676}" type="pres">
      <dgm:prSet presAssocID="{4789E1D1-6E43-45B4-BFDA-A68E22BEC76C}" presName="level3hierChild" presStyleCnt="0"/>
      <dgm:spPr/>
    </dgm:pt>
    <dgm:pt modelId="{7C69F7BB-9157-4EC0-AE3A-8D7B8D34F9E5}" type="pres">
      <dgm:prSet presAssocID="{A10B2EAC-A9B1-4466-9C63-F04F9641D81A}" presName="conn2-1" presStyleLbl="parChTrans1D4" presStyleIdx="2" presStyleCnt="8"/>
      <dgm:spPr/>
      <dgm:t>
        <a:bodyPr/>
        <a:lstStyle/>
        <a:p>
          <a:pPr rtl="1"/>
          <a:endParaRPr lang="fa-IR"/>
        </a:p>
      </dgm:t>
    </dgm:pt>
    <dgm:pt modelId="{93A462AD-3E90-4BED-B304-C56B979655A5}" type="pres">
      <dgm:prSet presAssocID="{A10B2EAC-A9B1-4466-9C63-F04F9641D81A}" presName="connTx" presStyleLbl="parChTrans1D4" presStyleIdx="2" presStyleCnt="8"/>
      <dgm:spPr/>
      <dgm:t>
        <a:bodyPr/>
        <a:lstStyle/>
        <a:p>
          <a:pPr rtl="1"/>
          <a:endParaRPr lang="fa-IR"/>
        </a:p>
      </dgm:t>
    </dgm:pt>
    <dgm:pt modelId="{C5224789-49C5-4DC8-AF1E-51A9B4B52CB4}" type="pres">
      <dgm:prSet presAssocID="{02B59D61-0FD7-4016-9AE8-55523480FEE2}" presName="root2" presStyleCnt="0"/>
      <dgm:spPr/>
    </dgm:pt>
    <dgm:pt modelId="{ECF2B527-2F05-4F05-83B9-78F097425D29}" type="pres">
      <dgm:prSet presAssocID="{02B59D61-0FD7-4016-9AE8-55523480FEE2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BB548AA-83DE-4F14-A3B0-07D98602B688}" type="pres">
      <dgm:prSet presAssocID="{02B59D61-0FD7-4016-9AE8-55523480FEE2}" presName="level3hierChild" presStyleCnt="0"/>
      <dgm:spPr/>
    </dgm:pt>
    <dgm:pt modelId="{9D640891-1570-42A6-BB78-F4DC93F383ED}" type="pres">
      <dgm:prSet presAssocID="{7E5A9C39-FD9A-4543-B389-F72ED64264D5}" presName="conn2-1" presStyleLbl="parChTrans1D4" presStyleIdx="3" presStyleCnt="8"/>
      <dgm:spPr/>
      <dgm:t>
        <a:bodyPr/>
        <a:lstStyle/>
        <a:p>
          <a:pPr rtl="1"/>
          <a:endParaRPr lang="fa-IR"/>
        </a:p>
      </dgm:t>
    </dgm:pt>
    <dgm:pt modelId="{14D2DD4F-E3C8-4057-9781-72C1E7216545}" type="pres">
      <dgm:prSet presAssocID="{7E5A9C39-FD9A-4543-B389-F72ED64264D5}" presName="connTx" presStyleLbl="parChTrans1D4" presStyleIdx="3" presStyleCnt="8"/>
      <dgm:spPr/>
      <dgm:t>
        <a:bodyPr/>
        <a:lstStyle/>
        <a:p>
          <a:pPr rtl="1"/>
          <a:endParaRPr lang="fa-IR"/>
        </a:p>
      </dgm:t>
    </dgm:pt>
    <dgm:pt modelId="{150E25E3-3222-4BED-ABF8-AE7CC2C6478D}" type="pres">
      <dgm:prSet presAssocID="{1C4678C7-2507-41B6-BFF1-1AE8D25B4617}" presName="root2" presStyleCnt="0"/>
      <dgm:spPr/>
    </dgm:pt>
    <dgm:pt modelId="{5B5701E8-D0E0-431E-8924-6A048D541F11}" type="pres">
      <dgm:prSet presAssocID="{1C4678C7-2507-41B6-BFF1-1AE8D25B4617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20633F0-80CF-4C8C-98FD-E5C78080EAFA}" type="pres">
      <dgm:prSet presAssocID="{1C4678C7-2507-41B6-BFF1-1AE8D25B4617}" presName="level3hierChild" presStyleCnt="0"/>
      <dgm:spPr/>
    </dgm:pt>
    <dgm:pt modelId="{8D047D52-6DF8-4AE5-8C48-DA2B81982E1B}" type="pres">
      <dgm:prSet presAssocID="{340B2A32-ABAC-4467-BA83-3660DF0C4CA9}" presName="conn2-1" presStyleLbl="parChTrans1D4" presStyleIdx="4" presStyleCnt="8"/>
      <dgm:spPr/>
      <dgm:t>
        <a:bodyPr/>
        <a:lstStyle/>
        <a:p>
          <a:pPr rtl="1"/>
          <a:endParaRPr lang="fa-IR"/>
        </a:p>
      </dgm:t>
    </dgm:pt>
    <dgm:pt modelId="{C544751E-B786-4439-98F8-952A84588E6B}" type="pres">
      <dgm:prSet presAssocID="{340B2A32-ABAC-4467-BA83-3660DF0C4CA9}" presName="connTx" presStyleLbl="parChTrans1D4" presStyleIdx="4" presStyleCnt="8"/>
      <dgm:spPr/>
      <dgm:t>
        <a:bodyPr/>
        <a:lstStyle/>
        <a:p>
          <a:pPr rtl="1"/>
          <a:endParaRPr lang="fa-IR"/>
        </a:p>
      </dgm:t>
    </dgm:pt>
    <dgm:pt modelId="{9BD2190E-E7A6-42CC-8EED-63E8676E7F74}" type="pres">
      <dgm:prSet presAssocID="{AE4E7EB3-35D0-47B3-9CE9-6ED064F4F28E}" presName="root2" presStyleCnt="0"/>
      <dgm:spPr/>
    </dgm:pt>
    <dgm:pt modelId="{23B4B77C-1580-4BEE-A194-E3BEE513079B}" type="pres">
      <dgm:prSet presAssocID="{AE4E7EB3-35D0-47B3-9CE9-6ED064F4F28E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5ECC15-CD67-4058-84BD-2CF34B7DF588}" type="pres">
      <dgm:prSet presAssocID="{AE4E7EB3-35D0-47B3-9CE9-6ED064F4F28E}" presName="level3hierChild" presStyleCnt="0"/>
      <dgm:spPr/>
    </dgm:pt>
    <dgm:pt modelId="{79A00273-4139-445A-ACB8-D8CEB9281776}" type="pres">
      <dgm:prSet presAssocID="{31265941-D11E-4C98-B8B0-D020E9F7B07B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2FAA3BDD-32CB-40B8-AC0E-7E18F25A4A28}" type="pres">
      <dgm:prSet presAssocID="{31265941-D11E-4C98-B8B0-D020E9F7B07B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FEF5086A-CDAC-4C95-BCC7-A48BE2DCA617}" type="pres">
      <dgm:prSet presAssocID="{36002561-8FF7-41C6-9E77-8CC2BF0E64A6}" presName="root2" presStyleCnt="0"/>
      <dgm:spPr/>
    </dgm:pt>
    <dgm:pt modelId="{382EB034-CC20-429C-A936-C0137A451A15}" type="pres">
      <dgm:prSet presAssocID="{36002561-8FF7-41C6-9E77-8CC2BF0E64A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0BA4F44-3F59-4442-BC07-66C7C1577045}" type="pres">
      <dgm:prSet presAssocID="{36002561-8FF7-41C6-9E77-8CC2BF0E64A6}" presName="level3hierChild" presStyleCnt="0"/>
      <dgm:spPr/>
    </dgm:pt>
    <dgm:pt modelId="{9009E584-228E-412E-9D5B-053219BE5E4B}" type="pres">
      <dgm:prSet presAssocID="{A8A45313-400F-4246-AD58-4684B7033897}" presName="conn2-1" presStyleLbl="parChTrans1D4" presStyleIdx="5" presStyleCnt="8"/>
      <dgm:spPr/>
      <dgm:t>
        <a:bodyPr/>
        <a:lstStyle/>
        <a:p>
          <a:pPr rtl="1"/>
          <a:endParaRPr lang="fa-IR"/>
        </a:p>
      </dgm:t>
    </dgm:pt>
    <dgm:pt modelId="{CE000049-D68F-49E7-952F-9E94BEDD9D5A}" type="pres">
      <dgm:prSet presAssocID="{A8A45313-400F-4246-AD58-4684B7033897}" presName="connTx" presStyleLbl="parChTrans1D4" presStyleIdx="5" presStyleCnt="8"/>
      <dgm:spPr/>
      <dgm:t>
        <a:bodyPr/>
        <a:lstStyle/>
        <a:p>
          <a:pPr rtl="1"/>
          <a:endParaRPr lang="fa-IR"/>
        </a:p>
      </dgm:t>
    </dgm:pt>
    <dgm:pt modelId="{3FE8DBC3-6FBA-40C2-96F2-B46DCDA4CBFF}" type="pres">
      <dgm:prSet presAssocID="{185C9A76-6DDD-4B67-96D6-258022D3D5C5}" presName="root2" presStyleCnt="0"/>
      <dgm:spPr/>
    </dgm:pt>
    <dgm:pt modelId="{C1268297-8321-4497-909E-843C9F280457}" type="pres">
      <dgm:prSet presAssocID="{185C9A76-6DDD-4B67-96D6-258022D3D5C5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A770588-6031-44D7-905F-150652DE32B1}" type="pres">
      <dgm:prSet presAssocID="{185C9A76-6DDD-4B67-96D6-258022D3D5C5}" presName="level3hierChild" presStyleCnt="0"/>
      <dgm:spPr/>
    </dgm:pt>
    <dgm:pt modelId="{471AD001-325F-4BAA-8D79-508AA4DA8B2D}" type="pres">
      <dgm:prSet presAssocID="{99DCC17E-BEE1-4FA2-9DDF-BE3D28A091A0}" presName="conn2-1" presStyleLbl="parChTrans1D4" presStyleIdx="6" presStyleCnt="8"/>
      <dgm:spPr/>
      <dgm:t>
        <a:bodyPr/>
        <a:lstStyle/>
        <a:p>
          <a:pPr rtl="1"/>
          <a:endParaRPr lang="fa-IR"/>
        </a:p>
      </dgm:t>
    </dgm:pt>
    <dgm:pt modelId="{5B3F0639-1D85-46FE-B95C-B3457246EB15}" type="pres">
      <dgm:prSet presAssocID="{99DCC17E-BEE1-4FA2-9DDF-BE3D28A091A0}" presName="connTx" presStyleLbl="parChTrans1D4" presStyleIdx="6" presStyleCnt="8"/>
      <dgm:spPr/>
      <dgm:t>
        <a:bodyPr/>
        <a:lstStyle/>
        <a:p>
          <a:pPr rtl="1"/>
          <a:endParaRPr lang="fa-IR"/>
        </a:p>
      </dgm:t>
    </dgm:pt>
    <dgm:pt modelId="{A2ECF593-B4CF-44D6-A6F6-22E3B9DB9713}" type="pres">
      <dgm:prSet presAssocID="{F3AA1838-CE6B-4EB6-893F-40953C66DDD0}" presName="root2" presStyleCnt="0"/>
      <dgm:spPr/>
    </dgm:pt>
    <dgm:pt modelId="{65FA6C71-9EA4-4237-8C30-ECEB4F2AA808}" type="pres">
      <dgm:prSet presAssocID="{F3AA1838-CE6B-4EB6-893F-40953C66DDD0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6DDC751-E2A3-49E5-AF96-1AFDA0882999}" type="pres">
      <dgm:prSet presAssocID="{F3AA1838-CE6B-4EB6-893F-40953C66DDD0}" presName="level3hierChild" presStyleCnt="0"/>
      <dgm:spPr/>
    </dgm:pt>
    <dgm:pt modelId="{8A4F8AF5-FF7C-47DF-AB14-7D79EE9C75AF}" type="pres">
      <dgm:prSet presAssocID="{A735DD57-9E3B-4F1E-B4B6-927C3D594C52}" presName="conn2-1" presStyleLbl="parChTrans1D4" presStyleIdx="7" presStyleCnt="8"/>
      <dgm:spPr/>
      <dgm:t>
        <a:bodyPr/>
        <a:lstStyle/>
        <a:p>
          <a:pPr rtl="1"/>
          <a:endParaRPr lang="fa-IR"/>
        </a:p>
      </dgm:t>
    </dgm:pt>
    <dgm:pt modelId="{173596BF-0CF3-4785-AF33-C46F6C2D1D87}" type="pres">
      <dgm:prSet presAssocID="{A735DD57-9E3B-4F1E-B4B6-927C3D594C52}" presName="connTx" presStyleLbl="parChTrans1D4" presStyleIdx="7" presStyleCnt="8"/>
      <dgm:spPr/>
      <dgm:t>
        <a:bodyPr/>
        <a:lstStyle/>
        <a:p>
          <a:pPr rtl="1"/>
          <a:endParaRPr lang="fa-IR"/>
        </a:p>
      </dgm:t>
    </dgm:pt>
    <dgm:pt modelId="{561C6042-5B95-4F62-8626-21692E531A80}" type="pres">
      <dgm:prSet presAssocID="{B2018E1F-778D-4A6D-90E8-87AAA06A6B3D}" presName="root2" presStyleCnt="0"/>
      <dgm:spPr/>
    </dgm:pt>
    <dgm:pt modelId="{08B5BCCF-620E-4F22-8D52-D6EEE2EA03CC}" type="pres">
      <dgm:prSet presAssocID="{B2018E1F-778D-4A6D-90E8-87AAA06A6B3D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2020E6-9552-4E6D-8CFE-78A5E8E886D2}" type="pres">
      <dgm:prSet presAssocID="{B2018E1F-778D-4A6D-90E8-87AAA06A6B3D}" presName="level3hierChild" presStyleCnt="0"/>
      <dgm:spPr/>
    </dgm:pt>
  </dgm:ptLst>
  <dgm:cxnLst>
    <dgm:cxn modelId="{354AE9C3-8329-4C67-81CE-2FBC70D7FC0F}" type="presOf" srcId="{99DCC17E-BEE1-4FA2-9DDF-BE3D28A091A0}" destId="{5B3F0639-1D85-46FE-B95C-B3457246EB15}" srcOrd="1" destOrd="0" presId="urn:microsoft.com/office/officeart/2008/layout/HorizontalMultiLevelHierarchy"/>
    <dgm:cxn modelId="{05401396-254A-4C64-9217-0F326A403D96}" type="presOf" srcId="{7E5A9C39-FD9A-4543-B389-F72ED64264D5}" destId="{9D640891-1570-42A6-BB78-F4DC93F383ED}" srcOrd="0" destOrd="0" presId="urn:microsoft.com/office/officeart/2008/layout/HorizontalMultiLevelHierarchy"/>
    <dgm:cxn modelId="{D38E3616-998F-40CA-882A-18B7436B5681}" type="presOf" srcId="{77EA42AE-1A1D-489D-8CF1-694C834B1136}" destId="{DE4ADE20-E0AF-4FCC-8BC9-79DDFF27B77E}" srcOrd="0" destOrd="0" presId="urn:microsoft.com/office/officeart/2008/layout/HorizontalMultiLevelHierarchy"/>
    <dgm:cxn modelId="{71E7952A-E63A-49A0-88EA-AED6D23DFDBB}" type="presOf" srcId="{340B2A32-ABAC-4467-BA83-3660DF0C4CA9}" destId="{8D047D52-6DF8-4AE5-8C48-DA2B81982E1B}" srcOrd="0" destOrd="0" presId="urn:microsoft.com/office/officeart/2008/layout/HorizontalMultiLevelHierarchy"/>
    <dgm:cxn modelId="{67C1D3EF-2276-4904-AD7E-562814BBA0E1}" type="presOf" srcId="{B2018E1F-778D-4A6D-90E8-87AAA06A6B3D}" destId="{08B5BCCF-620E-4F22-8D52-D6EEE2EA03CC}" srcOrd="0" destOrd="0" presId="urn:microsoft.com/office/officeart/2008/layout/HorizontalMultiLevelHierarchy"/>
    <dgm:cxn modelId="{684EE6E5-CB08-4857-B735-73459D8572E1}" srcId="{96A18569-2886-45B2-831B-7A59992CEA45}" destId="{59531FF7-0358-4B01-8960-BF86C6329B73}" srcOrd="0" destOrd="0" parTransId="{116870C6-921B-46F1-AD9F-FD977FEB594F}" sibTransId="{333220BA-3CAF-4B42-8DD3-04FC5845371A}"/>
    <dgm:cxn modelId="{DECED38F-4620-41FE-8675-CC7C22BBE628}" type="presOf" srcId="{96A18569-2886-45B2-831B-7A59992CEA45}" destId="{4ACF6C40-AF31-40A3-852C-537D413AE24D}" srcOrd="0" destOrd="0" presId="urn:microsoft.com/office/officeart/2008/layout/HorizontalMultiLevelHierarchy"/>
    <dgm:cxn modelId="{B76A0574-F27F-49E0-BF65-666671EB44FE}" type="presOf" srcId="{4789E1D1-6E43-45B4-BFDA-A68E22BEC76C}" destId="{0D583444-7232-4CC4-8883-97F535D1F442}" srcOrd="0" destOrd="0" presId="urn:microsoft.com/office/officeart/2008/layout/HorizontalMultiLevelHierarchy"/>
    <dgm:cxn modelId="{D5935911-0382-4E49-9EC8-54EA19873697}" srcId="{D27F201F-039B-42F3-BD69-7AD133247BBF}" destId="{36002561-8FF7-41C6-9E77-8CC2BF0E64A6}" srcOrd="2" destOrd="0" parTransId="{31265941-D11E-4C98-B8B0-D020E9F7B07B}" sibTransId="{3143FB99-4362-4563-B395-173134A4661B}"/>
    <dgm:cxn modelId="{ABBFC1F5-63AD-4F9E-A1FF-8D10A7ED268B}" srcId="{02B59D61-0FD7-4016-9AE8-55523480FEE2}" destId="{1C4678C7-2507-41B6-BFF1-1AE8D25B4617}" srcOrd="0" destOrd="0" parTransId="{7E5A9C39-FD9A-4543-B389-F72ED64264D5}" sibTransId="{E8E098C9-ED5F-45E4-B608-A7784F1D747D}"/>
    <dgm:cxn modelId="{D1FEB788-F319-473D-A9D7-336F3055C390}" type="presOf" srcId="{698EB66C-C6D8-4509-BFA7-65226F4C38D8}" destId="{B933094F-FEF3-46C7-9254-A91A36CF05D2}" srcOrd="0" destOrd="0" presId="urn:microsoft.com/office/officeart/2008/layout/HorizontalMultiLevelHierarchy"/>
    <dgm:cxn modelId="{AD612D01-720C-4012-A0B0-97E4D6478D58}" type="presOf" srcId="{A10B2EAC-A9B1-4466-9C63-F04F9641D81A}" destId="{93A462AD-3E90-4BED-B304-C56B979655A5}" srcOrd="1" destOrd="0" presId="urn:microsoft.com/office/officeart/2008/layout/HorizontalMultiLevelHierarchy"/>
    <dgm:cxn modelId="{452E2EF9-5595-4B77-8CE0-B1FC636A7D9D}" type="presOf" srcId="{E0182C2F-D930-4535-8AFF-8E7B4937BA58}" destId="{1478521E-6965-4866-B13E-BBBBCBE367D6}" srcOrd="1" destOrd="0" presId="urn:microsoft.com/office/officeart/2008/layout/HorizontalMultiLevelHierarchy"/>
    <dgm:cxn modelId="{C92FA402-AA17-4CDC-BC30-221353C3D1A4}" type="presOf" srcId="{185C9A76-6DDD-4B67-96D6-258022D3D5C5}" destId="{C1268297-8321-4497-909E-843C9F280457}" srcOrd="0" destOrd="0" presId="urn:microsoft.com/office/officeart/2008/layout/HorizontalMultiLevelHierarchy"/>
    <dgm:cxn modelId="{99291788-C8BB-4CC0-88CA-95F9982AB201}" srcId="{59531FF7-0358-4B01-8960-BF86C6329B73}" destId="{D27F201F-039B-42F3-BD69-7AD133247BBF}" srcOrd="0" destOrd="0" parTransId="{77EA42AE-1A1D-489D-8CF1-694C834B1136}" sibTransId="{222CAD41-F451-4C01-9912-26B25A41A30C}"/>
    <dgm:cxn modelId="{3C969CD2-3753-4345-80AC-FEDCD783A50A}" type="presOf" srcId="{02B59D61-0FD7-4016-9AE8-55523480FEE2}" destId="{ECF2B527-2F05-4F05-83B9-78F097425D29}" srcOrd="0" destOrd="0" presId="urn:microsoft.com/office/officeart/2008/layout/HorizontalMultiLevelHierarchy"/>
    <dgm:cxn modelId="{68E810DE-910D-41E3-B040-94BA8BFAF708}" type="presOf" srcId="{FC543151-3EEB-4595-A5A7-AEDFEC29BB3E}" destId="{A222D201-D802-40E3-ABCF-14E8E82917E7}" srcOrd="0" destOrd="0" presId="urn:microsoft.com/office/officeart/2008/layout/HorizontalMultiLevelHierarchy"/>
    <dgm:cxn modelId="{67D19439-D8B0-477A-A13B-CDA6EBF8A229}" type="presOf" srcId="{77EA42AE-1A1D-489D-8CF1-694C834B1136}" destId="{68454D35-DC2E-43AE-A224-1C85556BBF38}" srcOrd="1" destOrd="0" presId="urn:microsoft.com/office/officeart/2008/layout/HorizontalMultiLevelHierarchy"/>
    <dgm:cxn modelId="{429438F7-39C7-4040-A3F3-E94551BE97B8}" srcId="{D27F201F-039B-42F3-BD69-7AD133247BBF}" destId="{8123427B-1BAE-4A9D-9E22-A4D140A6F543}" srcOrd="0" destOrd="0" parTransId="{E0182C2F-D930-4535-8AFF-8E7B4937BA58}" sibTransId="{E5E3DD29-90A0-4F5E-9D86-D91667A77A8E}"/>
    <dgm:cxn modelId="{10A34F98-80AA-43D9-8BEA-6EB5A4FAFA90}" type="presOf" srcId="{306D2194-5C1F-422B-9530-A46259B71198}" destId="{55838DF7-BD00-49D7-975A-A9EB49539F47}" srcOrd="1" destOrd="0" presId="urn:microsoft.com/office/officeart/2008/layout/HorizontalMultiLevelHierarchy"/>
    <dgm:cxn modelId="{7C199341-94A6-468A-9634-4B439D2FB8E9}" type="presOf" srcId="{340B2A32-ABAC-4467-BA83-3660DF0C4CA9}" destId="{C544751E-B786-4439-98F8-952A84588E6B}" srcOrd="1" destOrd="0" presId="urn:microsoft.com/office/officeart/2008/layout/HorizontalMultiLevelHierarchy"/>
    <dgm:cxn modelId="{73C3E569-BC5E-49EE-8281-214346CB3C00}" srcId="{36002561-8FF7-41C6-9E77-8CC2BF0E64A6}" destId="{B2018E1F-778D-4A6D-90E8-87AAA06A6B3D}" srcOrd="1" destOrd="0" parTransId="{A735DD57-9E3B-4F1E-B4B6-927C3D594C52}" sibTransId="{606A1C65-060C-48E9-81F9-6E08DA6B6F9E}"/>
    <dgm:cxn modelId="{12FB1710-6A74-4011-B71B-DC20CE9226EB}" type="presOf" srcId="{0D324713-FCB8-4A31-B757-FE184FBFA882}" destId="{1C10FC89-0D1F-4695-8417-2F09F8ECA3C0}" srcOrd="1" destOrd="0" presId="urn:microsoft.com/office/officeart/2008/layout/HorizontalMultiLevelHierarchy"/>
    <dgm:cxn modelId="{CC4099E9-F586-4083-AC4B-8121BF27F226}" type="presOf" srcId="{0D324713-FCB8-4A31-B757-FE184FBFA882}" destId="{335E27D2-637F-4C12-A63C-9577726AA5A5}" srcOrd="0" destOrd="0" presId="urn:microsoft.com/office/officeart/2008/layout/HorizontalMultiLevelHierarchy"/>
    <dgm:cxn modelId="{FF655B25-B3E6-459A-8D27-2ABF986D128E}" type="presOf" srcId="{1C4678C7-2507-41B6-BFF1-1AE8D25B4617}" destId="{5B5701E8-D0E0-431E-8924-6A048D541F11}" srcOrd="0" destOrd="0" presId="urn:microsoft.com/office/officeart/2008/layout/HorizontalMultiLevelHierarchy"/>
    <dgm:cxn modelId="{37E18D98-BF5E-4E5F-9226-D31A4153BC0B}" type="presOf" srcId="{8123427B-1BAE-4A9D-9E22-A4D140A6F543}" destId="{F15D2BD0-B0C6-4C8F-8393-46679A1B7153}" srcOrd="0" destOrd="0" presId="urn:microsoft.com/office/officeart/2008/layout/HorizontalMultiLevelHierarchy"/>
    <dgm:cxn modelId="{6AF15618-48BB-4A20-9074-D9D8A20E8BB3}" type="presOf" srcId="{59531FF7-0358-4B01-8960-BF86C6329B73}" destId="{B3571CEA-E01C-4CFB-BCC2-A4BA837F22DE}" srcOrd="0" destOrd="0" presId="urn:microsoft.com/office/officeart/2008/layout/HorizontalMultiLevelHierarchy"/>
    <dgm:cxn modelId="{0803CFDE-1431-4696-92B5-E8B3A109FEF0}" type="presOf" srcId="{FC543151-3EEB-4595-A5A7-AEDFEC29BB3E}" destId="{AC26F040-5327-4EC8-800D-608300A328D3}" srcOrd="1" destOrd="0" presId="urn:microsoft.com/office/officeart/2008/layout/HorizontalMultiLevelHierarchy"/>
    <dgm:cxn modelId="{05E94684-84C5-4891-882B-0E21E58B6E40}" type="presOf" srcId="{A8A45313-400F-4246-AD58-4684B7033897}" destId="{9009E584-228E-412E-9D5B-053219BE5E4B}" srcOrd="0" destOrd="0" presId="urn:microsoft.com/office/officeart/2008/layout/HorizontalMultiLevelHierarchy"/>
    <dgm:cxn modelId="{9BB0E418-8987-4F20-9CA9-FF73EAFDC721}" type="presOf" srcId="{99DCC17E-BEE1-4FA2-9DDF-BE3D28A091A0}" destId="{471AD001-325F-4BAA-8D79-508AA4DA8B2D}" srcOrd="0" destOrd="0" presId="urn:microsoft.com/office/officeart/2008/layout/HorizontalMultiLevelHierarchy"/>
    <dgm:cxn modelId="{B9AA0265-612C-478A-8172-C591CF14149D}" type="presOf" srcId="{E0182C2F-D930-4535-8AFF-8E7B4937BA58}" destId="{2BBD7AFF-181C-472C-8D2E-E8E8957B3051}" srcOrd="0" destOrd="0" presId="urn:microsoft.com/office/officeart/2008/layout/HorizontalMultiLevelHierarchy"/>
    <dgm:cxn modelId="{D7991920-924E-40D4-87E4-448D32E4C1C1}" type="presOf" srcId="{F3AA1838-CE6B-4EB6-893F-40953C66DDD0}" destId="{65FA6C71-9EA4-4237-8C30-ECEB4F2AA808}" srcOrd="0" destOrd="0" presId="urn:microsoft.com/office/officeart/2008/layout/HorizontalMultiLevelHierarchy"/>
    <dgm:cxn modelId="{CDC537FE-CD24-4E78-A08A-7EC64F733D4D}" type="presOf" srcId="{6F30EF0A-72DC-4D72-A424-EA4AA81D66A1}" destId="{D228148E-9150-4DFF-B6C2-71AEED91FFA4}" srcOrd="0" destOrd="0" presId="urn:microsoft.com/office/officeart/2008/layout/HorizontalMultiLevelHierarchy"/>
    <dgm:cxn modelId="{E2D2695C-C156-4235-ACDE-3D70E09E7FCC}" type="presOf" srcId="{AE4E7EB3-35D0-47B3-9CE9-6ED064F4F28E}" destId="{23B4B77C-1580-4BEE-A194-E3BEE513079B}" srcOrd="0" destOrd="0" presId="urn:microsoft.com/office/officeart/2008/layout/HorizontalMultiLevelHierarchy"/>
    <dgm:cxn modelId="{BFD52B38-8E51-4DC6-84B2-411859DC6C14}" type="presOf" srcId="{31265941-D11E-4C98-B8B0-D020E9F7B07B}" destId="{79A00273-4139-445A-ACB8-D8CEB9281776}" srcOrd="0" destOrd="0" presId="urn:microsoft.com/office/officeart/2008/layout/HorizontalMultiLevelHierarchy"/>
    <dgm:cxn modelId="{346D70A5-B358-4600-AE36-68E33730565A}" type="presOf" srcId="{306D2194-5C1F-422B-9530-A46259B71198}" destId="{18306F4E-CB63-4436-BEE2-23B1AC293AE5}" srcOrd="0" destOrd="0" presId="urn:microsoft.com/office/officeart/2008/layout/HorizontalMultiLevelHierarchy"/>
    <dgm:cxn modelId="{4797C59A-8A8F-4A7B-B9C8-56D57F2A4623}" type="presOf" srcId="{D27F201F-039B-42F3-BD69-7AD133247BBF}" destId="{65D41D37-FBD6-4573-B4C6-D992BBA2BBC6}" srcOrd="0" destOrd="0" presId="urn:microsoft.com/office/officeart/2008/layout/HorizontalMultiLevelHierarchy"/>
    <dgm:cxn modelId="{56E6A82C-739E-4FC0-80B9-11F78C0547BF}" type="presOf" srcId="{36002561-8FF7-41C6-9E77-8CC2BF0E64A6}" destId="{382EB034-CC20-429C-A936-C0137A451A15}" srcOrd="0" destOrd="0" presId="urn:microsoft.com/office/officeart/2008/layout/HorizontalMultiLevelHierarchy"/>
    <dgm:cxn modelId="{EAB99BA9-83A9-4F5E-B295-2FC71E721AB6}" srcId="{4789E1D1-6E43-45B4-BFDA-A68E22BEC76C}" destId="{AE4E7EB3-35D0-47B3-9CE9-6ED064F4F28E}" srcOrd="1" destOrd="0" parTransId="{340B2A32-ABAC-4467-BA83-3660DF0C4CA9}" sibTransId="{EBBB536D-C46C-4488-888D-D428407A202D}"/>
    <dgm:cxn modelId="{F7B343C7-37A6-4AF4-B771-EABC00C14992}" type="presOf" srcId="{A735DD57-9E3B-4F1E-B4B6-927C3D594C52}" destId="{8A4F8AF5-FF7C-47DF-AB14-7D79EE9C75AF}" srcOrd="0" destOrd="0" presId="urn:microsoft.com/office/officeart/2008/layout/HorizontalMultiLevelHierarchy"/>
    <dgm:cxn modelId="{BF18754A-4E2D-4BDD-9A9A-2AB8520E4E99}" type="presOf" srcId="{A735DD57-9E3B-4F1E-B4B6-927C3D594C52}" destId="{173596BF-0CF3-4785-AF33-C46F6C2D1D87}" srcOrd="1" destOrd="0" presId="urn:microsoft.com/office/officeart/2008/layout/HorizontalMultiLevelHierarchy"/>
    <dgm:cxn modelId="{22BAC7FC-D0EF-476B-86FC-F34D9D1EC1CE}" srcId="{8123427B-1BAE-4A9D-9E22-A4D140A6F543}" destId="{698EB66C-C6D8-4509-BFA7-65226F4C38D8}" srcOrd="0" destOrd="0" parTransId="{306D2194-5C1F-422B-9530-A46259B71198}" sibTransId="{879F515C-F0B6-4AF6-AF63-F406D65790E1}"/>
    <dgm:cxn modelId="{6BB46BB8-25FA-4E31-B518-4DF6F30E19A7}" type="presOf" srcId="{7E5A9C39-FD9A-4543-B389-F72ED64264D5}" destId="{14D2DD4F-E3C8-4057-9781-72C1E7216545}" srcOrd="1" destOrd="0" presId="urn:microsoft.com/office/officeart/2008/layout/HorizontalMultiLevelHierarchy"/>
    <dgm:cxn modelId="{A6A3292F-C2FD-4E4F-A6A4-FD6FADDF8D4E}" type="presOf" srcId="{A8A45313-400F-4246-AD58-4684B7033897}" destId="{CE000049-D68F-49E7-952F-9E94BEDD9D5A}" srcOrd="1" destOrd="0" presId="urn:microsoft.com/office/officeart/2008/layout/HorizontalMultiLevelHierarchy"/>
    <dgm:cxn modelId="{DF8405E2-527E-4C5B-8DAC-8196722B5585}" srcId="{698EB66C-C6D8-4509-BFA7-65226F4C38D8}" destId="{6F30EF0A-72DC-4D72-A424-EA4AA81D66A1}" srcOrd="0" destOrd="0" parTransId="{FC543151-3EEB-4595-A5A7-AEDFEC29BB3E}" sibTransId="{34E76BE5-14BA-4519-882E-B241C5EA5669}"/>
    <dgm:cxn modelId="{9CFCADC8-17E6-4C15-876F-187D596622BA}" srcId="{36002561-8FF7-41C6-9E77-8CC2BF0E64A6}" destId="{185C9A76-6DDD-4B67-96D6-258022D3D5C5}" srcOrd="0" destOrd="0" parTransId="{A8A45313-400F-4246-AD58-4684B7033897}" sibTransId="{C4DB4EDA-33DC-494F-AB71-3749E783217A}"/>
    <dgm:cxn modelId="{857F1699-3434-43B0-B18F-3343EEBA122A}" srcId="{D27F201F-039B-42F3-BD69-7AD133247BBF}" destId="{4789E1D1-6E43-45B4-BFDA-A68E22BEC76C}" srcOrd="1" destOrd="0" parTransId="{0D324713-FCB8-4A31-B757-FE184FBFA882}" sibTransId="{B49346FA-D75C-4391-980E-4DB0D66CBCC4}"/>
    <dgm:cxn modelId="{9E9CB497-4337-4ED8-B682-0B089AC3EC88}" type="presOf" srcId="{31265941-D11E-4C98-B8B0-D020E9F7B07B}" destId="{2FAA3BDD-32CB-40B8-AC0E-7E18F25A4A28}" srcOrd="1" destOrd="0" presId="urn:microsoft.com/office/officeart/2008/layout/HorizontalMultiLevelHierarchy"/>
    <dgm:cxn modelId="{18D5B03D-8032-4669-AD3C-305C49736279}" srcId="{4789E1D1-6E43-45B4-BFDA-A68E22BEC76C}" destId="{02B59D61-0FD7-4016-9AE8-55523480FEE2}" srcOrd="0" destOrd="0" parTransId="{A10B2EAC-A9B1-4466-9C63-F04F9641D81A}" sibTransId="{44CBF70A-0607-41CC-993E-E5F43FE8E04F}"/>
    <dgm:cxn modelId="{B3B89048-D3D4-432C-B5C4-70131626C28B}" srcId="{185C9A76-6DDD-4B67-96D6-258022D3D5C5}" destId="{F3AA1838-CE6B-4EB6-893F-40953C66DDD0}" srcOrd="0" destOrd="0" parTransId="{99DCC17E-BEE1-4FA2-9DDF-BE3D28A091A0}" sibTransId="{7EE3FD0A-EB60-42A6-8D5F-0E3F4E7EA5F2}"/>
    <dgm:cxn modelId="{B26A05EC-03B2-4CA8-A7B2-51F799BBF469}" type="presOf" srcId="{A10B2EAC-A9B1-4466-9C63-F04F9641D81A}" destId="{7C69F7BB-9157-4EC0-AE3A-8D7B8D34F9E5}" srcOrd="0" destOrd="0" presId="urn:microsoft.com/office/officeart/2008/layout/HorizontalMultiLevelHierarchy"/>
    <dgm:cxn modelId="{0A169AC1-044A-440D-AC21-FAC9925F26E3}" type="presParOf" srcId="{4ACF6C40-AF31-40A3-852C-537D413AE24D}" destId="{C3595C78-43D4-46D5-9288-E530F22986F4}" srcOrd="0" destOrd="0" presId="urn:microsoft.com/office/officeart/2008/layout/HorizontalMultiLevelHierarchy"/>
    <dgm:cxn modelId="{3C2774F6-A8E8-4A81-A3B3-42DD2E5A84D2}" type="presParOf" srcId="{C3595C78-43D4-46D5-9288-E530F22986F4}" destId="{B3571CEA-E01C-4CFB-BCC2-A4BA837F22DE}" srcOrd="0" destOrd="0" presId="urn:microsoft.com/office/officeart/2008/layout/HorizontalMultiLevelHierarchy"/>
    <dgm:cxn modelId="{592E5A9F-403E-45FD-BCEF-71007221759F}" type="presParOf" srcId="{C3595C78-43D4-46D5-9288-E530F22986F4}" destId="{A2415907-2B8C-4504-870D-5EB30450C05E}" srcOrd="1" destOrd="0" presId="urn:microsoft.com/office/officeart/2008/layout/HorizontalMultiLevelHierarchy"/>
    <dgm:cxn modelId="{2EF26C30-A7E4-47B3-BF8C-D2610436F7A0}" type="presParOf" srcId="{A2415907-2B8C-4504-870D-5EB30450C05E}" destId="{DE4ADE20-E0AF-4FCC-8BC9-79DDFF27B77E}" srcOrd="0" destOrd="0" presId="urn:microsoft.com/office/officeart/2008/layout/HorizontalMultiLevelHierarchy"/>
    <dgm:cxn modelId="{5EF57B89-B767-4575-BE0A-BA8F0147DC44}" type="presParOf" srcId="{DE4ADE20-E0AF-4FCC-8BC9-79DDFF27B77E}" destId="{68454D35-DC2E-43AE-A224-1C85556BBF38}" srcOrd="0" destOrd="0" presId="urn:microsoft.com/office/officeart/2008/layout/HorizontalMultiLevelHierarchy"/>
    <dgm:cxn modelId="{339C5FDB-9485-4AE0-9C3E-3E844BDEBA23}" type="presParOf" srcId="{A2415907-2B8C-4504-870D-5EB30450C05E}" destId="{5639B071-7C81-468F-91B9-F1B7152E7E06}" srcOrd="1" destOrd="0" presId="urn:microsoft.com/office/officeart/2008/layout/HorizontalMultiLevelHierarchy"/>
    <dgm:cxn modelId="{08B9DF31-5291-4A25-8977-3E03FFEF8B63}" type="presParOf" srcId="{5639B071-7C81-468F-91B9-F1B7152E7E06}" destId="{65D41D37-FBD6-4573-B4C6-D992BBA2BBC6}" srcOrd="0" destOrd="0" presId="urn:microsoft.com/office/officeart/2008/layout/HorizontalMultiLevelHierarchy"/>
    <dgm:cxn modelId="{4DDA15CC-E0A7-41AB-9812-57665E4BB4AD}" type="presParOf" srcId="{5639B071-7C81-468F-91B9-F1B7152E7E06}" destId="{6305ACEA-ADBA-43B2-A78F-5E46986E513E}" srcOrd="1" destOrd="0" presId="urn:microsoft.com/office/officeart/2008/layout/HorizontalMultiLevelHierarchy"/>
    <dgm:cxn modelId="{036F0A45-A20C-49DF-BA2A-CDC9581043B4}" type="presParOf" srcId="{6305ACEA-ADBA-43B2-A78F-5E46986E513E}" destId="{2BBD7AFF-181C-472C-8D2E-E8E8957B3051}" srcOrd="0" destOrd="0" presId="urn:microsoft.com/office/officeart/2008/layout/HorizontalMultiLevelHierarchy"/>
    <dgm:cxn modelId="{FE7F380A-DBE5-4504-9E09-DF556CBC6F2A}" type="presParOf" srcId="{2BBD7AFF-181C-472C-8D2E-E8E8957B3051}" destId="{1478521E-6965-4866-B13E-BBBBCBE367D6}" srcOrd="0" destOrd="0" presId="urn:microsoft.com/office/officeart/2008/layout/HorizontalMultiLevelHierarchy"/>
    <dgm:cxn modelId="{A5DB67E6-BEC1-4CE1-ABC9-4DA27CEC4E7C}" type="presParOf" srcId="{6305ACEA-ADBA-43B2-A78F-5E46986E513E}" destId="{F765E97F-192E-45CC-A332-1C0A38395F58}" srcOrd="1" destOrd="0" presId="urn:microsoft.com/office/officeart/2008/layout/HorizontalMultiLevelHierarchy"/>
    <dgm:cxn modelId="{6283671E-F142-4779-8DB2-BC224904648C}" type="presParOf" srcId="{F765E97F-192E-45CC-A332-1C0A38395F58}" destId="{F15D2BD0-B0C6-4C8F-8393-46679A1B7153}" srcOrd="0" destOrd="0" presId="urn:microsoft.com/office/officeart/2008/layout/HorizontalMultiLevelHierarchy"/>
    <dgm:cxn modelId="{9C92E9F1-4FB6-4D17-B79D-547E3671A928}" type="presParOf" srcId="{F765E97F-192E-45CC-A332-1C0A38395F58}" destId="{3DC3AD96-59A4-49C4-9833-B17C45ECA947}" srcOrd="1" destOrd="0" presId="urn:microsoft.com/office/officeart/2008/layout/HorizontalMultiLevelHierarchy"/>
    <dgm:cxn modelId="{FD6036F8-84C7-477C-AB6C-D94962FE2935}" type="presParOf" srcId="{3DC3AD96-59A4-49C4-9833-B17C45ECA947}" destId="{18306F4E-CB63-4436-BEE2-23B1AC293AE5}" srcOrd="0" destOrd="0" presId="urn:microsoft.com/office/officeart/2008/layout/HorizontalMultiLevelHierarchy"/>
    <dgm:cxn modelId="{C9F82101-4C9D-43EB-B7E3-CE63E44D94CC}" type="presParOf" srcId="{18306F4E-CB63-4436-BEE2-23B1AC293AE5}" destId="{55838DF7-BD00-49D7-975A-A9EB49539F47}" srcOrd="0" destOrd="0" presId="urn:microsoft.com/office/officeart/2008/layout/HorizontalMultiLevelHierarchy"/>
    <dgm:cxn modelId="{27F5F6A5-5109-4517-B102-F5FEBF5D129F}" type="presParOf" srcId="{3DC3AD96-59A4-49C4-9833-B17C45ECA947}" destId="{860DDCD9-4ACA-4F9E-901B-AE1738313D72}" srcOrd="1" destOrd="0" presId="urn:microsoft.com/office/officeart/2008/layout/HorizontalMultiLevelHierarchy"/>
    <dgm:cxn modelId="{F60582D4-A9F1-4BF9-8FB0-52BF0DD51F97}" type="presParOf" srcId="{860DDCD9-4ACA-4F9E-901B-AE1738313D72}" destId="{B933094F-FEF3-46C7-9254-A91A36CF05D2}" srcOrd="0" destOrd="0" presId="urn:microsoft.com/office/officeart/2008/layout/HorizontalMultiLevelHierarchy"/>
    <dgm:cxn modelId="{F1BF68F6-79C5-4120-84EA-AEEA508040FD}" type="presParOf" srcId="{860DDCD9-4ACA-4F9E-901B-AE1738313D72}" destId="{AC2FA200-23FA-4A8B-B19F-742B24718320}" srcOrd="1" destOrd="0" presId="urn:microsoft.com/office/officeart/2008/layout/HorizontalMultiLevelHierarchy"/>
    <dgm:cxn modelId="{DE9F61E8-FCAF-4E51-B414-25FB925F261C}" type="presParOf" srcId="{AC2FA200-23FA-4A8B-B19F-742B24718320}" destId="{A222D201-D802-40E3-ABCF-14E8E82917E7}" srcOrd="0" destOrd="0" presId="urn:microsoft.com/office/officeart/2008/layout/HorizontalMultiLevelHierarchy"/>
    <dgm:cxn modelId="{E9F8E5E4-FF23-4FA0-94BC-7ADB526F00E0}" type="presParOf" srcId="{A222D201-D802-40E3-ABCF-14E8E82917E7}" destId="{AC26F040-5327-4EC8-800D-608300A328D3}" srcOrd="0" destOrd="0" presId="urn:microsoft.com/office/officeart/2008/layout/HorizontalMultiLevelHierarchy"/>
    <dgm:cxn modelId="{35CD7534-A241-4530-94AB-424108E41F2A}" type="presParOf" srcId="{AC2FA200-23FA-4A8B-B19F-742B24718320}" destId="{990C6FA2-E53D-4908-8F4A-E17580EDE6AF}" srcOrd="1" destOrd="0" presId="urn:microsoft.com/office/officeart/2008/layout/HorizontalMultiLevelHierarchy"/>
    <dgm:cxn modelId="{CD281DC0-B10B-46E2-8994-AAC9362D3C4B}" type="presParOf" srcId="{990C6FA2-E53D-4908-8F4A-E17580EDE6AF}" destId="{D228148E-9150-4DFF-B6C2-71AEED91FFA4}" srcOrd="0" destOrd="0" presId="urn:microsoft.com/office/officeart/2008/layout/HorizontalMultiLevelHierarchy"/>
    <dgm:cxn modelId="{60EF7C2C-ACDE-4F9C-B822-238836D1E1FD}" type="presParOf" srcId="{990C6FA2-E53D-4908-8F4A-E17580EDE6AF}" destId="{4E7E3914-67FB-403E-811D-4DE2C5819794}" srcOrd="1" destOrd="0" presId="urn:microsoft.com/office/officeart/2008/layout/HorizontalMultiLevelHierarchy"/>
    <dgm:cxn modelId="{2EED1944-1D6D-4280-B523-AA3744657706}" type="presParOf" srcId="{6305ACEA-ADBA-43B2-A78F-5E46986E513E}" destId="{335E27D2-637F-4C12-A63C-9577726AA5A5}" srcOrd="2" destOrd="0" presId="urn:microsoft.com/office/officeart/2008/layout/HorizontalMultiLevelHierarchy"/>
    <dgm:cxn modelId="{AE3F07F4-1632-43AB-815E-D7374D3765CC}" type="presParOf" srcId="{335E27D2-637F-4C12-A63C-9577726AA5A5}" destId="{1C10FC89-0D1F-4695-8417-2F09F8ECA3C0}" srcOrd="0" destOrd="0" presId="urn:microsoft.com/office/officeart/2008/layout/HorizontalMultiLevelHierarchy"/>
    <dgm:cxn modelId="{4FE3D340-7814-44A5-9FDC-76D84DB4A492}" type="presParOf" srcId="{6305ACEA-ADBA-43B2-A78F-5E46986E513E}" destId="{E5F6D9B7-8933-48E6-9072-A03AF8324F27}" srcOrd="3" destOrd="0" presId="urn:microsoft.com/office/officeart/2008/layout/HorizontalMultiLevelHierarchy"/>
    <dgm:cxn modelId="{78B528A3-4C6F-4077-BE90-A4CD5C6307AD}" type="presParOf" srcId="{E5F6D9B7-8933-48E6-9072-A03AF8324F27}" destId="{0D583444-7232-4CC4-8883-97F535D1F442}" srcOrd="0" destOrd="0" presId="urn:microsoft.com/office/officeart/2008/layout/HorizontalMultiLevelHierarchy"/>
    <dgm:cxn modelId="{04E48745-3F4A-412F-8832-40D06BB875F1}" type="presParOf" srcId="{E5F6D9B7-8933-48E6-9072-A03AF8324F27}" destId="{893278CD-6FA7-4BF1-9182-14AB1798C676}" srcOrd="1" destOrd="0" presId="urn:microsoft.com/office/officeart/2008/layout/HorizontalMultiLevelHierarchy"/>
    <dgm:cxn modelId="{D4C8BB7D-2853-47E8-8A57-14D2C543D185}" type="presParOf" srcId="{893278CD-6FA7-4BF1-9182-14AB1798C676}" destId="{7C69F7BB-9157-4EC0-AE3A-8D7B8D34F9E5}" srcOrd="0" destOrd="0" presId="urn:microsoft.com/office/officeart/2008/layout/HorizontalMultiLevelHierarchy"/>
    <dgm:cxn modelId="{9A4ECC79-1E4D-48F5-80CB-65DE9B8ABB73}" type="presParOf" srcId="{7C69F7BB-9157-4EC0-AE3A-8D7B8D34F9E5}" destId="{93A462AD-3E90-4BED-B304-C56B979655A5}" srcOrd="0" destOrd="0" presId="urn:microsoft.com/office/officeart/2008/layout/HorizontalMultiLevelHierarchy"/>
    <dgm:cxn modelId="{4B0926AA-4585-46F0-98BA-128E2D010EB3}" type="presParOf" srcId="{893278CD-6FA7-4BF1-9182-14AB1798C676}" destId="{C5224789-49C5-4DC8-AF1E-51A9B4B52CB4}" srcOrd="1" destOrd="0" presId="urn:microsoft.com/office/officeart/2008/layout/HorizontalMultiLevelHierarchy"/>
    <dgm:cxn modelId="{30C4BE52-8DEE-44B8-A533-9168ED3F987F}" type="presParOf" srcId="{C5224789-49C5-4DC8-AF1E-51A9B4B52CB4}" destId="{ECF2B527-2F05-4F05-83B9-78F097425D29}" srcOrd="0" destOrd="0" presId="urn:microsoft.com/office/officeart/2008/layout/HorizontalMultiLevelHierarchy"/>
    <dgm:cxn modelId="{CD7A3F71-C341-4DAC-9B2E-98E96F246B20}" type="presParOf" srcId="{C5224789-49C5-4DC8-AF1E-51A9B4B52CB4}" destId="{1BB548AA-83DE-4F14-A3B0-07D98602B688}" srcOrd="1" destOrd="0" presId="urn:microsoft.com/office/officeart/2008/layout/HorizontalMultiLevelHierarchy"/>
    <dgm:cxn modelId="{3C1CD8CD-6AF3-46DF-BBBB-1EF6FE63BBFA}" type="presParOf" srcId="{1BB548AA-83DE-4F14-A3B0-07D98602B688}" destId="{9D640891-1570-42A6-BB78-F4DC93F383ED}" srcOrd="0" destOrd="0" presId="urn:microsoft.com/office/officeart/2008/layout/HorizontalMultiLevelHierarchy"/>
    <dgm:cxn modelId="{C7532A20-3088-4DB1-8BD3-5DF0916B121A}" type="presParOf" srcId="{9D640891-1570-42A6-BB78-F4DC93F383ED}" destId="{14D2DD4F-E3C8-4057-9781-72C1E7216545}" srcOrd="0" destOrd="0" presId="urn:microsoft.com/office/officeart/2008/layout/HorizontalMultiLevelHierarchy"/>
    <dgm:cxn modelId="{4B85C0A3-FA7D-4A06-9D12-341727C557D5}" type="presParOf" srcId="{1BB548AA-83DE-4F14-A3B0-07D98602B688}" destId="{150E25E3-3222-4BED-ABF8-AE7CC2C6478D}" srcOrd="1" destOrd="0" presId="urn:microsoft.com/office/officeart/2008/layout/HorizontalMultiLevelHierarchy"/>
    <dgm:cxn modelId="{0A4A7C4A-F732-4494-B59B-9FBB4C02F43A}" type="presParOf" srcId="{150E25E3-3222-4BED-ABF8-AE7CC2C6478D}" destId="{5B5701E8-D0E0-431E-8924-6A048D541F11}" srcOrd="0" destOrd="0" presId="urn:microsoft.com/office/officeart/2008/layout/HorizontalMultiLevelHierarchy"/>
    <dgm:cxn modelId="{08A88FDD-7C4A-41F2-9B28-B268FE8223F5}" type="presParOf" srcId="{150E25E3-3222-4BED-ABF8-AE7CC2C6478D}" destId="{920633F0-80CF-4C8C-98FD-E5C78080EAFA}" srcOrd="1" destOrd="0" presId="urn:microsoft.com/office/officeart/2008/layout/HorizontalMultiLevelHierarchy"/>
    <dgm:cxn modelId="{A566C971-58CD-4627-87FE-E389BB827254}" type="presParOf" srcId="{893278CD-6FA7-4BF1-9182-14AB1798C676}" destId="{8D047D52-6DF8-4AE5-8C48-DA2B81982E1B}" srcOrd="2" destOrd="0" presId="urn:microsoft.com/office/officeart/2008/layout/HorizontalMultiLevelHierarchy"/>
    <dgm:cxn modelId="{E9F89511-FCBC-4318-BB10-492E9E7D8772}" type="presParOf" srcId="{8D047D52-6DF8-4AE5-8C48-DA2B81982E1B}" destId="{C544751E-B786-4439-98F8-952A84588E6B}" srcOrd="0" destOrd="0" presId="urn:microsoft.com/office/officeart/2008/layout/HorizontalMultiLevelHierarchy"/>
    <dgm:cxn modelId="{6F72B1AF-20D2-46AE-AF91-6A6A136BB7D7}" type="presParOf" srcId="{893278CD-6FA7-4BF1-9182-14AB1798C676}" destId="{9BD2190E-E7A6-42CC-8EED-63E8676E7F74}" srcOrd="3" destOrd="0" presId="urn:microsoft.com/office/officeart/2008/layout/HorizontalMultiLevelHierarchy"/>
    <dgm:cxn modelId="{FD3FE73B-A2C0-4CA6-A776-142045A6C860}" type="presParOf" srcId="{9BD2190E-E7A6-42CC-8EED-63E8676E7F74}" destId="{23B4B77C-1580-4BEE-A194-E3BEE513079B}" srcOrd="0" destOrd="0" presId="urn:microsoft.com/office/officeart/2008/layout/HorizontalMultiLevelHierarchy"/>
    <dgm:cxn modelId="{E502A8B0-29CA-4EAA-BE2A-80C409B4610C}" type="presParOf" srcId="{9BD2190E-E7A6-42CC-8EED-63E8676E7F74}" destId="{995ECC15-CD67-4058-84BD-2CF34B7DF588}" srcOrd="1" destOrd="0" presId="urn:microsoft.com/office/officeart/2008/layout/HorizontalMultiLevelHierarchy"/>
    <dgm:cxn modelId="{03BAE2F5-5BA1-4AD0-BCED-6F63FAA4D3E2}" type="presParOf" srcId="{6305ACEA-ADBA-43B2-A78F-5E46986E513E}" destId="{79A00273-4139-445A-ACB8-D8CEB9281776}" srcOrd="4" destOrd="0" presId="urn:microsoft.com/office/officeart/2008/layout/HorizontalMultiLevelHierarchy"/>
    <dgm:cxn modelId="{670387B5-2A08-4381-AC53-82A14443A500}" type="presParOf" srcId="{79A00273-4139-445A-ACB8-D8CEB9281776}" destId="{2FAA3BDD-32CB-40B8-AC0E-7E18F25A4A28}" srcOrd="0" destOrd="0" presId="urn:microsoft.com/office/officeart/2008/layout/HorizontalMultiLevelHierarchy"/>
    <dgm:cxn modelId="{7282736D-9278-4FA1-86AB-D7DD8AEBB742}" type="presParOf" srcId="{6305ACEA-ADBA-43B2-A78F-5E46986E513E}" destId="{FEF5086A-CDAC-4C95-BCC7-A48BE2DCA617}" srcOrd="5" destOrd="0" presId="urn:microsoft.com/office/officeart/2008/layout/HorizontalMultiLevelHierarchy"/>
    <dgm:cxn modelId="{980AB173-8E2F-4A18-A9DF-D1D315C8B717}" type="presParOf" srcId="{FEF5086A-CDAC-4C95-BCC7-A48BE2DCA617}" destId="{382EB034-CC20-429C-A936-C0137A451A15}" srcOrd="0" destOrd="0" presId="urn:microsoft.com/office/officeart/2008/layout/HorizontalMultiLevelHierarchy"/>
    <dgm:cxn modelId="{68A6F58E-65D6-45FA-9D93-DD71E1F37C51}" type="presParOf" srcId="{FEF5086A-CDAC-4C95-BCC7-A48BE2DCA617}" destId="{20BA4F44-3F59-4442-BC07-66C7C1577045}" srcOrd="1" destOrd="0" presId="urn:microsoft.com/office/officeart/2008/layout/HorizontalMultiLevelHierarchy"/>
    <dgm:cxn modelId="{62AB0242-325A-4F5B-8BDF-C45E145C077C}" type="presParOf" srcId="{20BA4F44-3F59-4442-BC07-66C7C1577045}" destId="{9009E584-228E-412E-9D5B-053219BE5E4B}" srcOrd="0" destOrd="0" presId="urn:microsoft.com/office/officeart/2008/layout/HorizontalMultiLevelHierarchy"/>
    <dgm:cxn modelId="{3FEEE3C7-6B84-4EE9-B14B-0229C44481F8}" type="presParOf" srcId="{9009E584-228E-412E-9D5B-053219BE5E4B}" destId="{CE000049-D68F-49E7-952F-9E94BEDD9D5A}" srcOrd="0" destOrd="0" presId="urn:microsoft.com/office/officeart/2008/layout/HorizontalMultiLevelHierarchy"/>
    <dgm:cxn modelId="{6758337C-550C-462A-A4D8-E6167048F5EA}" type="presParOf" srcId="{20BA4F44-3F59-4442-BC07-66C7C1577045}" destId="{3FE8DBC3-6FBA-40C2-96F2-B46DCDA4CBFF}" srcOrd="1" destOrd="0" presId="urn:microsoft.com/office/officeart/2008/layout/HorizontalMultiLevelHierarchy"/>
    <dgm:cxn modelId="{171275E7-E449-465C-A39B-75262A1F001A}" type="presParOf" srcId="{3FE8DBC3-6FBA-40C2-96F2-B46DCDA4CBFF}" destId="{C1268297-8321-4497-909E-843C9F280457}" srcOrd="0" destOrd="0" presId="urn:microsoft.com/office/officeart/2008/layout/HorizontalMultiLevelHierarchy"/>
    <dgm:cxn modelId="{E997FBFC-6376-4518-A00A-D7A308D4902D}" type="presParOf" srcId="{3FE8DBC3-6FBA-40C2-96F2-B46DCDA4CBFF}" destId="{9A770588-6031-44D7-905F-150652DE32B1}" srcOrd="1" destOrd="0" presId="urn:microsoft.com/office/officeart/2008/layout/HorizontalMultiLevelHierarchy"/>
    <dgm:cxn modelId="{3F1D8B82-D8E3-48AB-897B-5B8D2A1A9214}" type="presParOf" srcId="{9A770588-6031-44D7-905F-150652DE32B1}" destId="{471AD001-325F-4BAA-8D79-508AA4DA8B2D}" srcOrd="0" destOrd="0" presId="urn:microsoft.com/office/officeart/2008/layout/HorizontalMultiLevelHierarchy"/>
    <dgm:cxn modelId="{7ED030A4-170C-4729-988E-6CB958DED944}" type="presParOf" srcId="{471AD001-325F-4BAA-8D79-508AA4DA8B2D}" destId="{5B3F0639-1D85-46FE-B95C-B3457246EB15}" srcOrd="0" destOrd="0" presId="urn:microsoft.com/office/officeart/2008/layout/HorizontalMultiLevelHierarchy"/>
    <dgm:cxn modelId="{1F34090F-57D9-4929-ADF7-EC6F9581C830}" type="presParOf" srcId="{9A770588-6031-44D7-905F-150652DE32B1}" destId="{A2ECF593-B4CF-44D6-A6F6-22E3B9DB9713}" srcOrd="1" destOrd="0" presId="urn:microsoft.com/office/officeart/2008/layout/HorizontalMultiLevelHierarchy"/>
    <dgm:cxn modelId="{7FE1A53D-A802-43E1-915B-0290D9C5FF72}" type="presParOf" srcId="{A2ECF593-B4CF-44D6-A6F6-22E3B9DB9713}" destId="{65FA6C71-9EA4-4237-8C30-ECEB4F2AA808}" srcOrd="0" destOrd="0" presId="urn:microsoft.com/office/officeart/2008/layout/HorizontalMultiLevelHierarchy"/>
    <dgm:cxn modelId="{626E9DA5-8E62-400F-AE26-7D38FBF6DCD6}" type="presParOf" srcId="{A2ECF593-B4CF-44D6-A6F6-22E3B9DB9713}" destId="{D6DDC751-E2A3-49E5-AF96-1AFDA0882999}" srcOrd="1" destOrd="0" presId="urn:microsoft.com/office/officeart/2008/layout/HorizontalMultiLevelHierarchy"/>
    <dgm:cxn modelId="{13D45AC7-7F8D-4670-AA6E-391E0FF535C9}" type="presParOf" srcId="{20BA4F44-3F59-4442-BC07-66C7C1577045}" destId="{8A4F8AF5-FF7C-47DF-AB14-7D79EE9C75AF}" srcOrd="2" destOrd="0" presId="urn:microsoft.com/office/officeart/2008/layout/HorizontalMultiLevelHierarchy"/>
    <dgm:cxn modelId="{FA23EA5D-45AE-4B4A-90A8-81E0C99949DC}" type="presParOf" srcId="{8A4F8AF5-FF7C-47DF-AB14-7D79EE9C75AF}" destId="{173596BF-0CF3-4785-AF33-C46F6C2D1D87}" srcOrd="0" destOrd="0" presId="urn:microsoft.com/office/officeart/2008/layout/HorizontalMultiLevelHierarchy"/>
    <dgm:cxn modelId="{D6A47B8A-66BD-4402-93E5-6E4D3C430300}" type="presParOf" srcId="{20BA4F44-3F59-4442-BC07-66C7C1577045}" destId="{561C6042-5B95-4F62-8626-21692E531A80}" srcOrd="3" destOrd="0" presId="urn:microsoft.com/office/officeart/2008/layout/HorizontalMultiLevelHierarchy"/>
    <dgm:cxn modelId="{287E3E94-15BC-435A-AC3E-7269226739AE}" type="presParOf" srcId="{561C6042-5B95-4F62-8626-21692E531A80}" destId="{08B5BCCF-620E-4F22-8D52-D6EEE2EA03CC}" srcOrd="0" destOrd="0" presId="urn:microsoft.com/office/officeart/2008/layout/HorizontalMultiLevelHierarchy"/>
    <dgm:cxn modelId="{85EDFBB6-44F6-4248-B401-FF27A4DBB574}" type="presParOf" srcId="{561C6042-5B95-4F62-8626-21692E531A80}" destId="{882020E6-9552-4E6D-8CFE-78A5E8E886D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EB4F537C-8913-4DDA-A475-E22400BE4578}">
      <dgm:prSet custT="1"/>
      <dgm:spPr/>
      <dgm:t>
        <a:bodyPr/>
        <a:lstStyle/>
        <a:p>
          <a:pPr rtl="1"/>
          <a:r>
            <a:rPr lang="fa-IR" sz="2800" smtClean="0">
              <a:solidFill>
                <a:schemeClr val="bg1"/>
              </a:solidFill>
              <a:cs typeface="B Badr" panose="00000400000000000000" pitchFamily="2" charset="-78"/>
            </a:rPr>
            <a:t>و أيضا: </a:t>
          </a:r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00E7022-B9BE-4F27-9ABA-546FA7A381FB}" type="parTrans" cxnId="{ABDB8DE9-B0B9-4452-AA73-2E9C298E6B73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4FF9BC-B331-4A89-9058-797A306892FF}" type="sibTrans" cxnId="{ABDB8DE9-B0B9-4452-AA73-2E9C298E6B73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E5017A-D5D8-4ABF-8647-F55A4A09E506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منه ما يأتى بإعادة اسم ما استؤنف عنه؛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D784BB5-A116-44DC-909C-5F13AC89F474}" type="parTrans" cxnId="{8C2F5BFA-1CD4-41FD-A66E-F32E6BE62B27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76ABE0-7F57-4E1C-BF61-6169F7998A97}" type="sibTrans" cxnId="{8C2F5BFA-1CD4-41FD-A66E-F32E6BE62B27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21448C3-AF91-4966-9B71-1AF02DC9958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نحو:أحسنت إلى زيد؛ زيد حقيق بالإحسان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9E3B108-930E-4390-B8EC-C746CC489B6C}" type="parTrans" cxnId="{ACD4ABE0-5188-439F-9186-3177749FCEC5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D523206-3985-4482-AF84-B7C538F23630}" type="sibTrans" cxnId="{ACD4ABE0-5188-439F-9186-3177749FCEC5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56EE0C-877A-4378-8B14-038EE05ABFD3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منه: ما يبنى على صفته؛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4A093A0-65F6-42E2-BA20-F1EE4B9B8FAF}" type="parTrans" cxnId="{2BBF8A41-FD00-46FA-82AB-BE5E6A1DF2F4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141CBD-0515-417F-A3E3-7108A587F4DC}" type="sibTrans" cxnId="{2BBF8A41-FD00-46FA-82AB-BE5E6A1DF2F4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DCCDE8-74F3-4792-A211-5E9790245AC6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نحو: أحسنت إلى زيد؛ صديقك القديم أهل لذلك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4C85837-3F17-47B7-861D-299141136BD4}" type="parTrans" cxnId="{04EF444B-F628-4697-B0C1-14F2AB63D38F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04B10F6-BB58-47FC-B183-B10229EE8995}" type="sibTrans" cxnId="{04EF444B-F628-4697-B0C1-14F2AB63D38F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91B1A1-3FD0-4717-9629-EE4B367CAFF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هذا أبلغ.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EE6E842-1329-434D-B9D7-E5D4320D16D8}" type="parTrans" cxnId="{512AB064-27E8-4437-A245-083422CB8B8D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521838-E5E6-4F85-84F7-648C6E1E2993}" type="sibTrans" cxnId="{512AB064-27E8-4437-A245-083422CB8B8D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A64D283-3CB9-4353-A5A0-2B58CE3D4C36}">
      <dgm:prSet custT="1"/>
      <dgm:spPr/>
      <dgm:t>
        <a:bodyPr/>
        <a:lstStyle/>
        <a:p>
          <a:pPr rtl="1"/>
          <a:r>
            <a:rPr lang="fa-IR" sz="2800" smtClean="0">
              <a:solidFill>
                <a:schemeClr val="bg1"/>
              </a:solidFill>
              <a:cs typeface="B Badr" panose="00000400000000000000" pitchFamily="2" charset="-78"/>
            </a:rPr>
            <a:t>و قد يحذف صدر الاستئناف؛ </a:t>
          </a:r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CC68E68-2A36-4181-81B3-89B99B72EFE0}" type="parTrans" cxnId="{788918CC-5EA3-497D-92D0-7355C103D5CE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B58C48B-B812-4904-8C37-62281E829AE8}" type="sibTrans" cxnId="{788918CC-5EA3-497D-92D0-7355C103D5CE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E602B4A-7BF8-42F0-9DE3-3106DAF97871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نحو: يسبح له فيها بالغدو و الآصال رجال‏ 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B36D212-05C5-4F7F-AF63-3A8E2EBBFC51}" type="parTrans" cxnId="{5B9B801E-5D6D-425D-ABB8-24A2FEE471C4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4011C1D-8D49-43AC-9E8D-47934B5CE94B}" type="sibTrans" cxnId="{5B9B801E-5D6D-425D-ABB8-24A2FEE471C4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645E56D-A653-40D8-9ED9-689B8D9BCD94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عليه: </a:t>
          </a:r>
          <a:r>
            <a:rPr lang="en-US" sz="14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نعم الرجل زيد) على قول‏ 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EDF3F2-C062-42FB-BAD7-BBFCD86E1ABD}" type="parTrans" cxnId="{86239984-2457-49C7-BD5E-7BB38F7DFB51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2B171D1-224B-45CE-A863-F655FEC29C52}" type="sibTrans" cxnId="{86239984-2457-49C7-BD5E-7BB38F7DFB51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58F0B1A-7255-4B64-8951-6BB08806BF80}">
      <dgm:prSet custT="1"/>
      <dgm:spPr/>
      <dgm:t>
        <a:bodyPr/>
        <a:lstStyle/>
        <a:p>
          <a:pPr rtl="1"/>
          <a:r>
            <a:rPr lang="fa-IR" sz="2400" smtClean="0">
              <a:solidFill>
                <a:schemeClr val="bg1"/>
              </a:solidFill>
              <a:cs typeface="B Badr" panose="00000400000000000000" pitchFamily="2" charset="-78"/>
            </a:rPr>
            <a:t>و قد يحذف كله: </a:t>
          </a:r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5EADCCC-843F-46B6-B941-43FDBF6BCFF7}" type="parTrans" cxnId="{DA3AFCAB-9627-40C2-BB08-538F059D045E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6DB27E-FA3E-45A6-AF73-A0168200568F}" type="sibTrans" cxnId="{DA3AFCAB-9627-40C2-BB08-538F059D045E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A4CB23A-6E64-478B-93A4-BB774CD85F18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إما مع قيام شي‏ء مقامه؛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9643CDC-001F-4A42-B3FA-270860CBA388}" type="parTrans" cxnId="{9B1686BF-CBFB-4214-A699-9A4B7EC06793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D7CFDD6-F561-4831-84B0-D1C199AAF113}" type="sibTrans" cxnId="{9B1686BF-CBFB-4214-A699-9A4B7EC06793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3C3B2FC-4455-4F73-9D95-CC8A236F2614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نحو قول الحماسى: زعمتم أن إخوتكم قريش *** لهم إلف و ليس لكم إلاف‏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67C699E-7C76-402B-8E81-79533581B9AC}" type="parTrans" cxnId="{B14A0A1A-8145-4408-B384-CB0E9C731527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9624B84-0561-4466-904E-135129956DD1}" type="sibTrans" cxnId="{B14A0A1A-8145-4408-B384-CB0E9C731527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25658C9-334A-47D2-9587-08DFBB63D06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بدون ذلك؛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815DB70-0758-44D8-88D1-4D1E2B750A7F}" type="parTrans" cxnId="{6D9B5050-2FBA-4242-9C22-675FC755CA24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A6EADF0-0C00-4E36-BBA1-0A6F42D214C7}" type="sibTrans" cxnId="{6D9B5050-2FBA-4242-9C22-675FC755CA24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E51A108-9B54-4D07-BB18-FE924BFE3F8D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نحو: فنعم الماهدون‏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5F50C76-5F33-4A0D-BF2A-D860C334EA1D}" type="parTrans" cxnId="{C6BC74FB-D32E-419A-91B7-A1C2654DB0FD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0855CBD-F076-4371-82F0-F0AE341FC90C}" type="sibTrans" cxnId="{C6BC74FB-D32E-419A-91B7-A1C2654DB0FD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49C787-CC22-4045-80C3-34B186E5260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أى: نحن؛ على قول‏ 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BE137FB-EF0C-443E-9786-991A0C7C4100}" type="parTrans" cxnId="{4DB988FF-B2DB-4EC3-866F-376AE0924D50}">
      <dgm:prSet custT="1"/>
      <dgm:spPr/>
      <dgm:t>
        <a:bodyPr/>
        <a:lstStyle/>
        <a:p>
          <a:pPr rtl="1"/>
          <a:endParaRPr lang="fa-IR" sz="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27DA1D-4A85-4F51-9425-3531DCA032B8}" type="sibTrans" cxnId="{4DB988FF-B2DB-4EC3-866F-376AE0924D50}">
      <dgm:prSet/>
      <dgm:spPr/>
      <dgm:t>
        <a:bodyPr/>
        <a:lstStyle/>
        <a:p>
          <a:pPr rtl="1"/>
          <a:endParaRPr lang="fa-IR" sz="2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F9236F7-1F06-4E6A-9EB9-54A6B1B9454B}" type="pres">
      <dgm:prSet presAssocID="{EB4F537C-8913-4DDA-A475-E22400BE4578}" presName="root1" presStyleCnt="0"/>
      <dgm:spPr/>
    </dgm:pt>
    <dgm:pt modelId="{E3594308-B824-49B0-9BB8-DB897BF43C28}" type="pres">
      <dgm:prSet presAssocID="{EB4F537C-8913-4DDA-A475-E22400BE4578}" presName="LevelOneTextNode" presStyleLbl="node0" presStyleIdx="0" presStyleCnt="3" custScaleY="441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DF76E8-96CD-4B27-92D0-3B4BB3B8C5E3}" type="pres">
      <dgm:prSet presAssocID="{EB4F537C-8913-4DDA-A475-E22400BE4578}" presName="level2hierChild" presStyleCnt="0"/>
      <dgm:spPr/>
    </dgm:pt>
    <dgm:pt modelId="{B30A1885-E769-4872-A8FE-C3C9B6C01F87}" type="pres">
      <dgm:prSet presAssocID="{8D784BB5-A116-44DC-909C-5F13AC89F474}" presName="conn2-1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FDAC9DD7-46FC-4C1D-80DD-1F6B5D6088D8}" type="pres">
      <dgm:prSet presAssocID="{8D784BB5-A116-44DC-909C-5F13AC89F474}" presName="connTx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412ABDE4-1C62-4FF0-B8AD-369782D9B372}" type="pres">
      <dgm:prSet presAssocID="{96E5017A-D5D8-4ABF-8647-F55A4A09E506}" presName="root2" presStyleCnt="0"/>
      <dgm:spPr/>
    </dgm:pt>
    <dgm:pt modelId="{563AB274-574E-4FDE-B0C5-1741D390BC8B}" type="pres">
      <dgm:prSet presAssocID="{96E5017A-D5D8-4ABF-8647-F55A4A09E506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22028C-7002-419B-8F0E-82F2C1F66BC9}" type="pres">
      <dgm:prSet presAssocID="{96E5017A-D5D8-4ABF-8647-F55A4A09E506}" presName="level3hierChild" presStyleCnt="0"/>
      <dgm:spPr/>
    </dgm:pt>
    <dgm:pt modelId="{FB3FDC30-F255-42A1-B3BF-00D47A5945E8}" type="pres">
      <dgm:prSet presAssocID="{29E3B108-930E-4390-B8EC-C746CC489B6C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4DB2B0E4-BBBA-4AA7-9B75-E2F2710C6A80}" type="pres">
      <dgm:prSet presAssocID="{29E3B108-930E-4390-B8EC-C746CC489B6C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26D42BA2-AFAA-4B70-A84E-4271BADAE6E7}" type="pres">
      <dgm:prSet presAssocID="{921448C3-AF91-4966-9B71-1AF02DC9958B}" presName="root2" presStyleCnt="0"/>
      <dgm:spPr/>
    </dgm:pt>
    <dgm:pt modelId="{E0AAE4C7-FA11-4CAC-98FB-B824107B6C17}" type="pres">
      <dgm:prSet presAssocID="{921448C3-AF91-4966-9B71-1AF02DC9958B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7EB039-6158-4C58-9DD8-B6C98A111A7D}" type="pres">
      <dgm:prSet presAssocID="{921448C3-AF91-4966-9B71-1AF02DC9958B}" presName="level3hierChild" presStyleCnt="0"/>
      <dgm:spPr/>
    </dgm:pt>
    <dgm:pt modelId="{3D1A7A8D-53A1-45B1-A95F-AB1BF1FF93E5}" type="pres">
      <dgm:prSet presAssocID="{F4A093A0-65F6-42E2-BA20-F1EE4B9B8FAF}" presName="conn2-1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C6E3BA59-1D2E-4622-8FF8-40C4B94FFEB0}" type="pres">
      <dgm:prSet presAssocID="{F4A093A0-65F6-42E2-BA20-F1EE4B9B8FAF}" presName="connTx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3D264437-3ECA-4A27-B714-99824FB079A2}" type="pres">
      <dgm:prSet presAssocID="{6956EE0C-877A-4378-8B14-038EE05ABFD3}" presName="root2" presStyleCnt="0"/>
      <dgm:spPr/>
    </dgm:pt>
    <dgm:pt modelId="{B4A1A555-F4B1-4A59-9C2F-25B744AE825A}" type="pres">
      <dgm:prSet presAssocID="{6956EE0C-877A-4378-8B14-038EE05ABFD3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7167A1B-BA90-4AAB-BDB5-F54C643F99E1}" type="pres">
      <dgm:prSet presAssocID="{6956EE0C-877A-4378-8B14-038EE05ABFD3}" presName="level3hierChild" presStyleCnt="0"/>
      <dgm:spPr/>
    </dgm:pt>
    <dgm:pt modelId="{A0FE5018-F660-4126-BBBD-BD671DB2600B}" type="pres">
      <dgm:prSet presAssocID="{44C85837-3F17-47B7-861D-299141136BD4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23DE72D1-B0CA-4C87-9866-EC3D7077EF0C}" type="pres">
      <dgm:prSet presAssocID="{44C85837-3F17-47B7-861D-299141136BD4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8579C389-2314-4AEE-9B16-5A671E304DB0}" type="pres">
      <dgm:prSet presAssocID="{56DCCDE8-74F3-4792-A211-5E9790245AC6}" presName="root2" presStyleCnt="0"/>
      <dgm:spPr/>
    </dgm:pt>
    <dgm:pt modelId="{121DF152-8364-436D-ABE5-7ABD670FE6AA}" type="pres">
      <dgm:prSet presAssocID="{56DCCDE8-74F3-4792-A211-5E9790245AC6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D78D930-D66D-4720-9C10-06BC901F469A}" type="pres">
      <dgm:prSet presAssocID="{56DCCDE8-74F3-4792-A211-5E9790245AC6}" presName="level3hierChild" presStyleCnt="0"/>
      <dgm:spPr/>
    </dgm:pt>
    <dgm:pt modelId="{46667A3A-BD31-44ED-BEF5-5DCE5FDACA0A}" type="pres">
      <dgm:prSet presAssocID="{EEE6E842-1329-434D-B9D7-E5D4320D16D8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B15F0953-4313-40ED-B0F1-AB43FE834F50}" type="pres">
      <dgm:prSet presAssocID="{EEE6E842-1329-434D-B9D7-E5D4320D16D8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82F50CEB-D2F9-45D3-B386-E98740AC6E8E}" type="pres">
      <dgm:prSet presAssocID="{C991B1A1-3FD0-4717-9629-EE4B367CAFFC}" presName="root2" presStyleCnt="0"/>
      <dgm:spPr/>
    </dgm:pt>
    <dgm:pt modelId="{51FED9FB-5F40-436A-96A7-283326148DA4}" type="pres">
      <dgm:prSet presAssocID="{C991B1A1-3FD0-4717-9629-EE4B367CAFFC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D63B73-08F2-419D-88EA-FFEB466FDA95}" type="pres">
      <dgm:prSet presAssocID="{C991B1A1-3FD0-4717-9629-EE4B367CAFFC}" presName="level3hierChild" presStyleCnt="0"/>
      <dgm:spPr/>
    </dgm:pt>
    <dgm:pt modelId="{044A59A4-C3F3-4BE8-B2A6-E8EF4B035244}" type="pres">
      <dgm:prSet presAssocID="{9A64D283-3CB9-4353-A5A0-2B58CE3D4C36}" presName="root1" presStyleCnt="0"/>
      <dgm:spPr/>
    </dgm:pt>
    <dgm:pt modelId="{DBE9F475-3B5E-4040-BC64-DEEF88CED66E}" type="pres">
      <dgm:prSet presAssocID="{9A64D283-3CB9-4353-A5A0-2B58CE3D4C36}" presName="LevelOneTextNode" presStyleLbl="node0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305036C-CFF5-41AC-836C-D765902ED530}" type="pres">
      <dgm:prSet presAssocID="{9A64D283-3CB9-4353-A5A0-2B58CE3D4C36}" presName="level2hierChild" presStyleCnt="0"/>
      <dgm:spPr/>
    </dgm:pt>
    <dgm:pt modelId="{FEE76515-D530-4713-970C-3177B38713F5}" type="pres">
      <dgm:prSet presAssocID="{CB36D212-05C5-4F7F-AF63-3A8E2EBBFC51}" presName="conn2-1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3817C4B3-38F1-40EE-B83A-AA057143B632}" type="pres">
      <dgm:prSet presAssocID="{CB36D212-05C5-4F7F-AF63-3A8E2EBBFC51}" presName="connTx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05AC7EF4-3019-416A-9FC5-2EC0815FD861}" type="pres">
      <dgm:prSet presAssocID="{FE602B4A-7BF8-42F0-9DE3-3106DAF97871}" presName="root2" presStyleCnt="0"/>
      <dgm:spPr/>
    </dgm:pt>
    <dgm:pt modelId="{4F45FC06-60FD-4AB0-B4EE-95EF2D2DD622}" type="pres">
      <dgm:prSet presAssocID="{FE602B4A-7BF8-42F0-9DE3-3106DAF97871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96C70EB-4996-44A7-AD86-24B09142083A}" type="pres">
      <dgm:prSet presAssocID="{FE602B4A-7BF8-42F0-9DE3-3106DAF97871}" presName="level3hierChild" presStyleCnt="0"/>
      <dgm:spPr/>
    </dgm:pt>
    <dgm:pt modelId="{579ECA67-2A36-4E76-A186-CBF14C224EA9}" type="pres">
      <dgm:prSet presAssocID="{96EDF3F2-C062-42FB-BAD7-BBFCD86E1ABD}" presName="conn2-1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927961EA-B0D4-482D-98D1-CEB8C32DE395}" type="pres">
      <dgm:prSet presAssocID="{96EDF3F2-C062-42FB-BAD7-BBFCD86E1ABD}" presName="connTx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C7FD3C1A-48EC-40EB-9CAB-0A1484F5A774}" type="pres">
      <dgm:prSet presAssocID="{6645E56D-A653-40D8-9ED9-689B8D9BCD94}" presName="root2" presStyleCnt="0"/>
      <dgm:spPr/>
    </dgm:pt>
    <dgm:pt modelId="{ADF9D860-D777-4462-9489-6F7F280578B7}" type="pres">
      <dgm:prSet presAssocID="{6645E56D-A653-40D8-9ED9-689B8D9BCD94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6B43A7C-0885-4295-8874-1B7FD3F09FA2}" type="pres">
      <dgm:prSet presAssocID="{6645E56D-A653-40D8-9ED9-689B8D9BCD94}" presName="level3hierChild" presStyleCnt="0"/>
      <dgm:spPr/>
    </dgm:pt>
    <dgm:pt modelId="{39AAC402-C39A-4362-A178-BF870A21E869}" type="pres">
      <dgm:prSet presAssocID="{558F0B1A-7255-4B64-8951-6BB08806BF80}" presName="root1" presStyleCnt="0"/>
      <dgm:spPr/>
    </dgm:pt>
    <dgm:pt modelId="{DA86EE4E-38E7-43A1-A9A6-83BFD2D40EA5}" type="pres">
      <dgm:prSet presAssocID="{558F0B1A-7255-4B64-8951-6BB08806BF80}" presName="LevelOneTextNode" presStyleLbl="node0" presStyleIdx="2" presStyleCnt="3" custScaleY="5106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1E86076-9EE6-45C4-A336-573B892EA938}" type="pres">
      <dgm:prSet presAssocID="{558F0B1A-7255-4B64-8951-6BB08806BF80}" presName="level2hierChild" presStyleCnt="0"/>
      <dgm:spPr/>
    </dgm:pt>
    <dgm:pt modelId="{549CBBDB-41F9-45B5-9601-7B9C43A609FF}" type="pres">
      <dgm:prSet presAssocID="{F9643CDC-001F-4A42-B3FA-270860CBA388}" presName="conn2-1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AAD499D8-0516-482B-8A24-5FEBE1F7D1F5}" type="pres">
      <dgm:prSet presAssocID="{F9643CDC-001F-4A42-B3FA-270860CBA388}" presName="connTx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BBF2BBD4-7C7C-41D7-A8FF-95290F816AEE}" type="pres">
      <dgm:prSet presAssocID="{3A4CB23A-6E64-478B-93A4-BB774CD85F18}" presName="root2" presStyleCnt="0"/>
      <dgm:spPr/>
    </dgm:pt>
    <dgm:pt modelId="{C0B751A5-A89D-491A-BD66-D525DC8ABB37}" type="pres">
      <dgm:prSet presAssocID="{3A4CB23A-6E64-478B-93A4-BB774CD85F18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B80E301-D7E2-4DD3-941E-3CBC70BED202}" type="pres">
      <dgm:prSet presAssocID="{3A4CB23A-6E64-478B-93A4-BB774CD85F18}" presName="level3hierChild" presStyleCnt="0"/>
      <dgm:spPr/>
    </dgm:pt>
    <dgm:pt modelId="{9FB91E1D-E212-42E1-9926-F8D847773162}" type="pres">
      <dgm:prSet presAssocID="{267C699E-7C76-402B-8E81-79533581B9AC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1C8790E9-2255-490D-92B7-5774CB788E52}" type="pres">
      <dgm:prSet presAssocID="{267C699E-7C76-402B-8E81-79533581B9AC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BAF9C4A6-C794-4188-9DC3-8D5D524EBB7C}" type="pres">
      <dgm:prSet presAssocID="{63C3B2FC-4455-4F73-9D95-CC8A236F2614}" presName="root2" presStyleCnt="0"/>
      <dgm:spPr/>
    </dgm:pt>
    <dgm:pt modelId="{B4AD54FF-AD97-4283-9AE3-6988BCEC2609}" type="pres">
      <dgm:prSet presAssocID="{63C3B2FC-4455-4F73-9D95-CC8A236F2614}" presName="LevelTwoTextNode" presStyleLbl="node3" presStyleIdx="3" presStyleCnt="5" custScaleX="2191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D87F522-8951-4A8C-ACCB-5E7A6064EBF7}" type="pres">
      <dgm:prSet presAssocID="{63C3B2FC-4455-4F73-9D95-CC8A236F2614}" presName="level3hierChild" presStyleCnt="0"/>
      <dgm:spPr/>
    </dgm:pt>
    <dgm:pt modelId="{8511758C-ADD5-4A16-A05A-0F0F4E580827}" type="pres">
      <dgm:prSet presAssocID="{E815DB70-0758-44D8-88D1-4D1E2B750A7F}" presName="conn2-1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9D30F3E2-5625-46CD-8620-A8BE1ACCFB86}" type="pres">
      <dgm:prSet presAssocID="{E815DB70-0758-44D8-88D1-4D1E2B750A7F}" presName="connTx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E32547C8-3F20-48EE-AF17-C55B4775B577}" type="pres">
      <dgm:prSet presAssocID="{525658C9-334A-47D2-9587-08DFBB63D06A}" presName="root2" presStyleCnt="0"/>
      <dgm:spPr/>
    </dgm:pt>
    <dgm:pt modelId="{0694F54A-E3BD-4BC8-A6BF-A819EF55D957}" type="pres">
      <dgm:prSet presAssocID="{525658C9-334A-47D2-9587-08DFBB63D06A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D693F4E-C376-45BF-8357-23785D824DB7}" type="pres">
      <dgm:prSet presAssocID="{525658C9-334A-47D2-9587-08DFBB63D06A}" presName="level3hierChild" presStyleCnt="0"/>
      <dgm:spPr/>
    </dgm:pt>
    <dgm:pt modelId="{0C948D3B-4793-4E56-A50E-384318B2196E}" type="pres">
      <dgm:prSet presAssocID="{85F50C76-5F33-4A0D-BF2A-D860C334EA1D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1CBD1FBE-48D3-4095-BA4F-5B969D19FB41}" type="pres">
      <dgm:prSet presAssocID="{85F50C76-5F33-4A0D-BF2A-D860C334EA1D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DE73D10F-2D29-48DF-86D7-9C178340E664}" type="pres">
      <dgm:prSet presAssocID="{CE51A108-9B54-4D07-BB18-FE924BFE3F8D}" presName="root2" presStyleCnt="0"/>
      <dgm:spPr/>
    </dgm:pt>
    <dgm:pt modelId="{1044323B-58B8-458E-9DB0-8671490B1D28}" type="pres">
      <dgm:prSet presAssocID="{CE51A108-9B54-4D07-BB18-FE924BFE3F8D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384554-2531-406F-861A-F8ADB0284F24}" type="pres">
      <dgm:prSet presAssocID="{CE51A108-9B54-4D07-BB18-FE924BFE3F8D}" presName="level3hierChild" presStyleCnt="0"/>
      <dgm:spPr/>
    </dgm:pt>
    <dgm:pt modelId="{13AEFC7F-3F6F-4CA6-88D4-F6AB5461543C}" type="pres">
      <dgm:prSet presAssocID="{8BE137FB-EF0C-443E-9786-991A0C7C4100}" presName="conn2-1" presStyleLbl="parChTrans1D4" presStyleIdx="0" presStyleCnt="1"/>
      <dgm:spPr/>
      <dgm:t>
        <a:bodyPr/>
        <a:lstStyle/>
        <a:p>
          <a:pPr rtl="1"/>
          <a:endParaRPr lang="fa-IR"/>
        </a:p>
      </dgm:t>
    </dgm:pt>
    <dgm:pt modelId="{145F245D-3B1A-4CFE-A866-1AEE5AA08409}" type="pres">
      <dgm:prSet presAssocID="{8BE137FB-EF0C-443E-9786-991A0C7C4100}" presName="connTx" presStyleLbl="parChTrans1D4" presStyleIdx="0" presStyleCnt="1"/>
      <dgm:spPr/>
      <dgm:t>
        <a:bodyPr/>
        <a:lstStyle/>
        <a:p>
          <a:pPr rtl="1"/>
          <a:endParaRPr lang="fa-IR"/>
        </a:p>
      </dgm:t>
    </dgm:pt>
    <dgm:pt modelId="{ED793682-762E-4CBF-8B08-AF57150172F9}" type="pres">
      <dgm:prSet presAssocID="{1349C787-CC22-4045-80C3-34B186E5260C}" presName="root2" presStyleCnt="0"/>
      <dgm:spPr/>
    </dgm:pt>
    <dgm:pt modelId="{2A86A32E-5BF0-4ADF-8657-DE176A6685D9}" type="pres">
      <dgm:prSet presAssocID="{1349C787-CC22-4045-80C3-34B186E5260C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CD1A60-BB40-451C-B67A-07F83DE81C2E}" type="pres">
      <dgm:prSet presAssocID="{1349C787-CC22-4045-80C3-34B186E5260C}" presName="level3hierChild" presStyleCnt="0"/>
      <dgm:spPr/>
    </dgm:pt>
  </dgm:ptLst>
  <dgm:cxnLst>
    <dgm:cxn modelId="{6AB96F95-3B37-4114-B9BD-5DEA1390DE63}" type="presOf" srcId="{EEE6E842-1329-434D-B9D7-E5D4320D16D8}" destId="{46667A3A-BD31-44ED-BEF5-5DCE5FDACA0A}" srcOrd="0" destOrd="0" presId="urn:microsoft.com/office/officeart/2008/layout/HorizontalMultiLevelHierarchy"/>
    <dgm:cxn modelId="{86F3F6D4-650D-430D-BC18-142D7EFA468D}" type="presOf" srcId="{E815DB70-0758-44D8-88D1-4D1E2B750A7F}" destId="{8511758C-ADD5-4A16-A05A-0F0F4E580827}" srcOrd="0" destOrd="0" presId="urn:microsoft.com/office/officeart/2008/layout/HorizontalMultiLevelHierarchy"/>
    <dgm:cxn modelId="{64730DD5-04C8-4DA1-BA97-1469537F59DF}" type="presOf" srcId="{44C85837-3F17-47B7-861D-299141136BD4}" destId="{A0FE5018-F660-4126-BBBD-BD671DB2600B}" srcOrd="0" destOrd="0" presId="urn:microsoft.com/office/officeart/2008/layout/HorizontalMultiLevelHierarchy"/>
    <dgm:cxn modelId="{10142AC8-6215-424D-A1E6-23A155EF3FDD}" type="presOf" srcId="{6956EE0C-877A-4378-8B14-038EE05ABFD3}" destId="{B4A1A555-F4B1-4A59-9C2F-25B744AE825A}" srcOrd="0" destOrd="0" presId="urn:microsoft.com/office/officeart/2008/layout/HorizontalMultiLevelHierarchy"/>
    <dgm:cxn modelId="{FCB825D6-884D-416A-A31C-084070EE63DF}" type="presOf" srcId="{CB36D212-05C5-4F7F-AF63-3A8E2EBBFC51}" destId="{FEE76515-D530-4713-970C-3177B38713F5}" srcOrd="0" destOrd="0" presId="urn:microsoft.com/office/officeart/2008/layout/HorizontalMultiLevelHierarchy"/>
    <dgm:cxn modelId="{D407AFDE-7D1E-44F4-95EB-96C76C09374C}" type="presOf" srcId="{CE51A108-9B54-4D07-BB18-FE924BFE3F8D}" destId="{1044323B-58B8-458E-9DB0-8671490B1D28}" srcOrd="0" destOrd="0" presId="urn:microsoft.com/office/officeart/2008/layout/HorizontalMultiLevelHierarchy"/>
    <dgm:cxn modelId="{86239984-2457-49C7-BD5E-7BB38F7DFB51}" srcId="{9A64D283-3CB9-4353-A5A0-2B58CE3D4C36}" destId="{6645E56D-A653-40D8-9ED9-689B8D9BCD94}" srcOrd="1" destOrd="0" parTransId="{96EDF3F2-C062-42FB-BAD7-BBFCD86E1ABD}" sibTransId="{02B171D1-224B-45CE-A863-F655FEC29C52}"/>
    <dgm:cxn modelId="{2C695C52-D459-4210-A5D2-304CF6611B38}" type="presOf" srcId="{6645E56D-A653-40D8-9ED9-689B8D9BCD94}" destId="{ADF9D860-D777-4462-9489-6F7F280578B7}" srcOrd="0" destOrd="0" presId="urn:microsoft.com/office/officeart/2008/layout/HorizontalMultiLevelHierarchy"/>
    <dgm:cxn modelId="{C6BC74FB-D32E-419A-91B7-A1C2654DB0FD}" srcId="{525658C9-334A-47D2-9587-08DFBB63D06A}" destId="{CE51A108-9B54-4D07-BB18-FE924BFE3F8D}" srcOrd="0" destOrd="0" parTransId="{85F50C76-5F33-4A0D-BF2A-D860C334EA1D}" sibTransId="{80855CBD-F076-4371-82F0-F0AE341FC90C}"/>
    <dgm:cxn modelId="{84AB8F92-3770-4605-B732-39403C27DC6C}" type="presOf" srcId="{E815DB70-0758-44D8-88D1-4D1E2B750A7F}" destId="{9D30F3E2-5625-46CD-8620-A8BE1ACCFB86}" srcOrd="1" destOrd="0" presId="urn:microsoft.com/office/officeart/2008/layout/HorizontalMultiLevelHierarchy"/>
    <dgm:cxn modelId="{512AB064-27E8-4437-A245-083422CB8B8D}" srcId="{6956EE0C-877A-4378-8B14-038EE05ABFD3}" destId="{C991B1A1-3FD0-4717-9629-EE4B367CAFFC}" srcOrd="1" destOrd="0" parTransId="{EEE6E842-1329-434D-B9D7-E5D4320D16D8}" sibTransId="{79521838-E5E6-4F85-84F7-648C6E1E2993}"/>
    <dgm:cxn modelId="{8C2F5BFA-1CD4-41FD-A66E-F32E6BE62B27}" srcId="{EB4F537C-8913-4DDA-A475-E22400BE4578}" destId="{96E5017A-D5D8-4ABF-8647-F55A4A09E506}" srcOrd="0" destOrd="0" parTransId="{8D784BB5-A116-44DC-909C-5F13AC89F474}" sibTransId="{6876ABE0-7F57-4E1C-BF61-6169F7998A97}"/>
    <dgm:cxn modelId="{0BFE2F8B-BE89-4C52-9650-236630826B9D}" type="presOf" srcId="{85F50C76-5F33-4A0D-BF2A-D860C334EA1D}" destId="{0C948D3B-4793-4E56-A50E-384318B2196E}" srcOrd="0" destOrd="0" presId="urn:microsoft.com/office/officeart/2008/layout/HorizontalMultiLevelHierarchy"/>
    <dgm:cxn modelId="{B14A0A1A-8145-4408-B384-CB0E9C731527}" srcId="{3A4CB23A-6E64-478B-93A4-BB774CD85F18}" destId="{63C3B2FC-4455-4F73-9D95-CC8A236F2614}" srcOrd="0" destOrd="0" parTransId="{267C699E-7C76-402B-8E81-79533581B9AC}" sibTransId="{F9624B84-0561-4466-904E-135129956DD1}"/>
    <dgm:cxn modelId="{66337EA9-E322-431E-960A-041C095B058A}" type="presOf" srcId="{29E3B108-930E-4390-B8EC-C746CC489B6C}" destId="{FB3FDC30-F255-42A1-B3BF-00D47A5945E8}" srcOrd="0" destOrd="0" presId="urn:microsoft.com/office/officeart/2008/layout/HorizontalMultiLevelHierarchy"/>
    <dgm:cxn modelId="{7FDFE7A2-B555-411B-9B3E-F790887A92D1}" type="presOf" srcId="{44C85837-3F17-47B7-861D-299141136BD4}" destId="{23DE72D1-B0CA-4C87-9866-EC3D7077EF0C}" srcOrd="1" destOrd="0" presId="urn:microsoft.com/office/officeart/2008/layout/HorizontalMultiLevelHierarchy"/>
    <dgm:cxn modelId="{6A953FA5-A299-4A17-9A25-3FF8FD96AFCE}" type="presOf" srcId="{8D784BB5-A116-44DC-909C-5F13AC89F474}" destId="{FDAC9DD7-46FC-4C1D-80DD-1F6B5D6088D8}" srcOrd="1" destOrd="0" presId="urn:microsoft.com/office/officeart/2008/layout/HorizontalMultiLevelHierarchy"/>
    <dgm:cxn modelId="{9B1686BF-CBFB-4214-A699-9A4B7EC06793}" srcId="{558F0B1A-7255-4B64-8951-6BB08806BF80}" destId="{3A4CB23A-6E64-478B-93A4-BB774CD85F18}" srcOrd="0" destOrd="0" parTransId="{F9643CDC-001F-4A42-B3FA-270860CBA388}" sibTransId="{1D7CFDD6-F561-4831-84B0-D1C199AAF113}"/>
    <dgm:cxn modelId="{ABDB8DE9-B0B9-4452-AA73-2E9C298E6B73}" srcId="{96A18569-2886-45B2-831B-7A59992CEA45}" destId="{EB4F537C-8913-4DDA-A475-E22400BE4578}" srcOrd="0" destOrd="0" parTransId="{000E7022-B9BE-4F27-9ABA-546FA7A381FB}" sibTransId="{354FF9BC-B331-4A89-9058-797A306892FF}"/>
    <dgm:cxn modelId="{DA3AFCAB-9627-40C2-BB08-538F059D045E}" srcId="{96A18569-2886-45B2-831B-7A59992CEA45}" destId="{558F0B1A-7255-4B64-8951-6BB08806BF80}" srcOrd="2" destOrd="0" parTransId="{25EADCCC-843F-46B6-B941-43FDBF6BCFF7}" sibTransId="{966DB27E-FA3E-45A6-AF73-A0168200568F}"/>
    <dgm:cxn modelId="{4924E50C-05B5-4637-AB47-B2982E65B122}" type="presOf" srcId="{525658C9-334A-47D2-9587-08DFBB63D06A}" destId="{0694F54A-E3BD-4BC8-A6BF-A819EF55D957}" srcOrd="0" destOrd="0" presId="urn:microsoft.com/office/officeart/2008/layout/HorizontalMultiLevelHierarchy"/>
    <dgm:cxn modelId="{84E12AEE-0D2E-43FA-B2B6-E2F2BD1DBA06}" type="presOf" srcId="{F9643CDC-001F-4A42-B3FA-270860CBA388}" destId="{AAD499D8-0516-482B-8A24-5FEBE1F7D1F5}" srcOrd="1" destOrd="0" presId="urn:microsoft.com/office/officeart/2008/layout/HorizontalMultiLevelHierarchy"/>
    <dgm:cxn modelId="{5B939656-D4CF-40D5-B5EA-0E5BCF3DE52B}" type="presOf" srcId="{8D784BB5-A116-44DC-909C-5F13AC89F474}" destId="{B30A1885-E769-4872-A8FE-C3C9B6C01F87}" srcOrd="0" destOrd="0" presId="urn:microsoft.com/office/officeart/2008/layout/HorizontalMultiLevelHierarchy"/>
    <dgm:cxn modelId="{177C753C-A5AA-4A9B-AE52-04033BA73A7E}" type="presOf" srcId="{1349C787-CC22-4045-80C3-34B186E5260C}" destId="{2A86A32E-5BF0-4ADF-8657-DE176A6685D9}" srcOrd="0" destOrd="0" presId="urn:microsoft.com/office/officeart/2008/layout/HorizontalMultiLevelHierarchy"/>
    <dgm:cxn modelId="{09D3C769-493D-4789-A96E-C44084037FD5}" type="presOf" srcId="{96EDF3F2-C062-42FB-BAD7-BBFCD86E1ABD}" destId="{579ECA67-2A36-4E76-A186-CBF14C224EA9}" srcOrd="0" destOrd="0" presId="urn:microsoft.com/office/officeart/2008/layout/HorizontalMultiLevelHierarchy"/>
    <dgm:cxn modelId="{CB36F048-B863-4825-B901-6AE6D9EDC84E}" type="presOf" srcId="{558F0B1A-7255-4B64-8951-6BB08806BF80}" destId="{DA86EE4E-38E7-43A1-A9A6-83BFD2D40EA5}" srcOrd="0" destOrd="0" presId="urn:microsoft.com/office/officeart/2008/layout/HorizontalMultiLevelHierarchy"/>
    <dgm:cxn modelId="{ACD4ABE0-5188-439F-9186-3177749FCEC5}" srcId="{96E5017A-D5D8-4ABF-8647-F55A4A09E506}" destId="{921448C3-AF91-4966-9B71-1AF02DC9958B}" srcOrd="0" destOrd="0" parTransId="{29E3B108-930E-4390-B8EC-C746CC489B6C}" sibTransId="{ED523206-3985-4482-AF84-B7C538F23630}"/>
    <dgm:cxn modelId="{81A3C9A4-02E5-4237-8D8B-AF44C13165D1}" type="presOf" srcId="{8BE137FB-EF0C-443E-9786-991A0C7C4100}" destId="{13AEFC7F-3F6F-4CA6-88D4-F6AB5461543C}" srcOrd="0" destOrd="0" presId="urn:microsoft.com/office/officeart/2008/layout/HorizontalMultiLevelHierarchy"/>
    <dgm:cxn modelId="{91E65C73-13F3-4D7D-AAEF-1F10D4716901}" type="presOf" srcId="{9A64D283-3CB9-4353-A5A0-2B58CE3D4C36}" destId="{DBE9F475-3B5E-4040-BC64-DEEF88CED66E}" srcOrd="0" destOrd="0" presId="urn:microsoft.com/office/officeart/2008/layout/HorizontalMultiLevelHierarchy"/>
    <dgm:cxn modelId="{3843A58D-DBE1-4B54-9827-8C87861F4811}" type="presOf" srcId="{96A18569-2886-45B2-831B-7A59992CEA45}" destId="{4ACF6C40-AF31-40A3-852C-537D413AE24D}" srcOrd="0" destOrd="0" presId="urn:microsoft.com/office/officeart/2008/layout/HorizontalMultiLevelHierarchy"/>
    <dgm:cxn modelId="{04EF444B-F628-4697-B0C1-14F2AB63D38F}" srcId="{6956EE0C-877A-4378-8B14-038EE05ABFD3}" destId="{56DCCDE8-74F3-4792-A211-5E9790245AC6}" srcOrd="0" destOrd="0" parTransId="{44C85837-3F17-47B7-861D-299141136BD4}" sibTransId="{804B10F6-BB58-47FC-B183-B10229EE8995}"/>
    <dgm:cxn modelId="{3EFFAB9B-E98D-454D-B67D-2B524C410D78}" type="presOf" srcId="{EEE6E842-1329-434D-B9D7-E5D4320D16D8}" destId="{B15F0953-4313-40ED-B0F1-AB43FE834F50}" srcOrd="1" destOrd="0" presId="urn:microsoft.com/office/officeart/2008/layout/HorizontalMultiLevelHierarchy"/>
    <dgm:cxn modelId="{02DDBE75-BDD6-44A0-B824-EC25B866D91B}" type="presOf" srcId="{EB4F537C-8913-4DDA-A475-E22400BE4578}" destId="{E3594308-B824-49B0-9BB8-DB897BF43C28}" srcOrd="0" destOrd="0" presId="urn:microsoft.com/office/officeart/2008/layout/HorizontalMultiLevelHierarchy"/>
    <dgm:cxn modelId="{960046C9-1FCD-446B-A9F2-67B5A1F8E895}" type="presOf" srcId="{96EDF3F2-C062-42FB-BAD7-BBFCD86E1ABD}" destId="{927961EA-B0D4-482D-98D1-CEB8C32DE395}" srcOrd="1" destOrd="0" presId="urn:microsoft.com/office/officeart/2008/layout/HorizontalMultiLevelHierarchy"/>
    <dgm:cxn modelId="{6C8F38F2-FD43-4C71-9F59-B38B6F419FC3}" type="presOf" srcId="{FE602B4A-7BF8-42F0-9DE3-3106DAF97871}" destId="{4F45FC06-60FD-4AB0-B4EE-95EF2D2DD622}" srcOrd="0" destOrd="0" presId="urn:microsoft.com/office/officeart/2008/layout/HorizontalMultiLevelHierarchy"/>
    <dgm:cxn modelId="{7BBF9FE2-7F23-4DEE-AF13-BAF1E9409229}" type="presOf" srcId="{96E5017A-D5D8-4ABF-8647-F55A4A09E506}" destId="{563AB274-574E-4FDE-B0C5-1741D390BC8B}" srcOrd="0" destOrd="0" presId="urn:microsoft.com/office/officeart/2008/layout/HorizontalMultiLevelHierarchy"/>
    <dgm:cxn modelId="{4FC40279-65AD-435C-98E8-CBFB197627BF}" type="presOf" srcId="{921448C3-AF91-4966-9B71-1AF02DC9958B}" destId="{E0AAE4C7-FA11-4CAC-98FB-B824107B6C17}" srcOrd="0" destOrd="0" presId="urn:microsoft.com/office/officeart/2008/layout/HorizontalMultiLevelHierarchy"/>
    <dgm:cxn modelId="{53B13D46-E4CD-4B9E-9722-65CACC3E6027}" type="presOf" srcId="{8BE137FB-EF0C-443E-9786-991A0C7C4100}" destId="{145F245D-3B1A-4CFE-A866-1AEE5AA08409}" srcOrd="1" destOrd="0" presId="urn:microsoft.com/office/officeart/2008/layout/HorizontalMultiLevelHierarchy"/>
    <dgm:cxn modelId="{C3B8F016-A8F8-4F73-86B3-68BC4D71C3F8}" type="presOf" srcId="{56DCCDE8-74F3-4792-A211-5E9790245AC6}" destId="{121DF152-8364-436D-ABE5-7ABD670FE6AA}" srcOrd="0" destOrd="0" presId="urn:microsoft.com/office/officeart/2008/layout/HorizontalMultiLevelHierarchy"/>
    <dgm:cxn modelId="{16D94CCC-CAAB-433F-B760-B014D6C9A302}" type="presOf" srcId="{F4A093A0-65F6-42E2-BA20-F1EE4B9B8FAF}" destId="{C6E3BA59-1D2E-4622-8FF8-40C4B94FFEB0}" srcOrd="1" destOrd="0" presId="urn:microsoft.com/office/officeart/2008/layout/HorizontalMultiLevelHierarchy"/>
    <dgm:cxn modelId="{9DAF22D0-863A-42F9-8A2B-1301CBE0F800}" type="presOf" srcId="{267C699E-7C76-402B-8E81-79533581B9AC}" destId="{1C8790E9-2255-490D-92B7-5774CB788E52}" srcOrd="1" destOrd="0" presId="urn:microsoft.com/office/officeart/2008/layout/HorizontalMultiLevelHierarchy"/>
    <dgm:cxn modelId="{6B163862-BE61-467D-BC4D-D7B73B40E134}" type="presOf" srcId="{267C699E-7C76-402B-8E81-79533581B9AC}" destId="{9FB91E1D-E212-42E1-9926-F8D847773162}" srcOrd="0" destOrd="0" presId="urn:microsoft.com/office/officeart/2008/layout/HorizontalMultiLevelHierarchy"/>
    <dgm:cxn modelId="{2BBF8A41-FD00-46FA-82AB-BE5E6A1DF2F4}" srcId="{EB4F537C-8913-4DDA-A475-E22400BE4578}" destId="{6956EE0C-877A-4378-8B14-038EE05ABFD3}" srcOrd="1" destOrd="0" parTransId="{F4A093A0-65F6-42E2-BA20-F1EE4B9B8FAF}" sibTransId="{84141CBD-0515-417F-A3E3-7108A587F4DC}"/>
    <dgm:cxn modelId="{B5EDD317-FB14-4A5F-B42A-33163FA1CA9E}" type="presOf" srcId="{85F50C76-5F33-4A0D-BF2A-D860C334EA1D}" destId="{1CBD1FBE-48D3-4095-BA4F-5B969D19FB41}" srcOrd="1" destOrd="0" presId="urn:microsoft.com/office/officeart/2008/layout/HorizontalMultiLevelHierarchy"/>
    <dgm:cxn modelId="{788918CC-5EA3-497D-92D0-7355C103D5CE}" srcId="{96A18569-2886-45B2-831B-7A59992CEA45}" destId="{9A64D283-3CB9-4353-A5A0-2B58CE3D4C36}" srcOrd="1" destOrd="0" parTransId="{5CC68E68-2A36-4181-81B3-89B99B72EFE0}" sibTransId="{1B58C48B-B812-4904-8C37-62281E829AE8}"/>
    <dgm:cxn modelId="{4DB988FF-B2DB-4EC3-866F-376AE0924D50}" srcId="{CE51A108-9B54-4D07-BB18-FE924BFE3F8D}" destId="{1349C787-CC22-4045-80C3-34B186E5260C}" srcOrd="0" destOrd="0" parTransId="{8BE137FB-EF0C-443E-9786-991A0C7C4100}" sibTransId="{D327DA1D-4A85-4F51-9425-3531DCA032B8}"/>
    <dgm:cxn modelId="{6D9B5050-2FBA-4242-9C22-675FC755CA24}" srcId="{558F0B1A-7255-4B64-8951-6BB08806BF80}" destId="{525658C9-334A-47D2-9587-08DFBB63D06A}" srcOrd="1" destOrd="0" parTransId="{E815DB70-0758-44D8-88D1-4D1E2B750A7F}" sibTransId="{8A6EADF0-0C00-4E36-BBA1-0A6F42D214C7}"/>
    <dgm:cxn modelId="{5B9B801E-5D6D-425D-ABB8-24A2FEE471C4}" srcId="{9A64D283-3CB9-4353-A5A0-2B58CE3D4C36}" destId="{FE602B4A-7BF8-42F0-9DE3-3106DAF97871}" srcOrd="0" destOrd="0" parTransId="{CB36D212-05C5-4F7F-AF63-3A8E2EBBFC51}" sibTransId="{04011C1D-8D49-43AC-9E8D-47934B5CE94B}"/>
    <dgm:cxn modelId="{4CE55046-97DF-48D2-92C4-88BF8252C21A}" type="presOf" srcId="{3A4CB23A-6E64-478B-93A4-BB774CD85F18}" destId="{C0B751A5-A89D-491A-BD66-D525DC8ABB37}" srcOrd="0" destOrd="0" presId="urn:microsoft.com/office/officeart/2008/layout/HorizontalMultiLevelHierarchy"/>
    <dgm:cxn modelId="{EFE7DA79-D2D1-43FB-A615-7B26A0AAE629}" type="presOf" srcId="{F9643CDC-001F-4A42-B3FA-270860CBA388}" destId="{549CBBDB-41F9-45B5-9601-7B9C43A609FF}" srcOrd="0" destOrd="0" presId="urn:microsoft.com/office/officeart/2008/layout/HorizontalMultiLevelHierarchy"/>
    <dgm:cxn modelId="{EB7E04EF-4D85-48D0-B04C-FC2A14C9C6D0}" type="presOf" srcId="{F4A093A0-65F6-42E2-BA20-F1EE4B9B8FAF}" destId="{3D1A7A8D-53A1-45B1-A95F-AB1BF1FF93E5}" srcOrd="0" destOrd="0" presId="urn:microsoft.com/office/officeart/2008/layout/HorizontalMultiLevelHierarchy"/>
    <dgm:cxn modelId="{01120AC2-C606-4C07-88CD-DA7B7F8E99C6}" type="presOf" srcId="{63C3B2FC-4455-4F73-9D95-CC8A236F2614}" destId="{B4AD54FF-AD97-4283-9AE3-6988BCEC2609}" srcOrd="0" destOrd="0" presId="urn:microsoft.com/office/officeart/2008/layout/HorizontalMultiLevelHierarchy"/>
    <dgm:cxn modelId="{1E5F0834-2D33-491F-A4B0-DD8F4B457CC8}" type="presOf" srcId="{CB36D212-05C5-4F7F-AF63-3A8E2EBBFC51}" destId="{3817C4B3-38F1-40EE-B83A-AA057143B632}" srcOrd="1" destOrd="0" presId="urn:microsoft.com/office/officeart/2008/layout/HorizontalMultiLevelHierarchy"/>
    <dgm:cxn modelId="{2F1280C6-4760-4629-B21F-E0F16964486D}" type="presOf" srcId="{C991B1A1-3FD0-4717-9629-EE4B367CAFFC}" destId="{51FED9FB-5F40-436A-96A7-283326148DA4}" srcOrd="0" destOrd="0" presId="urn:microsoft.com/office/officeart/2008/layout/HorizontalMultiLevelHierarchy"/>
    <dgm:cxn modelId="{BCB0BFCD-D337-4434-B2CF-CC3796D10527}" type="presOf" srcId="{29E3B108-930E-4390-B8EC-C746CC489B6C}" destId="{4DB2B0E4-BBBA-4AA7-9B75-E2F2710C6A80}" srcOrd="1" destOrd="0" presId="urn:microsoft.com/office/officeart/2008/layout/HorizontalMultiLevelHierarchy"/>
    <dgm:cxn modelId="{7BD6D1BE-C6EA-4CB6-B48D-E99FC6580534}" type="presParOf" srcId="{4ACF6C40-AF31-40A3-852C-537D413AE24D}" destId="{4F9236F7-1F06-4E6A-9EB9-54A6B1B9454B}" srcOrd="0" destOrd="0" presId="urn:microsoft.com/office/officeart/2008/layout/HorizontalMultiLevelHierarchy"/>
    <dgm:cxn modelId="{61903DDA-9FD9-47CA-96E6-432B928B3743}" type="presParOf" srcId="{4F9236F7-1F06-4E6A-9EB9-54A6B1B9454B}" destId="{E3594308-B824-49B0-9BB8-DB897BF43C28}" srcOrd="0" destOrd="0" presId="urn:microsoft.com/office/officeart/2008/layout/HorizontalMultiLevelHierarchy"/>
    <dgm:cxn modelId="{66EE55EA-A56D-4475-8DDD-C05E6B590DC3}" type="presParOf" srcId="{4F9236F7-1F06-4E6A-9EB9-54A6B1B9454B}" destId="{99DF76E8-96CD-4B27-92D0-3B4BB3B8C5E3}" srcOrd="1" destOrd="0" presId="urn:microsoft.com/office/officeart/2008/layout/HorizontalMultiLevelHierarchy"/>
    <dgm:cxn modelId="{56EDAC63-3A3D-4AE2-99FF-DC95C704EAE8}" type="presParOf" srcId="{99DF76E8-96CD-4B27-92D0-3B4BB3B8C5E3}" destId="{B30A1885-E769-4872-A8FE-C3C9B6C01F87}" srcOrd="0" destOrd="0" presId="urn:microsoft.com/office/officeart/2008/layout/HorizontalMultiLevelHierarchy"/>
    <dgm:cxn modelId="{96D0721D-3F7D-442A-A885-A5B0100F1740}" type="presParOf" srcId="{B30A1885-E769-4872-A8FE-C3C9B6C01F87}" destId="{FDAC9DD7-46FC-4C1D-80DD-1F6B5D6088D8}" srcOrd="0" destOrd="0" presId="urn:microsoft.com/office/officeart/2008/layout/HorizontalMultiLevelHierarchy"/>
    <dgm:cxn modelId="{32852687-FD99-40D2-9544-847482BF1B38}" type="presParOf" srcId="{99DF76E8-96CD-4B27-92D0-3B4BB3B8C5E3}" destId="{412ABDE4-1C62-4FF0-B8AD-369782D9B372}" srcOrd="1" destOrd="0" presId="urn:microsoft.com/office/officeart/2008/layout/HorizontalMultiLevelHierarchy"/>
    <dgm:cxn modelId="{F17E5AB3-E7D2-4E17-9B90-F3405BFE7402}" type="presParOf" srcId="{412ABDE4-1C62-4FF0-B8AD-369782D9B372}" destId="{563AB274-574E-4FDE-B0C5-1741D390BC8B}" srcOrd="0" destOrd="0" presId="urn:microsoft.com/office/officeart/2008/layout/HorizontalMultiLevelHierarchy"/>
    <dgm:cxn modelId="{14A0D274-652B-45BD-884C-373241D2B130}" type="presParOf" srcId="{412ABDE4-1C62-4FF0-B8AD-369782D9B372}" destId="{7E22028C-7002-419B-8F0E-82F2C1F66BC9}" srcOrd="1" destOrd="0" presId="urn:microsoft.com/office/officeart/2008/layout/HorizontalMultiLevelHierarchy"/>
    <dgm:cxn modelId="{73779D24-FC82-41DF-89E4-74958FF2B1BB}" type="presParOf" srcId="{7E22028C-7002-419B-8F0E-82F2C1F66BC9}" destId="{FB3FDC30-F255-42A1-B3BF-00D47A5945E8}" srcOrd="0" destOrd="0" presId="urn:microsoft.com/office/officeart/2008/layout/HorizontalMultiLevelHierarchy"/>
    <dgm:cxn modelId="{DE9B45DC-4861-48D0-8628-B9D763B90B1C}" type="presParOf" srcId="{FB3FDC30-F255-42A1-B3BF-00D47A5945E8}" destId="{4DB2B0E4-BBBA-4AA7-9B75-E2F2710C6A80}" srcOrd="0" destOrd="0" presId="urn:microsoft.com/office/officeart/2008/layout/HorizontalMultiLevelHierarchy"/>
    <dgm:cxn modelId="{513AFB97-E2B3-40E6-A84E-AB04D91507F4}" type="presParOf" srcId="{7E22028C-7002-419B-8F0E-82F2C1F66BC9}" destId="{26D42BA2-AFAA-4B70-A84E-4271BADAE6E7}" srcOrd="1" destOrd="0" presId="urn:microsoft.com/office/officeart/2008/layout/HorizontalMultiLevelHierarchy"/>
    <dgm:cxn modelId="{6B4547CE-F566-4BD6-BDB4-8BA001E2740D}" type="presParOf" srcId="{26D42BA2-AFAA-4B70-A84E-4271BADAE6E7}" destId="{E0AAE4C7-FA11-4CAC-98FB-B824107B6C17}" srcOrd="0" destOrd="0" presId="urn:microsoft.com/office/officeart/2008/layout/HorizontalMultiLevelHierarchy"/>
    <dgm:cxn modelId="{E8518272-272C-4838-B1D5-A8DE9EFDF918}" type="presParOf" srcId="{26D42BA2-AFAA-4B70-A84E-4271BADAE6E7}" destId="{DD7EB039-6158-4C58-9DD8-B6C98A111A7D}" srcOrd="1" destOrd="0" presId="urn:microsoft.com/office/officeart/2008/layout/HorizontalMultiLevelHierarchy"/>
    <dgm:cxn modelId="{D88F9D20-2D5F-495C-8DF4-3FE0572E345A}" type="presParOf" srcId="{99DF76E8-96CD-4B27-92D0-3B4BB3B8C5E3}" destId="{3D1A7A8D-53A1-45B1-A95F-AB1BF1FF93E5}" srcOrd="2" destOrd="0" presId="urn:microsoft.com/office/officeart/2008/layout/HorizontalMultiLevelHierarchy"/>
    <dgm:cxn modelId="{650BA559-39D4-4F0E-B94A-CDA9B57FEFF1}" type="presParOf" srcId="{3D1A7A8D-53A1-45B1-A95F-AB1BF1FF93E5}" destId="{C6E3BA59-1D2E-4622-8FF8-40C4B94FFEB0}" srcOrd="0" destOrd="0" presId="urn:microsoft.com/office/officeart/2008/layout/HorizontalMultiLevelHierarchy"/>
    <dgm:cxn modelId="{A8F5A801-9F5E-4D79-99ED-6E614E57E95C}" type="presParOf" srcId="{99DF76E8-96CD-4B27-92D0-3B4BB3B8C5E3}" destId="{3D264437-3ECA-4A27-B714-99824FB079A2}" srcOrd="3" destOrd="0" presId="urn:microsoft.com/office/officeart/2008/layout/HorizontalMultiLevelHierarchy"/>
    <dgm:cxn modelId="{AF4F0DA6-C718-4111-A365-B9ECF89A9DC5}" type="presParOf" srcId="{3D264437-3ECA-4A27-B714-99824FB079A2}" destId="{B4A1A555-F4B1-4A59-9C2F-25B744AE825A}" srcOrd="0" destOrd="0" presId="urn:microsoft.com/office/officeart/2008/layout/HorizontalMultiLevelHierarchy"/>
    <dgm:cxn modelId="{676DC8A7-75C4-49D7-841C-BFDF5E17AFCA}" type="presParOf" srcId="{3D264437-3ECA-4A27-B714-99824FB079A2}" destId="{E7167A1B-BA90-4AAB-BDB5-F54C643F99E1}" srcOrd="1" destOrd="0" presId="urn:microsoft.com/office/officeart/2008/layout/HorizontalMultiLevelHierarchy"/>
    <dgm:cxn modelId="{9384B06C-89D5-4C67-9F13-ECE61908D26E}" type="presParOf" srcId="{E7167A1B-BA90-4AAB-BDB5-F54C643F99E1}" destId="{A0FE5018-F660-4126-BBBD-BD671DB2600B}" srcOrd="0" destOrd="0" presId="urn:microsoft.com/office/officeart/2008/layout/HorizontalMultiLevelHierarchy"/>
    <dgm:cxn modelId="{9D5C77F2-46D9-41AD-AB7A-933AE599847F}" type="presParOf" srcId="{A0FE5018-F660-4126-BBBD-BD671DB2600B}" destId="{23DE72D1-B0CA-4C87-9866-EC3D7077EF0C}" srcOrd="0" destOrd="0" presId="urn:microsoft.com/office/officeart/2008/layout/HorizontalMultiLevelHierarchy"/>
    <dgm:cxn modelId="{542A2D43-7087-48F4-AC2E-806CD88C1B71}" type="presParOf" srcId="{E7167A1B-BA90-4AAB-BDB5-F54C643F99E1}" destId="{8579C389-2314-4AEE-9B16-5A671E304DB0}" srcOrd="1" destOrd="0" presId="urn:microsoft.com/office/officeart/2008/layout/HorizontalMultiLevelHierarchy"/>
    <dgm:cxn modelId="{B1E4DB7F-386B-4FDF-B0B7-1AECD6BBE808}" type="presParOf" srcId="{8579C389-2314-4AEE-9B16-5A671E304DB0}" destId="{121DF152-8364-436D-ABE5-7ABD670FE6AA}" srcOrd="0" destOrd="0" presId="urn:microsoft.com/office/officeart/2008/layout/HorizontalMultiLevelHierarchy"/>
    <dgm:cxn modelId="{8247D551-8512-4D60-9323-D50E3BB6D7BF}" type="presParOf" srcId="{8579C389-2314-4AEE-9B16-5A671E304DB0}" destId="{6D78D930-D66D-4720-9C10-06BC901F469A}" srcOrd="1" destOrd="0" presId="urn:microsoft.com/office/officeart/2008/layout/HorizontalMultiLevelHierarchy"/>
    <dgm:cxn modelId="{D5A8EB05-9A1F-4030-93E9-96D2CF2BCD6C}" type="presParOf" srcId="{E7167A1B-BA90-4AAB-BDB5-F54C643F99E1}" destId="{46667A3A-BD31-44ED-BEF5-5DCE5FDACA0A}" srcOrd="2" destOrd="0" presId="urn:microsoft.com/office/officeart/2008/layout/HorizontalMultiLevelHierarchy"/>
    <dgm:cxn modelId="{28186F38-71D2-4A6C-8150-004E4A3B6740}" type="presParOf" srcId="{46667A3A-BD31-44ED-BEF5-5DCE5FDACA0A}" destId="{B15F0953-4313-40ED-B0F1-AB43FE834F50}" srcOrd="0" destOrd="0" presId="urn:microsoft.com/office/officeart/2008/layout/HorizontalMultiLevelHierarchy"/>
    <dgm:cxn modelId="{C83D5E86-47E6-46E9-9F63-87DE87F64F8B}" type="presParOf" srcId="{E7167A1B-BA90-4AAB-BDB5-F54C643F99E1}" destId="{82F50CEB-D2F9-45D3-B386-E98740AC6E8E}" srcOrd="3" destOrd="0" presId="urn:microsoft.com/office/officeart/2008/layout/HorizontalMultiLevelHierarchy"/>
    <dgm:cxn modelId="{87F26F9D-6F50-486A-A5CD-0436D359B38E}" type="presParOf" srcId="{82F50CEB-D2F9-45D3-B386-E98740AC6E8E}" destId="{51FED9FB-5F40-436A-96A7-283326148DA4}" srcOrd="0" destOrd="0" presId="urn:microsoft.com/office/officeart/2008/layout/HorizontalMultiLevelHierarchy"/>
    <dgm:cxn modelId="{7AA55067-D5B8-4860-8FCF-0E23F7F04D2E}" type="presParOf" srcId="{82F50CEB-D2F9-45D3-B386-E98740AC6E8E}" destId="{1CD63B73-08F2-419D-88EA-FFEB466FDA95}" srcOrd="1" destOrd="0" presId="urn:microsoft.com/office/officeart/2008/layout/HorizontalMultiLevelHierarchy"/>
    <dgm:cxn modelId="{EFC009DD-2785-4A38-A009-7BE61183BB88}" type="presParOf" srcId="{4ACF6C40-AF31-40A3-852C-537D413AE24D}" destId="{044A59A4-C3F3-4BE8-B2A6-E8EF4B035244}" srcOrd="1" destOrd="0" presId="urn:microsoft.com/office/officeart/2008/layout/HorizontalMultiLevelHierarchy"/>
    <dgm:cxn modelId="{3FCBFD70-63C0-480B-A562-630F23001F2C}" type="presParOf" srcId="{044A59A4-C3F3-4BE8-B2A6-E8EF4B035244}" destId="{DBE9F475-3B5E-4040-BC64-DEEF88CED66E}" srcOrd="0" destOrd="0" presId="urn:microsoft.com/office/officeart/2008/layout/HorizontalMultiLevelHierarchy"/>
    <dgm:cxn modelId="{EF439769-F9F9-4B43-9FD2-68222777AC13}" type="presParOf" srcId="{044A59A4-C3F3-4BE8-B2A6-E8EF4B035244}" destId="{3305036C-CFF5-41AC-836C-D765902ED530}" srcOrd="1" destOrd="0" presId="urn:microsoft.com/office/officeart/2008/layout/HorizontalMultiLevelHierarchy"/>
    <dgm:cxn modelId="{8B782248-5D44-4C3E-A0B0-EAD693EB8DDE}" type="presParOf" srcId="{3305036C-CFF5-41AC-836C-D765902ED530}" destId="{FEE76515-D530-4713-970C-3177B38713F5}" srcOrd="0" destOrd="0" presId="urn:microsoft.com/office/officeart/2008/layout/HorizontalMultiLevelHierarchy"/>
    <dgm:cxn modelId="{126C90CE-5D5F-49F9-A62A-58F75B24AE36}" type="presParOf" srcId="{FEE76515-D530-4713-970C-3177B38713F5}" destId="{3817C4B3-38F1-40EE-B83A-AA057143B632}" srcOrd="0" destOrd="0" presId="urn:microsoft.com/office/officeart/2008/layout/HorizontalMultiLevelHierarchy"/>
    <dgm:cxn modelId="{0F982CA3-075F-4B48-9247-4C944E0F3F8A}" type="presParOf" srcId="{3305036C-CFF5-41AC-836C-D765902ED530}" destId="{05AC7EF4-3019-416A-9FC5-2EC0815FD861}" srcOrd="1" destOrd="0" presId="urn:microsoft.com/office/officeart/2008/layout/HorizontalMultiLevelHierarchy"/>
    <dgm:cxn modelId="{633F5620-E3D6-428B-8088-2427FFE33B14}" type="presParOf" srcId="{05AC7EF4-3019-416A-9FC5-2EC0815FD861}" destId="{4F45FC06-60FD-4AB0-B4EE-95EF2D2DD622}" srcOrd="0" destOrd="0" presId="urn:microsoft.com/office/officeart/2008/layout/HorizontalMultiLevelHierarchy"/>
    <dgm:cxn modelId="{FFC41134-4F1A-4D94-89CF-131739336423}" type="presParOf" srcId="{05AC7EF4-3019-416A-9FC5-2EC0815FD861}" destId="{A96C70EB-4996-44A7-AD86-24B09142083A}" srcOrd="1" destOrd="0" presId="urn:microsoft.com/office/officeart/2008/layout/HorizontalMultiLevelHierarchy"/>
    <dgm:cxn modelId="{636A2D77-0B8C-454F-9B2F-E106C1FAAF11}" type="presParOf" srcId="{3305036C-CFF5-41AC-836C-D765902ED530}" destId="{579ECA67-2A36-4E76-A186-CBF14C224EA9}" srcOrd="2" destOrd="0" presId="urn:microsoft.com/office/officeart/2008/layout/HorizontalMultiLevelHierarchy"/>
    <dgm:cxn modelId="{882DAFFF-834B-4C9F-A2DD-44E1D6EB1016}" type="presParOf" srcId="{579ECA67-2A36-4E76-A186-CBF14C224EA9}" destId="{927961EA-B0D4-482D-98D1-CEB8C32DE395}" srcOrd="0" destOrd="0" presId="urn:microsoft.com/office/officeart/2008/layout/HorizontalMultiLevelHierarchy"/>
    <dgm:cxn modelId="{DD76639D-688B-43DE-BD99-DE35F1B7A2F0}" type="presParOf" srcId="{3305036C-CFF5-41AC-836C-D765902ED530}" destId="{C7FD3C1A-48EC-40EB-9CAB-0A1484F5A774}" srcOrd="3" destOrd="0" presId="urn:microsoft.com/office/officeart/2008/layout/HorizontalMultiLevelHierarchy"/>
    <dgm:cxn modelId="{EFEC9B4F-1375-42C0-B9BC-81768317C9E5}" type="presParOf" srcId="{C7FD3C1A-48EC-40EB-9CAB-0A1484F5A774}" destId="{ADF9D860-D777-4462-9489-6F7F280578B7}" srcOrd="0" destOrd="0" presId="urn:microsoft.com/office/officeart/2008/layout/HorizontalMultiLevelHierarchy"/>
    <dgm:cxn modelId="{C710A40A-C891-4801-8249-13F45E9D0E0F}" type="presParOf" srcId="{C7FD3C1A-48EC-40EB-9CAB-0A1484F5A774}" destId="{06B43A7C-0885-4295-8874-1B7FD3F09FA2}" srcOrd="1" destOrd="0" presId="urn:microsoft.com/office/officeart/2008/layout/HorizontalMultiLevelHierarchy"/>
    <dgm:cxn modelId="{B9F93107-CAF3-400D-B294-8507530ACB16}" type="presParOf" srcId="{4ACF6C40-AF31-40A3-852C-537D413AE24D}" destId="{39AAC402-C39A-4362-A178-BF870A21E869}" srcOrd="2" destOrd="0" presId="urn:microsoft.com/office/officeart/2008/layout/HorizontalMultiLevelHierarchy"/>
    <dgm:cxn modelId="{073A9B8C-4BAC-43CA-A82C-136709CAA81E}" type="presParOf" srcId="{39AAC402-C39A-4362-A178-BF870A21E869}" destId="{DA86EE4E-38E7-43A1-A9A6-83BFD2D40EA5}" srcOrd="0" destOrd="0" presId="urn:microsoft.com/office/officeart/2008/layout/HorizontalMultiLevelHierarchy"/>
    <dgm:cxn modelId="{EEECA97D-54FA-4657-A06E-F885AD4AB4A0}" type="presParOf" srcId="{39AAC402-C39A-4362-A178-BF870A21E869}" destId="{F1E86076-9EE6-45C4-A336-573B892EA938}" srcOrd="1" destOrd="0" presId="urn:microsoft.com/office/officeart/2008/layout/HorizontalMultiLevelHierarchy"/>
    <dgm:cxn modelId="{05F24595-C1BF-410A-8443-0E4E20AEEEAE}" type="presParOf" srcId="{F1E86076-9EE6-45C4-A336-573B892EA938}" destId="{549CBBDB-41F9-45B5-9601-7B9C43A609FF}" srcOrd="0" destOrd="0" presId="urn:microsoft.com/office/officeart/2008/layout/HorizontalMultiLevelHierarchy"/>
    <dgm:cxn modelId="{96870E5A-2B65-4AEF-B966-8C2799BDC8AF}" type="presParOf" srcId="{549CBBDB-41F9-45B5-9601-7B9C43A609FF}" destId="{AAD499D8-0516-482B-8A24-5FEBE1F7D1F5}" srcOrd="0" destOrd="0" presId="urn:microsoft.com/office/officeart/2008/layout/HorizontalMultiLevelHierarchy"/>
    <dgm:cxn modelId="{BD31A384-3F06-47EF-930E-13457F8FDDDA}" type="presParOf" srcId="{F1E86076-9EE6-45C4-A336-573B892EA938}" destId="{BBF2BBD4-7C7C-41D7-A8FF-95290F816AEE}" srcOrd="1" destOrd="0" presId="urn:microsoft.com/office/officeart/2008/layout/HorizontalMultiLevelHierarchy"/>
    <dgm:cxn modelId="{98001B0A-27F8-4835-A1B4-697C8E139C3C}" type="presParOf" srcId="{BBF2BBD4-7C7C-41D7-A8FF-95290F816AEE}" destId="{C0B751A5-A89D-491A-BD66-D525DC8ABB37}" srcOrd="0" destOrd="0" presId="urn:microsoft.com/office/officeart/2008/layout/HorizontalMultiLevelHierarchy"/>
    <dgm:cxn modelId="{B650D3AB-2182-404D-ACDC-FA6C78A5AB2C}" type="presParOf" srcId="{BBF2BBD4-7C7C-41D7-A8FF-95290F816AEE}" destId="{FB80E301-D7E2-4DD3-941E-3CBC70BED202}" srcOrd="1" destOrd="0" presId="urn:microsoft.com/office/officeart/2008/layout/HorizontalMultiLevelHierarchy"/>
    <dgm:cxn modelId="{DCF0A2E8-B74E-496F-B418-AD5CCECCE938}" type="presParOf" srcId="{FB80E301-D7E2-4DD3-941E-3CBC70BED202}" destId="{9FB91E1D-E212-42E1-9926-F8D847773162}" srcOrd="0" destOrd="0" presId="urn:microsoft.com/office/officeart/2008/layout/HorizontalMultiLevelHierarchy"/>
    <dgm:cxn modelId="{B3FF46CD-F216-4560-8CD4-519D3478F899}" type="presParOf" srcId="{9FB91E1D-E212-42E1-9926-F8D847773162}" destId="{1C8790E9-2255-490D-92B7-5774CB788E52}" srcOrd="0" destOrd="0" presId="urn:microsoft.com/office/officeart/2008/layout/HorizontalMultiLevelHierarchy"/>
    <dgm:cxn modelId="{65A446AF-2B15-42C3-B91E-43406791816B}" type="presParOf" srcId="{FB80E301-D7E2-4DD3-941E-3CBC70BED202}" destId="{BAF9C4A6-C794-4188-9DC3-8D5D524EBB7C}" srcOrd="1" destOrd="0" presId="urn:microsoft.com/office/officeart/2008/layout/HorizontalMultiLevelHierarchy"/>
    <dgm:cxn modelId="{72133AB0-6D28-4ABB-B2E4-F0AA59620B7D}" type="presParOf" srcId="{BAF9C4A6-C794-4188-9DC3-8D5D524EBB7C}" destId="{B4AD54FF-AD97-4283-9AE3-6988BCEC2609}" srcOrd="0" destOrd="0" presId="urn:microsoft.com/office/officeart/2008/layout/HorizontalMultiLevelHierarchy"/>
    <dgm:cxn modelId="{2D857290-E160-47BF-BC9A-D5B47C74BA1F}" type="presParOf" srcId="{BAF9C4A6-C794-4188-9DC3-8D5D524EBB7C}" destId="{2D87F522-8951-4A8C-ACCB-5E7A6064EBF7}" srcOrd="1" destOrd="0" presId="urn:microsoft.com/office/officeart/2008/layout/HorizontalMultiLevelHierarchy"/>
    <dgm:cxn modelId="{F5D89760-5C22-4A02-8803-D39B24DFF920}" type="presParOf" srcId="{F1E86076-9EE6-45C4-A336-573B892EA938}" destId="{8511758C-ADD5-4A16-A05A-0F0F4E580827}" srcOrd="2" destOrd="0" presId="urn:microsoft.com/office/officeart/2008/layout/HorizontalMultiLevelHierarchy"/>
    <dgm:cxn modelId="{7B84517B-1680-4D40-BE1B-FEDD95BF9B2D}" type="presParOf" srcId="{8511758C-ADD5-4A16-A05A-0F0F4E580827}" destId="{9D30F3E2-5625-46CD-8620-A8BE1ACCFB86}" srcOrd="0" destOrd="0" presId="urn:microsoft.com/office/officeart/2008/layout/HorizontalMultiLevelHierarchy"/>
    <dgm:cxn modelId="{067C8C37-3190-4635-8913-BE208E1A7E83}" type="presParOf" srcId="{F1E86076-9EE6-45C4-A336-573B892EA938}" destId="{E32547C8-3F20-48EE-AF17-C55B4775B577}" srcOrd="3" destOrd="0" presId="urn:microsoft.com/office/officeart/2008/layout/HorizontalMultiLevelHierarchy"/>
    <dgm:cxn modelId="{B8362B8A-15C8-466B-B416-F812E754D41D}" type="presParOf" srcId="{E32547C8-3F20-48EE-AF17-C55B4775B577}" destId="{0694F54A-E3BD-4BC8-A6BF-A819EF55D957}" srcOrd="0" destOrd="0" presId="urn:microsoft.com/office/officeart/2008/layout/HorizontalMultiLevelHierarchy"/>
    <dgm:cxn modelId="{DBA0A3DF-2408-47B3-ACD9-97B886964176}" type="presParOf" srcId="{E32547C8-3F20-48EE-AF17-C55B4775B577}" destId="{0D693F4E-C376-45BF-8357-23785D824DB7}" srcOrd="1" destOrd="0" presId="urn:microsoft.com/office/officeart/2008/layout/HorizontalMultiLevelHierarchy"/>
    <dgm:cxn modelId="{99841E2F-6C34-4288-8B90-939750584036}" type="presParOf" srcId="{0D693F4E-C376-45BF-8357-23785D824DB7}" destId="{0C948D3B-4793-4E56-A50E-384318B2196E}" srcOrd="0" destOrd="0" presId="urn:microsoft.com/office/officeart/2008/layout/HorizontalMultiLevelHierarchy"/>
    <dgm:cxn modelId="{FD5C3637-BBEF-4D26-9C07-2857E0DA0858}" type="presParOf" srcId="{0C948D3B-4793-4E56-A50E-384318B2196E}" destId="{1CBD1FBE-48D3-4095-BA4F-5B969D19FB41}" srcOrd="0" destOrd="0" presId="urn:microsoft.com/office/officeart/2008/layout/HorizontalMultiLevelHierarchy"/>
    <dgm:cxn modelId="{9A3026CD-7CBE-434B-BCBB-048C2C691E4A}" type="presParOf" srcId="{0D693F4E-C376-45BF-8357-23785D824DB7}" destId="{DE73D10F-2D29-48DF-86D7-9C178340E664}" srcOrd="1" destOrd="0" presId="urn:microsoft.com/office/officeart/2008/layout/HorizontalMultiLevelHierarchy"/>
    <dgm:cxn modelId="{AF0FAEA8-DCF2-404A-882A-4E17D3B69F36}" type="presParOf" srcId="{DE73D10F-2D29-48DF-86D7-9C178340E664}" destId="{1044323B-58B8-458E-9DB0-8671490B1D28}" srcOrd="0" destOrd="0" presId="urn:microsoft.com/office/officeart/2008/layout/HorizontalMultiLevelHierarchy"/>
    <dgm:cxn modelId="{5A15BA41-496A-4A44-AE0D-5E3325028383}" type="presParOf" srcId="{DE73D10F-2D29-48DF-86D7-9C178340E664}" destId="{D1384554-2531-406F-861A-F8ADB0284F24}" srcOrd="1" destOrd="0" presId="urn:microsoft.com/office/officeart/2008/layout/HorizontalMultiLevelHierarchy"/>
    <dgm:cxn modelId="{37D7962E-5E3D-49CA-8812-0D78422A231B}" type="presParOf" srcId="{D1384554-2531-406F-861A-F8ADB0284F24}" destId="{13AEFC7F-3F6F-4CA6-88D4-F6AB5461543C}" srcOrd="0" destOrd="0" presId="urn:microsoft.com/office/officeart/2008/layout/HorizontalMultiLevelHierarchy"/>
    <dgm:cxn modelId="{E2EE9905-916A-4051-AA14-911C116DF6DE}" type="presParOf" srcId="{13AEFC7F-3F6F-4CA6-88D4-F6AB5461543C}" destId="{145F245D-3B1A-4CFE-A866-1AEE5AA08409}" srcOrd="0" destOrd="0" presId="urn:microsoft.com/office/officeart/2008/layout/HorizontalMultiLevelHierarchy"/>
    <dgm:cxn modelId="{92414FBC-1FFB-4270-8BB8-B94796CA3C63}" type="presParOf" srcId="{D1384554-2531-406F-861A-F8ADB0284F24}" destId="{ED793682-762E-4CBF-8B08-AF57150172F9}" srcOrd="1" destOrd="0" presId="urn:microsoft.com/office/officeart/2008/layout/HorizontalMultiLevelHierarchy"/>
    <dgm:cxn modelId="{B3320DFC-CA56-4C85-A598-4E7AB609CC1E}" type="presParOf" srcId="{ED793682-762E-4CBF-8B08-AF57150172F9}" destId="{2A86A32E-5BF0-4ADF-8657-DE176A6685D9}" srcOrd="0" destOrd="0" presId="urn:microsoft.com/office/officeart/2008/layout/HorizontalMultiLevelHierarchy"/>
    <dgm:cxn modelId="{1AF07C72-FA22-4012-A1D9-B7A3F8392102}" type="presParOf" srcId="{ED793682-762E-4CBF-8B08-AF57150172F9}" destId="{62CD1A60-BB40-451C-B67A-07F83DE81C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B9C312FF-BFEF-4EAC-B737-00C5BE700C28}">
      <dgm:prSet custT="1"/>
      <dgm:spPr/>
      <dgm:t>
        <a:bodyPr/>
        <a:lstStyle/>
        <a:p>
          <a:pPr rtl="1"/>
          <a:r>
            <a:rPr lang="fa-IR" sz="2800" smtClean="0">
              <a:solidFill>
                <a:schemeClr val="bg1"/>
              </a:solidFill>
              <a:cs typeface="B Badr" panose="00000400000000000000" pitchFamily="2" charset="-78"/>
            </a:rPr>
            <a:t>و أما الوصل </a:t>
          </a:r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E9ECE3D-11A8-4EA9-8BD2-E362B4532061}" type="parTrans" cxnId="{9D3A7477-F893-49BC-A240-3960CF05B3C5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9230CF4-FBA3-44BC-9583-DC72B6D23BBC}" type="sibTrans" cxnId="{9D3A7477-F893-49BC-A240-3960CF05B3C5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63C5768-572A-4D0C-989B-2369C3B4C8EF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لدفع الإيهام: فكقولهم: (لا و أيدك الله).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0CD9FF6-08F4-428C-B955-61801DC5AADD}" type="parTrans" cxnId="{4BF88C05-330A-4EDC-AEAE-554459F65D60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FF9921C-F440-4B20-829B-9B47FDB2C7AB}" type="sibTrans" cxnId="{4BF88C05-330A-4EDC-AEAE-554459F65D60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4DD413B-74D7-49F2-8864-1B16EFE65C47}">
      <dgm:prSet custT="1"/>
      <dgm:spPr/>
      <dgm:t>
        <a:bodyPr/>
        <a:lstStyle/>
        <a:p>
          <a:pPr rtl="1"/>
          <a:r>
            <a:rPr lang="fa-IR" sz="2800" smtClean="0">
              <a:solidFill>
                <a:schemeClr val="bg1"/>
              </a:solidFill>
              <a:cs typeface="B Badr" panose="00000400000000000000" pitchFamily="2" charset="-78"/>
            </a:rPr>
            <a:t>و أما التوسط: فإذا اتفقتا خبرا و إنشاء، </a:t>
          </a:r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3D3893-F364-4D4C-9913-E27DEADAA5D4}" type="parTrans" cxnId="{767BA3AC-4718-463A-9EDF-A985B0D0A59D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F9510BC-11EC-4949-B9A9-DC67A319D13E}" type="sibTrans" cxnId="{767BA3AC-4718-463A-9EDF-A985B0D0A59D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C51B545-12D0-49FF-B874-0904F6C0877F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لفظا و معنى،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F9D58CE-86F4-408A-BF45-42BD66B9A588}" type="parTrans" cxnId="{0CE7296D-2547-4BE4-8295-4038EF6CFB74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2210607-6A28-4480-BCDB-0BECDE2874B5}" type="sibTrans" cxnId="{0CE7296D-2547-4BE4-8295-4038EF6CFB74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81D17C-1C7B-4C3D-A441-0AE958ECC7B5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أو معنى فقط بجامع؛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182E1CE-8435-4502-BA58-17A89E68894D}" type="parTrans" cxnId="{84FB65A2-EF61-43FA-8AA2-61BFAA818402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696C3EE-38A6-4F28-9C9B-B2E61E55F855}" type="sibTrans" cxnId="{84FB65A2-EF61-43FA-8AA2-61BFAA818402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41BE8F-93C7-4EB4-9643-C6C5C4BB7C35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كقوله تعالى: يخادعون الله و هو خادعهم‏ ،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99113C4-8FBA-44BC-AF72-3B692686E978}" type="parTrans" cxnId="{F620C1F5-33E6-4F2F-A4EC-95FD0C1069FD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7B4DD1-F518-4034-89BB-4F90092B8DB5}" type="sibTrans" cxnId="{F620C1F5-33E6-4F2F-A4EC-95FD0C1069FD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5DEF9C5-3808-4C6A-992E-CE72C6D316F1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قوله تعالى: إن الأبرار لفي نعيم و إن الفجار لفي جحيم‏ 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F3B2688-8BCF-44B1-B850-2A95543E5A71}" type="parTrans" cxnId="{B27280DA-AF10-48BF-8497-7039ACE7DEC6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0E4866A-FF62-445B-943F-91F1E4369061}" type="sibTrans" cxnId="{B27280DA-AF10-48BF-8497-7039ACE7DEC6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CE5B34B-88C5-43E2-9D2F-F9554114C60D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قوله تعالى: كلوا و اشربوا و لا تسرفوا 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EBFD95-F16A-497B-B246-A3C3CEDEA572}" type="parTrans" cxnId="{B18E8141-98FD-48AC-816D-ED774F108229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AD6BFAF-F63F-421B-850A-3E3677D62AA3}" type="sibTrans" cxnId="{B18E8141-98FD-48AC-816D-ED774F108229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B6636D-401C-4DD1-AF83-BBAD17CD285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كقوله: و إذ أخذنا ميثاق بني إسرائيل لا تعبدون‏ إلا الله و بالوالدين إحسانا و ذي القربى و اليتامى و المساكين و قولوا للناس حسنا 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36E09D1-9AC2-4B99-8A08-78375C27C6F8}" type="parTrans" cxnId="{96EF08E2-B9A0-4308-ADDF-B59D9BD146CE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99A0A84-E074-4C85-81DE-05A44D5634A3}" type="sibTrans" cxnId="{96EF08E2-B9A0-4308-ADDF-B59D9BD146CE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36EA49B-BB21-43F2-AB44-8DBD75FC217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أى: لا تعبدوا، و تحسنون، بمعنى: أحسنوا، أو: و أحسنوا.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DACF021-7D8B-49D2-814D-E983A84C5AE6}" type="parTrans" cxnId="{87DCB81D-A6E8-45A3-BFC8-B84707210FFD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05FA97F-11AC-49DE-AAF0-2BA5F7D82C8A}" type="sibTrans" cxnId="{87DCB81D-A6E8-45A3-BFC8-B84707210FFD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42A00B6-7E78-4AA4-994E-B06CB3963EB6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الجامع بينهما: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90D2EB6-28D2-484E-937B-564DE0D43CFF}" type="parTrans" cxnId="{85772F44-595B-4465-84AF-4BD70C4F761C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E496417-74B6-49B8-8225-BCE6F31138C7}" type="sibTrans" cxnId="{85772F44-595B-4465-84AF-4BD70C4F761C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BDA35D6-9E2A-4DA2-9A47-F5A28848242C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يجب أن يكون باعتبار المسند إليهما و المسندين جميعا؛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B90C96-7F71-4883-AB86-BB5F3427748B}" type="parTrans" cxnId="{57E9A057-E063-4D52-A449-21050B225C51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507D9A7-AB4E-4BDA-9F41-846D50A51464}" type="sibTrans" cxnId="{57E9A057-E063-4D52-A449-21050B225C51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002015A-5587-4F13-A491-F1B8CA169DBB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يشعر زيد و يكتب، و يعطى و يمنع، و زيد شاعر، و عمرو كاتب، و زيد طويل، و عمرو قصير؛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1833AD8-D426-490B-9F92-AFE78455B4C8}" type="parTrans" cxnId="{862F77D7-3D51-4BA9-8580-8B3D8EBD44FE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6335023-3EAD-4137-9263-CD2D3C71B9B7}" type="sibTrans" cxnId="{862F77D7-3D51-4BA9-8580-8B3D8EBD44FE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25ECC6-1A9D-4A65-8A72-789E4809A2AD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لمناسبة بينهما؛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B3783E-978C-4C5B-B427-F628C5AA6D47}" type="parTrans" cxnId="{FE636633-9BFD-45EB-B09B-3ABBBF32EAFD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2ACFBB1-2DA2-4B16-A4BD-62A1FC3718DD}" type="sibTrans" cxnId="{FE636633-9BFD-45EB-B09B-3ABBBF32EAFD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D9E01CB-9C94-44A0-9567-1C1EFA4C1006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بخلاف: زيد شاعر، و عمرو كاتب؛ بدونهما، و زيد شاعر و عمرو طويل؛ مطلقا.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9214ED1-6B19-4E92-A6A8-CA6848DBE399}" type="parTrans" cxnId="{DEA00D22-F990-4DA7-84E0-779BAB412F91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B9A8D4-CB7D-4987-99A3-0ECE0EDF4931}" type="sibTrans" cxnId="{DEA00D22-F990-4DA7-84E0-779BAB412F91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E40D62E-0FE4-4756-B157-D4F199896B9C}" type="pres">
      <dgm:prSet presAssocID="{B9C312FF-BFEF-4EAC-B737-00C5BE700C28}" presName="root1" presStyleCnt="0"/>
      <dgm:spPr/>
    </dgm:pt>
    <dgm:pt modelId="{3B3FD61D-69CC-4171-B885-3D2625877CD6}" type="pres">
      <dgm:prSet presAssocID="{B9C312FF-BFEF-4EAC-B737-00C5BE700C28}" presName="LevelOneTextNode" presStyleLbl="node0" presStyleIdx="0" presStyleCnt="2" custScaleY="325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6C55800-F2B0-4851-8384-3183A4434984}" type="pres">
      <dgm:prSet presAssocID="{B9C312FF-BFEF-4EAC-B737-00C5BE700C28}" presName="level2hierChild" presStyleCnt="0"/>
      <dgm:spPr/>
    </dgm:pt>
    <dgm:pt modelId="{2A590F5A-28C6-4AB5-8A28-7C567FB74B1D}" type="pres">
      <dgm:prSet presAssocID="{00CD9FF6-08F4-428C-B955-61801DC5AADD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8EA6F36B-DB24-44E7-95C1-8F86C912EF41}" type="pres">
      <dgm:prSet presAssocID="{00CD9FF6-08F4-428C-B955-61801DC5AADD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76122614-44FA-4C97-9462-7C7546DB8CAD}" type="pres">
      <dgm:prSet presAssocID="{B63C5768-572A-4D0C-989B-2369C3B4C8EF}" presName="root2" presStyleCnt="0"/>
      <dgm:spPr/>
    </dgm:pt>
    <dgm:pt modelId="{CF61EE6E-3BC6-4A52-99F2-34706010C591}" type="pres">
      <dgm:prSet presAssocID="{B63C5768-572A-4D0C-989B-2369C3B4C8E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A39319E-586F-4C30-9911-0845369E5B29}" type="pres">
      <dgm:prSet presAssocID="{B63C5768-572A-4D0C-989B-2369C3B4C8EF}" presName="level3hierChild" presStyleCnt="0"/>
      <dgm:spPr/>
    </dgm:pt>
    <dgm:pt modelId="{76DDEB26-8E4E-431B-8BBF-48E57E9921D8}" type="pres">
      <dgm:prSet presAssocID="{D4DD413B-74D7-49F2-8864-1B16EFE65C47}" presName="root1" presStyleCnt="0"/>
      <dgm:spPr/>
    </dgm:pt>
    <dgm:pt modelId="{5BC85727-2127-4C07-BFD3-C654B0F06038}" type="pres">
      <dgm:prSet presAssocID="{D4DD413B-74D7-49F2-8864-1B16EFE65C47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82FCF37-5958-4EC4-84C3-C09344515DA0}" type="pres">
      <dgm:prSet presAssocID="{D4DD413B-74D7-49F2-8864-1B16EFE65C47}" presName="level2hierChild" presStyleCnt="0"/>
      <dgm:spPr/>
    </dgm:pt>
    <dgm:pt modelId="{DF9B3780-5948-4E58-BA9F-C40886010A90}" type="pres">
      <dgm:prSet presAssocID="{7F9D58CE-86F4-408A-BF45-42BD66B9A588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8534A61B-FCFB-49AF-A041-22D13673283B}" type="pres">
      <dgm:prSet presAssocID="{7F9D58CE-86F4-408A-BF45-42BD66B9A588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783ABCAC-CB46-42AF-9CA0-F2E407C00FDE}" type="pres">
      <dgm:prSet presAssocID="{4C51B545-12D0-49FF-B874-0904F6C0877F}" presName="root2" presStyleCnt="0"/>
      <dgm:spPr/>
    </dgm:pt>
    <dgm:pt modelId="{C8805358-CB77-4896-B55A-938117F87C81}" type="pres">
      <dgm:prSet presAssocID="{4C51B545-12D0-49FF-B874-0904F6C0877F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F454CB1-1BA7-4CFA-98B3-7FB5D9AF33CD}" type="pres">
      <dgm:prSet presAssocID="{4C51B545-12D0-49FF-B874-0904F6C0877F}" presName="level3hierChild" presStyleCnt="0"/>
      <dgm:spPr/>
    </dgm:pt>
    <dgm:pt modelId="{A2288854-6220-4510-95B9-B9D938406326}" type="pres">
      <dgm:prSet presAssocID="{E182E1CE-8435-4502-BA58-17A89E68894D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BFDBA69B-101D-4146-851E-4829624E3AFC}" type="pres">
      <dgm:prSet presAssocID="{E182E1CE-8435-4502-BA58-17A89E68894D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1FAD2491-224A-4886-BC4C-5DCE1AAB9AA7}" type="pres">
      <dgm:prSet presAssocID="{3C81D17C-1C7B-4C3D-A441-0AE958ECC7B5}" presName="root2" presStyleCnt="0"/>
      <dgm:spPr/>
    </dgm:pt>
    <dgm:pt modelId="{D3287921-8FFE-4F5B-AFD2-6CB82842CB39}" type="pres">
      <dgm:prSet presAssocID="{3C81D17C-1C7B-4C3D-A441-0AE958ECC7B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D85AB5A-AC7A-489D-8B86-378A23BBEE67}" type="pres">
      <dgm:prSet presAssocID="{3C81D17C-1C7B-4C3D-A441-0AE958ECC7B5}" presName="level3hierChild" presStyleCnt="0"/>
      <dgm:spPr/>
    </dgm:pt>
    <dgm:pt modelId="{369BCC3A-701F-4397-8D01-76F92A5841E6}" type="pres">
      <dgm:prSet presAssocID="{199113C4-8FBA-44BC-AF72-3B692686E978}" presName="conn2-1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29092DAD-7991-4A53-AEC0-C8745813156F}" type="pres">
      <dgm:prSet presAssocID="{199113C4-8FBA-44BC-AF72-3B692686E978}" presName="connTx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C903AC6A-4347-4767-B912-04C4202EDE96}" type="pres">
      <dgm:prSet presAssocID="{3541BE8F-93C7-4EB4-9643-C6C5C4BB7C35}" presName="root2" presStyleCnt="0"/>
      <dgm:spPr/>
    </dgm:pt>
    <dgm:pt modelId="{B41881A9-23DA-4ED2-8D0B-530739EB0896}" type="pres">
      <dgm:prSet presAssocID="{3541BE8F-93C7-4EB4-9643-C6C5C4BB7C35}" presName="LevelTwoTextNode" presStyleLbl="node3" presStyleIdx="0" presStyleCnt="6" custScaleX="1319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5BF46A1-01C7-4E8B-8169-4ADA960DD2F7}" type="pres">
      <dgm:prSet presAssocID="{3541BE8F-93C7-4EB4-9643-C6C5C4BB7C35}" presName="level3hierChild" presStyleCnt="0"/>
      <dgm:spPr/>
    </dgm:pt>
    <dgm:pt modelId="{D9EA175D-76B3-40F6-B134-6EA5F14D2F7C}" type="pres">
      <dgm:prSet presAssocID="{EF3B2688-8BCF-44B1-B850-2A95543E5A71}" presName="conn2-1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A36DCE66-99C2-4AA4-89FB-C4C637BEB402}" type="pres">
      <dgm:prSet presAssocID="{EF3B2688-8BCF-44B1-B850-2A95543E5A71}" presName="connTx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66C17E52-4357-4358-AA1C-64F7C0937EF2}" type="pres">
      <dgm:prSet presAssocID="{C5DEF9C5-3808-4C6A-992E-CE72C6D316F1}" presName="root2" presStyleCnt="0"/>
      <dgm:spPr/>
    </dgm:pt>
    <dgm:pt modelId="{03EB9A67-135F-4AB5-96D4-ED2C6EFCD901}" type="pres">
      <dgm:prSet presAssocID="{C5DEF9C5-3808-4C6A-992E-CE72C6D316F1}" presName="LevelTwoTextNode" presStyleLbl="node3" presStyleIdx="1" presStyleCnt="6" custScaleX="1319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4C62924-69D9-4EF9-9FA1-FD7C3125E277}" type="pres">
      <dgm:prSet presAssocID="{C5DEF9C5-3808-4C6A-992E-CE72C6D316F1}" presName="level3hierChild" presStyleCnt="0"/>
      <dgm:spPr/>
    </dgm:pt>
    <dgm:pt modelId="{5C8E57F5-3BB5-4487-A463-A6B2F3512841}" type="pres">
      <dgm:prSet presAssocID="{84EBFD95-F16A-497B-B246-A3C3CEDEA572}" presName="conn2-1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0430B154-B87D-48CA-9A0A-F0F1EA35F8C9}" type="pres">
      <dgm:prSet presAssocID="{84EBFD95-F16A-497B-B246-A3C3CEDEA572}" presName="connTx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052C25F8-6F80-46FD-8A78-AB645388F556}" type="pres">
      <dgm:prSet presAssocID="{ACE5B34B-88C5-43E2-9D2F-F9554114C60D}" presName="root2" presStyleCnt="0"/>
      <dgm:spPr/>
    </dgm:pt>
    <dgm:pt modelId="{CBF83BA3-8E84-4582-BC71-FCAE08EA5C7A}" type="pres">
      <dgm:prSet presAssocID="{ACE5B34B-88C5-43E2-9D2F-F9554114C60D}" presName="LevelTwoTextNode" presStyleLbl="node3" presStyleIdx="2" presStyleCnt="6" custScaleX="1319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A11E834-AD81-4DAF-9337-9822871565AA}" type="pres">
      <dgm:prSet presAssocID="{ACE5B34B-88C5-43E2-9D2F-F9554114C60D}" presName="level3hierChild" presStyleCnt="0"/>
      <dgm:spPr/>
    </dgm:pt>
    <dgm:pt modelId="{32CEE601-C5D3-4734-874D-77E1C4C3631F}" type="pres">
      <dgm:prSet presAssocID="{F36E09D1-9AC2-4B99-8A08-78375C27C6F8}" presName="conn2-1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003CFA43-BE7C-4D13-8D8B-AB7888981945}" type="pres">
      <dgm:prSet presAssocID="{F36E09D1-9AC2-4B99-8A08-78375C27C6F8}" presName="connTx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1327BE45-9E05-41AA-8D9D-E68D57471DA7}" type="pres">
      <dgm:prSet presAssocID="{FCB6636D-401C-4DD1-AF83-BBAD17CD2850}" presName="root2" presStyleCnt="0"/>
      <dgm:spPr/>
    </dgm:pt>
    <dgm:pt modelId="{AD96F3E3-F696-4DF3-A0C1-8BFAFB8A1C3B}" type="pres">
      <dgm:prSet presAssocID="{FCB6636D-401C-4DD1-AF83-BBAD17CD2850}" presName="LevelTwoTextNode" presStyleLbl="node3" presStyleIdx="3" presStyleCnt="6" custScaleX="131912" custScaleY="1215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AE72AB2-30DC-4369-865D-4DA885ED1EBF}" type="pres">
      <dgm:prSet presAssocID="{FCB6636D-401C-4DD1-AF83-BBAD17CD2850}" presName="level3hierChild" presStyleCnt="0"/>
      <dgm:spPr/>
    </dgm:pt>
    <dgm:pt modelId="{813F723B-730A-4384-8BB0-B8202CD37830}" type="pres">
      <dgm:prSet presAssocID="{3DACF021-7D8B-49D2-814D-E983A84C5AE6}" presName="conn2-1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5E76A679-02D3-427E-A060-9E90643168E8}" type="pres">
      <dgm:prSet presAssocID="{3DACF021-7D8B-49D2-814D-E983A84C5AE6}" presName="connTx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2D453A87-F237-4028-A651-413778F9637C}" type="pres">
      <dgm:prSet presAssocID="{B36EA49B-BB21-43F2-AB44-8DBD75FC2177}" presName="root2" presStyleCnt="0"/>
      <dgm:spPr/>
    </dgm:pt>
    <dgm:pt modelId="{9282740F-BF77-4437-AD40-7072C8CADADE}" type="pres">
      <dgm:prSet presAssocID="{B36EA49B-BB21-43F2-AB44-8DBD75FC2177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1CD0747-F837-4085-9C0D-D76083BDCF95}" type="pres">
      <dgm:prSet presAssocID="{B36EA49B-BB21-43F2-AB44-8DBD75FC2177}" presName="level3hierChild" presStyleCnt="0"/>
      <dgm:spPr/>
    </dgm:pt>
    <dgm:pt modelId="{54DE9580-5CEC-4A8F-8131-8B67F7BABD2A}" type="pres">
      <dgm:prSet presAssocID="{590D2EB6-28D2-484E-937B-564DE0D43CFF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F6223D51-6211-456A-BC02-6B63B50FEA88}" type="pres">
      <dgm:prSet presAssocID="{590D2EB6-28D2-484E-937B-564DE0D43CFF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D366C391-A01D-4B93-9B33-29679E78B3F0}" type="pres">
      <dgm:prSet presAssocID="{942A00B6-7E78-4AA4-994E-B06CB3963EB6}" presName="root2" presStyleCnt="0"/>
      <dgm:spPr/>
    </dgm:pt>
    <dgm:pt modelId="{8F2D1249-5182-44AA-B2CF-59D238E1D7DC}" type="pres">
      <dgm:prSet presAssocID="{942A00B6-7E78-4AA4-994E-B06CB3963EB6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B73CA4-571E-4248-8F5B-EEE879B326EE}" type="pres">
      <dgm:prSet presAssocID="{942A00B6-7E78-4AA4-994E-B06CB3963EB6}" presName="level3hierChild" presStyleCnt="0"/>
      <dgm:spPr/>
    </dgm:pt>
    <dgm:pt modelId="{6598A1ED-C22F-4D68-A54D-36DDCF094BED}" type="pres">
      <dgm:prSet presAssocID="{22B90C96-7F71-4883-AB86-BB5F3427748B}" presName="conn2-1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E11C8E6C-75A1-4EBC-B805-82EEF7F15C57}" type="pres">
      <dgm:prSet presAssocID="{22B90C96-7F71-4883-AB86-BB5F3427748B}" presName="connTx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C37DBB9D-821E-4172-8FF0-723F38D29DBD}" type="pres">
      <dgm:prSet presAssocID="{BBDA35D6-9E2A-4DA2-9A47-F5A28848242C}" presName="root2" presStyleCnt="0"/>
      <dgm:spPr/>
    </dgm:pt>
    <dgm:pt modelId="{89D740D4-83A7-46E8-95AC-877E81F9569A}" type="pres">
      <dgm:prSet presAssocID="{BBDA35D6-9E2A-4DA2-9A47-F5A28848242C}" presName="LevelTwoTextNode" presStyleLbl="node3" presStyleIdx="4" presStyleCnt="6" custScaleX="1319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BF117A4-7BB3-402F-8DB2-973F5FCB6BB1}" type="pres">
      <dgm:prSet presAssocID="{BBDA35D6-9E2A-4DA2-9A47-F5A28848242C}" presName="level3hierChild" presStyleCnt="0"/>
      <dgm:spPr/>
    </dgm:pt>
    <dgm:pt modelId="{A28C7053-049B-4FC2-9D66-17492DFC4387}" type="pres">
      <dgm:prSet presAssocID="{51833AD8-D426-490B-9F92-AFE78455B4C8}" presName="conn2-1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5F55725F-0E07-4376-BCDB-4B638569C999}" type="pres">
      <dgm:prSet presAssocID="{51833AD8-D426-490B-9F92-AFE78455B4C8}" presName="connTx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9FFEC6C9-BB11-4C49-B6E6-D1491EB6D0D5}" type="pres">
      <dgm:prSet presAssocID="{F002015A-5587-4F13-A491-F1B8CA169DBB}" presName="root2" presStyleCnt="0"/>
      <dgm:spPr/>
    </dgm:pt>
    <dgm:pt modelId="{98004429-BA8D-417B-8BA5-361BC7D2538A}" type="pres">
      <dgm:prSet presAssocID="{F002015A-5587-4F13-A491-F1B8CA169DBB}" presName="LevelTwoTextNode" presStyleLbl="node4" presStyleIdx="1" presStyleCnt="3" custScaleY="1215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3D877E9-2755-4EB2-86F2-748A42BCD853}" type="pres">
      <dgm:prSet presAssocID="{F002015A-5587-4F13-A491-F1B8CA169DBB}" presName="level3hierChild" presStyleCnt="0"/>
      <dgm:spPr/>
    </dgm:pt>
    <dgm:pt modelId="{A1B20639-D6C6-4406-AC61-7E444CF87F20}" type="pres">
      <dgm:prSet presAssocID="{1CB3783E-978C-4C5B-B427-F628C5AA6D47}" presName="conn2-1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D00B8DA4-0A40-4495-BCA0-FB1EFA880E8A}" type="pres">
      <dgm:prSet presAssocID="{1CB3783E-978C-4C5B-B427-F628C5AA6D47}" presName="connTx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98A78403-841C-41EB-8093-830A6610DBB4}" type="pres">
      <dgm:prSet presAssocID="{9325ECC6-1A9D-4A65-8A72-789E4809A2AD}" presName="root2" presStyleCnt="0"/>
      <dgm:spPr/>
    </dgm:pt>
    <dgm:pt modelId="{AD06AF31-7C7D-4008-9F57-8770B4D9ABD4}" type="pres">
      <dgm:prSet presAssocID="{9325ECC6-1A9D-4A65-8A72-789E4809A2AD}" presName="LevelTwoTextNode" presStyleLbl="node3" presStyleIdx="5" presStyleCnt="6" custScaleX="1319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B8281DF-0343-4FD4-A6FB-E76118CE9D68}" type="pres">
      <dgm:prSet presAssocID="{9325ECC6-1A9D-4A65-8A72-789E4809A2AD}" presName="level3hierChild" presStyleCnt="0"/>
      <dgm:spPr/>
    </dgm:pt>
    <dgm:pt modelId="{8D97428E-08DD-454A-9335-9FF818D5C407}" type="pres">
      <dgm:prSet presAssocID="{59214ED1-6B19-4E92-A6A8-CA6848DBE399}" presName="conn2-1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5B279EA8-F1B8-4A50-A945-C081ED0BA9C8}" type="pres">
      <dgm:prSet presAssocID="{59214ED1-6B19-4E92-A6A8-CA6848DBE399}" presName="connTx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10D66090-9149-4811-8552-47C1E6222886}" type="pres">
      <dgm:prSet presAssocID="{1D9E01CB-9C94-44A0-9567-1C1EFA4C1006}" presName="root2" presStyleCnt="0"/>
      <dgm:spPr/>
    </dgm:pt>
    <dgm:pt modelId="{4A65CB40-33EA-4ADE-841E-A94CC4103151}" type="pres">
      <dgm:prSet presAssocID="{1D9E01CB-9C94-44A0-9567-1C1EFA4C1006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10A97CF-1821-46DE-8D8D-E345E3EDB4DD}" type="pres">
      <dgm:prSet presAssocID="{1D9E01CB-9C94-44A0-9567-1C1EFA4C1006}" presName="level3hierChild" presStyleCnt="0"/>
      <dgm:spPr/>
    </dgm:pt>
  </dgm:ptLst>
  <dgm:cxnLst>
    <dgm:cxn modelId="{8C053A88-1C96-40B8-868D-974EF65020D2}" type="presOf" srcId="{590D2EB6-28D2-484E-937B-564DE0D43CFF}" destId="{F6223D51-6211-456A-BC02-6B63B50FEA88}" srcOrd="1" destOrd="0" presId="urn:microsoft.com/office/officeart/2008/layout/HorizontalMultiLevelHierarchy"/>
    <dgm:cxn modelId="{B397B197-FD7C-495E-82E0-AF1D346045B6}" type="presOf" srcId="{59214ED1-6B19-4E92-A6A8-CA6848DBE399}" destId="{8D97428E-08DD-454A-9335-9FF818D5C407}" srcOrd="0" destOrd="0" presId="urn:microsoft.com/office/officeart/2008/layout/HorizontalMultiLevelHierarchy"/>
    <dgm:cxn modelId="{BCC5AFC2-BB07-45E1-8CB5-4810BFA4CC22}" type="presOf" srcId="{E182E1CE-8435-4502-BA58-17A89E68894D}" destId="{BFDBA69B-101D-4146-851E-4829624E3AFC}" srcOrd="1" destOrd="0" presId="urn:microsoft.com/office/officeart/2008/layout/HorizontalMultiLevelHierarchy"/>
    <dgm:cxn modelId="{E7752F56-0A2C-4D93-B665-416A1EA8333A}" type="presOf" srcId="{22B90C96-7F71-4883-AB86-BB5F3427748B}" destId="{6598A1ED-C22F-4D68-A54D-36DDCF094BED}" srcOrd="0" destOrd="0" presId="urn:microsoft.com/office/officeart/2008/layout/HorizontalMultiLevelHierarchy"/>
    <dgm:cxn modelId="{2724D9DC-3362-47E4-B6EA-927D9DCD456C}" type="presOf" srcId="{D4DD413B-74D7-49F2-8864-1B16EFE65C47}" destId="{5BC85727-2127-4C07-BFD3-C654B0F06038}" srcOrd="0" destOrd="0" presId="urn:microsoft.com/office/officeart/2008/layout/HorizontalMultiLevelHierarchy"/>
    <dgm:cxn modelId="{E7330A1E-C267-4C11-ABD6-8298F93A9051}" type="presOf" srcId="{3DACF021-7D8B-49D2-814D-E983A84C5AE6}" destId="{5E76A679-02D3-427E-A060-9E90643168E8}" srcOrd="1" destOrd="0" presId="urn:microsoft.com/office/officeart/2008/layout/HorizontalMultiLevelHierarchy"/>
    <dgm:cxn modelId="{9A002F24-D45B-42A4-BB77-98FABC23400D}" type="presOf" srcId="{F36E09D1-9AC2-4B99-8A08-78375C27C6F8}" destId="{003CFA43-BE7C-4D13-8D8B-AB7888981945}" srcOrd="1" destOrd="0" presId="urn:microsoft.com/office/officeart/2008/layout/HorizontalMultiLevelHierarchy"/>
    <dgm:cxn modelId="{0215FED7-3C72-4D40-ADB5-BE0460F6C832}" type="presOf" srcId="{7F9D58CE-86F4-408A-BF45-42BD66B9A588}" destId="{DF9B3780-5948-4E58-BA9F-C40886010A90}" srcOrd="0" destOrd="0" presId="urn:microsoft.com/office/officeart/2008/layout/HorizontalMultiLevelHierarchy"/>
    <dgm:cxn modelId="{DEA00D22-F990-4DA7-84E0-779BAB412F91}" srcId="{9325ECC6-1A9D-4A65-8A72-789E4809A2AD}" destId="{1D9E01CB-9C94-44A0-9567-1C1EFA4C1006}" srcOrd="0" destOrd="0" parTransId="{59214ED1-6B19-4E92-A6A8-CA6848DBE399}" sibTransId="{79B9A8D4-CB7D-4987-99A3-0ECE0EDF4931}"/>
    <dgm:cxn modelId="{862F77D7-3D51-4BA9-8580-8B3D8EBD44FE}" srcId="{BBDA35D6-9E2A-4DA2-9A47-F5A28848242C}" destId="{F002015A-5587-4F13-A491-F1B8CA169DBB}" srcOrd="0" destOrd="0" parTransId="{51833AD8-D426-490B-9F92-AFE78455B4C8}" sibTransId="{66335023-3EAD-4137-9263-CD2D3C71B9B7}"/>
    <dgm:cxn modelId="{6D7292E8-C648-4239-B304-DDBCBB24B4FD}" type="presOf" srcId="{3541BE8F-93C7-4EB4-9643-C6C5C4BB7C35}" destId="{B41881A9-23DA-4ED2-8D0B-530739EB0896}" srcOrd="0" destOrd="0" presId="urn:microsoft.com/office/officeart/2008/layout/HorizontalMultiLevelHierarchy"/>
    <dgm:cxn modelId="{3BCA77FF-C762-4332-B939-D08B449FDD6A}" type="presOf" srcId="{EF3B2688-8BCF-44B1-B850-2A95543E5A71}" destId="{A36DCE66-99C2-4AA4-89FB-C4C637BEB402}" srcOrd="1" destOrd="0" presId="urn:microsoft.com/office/officeart/2008/layout/HorizontalMultiLevelHierarchy"/>
    <dgm:cxn modelId="{B18E8141-98FD-48AC-816D-ED774F108229}" srcId="{3C81D17C-1C7B-4C3D-A441-0AE958ECC7B5}" destId="{ACE5B34B-88C5-43E2-9D2F-F9554114C60D}" srcOrd="2" destOrd="0" parTransId="{84EBFD95-F16A-497B-B246-A3C3CEDEA572}" sibTransId="{3AD6BFAF-F63F-421B-850A-3E3677D62AA3}"/>
    <dgm:cxn modelId="{AC6DF646-E7EF-4ABA-9CCB-F3DB3145D8F2}" type="presOf" srcId="{E182E1CE-8435-4502-BA58-17A89E68894D}" destId="{A2288854-6220-4510-95B9-B9D938406326}" srcOrd="0" destOrd="0" presId="urn:microsoft.com/office/officeart/2008/layout/HorizontalMultiLevelHierarchy"/>
    <dgm:cxn modelId="{84FB65A2-EF61-43FA-8AA2-61BFAA818402}" srcId="{D4DD413B-74D7-49F2-8864-1B16EFE65C47}" destId="{3C81D17C-1C7B-4C3D-A441-0AE958ECC7B5}" srcOrd="1" destOrd="0" parTransId="{E182E1CE-8435-4502-BA58-17A89E68894D}" sibTransId="{1696C3EE-38A6-4F28-9C9B-B2E61E55F855}"/>
    <dgm:cxn modelId="{767BA3AC-4718-463A-9EDF-A985B0D0A59D}" srcId="{96A18569-2886-45B2-831B-7A59992CEA45}" destId="{D4DD413B-74D7-49F2-8864-1B16EFE65C47}" srcOrd="1" destOrd="0" parTransId="{5E3D3893-F364-4D4C-9913-E27DEADAA5D4}" sibTransId="{EF9510BC-11EC-4949-B9A9-DC67A319D13E}"/>
    <dgm:cxn modelId="{5D18B863-1CBA-49D9-A74D-611B7AB569D1}" type="presOf" srcId="{22B90C96-7F71-4883-AB86-BB5F3427748B}" destId="{E11C8E6C-75A1-4EBC-B805-82EEF7F15C57}" srcOrd="1" destOrd="0" presId="urn:microsoft.com/office/officeart/2008/layout/HorizontalMultiLevelHierarchy"/>
    <dgm:cxn modelId="{ABFBB106-15C3-4426-AE0E-D2E2C0055E44}" type="presOf" srcId="{3DACF021-7D8B-49D2-814D-E983A84C5AE6}" destId="{813F723B-730A-4384-8BB0-B8202CD37830}" srcOrd="0" destOrd="0" presId="urn:microsoft.com/office/officeart/2008/layout/HorizontalMultiLevelHierarchy"/>
    <dgm:cxn modelId="{CFCA555B-92CB-4C9A-8DC2-B8795FC143E2}" type="presOf" srcId="{7F9D58CE-86F4-408A-BF45-42BD66B9A588}" destId="{8534A61B-FCFB-49AF-A041-22D13673283B}" srcOrd="1" destOrd="0" presId="urn:microsoft.com/office/officeart/2008/layout/HorizontalMultiLevelHierarchy"/>
    <dgm:cxn modelId="{22CA89A4-807F-4285-8469-B2D638DF3098}" type="presOf" srcId="{1CB3783E-978C-4C5B-B427-F628C5AA6D47}" destId="{D00B8DA4-0A40-4495-BCA0-FB1EFA880E8A}" srcOrd="1" destOrd="0" presId="urn:microsoft.com/office/officeart/2008/layout/HorizontalMultiLevelHierarchy"/>
    <dgm:cxn modelId="{023FAFA1-DE6E-4CCB-A916-8447A5F104B8}" type="presOf" srcId="{590D2EB6-28D2-484E-937B-564DE0D43CFF}" destId="{54DE9580-5CEC-4A8F-8131-8B67F7BABD2A}" srcOrd="0" destOrd="0" presId="urn:microsoft.com/office/officeart/2008/layout/HorizontalMultiLevelHierarchy"/>
    <dgm:cxn modelId="{F620C1F5-33E6-4F2F-A4EC-95FD0C1069FD}" srcId="{3C81D17C-1C7B-4C3D-A441-0AE958ECC7B5}" destId="{3541BE8F-93C7-4EB4-9643-C6C5C4BB7C35}" srcOrd="0" destOrd="0" parTransId="{199113C4-8FBA-44BC-AF72-3B692686E978}" sibTransId="{AB7B4DD1-F518-4034-89BB-4F90092B8DB5}"/>
    <dgm:cxn modelId="{A314FA58-11B3-489D-A74D-74DFFD633198}" type="presOf" srcId="{3C81D17C-1C7B-4C3D-A441-0AE958ECC7B5}" destId="{D3287921-8FFE-4F5B-AFD2-6CB82842CB39}" srcOrd="0" destOrd="0" presId="urn:microsoft.com/office/officeart/2008/layout/HorizontalMultiLevelHierarchy"/>
    <dgm:cxn modelId="{26019A43-2D0C-4EF0-A6AD-E89B4BB5B5D9}" type="presOf" srcId="{4C51B545-12D0-49FF-B874-0904F6C0877F}" destId="{C8805358-CB77-4896-B55A-938117F87C81}" srcOrd="0" destOrd="0" presId="urn:microsoft.com/office/officeart/2008/layout/HorizontalMultiLevelHierarchy"/>
    <dgm:cxn modelId="{1AC8748B-414D-4552-947D-E583E83E3534}" type="presOf" srcId="{942A00B6-7E78-4AA4-994E-B06CB3963EB6}" destId="{8F2D1249-5182-44AA-B2CF-59D238E1D7DC}" srcOrd="0" destOrd="0" presId="urn:microsoft.com/office/officeart/2008/layout/HorizontalMultiLevelHierarchy"/>
    <dgm:cxn modelId="{3B3DC09D-75A0-4477-BF2C-55AB0C9F5978}" type="presOf" srcId="{59214ED1-6B19-4E92-A6A8-CA6848DBE399}" destId="{5B279EA8-F1B8-4A50-A945-C081ED0BA9C8}" srcOrd="1" destOrd="0" presId="urn:microsoft.com/office/officeart/2008/layout/HorizontalMultiLevelHierarchy"/>
    <dgm:cxn modelId="{6A9A3187-556E-40DB-83B2-A236BADE8161}" type="presOf" srcId="{C5DEF9C5-3808-4C6A-992E-CE72C6D316F1}" destId="{03EB9A67-135F-4AB5-96D4-ED2C6EFCD901}" srcOrd="0" destOrd="0" presId="urn:microsoft.com/office/officeart/2008/layout/HorizontalMultiLevelHierarchy"/>
    <dgm:cxn modelId="{22A2E023-888E-46C4-9A31-DEFFB0C6A439}" type="presOf" srcId="{00CD9FF6-08F4-428C-B955-61801DC5AADD}" destId="{8EA6F36B-DB24-44E7-95C1-8F86C912EF41}" srcOrd="1" destOrd="0" presId="urn:microsoft.com/office/officeart/2008/layout/HorizontalMultiLevelHierarchy"/>
    <dgm:cxn modelId="{AAA35284-39FE-4118-8952-56170CAF362F}" type="presOf" srcId="{9325ECC6-1A9D-4A65-8A72-789E4809A2AD}" destId="{AD06AF31-7C7D-4008-9F57-8770B4D9ABD4}" srcOrd="0" destOrd="0" presId="urn:microsoft.com/office/officeart/2008/layout/HorizontalMultiLevelHierarchy"/>
    <dgm:cxn modelId="{AF56C3D0-B0E3-4DF4-BDEA-ADD893969AAF}" type="presOf" srcId="{BBDA35D6-9E2A-4DA2-9A47-F5A28848242C}" destId="{89D740D4-83A7-46E8-95AC-877E81F9569A}" srcOrd="0" destOrd="0" presId="urn:microsoft.com/office/officeart/2008/layout/HorizontalMultiLevelHierarchy"/>
    <dgm:cxn modelId="{B27280DA-AF10-48BF-8497-7039ACE7DEC6}" srcId="{3C81D17C-1C7B-4C3D-A441-0AE958ECC7B5}" destId="{C5DEF9C5-3808-4C6A-992E-CE72C6D316F1}" srcOrd="1" destOrd="0" parTransId="{EF3B2688-8BCF-44B1-B850-2A95543E5A71}" sibTransId="{00E4866A-FF62-445B-943F-91F1E4369061}"/>
    <dgm:cxn modelId="{02AB214F-0391-4F7B-A4EE-9EB18062C7ED}" type="presOf" srcId="{00CD9FF6-08F4-428C-B955-61801DC5AADD}" destId="{2A590F5A-28C6-4AB5-8A28-7C567FB74B1D}" srcOrd="0" destOrd="0" presId="urn:microsoft.com/office/officeart/2008/layout/HorizontalMultiLevelHierarchy"/>
    <dgm:cxn modelId="{E269CD2A-85AC-4BDB-9463-CAA4CF1806A8}" type="presOf" srcId="{1CB3783E-978C-4C5B-B427-F628C5AA6D47}" destId="{A1B20639-D6C6-4406-AC61-7E444CF87F20}" srcOrd="0" destOrd="0" presId="urn:microsoft.com/office/officeart/2008/layout/HorizontalMultiLevelHierarchy"/>
    <dgm:cxn modelId="{70C088FC-613E-40AC-B414-26D6446EA226}" type="presOf" srcId="{B36EA49B-BB21-43F2-AB44-8DBD75FC2177}" destId="{9282740F-BF77-4437-AD40-7072C8CADADE}" srcOrd="0" destOrd="0" presId="urn:microsoft.com/office/officeart/2008/layout/HorizontalMultiLevelHierarchy"/>
    <dgm:cxn modelId="{9D3A7477-F893-49BC-A240-3960CF05B3C5}" srcId="{96A18569-2886-45B2-831B-7A59992CEA45}" destId="{B9C312FF-BFEF-4EAC-B737-00C5BE700C28}" srcOrd="0" destOrd="0" parTransId="{EE9ECE3D-11A8-4EA9-8BD2-E362B4532061}" sibTransId="{29230CF4-FBA3-44BC-9583-DC72B6D23BBC}"/>
    <dgm:cxn modelId="{09672C10-4352-4732-97B4-0184D4C08602}" type="presOf" srcId="{51833AD8-D426-490B-9F92-AFE78455B4C8}" destId="{A28C7053-049B-4FC2-9D66-17492DFC4387}" srcOrd="0" destOrd="0" presId="urn:microsoft.com/office/officeart/2008/layout/HorizontalMultiLevelHierarchy"/>
    <dgm:cxn modelId="{9EC83FD5-A007-45E2-A72A-633AAEB0A448}" type="presOf" srcId="{199113C4-8FBA-44BC-AF72-3B692686E978}" destId="{369BCC3A-701F-4397-8D01-76F92A5841E6}" srcOrd="0" destOrd="0" presId="urn:microsoft.com/office/officeart/2008/layout/HorizontalMultiLevelHierarchy"/>
    <dgm:cxn modelId="{9EA8C986-87E9-421E-AC10-68DDCF24B1D9}" type="presOf" srcId="{96A18569-2886-45B2-831B-7A59992CEA45}" destId="{4ACF6C40-AF31-40A3-852C-537D413AE24D}" srcOrd="0" destOrd="0" presId="urn:microsoft.com/office/officeart/2008/layout/HorizontalMultiLevelHierarchy"/>
    <dgm:cxn modelId="{5D74EEBE-76F0-4362-94CF-770D911D7CF7}" type="presOf" srcId="{B63C5768-572A-4D0C-989B-2369C3B4C8EF}" destId="{CF61EE6E-3BC6-4A52-99F2-34706010C591}" srcOrd="0" destOrd="0" presId="urn:microsoft.com/office/officeart/2008/layout/HorizontalMultiLevelHierarchy"/>
    <dgm:cxn modelId="{C8A3F0DF-8448-48F2-9235-8C00CEE14494}" type="presOf" srcId="{ACE5B34B-88C5-43E2-9D2F-F9554114C60D}" destId="{CBF83BA3-8E84-4582-BC71-FCAE08EA5C7A}" srcOrd="0" destOrd="0" presId="urn:microsoft.com/office/officeart/2008/layout/HorizontalMultiLevelHierarchy"/>
    <dgm:cxn modelId="{85772F44-595B-4465-84AF-4BD70C4F761C}" srcId="{D4DD413B-74D7-49F2-8864-1B16EFE65C47}" destId="{942A00B6-7E78-4AA4-994E-B06CB3963EB6}" srcOrd="2" destOrd="0" parTransId="{590D2EB6-28D2-484E-937B-564DE0D43CFF}" sibTransId="{DE496417-74B6-49B8-8225-BCE6F31138C7}"/>
    <dgm:cxn modelId="{A2DEE940-5496-499F-82AF-C160DE2E04D9}" type="presOf" srcId="{199113C4-8FBA-44BC-AF72-3B692686E978}" destId="{29092DAD-7991-4A53-AEC0-C8745813156F}" srcOrd="1" destOrd="0" presId="urn:microsoft.com/office/officeart/2008/layout/HorizontalMultiLevelHierarchy"/>
    <dgm:cxn modelId="{899A5C19-B964-44BC-88C9-07B916E59F08}" type="presOf" srcId="{EF3B2688-8BCF-44B1-B850-2A95543E5A71}" destId="{D9EA175D-76B3-40F6-B134-6EA5F14D2F7C}" srcOrd="0" destOrd="0" presId="urn:microsoft.com/office/officeart/2008/layout/HorizontalMultiLevelHierarchy"/>
    <dgm:cxn modelId="{23F80400-308D-4797-BF62-F8857357A957}" type="presOf" srcId="{B9C312FF-BFEF-4EAC-B737-00C5BE700C28}" destId="{3B3FD61D-69CC-4171-B885-3D2625877CD6}" srcOrd="0" destOrd="0" presId="urn:microsoft.com/office/officeart/2008/layout/HorizontalMultiLevelHierarchy"/>
    <dgm:cxn modelId="{87DCB81D-A6E8-45A3-BFC8-B84707210FFD}" srcId="{FCB6636D-401C-4DD1-AF83-BBAD17CD2850}" destId="{B36EA49B-BB21-43F2-AB44-8DBD75FC2177}" srcOrd="0" destOrd="0" parTransId="{3DACF021-7D8B-49D2-814D-E983A84C5AE6}" sibTransId="{905FA97F-11AC-49DE-AAF0-2BA5F7D82C8A}"/>
    <dgm:cxn modelId="{80F75379-748B-425B-868D-DCEF2F95F13C}" type="presOf" srcId="{F36E09D1-9AC2-4B99-8A08-78375C27C6F8}" destId="{32CEE601-C5D3-4734-874D-77E1C4C3631F}" srcOrd="0" destOrd="0" presId="urn:microsoft.com/office/officeart/2008/layout/HorizontalMultiLevelHierarchy"/>
    <dgm:cxn modelId="{FE636633-9BFD-45EB-B09B-3ABBBF32EAFD}" srcId="{942A00B6-7E78-4AA4-994E-B06CB3963EB6}" destId="{9325ECC6-1A9D-4A65-8A72-789E4809A2AD}" srcOrd="1" destOrd="0" parTransId="{1CB3783E-978C-4C5B-B427-F628C5AA6D47}" sibTransId="{D2ACFBB1-2DA2-4B16-A4BD-62A1FC3718DD}"/>
    <dgm:cxn modelId="{96EF08E2-B9A0-4308-ADDF-B59D9BD146CE}" srcId="{3C81D17C-1C7B-4C3D-A441-0AE958ECC7B5}" destId="{FCB6636D-401C-4DD1-AF83-BBAD17CD2850}" srcOrd="3" destOrd="0" parTransId="{F36E09D1-9AC2-4B99-8A08-78375C27C6F8}" sibTransId="{A99A0A84-E074-4C85-81DE-05A44D5634A3}"/>
    <dgm:cxn modelId="{08BB3D7F-5E9E-4373-930F-7F270096613E}" type="presOf" srcId="{FCB6636D-401C-4DD1-AF83-BBAD17CD2850}" destId="{AD96F3E3-F696-4DF3-A0C1-8BFAFB8A1C3B}" srcOrd="0" destOrd="0" presId="urn:microsoft.com/office/officeart/2008/layout/HorizontalMultiLevelHierarchy"/>
    <dgm:cxn modelId="{DAE8893B-46F0-4F74-B1B3-C439B6E86918}" type="presOf" srcId="{84EBFD95-F16A-497B-B246-A3C3CEDEA572}" destId="{0430B154-B87D-48CA-9A0A-F0F1EA35F8C9}" srcOrd="1" destOrd="0" presId="urn:microsoft.com/office/officeart/2008/layout/HorizontalMultiLevelHierarchy"/>
    <dgm:cxn modelId="{57E9A057-E063-4D52-A449-21050B225C51}" srcId="{942A00B6-7E78-4AA4-994E-B06CB3963EB6}" destId="{BBDA35D6-9E2A-4DA2-9A47-F5A28848242C}" srcOrd="0" destOrd="0" parTransId="{22B90C96-7F71-4883-AB86-BB5F3427748B}" sibTransId="{8507D9A7-AB4E-4BDA-9F41-846D50A51464}"/>
    <dgm:cxn modelId="{B98ACD2B-A363-4869-BEE4-EA7049B1D46E}" type="presOf" srcId="{F002015A-5587-4F13-A491-F1B8CA169DBB}" destId="{98004429-BA8D-417B-8BA5-361BC7D2538A}" srcOrd="0" destOrd="0" presId="urn:microsoft.com/office/officeart/2008/layout/HorizontalMultiLevelHierarchy"/>
    <dgm:cxn modelId="{3CB85F02-212C-4330-88BD-78FB3881880C}" type="presOf" srcId="{51833AD8-D426-490B-9F92-AFE78455B4C8}" destId="{5F55725F-0E07-4376-BCDB-4B638569C999}" srcOrd="1" destOrd="0" presId="urn:microsoft.com/office/officeart/2008/layout/HorizontalMultiLevelHierarchy"/>
    <dgm:cxn modelId="{AE125B44-0EFC-4D01-B555-49B13C973871}" type="presOf" srcId="{84EBFD95-F16A-497B-B246-A3C3CEDEA572}" destId="{5C8E57F5-3BB5-4487-A463-A6B2F3512841}" srcOrd="0" destOrd="0" presId="urn:microsoft.com/office/officeart/2008/layout/HorizontalMultiLevelHierarchy"/>
    <dgm:cxn modelId="{4BF88C05-330A-4EDC-AEAE-554459F65D60}" srcId="{B9C312FF-BFEF-4EAC-B737-00C5BE700C28}" destId="{B63C5768-572A-4D0C-989B-2369C3B4C8EF}" srcOrd="0" destOrd="0" parTransId="{00CD9FF6-08F4-428C-B955-61801DC5AADD}" sibTransId="{5FF9921C-F440-4B20-829B-9B47FDB2C7AB}"/>
    <dgm:cxn modelId="{0CE7296D-2547-4BE4-8295-4038EF6CFB74}" srcId="{D4DD413B-74D7-49F2-8864-1B16EFE65C47}" destId="{4C51B545-12D0-49FF-B874-0904F6C0877F}" srcOrd="0" destOrd="0" parTransId="{7F9D58CE-86F4-408A-BF45-42BD66B9A588}" sibTransId="{02210607-6A28-4480-BCDB-0BECDE2874B5}"/>
    <dgm:cxn modelId="{0DD5F3A9-B336-4857-BC10-1B8B30A3428D}" type="presOf" srcId="{1D9E01CB-9C94-44A0-9567-1C1EFA4C1006}" destId="{4A65CB40-33EA-4ADE-841E-A94CC4103151}" srcOrd="0" destOrd="0" presId="urn:microsoft.com/office/officeart/2008/layout/HorizontalMultiLevelHierarchy"/>
    <dgm:cxn modelId="{36799821-7B27-419E-B9B7-DF931073D66F}" type="presParOf" srcId="{4ACF6C40-AF31-40A3-852C-537D413AE24D}" destId="{4E40D62E-0FE4-4756-B157-D4F199896B9C}" srcOrd="0" destOrd="0" presId="urn:microsoft.com/office/officeart/2008/layout/HorizontalMultiLevelHierarchy"/>
    <dgm:cxn modelId="{05A4F444-E030-4781-A96E-FC713E7FCFD7}" type="presParOf" srcId="{4E40D62E-0FE4-4756-B157-D4F199896B9C}" destId="{3B3FD61D-69CC-4171-B885-3D2625877CD6}" srcOrd="0" destOrd="0" presId="urn:microsoft.com/office/officeart/2008/layout/HorizontalMultiLevelHierarchy"/>
    <dgm:cxn modelId="{240E83D7-C55F-41C0-B3EA-4FE6EE68568E}" type="presParOf" srcId="{4E40D62E-0FE4-4756-B157-D4F199896B9C}" destId="{F6C55800-F2B0-4851-8384-3183A4434984}" srcOrd="1" destOrd="0" presId="urn:microsoft.com/office/officeart/2008/layout/HorizontalMultiLevelHierarchy"/>
    <dgm:cxn modelId="{E6997A5C-C5E9-4549-A059-B130F1EA9C17}" type="presParOf" srcId="{F6C55800-F2B0-4851-8384-3183A4434984}" destId="{2A590F5A-28C6-4AB5-8A28-7C567FB74B1D}" srcOrd="0" destOrd="0" presId="urn:microsoft.com/office/officeart/2008/layout/HorizontalMultiLevelHierarchy"/>
    <dgm:cxn modelId="{2B654B99-48E0-4A95-B900-57CA899D4B9E}" type="presParOf" srcId="{2A590F5A-28C6-4AB5-8A28-7C567FB74B1D}" destId="{8EA6F36B-DB24-44E7-95C1-8F86C912EF41}" srcOrd="0" destOrd="0" presId="urn:microsoft.com/office/officeart/2008/layout/HorizontalMultiLevelHierarchy"/>
    <dgm:cxn modelId="{3137E62C-DE9B-4C62-A7D1-AF9D098C11CB}" type="presParOf" srcId="{F6C55800-F2B0-4851-8384-3183A4434984}" destId="{76122614-44FA-4C97-9462-7C7546DB8CAD}" srcOrd="1" destOrd="0" presId="urn:microsoft.com/office/officeart/2008/layout/HorizontalMultiLevelHierarchy"/>
    <dgm:cxn modelId="{8D0307FA-9F57-485A-9285-F7CF965F19B6}" type="presParOf" srcId="{76122614-44FA-4C97-9462-7C7546DB8CAD}" destId="{CF61EE6E-3BC6-4A52-99F2-34706010C591}" srcOrd="0" destOrd="0" presId="urn:microsoft.com/office/officeart/2008/layout/HorizontalMultiLevelHierarchy"/>
    <dgm:cxn modelId="{4F49082C-5BF4-440A-B5B6-8E6CB31BA36E}" type="presParOf" srcId="{76122614-44FA-4C97-9462-7C7546DB8CAD}" destId="{9A39319E-586F-4C30-9911-0845369E5B29}" srcOrd="1" destOrd="0" presId="urn:microsoft.com/office/officeart/2008/layout/HorizontalMultiLevelHierarchy"/>
    <dgm:cxn modelId="{1CF12325-299F-450C-AAF8-BF76A02188B6}" type="presParOf" srcId="{4ACF6C40-AF31-40A3-852C-537D413AE24D}" destId="{76DDEB26-8E4E-431B-8BBF-48E57E9921D8}" srcOrd="1" destOrd="0" presId="urn:microsoft.com/office/officeart/2008/layout/HorizontalMultiLevelHierarchy"/>
    <dgm:cxn modelId="{F95143C9-2412-400F-8137-2253C8C8C0A3}" type="presParOf" srcId="{76DDEB26-8E4E-431B-8BBF-48E57E9921D8}" destId="{5BC85727-2127-4C07-BFD3-C654B0F06038}" srcOrd="0" destOrd="0" presId="urn:microsoft.com/office/officeart/2008/layout/HorizontalMultiLevelHierarchy"/>
    <dgm:cxn modelId="{241829B4-5976-460F-B1E8-470933EEA297}" type="presParOf" srcId="{76DDEB26-8E4E-431B-8BBF-48E57E9921D8}" destId="{D82FCF37-5958-4EC4-84C3-C09344515DA0}" srcOrd="1" destOrd="0" presId="urn:microsoft.com/office/officeart/2008/layout/HorizontalMultiLevelHierarchy"/>
    <dgm:cxn modelId="{4F21C5B3-CEDD-4771-AD7A-9735F3248696}" type="presParOf" srcId="{D82FCF37-5958-4EC4-84C3-C09344515DA0}" destId="{DF9B3780-5948-4E58-BA9F-C40886010A90}" srcOrd="0" destOrd="0" presId="urn:microsoft.com/office/officeart/2008/layout/HorizontalMultiLevelHierarchy"/>
    <dgm:cxn modelId="{422824A1-F626-4559-A501-FCEA035E1C03}" type="presParOf" srcId="{DF9B3780-5948-4E58-BA9F-C40886010A90}" destId="{8534A61B-FCFB-49AF-A041-22D13673283B}" srcOrd="0" destOrd="0" presId="urn:microsoft.com/office/officeart/2008/layout/HorizontalMultiLevelHierarchy"/>
    <dgm:cxn modelId="{DAD2E81C-9A5D-4EBC-8550-8DCAD643E81F}" type="presParOf" srcId="{D82FCF37-5958-4EC4-84C3-C09344515DA0}" destId="{783ABCAC-CB46-42AF-9CA0-F2E407C00FDE}" srcOrd="1" destOrd="0" presId="urn:microsoft.com/office/officeart/2008/layout/HorizontalMultiLevelHierarchy"/>
    <dgm:cxn modelId="{A5942753-C5E3-4075-893B-CCA0ADCD4689}" type="presParOf" srcId="{783ABCAC-CB46-42AF-9CA0-F2E407C00FDE}" destId="{C8805358-CB77-4896-B55A-938117F87C81}" srcOrd="0" destOrd="0" presId="urn:microsoft.com/office/officeart/2008/layout/HorizontalMultiLevelHierarchy"/>
    <dgm:cxn modelId="{222E6028-4C14-4B26-8888-30F786607469}" type="presParOf" srcId="{783ABCAC-CB46-42AF-9CA0-F2E407C00FDE}" destId="{FF454CB1-1BA7-4CFA-98B3-7FB5D9AF33CD}" srcOrd="1" destOrd="0" presId="urn:microsoft.com/office/officeart/2008/layout/HorizontalMultiLevelHierarchy"/>
    <dgm:cxn modelId="{EF9D0E82-CFA6-40F7-8DFC-24C1EA0E4C88}" type="presParOf" srcId="{D82FCF37-5958-4EC4-84C3-C09344515DA0}" destId="{A2288854-6220-4510-95B9-B9D938406326}" srcOrd="2" destOrd="0" presId="urn:microsoft.com/office/officeart/2008/layout/HorizontalMultiLevelHierarchy"/>
    <dgm:cxn modelId="{ED03FFF7-69C8-4D37-A8D0-6D23D91A8E50}" type="presParOf" srcId="{A2288854-6220-4510-95B9-B9D938406326}" destId="{BFDBA69B-101D-4146-851E-4829624E3AFC}" srcOrd="0" destOrd="0" presId="urn:microsoft.com/office/officeart/2008/layout/HorizontalMultiLevelHierarchy"/>
    <dgm:cxn modelId="{C088C14C-6748-4630-AB58-55CE7D367010}" type="presParOf" srcId="{D82FCF37-5958-4EC4-84C3-C09344515DA0}" destId="{1FAD2491-224A-4886-BC4C-5DCE1AAB9AA7}" srcOrd="3" destOrd="0" presId="urn:microsoft.com/office/officeart/2008/layout/HorizontalMultiLevelHierarchy"/>
    <dgm:cxn modelId="{E5138F31-CDA2-4F58-ABA6-83D01DDCCDF2}" type="presParOf" srcId="{1FAD2491-224A-4886-BC4C-5DCE1AAB9AA7}" destId="{D3287921-8FFE-4F5B-AFD2-6CB82842CB39}" srcOrd="0" destOrd="0" presId="urn:microsoft.com/office/officeart/2008/layout/HorizontalMultiLevelHierarchy"/>
    <dgm:cxn modelId="{57A27FAC-DD0D-4EC8-9883-61C948713A5A}" type="presParOf" srcId="{1FAD2491-224A-4886-BC4C-5DCE1AAB9AA7}" destId="{AD85AB5A-AC7A-489D-8B86-378A23BBEE67}" srcOrd="1" destOrd="0" presId="urn:microsoft.com/office/officeart/2008/layout/HorizontalMultiLevelHierarchy"/>
    <dgm:cxn modelId="{96C660AA-F575-40BD-8775-5C899DD621EC}" type="presParOf" srcId="{AD85AB5A-AC7A-489D-8B86-378A23BBEE67}" destId="{369BCC3A-701F-4397-8D01-76F92A5841E6}" srcOrd="0" destOrd="0" presId="urn:microsoft.com/office/officeart/2008/layout/HorizontalMultiLevelHierarchy"/>
    <dgm:cxn modelId="{0E19CD9A-21F7-4660-9C85-69790DA45F9C}" type="presParOf" srcId="{369BCC3A-701F-4397-8D01-76F92A5841E6}" destId="{29092DAD-7991-4A53-AEC0-C8745813156F}" srcOrd="0" destOrd="0" presId="urn:microsoft.com/office/officeart/2008/layout/HorizontalMultiLevelHierarchy"/>
    <dgm:cxn modelId="{D2522C38-E4DF-43FA-A224-A75228F72AD7}" type="presParOf" srcId="{AD85AB5A-AC7A-489D-8B86-378A23BBEE67}" destId="{C903AC6A-4347-4767-B912-04C4202EDE96}" srcOrd="1" destOrd="0" presId="urn:microsoft.com/office/officeart/2008/layout/HorizontalMultiLevelHierarchy"/>
    <dgm:cxn modelId="{06A82208-574F-42B1-B187-0B66CEE6F116}" type="presParOf" srcId="{C903AC6A-4347-4767-B912-04C4202EDE96}" destId="{B41881A9-23DA-4ED2-8D0B-530739EB0896}" srcOrd="0" destOrd="0" presId="urn:microsoft.com/office/officeart/2008/layout/HorizontalMultiLevelHierarchy"/>
    <dgm:cxn modelId="{1BE947A3-5D77-4A5D-ACEC-1FE60F7B4A2B}" type="presParOf" srcId="{C903AC6A-4347-4767-B912-04C4202EDE96}" destId="{15BF46A1-01C7-4E8B-8169-4ADA960DD2F7}" srcOrd="1" destOrd="0" presId="urn:microsoft.com/office/officeart/2008/layout/HorizontalMultiLevelHierarchy"/>
    <dgm:cxn modelId="{B2B7F400-E409-4A46-931E-0DDB6B0626B8}" type="presParOf" srcId="{AD85AB5A-AC7A-489D-8B86-378A23BBEE67}" destId="{D9EA175D-76B3-40F6-B134-6EA5F14D2F7C}" srcOrd="2" destOrd="0" presId="urn:microsoft.com/office/officeart/2008/layout/HorizontalMultiLevelHierarchy"/>
    <dgm:cxn modelId="{68B08D16-F33D-4847-BDA4-D86A97408E8F}" type="presParOf" srcId="{D9EA175D-76B3-40F6-B134-6EA5F14D2F7C}" destId="{A36DCE66-99C2-4AA4-89FB-C4C637BEB402}" srcOrd="0" destOrd="0" presId="urn:microsoft.com/office/officeart/2008/layout/HorizontalMultiLevelHierarchy"/>
    <dgm:cxn modelId="{C4E0F082-7D2C-486D-9FE1-53250FC8DFB4}" type="presParOf" srcId="{AD85AB5A-AC7A-489D-8B86-378A23BBEE67}" destId="{66C17E52-4357-4358-AA1C-64F7C0937EF2}" srcOrd="3" destOrd="0" presId="urn:microsoft.com/office/officeart/2008/layout/HorizontalMultiLevelHierarchy"/>
    <dgm:cxn modelId="{98C115BE-8EA6-46FF-9DAF-0BF5A86CBFB2}" type="presParOf" srcId="{66C17E52-4357-4358-AA1C-64F7C0937EF2}" destId="{03EB9A67-135F-4AB5-96D4-ED2C6EFCD901}" srcOrd="0" destOrd="0" presId="urn:microsoft.com/office/officeart/2008/layout/HorizontalMultiLevelHierarchy"/>
    <dgm:cxn modelId="{5B9DF958-6786-4CDA-9C23-33095281CBD2}" type="presParOf" srcId="{66C17E52-4357-4358-AA1C-64F7C0937EF2}" destId="{34C62924-69D9-4EF9-9FA1-FD7C3125E277}" srcOrd="1" destOrd="0" presId="urn:microsoft.com/office/officeart/2008/layout/HorizontalMultiLevelHierarchy"/>
    <dgm:cxn modelId="{9614BC2C-4A36-4EB6-8F4E-D40B24B57DAB}" type="presParOf" srcId="{AD85AB5A-AC7A-489D-8B86-378A23BBEE67}" destId="{5C8E57F5-3BB5-4487-A463-A6B2F3512841}" srcOrd="4" destOrd="0" presId="urn:microsoft.com/office/officeart/2008/layout/HorizontalMultiLevelHierarchy"/>
    <dgm:cxn modelId="{4E39BCBB-4EB8-4CB6-831A-03E9B2723690}" type="presParOf" srcId="{5C8E57F5-3BB5-4487-A463-A6B2F3512841}" destId="{0430B154-B87D-48CA-9A0A-F0F1EA35F8C9}" srcOrd="0" destOrd="0" presId="urn:microsoft.com/office/officeart/2008/layout/HorizontalMultiLevelHierarchy"/>
    <dgm:cxn modelId="{56EE9F5F-C2B5-4BB1-95C1-5791BF33ABD9}" type="presParOf" srcId="{AD85AB5A-AC7A-489D-8B86-378A23BBEE67}" destId="{052C25F8-6F80-46FD-8A78-AB645388F556}" srcOrd="5" destOrd="0" presId="urn:microsoft.com/office/officeart/2008/layout/HorizontalMultiLevelHierarchy"/>
    <dgm:cxn modelId="{39FC9466-9FBA-4CA2-9DF3-AFD93E614DA4}" type="presParOf" srcId="{052C25F8-6F80-46FD-8A78-AB645388F556}" destId="{CBF83BA3-8E84-4582-BC71-FCAE08EA5C7A}" srcOrd="0" destOrd="0" presId="urn:microsoft.com/office/officeart/2008/layout/HorizontalMultiLevelHierarchy"/>
    <dgm:cxn modelId="{189A0502-49C7-4E49-9C57-9E01CE99BA08}" type="presParOf" srcId="{052C25F8-6F80-46FD-8A78-AB645388F556}" destId="{6A11E834-AD81-4DAF-9337-9822871565AA}" srcOrd="1" destOrd="0" presId="urn:microsoft.com/office/officeart/2008/layout/HorizontalMultiLevelHierarchy"/>
    <dgm:cxn modelId="{26F5C9C0-71BF-44B0-9476-A578F94B92D1}" type="presParOf" srcId="{AD85AB5A-AC7A-489D-8B86-378A23BBEE67}" destId="{32CEE601-C5D3-4734-874D-77E1C4C3631F}" srcOrd="6" destOrd="0" presId="urn:microsoft.com/office/officeart/2008/layout/HorizontalMultiLevelHierarchy"/>
    <dgm:cxn modelId="{F0976F36-A444-42AD-9E87-07B57C20B66D}" type="presParOf" srcId="{32CEE601-C5D3-4734-874D-77E1C4C3631F}" destId="{003CFA43-BE7C-4D13-8D8B-AB7888981945}" srcOrd="0" destOrd="0" presId="urn:microsoft.com/office/officeart/2008/layout/HorizontalMultiLevelHierarchy"/>
    <dgm:cxn modelId="{9FB4D6C6-2A1E-4641-9CDD-B0A69F13E719}" type="presParOf" srcId="{AD85AB5A-AC7A-489D-8B86-378A23BBEE67}" destId="{1327BE45-9E05-41AA-8D9D-E68D57471DA7}" srcOrd="7" destOrd="0" presId="urn:microsoft.com/office/officeart/2008/layout/HorizontalMultiLevelHierarchy"/>
    <dgm:cxn modelId="{4C4AC47B-95B5-4C7C-8D36-3311BA267635}" type="presParOf" srcId="{1327BE45-9E05-41AA-8D9D-E68D57471DA7}" destId="{AD96F3E3-F696-4DF3-A0C1-8BFAFB8A1C3B}" srcOrd="0" destOrd="0" presId="urn:microsoft.com/office/officeart/2008/layout/HorizontalMultiLevelHierarchy"/>
    <dgm:cxn modelId="{7E2B2D83-C1DE-4F20-808F-E87A5520B00B}" type="presParOf" srcId="{1327BE45-9E05-41AA-8D9D-E68D57471DA7}" destId="{BAE72AB2-30DC-4369-865D-4DA885ED1EBF}" srcOrd="1" destOrd="0" presId="urn:microsoft.com/office/officeart/2008/layout/HorizontalMultiLevelHierarchy"/>
    <dgm:cxn modelId="{BE169477-ADF2-4DD3-B0D4-BFA48A89DA8B}" type="presParOf" srcId="{BAE72AB2-30DC-4369-865D-4DA885ED1EBF}" destId="{813F723B-730A-4384-8BB0-B8202CD37830}" srcOrd="0" destOrd="0" presId="urn:microsoft.com/office/officeart/2008/layout/HorizontalMultiLevelHierarchy"/>
    <dgm:cxn modelId="{9D0905C9-4D93-4474-8D16-49A224AD2E99}" type="presParOf" srcId="{813F723B-730A-4384-8BB0-B8202CD37830}" destId="{5E76A679-02D3-427E-A060-9E90643168E8}" srcOrd="0" destOrd="0" presId="urn:microsoft.com/office/officeart/2008/layout/HorizontalMultiLevelHierarchy"/>
    <dgm:cxn modelId="{96CF6187-1B58-4093-A7D1-463A93463722}" type="presParOf" srcId="{BAE72AB2-30DC-4369-865D-4DA885ED1EBF}" destId="{2D453A87-F237-4028-A651-413778F9637C}" srcOrd="1" destOrd="0" presId="urn:microsoft.com/office/officeart/2008/layout/HorizontalMultiLevelHierarchy"/>
    <dgm:cxn modelId="{A23437D6-F74C-4CB3-91F2-ABD3662E5E3B}" type="presParOf" srcId="{2D453A87-F237-4028-A651-413778F9637C}" destId="{9282740F-BF77-4437-AD40-7072C8CADADE}" srcOrd="0" destOrd="0" presId="urn:microsoft.com/office/officeart/2008/layout/HorizontalMultiLevelHierarchy"/>
    <dgm:cxn modelId="{8C2DEAE4-7822-4F3A-BF31-E47E408DCDC1}" type="presParOf" srcId="{2D453A87-F237-4028-A651-413778F9637C}" destId="{51CD0747-F837-4085-9C0D-D76083BDCF95}" srcOrd="1" destOrd="0" presId="urn:microsoft.com/office/officeart/2008/layout/HorizontalMultiLevelHierarchy"/>
    <dgm:cxn modelId="{78E2EE40-4329-45E5-BD13-5268006525EC}" type="presParOf" srcId="{D82FCF37-5958-4EC4-84C3-C09344515DA0}" destId="{54DE9580-5CEC-4A8F-8131-8B67F7BABD2A}" srcOrd="4" destOrd="0" presId="urn:microsoft.com/office/officeart/2008/layout/HorizontalMultiLevelHierarchy"/>
    <dgm:cxn modelId="{52DDFF03-C92B-42FD-890A-CBAAA2A69EF7}" type="presParOf" srcId="{54DE9580-5CEC-4A8F-8131-8B67F7BABD2A}" destId="{F6223D51-6211-456A-BC02-6B63B50FEA88}" srcOrd="0" destOrd="0" presId="urn:microsoft.com/office/officeart/2008/layout/HorizontalMultiLevelHierarchy"/>
    <dgm:cxn modelId="{2465067D-D113-4623-A1C7-2F66160F393D}" type="presParOf" srcId="{D82FCF37-5958-4EC4-84C3-C09344515DA0}" destId="{D366C391-A01D-4B93-9B33-29679E78B3F0}" srcOrd="5" destOrd="0" presId="urn:microsoft.com/office/officeart/2008/layout/HorizontalMultiLevelHierarchy"/>
    <dgm:cxn modelId="{0C8A9BEA-B4DC-48A1-BF80-05DBDBBDDE7A}" type="presParOf" srcId="{D366C391-A01D-4B93-9B33-29679E78B3F0}" destId="{8F2D1249-5182-44AA-B2CF-59D238E1D7DC}" srcOrd="0" destOrd="0" presId="urn:microsoft.com/office/officeart/2008/layout/HorizontalMultiLevelHierarchy"/>
    <dgm:cxn modelId="{EEB483D2-62E8-4C87-AD3D-5AA11ECB81B0}" type="presParOf" srcId="{D366C391-A01D-4B93-9B33-29679E78B3F0}" destId="{7CB73CA4-571E-4248-8F5B-EEE879B326EE}" srcOrd="1" destOrd="0" presId="urn:microsoft.com/office/officeart/2008/layout/HorizontalMultiLevelHierarchy"/>
    <dgm:cxn modelId="{0A255F0B-6B84-4F4B-B3FF-AA19E7496C66}" type="presParOf" srcId="{7CB73CA4-571E-4248-8F5B-EEE879B326EE}" destId="{6598A1ED-C22F-4D68-A54D-36DDCF094BED}" srcOrd="0" destOrd="0" presId="urn:microsoft.com/office/officeart/2008/layout/HorizontalMultiLevelHierarchy"/>
    <dgm:cxn modelId="{C8185E1D-6007-42FA-B897-20C5B32F53C9}" type="presParOf" srcId="{6598A1ED-C22F-4D68-A54D-36DDCF094BED}" destId="{E11C8E6C-75A1-4EBC-B805-82EEF7F15C57}" srcOrd="0" destOrd="0" presId="urn:microsoft.com/office/officeart/2008/layout/HorizontalMultiLevelHierarchy"/>
    <dgm:cxn modelId="{3A0355A2-3D6D-48B7-883C-8E830DD04EAE}" type="presParOf" srcId="{7CB73CA4-571E-4248-8F5B-EEE879B326EE}" destId="{C37DBB9D-821E-4172-8FF0-723F38D29DBD}" srcOrd="1" destOrd="0" presId="urn:microsoft.com/office/officeart/2008/layout/HorizontalMultiLevelHierarchy"/>
    <dgm:cxn modelId="{34F83D74-A146-40F9-8333-286B4211B30C}" type="presParOf" srcId="{C37DBB9D-821E-4172-8FF0-723F38D29DBD}" destId="{89D740D4-83A7-46E8-95AC-877E81F9569A}" srcOrd="0" destOrd="0" presId="urn:microsoft.com/office/officeart/2008/layout/HorizontalMultiLevelHierarchy"/>
    <dgm:cxn modelId="{77B73B9A-DC95-495B-B662-451BCEB41DAA}" type="presParOf" srcId="{C37DBB9D-821E-4172-8FF0-723F38D29DBD}" destId="{7BF117A4-7BB3-402F-8DB2-973F5FCB6BB1}" srcOrd="1" destOrd="0" presId="urn:microsoft.com/office/officeart/2008/layout/HorizontalMultiLevelHierarchy"/>
    <dgm:cxn modelId="{E614C9DF-1021-4C01-BF0D-70F7B7701142}" type="presParOf" srcId="{7BF117A4-7BB3-402F-8DB2-973F5FCB6BB1}" destId="{A28C7053-049B-4FC2-9D66-17492DFC4387}" srcOrd="0" destOrd="0" presId="urn:microsoft.com/office/officeart/2008/layout/HorizontalMultiLevelHierarchy"/>
    <dgm:cxn modelId="{95B511A9-DF81-490B-B686-100C838A5839}" type="presParOf" srcId="{A28C7053-049B-4FC2-9D66-17492DFC4387}" destId="{5F55725F-0E07-4376-BCDB-4B638569C999}" srcOrd="0" destOrd="0" presId="urn:microsoft.com/office/officeart/2008/layout/HorizontalMultiLevelHierarchy"/>
    <dgm:cxn modelId="{2F9B27C3-D7B7-44AD-9319-BC576196A625}" type="presParOf" srcId="{7BF117A4-7BB3-402F-8DB2-973F5FCB6BB1}" destId="{9FFEC6C9-BB11-4C49-B6E6-D1491EB6D0D5}" srcOrd="1" destOrd="0" presId="urn:microsoft.com/office/officeart/2008/layout/HorizontalMultiLevelHierarchy"/>
    <dgm:cxn modelId="{D971F0D9-423F-4548-BA07-05082F1093C8}" type="presParOf" srcId="{9FFEC6C9-BB11-4C49-B6E6-D1491EB6D0D5}" destId="{98004429-BA8D-417B-8BA5-361BC7D2538A}" srcOrd="0" destOrd="0" presId="urn:microsoft.com/office/officeart/2008/layout/HorizontalMultiLevelHierarchy"/>
    <dgm:cxn modelId="{126B2E58-9C21-4AB4-8655-8D201F7A7367}" type="presParOf" srcId="{9FFEC6C9-BB11-4C49-B6E6-D1491EB6D0D5}" destId="{F3D877E9-2755-4EB2-86F2-748A42BCD853}" srcOrd="1" destOrd="0" presId="urn:microsoft.com/office/officeart/2008/layout/HorizontalMultiLevelHierarchy"/>
    <dgm:cxn modelId="{E906F138-2373-48E8-937B-8EFDE2730335}" type="presParOf" srcId="{7CB73CA4-571E-4248-8F5B-EEE879B326EE}" destId="{A1B20639-D6C6-4406-AC61-7E444CF87F20}" srcOrd="2" destOrd="0" presId="urn:microsoft.com/office/officeart/2008/layout/HorizontalMultiLevelHierarchy"/>
    <dgm:cxn modelId="{BB82FC2F-2680-4FAB-8487-C6DC1312DF99}" type="presParOf" srcId="{A1B20639-D6C6-4406-AC61-7E444CF87F20}" destId="{D00B8DA4-0A40-4495-BCA0-FB1EFA880E8A}" srcOrd="0" destOrd="0" presId="urn:microsoft.com/office/officeart/2008/layout/HorizontalMultiLevelHierarchy"/>
    <dgm:cxn modelId="{81F9A08E-E945-4166-89DE-12C390882B90}" type="presParOf" srcId="{7CB73CA4-571E-4248-8F5B-EEE879B326EE}" destId="{98A78403-841C-41EB-8093-830A6610DBB4}" srcOrd="3" destOrd="0" presId="urn:microsoft.com/office/officeart/2008/layout/HorizontalMultiLevelHierarchy"/>
    <dgm:cxn modelId="{6CC4C90B-A942-42BC-BC6D-7B0CDA2DFCD9}" type="presParOf" srcId="{98A78403-841C-41EB-8093-830A6610DBB4}" destId="{AD06AF31-7C7D-4008-9F57-8770B4D9ABD4}" srcOrd="0" destOrd="0" presId="urn:microsoft.com/office/officeart/2008/layout/HorizontalMultiLevelHierarchy"/>
    <dgm:cxn modelId="{43627BCA-31F2-4D88-BCD3-66B9F263FDE3}" type="presParOf" srcId="{98A78403-841C-41EB-8093-830A6610DBB4}" destId="{3B8281DF-0343-4FD4-A6FB-E76118CE9D68}" srcOrd="1" destOrd="0" presId="urn:microsoft.com/office/officeart/2008/layout/HorizontalMultiLevelHierarchy"/>
    <dgm:cxn modelId="{6061A672-771F-4C3F-BBBC-8B114ED7BA0A}" type="presParOf" srcId="{3B8281DF-0343-4FD4-A6FB-E76118CE9D68}" destId="{8D97428E-08DD-454A-9335-9FF818D5C407}" srcOrd="0" destOrd="0" presId="urn:microsoft.com/office/officeart/2008/layout/HorizontalMultiLevelHierarchy"/>
    <dgm:cxn modelId="{6156DA0D-FDDB-40E4-8BEC-EBA19A63247F}" type="presParOf" srcId="{8D97428E-08DD-454A-9335-9FF818D5C407}" destId="{5B279EA8-F1B8-4A50-A945-C081ED0BA9C8}" srcOrd="0" destOrd="0" presId="urn:microsoft.com/office/officeart/2008/layout/HorizontalMultiLevelHierarchy"/>
    <dgm:cxn modelId="{C1E6C23D-9C28-41A2-B402-0DBC3040C2DF}" type="presParOf" srcId="{3B8281DF-0343-4FD4-A6FB-E76118CE9D68}" destId="{10D66090-9149-4811-8552-47C1E6222886}" srcOrd="1" destOrd="0" presId="urn:microsoft.com/office/officeart/2008/layout/HorizontalMultiLevelHierarchy"/>
    <dgm:cxn modelId="{C88A8415-44AE-4212-9ABE-3674918F5975}" type="presParOf" srcId="{10D66090-9149-4811-8552-47C1E6222886}" destId="{4A65CB40-33EA-4ADE-841E-A94CC4103151}" srcOrd="0" destOrd="0" presId="urn:microsoft.com/office/officeart/2008/layout/HorizontalMultiLevelHierarchy"/>
    <dgm:cxn modelId="{7B8C322D-17CF-4A7F-A3A7-4CB9E59609CC}" type="presParOf" srcId="{10D66090-9149-4811-8552-47C1E6222886}" destId="{C10A97CF-1821-46DE-8D8D-E345E3EDB4D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061C0C43-D651-4673-B69C-ED875B90174A}">
      <dgm:prSet custT="1"/>
      <dgm:spPr/>
      <dgm:t>
        <a:bodyPr/>
        <a:lstStyle/>
        <a:p>
          <a:pPr rtl="1"/>
          <a:r>
            <a:rPr lang="fa-IR" sz="2400" smtClean="0">
              <a:solidFill>
                <a:schemeClr val="bg1"/>
              </a:solidFill>
              <a:cs typeface="B Badr" panose="00000400000000000000" pitchFamily="2" charset="-78"/>
            </a:rPr>
            <a:t>السكاكى: الجامع بين الشيئين: </a:t>
          </a:r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2C272BF-0A1F-4431-A383-0117064B70D8}" type="parTrans" cxnId="{68977C04-9D6F-4445-A4AC-C070C45B36C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0F949FD-76EF-4CC9-9CF4-BD32EEC81D68}" type="sibTrans" cxnId="{68977C04-9D6F-4445-A4AC-C070C45B36C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578B48B-E76D-48DE-8A82-86248998BE52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إما عقلى: بأن يكون بينهما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92BF5A4-1566-40A7-BDB8-682DEB6D91CF}" type="parTrans" cxnId="{8077A9C5-BB3F-4385-BF49-CE735B2017C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FF5C7E4-7AE9-4000-AE30-FF263E392012}" type="sibTrans" cxnId="{8077A9C5-BB3F-4385-BF49-CE735B2017C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35A13E-03E7-417C-A6A5-C712595E348D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اتحاد فى التصور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ED7DEBD-53B0-4286-9110-4665FD0495B3}" type="parTrans" cxnId="{6FCA665C-2ABC-44C1-A974-D053D60375DB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D92B5B4-F4CA-4820-834F-B0F8FED31B6B}" type="sibTrans" cxnId="{6FCA665C-2ABC-44C1-A974-D053D60375DB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27C561-833D-40E9-B9C4-ABA30A2D673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تماثل؛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6DD8739-5052-4B82-9146-513E5BD275FC}" type="parTrans" cxnId="{AB540461-6899-47A1-8808-FD2508AEFA8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67C3A09-90A8-4C4F-85F7-EEB04C470D5A}" type="sibTrans" cxnId="{AB540461-6899-47A1-8808-FD2508AEFA8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4C4EE4-5783-413C-90D7-F53338BC5843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فإن العقل بتجريده المثلين عن التشخص فى الخارج يرفع التعدد بينهما،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BBF6197-B960-4E30-8048-BE836D0F0964}" type="parTrans" cxnId="{B8BC51AF-50DD-4B94-AB83-9039DD871F50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41BCFC4-468E-4837-A84F-596B18FBD363}" type="sibTrans" cxnId="{B8BC51AF-50DD-4B94-AB83-9039DD871F50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7BD39D9-51C5-4E17-97F2-5C22B2C0FED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تضايف كما بين العلة و المعلول،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F21E55E-4B39-4260-B54A-28840AA72AFE}" type="parTrans" cxnId="{A3ACA06D-DFC4-4BE1-87B8-44365D74B95F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1FE0E90-DEB5-447E-82B2-EE5B1C24BD8C}" type="sibTrans" cxnId="{A3ACA06D-DFC4-4BE1-87B8-44365D74B95F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E5D1296-12EA-4D82-951E-835967D4C8E7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الأقل و الأكثر.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80E30C8-6388-4021-AC97-955B20914CCC}" type="parTrans" cxnId="{DD777182-66C9-452D-A229-F093031B3A1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FFC5485-2C79-47D2-8B92-DF98874DD8D2}" type="sibTrans" cxnId="{DD777182-66C9-452D-A229-F093031B3A1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C24D8E6-84D9-4F8E-8F65-CFA1E5F3FB93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وهمى: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123138F-53F2-4AF1-99AE-F333F0E4F083}" type="parTrans" cxnId="{3C025103-C1C1-4F8B-AC07-E430395E58C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02DAFAA-F6A2-4E5C-A1A6-73AF468B733D}" type="sibTrans" cxnId="{3C025103-C1C1-4F8B-AC07-E430395E58C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319C71-9534-4AED-B268-80D6D504DBE8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بأن يكون بين تصوريهما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6012CD5-C11D-4CF9-89DA-0C023F8DFF53}" type="parTrans" cxnId="{945E9C99-AC0A-41F5-9438-DC8C2C0060C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51B9AF4-8B87-41BB-87D9-94E322AEC8EC}" type="sibTrans" cxnId="{945E9C99-AC0A-41F5-9438-DC8C2C0060C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28F3AE6-49AA-49ED-A6CD-20F68B82A140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شبه تماثل؛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3BA995C-7D93-46BC-AF8A-BA472F2DF7E9}" type="parTrans" cxnId="{617AAEF1-2FFF-4A55-B6B7-75FFA25DAAF6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BD7F4D4-10BF-4465-8A0B-48352433CDC5}" type="sibTrans" cxnId="{617AAEF1-2FFF-4A55-B6B7-75FFA25DAAF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1BB5D3-6767-4E88-A24A-634280C006A9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كلونى بياض و صفرة؛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2B8517E-0615-447F-A965-70026F5F91D0}" type="parTrans" cxnId="{9C4DA321-8EC9-448E-ABE1-D8A902F20EF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3394726-3A22-4C89-8332-5F6DE985DE79}" type="sibTrans" cxnId="{9C4DA321-8EC9-448E-ABE1-D8A902F20EF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F96A46-5B8E-4403-8420-D37079F64907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فإن الوهم يبرزهما فى معرض المثلين؛ و لذلك حسن الجمع بين الثلاثة التى فى قوله‏ :ثلاثة تشرق الدنيا ببهجتها *** شمس الضحى و أبو إسحاق و القمر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F8F95DD-7AF7-4141-9DD0-1698EE4087E8}" type="parTrans" cxnId="{F4D4C3B1-5F6D-49C6-85DA-11BEDF0A0011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B350C0C-BE55-4FDC-A09E-5F198145E678}" type="sibTrans" cxnId="{F4D4C3B1-5F6D-49C6-85DA-11BEDF0A0011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14CEF0C-9CD6-4894-B793-6E788CF04907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تضاد؛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4585F38-B9AF-4C24-AB58-BC9337A3D231}" type="parTrans" cxnId="{063998CC-C667-4AE5-B0B2-D514D45CF969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398C14E-89FA-48BA-84F9-C96FFE7B1191}" type="sibTrans" cxnId="{063998CC-C667-4AE5-B0B2-D514D45CF969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BA0B625-7D3F-4FDE-940A-82B77428381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كالسواد و البياض، و الكفر و الإيمان، و ما يتصف بها؛ كالأبيض و الأسود، و المؤمن و الكافر.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DAFD8FA-457D-4F3F-BAF0-5B81E38987E0}" type="parTrans" cxnId="{85676EED-9306-466F-B163-9E3A05EC8F83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191B65D-F6F4-4513-9A0A-58CA2502B949}" type="sibTrans" cxnId="{85676EED-9306-466F-B163-9E3A05EC8F83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EF549BA-F749-41A8-905C-8F1CF463BA29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شبه تضاد؛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3890792-A10D-4420-9066-5AF62583E5E9}" type="parTrans" cxnId="{FA71FD46-FB0F-49EF-910F-DE49449C72EF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70991EA-0AE8-47BF-9F4E-5BB4CEEE5B73}" type="sibTrans" cxnId="{FA71FD46-FB0F-49EF-910F-DE49449C72EF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FBD055D-4A5F-4CFF-8773-F303CAC9DBC4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كالسماء و الأرض، و الأول و الثاني؛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E95F9A-9067-4DAD-8272-E01D48A2E8F9}" type="parTrans" cxnId="{C38A38FC-E645-4EDF-B905-BA7FFEE07889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7C6C828-B922-4A5D-8ECD-E510D3318CF6}" type="sibTrans" cxnId="{C38A38FC-E645-4EDF-B905-BA7FFEE07889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A3383B-3954-4F31-871B-F5D75A1B2D3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فإنه ينزلهما منزلة التضايف؛ و لذلك تجد الضد أقرب خطورا بالبال مع الضد.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6486127-934D-410F-A3DD-AAB5A31A1FF3}" type="parTrans" cxnId="{F1D9296E-5CA8-4E8F-9328-8C2C0CFB393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B7316E0-C2F8-4454-AA81-A7C2668DADB3}" type="sibTrans" cxnId="{F1D9296E-5CA8-4E8F-9328-8C2C0CFB393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DAD224-AFE0-41D3-A6D8-A0FA0B824515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خيالى: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7FABD4D-0BB7-4A59-B632-F24C3C12AD41}" type="parTrans" cxnId="{7B7B3BB1-E1CA-48DF-A1E0-495B7E72F5DA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7EB704A-AD36-4A63-B986-F8F7A79F3ABF}" type="sibTrans" cxnId="{7B7B3BB1-E1CA-48DF-A1E0-495B7E72F5DA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97CB550-A1AF-497D-832D-AA9F23BD088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بأن يكون بين تصوريهما تقارن فى الخيال سابق، و أسبابه مختلفة؛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40A197B-C446-4273-A32B-BCEAB7A9592E}" type="parTrans" cxnId="{25897647-34B8-4073-822F-AB0DD5C35B34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05F8812-AAC6-4943-A284-1E7229454FA4}" type="sibTrans" cxnId="{25897647-34B8-4073-822F-AB0DD5C35B34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3766244-939B-4C42-9F6C-F3C5AC189E6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لذلك اختلفت الصور الثابتة فى الخيالات ترتبا و وضوحا؛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A8EC011-D0DF-4C36-9C31-B76548031F1C}" type="parTrans" cxnId="{C88373F9-AD8F-4C16-8DA3-E5DC93CADC1B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E6587B2-EB80-44BA-A71E-5CC2B12EC0F2}" type="sibTrans" cxnId="{C88373F9-AD8F-4C16-8DA3-E5DC93CADC1B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50C955-4B39-4FF1-BDC7-220D5D32B5F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لصاحب علم المعانى فضل احتياج إلى معرفة الجامع، لا سيما الخيالي؛ فإن جمعه على مجرى الإلف و العادة.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417A17A-7CCF-4475-96C4-83FC210DCC54}" type="parTrans" cxnId="{47522864-A9EE-4ACA-BC2E-566CCA1DE0C3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1A3C286-B8B1-4EEB-BB5F-8E891A87EBF6}" type="sibTrans" cxnId="{47522864-A9EE-4ACA-BC2E-566CCA1DE0C3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1A837A-0117-4062-9B77-B4025BC82C9B}">
      <dgm:prSet custT="1"/>
      <dgm:spPr/>
      <dgm:t>
        <a:bodyPr/>
        <a:lstStyle/>
        <a:p>
          <a:pPr rtl="1"/>
          <a:r>
            <a:rPr lang="fa-IR" sz="2400" smtClean="0">
              <a:solidFill>
                <a:schemeClr val="bg1"/>
              </a:solidFill>
              <a:cs typeface="B Badr" panose="00000400000000000000" pitchFamily="2" charset="-78"/>
            </a:rPr>
            <a:t>و من محسنات الوصل: </a:t>
          </a:r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63D03C0-999A-4AEE-84A0-85D87D769208}" type="parTrans" cxnId="{69F853E4-8D3C-4621-A275-C7401C696119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BC0875-444C-4A1F-80C5-A1AE3F73E145}" type="sibTrans" cxnId="{69F853E4-8D3C-4621-A275-C7401C696119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5FF7261-D56D-41A3-832A-303D6B3E9E4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تناسب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D46AA46-9DFD-41F0-A3B8-4478A89CAABD}" type="parTrans" cxnId="{E5C46B8E-377E-4AA9-B2F2-9287C974DD3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085210-8E2A-4B0B-8277-D64F09A7A82E}" type="sibTrans" cxnId="{E5C46B8E-377E-4AA9-B2F2-9287C974DD3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FC2E86D-55C3-4C46-8A1C-D2F49525E742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الجملتين فى الاسمية أو الفعلية،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911A307-111E-492F-8740-C5BFC4D20021}" type="parTrans" cxnId="{00F3244F-D2FF-4274-B300-87F84394B6E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46C57B-3E4F-4736-A6A7-E13DB0D50A2E}" type="sibTrans" cxnId="{00F3244F-D2FF-4274-B300-87F84394B6E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C4EEE36-397E-4D52-9C65-2D463939AA16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الفعليتين فى المضى و المضارعة،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B8A214F-C654-491E-B8B0-EA7CB34D994C}" type="parTrans" cxnId="{3183A31E-E703-4234-B8C8-D22E60D3345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F4E8F44-8DAC-4427-BC35-EC5092094795}" type="sibTrans" cxnId="{3183A31E-E703-4234-B8C8-D22E60D3345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CA328DC-8EF4-4A5D-9A2C-E57432883EFE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إلا لمانع.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E4CD1F8-822C-4645-86FE-3ADECD2EBEFA}" type="parTrans" cxnId="{486584F1-741C-4595-AEAA-D3877730CAE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83CB0B2-31C0-4B30-AEB9-99790B334B6A}" type="sibTrans" cxnId="{486584F1-741C-4595-AEAA-D3877730CAE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BDE75CF-17D3-4D3E-BEB9-E29B907767E3}" type="pres">
      <dgm:prSet presAssocID="{061C0C43-D651-4673-B69C-ED875B90174A}" presName="root1" presStyleCnt="0"/>
      <dgm:spPr/>
    </dgm:pt>
    <dgm:pt modelId="{2110A577-A639-43BE-8F22-9B504E568EC7}" type="pres">
      <dgm:prSet presAssocID="{061C0C43-D651-4673-B69C-ED875B90174A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2DD57F2-0E63-4780-AF7E-6521F63F6CE2}" type="pres">
      <dgm:prSet presAssocID="{061C0C43-D651-4673-B69C-ED875B90174A}" presName="level2hierChild" presStyleCnt="0"/>
      <dgm:spPr/>
    </dgm:pt>
    <dgm:pt modelId="{B8915204-E7F8-4DA5-A436-A75885188E85}" type="pres">
      <dgm:prSet presAssocID="{D92BF5A4-1566-40A7-BDB8-682DEB6D91CF}" presName="conn2-1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ECCA7954-3BB4-4EE0-8AF3-61D4A36C129F}" type="pres">
      <dgm:prSet presAssocID="{D92BF5A4-1566-40A7-BDB8-682DEB6D91CF}" presName="connTx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08DD1C9B-7447-4453-82F1-8C5838E915AA}" type="pres">
      <dgm:prSet presAssocID="{6578B48B-E76D-48DE-8A82-86248998BE52}" presName="root2" presStyleCnt="0"/>
      <dgm:spPr/>
    </dgm:pt>
    <dgm:pt modelId="{D5B45C98-981A-43CC-8B1A-95B38D93AF36}" type="pres">
      <dgm:prSet presAssocID="{6578B48B-E76D-48DE-8A82-86248998BE52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8BD25F2-A186-4AEF-8CB9-D6ED170FB853}" type="pres">
      <dgm:prSet presAssocID="{6578B48B-E76D-48DE-8A82-86248998BE52}" presName="level3hierChild" presStyleCnt="0"/>
      <dgm:spPr/>
    </dgm:pt>
    <dgm:pt modelId="{B993833C-DCDC-4B10-A697-305240524CA1}" type="pres">
      <dgm:prSet presAssocID="{BED7DEBD-53B0-4286-9110-4665FD0495B3}" presName="conn2-1" presStyleLbl="parChTrans1D3" presStyleIdx="0" presStyleCnt="8"/>
      <dgm:spPr/>
      <dgm:t>
        <a:bodyPr/>
        <a:lstStyle/>
        <a:p>
          <a:pPr rtl="1"/>
          <a:endParaRPr lang="fa-IR"/>
        </a:p>
      </dgm:t>
    </dgm:pt>
    <dgm:pt modelId="{340B23F7-4B9E-4621-B735-A61C59172253}" type="pres">
      <dgm:prSet presAssocID="{BED7DEBD-53B0-4286-9110-4665FD0495B3}" presName="connTx" presStyleLbl="parChTrans1D3" presStyleIdx="0" presStyleCnt="8"/>
      <dgm:spPr/>
      <dgm:t>
        <a:bodyPr/>
        <a:lstStyle/>
        <a:p>
          <a:pPr rtl="1"/>
          <a:endParaRPr lang="fa-IR"/>
        </a:p>
      </dgm:t>
    </dgm:pt>
    <dgm:pt modelId="{E6024136-036C-4637-BA27-601A12825F21}" type="pres">
      <dgm:prSet presAssocID="{4A35A13E-03E7-417C-A6A5-C712595E348D}" presName="root2" presStyleCnt="0"/>
      <dgm:spPr/>
    </dgm:pt>
    <dgm:pt modelId="{A1285F19-BC70-450D-A4C6-D5148252EE52}" type="pres">
      <dgm:prSet presAssocID="{4A35A13E-03E7-417C-A6A5-C712595E348D}" presName="LevelTwoTextNode" presStyleLbl="node3" presStyleIdx="0" presStyleCnt="8" custScaleY="695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629DB2F-BCE9-499D-AC88-866D31E66565}" type="pres">
      <dgm:prSet presAssocID="{4A35A13E-03E7-417C-A6A5-C712595E348D}" presName="level3hierChild" presStyleCnt="0"/>
      <dgm:spPr/>
    </dgm:pt>
    <dgm:pt modelId="{8DE9C553-EB02-4042-9C05-90EABA4B2CB6}" type="pres">
      <dgm:prSet presAssocID="{E6DD8739-5052-4B82-9146-513E5BD275FC}" presName="conn2-1" presStyleLbl="parChTrans1D3" presStyleIdx="1" presStyleCnt="8"/>
      <dgm:spPr/>
      <dgm:t>
        <a:bodyPr/>
        <a:lstStyle/>
        <a:p>
          <a:pPr rtl="1"/>
          <a:endParaRPr lang="fa-IR"/>
        </a:p>
      </dgm:t>
    </dgm:pt>
    <dgm:pt modelId="{1F808D8B-07E1-4183-B5C6-77E593C75CED}" type="pres">
      <dgm:prSet presAssocID="{E6DD8739-5052-4B82-9146-513E5BD275FC}" presName="connTx" presStyleLbl="parChTrans1D3" presStyleIdx="1" presStyleCnt="8"/>
      <dgm:spPr/>
      <dgm:t>
        <a:bodyPr/>
        <a:lstStyle/>
        <a:p>
          <a:pPr rtl="1"/>
          <a:endParaRPr lang="fa-IR"/>
        </a:p>
      </dgm:t>
    </dgm:pt>
    <dgm:pt modelId="{ED82F73D-051D-4710-BFF5-4236F7A9EECE}" type="pres">
      <dgm:prSet presAssocID="{1227C561-833D-40E9-B9C4-ABA30A2D673C}" presName="root2" presStyleCnt="0"/>
      <dgm:spPr/>
    </dgm:pt>
    <dgm:pt modelId="{B6368F29-5644-4E9E-9484-1DAF59A5505E}" type="pres">
      <dgm:prSet presAssocID="{1227C561-833D-40E9-B9C4-ABA30A2D673C}" presName="LevelTwoTextNode" presStyleLbl="node3" presStyleIdx="1" presStyleCnt="8" custScaleY="695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80D98C-A8ED-4D07-B1DA-7DCEAC276028}" type="pres">
      <dgm:prSet presAssocID="{1227C561-833D-40E9-B9C4-ABA30A2D673C}" presName="level3hierChild" presStyleCnt="0"/>
      <dgm:spPr/>
    </dgm:pt>
    <dgm:pt modelId="{0C5F9C43-532C-4BC5-983C-30D63559CA8F}" type="pres">
      <dgm:prSet presAssocID="{EBBF6197-B960-4E30-8048-BE836D0F0964}" presName="conn2-1" presStyleLbl="parChTrans1D4" presStyleIdx="0" presStyleCnt="11"/>
      <dgm:spPr/>
      <dgm:t>
        <a:bodyPr/>
        <a:lstStyle/>
        <a:p>
          <a:pPr rtl="1"/>
          <a:endParaRPr lang="fa-IR"/>
        </a:p>
      </dgm:t>
    </dgm:pt>
    <dgm:pt modelId="{50ECF385-88BB-4660-B12B-580175A1661D}" type="pres">
      <dgm:prSet presAssocID="{EBBF6197-B960-4E30-8048-BE836D0F0964}" presName="connTx" presStyleLbl="parChTrans1D4" presStyleIdx="0" presStyleCnt="11"/>
      <dgm:spPr/>
      <dgm:t>
        <a:bodyPr/>
        <a:lstStyle/>
        <a:p>
          <a:pPr rtl="1"/>
          <a:endParaRPr lang="fa-IR"/>
        </a:p>
      </dgm:t>
    </dgm:pt>
    <dgm:pt modelId="{1EB401EC-D2BF-410A-966E-176537C1F478}" type="pres">
      <dgm:prSet presAssocID="{1C4C4EE4-5783-413C-90D7-F53338BC5843}" presName="root2" presStyleCnt="0"/>
      <dgm:spPr/>
    </dgm:pt>
    <dgm:pt modelId="{EC156011-BA38-41D2-AD77-2E408FAACB89}" type="pres">
      <dgm:prSet presAssocID="{1C4C4EE4-5783-413C-90D7-F53338BC5843}" presName="LevelTwoTextNode" presStyleLbl="node4" presStyleIdx="0" presStyleCnt="11" custScaleY="1654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3A1FF1B-0962-4C48-B680-3C324931DC86}" type="pres">
      <dgm:prSet presAssocID="{1C4C4EE4-5783-413C-90D7-F53338BC5843}" presName="level3hierChild" presStyleCnt="0"/>
      <dgm:spPr/>
    </dgm:pt>
    <dgm:pt modelId="{8B6FF6AE-A6D6-4B74-B362-55EAD113A111}" type="pres">
      <dgm:prSet presAssocID="{FF21E55E-4B39-4260-B54A-28840AA72AFE}" presName="conn2-1" presStyleLbl="parChTrans1D3" presStyleIdx="2" presStyleCnt="8"/>
      <dgm:spPr/>
      <dgm:t>
        <a:bodyPr/>
        <a:lstStyle/>
        <a:p>
          <a:pPr rtl="1"/>
          <a:endParaRPr lang="fa-IR"/>
        </a:p>
      </dgm:t>
    </dgm:pt>
    <dgm:pt modelId="{B3E569C1-BF2A-400E-A2B0-B1D7902D2A4B}" type="pres">
      <dgm:prSet presAssocID="{FF21E55E-4B39-4260-B54A-28840AA72AFE}" presName="connTx" presStyleLbl="parChTrans1D3" presStyleIdx="2" presStyleCnt="8"/>
      <dgm:spPr/>
      <dgm:t>
        <a:bodyPr/>
        <a:lstStyle/>
        <a:p>
          <a:pPr rtl="1"/>
          <a:endParaRPr lang="fa-IR"/>
        </a:p>
      </dgm:t>
    </dgm:pt>
    <dgm:pt modelId="{5A99A05A-DD55-4886-A14C-EACFC4379BED}" type="pres">
      <dgm:prSet presAssocID="{57BD39D9-51C5-4E17-97F2-5C22B2C0FEDB}" presName="root2" presStyleCnt="0"/>
      <dgm:spPr/>
    </dgm:pt>
    <dgm:pt modelId="{D906A0F9-2B0F-4B38-96EE-5636B0D28EB0}" type="pres">
      <dgm:prSet presAssocID="{57BD39D9-51C5-4E17-97F2-5C22B2C0FEDB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5542164-6AB7-41B6-A593-AC5EBE42FC2E}" type="pres">
      <dgm:prSet presAssocID="{57BD39D9-51C5-4E17-97F2-5C22B2C0FEDB}" presName="level3hierChild" presStyleCnt="0"/>
      <dgm:spPr/>
    </dgm:pt>
    <dgm:pt modelId="{72E94211-7224-4D7C-A3EE-4597DC9F1892}" type="pres">
      <dgm:prSet presAssocID="{080E30C8-6388-4021-AC97-955B20914CCC}" presName="conn2-1" presStyleLbl="parChTrans1D3" presStyleIdx="3" presStyleCnt="8"/>
      <dgm:spPr/>
      <dgm:t>
        <a:bodyPr/>
        <a:lstStyle/>
        <a:p>
          <a:pPr rtl="1"/>
          <a:endParaRPr lang="fa-IR"/>
        </a:p>
      </dgm:t>
    </dgm:pt>
    <dgm:pt modelId="{C666F559-2717-4A24-834A-4CC053B8D1ED}" type="pres">
      <dgm:prSet presAssocID="{080E30C8-6388-4021-AC97-955B20914CCC}" presName="connTx" presStyleLbl="parChTrans1D3" presStyleIdx="3" presStyleCnt="8"/>
      <dgm:spPr/>
      <dgm:t>
        <a:bodyPr/>
        <a:lstStyle/>
        <a:p>
          <a:pPr rtl="1"/>
          <a:endParaRPr lang="fa-IR"/>
        </a:p>
      </dgm:t>
    </dgm:pt>
    <dgm:pt modelId="{5667658A-A7F3-486B-90E1-390427D52EEB}" type="pres">
      <dgm:prSet presAssocID="{1E5D1296-12EA-4D82-951E-835967D4C8E7}" presName="root2" presStyleCnt="0"/>
      <dgm:spPr/>
    </dgm:pt>
    <dgm:pt modelId="{6BD87967-9A8D-41FA-B828-7135B965BE75}" type="pres">
      <dgm:prSet presAssocID="{1E5D1296-12EA-4D82-951E-835967D4C8E7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FDDADA3-D2D7-45E7-8CB5-0CF47BCB7FAB}" type="pres">
      <dgm:prSet presAssocID="{1E5D1296-12EA-4D82-951E-835967D4C8E7}" presName="level3hierChild" presStyleCnt="0"/>
      <dgm:spPr/>
    </dgm:pt>
    <dgm:pt modelId="{DD574220-DF61-4703-885A-641A982B850B}" type="pres">
      <dgm:prSet presAssocID="{3123138F-53F2-4AF1-99AE-F333F0E4F083}" presName="conn2-1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B5740F29-0D0F-492F-A263-2F0B11644766}" type="pres">
      <dgm:prSet presAssocID="{3123138F-53F2-4AF1-99AE-F333F0E4F083}" presName="connTx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74A2A38F-9EE8-4F03-958B-C6A21404B3A0}" type="pres">
      <dgm:prSet presAssocID="{0C24D8E6-84D9-4F8E-8F65-CFA1E5F3FB93}" presName="root2" presStyleCnt="0"/>
      <dgm:spPr/>
    </dgm:pt>
    <dgm:pt modelId="{78A8131D-0B8D-43D8-8C6A-29A7BA2A2D42}" type="pres">
      <dgm:prSet presAssocID="{0C24D8E6-84D9-4F8E-8F65-CFA1E5F3FB93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17FD8B4-1B08-4E5F-96E1-9E2406DBA331}" type="pres">
      <dgm:prSet presAssocID="{0C24D8E6-84D9-4F8E-8F65-CFA1E5F3FB93}" presName="level3hierChild" presStyleCnt="0"/>
      <dgm:spPr/>
    </dgm:pt>
    <dgm:pt modelId="{2C80BC14-9D87-4A45-976B-635C1FBF2086}" type="pres">
      <dgm:prSet presAssocID="{76012CD5-C11D-4CF9-89DA-0C023F8DFF53}" presName="conn2-1" presStyleLbl="parChTrans1D3" presStyleIdx="4" presStyleCnt="8"/>
      <dgm:spPr/>
      <dgm:t>
        <a:bodyPr/>
        <a:lstStyle/>
        <a:p>
          <a:pPr rtl="1"/>
          <a:endParaRPr lang="fa-IR"/>
        </a:p>
      </dgm:t>
    </dgm:pt>
    <dgm:pt modelId="{B0242303-D754-455F-A1FE-57FE6AD9DF7D}" type="pres">
      <dgm:prSet presAssocID="{76012CD5-C11D-4CF9-89DA-0C023F8DFF53}" presName="connTx" presStyleLbl="parChTrans1D3" presStyleIdx="4" presStyleCnt="8"/>
      <dgm:spPr/>
      <dgm:t>
        <a:bodyPr/>
        <a:lstStyle/>
        <a:p>
          <a:pPr rtl="1"/>
          <a:endParaRPr lang="fa-IR"/>
        </a:p>
      </dgm:t>
    </dgm:pt>
    <dgm:pt modelId="{9FF6CAF2-FBE2-439E-B032-CF5B8AFD8A5C}" type="pres">
      <dgm:prSet presAssocID="{79319C71-9534-4AED-B268-80D6D504DBE8}" presName="root2" presStyleCnt="0"/>
      <dgm:spPr/>
    </dgm:pt>
    <dgm:pt modelId="{1811EDC3-D409-4746-B3DA-9E296309D11A}" type="pres">
      <dgm:prSet presAssocID="{79319C71-9534-4AED-B268-80D6D504DBE8}" presName="LevelTwoTextNode" presStyleLbl="node3" presStyleIdx="4" presStyleCnt="8" custScaleX="21993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9D290F3-F058-4649-B96A-8BD788BEEC4A}" type="pres">
      <dgm:prSet presAssocID="{79319C71-9534-4AED-B268-80D6D504DBE8}" presName="level3hierChild" presStyleCnt="0"/>
      <dgm:spPr/>
    </dgm:pt>
    <dgm:pt modelId="{0FD5D9EC-53C6-4A9D-846B-96BAA5985921}" type="pres">
      <dgm:prSet presAssocID="{73BA995C-7D93-46BC-AF8A-BA472F2DF7E9}" presName="conn2-1" presStyleLbl="parChTrans1D4" presStyleIdx="1" presStyleCnt="11"/>
      <dgm:spPr/>
      <dgm:t>
        <a:bodyPr/>
        <a:lstStyle/>
        <a:p>
          <a:pPr rtl="1"/>
          <a:endParaRPr lang="fa-IR"/>
        </a:p>
      </dgm:t>
    </dgm:pt>
    <dgm:pt modelId="{A4DE6521-C9C6-4E76-9C0A-38E7E4862DD9}" type="pres">
      <dgm:prSet presAssocID="{73BA995C-7D93-46BC-AF8A-BA472F2DF7E9}" presName="connTx" presStyleLbl="parChTrans1D4" presStyleIdx="1" presStyleCnt="11"/>
      <dgm:spPr/>
      <dgm:t>
        <a:bodyPr/>
        <a:lstStyle/>
        <a:p>
          <a:pPr rtl="1"/>
          <a:endParaRPr lang="fa-IR"/>
        </a:p>
      </dgm:t>
    </dgm:pt>
    <dgm:pt modelId="{E6412E2C-AF10-43B4-BDEC-B943C85C6B0B}" type="pres">
      <dgm:prSet presAssocID="{D28F3AE6-49AA-49ED-A6CD-20F68B82A140}" presName="root2" presStyleCnt="0"/>
      <dgm:spPr/>
    </dgm:pt>
    <dgm:pt modelId="{ECE7CCBC-0B4D-43AF-8119-2682886EED72}" type="pres">
      <dgm:prSet presAssocID="{D28F3AE6-49AA-49ED-A6CD-20F68B82A140}" presName="LevelTwoTextNode" presStyleLbl="node4" presStyleIdx="1" presStyleCnt="11" custScaleX="424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D336B14-4B42-434E-B32B-1C7F2273C9D7}" type="pres">
      <dgm:prSet presAssocID="{D28F3AE6-49AA-49ED-A6CD-20F68B82A140}" presName="level3hierChild" presStyleCnt="0"/>
      <dgm:spPr/>
    </dgm:pt>
    <dgm:pt modelId="{77B12932-7CD7-4DF9-BEDD-D66DDE7D075B}" type="pres">
      <dgm:prSet presAssocID="{D2B8517E-0615-447F-A965-70026F5F91D0}" presName="conn2-1" presStyleLbl="parChTrans1D4" presStyleIdx="2" presStyleCnt="11"/>
      <dgm:spPr/>
      <dgm:t>
        <a:bodyPr/>
        <a:lstStyle/>
        <a:p>
          <a:pPr rtl="1"/>
          <a:endParaRPr lang="fa-IR"/>
        </a:p>
      </dgm:t>
    </dgm:pt>
    <dgm:pt modelId="{8E6B998E-DB86-46CD-B486-F05B5ABA92B3}" type="pres">
      <dgm:prSet presAssocID="{D2B8517E-0615-447F-A965-70026F5F91D0}" presName="connTx" presStyleLbl="parChTrans1D4" presStyleIdx="2" presStyleCnt="11"/>
      <dgm:spPr/>
      <dgm:t>
        <a:bodyPr/>
        <a:lstStyle/>
        <a:p>
          <a:pPr rtl="1"/>
          <a:endParaRPr lang="fa-IR"/>
        </a:p>
      </dgm:t>
    </dgm:pt>
    <dgm:pt modelId="{677D04FB-283A-4672-8EF9-AA132C966271}" type="pres">
      <dgm:prSet presAssocID="{7E1BB5D3-6767-4E88-A24A-634280C006A9}" presName="root2" presStyleCnt="0"/>
      <dgm:spPr/>
    </dgm:pt>
    <dgm:pt modelId="{5FEB2C7A-50A2-4099-8D60-C98EC2F327B8}" type="pres">
      <dgm:prSet presAssocID="{7E1BB5D3-6767-4E88-A24A-634280C006A9}" presName="LevelTwoTextNode" presStyleLbl="node4" presStyleIdx="2" presStyleCnt="11" custScaleX="1685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9D247B3-46CF-4C45-B616-ECB423EA6463}" type="pres">
      <dgm:prSet presAssocID="{7E1BB5D3-6767-4E88-A24A-634280C006A9}" presName="level3hierChild" presStyleCnt="0"/>
      <dgm:spPr/>
    </dgm:pt>
    <dgm:pt modelId="{F0CED427-F7D1-4D6D-80DD-541D191B0E0C}" type="pres">
      <dgm:prSet presAssocID="{BF8F95DD-7AF7-4141-9DD0-1698EE4087E8}" presName="conn2-1" presStyleLbl="parChTrans1D4" presStyleIdx="3" presStyleCnt="11"/>
      <dgm:spPr/>
      <dgm:t>
        <a:bodyPr/>
        <a:lstStyle/>
        <a:p>
          <a:pPr rtl="1"/>
          <a:endParaRPr lang="fa-IR"/>
        </a:p>
      </dgm:t>
    </dgm:pt>
    <dgm:pt modelId="{CF1B7672-0458-433E-B31B-B79F0FFD2FF2}" type="pres">
      <dgm:prSet presAssocID="{BF8F95DD-7AF7-4141-9DD0-1698EE4087E8}" presName="connTx" presStyleLbl="parChTrans1D4" presStyleIdx="3" presStyleCnt="11"/>
      <dgm:spPr/>
      <dgm:t>
        <a:bodyPr/>
        <a:lstStyle/>
        <a:p>
          <a:pPr rtl="1"/>
          <a:endParaRPr lang="fa-IR"/>
        </a:p>
      </dgm:t>
    </dgm:pt>
    <dgm:pt modelId="{F59049DE-24C4-4C40-9E4C-0D820C472058}" type="pres">
      <dgm:prSet presAssocID="{DAF96A46-5B8E-4403-8420-D37079F64907}" presName="root2" presStyleCnt="0"/>
      <dgm:spPr/>
    </dgm:pt>
    <dgm:pt modelId="{1C9017EE-D462-475D-B1A5-7D35D364809A}" type="pres">
      <dgm:prSet presAssocID="{DAF96A46-5B8E-4403-8420-D37079F64907}" presName="LevelTwoTextNode" presStyleLbl="node4" presStyleIdx="3" presStyleCnt="11" custScaleX="168531" custScaleY="1783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EF9F76-1F7D-4997-A9EC-E1DC2BC6BACF}" type="pres">
      <dgm:prSet presAssocID="{DAF96A46-5B8E-4403-8420-D37079F64907}" presName="level3hierChild" presStyleCnt="0"/>
      <dgm:spPr/>
    </dgm:pt>
    <dgm:pt modelId="{4E31B763-F125-40A3-BBE2-254DDBBD2481}" type="pres">
      <dgm:prSet presAssocID="{34585F38-B9AF-4C24-AB58-BC9337A3D231}" presName="conn2-1" presStyleLbl="parChTrans1D4" presStyleIdx="4" presStyleCnt="11"/>
      <dgm:spPr/>
      <dgm:t>
        <a:bodyPr/>
        <a:lstStyle/>
        <a:p>
          <a:pPr rtl="1"/>
          <a:endParaRPr lang="fa-IR"/>
        </a:p>
      </dgm:t>
    </dgm:pt>
    <dgm:pt modelId="{0C1FC16C-1598-473C-ABA0-69F89D1C8638}" type="pres">
      <dgm:prSet presAssocID="{34585F38-B9AF-4C24-AB58-BC9337A3D231}" presName="connTx" presStyleLbl="parChTrans1D4" presStyleIdx="4" presStyleCnt="11"/>
      <dgm:spPr/>
      <dgm:t>
        <a:bodyPr/>
        <a:lstStyle/>
        <a:p>
          <a:pPr rtl="1"/>
          <a:endParaRPr lang="fa-IR"/>
        </a:p>
      </dgm:t>
    </dgm:pt>
    <dgm:pt modelId="{E46961EF-FDBD-4498-ABC7-9B506E6A13B3}" type="pres">
      <dgm:prSet presAssocID="{E14CEF0C-9CD6-4894-B793-6E788CF04907}" presName="root2" presStyleCnt="0"/>
      <dgm:spPr/>
    </dgm:pt>
    <dgm:pt modelId="{157F1E5D-F76F-4381-A9E3-4CA2976000E6}" type="pres">
      <dgm:prSet presAssocID="{E14CEF0C-9CD6-4894-B793-6E788CF04907}" presName="LevelTwoTextNode" presStyleLbl="node4" presStyleIdx="4" presStyleCnt="11" custScaleX="424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173518D-F2E9-451E-B673-42E9BE2A7FCB}" type="pres">
      <dgm:prSet presAssocID="{E14CEF0C-9CD6-4894-B793-6E788CF04907}" presName="level3hierChild" presStyleCnt="0"/>
      <dgm:spPr/>
    </dgm:pt>
    <dgm:pt modelId="{6422C400-8217-4B72-82D5-33523222C38E}" type="pres">
      <dgm:prSet presAssocID="{7DAFD8FA-457D-4F3F-BAF0-5B81E38987E0}" presName="conn2-1" presStyleLbl="parChTrans1D4" presStyleIdx="5" presStyleCnt="11"/>
      <dgm:spPr/>
      <dgm:t>
        <a:bodyPr/>
        <a:lstStyle/>
        <a:p>
          <a:pPr rtl="1"/>
          <a:endParaRPr lang="fa-IR"/>
        </a:p>
      </dgm:t>
    </dgm:pt>
    <dgm:pt modelId="{3436D58C-E503-4644-B2DA-E351005E4790}" type="pres">
      <dgm:prSet presAssocID="{7DAFD8FA-457D-4F3F-BAF0-5B81E38987E0}" presName="connTx" presStyleLbl="parChTrans1D4" presStyleIdx="5" presStyleCnt="11"/>
      <dgm:spPr/>
      <dgm:t>
        <a:bodyPr/>
        <a:lstStyle/>
        <a:p>
          <a:pPr rtl="1"/>
          <a:endParaRPr lang="fa-IR"/>
        </a:p>
      </dgm:t>
    </dgm:pt>
    <dgm:pt modelId="{EC26A0DA-D2B4-49E4-9430-1F74C9EAA49C}" type="pres">
      <dgm:prSet presAssocID="{2BA0B625-7D3F-4FDE-940A-82B77428381F}" presName="root2" presStyleCnt="0"/>
      <dgm:spPr/>
    </dgm:pt>
    <dgm:pt modelId="{FB223AC6-A61F-459D-BE64-0833E879D3B1}" type="pres">
      <dgm:prSet presAssocID="{2BA0B625-7D3F-4FDE-940A-82B77428381F}" presName="LevelTwoTextNode" presStyleLbl="node4" presStyleIdx="5" presStyleCnt="11" custScaleX="168531" custScaleY="1306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E7311A8-5C88-4004-BF00-4AD030BA4110}" type="pres">
      <dgm:prSet presAssocID="{2BA0B625-7D3F-4FDE-940A-82B77428381F}" presName="level3hierChild" presStyleCnt="0"/>
      <dgm:spPr/>
    </dgm:pt>
    <dgm:pt modelId="{6D2AA4BA-9F2B-4A8E-9C62-4AD0CB4BE5A1}" type="pres">
      <dgm:prSet presAssocID="{63890792-A10D-4420-9066-5AF62583E5E9}" presName="conn2-1" presStyleLbl="parChTrans1D4" presStyleIdx="6" presStyleCnt="11"/>
      <dgm:spPr/>
      <dgm:t>
        <a:bodyPr/>
        <a:lstStyle/>
        <a:p>
          <a:pPr rtl="1"/>
          <a:endParaRPr lang="fa-IR"/>
        </a:p>
      </dgm:t>
    </dgm:pt>
    <dgm:pt modelId="{7D5B0E5E-4DDF-4DF4-BB55-802E4BFE0D95}" type="pres">
      <dgm:prSet presAssocID="{63890792-A10D-4420-9066-5AF62583E5E9}" presName="connTx" presStyleLbl="parChTrans1D4" presStyleIdx="6" presStyleCnt="11"/>
      <dgm:spPr/>
      <dgm:t>
        <a:bodyPr/>
        <a:lstStyle/>
        <a:p>
          <a:pPr rtl="1"/>
          <a:endParaRPr lang="fa-IR"/>
        </a:p>
      </dgm:t>
    </dgm:pt>
    <dgm:pt modelId="{1FE2BA67-5394-4E9E-8753-3BE3A4B49C4C}" type="pres">
      <dgm:prSet presAssocID="{4EF549BA-F749-41A8-905C-8F1CF463BA29}" presName="root2" presStyleCnt="0"/>
      <dgm:spPr/>
    </dgm:pt>
    <dgm:pt modelId="{A53350FA-1227-4322-961E-C61CCD7AC3F8}" type="pres">
      <dgm:prSet presAssocID="{4EF549BA-F749-41A8-905C-8F1CF463BA29}" presName="LevelTwoTextNode" presStyleLbl="node4" presStyleIdx="6" presStyleCnt="11" custScaleX="424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88E3C1D-610A-4C1D-B8D6-32BD85CCE106}" type="pres">
      <dgm:prSet presAssocID="{4EF549BA-F749-41A8-905C-8F1CF463BA29}" presName="level3hierChild" presStyleCnt="0"/>
      <dgm:spPr/>
    </dgm:pt>
    <dgm:pt modelId="{B443BC1F-5F29-49F2-AEF5-3213D38962CF}" type="pres">
      <dgm:prSet presAssocID="{D8E95F9A-9067-4DAD-8272-E01D48A2E8F9}" presName="conn2-1" presStyleLbl="parChTrans1D4" presStyleIdx="7" presStyleCnt="11"/>
      <dgm:spPr/>
      <dgm:t>
        <a:bodyPr/>
        <a:lstStyle/>
        <a:p>
          <a:pPr rtl="1"/>
          <a:endParaRPr lang="fa-IR"/>
        </a:p>
      </dgm:t>
    </dgm:pt>
    <dgm:pt modelId="{5B2A93F0-A051-4A87-B767-9C8F0482955D}" type="pres">
      <dgm:prSet presAssocID="{D8E95F9A-9067-4DAD-8272-E01D48A2E8F9}" presName="connTx" presStyleLbl="parChTrans1D4" presStyleIdx="7" presStyleCnt="11"/>
      <dgm:spPr/>
      <dgm:t>
        <a:bodyPr/>
        <a:lstStyle/>
        <a:p>
          <a:pPr rtl="1"/>
          <a:endParaRPr lang="fa-IR"/>
        </a:p>
      </dgm:t>
    </dgm:pt>
    <dgm:pt modelId="{BB82D1E9-454A-4516-ABBB-D625552C49AE}" type="pres">
      <dgm:prSet presAssocID="{FFBD055D-4A5F-4CFF-8773-F303CAC9DBC4}" presName="root2" presStyleCnt="0"/>
      <dgm:spPr/>
    </dgm:pt>
    <dgm:pt modelId="{FA0BEEC2-4FC9-40AF-AA8D-9349D675BAA3}" type="pres">
      <dgm:prSet presAssocID="{FFBD055D-4A5F-4CFF-8773-F303CAC9DBC4}" presName="LevelTwoTextNode" presStyleLbl="node4" presStyleIdx="7" presStyleCnt="11" custScaleX="1685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40C69AD-0EC3-4DC0-832F-99711785D74F}" type="pres">
      <dgm:prSet presAssocID="{FFBD055D-4A5F-4CFF-8773-F303CAC9DBC4}" presName="level3hierChild" presStyleCnt="0"/>
      <dgm:spPr/>
    </dgm:pt>
    <dgm:pt modelId="{E03A79FF-A5E7-4D3B-ABF0-8DF2D5625A4A}" type="pres">
      <dgm:prSet presAssocID="{56486127-934D-410F-A3DD-AAB5A31A1FF3}" presName="conn2-1" presStyleLbl="parChTrans1D4" presStyleIdx="8" presStyleCnt="11"/>
      <dgm:spPr/>
      <dgm:t>
        <a:bodyPr/>
        <a:lstStyle/>
        <a:p>
          <a:pPr rtl="1"/>
          <a:endParaRPr lang="fa-IR"/>
        </a:p>
      </dgm:t>
    </dgm:pt>
    <dgm:pt modelId="{7FAF0F0B-FDAD-4BE7-A17E-6C3E62073A07}" type="pres">
      <dgm:prSet presAssocID="{56486127-934D-410F-A3DD-AAB5A31A1FF3}" presName="connTx" presStyleLbl="parChTrans1D4" presStyleIdx="8" presStyleCnt="11"/>
      <dgm:spPr/>
      <dgm:t>
        <a:bodyPr/>
        <a:lstStyle/>
        <a:p>
          <a:pPr rtl="1"/>
          <a:endParaRPr lang="fa-IR"/>
        </a:p>
      </dgm:t>
    </dgm:pt>
    <dgm:pt modelId="{C5E51F47-EAEB-47EA-8AF9-A7A236D1E518}" type="pres">
      <dgm:prSet presAssocID="{67A3383B-3954-4F31-871B-F5D75A1B2D3A}" presName="root2" presStyleCnt="0"/>
      <dgm:spPr/>
    </dgm:pt>
    <dgm:pt modelId="{842FD398-0AE8-4467-A224-D70D5368190A}" type="pres">
      <dgm:prSet presAssocID="{67A3383B-3954-4F31-871B-F5D75A1B2D3A}" presName="LevelTwoTextNode" presStyleLbl="node4" presStyleIdx="8" presStyleCnt="11" custScaleX="1685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F79BA05-EDCE-4719-9E09-45B2E3C1ACA4}" type="pres">
      <dgm:prSet presAssocID="{67A3383B-3954-4F31-871B-F5D75A1B2D3A}" presName="level3hierChild" presStyleCnt="0"/>
      <dgm:spPr/>
    </dgm:pt>
    <dgm:pt modelId="{1415EA98-4153-432D-9D4A-47D0AAF6A326}" type="pres">
      <dgm:prSet presAssocID="{17FABD4D-0BB7-4A59-B632-F24C3C12AD41}" presName="conn2-1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43F80935-CE89-46EE-9784-4165AB7F010A}" type="pres">
      <dgm:prSet presAssocID="{17FABD4D-0BB7-4A59-B632-F24C3C12AD41}" presName="connTx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F3614F2C-4618-4BF5-BBBD-A4939CAF1A7D}" type="pres">
      <dgm:prSet presAssocID="{58DAD224-AFE0-41D3-A6D8-A0FA0B824515}" presName="root2" presStyleCnt="0"/>
      <dgm:spPr/>
    </dgm:pt>
    <dgm:pt modelId="{EEE61709-5676-47EE-84DE-E2516E49B0A1}" type="pres">
      <dgm:prSet presAssocID="{58DAD224-AFE0-41D3-A6D8-A0FA0B82451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24C9CD-AD1B-4B30-8DE4-E8028B9DD753}" type="pres">
      <dgm:prSet presAssocID="{58DAD224-AFE0-41D3-A6D8-A0FA0B824515}" presName="level3hierChild" presStyleCnt="0"/>
      <dgm:spPr/>
    </dgm:pt>
    <dgm:pt modelId="{C3CD7D85-A3CE-4C68-A56F-47B30F5D7447}" type="pres">
      <dgm:prSet presAssocID="{440A197B-C446-4273-A32B-BCEAB7A9592E}" presName="conn2-1" presStyleLbl="parChTrans1D3" presStyleIdx="5" presStyleCnt="8"/>
      <dgm:spPr/>
      <dgm:t>
        <a:bodyPr/>
        <a:lstStyle/>
        <a:p>
          <a:pPr rtl="1"/>
          <a:endParaRPr lang="fa-IR"/>
        </a:p>
      </dgm:t>
    </dgm:pt>
    <dgm:pt modelId="{547A7589-6C25-4668-A1C0-B492281856CD}" type="pres">
      <dgm:prSet presAssocID="{440A197B-C446-4273-A32B-BCEAB7A9592E}" presName="connTx" presStyleLbl="parChTrans1D3" presStyleIdx="5" presStyleCnt="8"/>
      <dgm:spPr/>
      <dgm:t>
        <a:bodyPr/>
        <a:lstStyle/>
        <a:p>
          <a:pPr rtl="1"/>
          <a:endParaRPr lang="fa-IR"/>
        </a:p>
      </dgm:t>
    </dgm:pt>
    <dgm:pt modelId="{9A1A056D-1AA8-43A3-B7B2-683E0AF6E5AC}" type="pres">
      <dgm:prSet presAssocID="{B97CB550-A1AF-497D-832D-AA9F23BD088F}" presName="root2" presStyleCnt="0"/>
      <dgm:spPr/>
    </dgm:pt>
    <dgm:pt modelId="{6A25BDCC-B15A-42D3-B6AE-0830932B225A}" type="pres">
      <dgm:prSet presAssocID="{B97CB550-A1AF-497D-832D-AA9F23BD088F}" presName="LevelTwoTextNode" presStyleLbl="node3" presStyleIdx="5" presStyleCnt="8" custScaleY="16519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42E8DFA-5D20-40C8-B40F-F6379DEAA672}" type="pres">
      <dgm:prSet presAssocID="{B97CB550-A1AF-497D-832D-AA9F23BD088F}" presName="level3hierChild" presStyleCnt="0"/>
      <dgm:spPr/>
    </dgm:pt>
    <dgm:pt modelId="{92E3D1EF-B2E4-4B93-8BD6-BC209958E3EA}" type="pres">
      <dgm:prSet presAssocID="{8A8EC011-D0DF-4C36-9C31-B76548031F1C}" presName="conn2-1" presStyleLbl="parChTrans1D4" presStyleIdx="9" presStyleCnt="11"/>
      <dgm:spPr/>
      <dgm:t>
        <a:bodyPr/>
        <a:lstStyle/>
        <a:p>
          <a:pPr rtl="1"/>
          <a:endParaRPr lang="fa-IR"/>
        </a:p>
      </dgm:t>
    </dgm:pt>
    <dgm:pt modelId="{8D2AB8CC-D589-4908-8861-93E274192908}" type="pres">
      <dgm:prSet presAssocID="{8A8EC011-D0DF-4C36-9C31-B76548031F1C}" presName="connTx" presStyleLbl="parChTrans1D4" presStyleIdx="9" presStyleCnt="11"/>
      <dgm:spPr/>
      <dgm:t>
        <a:bodyPr/>
        <a:lstStyle/>
        <a:p>
          <a:pPr rtl="1"/>
          <a:endParaRPr lang="fa-IR"/>
        </a:p>
      </dgm:t>
    </dgm:pt>
    <dgm:pt modelId="{FDAE49D8-1162-4981-959F-6A0CADE5A7BC}" type="pres">
      <dgm:prSet presAssocID="{73766244-939B-4C42-9F6C-F3C5AC189E6C}" presName="root2" presStyleCnt="0"/>
      <dgm:spPr/>
    </dgm:pt>
    <dgm:pt modelId="{9081023E-B78B-4A5C-BF91-3D37420C8CE9}" type="pres">
      <dgm:prSet presAssocID="{73766244-939B-4C42-9F6C-F3C5AC189E6C}" presName="LevelTwoTextNode" presStyleLbl="node4" presStyleIdx="9" presStyleCnt="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4AEC8BA-B504-4C08-93DD-7DB5A3E6484E}" type="pres">
      <dgm:prSet presAssocID="{73766244-939B-4C42-9F6C-F3C5AC189E6C}" presName="level3hierChild" presStyleCnt="0"/>
      <dgm:spPr/>
    </dgm:pt>
    <dgm:pt modelId="{83F294E9-5430-4CC8-95B8-4990B582DCF0}" type="pres">
      <dgm:prSet presAssocID="{3417A17A-7CCF-4475-96C4-83FC210DCC54}" presName="conn2-1" presStyleLbl="parChTrans1D4" presStyleIdx="10" presStyleCnt="11"/>
      <dgm:spPr/>
      <dgm:t>
        <a:bodyPr/>
        <a:lstStyle/>
        <a:p>
          <a:pPr rtl="1"/>
          <a:endParaRPr lang="fa-IR"/>
        </a:p>
      </dgm:t>
    </dgm:pt>
    <dgm:pt modelId="{D969BD6E-6C6E-4329-B674-A07EA13B1073}" type="pres">
      <dgm:prSet presAssocID="{3417A17A-7CCF-4475-96C4-83FC210DCC54}" presName="connTx" presStyleLbl="parChTrans1D4" presStyleIdx="10" presStyleCnt="11"/>
      <dgm:spPr/>
      <dgm:t>
        <a:bodyPr/>
        <a:lstStyle/>
        <a:p>
          <a:pPr rtl="1"/>
          <a:endParaRPr lang="fa-IR"/>
        </a:p>
      </dgm:t>
    </dgm:pt>
    <dgm:pt modelId="{F40761B0-96C6-49D6-B0A1-35DE66FA13D8}" type="pres">
      <dgm:prSet presAssocID="{6750C955-4B39-4FF1-BDC7-220D5D32B5FF}" presName="root2" presStyleCnt="0"/>
      <dgm:spPr/>
    </dgm:pt>
    <dgm:pt modelId="{3BDD0534-5191-4FCA-B510-07E100894DD5}" type="pres">
      <dgm:prSet presAssocID="{6750C955-4B39-4FF1-BDC7-220D5D32B5FF}" presName="LevelTwoTextNode" presStyleLbl="node4" presStyleIdx="10" presStyleCnt="11" custScaleY="2158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A055A94-1D69-4971-BF88-CD56E6153A9D}" type="pres">
      <dgm:prSet presAssocID="{6750C955-4B39-4FF1-BDC7-220D5D32B5FF}" presName="level3hierChild" presStyleCnt="0"/>
      <dgm:spPr/>
    </dgm:pt>
    <dgm:pt modelId="{F373FD88-757F-4423-9515-E8B436C19489}" type="pres">
      <dgm:prSet presAssocID="{281A837A-0117-4062-9B77-B4025BC82C9B}" presName="root1" presStyleCnt="0"/>
      <dgm:spPr/>
    </dgm:pt>
    <dgm:pt modelId="{D2329242-A97E-4C65-A20B-8236D6693BA3}" type="pres">
      <dgm:prSet presAssocID="{281A837A-0117-4062-9B77-B4025BC82C9B}" presName="LevelOneTextNode" presStyleLbl="node0" presStyleIdx="1" presStyleCnt="2" custScaleY="833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96C536-FDFE-49BA-93F5-3B0EF1CAD241}" type="pres">
      <dgm:prSet presAssocID="{281A837A-0117-4062-9B77-B4025BC82C9B}" presName="level2hierChild" presStyleCnt="0"/>
      <dgm:spPr/>
    </dgm:pt>
    <dgm:pt modelId="{C93211AE-8D62-476C-966C-EBF211626739}" type="pres">
      <dgm:prSet presAssocID="{7D46AA46-9DFD-41F0-A3B8-4478A89CAABD}" presName="conn2-1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EEBE8771-556A-49D1-BC27-0846DA4EE397}" type="pres">
      <dgm:prSet presAssocID="{7D46AA46-9DFD-41F0-A3B8-4478A89CAABD}" presName="connTx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844663D7-06C0-4934-A005-C84261A62FA9}" type="pres">
      <dgm:prSet presAssocID="{45FF7261-D56D-41A3-832A-303D6B3E9E4A}" presName="root2" presStyleCnt="0"/>
      <dgm:spPr/>
    </dgm:pt>
    <dgm:pt modelId="{35BC016E-DD5A-4CD5-87A1-AF3BC289EB0E}" type="pres">
      <dgm:prSet presAssocID="{45FF7261-D56D-41A3-832A-303D6B3E9E4A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74D1C9-E08F-470F-A6D9-C3B5EB04AE4F}" type="pres">
      <dgm:prSet presAssocID="{45FF7261-D56D-41A3-832A-303D6B3E9E4A}" presName="level3hierChild" presStyleCnt="0"/>
      <dgm:spPr/>
    </dgm:pt>
    <dgm:pt modelId="{681C5979-1512-4051-ADB2-1D8262192E38}" type="pres">
      <dgm:prSet presAssocID="{E911A307-111E-492F-8740-C5BFC4D20021}" presName="conn2-1" presStyleLbl="parChTrans1D3" presStyleIdx="6" presStyleCnt="8"/>
      <dgm:spPr/>
      <dgm:t>
        <a:bodyPr/>
        <a:lstStyle/>
        <a:p>
          <a:pPr rtl="1"/>
          <a:endParaRPr lang="fa-IR"/>
        </a:p>
      </dgm:t>
    </dgm:pt>
    <dgm:pt modelId="{07EA169A-5685-4DC4-AB6C-83F26B8E2740}" type="pres">
      <dgm:prSet presAssocID="{E911A307-111E-492F-8740-C5BFC4D20021}" presName="connTx" presStyleLbl="parChTrans1D3" presStyleIdx="6" presStyleCnt="8"/>
      <dgm:spPr/>
      <dgm:t>
        <a:bodyPr/>
        <a:lstStyle/>
        <a:p>
          <a:pPr rtl="1"/>
          <a:endParaRPr lang="fa-IR"/>
        </a:p>
      </dgm:t>
    </dgm:pt>
    <dgm:pt modelId="{844E5616-27EF-4198-A0BB-A0440576F4F5}" type="pres">
      <dgm:prSet presAssocID="{2FC2E86D-55C3-4C46-8A1C-D2F49525E742}" presName="root2" presStyleCnt="0"/>
      <dgm:spPr/>
    </dgm:pt>
    <dgm:pt modelId="{29559775-D066-4F47-9AC7-23F9748D1C4D}" type="pres">
      <dgm:prSet presAssocID="{2FC2E86D-55C3-4C46-8A1C-D2F49525E742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0CF2301-EC43-4B27-969B-E059A8F8E218}" type="pres">
      <dgm:prSet presAssocID="{2FC2E86D-55C3-4C46-8A1C-D2F49525E742}" presName="level3hierChild" presStyleCnt="0"/>
      <dgm:spPr/>
    </dgm:pt>
    <dgm:pt modelId="{0BFE76CF-1EF2-4C8C-AA64-09325C542A2F}" type="pres">
      <dgm:prSet presAssocID="{0B8A214F-C654-491E-B8B0-EA7CB34D994C}" presName="conn2-1" presStyleLbl="parChTrans1D3" presStyleIdx="7" presStyleCnt="8"/>
      <dgm:spPr/>
      <dgm:t>
        <a:bodyPr/>
        <a:lstStyle/>
        <a:p>
          <a:pPr rtl="1"/>
          <a:endParaRPr lang="fa-IR"/>
        </a:p>
      </dgm:t>
    </dgm:pt>
    <dgm:pt modelId="{71F913F8-C6A0-4BF7-9D8F-6EC1F245FA10}" type="pres">
      <dgm:prSet presAssocID="{0B8A214F-C654-491E-B8B0-EA7CB34D994C}" presName="connTx" presStyleLbl="parChTrans1D3" presStyleIdx="7" presStyleCnt="8"/>
      <dgm:spPr/>
      <dgm:t>
        <a:bodyPr/>
        <a:lstStyle/>
        <a:p>
          <a:pPr rtl="1"/>
          <a:endParaRPr lang="fa-IR"/>
        </a:p>
      </dgm:t>
    </dgm:pt>
    <dgm:pt modelId="{97115198-F430-4F43-9062-543F430F39C2}" type="pres">
      <dgm:prSet presAssocID="{EC4EEE36-397E-4D52-9C65-2D463939AA16}" presName="root2" presStyleCnt="0"/>
      <dgm:spPr/>
    </dgm:pt>
    <dgm:pt modelId="{8A4C1270-1125-4E77-BBA8-F7F881D95285}" type="pres">
      <dgm:prSet presAssocID="{EC4EEE36-397E-4D52-9C65-2D463939AA16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C04F06-F5E4-44EE-9B62-CB0FE066A025}" type="pres">
      <dgm:prSet presAssocID="{EC4EEE36-397E-4D52-9C65-2D463939AA16}" presName="level3hierChild" presStyleCnt="0"/>
      <dgm:spPr/>
    </dgm:pt>
    <dgm:pt modelId="{5926B290-6B42-49A3-82BA-758E08645F00}" type="pres">
      <dgm:prSet presAssocID="{FE4CD1F8-822C-4645-86FE-3ADECD2EBEFA}" presName="conn2-1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3AFC1851-F9C8-4159-B4C8-D4C645973514}" type="pres">
      <dgm:prSet presAssocID="{FE4CD1F8-822C-4645-86FE-3ADECD2EBEFA}" presName="connTx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3368B89B-28FA-4EBB-8A25-1D6AD1A2BB71}" type="pres">
      <dgm:prSet presAssocID="{5CA328DC-8EF4-4A5D-9A2C-E57432883EFE}" presName="root2" presStyleCnt="0"/>
      <dgm:spPr/>
    </dgm:pt>
    <dgm:pt modelId="{3BE762A4-1694-4C2E-86A8-738997A90DA6}" type="pres">
      <dgm:prSet presAssocID="{5CA328DC-8EF4-4A5D-9A2C-E57432883EF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1FA57EF-C84F-4FCA-A2CD-66E115A478FD}" type="pres">
      <dgm:prSet presAssocID="{5CA328DC-8EF4-4A5D-9A2C-E57432883EFE}" presName="level3hierChild" presStyleCnt="0"/>
      <dgm:spPr/>
    </dgm:pt>
  </dgm:ptLst>
  <dgm:cxnLst>
    <dgm:cxn modelId="{AB85C4F0-D755-4814-B861-251D738FF60E}" type="presOf" srcId="{7D46AA46-9DFD-41F0-A3B8-4478A89CAABD}" destId="{C93211AE-8D62-476C-966C-EBF211626739}" srcOrd="0" destOrd="0" presId="urn:microsoft.com/office/officeart/2008/layout/HorizontalMultiLevelHierarchy"/>
    <dgm:cxn modelId="{6FCA665C-2ABC-44C1-A974-D053D60375DB}" srcId="{6578B48B-E76D-48DE-8A82-86248998BE52}" destId="{4A35A13E-03E7-417C-A6A5-C712595E348D}" srcOrd="0" destOrd="0" parTransId="{BED7DEBD-53B0-4286-9110-4665FD0495B3}" sibTransId="{3D92B5B4-F4CA-4820-834F-B0F8FED31B6B}"/>
    <dgm:cxn modelId="{B7C14915-B171-439B-A557-59668D749BFE}" type="presOf" srcId="{E6DD8739-5052-4B82-9146-513E5BD275FC}" destId="{8DE9C553-EB02-4042-9C05-90EABA4B2CB6}" srcOrd="0" destOrd="0" presId="urn:microsoft.com/office/officeart/2008/layout/HorizontalMultiLevelHierarchy"/>
    <dgm:cxn modelId="{05477904-249E-4EED-86FD-DBB47FA58EA2}" type="presOf" srcId="{34585F38-B9AF-4C24-AB58-BC9337A3D231}" destId="{0C1FC16C-1598-473C-ABA0-69F89D1C8638}" srcOrd="1" destOrd="0" presId="urn:microsoft.com/office/officeart/2008/layout/HorizontalMultiLevelHierarchy"/>
    <dgm:cxn modelId="{16C23C63-22C6-423A-BD5D-96C492EF5231}" type="presOf" srcId="{63890792-A10D-4420-9066-5AF62583E5E9}" destId="{7D5B0E5E-4DDF-4DF4-BB55-802E4BFE0D95}" srcOrd="1" destOrd="0" presId="urn:microsoft.com/office/officeart/2008/layout/HorizontalMultiLevelHierarchy"/>
    <dgm:cxn modelId="{00F3244F-D2FF-4274-B300-87F84394B6E8}" srcId="{45FF7261-D56D-41A3-832A-303D6B3E9E4A}" destId="{2FC2E86D-55C3-4C46-8A1C-D2F49525E742}" srcOrd="0" destOrd="0" parTransId="{E911A307-111E-492F-8740-C5BFC4D20021}" sibTransId="{6046C57B-3E4F-4736-A6A7-E13DB0D50A2E}"/>
    <dgm:cxn modelId="{7B7B3BB1-E1CA-48DF-A1E0-495B7E72F5DA}" srcId="{061C0C43-D651-4673-B69C-ED875B90174A}" destId="{58DAD224-AFE0-41D3-A6D8-A0FA0B824515}" srcOrd="2" destOrd="0" parTransId="{17FABD4D-0BB7-4A59-B632-F24C3C12AD41}" sibTransId="{E7EB704A-AD36-4A63-B986-F8F7A79F3ABF}"/>
    <dgm:cxn modelId="{D2F3094F-7D80-479C-86AC-BD76FDDD390B}" type="presOf" srcId="{6578B48B-E76D-48DE-8A82-86248998BE52}" destId="{D5B45C98-981A-43CC-8B1A-95B38D93AF36}" srcOrd="0" destOrd="0" presId="urn:microsoft.com/office/officeart/2008/layout/HorizontalMultiLevelHierarchy"/>
    <dgm:cxn modelId="{6451DC2F-FFE8-46FB-B519-26CEC55E4D4F}" type="presOf" srcId="{EBBF6197-B960-4E30-8048-BE836D0F0964}" destId="{50ECF385-88BB-4660-B12B-580175A1661D}" srcOrd="1" destOrd="0" presId="urn:microsoft.com/office/officeart/2008/layout/HorizontalMultiLevelHierarchy"/>
    <dgm:cxn modelId="{DE89EAED-1B51-4135-9DBC-F7B03233589A}" type="presOf" srcId="{EBBF6197-B960-4E30-8048-BE836D0F0964}" destId="{0C5F9C43-532C-4BC5-983C-30D63559CA8F}" srcOrd="0" destOrd="0" presId="urn:microsoft.com/office/officeart/2008/layout/HorizontalMultiLevelHierarchy"/>
    <dgm:cxn modelId="{25897647-34B8-4073-822F-AB0DD5C35B34}" srcId="{58DAD224-AFE0-41D3-A6D8-A0FA0B824515}" destId="{B97CB550-A1AF-497D-832D-AA9F23BD088F}" srcOrd="0" destOrd="0" parTransId="{440A197B-C446-4273-A32B-BCEAB7A9592E}" sibTransId="{A05F8812-AAC6-4943-A284-1E7229454FA4}"/>
    <dgm:cxn modelId="{0EC38902-0517-49D7-864D-D8E98E607CB4}" type="presOf" srcId="{FF21E55E-4B39-4260-B54A-28840AA72AFE}" destId="{B3E569C1-BF2A-400E-A2B0-B1D7902D2A4B}" srcOrd="1" destOrd="0" presId="urn:microsoft.com/office/officeart/2008/layout/HorizontalMultiLevelHierarchy"/>
    <dgm:cxn modelId="{E5C46B8E-377E-4AA9-B2F2-9287C974DD35}" srcId="{281A837A-0117-4062-9B77-B4025BC82C9B}" destId="{45FF7261-D56D-41A3-832A-303D6B3E9E4A}" srcOrd="0" destOrd="0" parTransId="{7D46AA46-9DFD-41F0-A3B8-4478A89CAABD}" sibTransId="{C9085210-8E2A-4B0B-8277-D64F09A7A82E}"/>
    <dgm:cxn modelId="{D6B58E0F-FA15-431A-9F5C-61CBDDE03DC7}" type="presOf" srcId="{73BA995C-7D93-46BC-AF8A-BA472F2DF7E9}" destId="{0FD5D9EC-53C6-4A9D-846B-96BAA5985921}" srcOrd="0" destOrd="0" presId="urn:microsoft.com/office/officeart/2008/layout/HorizontalMultiLevelHierarchy"/>
    <dgm:cxn modelId="{7FD6A35E-3827-4642-8439-C876929C5B96}" type="presOf" srcId="{B97CB550-A1AF-497D-832D-AA9F23BD088F}" destId="{6A25BDCC-B15A-42D3-B6AE-0830932B225A}" srcOrd="0" destOrd="0" presId="urn:microsoft.com/office/officeart/2008/layout/HorizontalMultiLevelHierarchy"/>
    <dgm:cxn modelId="{33426546-E72D-464B-B28D-08FEAE48C890}" type="presOf" srcId="{5CA328DC-8EF4-4A5D-9A2C-E57432883EFE}" destId="{3BE762A4-1694-4C2E-86A8-738997A90DA6}" srcOrd="0" destOrd="0" presId="urn:microsoft.com/office/officeart/2008/layout/HorizontalMultiLevelHierarchy"/>
    <dgm:cxn modelId="{47522864-A9EE-4ACA-BC2E-566CCA1DE0C3}" srcId="{B97CB550-A1AF-497D-832D-AA9F23BD088F}" destId="{6750C955-4B39-4FF1-BDC7-220D5D32B5FF}" srcOrd="1" destOrd="0" parTransId="{3417A17A-7CCF-4475-96C4-83FC210DCC54}" sibTransId="{31A3C286-B8B1-4EEB-BB5F-8E891A87EBF6}"/>
    <dgm:cxn modelId="{3BE9E1DA-E20B-41F9-9603-A417533AEA93}" type="presOf" srcId="{1E5D1296-12EA-4D82-951E-835967D4C8E7}" destId="{6BD87967-9A8D-41FA-B828-7135B965BE75}" srcOrd="0" destOrd="0" presId="urn:microsoft.com/office/officeart/2008/layout/HorizontalMultiLevelHierarchy"/>
    <dgm:cxn modelId="{B9FEA017-526B-4605-8A86-24B3293A8719}" type="presOf" srcId="{3123138F-53F2-4AF1-99AE-F333F0E4F083}" destId="{DD574220-DF61-4703-885A-641A982B850B}" srcOrd="0" destOrd="0" presId="urn:microsoft.com/office/officeart/2008/layout/HorizontalMultiLevelHierarchy"/>
    <dgm:cxn modelId="{2FA31E69-23D8-41B6-AD42-C1A4B15E4FDA}" type="presOf" srcId="{6750C955-4B39-4FF1-BDC7-220D5D32B5FF}" destId="{3BDD0534-5191-4FCA-B510-07E100894DD5}" srcOrd="0" destOrd="0" presId="urn:microsoft.com/office/officeart/2008/layout/HorizontalMultiLevelHierarchy"/>
    <dgm:cxn modelId="{3555C1F2-E071-49D1-8B50-A262B902F839}" type="presOf" srcId="{73766244-939B-4C42-9F6C-F3C5AC189E6C}" destId="{9081023E-B78B-4A5C-BF91-3D37420C8CE9}" srcOrd="0" destOrd="0" presId="urn:microsoft.com/office/officeart/2008/layout/HorizontalMultiLevelHierarchy"/>
    <dgm:cxn modelId="{81244E9D-14E2-4AEC-9E38-F1AB13501127}" type="presOf" srcId="{58DAD224-AFE0-41D3-A6D8-A0FA0B824515}" destId="{EEE61709-5676-47EE-84DE-E2516E49B0A1}" srcOrd="0" destOrd="0" presId="urn:microsoft.com/office/officeart/2008/layout/HorizontalMultiLevelHierarchy"/>
    <dgm:cxn modelId="{8B1D1679-06F6-4E37-98C7-DA94B3D5EBA9}" type="presOf" srcId="{BF8F95DD-7AF7-4141-9DD0-1698EE4087E8}" destId="{F0CED427-F7D1-4D6D-80DD-541D191B0E0C}" srcOrd="0" destOrd="0" presId="urn:microsoft.com/office/officeart/2008/layout/HorizontalMultiLevelHierarchy"/>
    <dgm:cxn modelId="{B4EF93B2-7186-42DF-9021-1ED2E6F07134}" type="presOf" srcId="{FFBD055D-4A5F-4CFF-8773-F303CAC9DBC4}" destId="{FA0BEEC2-4FC9-40AF-AA8D-9349D675BAA3}" srcOrd="0" destOrd="0" presId="urn:microsoft.com/office/officeart/2008/layout/HorizontalMultiLevelHierarchy"/>
    <dgm:cxn modelId="{3C025103-C1C1-4F8B-AC07-E430395E58C5}" srcId="{061C0C43-D651-4673-B69C-ED875B90174A}" destId="{0C24D8E6-84D9-4F8E-8F65-CFA1E5F3FB93}" srcOrd="1" destOrd="0" parTransId="{3123138F-53F2-4AF1-99AE-F333F0E4F083}" sibTransId="{302DAFAA-F6A2-4E5C-A1A6-73AF468B733D}"/>
    <dgm:cxn modelId="{486584F1-741C-4595-AEAA-D3877730CAE5}" srcId="{281A837A-0117-4062-9B77-B4025BC82C9B}" destId="{5CA328DC-8EF4-4A5D-9A2C-E57432883EFE}" srcOrd="1" destOrd="0" parTransId="{FE4CD1F8-822C-4645-86FE-3ADECD2EBEFA}" sibTransId="{483CB0B2-31C0-4B30-AEB9-99790B334B6A}"/>
    <dgm:cxn modelId="{074F98F6-D09B-43DB-AF8F-888C29BC21BC}" type="presOf" srcId="{17FABD4D-0BB7-4A59-B632-F24C3C12AD41}" destId="{1415EA98-4153-432D-9D4A-47D0AAF6A326}" srcOrd="0" destOrd="0" presId="urn:microsoft.com/office/officeart/2008/layout/HorizontalMultiLevelHierarchy"/>
    <dgm:cxn modelId="{6FF58B78-CB22-4F09-AB16-5316B7B7FF26}" type="presOf" srcId="{BED7DEBD-53B0-4286-9110-4665FD0495B3}" destId="{340B23F7-4B9E-4621-B735-A61C59172253}" srcOrd="1" destOrd="0" presId="urn:microsoft.com/office/officeart/2008/layout/HorizontalMultiLevelHierarchy"/>
    <dgm:cxn modelId="{A55743FA-FCC9-4338-B222-4A5CD3CF0DE8}" type="presOf" srcId="{D8E95F9A-9067-4DAD-8272-E01D48A2E8F9}" destId="{5B2A93F0-A051-4A87-B767-9C8F0482955D}" srcOrd="1" destOrd="0" presId="urn:microsoft.com/office/officeart/2008/layout/HorizontalMultiLevelHierarchy"/>
    <dgm:cxn modelId="{BE8A3353-B833-4985-895A-B418BF315E03}" type="presOf" srcId="{D2B8517E-0615-447F-A965-70026F5F91D0}" destId="{77B12932-7CD7-4DF9-BEDD-D66DDE7D075B}" srcOrd="0" destOrd="0" presId="urn:microsoft.com/office/officeart/2008/layout/HorizontalMultiLevelHierarchy"/>
    <dgm:cxn modelId="{AB540461-6899-47A1-8808-FD2508AEFA8C}" srcId="{6578B48B-E76D-48DE-8A82-86248998BE52}" destId="{1227C561-833D-40E9-B9C4-ABA30A2D673C}" srcOrd="1" destOrd="0" parTransId="{E6DD8739-5052-4B82-9146-513E5BD275FC}" sibTransId="{067C3A09-90A8-4C4F-85F7-EEB04C470D5A}"/>
    <dgm:cxn modelId="{E8571C52-92AB-4BA5-AAC5-35C91D31FCDF}" type="presOf" srcId="{440A197B-C446-4273-A32B-BCEAB7A9592E}" destId="{C3CD7D85-A3CE-4C68-A56F-47B30F5D7447}" srcOrd="0" destOrd="0" presId="urn:microsoft.com/office/officeart/2008/layout/HorizontalMultiLevelHierarchy"/>
    <dgm:cxn modelId="{86013B83-3529-46E2-AB17-13758F8EBABF}" type="presOf" srcId="{4A35A13E-03E7-417C-A6A5-C712595E348D}" destId="{A1285F19-BC70-450D-A4C6-D5148252EE52}" srcOrd="0" destOrd="0" presId="urn:microsoft.com/office/officeart/2008/layout/HorizontalMultiLevelHierarchy"/>
    <dgm:cxn modelId="{B5D60897-382C-437D-836F-4420684E1EAE}" type="presOf" srcId="{D8E95F9A-9067-4DAD-8272-E01D48A2E8F9}" destId="{B443BC1F-5F29-49F2-AEF5-3213D38962CF}" srcOrd="0" destOrd="0" presId="urn:microsoft.com/office/officeart/2008/layout/HorizontalMultiLevelHierarchy"/>
    <dgm:cxn modelId="{B11B52EA-CF4A-456D-BCDD-C868C5ED3ABF}" type="presOf" srcId="{2BA0B625-7D3F-4FDE-940A-82B77428381F}" destId="{FB223AC6-A61F-459D-BE64-0833E879D3B1}" srcOrd="0" destOrd="0" presId="urn:microsoft.com/office/officeart/2008/layout/HorizontalMultiLevelHierarchy"/>
    <dgm:cxn modelId="{7C1F6310-C16C-4578-BEAA-7AB40102F9C7}" type="presOf" srcId="{7D46AA46-9DFD-41F0-A3B8-4478A89CAABD}" destId="{EEBE8771-556A-49D1-BC27-0846DA4EE397}" srcOrd="1" destOrd="0" presId="urn:microsoft.com/office/officeart/2008/layout/HorizontalMultiLevelHierarchy"/>
    <dgm:cxn modelId="{1CF86329-01B7-4491-AA98-FDBF66D96027}" type="presOf" srcId="{E6DD8739-5052-4B82-9146-513E5BD275FC}" destId="{1F808D8B-07E1-4183-B5C6-77E593C75CED}" srcOrd="1" destOrd="0" presId="urn:microsoft.com/office/officeart/2008/layout/HorizontalMultiLevelHierarchy"/>
    <dgm:cxn modelId="{79CF4AA4-97D4-4111-BAD4-C65223CDB3BF}" type="presOf" srcId="{17FABD4D-0BB7-4A59-B632-F24C3C12AD41}" destId="{43F80935-CE89-46EE-9784-4165AB7F010A}" srcOrd="1" destOrd="0" presId="urn:microsoft.com/office/officeart/2008/layout/HorizontalMultiLevelHierarchy"/>
    <dgm:cxn modelId="{6B291751-9214-48C2-9D20-2409F70CB220}" type="presOf" srcId="{7DAFD8FA-457D-4F3F-BAF0-5B81E38987E0}" destId="{3436D58C-E503-4644-B2DA-E351005E4790}" srcOrd="1" destOrd="0" presId="urn:microsoft.com/office/officeart/2008/layout/HorizontalMultiLevelHierarchy"/>
    <dgm:cxn modelId="{0D2D1123-22C4-437B-B601-1D7FA335FAFA}" type="presOf" srcId="{1C4C4EE4-5783-413C-90D7-F53338BC5843}" destId="{EC156011-BA38-41D2-AD77-2E408FAACB89}" srcOrd="0" destOrd="0" presId="urn:microsoft.com/office/officeart/2008/layout/HorizontalMultiLevelHierarchy"/>
    <dgm:cxn modelId="{C65718DA-1D08-4E93-BA9A-25133F9F176F}" type="presOf" srcId="{061C0C43-D651-4673-B69C-ED875B90174A}" destId="{2110A577-A639-43BE-8F22-9B504E568EC7}" srcOrd="0" destOrd="0" presId="urn:microsoft.com/office/officeart/2008/layout/HorizontalMultiLevelHierarchy"/>
    <dgm:cxn modelId="{DD777182-66C9-452D-A229-F093031B3A18}" srcId="{6578B48B-E76D-48DE-8A82-86248998BE52}" destId="{1E5D1296-12EA-4D82-951E-835967D4C8E7}" srcOrd="3" destOrd="0" parTransId="{080E30C8-6388-4021-AC97-955B20914CCC}" sibTransId="{DFFC5485-2C79-47D2-8B92-DF98874DD8D2}"/>
    <dgm:cxn modelId="{DD26B894-A54C-47A2-B7E3-CAFE222189DF}" type="presOf" srcId="{080E30C8-6388-4021-AC97-955B20914CCC}" destId="{C666F559-2717-4A24-834A-4CC053B8D1ED}" srcOrd="1" destOrd="0" presId="urn:microsoft.com/office/officeart/2008/layout/HorizontalMultiLevelHierarchy"/>
    <dgm:cxn modelId="{BCB26E36-0CDC-4353-AAD9-DC50B96E0B26}" type="presOf" srcId="{8A8EC011-D0DF-4C36-9C31-B76548031F1C}" destId="{8D2AB8CC-D589-4908-8861-93E274192908}" srcOrd="1" destOrd="0" presId="urn:microsoft.com/office/officeart/2008/layout/HorizontalMultiLevelHierarchy"/>
    <dgm:cxn modelId="{85676EED-9306-466F-B163-9E3A05EC8F83}" srcId="{E14CEF0C-9CD6-4894-B793-6E788CF04907}" destId="{2BA0B625-7D3F-4FDE-940A-82B77428381F}" srcOrd="0" destOrd="0" parTransId="{7DAFD8FA-457D-4F3F-BAF0-5B81E38987E0}" sibTransId="{0191B65D-F6F4-4513-9A0A-58CA2502B949}"/>
    <dgm:cxn modelId="{C10B8304-6622-4B4F-A51C-E298503833BE}" type="presOf" srcId="{281A837A-0117-4062-9B77-B4025BC82C9B}" destId="{D2329242-A97E-4C65-A20B-8236D6693BA3}" srcOrd="0" destOrd="0" presId="urn:microsoft.com/office/officeart/2008/layout/HorizontalMultiLevelHierarchy"/>
    <dgm:cxn modelId="{F0B94A99-CD7D-47BA-AF31-00E264530F2B}" type="presOf" srcId="{3417A17A-7CCF-4475-96C4-83FC210DCC54}" destId="{83F294E9-5430-4CC8-95B8-4990B582DCF0}" srcOrd="0" destOrd="0" presId="urn:microsoft.com/office/officeart/2008/layout/HorizontalMultiLevelHierarchy"/>
    <dgm:cxn modelId="{3D3F75A2-CAEA-4377-B566-3EB2EA744B16}" type="presOf" srcId="{D92BF5A4-1566-40A7-BDB8-682DEB6D91CF}" destId="{ECCA7954-3BB4-4EE0-8AF3-61D4A36C129F}" srcOrd="1" destOrd="0" presId="urn:microsoft.com/office/officeart/2008/layout/HorizontalMultiLevelHierarchy"/>
    <dgm:cxn modelId="{CBEC47CF-4D09-494C-9BA3-E658343B2A6B}" type="presOf" srcId="{3417A17A-7CCF-4475-96C4-83FC210DCC54}" destId="{D969BD6E-6C6E-4329-B674-A07EA13B1073}" srcOrd="1" destOrd="0" presId="urn:microsoft.com/office/officeart/2008/layout/HorizontalMultiLevelHierarchy"/>
    <dgm:cxn modelId="{C854799E-FB94-4CA0-B085-3309788EBE0F}" type="presOf" srcId="{080E30C8-6388-4021-AC97-955B20914CCC}" destId="{72E94211-7224-4D7C-A3EE-4597DC9F1892}" srcOrd="0" destOrd="0" presId="urn:microsoft.com/office/officeart/2008/layout/HorizontalMultiLevelHierarchy"/>
    <dgm:cxn modelId="{F551E39C-A09C-462E-9D69-3A50580D050D}" type="presOf" srcId="{E911A307-111E-492F-8740-C5BFC4D20021}" destId="{681C5979-1512-4051-ADB2-1D8262192E38}" srcOrd="0" destOrd="0" presId="urn:microsoft.com/office/officeart/2008/layout/HorizontalMultiLevelHierarchy"/>
    <dgm:cxn modelId="{8077A9C5-BB3F-4385-BF49-CE735B2017C7}" srcId="{061C0C43-D651-4673-B69C-ED875B90174A}" destId="{6578B48B-E76D-48DE-8A82-86248998BE52}" srcOrd="0" destOrd="0" parTransId="{D92BF5A4-1566-40A7-BDB8-682DEB6D91CF}" sibTransId="{FFF5C7E4-7AE9-4000-AE30-FF263E392012}"/>
    <dgm:cxn modelId="{2B6B347B-3681-4974-B7FC-4DF9FF443B54}" type="presOf" srcId="{D2B8517E-0615-447F-A965-70026F5F91D0}" destId="{8E6B998E-DB86-46CD-B486-F05B5ABA92B3}" srcOrd="1" destOrd="0" presId="urn:microsoft.com/office/officeart/2008/layout/HorizontalMultiLevelHierarchy"/>
    <dgm:cxn modelId="{5899F5DB-2FBD-4A6C-A650-BDB5DDD5F981}" type="presOf" srcId="{56486127-934D-410F-A3DD-AAB5A31A1FF3}" destId="{7FAF0F0B-FDAD-4BE7-A17E-6C3E62073A07}" srcOrd="1" destOrd="0" presId="urn:microsoft.com/office/officeart/2008/layout/HorizontalMultiLevelHierarchy"/>
    <dgm:cxn modelId="{C38A38FC-E645-4EDF-B905-BA7FFEE07889}" srcId="{4EF549BA-F749-41A8-905C-8F1CF463BA29}" destId="{FFBD055D-4A5F-4CFF-8773-F303CAC9DBC4}" srcOrd="0" destOrd="0" parTransId="{D8E95F9A-9067-4DAD-8272-E01D48A2E8F9}" sibTransId="{57C6C828-B922-4A5D-8ECD-E510D3318CF6}"/>
    <dgm:cxn modelId="{DA2FCB50-C94F-4AF6-ADE7-6E5B01AC7782}" type="presOf" srcId="{FF21E55E-4B39-4260-B54A-28840AA72AFE}" destId="{8B6FF6AE-A6D6-4B74-B362-55EAD113A111}" srcOrd="0" destOrd="0" presId="urn:microsoft.com/office/officeart/2008/layout/HorizontalMultiLevelHierarchy"/>
    <dgm:cxn modelId="{7860A53B-B2AD-4B85-8EF2-62D085E49FAF}" type="presOf" srcId="{EC4EEE36-397E-4D52-9C65-2D463939AA16}" destId="{8A4C1270-1125-4E77-BBA8-F7F881D95285}" srcOrd="0" destOrd="0" presId="urn:microsoft.com/office/officeart/2008/layout/HorizontalMultiLevelHierarchy"/>
    <dgm:cxn modelId="{3183A31E-E703-4234-B8C8-D22E60D3345C}" srcId="{45FF7261-D56D-41A3-832A-303D6B3E9E4A}" destId="{EC4EEE36-397E-4D52-9C65-2D463939AA16}" srcOrd="1" destOrd="0" parTransId="{0B8A214F-C654-491E-B8B0-EA7CB34D994C}" sibTransId="{5F4E8F44-8DAC-4427-BC35-EC5092094795}"/>
    <dgm:cxn modelId="{FA71FD46-FB0F-49EF-910F-DE49449C72EF}" srcId="{79319C71-9534-4AED-B268-80D6D504DBE8}" destId="{4EF549BA-F749-41A8-905C-8F1CF463BA29}" srcOrd="2" destOrd="0" parTransId="{63890792-A10D-4420-9066-5AF62583E5E9}" sibTransId="{C70991EA-0AE8-47BF-9F4E-5BB4CEEE5B73}"/>
    <dgm:cxn modelId="{68977C04-9D6F-4445-A4AC-C070C45B36CC}" srcId="{96A18569-2886-45B2-831B-7A59992CEA45}" destId="{061C0C43-D651-4673-B69C-ED875B90174A}" srcOrd="0" destOrd="0" parTransId="{F2C272BF-0A1F-4431-A383-0117064B70D8}" sibTransId="{D0F949FD-76EF-4CC9-9CF4-BD32EEC81D68}"/>
    <dgm:cxn modelId="{F12551ED-1CCE-40B3-88CC-F6C0235201C3}" type="presOf" srcId="{0B8A214F-C654-491E-B8B0-EA7CB34D994C}" destId="{0BFE76CF-1EF2-4C8C-AA64-09325C542A2F}" srcOrd="0" destOrd="0" presId="urn:microsoft.com/office/officeart/2008/layout/HorizontalMultiLevelHierarchy"/>
    <dgm:cxn modelId="{04307842-0EAE-47FF-B86B-AD4A80592249}" type="presOf" srcId="{FE4CD1F8-822C-4645-86FE-3ADECD2EBEFA}" destId="{3AFC1851-F9C8-4159-B4C8-D4C645973514}" srcOrd="1" destOrd="0" presId="urn:microsoft.com/office/officeart/2008/layout/HorizontalMultiLevelHierarchy"/>
    <dgm:cxn modelId="{BF02AC0B-1D33-44B9-A14D-F1CD8A94ED11}" type="presOf" srcId="{34585F38-B9AF-4C24-AB58-BC9337A3D231}" destId="{4E31B763-F125-40A3-BBE2-254DDBBD2481}" srcOrd="0" destOrd="0" presId="urn:microsoft.com/office/officeart/2008/layout/HorizontalMultiLevelHierarchy"/>
    <dgm:cxn modelId="{774D3F35-9138-4AB4-A3EB-D1FEA8B969BB}" type="presOf" srcId="{E14CEF0C-9CD6-4894-B793-6E788CF04907}" destId="{157F1E5D-F76F-4381-A9E3-4CA2976000E6}" srcOrd="0" destOrd="0" presId="urn:microsoft.com/office/officeart/2008/layout/HorizontalMultiLevelHierarchy"/>
    <dgm:cxn modelId="{B187E328-8210-4D0B-AC38-514E55A17402}" type="presOf" srcId="{2FC2E86D-55C3-4C46-8A1C-D2F49525E742}" destId="{29559775-D066-4F47-9AC7-23F9748D1C4D}" srcOrd="0" destOrd="0" presId="urn:microsoft.com/office/officeart/2008/layout/HorizontalMultiLevelHierarchy"/>
    <dgm:cxn modelId="{4F402F3A-9B2C-4D96-A5D3-AA7C080EA652}" type="presOf" srcId="{56486127-934D-410F-A3DD-AAB5A31A1FF3}" destId="{E03A79FF-A5E7-4D3B-ABF0-8DF2D5625A4A}" srcOrd="0" destOrd="0" presId="urn:microsoft.com/office/officeart/2008/layout/HorizontalMultiLevelHierarchy"/>
    <dgm:cxn modelId="{9C4DA321-8EC9-448E-ABE1-D8A902F20EF7}" srcId="{D28F3AE6-49AA-49ED-A6CD-20F68B82A140}" destId="{7E1BB5D3-6767-4E88-A24A-634280C006A9}" srcOrd="0" destOrd="0" parTransId="{D2B8517E-0615-447F-A965-70026F5F91D0}" sibTransId="{F3394726-3A22-4C89-8332-5F6DE985DE79}"/>
    <dgm:cxn modelId="{A3ACA06D-DFC4-4BE1-87B8-44365D74B95F}" srcId="{6578B48B-E76D-48DE-8A82-86248998BE52}" destId="{57BD39D9-51C5-4E17-97F2-5C22B2C0FEDB}" srcOrd="2" destOrd="0" parTransId="{FF21E55E-4B39-4260-B54A-28840AA72AFE}" sibTransId="{01FE0E90-DEB5-447E-82B2-EE5B1C24BD8C}"/>
    <dgm:cxn modelId="{D21BB329-1966-44A8-8C3A-59CF44FEF6D9}" type="presOf" srcId="{BED7DEBD-53B0-4286-9110-4665FD0495B3}" destId="{B993833C-DCDC-4B10-A697-305240524CA1}" srcOrd="0" destOrd="0" presId="urn:microsoft.com/office/officeart/2008/layout/HorizontalMultiLevelHierarchy"/>
    <dgm:cxn modelId="{CB0BFEA9-A34F-46EC-817D-B1093EF856DD}" type="presOf" srcId="{7DAFD8FA-457D-4F3F-BAF0-5B81E38987E0}" destId="{6422C400-8217-4B72-82D5-33523222C38E}" srcOrd="0" destOrd="0" presId="urn:microsoft.com/office/officeart/2008/layout/HorizontalMultiLevelHierarchy"/>
    <dgm:cxn modelId="{4104116E-8339-4A60-9254-C6E7EE5A96F9}" type="presOf" srcId="{79319C71-9534-4AED-B268-80D6D504DBE8}" destId="{1811EDC3-D409-4746-B3DA-9E296309D11A}" srcOrd="0" destOrd="0" presId="urn:microsoft.com/office/officeart/2008/layout/HorizontalMultiLevelHierarchy"/>
    <dgm:cxn modelId="{6D8B837F-9FEA-4EDF-9E9E-32477BE56939}" type="presOf" srcId="{0B8A214F-C654-491E-B8B0-EA7CB34D994C}" destId="{71F913F8-C6A0-4BF7-9D8F-6EC1F245FA10}" srcOrd="1" destOrd="0" presId="urn:microsoft.com/office/officeart/2008/layout/HorizontalMultiLevelHierarchy"/>
    <dgm:cxn modelId="{B8BC51AF-50DD-4B94-AB83-9039DD871F50}" srcId="{1227C561-833D-40E9-B9C4-ABA30A2D673C}" destId="{1C4C4EE4-5783-413C-90D7-F53338BC5843}" srcOrd="0" destOrd="0" parTransId="{EBBF6197-B960-4E30-8048-BE836D0F0964}" sibTransId="{D41BCFC4-468E-4837-A84F-596B18FBD363}"/>
    <dgm:cxn modelId="{EAF1A3B0-1F5A-4F79-9FBE-06C8DA5D7193}" type="presOf" srcId="{1227C561-833D-40E9-B9C4-ABA30A2D673C}" destId="{B6368F29-5644-4E9E-9484-1DAF59A5505E}" srcOrd="0" destOrd="0" presId="urn:microsoft.com/office/officeart/2008/layout/HorizontalMultiLevelHierarchy"/>
    <dgm:cxn modelId="{11B67E45-DB0C-40E4-A183-41BF70A53A26}" type="presOf" srcId="{3123138F-53F2-4AF1-99AE-F333F0E4F083}" destId="{B5740F29-0D0F-492F-A263-2F0B11644766}" srcOrd="1" destOrd="0" presId="urn:microsoft.com/office/officeart/2008/layout/HorizontalMultiLevelHierarchy"/>
    <dgm:cxn modelId="{C0B44B1D-A8E3-48F3-8A61-44470EEBDD70}" type="presOf" srcId="{0C24D8E6-84D9-4F8E-8F65-CFA1E5F3FB93}" destId="{78A8131D-0B8D-43D8-8C6A-29A7BA2A2D42}" srcOrd="0" destOrd="0" presId="urn:microsoft.com/office/officeart/2008/layout/HorizontalMultiLevelHierarchy"/>
    <dgm:cxn modelId="{84C33B18-D017-4108-9D70-C28C160E6873}" type="presOf" srcId="{63890792-A10D-4420-9066-5AF62583E5E9}" destId="{6D2AA4BA-9F2B-4A8E-9C62-4AD0CB4BE5A1}" srcOrd="0" destOrd="0" presId="urn:microsoft.com/office/officeart/2008/layout/HorizontalMultiLevelHierarchy"/>
    <dgm:cxn modelId="{6BD041E4-E7A3-4118-AE92-C4283C4127BB}" type="presOf" srcId="{D92BF5A4-1566-40A7-BDB8-682DEB6D91CF}" destId="{B8915204-E7F8-4DA5-A436-A75885188E85}" srcOrd="0" destOrd="0" presId="urn:microsoft.com/office/officeart/2008/layout/HorizontalMultiLevelHierarchy"/>
    <dgm:cxn modelId="{27F17E62-1BA9-4FA0-AA7E-099B3AD826CC}" type="presOf" srcId="{FE4CD1F8-822C-4645-86FE-3ADECD2EBEFA}" destId="{5926B290-6B42-49A3-82BA-758E08645F00}" srcOrd="0" destOrd="0" presId="urn:microsoft.com/office/officeart/2008/layout/HorizontalMultiLevelHierarchy"/>
    <dgm:cxn modelId="{CD78ACDB-1919-4B7A-8868-B9D6F2E57C06}" type="presOf" srcId="{BF8F95DD-7AF7-4141-9DD0-1698EE4087E8}" destId="{CF1B7672-0458-433E-B31B-B79F0FFD2FF2}" srcOrd="1" destOrd="0" presId="urn:microsoft.com/office/officeart/2008/layout/HorizontalMultiLevelHierarchy"/>
    <dgm:cxn modelId="{063998CC-C667-4AE5-B0B2-D514D45CF969}" srcId="{79319C71-9534-4AED-B268-80D6D504DBE8}" destId="{E14CEF0C-9CD6-4894-B793-6E788CF04907}" srcOrd="1" destOrd="0" parTransId="{34585F38-B9AF-4C24-AB58-BC9337A3D231}" sibTransId="{0398C14E-89FA-48BA-84F9-C96FFE7B1191}"/>
    <dgm:cxn modelId="{A21BA841-3DFD-4EED-9368-B4504FFEB568}" type="presOf" srcId="{440A197B-C446-4273-A32B-BCEAB7A9592E}" destId="{547A7589-6C25-4668-A1C0-B492281856CD}" srcOrd="1" destOrd="0" presId="urn:microsoft.com/office/officeart/2008/layout/HorizontalMultiLevelHierarchy"/>
    <dgm:cxn modelId="{CB5B12CF-CEF3-411C-82DE-03DA3277E957}" type="presOf" srcId="{E911A307-111E-492F-8740-C5BFC4D20021}" destId="{07EA169A-5685-4DC4-AB6C-83F26B8E2740}" srcOrd="1" destOrd="0" presId="urn:microsoft.com/office/officeart/2008/layout/HorizontalMultiLevelHierarchy"/>
    <dgm:cxn modelId="{7771D695-F0D6-4F58-A242-F63CB3EE7174}" type="presOf" srcId="{76012CD5-C11D-4CF9-89DA-0C023F8DFF53}" destId="{B0242303-D754-455F-A1FE-57FE6AD9DF7D}" srcOrd="1" destOrd="0" presId="urn:microsoft.com/office/officeart/2008/layout/HorizontalMultiLevelHierarchy"/>
    <dgm:cxn modelId="{F1D9296E-5CA8-4E8F-9328-8C2C0CFB3938}" srcId="{4EF549BA-F749-41A8-905C-8F1CF463BA29}" destId="{67A3383B-3954-4F31-871B-F5D75A1B2D3A}" srcOrd="1" destOrd="0" parTransId="{56486127-934D-410F-A3DD-AAB5A31A1FF3}" sibTransId="{1B7316E0-C2F8-4454-AA81-A7C2668DADB3}"/>
    <dgm:cxn modelId="{EEDBC048-1189-45F7-8F83-292D9C262204}" type="presOf" srcId="{7E1BB5D3-6767-4E88-A24A-634280C006A9}" destId="{5FEB2C7A-50A2-4099-8D60-C98EC2F327B8}" srcOrd="0" destOrd="0" presId="urn:microsoft.com/office/officeart/2008/layout/HorizontalMultiLevelHierarchy"/>
    <dgm:cxn modelId="{F4D4C3B1-5F6D-49C6-85DA-11BEDF0A0011}" srcId="{D28F3AE6-49AA-49ED-A6CD-20F68B82A140}" destId="{DAF96A46-5B8E-4403-8420-D37079F64907}" srcOrd="1" destOrd="0" parTransId="{BF8F95DD-7AF7-4141-9DD0-1698EE4087E8}" sibTransId="{6B350C0C-BE55-4FDC-A09E-5F198145E678}"/>
    <dgm:cxn modelId="{69F853E4-8D3C-4621-A275-C7401C696119}" srcId="{96A18569-2886-45B2-831B-7A59992CEA45}" destId="{281A837A-0117-4062-9B77-B4025BC82C9B}" srcOrd="1" destOrd="0" parTransId="{C63D03C0-999A-4AEE-84A0-85D87D769208}" sibTransId="{67BC0875-444C-4A1F-80C5-A1AE3F73E145}"/>
    <dgm:cxn modelId="{6F112E48-3348-4741-A348-F1601ED346B9}" type="presOf" srcId="{8A8EC011-D0DF-4C36-9C31-B76548031F1C}" destId="{92E3D1EF-B2E4-4B93-8BD6-BC209958E3EA}" srcOrd="0" destOrd="0" presId="urn:microsoft.com/office/officeart/2008/layout/HorizontalMultiLevelHierarchy"/>
    <dgm:cxn modelId="{8D25467F-BFFA-41B8-9D88-78F54D88FD34}" type="presOf" srcId="{D28F3AE6-49AA-49ED-A6CD-20F68B82A140}" destId="{ECE7CCBC-0B4D-43AF-8119-2682886EED72}" srcOrd="0" destOrd="0" presId="urn:microsoft.com/office/officeart/2008/layout/HorizontalMultiLevelHierarchy"/>
    <dgm:cxn modelId="{33DC7013-91FE-4F31-B60F-434F17966642}" type="presOf" srcId="{73BA995C-7D93-46BC-AF8A-BA472F2DF7E9}" destId="{A4DE6521-C9C6-4E76-9C0A-38E7E4862DD9}" srcOrd="1" destOrd="0" presId="urn:microsoft.com/office/officeart/2008/layout/HorizontalMultiLevelHierarchy"/>
    <dgm:cxn modelId="{2EA91BB8-C0E4-46CC-9DB2-8452E11AD717}" type="presOf" srcId="{4EF549BA-F749-41A8-905C-8F1CF463BA29}" destId="{A53350FA-1227-4322-961E-C61CCD7AC3F8}" srcOrd="0" destOrd="0" presId="urn:microsoft.com/office/officeart/2008/layout/HorizontalMultiLevelHierarchy"/>
    <dgm:cxn modelId="{A62F8F14-34D2-4416-A851-8A3AF947BF15}" type="presOf" srcId="{76012CD5-C11D-4CF9-89DA-0C023F8DFF53}" destId="{2C80BC14-9D87-4A45-976B-635C1FBF2086}" srcOrd="0" destOrd="0" presId="urn:microsoft.com/office/officeart/2008/layout/HorizontalMultiLevelHierarchy"/>
    <dgm:cxn modelId="{A3C47659-BF4D-4DF7-99BD-929DA15D7D85}" type="presOf" srcId="{45FF7261-D56D-41A3-832A-303D6B3E9E4A}" destId="{35BC016E-DD5A-4CD5-87A1-AF3BC289EB0E}" srcOrd="0" destOrd="0" presId="urn:microsoft.com/office/officeart/2008/layout/HorizontalMultiLevelHierarchy"/>
    <dgm:cxn modelId="{6C8E2CD7-E4B4-4E80-9861-E82CB3CA3041}" type="presOf" srcId="{57BD39D9-51C5-4E17-97F2-5C22B2C0FEDB}" destId="{D906A0F9-2B0F-4B38-96EE-5636B0D28EB0}" srcOrd="0" destOrd="0" presId="urn:microsoft.com/office/officeart/2008/layout/HorizontalMultiLevelHierarchy"/>
    <dgm:cxn modelId="{945E9C99-AC0A-41F5-9438-DC8C2C0060C7}" srcId="{0C24D8E6-84D9-4F8E-8F65-CFA1E5F3FB93}" destId="{79319C71-9534-4AED-B268-80D6D504DBE8}" srcOrd="0" destOrd="0" parTransId="{76012CD5-C11D-4CF9-89DA-0C023F8DFF53}" sibTransId="{551B9AF4-8B87-41BB-87D9-94E322AEC8EC}"/>
    <dgm:cxn modelId="{617AAEF1-2FFF-4A55-B6B7-75FFA25DAAF6}" srcId="{79319C71-9534-4AED-B268-80D6D504DBE8}" destId="{D28F3AE6-49AA-49ED-A6CD-20F68B82A140}" srcOrd="0" destOrd="0" parTransId="{73BA995C-7D93-46BC-AF8A-BA472F2DF7E9}" sibTransId="{0BD7F4D4-10BF-4465-8A0B-48352433CDC5}"/>
    <dgm:cxn modelId="{F3C726CE-6192-4BDB-9F37-6AB704750A28}" type="presOf" srcId="{96A18569-2886-45B2-831B-7A59992CEA45}" destId="{4ACF6C40-AF31-40A3-852C-537D413AE24D}" srcOrd="0" destOrd="0" presId="urn:microsoft.com/office/officeart/2008/layout/HorizontalMultiLevelHierarchy"/>
    <dgm:cxn modelId="{C88373F9-AD8F-4C16-8DA3-E5DC93CADC1B}" srcId="{B97CB550-A1AF-497D-832D-AA9F23BD088F}" destId="{73766244-939B-4C42-9F6C-F3C5AC189E6C}" srcOrd="0" destOrd="0" parTransId="{8A8EC011-D0DF-4C36-9C31-B76548031F1C}" sibTransId="{FE6587B2-EB80-44BA-A71E-5CC2B12EC0F2}"/>
    <dgm:cxn modelId="{4FBE988C-A25A-40AD-963A-592827DF4610}" type="presOf" srcId="{DAF96A46-5B8E-4403-8420-D37079F64907}" destId="{1C9017EE-D462-475D-B1A5-7D35D364809A}" srcOrd="0" destOrd="0" presId="urn:microsoft.com/office/officeart/2008/layout/HorizontalMultiLevelHierarchy"/>
    <dgm:cxn modelId="{34F4E30B-398F-4FBC-BD2C-0BF48567F2DD}" type="presOf" srcId="{67A3383B-3954-4F31-871B-F5D75A1B2D3A}" destId="{842FD398-0AE8-4467-A224-D70D5368190A}" srcOrd="0" destOrd="0" presId="urn:microsoft.com/office/officeart/2008/layout/HorizontalMultiLevelHierarchy"/>
    <dgm:cxn modelId="{3A8602CD-A1DC-439E-BB18-5A30F37270B0}" type="presParOf" srcId="{4ACF6C40-AF31-40A3-852C-537D413AE24D}" destId="{9BDE75CF-17D3-4D3E-BEB9-E29B907767E3}" srcOrd="0" destOrd="0" presId="urn:microsoft.com/office/officeart/2008/layout/HorizontalMultiLevelHierarchy"/>
    <dgm:cxn modelId="{692129B2-738A-4EDA-82E0-77300CD38A76}" type="presParOf" srcId="{9BDE75CF-17D3-4D3E-BEB9-E29B907767E3}" destId="{2110A577-A639-43BE-8F22-9B504E568EC7}" srcOrd="0" destOrd="0" presId="urn:microsoft.com/office/officeart/2008/layout/HorizontalMultiLevelHierarchy"/>
    <dgm:cxn modelId="{330D1907-8EA0-4E21-A1D3-E92762A02F35}" type="presParOf" srcId="{9BDE75CF-17D3-4D3E-BEB9-E29B907767E3}" destId="{82DD57F2-0E63-4780-AF7E-6521F63F6CE2}" srcOrd="1" destOrd="0" presId="urn:microsoft.com/office/officeart/2008/layout/HorizontalMultiLevelHierarchy"/>
    <dgm:cxn modelId="{D541AE18-D184-4346-932C-2305C8758E10}" type="presParOf" srcId="{82DD57F2-0E63-4780-AF7E-6521F63F6CE2}" destId="{B8915204-E7F8-4DA5-A436-A75885188E85}" srcOrd="0" destOrd="0" presId="urn:microsoft.com/office/officeart/2008/layout/HorizontalMultiLevelHierarchy"/>
    <dgm:cxn modelId="{6C0FD0E7-8E56-4EAF-AB89-5CECEBB551F5}" type="presParOf" srcId="{B8915204-E7F8-4DA5-A436-A75885188E85}" destId="{ECCA7954-3BB4-4EE0-8AF3-61D4A36C129F}" srcOrd="0" destOrd="0" presId="urn:microsoft.com/office/officeart/2008/layout/HorizontalMultiLevelHierarchy"/>
    <dgm:cxn modelId="{75F93234-A175-4A4A-B805-D0208D20770A}" type="presParOf" srcId="{82DD57F2-0E63-4780-AF7E-6521F63F6CE2}" destId="{08DD1C9B-7447-4453-82F1-8C5838E915AA}" srcOrd="1" destOrd="0" presId="urn:microsoft.com/office/officeart/2008/layout/HorizontalMultiLevelHierarchy"/>
    <dgm:cxn modelId="{9917E878-CE3F-4055-A90C-F1F715EDE3F5}" type="presParOf" srcId="{08DD1C9B-7447-4453-82F1-8C5838E915AA}" destId="{D5B45C98-981A-43CC-8B1A-95B38D93AF36}" srcOrd="0" destOrd="0" presId="urn:microsoft.com/office/officeart/2008/layout/HorizontalMultiLevelHierarchy"/>
    <dgm:cxn modelId="{9FAAF481-0DA8-488D-9C34-EAA072A85900}" type="presParOf" srcId="{08DD1C9B-7447-4453-82F1-8C5838E915AA}" destId="{F8BD25F2-A186-4AEF-8CB9-D6ED170FB853}" srcOrd="1" destOrd="0" presId="urn:microsoft.com/office/officeart/2008/layout/HorizontalMultiLevelHierarchy"/>
    <dgm:cxn modelId="{CDFA04B6-A015-4004-BCAB-6258EFBC329F}" type="presParOf" srcId="{F8BD25F2-A186-4AEF-8CB9-D6ED170FB853}" destId="{B993833C-DCDC-4B10-A697-305240524CA1}" srcOrd="0" destOrd="0" presId="urn:microsoft.com/office/officeart/2008/layout/HorizontalMultiLevelHierarchy"/>
    <dgm:cxn modelId="{094EB1AA-5CA6-4D55-954F-21D77226BF26}" type="presParOf" srcId="{B993833C-DCDC-4B10-A697-305240524CA1}" destId="{340B23F7-4B9E-4621-B735-A61C59172253}" srcOrd="0" destOrd="0" presId="urn:microsoft.com/office/officeart/2008/layout/HorizontalMultiLevelHierarchy"/>
    <dgm:cxn modelId="{5927A983-1C00-4995-BC9B-517BFB527542}" type="presParOf" srcId="{F8BD25F2-A186-4AEF-8CB9-D6ED170FB853}" destId="{E6024136-036C-4637-BA27-601A12825F21}" srcOrd="1" destOrd="0" presId="urn:microsoft.com/office/officeart/2008/layout/HorizontalMultiLevelHierarchy"/>
    <dgm:cxn modelId="{1CDB241F-585F-4F11-99C6-55F85AD14592}" type="presParOf" srcId="{E6024136-036C-4637-BA27-601A12825F21}" destId="{A1285F19-BC70-450D-A4C6-D5148252EE52}" srcOrd="0" destOrd="0" presId="urn:microsoft.com/office/officeart/2008/layout/HorizontalMultiLevelHierarchy"/>
    <dgm:cxn modelId="{166E58E5-5EAE-4EE6-B147-F9CE812B0804}" type="presParOf" srcId="{E6024136-036C-4637-BA27-601A12825F21}" destId="{0629DB2F-BCE9-499D-AC88-866D31E66565}" srcOrd="1" destOrd="0" presId="urn:microsoft.com/office/officeart/2008/layout/HorizontalMultiLevelHierarchy"/>
    <dgm:cxn modelId="{62358603-55D8-4815-977E-CD89907C98A3}" type="presParOf" srcId="{F8BD25F2-A186-4AEF-8CB9-D6ED170FB853}" destId="{8DE9C553-EB02-4042-9C05-90EABA4B2CB6}" srcOrd="2" destOrd="0" presId="urn:microsoft.com/office/officeart/2008/layout/HorizontalMultiLevelHierarchy"/>
    <dgm:cxn modelId="{54DB0EC0-4595-499D-AF00-C897615BA648}" type="presParOf" srcId="{8DE9C553-EB02-4042-9C05-90EABA4B2CB6}" destId="{1F808D8B-07E1-4183-B5C6-77E593C75CED}" srcOrd="0" destOrd="0" presId="urn:microsoft.com/office/officeart/2008/layout/HorizontalMultiLevelHierarchy"/>
    <dgm:cxn modelId="{E06987DC-126F-4BEF-8CBF-C0AF80AF5F7D}" type="presParOf" srcId="{F8BD25F2-A186-4AEF-8CB9-D6ED170FB853}" destId="{ED82F73D-051D-4710-BFF5-4236F7A9EECE}" srcOrd="3" destOrd="0" presId="urn:microsoft.com/office/officeart/2008/layout/HorizontalMultiLevelHierarchy"/>
    <dgm:cxn modelId="{60502D97-DEB3-4EC1-998C-96A36B9582C6}" type="presParOf" srcId="{ED82F73D-051D-4710-BFF5-4236F7A9EECE}" destId="{B6368F29-5644-4E9E-9484-1DAF59A5505E}" srcOrd="0" destOrd="0" presId="urn:microsoft.com/office/officeart/2008/layout/HorizontalMultiLevelHierarchy"/>
    <dgm:cxn modelId="{58754944-570A-4042-9D82-71396DD3BB2A}" type="presParOf" srcId="{ED82F73D-051D-4710-BFF5-4236F7A9EECE}" destId="{FA80D98C-A8ED-4D07-B1DA-7DCEAC276028}" srcOrd="1" destOrd="0" presId="urn:microsoft.com/office/officeart/2008/layout/HorizontalMultiLevelHierarchy"/>
    <dgm:cxn modelId="{2DA88610-DA9D-413F-974B-1522713E18D6}" type="presParOf" srcId="{FA80D98C-A8ED-4D07-B1DA-7DCEAC276028}" destId="{0C5F9C43-532C-4BC5-983C-30D63559CA8F}" srcOrd="0" destOrd="0" presId="urn:microsoft.com/office/officeart/2008/layout/HorizontalMultiLevelHierarchy"/>
    <dgm:cxn modelId="{82D6DE6E-5E71-4415-9BAC-7F768A6133DD}" type="presParOf" srcId="{0C5F9C43-532C-4BC5-983C-30D63559CA8F}" destId="{50ECF385-88BB-4660-B12B-580175A1661D}" srcOrd="0" destOrd="0" presId="urn:microsoft.com/office/officeart/2008/layout/HorizontalMultiLevelHierarchy"/>
    <dgm:cxn modelId="{3C9E5C4E-E48C-45D7-8800-DFF447DF569F}" type="presParOf" srcId="{FA80D98C-A8ED-4D07-B1DA-7DCEAC276028}" destId="{1EB401EC-D2BF-410A-966E-176537C1F478}" srcOrd="1" destOrd="0" presId="urn:microsoft.com/office/officeart/2008/layout/HorizontalMultiLevelHierarchy"/>
    <dgm:cxn modelId="{7F91FB49-7373-43D1-A41B-E51E784D3CC5}" type="presParOf" srcId="{1EB401EC-D2BF-410A-966E-176537C1F478}" destId="{EC156011-BA38-41D2-AD77-2E408FAACB89}" srcOrd="0" destOrd="0" presId="urn:microsoft.com/office/officeart/2008/layout/HorizontalMultiLevelHierarchy"/>
    <dgm:cxn modelId="{51946325-7F74-4D2C-8431-910225E82FB5}" type="presParOf" srcId="{1EB401EC-D2BF-410A-966E-176537C1F478}" destId="{D3A1FF1B-0962-4C48-B680-3C324931DC86}" srcOrd="1" destOrd="0" presId="urn:microsoft.com/office/officeart/2008/layout/HorizontalMultiLevelHierarchy"/>
    <dgm:cxn modelId="{83DE4334-21DF-4C27-ADAB-65197ED15D64}" type="presParOf" srcId="{F8BD25F2-A186-4AEF-8CB9-D6ED170FB853}" destId="{8B6FF6AE-A6D6-4B74-B362-55EAD113A111}" srcOrd="4" destOrd="0" presId="urn:microsoft.com/office/officeart/2008/layout/HorizontalMultiLevelHierarchy"/>
    <dgm:cxn modelId="{E7508D67-70B3-4804-9B34-F96EAA7FA787}" type="presParOf" srcId="{8B6FF6AE-A6D6-4B74-B362-55EAD113A111}" destId="{B3E569C1-BF2A-400E-A2B0-B1D7902D2A4B}" srcOrd="0" destOrd="0" presId="urn:microsoft.com/office/officeart/2008/layout/HorizontalMultiLevelHierarchy"/>
    <dgm:cxn modelId="{71D40DE5-B1AE-480F-8D02-5722D71C7A89}" type="presParOf" srcId="{F8BD25F2-A186-4AEF-8CB9-D6ED170FB853}" destId="{5A99A05A-DD55-4886-A14C-EACFC4379BED}" srcOrd="5" destOrd="0" presId="urn:microsoft.com/office/officeart/2008/layout/HorizontalMultiLevelHierarchy"/>
    <dgm:cxn modelId="{5E7C4F92-8FBA-485D-8FAB-2C75D43E3422}" type="presParOf" srcId="{5A99A05A-DD55-4886-A14C-EACFC4379BED}" destId="{D906A0F9-2B0F-4B38-96EE-5636B0D28EB0}" srcOrd="0" destOrd="0" presId="urn:microsoft.com/office/officeart/2008/layout/HorizontalMultiLevelHierarchy"/>
    <dgm:cxn modelId="{AC5E4363-C7EE-49C3-923D-8600EAA77C1C}" type="presParOf" srcId="{5A99A05A-DD55-4886-A14C-EACFC4379BED}" destId="{15542164-6AB7-41B6-A593-AC5EBE42FC2E}" srcOrd="1" destOrd="0" presId="urn:microsoft.com/office/officeart/2008/layout/HorizontalMultiLevelHierarchy"/>
    <dgm:cxn modelId="{EA5BE39D-1DAD-4812-B200-312B7B56F5B5}" type="presParOf" srcId="{F8BD25F2-A186-4AEF-8CB9-D6ED170FB853}" destId="{72E94211-7224-4D7C-A3EE-4597DC9F1892}" srcOrd="6" destOrd="0" presId="urn:microsoft.com/office/officeart/2008/layout/HorizontalMultiLevelHierarchy"/>
    <dgm:cxn modelId="{5BF7032F-1342-4010-9874-A90507D5B76C}" type="presParOf" srcId="{72E94211-7224-4D7C-A3EE-4597DC9F1892}" destId="{C666F559-2717-4A24-834A-4CC053B8D1ED}" srcOrd="0" destOrd="0" presId="urn:microsoft.com/office/officeart/2008/layout/HorizontalMultiLevelHierarchy"/>
    <dgm:cxn modelId="{FEA07DF6-74F2-4DC5-8BCE-F24F92595476}" type="presParOf" srcId="{F8BD25F2-A186-4AEF-8CB9-D6ED170FB853}" destId="{5667658A-A7F3-486B-90E1-390427D52EEB}" srcOrd="7" destOrd="0" presId="urn:microsoft.com/office/officeart/2008/layout/HorizontalMultiLevelHierarchy"/>
    <dgm:cxn modelId="{E567B49D-B4E7-435D-9980-9CC1FD6F3286}" type="presParOf" srcId="{5667658A-A7F3-486B-90E1-390427D52EEB}" destId="{6BD87967-9A8D-41FA-B828-7135B965BE75}" srcOrd="0" destOrd="0" presId="urn:microsoft.com/office/officeart/2008/layout/HorizontalMultiLevelHierarchy"/>
    <dgm:cxn modelId="{10119AAB-493C-409B-87CA-36E35BA86647}" type="presParOf" srcId="{5667658A-A7F3-486B-90E1-390427D52EEB}" destId="{BFDDADA3-D2D7-45E7-8CB5-0CF47BCB7FAB}" srcOrd="1" destOrd="0" presId="urn:microsoft.com/office/officeart/2008/layout/HorizontalMultiLevelHierarchy"/>
    <dgm:cxn modelId="{29E81BB7-8EC4-409C-A6F8-2AB201919E49}" type="presParOf" srcId="{82DD57F2-0E63-4780-AF7E-6521F63F6CE2}" destId="{DD574220-DF61-4703-885A-641A982B850B}" srcOrd="2" destOrd="0" presId="urn:microsoft.com/office/officeart/2008/layout/HorizontalMultiLevelHierarchy"/>
    <dgm:cxn modelId="{0806118A-DAAB-4ACE-BEBF-AEDBDF188424}" type="presParOf" srcId="{DD574220-DF61-4703-885A-641A982B850B}" destId="{B5740F29-0D0F-492F-A263-2F0B11644766}" srcOrd="0" destOrd="0" presId="urn:microsoft.com/office/officeart/2008/layout/HorizontalMultiLevelHierarchy"/>
    <dgm:cxn modelId="{F14B8FD0-2C6C-488E-A530-10BF51992169}" type="presParOf" srcId="{82DD57F2-0E63-4780-AF7E-6521F63F6CE2}" destId="{74A2A38F-9EE8-4F03-958B-C6A21404B3A0}" srcOrd="3" destOrd="0" presId="urn:microsoft.com/office/officeart/2008/layout/HorizontalMultiLevelHierarchy"/>
    <dgm:cxn modelId="{909B4073-67CB-4EDB-A6F8-023A6C60CF1A}" type="presParOf" srcId="{74A2A38F-9EE8-4F03-958B-C6A21404B3A0}" destId="{78A8131D-0B8D-43D8-8C6A-29A7BA2A2D42}" srcOrd="0" destOrd="0" presId="urn:microsoft.com/office/officeart/2008/layout/HorizontalMultiLevelHierarchy"/>
    <dgm:cxn modelId="{1924812D-C674-4712-BC3C-78C1BB847BCE}" type="presParOf" srcId="{74A2A38F-9EE8-4F03-958B-C6A21404B3A0}" destId="{F17FD8B4-1B08-4E5F-96E1-9E2406DBA331}" srcOrd="1" destOrd="0" presId="urn:microsoft.com/office/officeart/2008/layout/HorizontalMultiLevelHierarchy"/>
    <dgm:cxn modelId="{2FE84F31-22C4-4654-827D-B6C44E1BC744}" type="presParOf" srcId="{F17FD8B4-1B08-4E5F-96E1-9E2406DBA331}" destId="{2C80BC14-9D87-4A45-976B-635C1FBF2086}" srcOrd="0" destOrd="0" presId="urn:microsoft.com/office/officeart/2008/layout/HorizontalMultiLevelHierarchy"/>
    <dgm:cxn modelId="{3D14685C-4590-41AA-97CD-05963D603565}" type="presParOf" srcId="{2C80BC14-9D87-4A45-976B-635C1FBF2086}" destId="{B0242303-D754-455F-A1FE-57FE6AD9DF7D}" srcOrd="0" destOrd="0" presId="urn:microsoft.com/office/officeart/2008/layout/HorizontalMultiLevelHierarchy"/>
    <dgm:cxn modelId="{9EF9B363-6C32-455F-94E1-EFC7ECBFB78B}" type="presParOf" srcId="{F17FD8B4-1B08-4E5F-96E1-9E2406DBA331}" destId="{9FF6CAF2-FBE2-439E-B032-CF5B8AFD8A5C}" srcOrd="1" destOrd="0" presId="urn:microsoft.com/office/officeart/2008/layout/HorizontalMultiLevelHierarchy"/>
    <dgm:cxn modelId="{D19247F5-60AA-4BBA-BAA9-0BE451566674}" type="presParOf" srcId="{9FF6CAF2-FBE2-439E-B032-CF5B8AFD8A5C}" destId="{1811EDC3-D409-4746-B3DA-9E296309D11A}" srcOrd="0" destOrd="0" presId="urn:microsoft.com/office/officeart/2008/layout/HorizontalMultiLevelHierarchy"/>
    <dgm:cxn modelId="{49B6F965-A5DC-4192-89CE-F84527ACF6D2}" type="presParOf" srcId="{9FF6CAF2-FBE2-439E-B032-CF5B8AFD8A5C}" destId="{B9D290F3-F058-4649-B96A-8BD788BEEC4A}" srcOrd="1" destOrd="0" presId="urn:microsoft.com/office/officeart/2008/layout/HorizontalMultiLevelHierarchy"/>
    <dgm:cxn modelId="{F9E1E5D6-5A0A-4570-B3B8-7FFE1C781F9F}" type="presParOf" srcId="{B9D290F3-F058-4649-B96A-8BD788BEEC4A}" destId="{0FD5D9EC-53C6-4A9D-846B-96BAA5985921}" srcOrd="0" destOrd="0" presId="urn:microsoft.com/office/officeart/2008/layout/HorizontalMultiLevelHierarchy"/>
    <dgm:cxn modelId="{64419CF7-7EDE-49CA-B4F0-CBF5C607D73D}" type="presParOf" srcId="{0FD5D9EC-53C6-4A9D-846B-96BAA5985921}" destId="{A4DE6521-C9C6-4E76-9C0A-38E7E4862DD9}" srcOrd="0" destOrd="0" presId="urn:microsoft.com/office/officeart/2008/layout/HorizontalMultiLevelHierarchy"/>
    <dgm:cxn modelId="{C995CDEA-1D8E-478A-8F01-FEE222FCF2CB}" type="presParOf" srcId="{B9D290F3-F058-4649-B96A-8BD788BEEC4A}" destId="{E6412E2C-AF10-43B4-BDEC-B943C85C6B0B}" srcOrd="1" destOrd="0" presId="urn:microsoft.com/office/officeart/2008/layout/HorizontalMultiLevelHierarchy"/>
    <dgm:cxn modelId="{E171882C-900F-44F8-BB47-399029CC876B}" type="presParOf" srcId="{E6412E2C-AF10-43B4-BDEC-B943C85C6B0B}" destId="{ECE7CCBC-0B4D-43AF-8119-2682886EED72}" srcOrd="0" destOrd="0" presId="urn:microsoft.com/office/officeart/2008/layout/HorizontalMultiLevelHierarchy"/>
    <dgm:cxn modelId="{B84C0B1F-45DC-400D-8081-F6CDFE88EC63}" type="presParOf" srcId="{E6412E2C-AF10-43B4-BDEC-B943C85C6B0B}" destId="{0D336B14-4B42-434E-B32B-1C7F2273C9D7}" srcOrd="1" destOrd="0" presId="urn:microsoft.com/office/officeart/2008/layout/HorizontalMultiLevelHierarchy"/>
    <dgm:cxn modelId="{3EEF696E-D05D-4C4D-9638-F84C38405FAA}" type="presParOf" srcId="{0D336B14-4B42-434E-B32B-1C7F2273C9D7}" destId="{77B12932-7CD7-4DF9-BEDD-D66DDE7D075B}" srcOrd="0" destOrd="0" presId="urn:microsoft.com/office/officeart/2008/layout/HorizontalMultiLevelHierarchy"/>
    <dgm:cxn modelId="{34B32BC0-5087-4EAE-88D0-B457FA0558F2}" type="presParOf" srcId="{77B12932-7CD7-4DF9-BEDD-D66DDE7D075B}" destId="{8E6B998E-DB86-46CD-B486-F05B5ABA92B3}" srcOrd="0" destOrd="0" presId="urn:microsoft.com/office/officeart/2008/layout/HorizontalMultiLevelHierarchy"/>
    <dgm:cxn modelId="{413C7D1D-8569-4C49-AFA7-14024B8F7C6A}" type="presParOf" srcId="{0D336B14-4B42-434E-B32B-1C7F2273C9D7}" destId="{677D04FB-283A-4672-8EF9-AA132C966271}" srcOrd="1" destOrd="0" presId="urn:microsoft.com/office/officeart/2008/layout/HorizontalMultiLevelHierarchy"/>
    <dgm:cxn modelId="{02D417B0-FB30-465B-AD3E-811815D5DAB2}" type="presParOf" srcId="{677D04FB-283A-4672-8EF9-AA132C966271}" destId="{5FEB2C7A-50A2-4099-8D60-C98EC2F327B8}" srcOrd="0" destOrd="0" presId="urn:microsoft.com/office/officeart/2008/layout/HorizontalMultiLevelHierarchy"/>
    <dgm:cxn modelId="{D5F98C56-47B1-4F9A-86C4-CFCBD2EAB37B}" type="presParOf" srcId="{677D04FB-283A-4672-8EF9-AA132C966271}" destId="{19D247B3-46CF-4C45-B616-ECB423EA6463}" srcOrd="1" destOrd="0" presId="urn:microsoft.com/office/officeart/2008/layout/HorizontalMultiLevelHierarchy"/>
    <dgm:cxn modelId="{A4FE521B-A525-46BC-98EE-00286AD07FFC}" type="presParOf" srcId="{0D336B14-4B42-434E-B32B-1C7F2273C9D7}" destId="{F0CED427-F7D1-4D6D-80DD-541D191B0E0C}" srcOrd="2" destOrd="0" presId="urn:microsoft.com/office/officeart/2008/layout/HorizontalMultiLevelHierarchy"/>
    <dgm:cxn modelId="{413CB5D5-D4A2-466A-9E7A-DC803881AD9D}" type="presParOf" srcId="{F0CED427-F7D1-4D6D-80DD-541D191B0E0C}" destId="{CF1B7672-0458-433E-B31B-B79F0FFD2FF2}" srcOrd="0" destOrd="0" presId="urn:microsoft.com/office/officeart/2008/layout/HorizontalMultiLevelHierarchy"/>
    <dgm:cxn modelId="{9E2DCC94-AA59-432C-B371-E2A1BC2CA7DC}" type="presParOf" srcId="{0D336B14-4B42-434E-B32B-1C7F2273C9D7}" destId="{F59049DE-24C4-4C40-9E4C-0D820C472058}" srcOrd="3" destOrd="0" presId="urn:microsoft.com/office/officeart/2008/layout/HorizontalMultiLevelHierarchy"/>
    <dgm:cxn modelId="{46F6350F-E652-4B61-8F06-4E3A36DB5BF8}" type="presParOf" srcId="{F59049DE-24C4-4C40-9E4C-0D820C472058}" destId="{1C9017EE-D462-475D-B1A5-7D35D364809A}" srcOrd="0" destOrd="0" presId="urn:microsoft.com/office/officeart/2008/layout/HorizontalMultiLevelHierarchy"/>
    <dgm:cxn modelId="{53C5C74D-59CA-47E7-835D-4BB8D54D980F}" type="presParOf" srcId="{F59049DE-24C4-4C40-9E4C-0D820C472058}" destId="{D5EF9F76-1F7D-4997-A9EC-E1DC2BC6BACF}" srcOrd="1" destOrd="0" presId="urn:microsoft.com/office/officeart/2008/layout/HorizontalMultiLevelHierarchy"/>
    <dgm:cxn modelId="{A4025BB0-561B-47F6-9111-0FA6F0AF4B5C}" type="presParOf" srcId="{B9D290F3-F058-4649-B96A-8BD788BEEC4A}" destId="{4E31B763-F125-40A3-BBE2-254DDBBD2481}" srcOrd="2" destOrd="0" presId="urn:microsoft.com/office/officeart/2008/layout/HorizontalMultiLevelHierarchy"/>
    <dgm:cxn modelId="{5B797407-DB7E-43CD-BA1F-5CD59DFCB99B}" type="presParOf" srcId="{4E31B763-F125-40A3-BBE2-254DDBBD2481}" destId="{0C1FC16C-1598-473C-ABA0-69F89D1C8638}" srcOrd="0" destOrd="0" presId="urn:microsoft.com/office/officeart/2008/layout/HorizontalMultiLevelHierarchy"/>
    <dgm:cxn modelId="{5764B50A-DB3C-4D44-909B-F220842D8609}" type="presParOf" srcId="{B9D290F3-F058-4649-B96A-8BD788BEEC4A}" destId="{E46961EF-FDBD-4498-ABC7-9B506E6A13B3}" srcOrd="3" destOrd="0" presId="urn:microsoft.com/office/officeart/2008/layout/HorizontalMultiLevelHierarchy"/>
    <dgm:cxn modelId="{DF28101F-DEF1-4A6A-A2BE-BDBE9C88436D}" type="presParOf" srcId="{E46961EF-FDBD-4498-ABC7-9B506E6A13B3}" destId="{157F1E5D-F76F-4381-A9E3-4CA2976000E6}" srcOrd="0" destOrd="0" presId="urn:microsoft.com/office/officeart/2008/layout/HorizontalMultiLevelHierarchy"/>
    <dgm:cxn modelId="{173B3EC4-E67D-4AE1-BC73-B26D8D87B396}" type="presParOf" srcId="{E46961EF-FDBD-4498-ABC7-9B506E6A13B3}" destId="{F173518D-F2E9-451E-B673-42E9BE2A7FCB}" srcOrd="1" destOrd="0" presId="urn:microsoft.com/office/officeart/2008/layout/HorizontalMultiLevelHierarchy"/>
    <dgm:cxn modelId="{3355211B-CD9E-4255-B776-3230CBCC562A}" type="presParOf" srcId="{F173518D-F2E9-451E-B673-42E9BE2A7FCB}" destId="{6422C400-8217-4B72-82D5-33523222C38E}" srcOrd="0" destOrd="0" presId="urn:microsoft.com/office/officeart/2008/layout/HorizontalMultiLevelHierarchy"/>
    <dgm:cxn modelId="{6EB699A2-BB96-4203-B5D7-9206C8E0AC61}" type="presParOf" srcId="{6422C400-8217-4B72-82D5-33523222C38E}" destId="{3436D58C-E503-4644-B2DA-E351005E4790}" srcOrd="0" destOrd="0" presId="urn:microsoft.com/office/officeart/2008/layout/HorizontalMultiLevelHierarchy"/>
    <dgm:cxn modelId="{8ABE481E-3ABB-420D-B688-8A5BA024D2EB}" type="presParOf" srcId="{F173518D-F2E9-451E-B673-42E9BE2A7FCB}" destId="{EC26A0DA-D2B4-49E4-9430-1F74C9EAA49C}" srcOrd="1" destOrd="0" presId="urn:microsoft.com/office/officeart/2008/layout/HorizontalMultiLevelHierarchy"/>
    <dgm:cxn modelId="{8C19C993-FBC5-4CA1-A348-D69ABAA1E820}" type="presParOf" srcId="{EC26A0DA-D2B4-49E4-9430-1F74C9EAA49C}" destId="{FB223AC6-A61F-459D-BE64-0833E879D3B1}" srcOrd="0" destOrd="0" presId="urn:microsoft.com/office/officeart/2008/layout/HorizontalMultiLevelHierarchy"/>
    <dgm:cxn modelId="{76AD6996-12E5-425E-8FDE-0F1F02F5A78B}" type="presParOf" srcId="{EC26A0DA-D2B4-49E4-9430-1F74C9EAA49C}" destId="{3E7311A8-5C88-4004-BF00-4AD030BA4110}" srcOrd="1" destOrd="0" presId="urn:microsoft.com/office/officeart/2008/layout/HorizontalMultiLevelHierarchy"/>
    <dgm:cxn modelId="{FBA764E4-E02F-45B6-87F4-D217BA3C7D60}" type="presParOf" srcId="{B9D290F3-F058-4649-B96A-8BD788BEEC4A}" destId="{6D2AA4BA-9F2B-4A8E-9C62-4AD0CB4BE5A1}" srcOrd="4" destOrd="0" presId="urn:microsoft.com/office/officeart/2008/layout/HorizontalMultiLevelHierarchy"/>
    <dgm:cxn modelId="{8BAB18DC-F742-48DE-9779-E8EAFA17E794}" type="presParOf" srcId="{6D2AA4BA-9F2B-4A8E-9C62-4AD0CB4BE5A1}" destId="{7D5B0E5E-4DDF-4DF4-BB55-802E4BFE0D95}" srcOrd="0" destOrd="0" presId="urn:microsoft.com/office/officeart/2008/layout/HorizontalMultiLevelHierarchy"/>
    <dgm:cxn modelId="{1DAD23A2-83FA-4ED3-A79B-33A67241891E}" type="presParOf" srcId="{B9D290F3-F058-4649-B96A-8BD788BEEC4A}" destId="{1FE2BA67-5394-4E9E-8753-3BE3A4B49C4C}" srcOrd="5" destOrd="0" presId="urn:microsoft.com/office/officeart/2008/layout/HorizontalMultiLevelHierarchy"/>
    <dgm:cxn modelId="{E39A4003-1DCA-47E1-9D4C-F9466DD25240}" type="presParOf" srcId="{1FE2BA67-5394-4E9E-8753-3BE3A4B49C4C}" destId="{A53350FA-1227-4322-961E-C61CCD7AC3F8}" srcOrd="0" destOrd="0" presId="urn:microsoft.com/office/officeart/2008/layout/HorizontalMultiLevelHierarchy"/>
    <dgm:cxn modelId="{A2ABE223-930C-4684-9776-E9F416862D6B}" type="presParOf" srcId="{1FE2BA67-5394-4E9E-8753-3BE3A4B49C4C}" destId="{D88E3C1D-610A-4C1D-B8D6-32BD85CCE106}" srcOrd="1" destOrd="0" presId="urn:microsoft.com/office/officeart/2008/layout/HorizontalMultiLevelHierarchy"/>
    <dgm:cxn modelId="{FBD0D44F-DD80-4705-94FA-80451F43DBD6}" type="presParOf" srcId="{D88E3C1D-610A-4C1D-B8D6-32BD85CCE106}" destId="{B443BC1F-5F29-49F2-AEF5-3213D38962CF}" srcOrd="0" destOrd="0" presId="urn:microsoft.com/office/officeart/2008/layout/HorizontalMultiLevelHierarchy"/>
    <dgm:cxn modelId="{32A507A6-6C39-40F4-8A52-7CE1E2E0133D}" type="presParOf" srcId="{B443BC1F-5F29-49F2-AEF5-3213D38962CF}" destId="{5B2A93F0-A051-4A87-B767-9C8F0482955D}" srcOrd="0" destOrd="0" presId="urn:microsoft.com/office/officeart/2008/layout/HorizontalMultiLevelHierarchy"/>
    <dgm:cxn modelId="{9CCA57F1-C7CA-4D7C-8292-70BE53D1FB8B}" type="presParOf" srcId="{D88E3C1D-610A-4C1D-B8D6-32BD85CCE106}" destId="{BB82D1E9-454A-4516-ABBB-D625552C49AE}" srcOrd="1" destOrd="0" presId="urn:microsoft.com/office/officeart/2008/layout/HorizontalMultiLevelHierarchy"/>
    <dgm:cxn modelId="{79E4094C-2EDA-47F9-9350-82BBE88897A8}" type="presParOf" srcId="{BB82D1E9-454A-4516-ABBB-D625552C49AE}" destId="{FA0BEEC2-4FC9-40AF-AA8D-9349D675BAA3}" srcOrd="0" destOrd="0" presId="urn:microsoft.com/office/officeart/2008/layout/HorizontalMultiLevelHierarchy"/>
    <dgm:cxn modelId="{AD60D4F0-16A4-4899-9DD1-326B15488D77}" type="presParOf" srcId="{BB82D1E9-454A-4516-ABBB-D625552C49AE}" destId="{040C69AD-0EC3-4DC0-832F-99711785D74F}" srcOrd="1" destOrd="0" presId="urn:microsoft.com/office/officeart/2008/layout/HorizontalMultiLevelHierarchy"/>
    <dgm:cxn modelId="{A115B589-7228-453F-B71E-96DB5110B7D6}" type="presParOf" srcId="{D88E3C1D-610A-4C1D-B8D6-32BD85CCE106}" destId="{E03A79FF-A5E7-4D3B-ABF0-8DF2D5625A4A}" srcOrd="2" destOrd="0" presId="urn:microsoft.com/office/officeart/2008/layout/HorizontalMultiLevelHierarchy"/>
    <dgm:cxn modelId="{33FA5C6E-98BB-49A6-AB96-114A212150CA}" type="presParOf" srcId="{E03A79FF-A5E7-4D3B-ABF0-8DF2D5625A4A}" destId="{7FAF0F0B-FDAD-4BE7-A17E-6C3E62073A07}" srcOrd="0" destOrd="0" presId="urn:microsoft.com/office/officeart/2008/layout/HorizontalMultiLevelHierarchy"/>
    <dgm:cxn modelId="{3D720126-287B-4E1F-A7E7-4DEB5DC62C48}" type="presParOf" srcId="{D88E3C1D-610A-4C1D-B8D6-32BD85CCE106}" destId="{C5E51F47-EAEB-47EA-8AF9-A7A236D1E518}" srcOrd="3" destOrd="0" presId="urn:microsoft.com/office/officeart/2008/layout/HorizontalMultiLevelHierarchy"/>
    <dgm:cxn modelId="{D5007EE9-A671-49BE-BE34-FAC52349B647}" type="presParOf" srcId="{C5E51F47-EAEB-47EA-8AF9-A7A236D1E518}" destId="{842FD398-0AE8-4467-A224-D70D5368190A}" srcOrd="0" destOrd="0" presId="urn:microsoft.com/office/officeart/2008/layout/HorizontalMultiLevelHierarchy"/>
    <dgm:cxn modelId="{E32D9268-275D-42A3-852E-A4B640609D06}" type="presParOf" srcId="{C5E51F47-EAEB-47EA-8AF9-A7A236D1E518}" destId="{DF79BA05-EDCE-4719-9E09-45B2E3C1ACA4}" srcOrd="1" destOrd="0" presId="urn:microsoft.com/office/officeart/2008/layout/HorizontalMultiLevelHierarchy"/>
    <dgm:cxn modelId="{907D1106-D594-4646-8784-C1518082BD2A}" type="presParOf" srcId="{82DD57F2-0E63-4780-AF7E-6521F63F6CE2}" destId="{1415EA98-4153-432D-9D4A-47D0AAF6A326}" srcOrd="4" destOrd="0" presId="urn:microsoft.com/office/officeart/2008/layout/HorizontalMultiLevelHierarchy"/>
    <dgm:cxn modelId="{92F28EA7-C567-4BAF-9D18-5D8529F2D4CC}" type="presParOf" srcId="{1415EA98-4153-432D-9D4A-47D0AAF6A326}" destId="{43F80935-CE89-46EE-9784-4165AB7F010A}" srcOrd="0" destOrd="0" presId="urn:microsoft.com/office/officeart/2008/layout/HorizontalMultiLevelHierarchy"/>
    <dgm:cxn modelId="{EEB9FD73-673E-4CA2-BE54-4DF467A7BB81}" type="presParOf" srcId="{82DD57F2-0E63-4780-AF7E-6521F63F6CE2}" destId="{F3614F2C-4618-4BF5-BBBD-A4939CAF1A7D}" srcOrd="5" destOrd="0" presId="urn:microsoft.com/office/officeart/2008/layout/HorizontalMultiLevelHierarchy"/>
    <dgm:cxn modelId="{4F9F6C12-D613-4F3E-B3A1-E6334566FB03}" type="presParOf" srcId="{F3614F2C-4618-4BF5-BBBD-A4939CAF1A7D}" destId="{EEE61709-5676-47EE-84DE-E2516E49B0A1}" srcOrd="0" destOrd="0" presId="urn:microsoft.com/office/officeart/2008/layout/HorizontalMultiLevelHierarchy"/>
    <dgm:cxn modelId="{57D9F658-1905-4982-AE98-92A084DEFE61}" type="presParOf" srcId="{F3614F2C-4618-4BF5-BBBD-A4939CAF1A7D}" destId="{6F24C9CD-AD1B-4B30-8DE4-E8028B9DD753}" srcOrd="1" destOrd="0" presId="urn:microsoft.com/office/officeart/2008/layout/HorizontalMultiLevelHierarchy"/>
    <dgm:cxn modelId="{A5513D65-4213-4CA1-9E7B-189B686C1376}" type="presParOf" srcId="{6F24C9CD-AD1B-4B30-8DE4-E8028B9DD753}" destId="{C3CD7D85-A3CE-4C68-A56F-47B30F5D7447}" srcOrd="0" destOrd="0" presId="urn:microsoft.com/office/officeart/2008/layout/HorizontalMultiLevelHierarchy"/>
    <dgm:cxn modelId="{55307D0B-CC87-4EE7-A464-10907D2E67F5}" type="presParOf" srcId="{C3CD7D85-A3CE-4C68-A56F-47B30F5D7447}" destId="{547A7589-6C25-4668-A1C0-B492281856CD}" srcOrd="0" destOrd="0" presId="urn:microsoft.com/office/officeart/2008/layout/HorizontalMultiLevelHierarchy"/>
    <dgm:cxn modelId="{F90834B8-EFB7-41C9-93FF-B1979DA54F2B}" type="presParOf" srcId="{6F24C9CD-AD1B-4B30-8DE4-E8028B9DD753}" destId="{9A1A056D-1AA8-43A3-B7B2-683E0AF6E5AC}" srcOrd="1" destOrd="0" presId="urn:microsoft.com/office/officeart/2008/layout/HorizontalMultiLevelHierarchy"/>
    <dgm:cxn modelId="{34BD3B56-2D02-4BC7-8756-CD82451D4DAB}" type="presParOf" srcId="{9A1A056D-1AA8-43A3-B7B2-683E0AF6E5AC}" destId="{6A25BDCC-B15A-42D3-B6AE-0830932B225A}" srcOrd="0" destOrd="0" presId="urn:microsoft.com/office/officeart/2008/layout/HorizontalMultiLevelHierarchy"/>
    <dgm:cxn modelId="{D3960AD2-778C-452D-82DD-BB001BD8D0CA}" type="presParOf" srcId="{9A1A056D-1AA8-43A3-B7B2-683E0AF6E5AC}" destId="{942E8DFA-5D20-40C8-B40F-F6379DEAA672}" srcOrd="1" destOrd="0" presId="urn:microsoft.com/office/officeart/2008/layout/HorizontalMultiLevelHierarchy"/>
    <dgm:cxn modelId="{E0AAFEA6-D1E9-4D57-A00D-FB604796D851}" type="presParOf" srcId="{942E8DFA-5D20-40C8-B40F-F6379DEAA672}" destId="{92E3D1EF-B2E4-4B93-8BD6-BC209958E3EA}" srcOrd="0" destOrd="0" presId="urn:microsoft.com/office/officeart/2008/layout/HorizontalMultiLevelHierarchy"/>
    <dgm:cxn modelId="{D91E4310-0175-4839-9B1E-A80D77D25161}" type="presParOf" srcId="{92E3D1EF-B2E4-4B93-8BD6-BC209958E3EA}" destId="{8D2AB8CC-D589-4908-8861-93E274192908}" srcOrd="0" destOrd="0" presId="urn:microsoft.com/office/officeart/2008/layout/HorizontalMultiLevelHierarchy"/>
    <dgm:cxn modelId="{77E47E2F-84F3-4650-8E37-5DD51AB460E4}" type="presParOf" srcId="{942E8DFA-5D20-40C8-B40F-F6379DEAA672}" destId="{FDAE49D8-1162-4981-959F-6A0CADE5A7BC}" srcOrd="1" destOrd="0" presId="urn:microsoft.com/office/officeart/2008/layout/HorizontalMultiLevelHierarchy"/>
    <dgm:cxn modelId="{0575F467-76A2-4E8A-9565-A5D1482F4DDA}" type="presParOf" srcId="{FDAE49D8-1162-4981-959F-6A0CADE5A7BC}" destId="{9081023E-B78B-4A5C-BF91-3D37420C8CE9}" srcOrd="0" destOrd="0" presId="urn:microsoft.com/office/officeart/2008/layout/HorizontalMultiLevelHierarchy"/>
    <dgm:cxn modelId="{D4578DFC-CAE5-441C-9D7A-ACC0F423E5E6}" type="presParOf" srcId="{FDAE49D8-1162-4981-959F-6A0CADE5A7BC}" destId="{A4AEC8BA-B504-4C08-93DD-7DB5A3E6484E}" srcOrd="1" destOrd="0" presId="urn:microsoft.com/office/officeart/2008/layout/HorizontalMultiLevelHierarchy"/>
    <dgm:cxn modelId="{D897B38F-F39B-43A3-A97D-AF6A3371CD5B}" type="presParOf" srcId="{942E8DFA-5D20-40C8-B40F-F6379DEAA672}" destId="{83F294E9-5430-4CC8-95B8-4990B582DCF0}" srcOrd="2" destOrd="0" presId="urn:microsoft.com/office/officeart/2008/layout/HorizontalMultiLevelHierarchy"/>
    <dgm:cxn modelId="{3321D3C6-BA7D-44C8-A62B-BD09D69AF7EA}" type="presParOf" srcId="{83F294E9-5430-4CC8-95B8-4990B582DCF0}" destId="{D969BD6E-6C6E-4329-B674-A07EA13B1073}" srcOrd="0" destOrd="0" presId="urn:microsoft.com/office/officeart/2008/layout/HorizontalMultiLevelHierarchy"/>
    <dgm:cxn modelId="{FE0F3A4B-BEA5-4156-8877-E4DEBECAAE8D}" type="presParOf" srcId="{942E8DFA-5D20-40C8-B40F-F6379DEAA672}" destId="{F40761B0-96C6-49D6-B0A1-35DE66FA13D8}" srcOrd="3" destOrd="0" presId="urn:microsoft.com/office/officeart/2008/layout/HorizontalMultiLevelHierarchy"/>
    <dgm:cxn modelId="{3857D2A9-0D8C-4EC0-817D-D769FC16B595}" type="presParOf" srcId="{F40761B0-96C6-49D6-B0A1-35DE66FA13D8}" destId="{3BDD0534-5191-4FCA-B510-07E100894DD5}" srcOrd="0" destOrd="0" presId="urn:microsoft.com/office/officeart/2008/layout/HorizontalMultiLevelHierarchy"/>
    <dgm:cxn modelId="{C168115E-A4B5-4480-885A-74018680B0B6}" type="presParOf" srcId="{F40761B0-96C6-49D6-B0A1-35DE66FA13D8}" destId="{7A055A94-1D69-4971-BF88-CD56E6153A9D}" srcOrd="1" destOrd="0" presId="urn:microsoft.com/office/officeart/2008/layout/HorizontalMultiLevelHierarchy"/>
    <dgm:cxn modelId="{D6067FB8-2997-40B1-89D4-D60A436216F4}" type="presParOf" srcId="{4ACF6C40-AF31-40A3-852C-537D413AE24D}" destId="{F373FD88-757F-4423-9515-E8B436C19489}" srcOrd="1" destOrd="0" presId="urn:microsoft.com/office/officeart/2008/layout/HorizontalMultiLevelHierarchy"/>
    <dgm:cxn modelId="{215B6E7E-1554-45DE-A126-3422B3E76D77}" type="presParOf" srcId="{F373FD88-757F-4423-9515-E8B436C19489}" destId="{D2329242-A97E-4C65-A20B-8236D6693BA3}" srcOrd="0" destOrd="0" presId="urn:microsoft.com/office/officeart/2008/layout/HorizontalMultiLevelHierarchy"/>
    <dgm:cxn modelId="{FE7BE9BF-D8CC-41A7-9402-7BD887C766EE}" type="presParOf" srcId="{F373FD88-757F-4423-9515-E8B436C19489}" destId="{ED96C536-FDFE-49BA-93F5-3B0EF1CAD241}" srcOrd="1" destOrd="0" presId="urn:microsoft.com/office/officeart/2008/layout/HorizontalMultiLevelHierarchy"/>
    <dgm:cxn modelId="{BE8E5054-4EB6-4CC3-8AE4-B23C913537B3}" type="presParOf" srcId="{ED96C536-FDFE-49BA-93F5-3B0EF1CAD241}" destId="{C93211AE-8D62-476C-966C-EBF211626739}" srcOrd="0" destOrd="0" presId="urn:microsoft.com/office/officeart/2008/layout/HorizontalMultiLevelHierarchy"/>
    <dgm:cxn modelId="{891215DA-D9AA-4260-B1FD-B1B1C0BB25E4}" type="presParOf" srcId="{C93211AE-8D62-476C-966C-EBF211626739}" destId="{EEBE8771-556A-49D1-BC27-0846DA4EE397}" srcOrd="0" destOrd="0" presId="urn:microsoft.com/office/officeart/2008/layout/HorizontalMultiLevelHierarchy"/>
    <dgm:cxn modelId="{AF9A43FF-1E9C-4313-A680-4F5B0E73FC7D}" type="presParOf" srcId="{ED96C536-FDFE-49BA-93F5-3B0EF1CAD241}" destId="{844663D7-06C0-4934-A005-C84261A62FA9}" srcOrd="1" destOrd="0" presId="urn:microsoft.com/office/officeart/2008/layout/HorizontalMultiLevelHierarchy"/>
    <dgm:cxn modelId="{0E0C7B16-7E76-474B-A5EC-D98A306D6DD4}" type="presParOf" srcId="{844663D7-06C0-4934-A005-C84261A62FA9}" destId="{35BC016E-DD5A-4CD5-87A1-AF3BC289EB0E}" srcOrd="0" destOrd="0" presId="urn:microsoft.com/office/officeart/2008/layout/HorizontalMultiLevelHierarchy"/>
    <dgm:cxn modelId="{D87B836D-E8FB-4667-B51B-9E34D509627C}" type="presParOf" srcId="{844663D7-06C0-4934-A005-C84261A62FA9}" destId="{1C74D1C9-E08F-470F-A6D9-C3B5EB04AE4F}" srcOrd="1" destOrd="0" presId="urn:microsoft.com/office/officeart/2008/layout/HorizontalMultiLevelHierarchy"/>
    <dgm:cxn modelId="{2B3C450A-2469-4D36-87D0-176A00B0FD3C}" type="presParOf" srcId="{1C74D1C9-E08F-470F-A6D9-C3B5EB04AE4F}" destId="{681C5979-1512-4051-ADB2-1D8262192E38}" srcOrd="0" destOrd="0" presId="urn:microsoft.com/office/officeart/2008/layout/HorizontalMultiLevelHierarchy"/>
    <dgm:cxn modelId="{2B98E1DA-A582-4838-AFB7-722D0074E153}" type="presParOf" srcId="{681C5979-1512-4051-ADB2-1D8262192E38}" destId="{07EA169A-5685-4DC4-AB6C-83F26B8E2740}" srcOrd="0" destOrd="0" presId="urn:microsoft.com/office/officeart/2008/layout/HorizontalMultiLevelHierarchy"/>
    <dgm:cxn modelId="{DB562D6A-1800-4250-BDA6-8892B9B33D55}" type="presParOf" srcId="{1C74D1C9-E08F-470F-A6D9-C3B5EB04AE4F}" destId="{844E5616-27EF-4198-A0BB-A0440576F4F5}" srcOrd="1" destOrd="0" presId="urn:microsoft.com/office/officeart/2008/layout/HorizontalMultiLevelHierarchy"/>
    <dgm:cxn modelId="{35737915-67B9-469B-8124-B2B4169C873B}" type="presParOf" srcId="{844E5616-27EF-4198-A0BB-A0440576F4F5}" destId="{29559775-D066-4F47-9AC7-23F9748D1C4D}" srcOrd="0" destOrd="0" presId="urn:microsoft.com/office/officeart/2008/layout/HorizontalMultiLevelHierarchy"/>
    <dgm:cxn modelId="{58BBBDE1-07DF-4C61-95E7-2323871C9ABD}" type="presParOf" srcId="{844E5616-27EF-4198-A0BB-A0440576F4F5}" destId="{F0CF2301-EC43-4B27-969B-E059A8F8E218}" srcOrd="1" destOrd="0" presId="urn:microsoft.com/office/officeart/2008/layout/HorizontalMultiLevelHierarchy"/>
    <dgm:cxn modelId="{AA81D927-6711-4230-A6B4-29058DF4F6CD}" type="presParOf" srcId="{1C74D1C9-E08F-470F-A6D9-C3B5EB04AE4F}" destId="{0BFE76CF-1EF2-4C8C-AA64-09325C542A2F}" srcOrd="2" destOrd="0" presId="urn:microsoft.com/office/officeart/2008/layout/HorizontalMultiLevelHierarchy"/>
    <dgm:cxn modelId="{C71EA3E7-6751-4048-A7F6-87CF9B9D1695}" type="presParOf" srcId="{0BFE76CF-1EF2-4C8C-AA64-09325C542A2F}" destId="{71F913F8-C6A0-4BF7-9D8F-6EC1F245FA10}" srcOrd="0" destOrd="0" presId="urn:microsoft.com/office/officeart/2008/layout/HorizontalMultiLevelHierarchy"/>
    <dgm:cxn modelId="{A32CFCFD-B93C-411F-8480-F9B7401B0352}" type="presParOf" srcId="{1C74D1C9-E08F-470F-A6D9-C3B5EB04AE4F}" destId="{97115198-F430-4F43-9062-543F430F39C2}" srcOrd="3" destOrd="0" presId="urn:microsoft.com/office/officeart/2008/layout/HorizontalMultiLevelHierarchy"/>
    <dgm:cxn modelId="{FE261789-36CA-49C2-BC2E-1B2FA461B9D9}" type="presParOf" srcId="{97115198-F430-4F43-9062-543F430F39C2}" destId="{8A4C1270-1125-4E77-BBA8-F7F881D95285}" srcOrd="0" destOrd="0" presId="urn:microsoft.com/office/officeart/2008/layout/HorizontalMultiLevelHierarchy"/>
    <dgm:cxn modelId="{7545D3D1-7814-4BAF-8277-8DDB3F2E98E4}" type="presParOf" srcId="{97115198-F430-4F43-9062-543F430F39C2}" destId="{84C04F06-F5E4-44EE-9B62-CB0FE066A025}" srcOrd="1" destOrd="0" presId="urn:microsoft.com/office/officeart/2008/layout/HorizontalMultiLevelHierarchy"/>
    <dgm:cxn modelId="{E1BAFD43-BBE3-4EC1-ABB3-0F2888C68CE0}" type="presParOf" srcId="{ED96C536-FDFE-49BA-93F5-3B0EF1CAD241}" destId="{5926B290-6B42-49A3-82BA-758E08645F00}" srcOrd="2" destOrd="0" presId="urn:microsoft.com/office/officeart/2008/layout/HorizontalMultiLevelHierarchy"/>
    <dgm:cxn modelId="{A4B3EA73-20FB-40A0-95CE-6FE17C9246D7}" type="presParOf" srcId="{5926B290-6B42-49A3-82BA-758E08645F00}" destId="{3AFC1851-F9C8-4159-B4C8-D4C645973514}" srcOrd="0" destOrd="0" presId="urn:microsoft.com/office/officeart/2008/layout/HorizontalMultiLevelHierarchy"/>
    <dgm:cxn modelId="{52315D5A-F81F-43C2-8F7D-38C7DE0072C9}" type="presParOf" srcId="{ED96C536-FDFE-49BA-93F5-3B0EF1CAD241}" destId="{3368B89B-28FA-4EBB-8A25-1D6AD1A2BB71}" srcOrd="3" destOrd="0" presId="urn:microsoft.com/office/officeart/2008/layout/HorizontalMultiLevelHierarchy"/>
    <dgm:cxn modelId="{7C7FB6A8-0C1D-4919-BBD7-1E6726F6C228}" type="presParOf" srcId="{3368B89B-28FA-4EBB-8A25-1D6AD1A2BB71}" destId="{3BE762A4-1694-4C2E-86A8-738997A90DA6}" srcOrd="0" destOrd="0" presId="urn:microsoft.com/office/officeart/2008/layout/HorizontalMultiLevelHierarchy"/>
    <dgm:cxn modelId="{E6D83B2E-1A4F-4108-9756-97431C3A4E6E}" type="presParOf" srcId="{3368B89B-28FA-4EBB-8A25-1D6AD1A2BB71}" destId="{C1FA57EF-C84F-4FCA-A2CD-66E115A478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D82AAF4A-3A20-4F35-AF78-DC19C9FDB2D8}">
      <dgm:prSet custT="1"/>
      <dgm:spPr/>
      <dgm:t>
        <a:bodyPr/>
        <a:lstStyle/>
        <a:p>
          <a:pPr rtl="1"/>
          <a:r>
            <a:rPr lang="fa-IR" sz="2800" smtClean="0">
              <a:solidFill>
                <a:schemeClr val="bg1"/>
              </a:solidFill>
              <a:cs typeface="B Badr" panose="00000400000000000000" pitchFamily="2" charset="-78"/>
            </a:rPr>
            <a:t>تذنيب‏</a:t>
          </a:r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EBA0E96-4D7E-43B5-ADAF-61489BC883CC}" type="parTrans" cxnId="{08A4CD87-6C47-4DE4-B368-0CC2BBB8C12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EAF626B-273A-4B9D-9146-B02B4ACD6924}" type="sibTrans" cxnId="{08A4CD87-6C47-4DE4-B368-0CC2BBB8C12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E16515-6F1C-41F3-A4B1-D3B4673A2F11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أصل الحال المنتقلة: أن تكون بغير واو؛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46EBB4-C22E-4615-82B0-6441F12FD71E}" type="parTrans" cxnId="{CC90B7CC-9B58-425C-AB51-FF9312A5BA75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9320692-3F64-4CFC-A643-7EB6D575892E}" type="sibTrans" cxnId="{CC90B7CC-9B58-425C-AB51-FF9312A5BA75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DF4700F-3A43-4FC2-9089-F9E5545B94B9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لأنها فى المعنى حكم على صاحبها كالخبر، و وصف له كالنعت، لكن خولف هذا إذا كانت جملة،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7C119D5-0707-4FD6-A0D3-839B744BB3BF}" type="parTrans" cxnId="{CBA1D020-CC4C-49BE-9787-6A6E5945A6B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477FC5A-EC4B-43E6-9E82-B1776589B6BF}" type="sibTrans" cxnId="{CBA1D020-CC4C-49BE-9787-6A6E5945A6B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C50D756-D79D-419D-B33E-3523697FE0AA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فإنها من حيث هى جملة مستقلة بالإفادة؛ فتحتاج إلى ما يربطها بصاحبها،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36E52A-ED4F-48D3-93C8-0CF6BBC72EDD}" type="parTrans" cxnId="{735E52FF-DBF0-4DDC-86E4-346642383F69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6495D50-0787-4E84-856B-824B2F4F592A}" type="sibTrans" cxnId="{735E52FF-DBF0-4DDC-86E4-346642383F69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4885326-AF55-48E0-9105-9443B167DE04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كل من الضمير و الواو صالح للربط،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33B4A24-9320-40B6-AC96-D55707D706D9}" type="parTrans" cxnId="{DAF8B0EF-9AC3-4738-9593-AF897BE0ABF5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318E92B-26DA-4ED0-961B-D54438532067}" type="sibTrans" cxnId="{DAF8B0EF-9AC3-4738-9593-AF897BE0ABF5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E2DA911-ABBD-4BC8-B429-DD0D900165FB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الأصل هو الضمير؛ بدليل المفردة، و الخبر، و النعت.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AE64D5A-210E-4682-9F72-9E011D2BD6AE}" type="parTrans" cxnId="{7B639CD9-B184-4865-B282-8CFF0977FA83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093FD0-BDA0-46E9-AF55-99EB3CBC01FE}" type="sibTrans" cxnId="{7B639CD9-B184-4865-B282-8CFF0977FA83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BFF5B65-D391-4CBF-9B59-BFF21A8C5F70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فالجملة: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AC9EDA7-38C5-41BC-86AF-4A49B5BDA976}" type="parTrans" cxnId="{8B67E32C-839C-4A3F-9D2A-83DB4F4E88E1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1780AD-9C3D-4859-967E-0A2F891A7BAA}" type="sibTrans" cxnId="{8B67E32C-839C-4A3F-9D2A-83DB4F4E88E1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8042838-4529-42C0-8AEC-F98ECEEB3454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إن خلت عن ضمير صاحبها، وجب الواو، و كل جملة خالية عن ضمير ما يجوز أن ينتصب عنه حال: يصح أن تقع حالا عنه بالواو، إلا المصدرة بالمضارع المثبت؛ نحو: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«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جاء زيد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»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، و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«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يتكلم عمرو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»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؛ لما سيأتي‏ 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D7A6C0-F271-4634-B19F-596C7AC3FB5E}" type="parTrans" cxnId="{4C467F6E-DB06-4C97-BC06-701DC32908B9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E5C26C-5E49-4726-9617-DCD0773A9440}" type="sibTrans" cxnId="{4C467F6E-DB06-4C97-BC06-701DC32908B9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67AEB5-54E4-4610-AD6A-A6CC4D83E2A1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إلا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8BA432-B942-46B0-85F7-F244AC220A4C}" type="parTrans" cxnId="{E18E9CA2-418E-4C3A-8215-8B86C9ABF923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A1035CA-9FB7-4F7B-8E1C-3F7C7B271D36}" type="sibTrans" cxnId="{E18E9CA2-418E-4C3A-8215-8B86C9ABF923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57D5C70-3FAD-4ABF-914D-AD339FF66E75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فإن كانت فعلية،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6CC27B-A7D2-46B6-86C4-6AE957DC28C5}" type="parTrans" cxnId="{280F15B4-6C69-4D67-992C-3F3F3E6D3F1A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54E6D06-5DED-4CAA-A538-2AB11E03C216}" type="sibTrans" cxnId="{280F15B4-6C69-4D67-992C-3F3F3E6D3F1A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1128A34-EE8D-4F7F-8127-6668F13CBA4C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الفعل مضارع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478E5DA-A596-4597-A477-557791C626F5}" type="parTrans" cxnId="{19D924C1-6CFB-445F-AA7F-2F6CF0F0E14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88DFCAE-076D-4333-862B-7D4B6AF6DE55}" type="sibTrans" cxnId="{19D924C1-6CFB-445F-AA7F-2F6CF0F0E14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D2E9C7-9974-4966-98AD-B1EF9F8C6041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مثبت: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A69A709-4360-4B8F-8DD5-E4F00E081608}" type="parTrans" cxnId="{CEE24BAC-2A43-4B03-95E1-637300BDAC6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82D41A-0CEE-4FAB-B9AE-D95981184CA0}" type="sibTrans" cxnId="{CEE24BAC-2A43-4B03-95E1-637300BDAC6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7AF0BCD-6D40-4118-A2E3-D08314BF7588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امتنع دخولها؛ نحو: و لا تمنن تستكثر ؛ لأن الأصل المفردة، و هى تدل على حصول صفة غير ثابتة مقارنة لما جعلت قيدا له، و هو كذلك؛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3025F2-2808-4EE0-BF8A-876BF21DF405}" type="parTrans" cxnId="{6A36DA1E-28D0-4E23-A4E2-6F1B37EA522B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9C4CBD3-69AC-484A-A9FD-9F4C1881C75B}" type="sibTrans" cxnId="{6A36DA1E-28D0-4E23-A4E2-6F1B37EA522B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80CBA6D-91E3-441C-BEA0-D0D39AA7767B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أما الحصول: فلكونه فعلا مثبتا،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044CFE0-03F1-4649-9C13-FB4EE06C3563}" type="parTrans" cxnId="{26299B3F-E9A5-4337-BB5D-5DD9F0937E7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2DE59C5-3D5A-4594-B526-F61A6B0FD123}" type="sibTrans" cxnId="{26299B3F-E9A5-4337-BB5D-5DD9F0937E7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08BBD05-3F92-4CF7-9897-4711BF10BF90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أما المقارنة: فلكونه مضارعا.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D1B894E-E757-46C9-86C1-9E4BB8BCC1EA}" type="parTrans" cxnId="{234D60ED-D47A-4E5C-810C-590F86492E39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176709D-9627-4075-8CD2-68D130B337E3}" type="sibTrans" cxnId="{234D60ED-D47A-4E5C-810C-590F86492E39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DA19E4-8764-4CEB-BBCD-61985C7EFB4C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أما ما جاء من نحو: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«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قمت و أصك وجهه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»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، و قوله : فلما خشيت أظافيرهم‏  *** نجوت و أرهنهم مالكا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4FC1A1A-B4DD-469D-8893-3C6A28D70D3E}" type="parTrans" cxnId="{12FE0FC4-9AA1-493E-B5AC-68EE947BBBDA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147A48A-261D-437F-8968-4CF75A7809F0}" type="sibTrans" cxnId="{12FE0FC4-9AA1-493E-B5AC-68EE947BBBDA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081EF18-DBA3-46CD-BD45-D4BD7A73F8BB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فقيل: على حذف المبتدأ،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E5A9BF7-1DB0-494F-9FE7-0748CA216CE2}" type="parTrans" cxnId="{1BA0E5E5-E5F4-4C22-8CCA-DCD8032DA93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567259-FC9F-4FF9-8709-FA10C924AB98}" type="sibTrans" cxnId="{1BA0E5E5-E5F4-4C22-8CCA-DCD8032DA93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462D92-85D6-450C-8F96-266C3091026E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أى: و أنا أصك، و أنا أرهنهم.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0A6D7A7-59C3-451A-9D5E-AD5FC0F26118}" type="parTrans" cxnId="{D1F12C82-F60F-438D-9605-979759699E5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2FCDCB-9A6E-409D-9933-160FC6ECA65F}" type="sibTrans" cxnId="{D1F12C82-F60F-438D-9605-979759699E5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794EB03-D0C3-45B6-8525-037B3073021E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قيل: الأول شاذ و الثانى ضرورة.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64FF946-1ECD-4649-9CD2-76620BE58738}" type="parTrans" cxnId="{11A3A244-E6F0-4B72-A19D-E5616791804A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542294-3E52-4FA0-A448-AD6D054677CF}" type="sibTrans" cxnId="{11A3A244-E6F0-4B72-A19D-E5616791804A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A69ED6-9715-4EE1-8DA0-9EA852D2D86F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قال عبد القاهر: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39427F-B811-4790-BC27-1E1C86A07AB3}" type="parTrans" cxnId="{73DB57BF-A937-4DF0-9054-474C3182F882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B87BFA8-8AA9-4BDE-AFE5-DFC448F55A4A}" type="sibTrans" cxnId="{73DB57BF-A937-4DF0-9054-474C3182F88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DBB8451-6C31-4B77-A467-DD910F46B424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هى فيهما للعطف، و الأصل: و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«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صككت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»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 و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«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رهنت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»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؛ عدل عن لفظ الماضى إلى المضارع؛ حكاية للحال.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605595C-6CF8-4AE3-8BF5-325FE49715B1}" type="parTrans" cxnId="{726219F5-A1D4-415D-85D0-D17C04330177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DE0CA2-2AFF-4A20-8A47-E7B3E4B46572}" type="sibTrans" cxnId="{726219F5-A1D4-415D-85D0-D17C04330177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21C51D-1197-4E98-97F5-4CFA1AF3B346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إن كان منفيا: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465276A-E51F-40A7-BB3C-8998761DCAA4}" type="parTrans" cxnId="{D17F55CA-9FE6-4AC9-8C9A-B3FAEA87269B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F1BE162-EF4A-4927-9823-91969F15BB58}" type="sibTrans" cxnId="{D17F55CA-9FE6-4AC9-8C9A-B3FAEA87269B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0D63814-A43C-455B-8C5C-260BE67F0336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فالأمران؛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30EA2EF-C6D1-4BD9-B49D-5F996BE53623}" type="parTrans" cxnId="{A37169D8-343F-4F8B-8866-B8392362EAD0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25B42B3-1749-47D2-937B-212599CE618A}" type="sibTrans" cxnId="{A37169D8-343F-4F8B-8866-B8392362EAD0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140FF3D-8C14-425B-BDE8-0B0CD1CB8221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كقراءة ابن ذكوان: فاستقيما و لا تتبعان‏  بالتخفيف،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6592D0-9050-4034-8CC0-4845EFA3277C}" type="parTrans" cxnId="{71CB8E47-C1F3-40E8-974B-F534AA9AB7FD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D62689-94C8-451C-94A3-A595A319E7F3}" type="sibTrans" cxnId="{71CB8E47-C1F3-40E8-974B-F534AA9AB7FD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6E67CE1-6839-48B3-85B0-1C437598D2E3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نحو: و ما لنا لا نؤمن بالله‏ ؛ لدلالته على المقارنة؛ لكونه مضارعا، دون الحصول؛ لكونه منفيا.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EBB2196-C4CD-410E-87B5-752CABC0AF4E}" type="parTrans" cxnId="{35EEF746-980E-4BBA-988E-24A805A8501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31CA3D6-51B5-46FB-8D65-0ACC00F629B7}" type="sibTrans" cxnId="{35EEF746-980E-4BBA-988E-24A805A8501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9D35AB-5E35-488A-AE9A-0A4AC5FD3C9B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كذا إن كان ماضيا لفظا أو معنى؛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82F421-B85C-49C4-A2C7-1D60B540A724}" type="parTrans" cxnId="{FE07A4E4-92F7-4CD7-B68E-E1F7D7DBD8AF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3DB281A-5F2F-4663-8FEA-BFD4EED713A6}" type="sibTrans" cxnId="{FE07A4E4-92F7-4CD7-B68E-E1F7D7DBD8AF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28D3902-84FB-4D61-86F9-E6185DA7FCA4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كـ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2244DFC-E9CE-4D50-9748-0F7499CF7A00}" type="parTrans" cxnId="{8CE282D8-EC2A-4CED-B3B4-71886EDFB2F5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0F70266-DBF3-4368-9E91-36C1BB7BD5D1}" type="sibTrans" cxnId="{8CE282D8-EC2A-4CED-B3B4-71886EDFB2F5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E6B1429-0336-4575-ACF2-3902459BC9C7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قوله تعالى: أنى يكون لي غلام و قد بلغني الكبر 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3B02488-5FD5-4F36-84DD-140794F2C653}" type="parTrans" cxnId="{535A97FE-DB3B-43BE-B6EF-2D5EE2C12CEB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F9446AD-484C-42F7-9F57-D2231FEFB33E}" type="sibTrans" cxnId="{535A97FE-DB3B-43BE-B6EF-2D5EE2C12CEB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F131D72-B087-4459-B19B-14364A3A3857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قوله: أو جاؤكم حصرت صدورهم‏ ،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E1B71B-887C-435B-9416-96780C7E8D36}" type="parTrans" cxnId="{21D9636E-D9D9-429D-8D3E-F4E17AD578BA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665BB1A-AB38-4299-9F0E-A4348BE3A2BE}" type="sibTrans" cxnId="{21D9636E-D9D9-429D-8D3E-F4E17AD578BA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BDBF3A-AA4C-4295-B9E8-4868F12A4264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قوله: أنى يكون لي غلام و لم يمسسني بشر ،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E83203-5B51-4955-A729-947FBC0D79E3}" type="parTrans" cxnId="{A617534C-8F71-4787-89CF-F617A492DEE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7ECF474-D7BD-404E-AFE4-E88E65F57F37}" type="sibTrans" cxnId="{A617534C-8F71-4787-89CF-F617A492DEE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27F886-422F-4FBC-BC3A-6A075E3A7F16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قوله: فانقلبوا بنعمة من الله و فضل لم يمسسهم سوء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F33D4F7-011D-4BF4-AAA4-ECCDFD0B075F}" type="parTrans" cxnId="{92300619-2C6F-480E-8E62-B123DFD6A804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3D4D40F-17AC-4D5D-A149-898E9CC8DC7D}" type="sibTrans" cxnId="{92300619-2C6F-480E-8E62-B123DFD6A804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36ED35-5EF5-4A75-A5BF-32D8FD23E683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قوله: أم حسبتم أن تدخلوا الجنة و لما يأتكم مثل الذين خلوا من قبلكم‏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ADCE913-2CAB-4B39-A85E-B31AA13FF60A}" type="parTrans" cxnId="{23245A43-CB3E-463A-BE2F-605E12A7458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41B2489-EA94-4683-B87E-7C75D9E25C2B}" type="sibTrans" cxnId="{23245A43-CB3E-463A-BE2F-605E12A7458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3363F11-755E-4B0C-B0FA-15EEAC7A1FBD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أما المثبت: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CE87DF-1036-4215-8E8B-E32D2418C202}" type="parTrans" cxnId="{BDBD6137-BDA2-4CB7-943F-E277346DEF62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BABBD3F-19F0-4518-9B99-BB36ED5FDC42}" type="sibTrans" cxnId="{BDBD6137-BDA2-4CB7-943F-E277346DEF62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9EE276F-E8FC-4EF0-9E92-0F7E9894BAFE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فلدلالته على الحصول؛ لكونه فعلا مثبتا، دون المقارنة؛ لكونه ماضيا؛ و لهذا شرط أن يكون مع (قد) ظاهرة أو مقدرة.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D4C27FE-48DF-4E0E-A9EB-8821E162F5DB}" type="parTrans" cxnId="{F117483A-BB56-47B3-B27A-EC78EC693C7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AC9819-021D-47BA-B3F2-E567BC0240D4}" type="sibTrans" cxnId="{F117483A-BB56-47B3-B27A-EC78EC693C7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B65957C-DB68-4970-9AA1-9BC1706566F9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أما المنفى: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40B13B6-C9EA-468C-B507-F4DA282BD306}" type="parTrans" cxnId="{9BAA2820-FF22-4297-BF5A-70394B8B3A6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21146D-4A0A-454E-8CDE-8C33E9C92A9D}" type="sibTrans" cxnId="{9BAA2820-FF22-4297-BF5A-70394B8B3A6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8356565-BC51-4DDF-A5E9-7547F41F8241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فلدلالته على المقارنة دون الحصول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1F7165-DC03-48D2-A287-E13A24EF6183}" type="parTrans" cxnId="{B467F658-0F9C-4F15-8616-1C409EEDB0FD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1E1EDF7-59C3-4556-AE34-33EBFD40DC64}" type="sibTrans" cxnId="{B467F658-0F9C-4F15-8616-1C409EEDB0FD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66BBA98-4F4D-4FA8-8BBF-38B232DEBEB9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أما الأول: فلأن (لما): للاستغراق، و غيرهما : لانتفاء متقدم مع أن الأصل استمراره، فيحصل به‏  الدلالة عليها  عند الإطلاق؛ بخلاف المثبت: فإن وضع الفعل على إفادة التجدد، و تحقيقه: أن استمرار العدم لا يفتقر إلى سبب، بخلاف استمرار الوجود.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94ECAB7-55E6-4BFC-B6F2-A691ADFF6A4A}" type="parTrans" cxnId="{F4A7EEF7-5017-4BCC-B677-F6F608480C61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D4694BD-2000-4CC7-B9BB-D143DE9FDBBC}" type="sibTrans" cxnId="{F4A7EEF7-5017-4BCC-B677-F6F608480C61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737B7B7-2A6E-492D-B005-00C3BAFE8A20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أما الثاني‏ : فلكونه منفيا.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EC5FAEB-2DAF-41D9-A351-2125BC95DD4A}" type="parTrans" cxnId="{72E12464-437B-4E63-8F9A-8D595086D78D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D396E68-F9E2-46B5-BE1C-A8E0B8930DBD}" type="sibTrans" cxnId="{72E12464-437B-4E63-8F9A-8D595086D78D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EC57D5D-9609-4BC3-8793-6352A4D982DA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إن كانت اسمية: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8A9B6F5-B3F7-4A3D-845D-345E5D20C91A}" type="parTrans" cxnId="{7FDBA3A4-7791-4646-BB18-364BE8D74C4B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915335F-BAC0-4533-B7DF-FE96ED8A1FF1}" type="sibTrans" cxnId="{7FDBA3A4-7791-4646-BB18-364BE8D74C4B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7F7AAF-5334-4821-BAC5-586D6258CEE8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فالمشهور جواز تركها؛ لعكس ما مر فى الماضى المثبت؛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AC1E09F-13A3-40D2-824C-E987739700D7}" type="parTrans" cxnId="{76CD99C3-DEB1-4C44-888E-6DFD3C946ED9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A3F71A-8B47-41B4-B1DE-A9394DBD7D84}" type="sibTrans" cxnId="{76CD99C3-DEB1-4C44-888E-6DFD3C946ED9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135CE2-4432-4A2D-9A41-871B974B56FA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نحو: كلمته فوه إلى فى.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E36A3E2-2C0B-4021-93B5-E0246FCE2D01}" type="parTrans" cxnId="{8D24C0FB-CF42-4370-BC63-A6B514FFD56D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99BA2E-5777-47EE-ADCA-6C8242368E6A}" type="sibTrans" cxnId="{8D24C0FB-CF42-4370-BC63-A6B514FFD56D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C2BDFE6-218E-4472-8845-6EC8BED967EB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أن دخولها أولى؛ لعدم دلالتها على عدم الثبوت، مع ظهور الاستئناف فيها، فحسن زيادة رابط؛ نحو: فلا تجعلوا لله أندادا و أنتم تعلمون‏ .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5AECDD-F555-44EA-A664-05247A2BFEFC}" type="parTrans" cxnId="{7CEB3A5D-53C9-4337-B138-62296D80AE2D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025998F-A185-4C9B-B929-E9500CABA29F}" type="sibTrans" cxnId="{7CEB3A5D-53C9-4337-B138-62296D80AE2D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D8F709-15A8-4EFE-A644-BE45112EB07B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قال عبد القاهر: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0B8D749-C659-42EE-ABAA-34D2F5FAF346}" type="parTrans" cxnId="{500D0C87-F0ED-417E-9172-E51DC3EFCE38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EFD4506-7447-44E4-992E-575ED6F4A629}" type="sibTrans" cxnId="{500D0C87-F0ED-417E-9172-E51DC3EFCE38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89608EB-97CD-4377-B69F-C3DECD0460FD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إن كان المبتدأ ضمير ذى الحال،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F7887CF-5B02-4B1F-AB63-217721EA9B24}" type="parTrans" cxnId="{BDF59F7F-78ED-40A4-9045-BB89A5185C3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439B3DC-4C13-4279-B2D5-DB4065FC9EED}" type="sibTrans" cxnId="{BDF59F7F-78ED-40A4-9045-BB89A5185C3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19E29C5-C0D5-4FDB-B95C-5635EBE69D67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وجبت، نحو: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«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جاءنى زيد، و هو يسرع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»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 أو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«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هو مسرع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»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،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DE1532A-5FE9-4D04-BDB4-35AF8BF3E8AC}" type="parTrans" cxnId="{AAF8874C-DCF9-4E9E-8AB4-C10145946D86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F0D3F4E-537B-45A4-A935-49B0A90C87A4}" type="sibTrans" cxnId="{AAF8874C-DCF9-4E9E-8AB4-C10145946D86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36D8AB7-8E01-4176-84C4-6FEE2024B209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إن جعل نحو: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«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على كتفه سيف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»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 حالا كثر فيها تركها؛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07CE534-21A6-4FB8-B04E-D0ACCE2F07F2}" type="parTrans" cxnId="{CFAE1E02-BD57-4E61-AA1C-7A48AF756B59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1F2C8E9-DA31-4AC3-9456-90D54E743293}" type="sibTrans" cxnId="{CFAE1E02-BD57-4E61-AA1C-7A48AF756B59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D33C016-C07B-4A23-8910-3DED877316CA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نحو: خرجت مع البازى على سواد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750746-CD5B-47D2-9321-87A00808B95F}" type="parTrans" cxnId="{2F5567DC-AE8F-4A70-A049-28D72A9F5B8B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107B504-6216-4107-BD5C-DB2EFA1376F5}" type="sibTrans" cxnId="{2F5567DC-AE8F-4A70-A049-28D72A9F5B8B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651826-5862-4261-A7D8-70585B7CE1F7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يحسن الترك: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028C784-36B9-4FF3-8EC9-2991A3404402}" type="parTrans" cxnId="{AAEAF95F-C6CE-4FFB-ADD1-D0FB14E90CD8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D07F15B-B698-4EF7-BC4A-2B19E9B79656}" type="sibTrans" cxnId="{AAEAF95F-C6CE-4FFB-ADD1-D0FB14E90CD8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4332B67-C095-4A95-A82A-5F9B4CD37B8F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تارة لدخول حرف على المبتدأ؛ كقوله: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A11031F-B7CA-4903-9A85-3CA8CE6397DE}" type="parTrans" cxnId="{CAE7C349-3163-446F-8CD8-D3711CA60D7C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2A9BDBE-7E5F-424B-90FA-BA0143C5A115}" type="sibTrans" cxnId="{CAE7C349-3163-446F-8CD8-D3711CA60D7C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0631CBA-7E4F-47F6-92E6-404C3C4C4FC2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فقلت: عسى أن تبصرينى كأنما *** بنى حوالى الأسود الحوارد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D7D39F6-D67F-47BF-9095-F781902E9E5B}" type="parTrans" cxnId="{DD5D0C34-7B1B-4126-90E6-2AB6854D30AB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9F214E-CFE9-4728-B6D1-B0895870525C}" type="sibTrans" cxnId="{DD5D0C34-7B1B-4126-90E6-2AB6854D30AB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8A9E37-3E98-4ADF-BF45-949BCF16AE07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و أخرى‏  لوقوع الجملة الاسمية بعقب مفرد؛ 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73E758-D0A7-48C7-9911-CDF5BCB5A5F6}" type="parTrans" cxnId="{94D08C04-0A7D-402D-9B16-0D535271AE14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C06DAA-1B80-47DF-A154-EF96322D33D0}" type="sibTrans" cxnId="{94D08C04-0A7D-402D-9B16-0D535271AE14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D6C258-E086-4AB5-B492-9F1136F96620}">
      <dgm:prSet custT="1"/>
      <dgm:spPr/>
      <dgm:t>
        <a:bodyPr/>
        <a:lstStyle/>
        <a:p>
          <a:pPr rtl="1"/>
          <a:r>
            <a:rPr lang="fa-IR" sz="900" smtClean="0">
              <a:solidFill>
                <a:schemeClr val="bg1"/>
              </a:solidFill>
              <a:cs typeface="B Badr" panose="00000400000000000000" pitchFamily="2" charset="-78"/>
            </a:rPr>
            <a:t>كقوله‏ : و الله يبقيك لنا سالما *** برداك تبجيل و تعظيم‏</a:t>
          </a:r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340099-C7F4-41E3-87BF-45BE13362BC2}" type="parTrans" cxnId="{B65DE6DD-1FA6-4702-9C5F-F0C28E5A7A8A}">
      <dgm:prSet custT="1"/>
      <dgm:spPr/>
      <dgm:t>
        <a:bodyPr/>
        <a:lstStyle/>
        <a:p>
          <a:pPr rtl="1"/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8428C9C-3C0C-48E1-BDAB-AD91CF0498C7}" type="sibTrans" cxnId="{B65DE6DD-1FA6-4702-9C5F-F0C28E5A7A8A}">
      <dgm:prSet/>
      <dgm:spPr/>
      <dgm:t>
        <a:bodyPr/>
        <a:lstStyle/>
        <a:p>
          <a:pPr rtl="1"/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0F41F76-9CBA-4690-9057-33226B941DCE}" type="pres">
      <dgm:prSet presAssocID="{D82AAF4A-3A20-4F35-AF78-DC19C9FDB2D8}" presName="root1" presStyleCnt="0"/>
      <dgm:spPr/>
    </dgm:pt>
    <dgm:pt modelId="{ADC255EC-8B7E-47DC-BD23-CADD84E402CE}" type="pres">
      <dgm:prSet presAssocID="{D82AAF4A-3A20-4F35-AF78-DC19C9FDB2D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4BB5360-3058-4BF8-8429-1DC1B3B5C00C}" type="pres">
      <dgm:prSet presAssocID="{D82AAF4A-3A20-4F35-AF78-DC19C9FDB2D8}" presName="level2hierChild" presStyleCnt="0"/>
      <dgm:spPr/>
    </dgm:pt>
    <dgm:pt modelId="{6442DC59-FC71-4B30-B29D-1E1CF5D9873E}" type="pres">
      <dgm:prSet presAssocID="{3C46EBB4-C22E-4615-82B0-6441F12FD71E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482FC297-797A-4EE6-A68A-EE48083BD354}" type="pres">
      <dgm:prSet presAssocID="{3C46EBB4-C22E-4615-82B0-6441F12FD71E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5A5C3168-8634-44F9-8176-7C1FE60AA372}" type="pres">
      <dgm:prSet presAssocID="{09E16515-6F1C-41F3-A4B1-D3B4673A2F11}" presName="root2" presStyleCnt="0"/>
      <dgm:spPr/>
    </dgm:pt>
    <dgm:pt modelId="{26E6F456-2C5F-4AE1-A4BC-A6FA5472CCF2}" type="pres">
      <dgm:prSet presAssocID="{09E16515-6F1C-41F3-A4B1-D3B4673A2F11}" presName="LevelTwoTextNode" presStyleLbl="node2" presStyleIdx="0" presStyleCnt="2" custScaleY="1548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16ECB6-B98E-496A-9407-24648FA03F20}" type="pres">
      <dgm:prSet presAssocID="{09E16515-6F1C-41F3-A4B1-D3B4673A2F11}" presName="level3hierChild" presStyleCnt="0"/>
      <dgm:spPr/>
    </dgm:pt>
    <dgm:pt modelId="{4619F175-9DC1-4918-BBE3-20BF27FF5C71}" type="pres">
      <dgm:prSet presAssocID="{87C119D5-0707-4FD6-A0D3-839B744BB3BF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E8B2A017-1E20-4C96-95E4-4B02F53D3712}" type="pres">
      <dgm:prSet presAssocID="{87C119D5-0707-4FD6-A0D3-839B744BB3BF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ED4A25CE-BF80-4C17-AB30-8326FE4C2473}" type="pres">
      <dgm:prSet presAssocID="{7DF4700F-3A43-4FC2-9089-F9E5545B94B9}" presName="root2" presStyleCnt="0"/>
      <dgm:spPr/>
    </dgm:pt>
    <dgm:pt modelId="{78BC0BE5-7A17-437F-8B56-213BEA5776CC}" type="pres">
      <dgm:prSet presAssocID="{7DF4700F-3A43-4FC2-9089-F9E5545B94B9}" presName="LevelTwoTextNode" presStyleLbl="node3" presStyleIdx="0" presStyleCnt="5" custScaleY="25342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F8E7488-0452-475D-B1F6-07B0F2F86EB4}" type="pres">
      <dgm:prSet presAssocID="{7DF4700F-3A43-4FC2-9089-F9E5545B94B9}" presName="level3hierChild" presStyleCnt="0"/>
      <dgm:spPr/>
    </dgm:pt>
    <dgm:pt modelId="{372D5AD3-C81A-436A-A1EE-0A8AF713764E}" type="pres">
      <dgm:prSet presAssocID="{F836E52A-ED4F-48D3-93C8-0CF6BBC72EDD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5F831225-B8C8-40E1-91C8-7DBAE30C22D6}" type="pres">
      <dgm:prSet presAssocID="{F836E52A-ED4F-48D3-93C8-0CF6BBC72EDD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EB5BD0D9-AA11-48F9-9E14-7FF3F52F9969}" type="pres">
      <dgm:prSet presAssocID="{6C50D756-D79D-419D-B33E-3523697FE0AA}" presName="root2" presStyleCnt="0"/>
      <dgm:spPr/>
    </dgm:pt>
    <dgm:pt modelId="{EEFCDC9D-C242-4ECD-88B5-74AEC2F2F9DE}" type="pres">
      <dgm:prSet presAssocID="{6C50D756-D79D-419D-B33E-3523697FE0AA}" presName="LevelTwoTextNode" presStyleLbl="node3" presStyleIdx="1" presStyleCnt="5" custScaleY="1872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3A2E4A2-5F68-4AC0-981F-9D8512C3CAB1}" type="pres">
      <dgm:prSet presAssocID="{6C50D756-D79D-419D-B33E-3523697FE0AA}" presName="level3hierChild" presStyleCnt="0"/>
      <dgm:spPr/>
    </dgm:pt>
    <dgm:pt modelId="{311F1094-B5E0-4ED8-A553-63DCC0DE812B}" type="pres">
      <dgm:prSet presAssocID="{533B4A24-9320-40B6-AC96-D55707D706D9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D1C9659B-EA6B-41E8-BF3B-0E2B72843852}" type="pres">
      <dgm:prSet presAssocID="{533B4A24-9320-40B6-AC96-D55707D706D9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A9A53C82-D29D-42E6-A94B-63E15A9031A8}" type="pres">
      <dgm:prSet presAssocID="{B4885326-AF55-48E0-9105-9443B167DE04}" presName="root2" presStyleCnt="0"/>
      <dgm:spPr/>
    </dgm:pt>
    <dgm:pt modelId="{856E8BB1-2EEA-4973-B1CD-FF086CB375FF}" type="pres">
      <dgm:prSet presAssocID="{B4885326-AF55-48E0-9105-9443B167DE04}" presName="LevelTwoTextNode" presStyleLbl="node3" presStyleIdx="2" presStyleCnt="5" custScaleY="12416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C1BAFD0-4F57-4800-B1D6-819C1AAB8A8C}" type="pres">
      <dgm:prSet presAssocID="{B4885326-AF55-48E0-9105-9443B167DE04}" presName="level3hierChild" presStyleCnt="0"/>
      <dgm:spPr/>
    </dgm:pt>
    <dgm:pt modelId="{F6FF0E4B-E9BB-4B18-8985-769FF0ABC904}" type="pres">
      <dgm:prSet presAssocID="{7AE64D5A-210E-4682-9F72-9E011D2BD6AE}" presName="conn2-1" presStyleLbl="parChTrans1D4" presStyleIdx="0" presStyleCnt="44"/>
      <dgm:spPr/>
      <dgm:t>
        <a:bodyPr/>
        <a:lstStyle/>
        <a:p>
          <a:pPr rtl="1"/>
          <a:endParaRPr lang="fa-IR"/>
        </a:p>
      </dgm:t>
    </dgm:pt>
    <dgm:pt modelId="{D23142A0-6407-416C-85F7-B11D98CA8151}" type="pres">
      <dgm:prSet presAssocID="{7AE64D5A-210E-4682-9F72-9E011D2BD6AE}" presName="connTx" presStyleLbl="parChTrans1D4" presStyleIdx="0" presStyleCnt="44"/>
      <dgm:spPr/>
      <dgm:t>
        <a:bodyPr/>
        <a:lstStyle/>
        <a:p>
          <a:pPr rtl="1"/>
          <a:endParaRPr lang="fa-IR"/>
        </a:p>
      </dgm:t>
    </dgm:pt>
    <dgm:pt modelId="{508FF3C4-DC71-4BE9-BE06-660453782C69}" type="pres">
      <dgm:prSet presAssocID="{CE2DA911-ABBD-4BC8-B429-DD0D900165FB}" presName="root2" presStyleCnt="0"/>
      <dgm:spPr/>
    </dgm:pt>
    <dgm:pt modelId="{EBA76CFC-814A-4D12-9085-F30717616F66}" type="pres">
      <dgm:prSet presAssocID="{CE2DA911-ABBD-4BC8-B429-DD0D900165FB}" presName="LevelTwoTextNode" presStyleLbl="node4" presStyleIdx="0" presStyleCnt="44" custScaleY="12416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4949F9E-38DC-4604-9436-780AC31DD977}" type="pres">
      <dgm:prSet presAssocID="{CE2DA911-ABBD-4BC8-B429-DD0D900165FB}" presName="level3hierChild" presStyleCnt="0"/>
      <dgm:spPr/>
    </dgm:pt>
    <dgm:pt modelId="{EE7A9C06-1622-4B8F-B388-AAA3386964B8}" type="pres">
      <dgm:prSet presAssocID="{3AC9EDA7-38C5-41BC-86AF-4A49B5BDA976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D6420F0-B2DA-4014-A474-F397A525F6F1}" type="pres">
      <dgm:prSet presAssocID="{3AC9EDA7-38C5-41BC-86AF-4A49B5BDA976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EB9F8CA0-0BD1-4D24-81A0-E886BA66BA6E}" type="pres">
      <dgm:prSet presAssocID="{CBFF5B65-D391-4CBF-9B59-BFF21A8C5F70}" presName="root2" presStyleCnt="0"/>
      <dgm:spPr/>
    </dgm:pt>
    <dgm:pt modelId="{673FFA15-F353-409B-AFEE-13CC84112820}" type="pres">
      <dgm:prSet presAssocID="{CBFF5B65-D391-4CBF-9B59-BFF21A8C5F7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9632B30-8613-4CB7-A57C-5D1BB3D66291}" type="pres">
      <dgm:prSet presAssocID="{CBFF5B65-D391-4CBF-9B59-BFF21A8C5F70}" presName="level3hierChild" presStyleCnt="0"/>
      <dgm:spPr/>
    </dgm:pt>
    <dgm:pt modelId="{ECDB34A2-809B-4CA6-A5C3-0F4CC4C5D82A}" type="pres">
      <dgm:prSet presAssocID="{35D7A6C0-F271-4634-B19F-596C7AC3FB5E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F1E87DFE-2DEE-4719-9A50-B8FBEA302237}" type="pres">
      <dgm:prSet presAssocID="{35D7A6C0-F271-4634-B19F-596C7AC3FB5E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84A5D762-5E8F-473A-AEB6-7C53ABE6B93F}" type="pres">
      <dgm:prSet presAssocID="{88042838-4529-42C0-8AEC-F98ECEEB3454}" presName="root2" presStyleCnt="0"/>
      <dgm:spPr/>
    </dgm:pt>
    <dgm:pt modelId="{784EBCD7-D39E-476B-9C70-CFA235A9CA7E}" type="pres">
      <dgm:prSet presAssocID="{88042838-4529-42C0-8AEC-F98ECEEB3454}" presName="LevelTwoTextNode" presStyleLbl="node3" presStyleIdx="3" presStyleCnt="5" custScaleY="4173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4E7CAA8-7EA2-48CE-A31E-CE3330C086A8}" type="pres">
      <dgm:prSet presAssocID="{88042838-4529-42C0-8AEC-F98ECEEB3454}" presName="level3hierChild" presStyleCnt="0"/>
      <dgm:spPr/>
    </dgm:pt>
    <dgm:pt modelId="{996A522E-33F9-43EA-87CD-BA63840CD205}" type="pres">
      <dgm:prSet presAssocID="{DB8BA432-B942-46B0-85F7-F244AC220A4C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6A272BA1-E167-427C-AF45-086FEC30E0CA}" type="pres">
      <dgm:prSet presAssocID="{DB8BA432-B942-46B0-85F7-F244AC220A4C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4871E35C-2333-479D-82D7-6C79CC8B2AC4}" type="pres">
      <dgm:prSet presAssocID="{7967AEB5-54E4-4610-AD6A-A6CC4D83E2A1}" presName="root2" presStyleCnt="0"/>
      <dgm:spPr/>
    </dgm:pt>
    <dgm:pt modelId="{013C6554-360C-45DD-9FF2-3E707B69F4FC}" type="pres">
      <dgm:prSet presAssocID="{7967AEB5-54E4-4610-AD6A-A6CC4D83E2A1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AE9D1B9-FB76-4340-8223-E5096D59115E}" type="pres">
      <dgm:prSet presAssocID="{7967AEB5-54E4-4610-AD6A-A6CC4D83E2A1}" presName="level3hierChild" presStyleCnt="0"/>
      <dgm:spPr/>
    </dgm:pt>
    <dgm:pt modelId="{73B6CD0E-566A-45EF-A065-2CA44A513F63}" type="pres">
      <dgm:prSet presAssocID="{606CC27B-A7D2-46B6-86C4-6AE957DC28C5}" presName="conn2-1" presStyleLbl="parChTrans1D4" presStyleIdx="1" presStyleCnt="44"/>
      <dgm:spPr/>
      <dgm:t>
        <a:bodyPr/>
        <a:lstStyle/>
        <a:p>
          <a:pPr rtl="1"/>
          <a:endParaRPr lang="fa-IR"/>
        </a:p>
      </dgm:t>
    </dgm:pt>
    <dgm:pt modelId="{19FBF2F3-A754-4454-A5AF-B07E15CA09E6}" type="pres">
      <dgm:prSet presAssocID="{606CC27B-A7D2-46B6-86C4-6AE957DC28C5}" presName="connTx" presStyleLbl="parChTrans1D4" presStyleIdx="1" presStyleCnt="44"/>
      <dgm:spPr/>
      <dgm:t>
        <a:bodyPr/>
        <a:lstStyle/>
        <a:p>
          <a:pPr rtl="1"/>
          <a:endParaRPr lang="fa-IR"/>
        </a:p>
      </dgm:t>
    </dgm:pt>
    <dgm:pt modelId="{2E457300-6CCA-4AAD-B18F-E71305286E1B}" type="pres">
      <dgm:prSet presAssocID="{757D5C70-3FAD-4ABF-914D-AD339FF66E75}" presName="root2" presStyleCnt="0"/>
      <dgm:spPr/>
    </dgm:pt>
    <dgm:pt modelId="{FD517388-F146-4757-8F30-B83D4813B421}" type="pres">
      <dgm:prSet presAssocID="{757D5C70-3FAD-4ABF-914D-AD339FF66E75}" presName="LevelTwoTextNode" presStyleLbl="node4" presStyleIdx="1" presStyleCnt="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F23808E-F15E-46A8-90CE-16C0C8C759F6}" type="pres">
      <dgm:prSet presAssocID="{757D5C70-3FAD-4ABF-914D-AD339FF66E75}" presName="level3hierChild" presStyleCnt="0"/>
      <dgm:spPr/>
    </dgm:pt>
    <dgm:pt modelId="{6F1E4135-9141-4E66-908A-B9273B334954}" type="pres">
      <dgm:prSet presAssocID="{6478E5DA-A596-4597-A477-557791C626F5}" presName="conn2-1" presStyleLbl="parChTrans1D4" presStyleIdx="2" presStyleCnt="44"/>
      <dgm:spPr/>
      <dgm:t>
        <a:bodyPr/>
        <a:lstStyle/>
        <a:p>
          <a:pPr rtl="1"/>
          <a:endParaRPr lang="fa-IR"/>
        </a:p>
      </dgm:t>
    </dgm:pt>
    <dgm:pt modelId="{B37683F4-6DC3-417B-B0FE-71B2C4BD0FB3}" type="pres">
      <dgm:prSet presAssocID="{6478E5DA-A596-4597-A477-557791C626F5}" presName="connTx" presStyleLbl="parChTrans1D4" presStyleIdx="2" presStyleCnt="44"/>
      <dgm:spPr/>
      <dgm:t>
        <a:bodyPr/>
        <a:lstStyle/>
        <a:p>
          <a:pPr rtl="1"/>
          <a:endParaRPr lang="fa-IR"/>
        </a:p>
      </dgm:t>
    </dgm:pt>
    <dgm:pt modelId="{5384227F-735A-4297-946F-F7583DCF6E85}" type="pres">
      <dgm:prSet presAssocID="{B1128A34-EE8D-4F7F-8127-6668F13CBA4C}" presName="root2" presStyleCnt="0"/>
      <dgm:spPr/>
    </dgm:pt>
    <dgm:pt modelId="{B019EB0B-E3C3-4FCD-A034-A22B036BFB54}" type="pres">
      <dgm:prSet presAssocID="{B1128A34-EE8D-4F7F-8127-6668F13CBA4C}" presName="LevelTwoTextNode" presStyleLbl="node4" presStyleIdx="2" presStyleCnt="44" custScaleX="3380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A2E22F-C682-4D47-89C3-BA3CBF58C620}" type="pres">
      <dgm:prSet presAssocID="{B1128A34-EE8D-4F7F-8127-6668F13CBA4C}" presName="level3hierChild" presStyleCnt="0"/>
      <dgm:spPr/>
    </dgm:pt>
    <dgm:pt modelId="{FB080089-6827-439C-BE54-5770CB13790F}" type="pres">
      <dgm:prSet presAssocID="{8A69A709-4360-4B8F-8DD5-E4F00E081608}" presName="conn2-1" presStyleLbl="parChTrans1D4" presStyleIdx="3" presStyleCnt="44"/>
      <dgm:spPr/>
      <dgm:t>
        <a:bodyPr/>
        <a:lstStyle/>
        <a:p>
          <a:pPr rtl="1"/>
          <a:endParaRPr lang="fa-IR"/>
        </a:p>
      </dgm:t>
    </dgm:pt>
    <dgm:pt modelId="{BAA566AC-C71A-4E5F-976B-D60B9D57F5F4}" type="pres">
      <dgm:prSet presAssocID="{8A69A709-4360-4B8F-8DD5-E4F00E081608}" presName="connTx" presStyleLbl="parChTrans1D4" presStyleIdx="3" presStyleCnt="44"/>
      <dgm:spPr/>
      <dgm:t>
        <a:bodyPr/>
        <a:lstStyle/>
        <a:p>
          <a:pPr rtl="1"/>
          <a:endParaRPr lang="fa-IR"/>
        </a:p>
      </dgm:t>
    </dgm:pt>
    <dgm:pt modelId="{1BB96F9D-4290-4EB8-B4AF-3BE97C6F3807}" type="pres">
      <dgm:prSet presAssocID="{A5D2E9C7-9974-4966-98AD-B1EF9F8C6041}" presName="root2" presStyleCnt="0"/>
      <dgm:spPr/>
    </dgm:pt>
    <dgm:pt modelId="{9D921068-3283-4607-850A-E3C6C5686EAA}" type="pres">
      <dgm:prSet presAssocID="{A5D2E9C7-9974-4966-98AD-B1EF9F8C6041}" presName="LevelTwoTextNode" presStyleLbl="node4" presStyleIdx="3" presStyleCnt="44" custScaleX="527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E8D0FE2-605A-4130-AD8D-9AD56BEFB031}" type="pres">
      <dgm:prSet presAssocID="{A5D2E9C7-9974-4966-98AD-B1EF9F8C6041}" presName="level3hierChild" presStyleCnt="0"/>
      <dgm:spPr/>
    </dgm:pt>
    <dgm:pt modelId="{F4D1B431-B5CD-43AD-8E14-711570F12FCD}" type="pres">
      <dgm:prSet presAssocID="{5E3025F2-2808-4EE0-BF8A-876BF21DF405}" presName="conn2-1" presStyleLbl="parChTrans1D4" presStyleIdx="4" presStyleCnt="44"/>
      <dgm:spPr/>
      <dgm:t>
        <a:bodyPr/>
        <a:lstStyle/>
        <a:p>
          <a:pPr rtl="1"/>
          <a:endParaRPr lang="fa-IR"/>
        </a:p>
      </dgm:t>
    </dgm:pt>
    <dgm:pt modelId="{A8976B0C-95A9-4FE2-9AB1-75C706D75A67}" type="pres">
      <dgm:prSet presAssocID="{5E3025F2-2808-4EE0-BF8A-876BF21DF405}" presName="connTx" presStyleLbl="parChTrans1D4" presStyleIdx="4" presStyleCnt="44"/>
      <dgm:spPr/>
      <dgm:t>
        <a:bodyPr/>
        <a:lstStyle/>
        <a:p>
          <a:pPr rtl="1"/>
          <a:endParaRPr lang="fa-IR"/>
        </a:p>
      </dgm:t>
    </dgm:pt>
    <dgm:pt modelId="{957E24D4-DDE3-4D3B-B48C-21F13EDA3AC6}" type="pres">
      <dgm:prSet presAssocID="{A7AF0BCD-6D40-4118-A2E3-D08314BF7588}" presName="root2" presStyleCnt="0"/>
      <dgm:spPr/>
    </dgm:pt>
    <dgm:pt modelId="{89AA6A6E-C8FA-4753-A986-31936AE1B195}" type="pres">
      <dgm:prSet presAssocID="{A7AF0BCD-6D40-4118-A2E3-D08314BF7588}" presName="LevelTwoTextNode" presStyleLbl="node4" presStyleIdx="4" presStyleCnt="44" custScaleY="2814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59E8CAF-2604-467D-B577-2246E79B9C5D}" type="pres">
      <dgm:prSet presAssocID="{A7AF0BCD-6D40-4118-A2E3-D08314BF7588}" presName="level3hierChild" presStyleCnt="0"/>
      <dgm:spPr/>
    </dgm:pt>
    <dgm:pt modelId="{960F9421-68E5-4B9A-BD0C-1FCBA9B9E134}" type="pres">
      <dgm:prSet presAssocID="{F044CFE0-03F1-4649-9C13-FB4EE06C3563}" presName="conn2-1" presStyleLbl="parChTrans1D4" presStyleIdx="5" presStyleCnt="44"/>
      <dgm:spPr/>
      <dgm:t>
        <a:bodyPr/>
        <a:lstStyle/>
        <a:p>
          <a:pPr rtl="1"/>
          <a:endParaRPr lang="fa-IR"/>
        </a:p>
      </dgm:t>
    </dgm:pt>
    <dgm:pt modelId="{06963C33-C7BB-49B4-BD29-5A4422A5C3AB}" type="pres">
      <dgm:prSet presAssocID="{F044CFE0-03F1-4649-9C13-FB4EE06C3563}" presName="connTx" presStyleLbl="parChTrans1D4" presStyleIdx="5" presStyleCnt="44"/>
      <dgm:spPr/>
      <dgm:t>
        <a:bodyPr/>
        <a:lstStyle/>
        <a:p>
          <a:pPr rtl="1"/>
          <a:endParaRPr lang="fa-IR"/>
        </a:p>
      </dgm:t>
    </dgm:pt>
    <dgm:pt modelId="{DFB9EEDF-05B5-4930-A64F-94546187982D}" type="pres">
      <dgm:prSet presAssocID="{380CBA6D-91E3-441C-BEA0-D0D39AA7767B}" presName="root2" presStyleCnt="0"/>
      <dgm:spPr/>
    </dgm:pt>
    <dgm:pt modelId="{F4C78EAB-4267-4CB1-BF3D-0F2B2F461E94}" type="pres">
      <dgm:prSet presAssocID="{380CBA6D-91E3-441C-BEA0-D0D39AA7767B}" presName="LevelTwoTextNode" presStyleLbl="node4" presStyleIdx="5" presStyleCnt="44" custScaleX="2183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ED87156-1365-4958-B34D-F5E73BAB8C74}" type="pres">
      <dgm:prSet presAssocID="{380CBA6D-91E3-441C-BEA0-D0D39AA7767B}" presName="level3hierChild" presStyleCnt="0"/>
      <dgm:spPr/>
    </dgm:pt>
    <dgm:pt modelId="{DFA64ADA-87ED-4D9E-AD9E-A14C2A7D8A76}" type="pres">
      <dgm:prSet presAssocID="{BD1B894E-E757-46C9-86C1-9E4BB8BCC1EA}" presName="conn2-1" presStyleLbl="parChTrans1D4" presStyleIdx="6" presStyleCnt="44"/>
      <dgm:spPr/>
      <dgm:t>
        <a:bodyPr/>
        <a:lstStyle/>
        <a:p>
          <a:pPr rtl="1"/>
          <a:endParaRPr lang="fa-IR"/>
        </a:p>
      </dgm:t>
    </dgm:pt>
    <dgm:pt modelId="{BB435002-5323-405C-A6CD-39ABF9CFB088}" type="pres">
      <dgm:prSet presAssocID="{BD1B894E-E757-46C9-86C1-9E4BB8BCC1EA}" presName="connTx" presStyleLbl="parChTrans1D4" presStyleIdx="6" presStyleCnt="44"/>
      <dgm:spPr/>
      <dgm:t>
        <a:bodyPr/>
        <a:lstStyle/>
        <a:p>
          <a:pPr rtl="1"/>
          <a:endParaRPr lang="fa-IR"/>
        </a:p>
      </dgm:t>
    </dgm:pt>
    <dgm:pt modelId="{94F4EA6B-DF98-490B-9427-764F49124294}" type="pres">
      <dgm:prSet presAssocID="{008BBD05-3F92-4CF7-9897-4711BF10BF90}" presName="root2" presStyleCnt="0"/>
      <dgm:spPr/>
    </dgm:pt>
    <dgm:pt modelId="{6E85B47E-7E15-40DE-839E-3E4651CAD741}" type="pres">
      <dgm:prSet presAssocID="{008BBD05-3F92-4CF7-9897-4711BF10BF90}" presName="LevelTwoTextNode" presStyleLbl="node4" presStyleIdx="6" presStyleCnt="44" custScaleX="2183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95C4E2-12F0-4636-B9A3-2FB0F9208CCD}" type="pres">
      <dgm:prSet presAssocID="{008BBD05-3F92-4CF7-9897-4711BF10BF90}" presName="level3hierChild" presStyleCnt="0"/>
      <dgm:spPr/>
    </dgm:pt>
    <dgm:pt modelId="{FD9BBBC1-284A-4B31-B1C9-BEC83610913F}" type="pres">
      <dgm:prSet presAssocID="{64FC1A1A-B4DD-469D-8893-3C6A28D70D3E}" presName="conn2-1" presStyleLbl="parChTrans1D4" presStyleIdx="7" presStyleCnt="44"/>
      <dgm:spPr/>
      <dgm:t>
        <a:bodyPr/>
        <a:lstStyle/>
        <a:p>
          <a:pPr rtl="1"/>
          <a:endParaRPr lang="fa-IR"/>
        </a:p>
      </dgm:t>
    </dgm:pt>
    <dgm:pt modelId="{643F6858-0DC7-4A81-93F0-EABEEFF3A87A}" type="pres">
      <dgm:prSet presAssocID="{64FC1A1A-B4DD-469D-8893-3C6A28D70D3E}" presName="connTx" presStyleLbl="parChTrans1D4" presStyleIdx="7" presStyleCnt="44"/>
      <dgm:spPr/>
      <dgm:t>
        <a:bodyPr/>
        <a:lstStyle/>
        <a:p>
          <a:pPr rtl="1"/>
          <a:endParaRPr lang="fa-IR"/>
        </a:p>
      </dgm:t>
    </dgm:pt>
    <dgm:pt modelId="{3B542740-83AD-49F1-A848-6A1495699549}" type="pres">
      <dgm:prSet presAssocID="{47DA19E4-8764-4CEB-BBCD-61985C7EFB4C}" presName="root2" presStyleCnt="0"/>
      <dgm:spPr/>
    </dgm:pt>
    <dgm:pt modelId="{95FE1CCC-9A60-44C3-9054-FD33AA5AD42B}" type="pres">
      <dgm:prSet presAssocID="{47DA19E4-8764-4CEB-BBCD-61985C7EFB4C}" presName="LevelTwoTextNode" presStyleLbl="node4" presStyleIdx="7" presStyleCnt="44" custScaleY="2288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F40EF4-45BD-4450-99B6-A7A0C8BBA11A}" type="pres">
      <dgm:prSet presAssocID="{47DA19E4-8764-4CEB-BBCD-61985C7EFB4C}" presName="level3hierChild" presStyleCnt="0"/>
      <dgm:spPr/>
    </dgm:pt>
    <dgm:pt modelId="{702A96D9-E471-4E93-973D-D13B906052C6}" type="pres">
      <dgm:prSet presAssocID="{AE5A9BF7-1DB0-494F-9FE7-0748CA216CE2}" presName="conn2-1" presStyleLbl="parChTrans1D4" presStyleIdx="8" presStyleCnt="44"/>
      <dgm:spPr/>
      <dgm:t>
        <a:bodyPr/>
        <a:lstStyle/>
        <a:p>
          <a:pPr rtl="1"/>
          <a:endParaRPr lang="fa-IR"/>
        </a:p>
      </dgm:t>
    </dgm:pt>
    <dgm:pt modelId="{78F6650A-2B5A-4E70-B1C2-C6697D38EF2F}" type="pres">
      <dgm:prSet presAssocID="{AE5A9BF7-1DB0-494F-9FE7-0748CA216CE2}" presName="connTx" presStyleLbl="parChTrans1D4" presStyleIdx="8" presStyleCnt="44"/>
      <dgm:spPr/>
      <dgm:t>
        <a:bodyPr/>
        <a:lstStyle/>
        <a:p>
          <a:pPr rtl="1"/>
          <a:endParaRPr lang="fa-IR"/>
        </a:p>
      </dgm:t>
    </dgm:pt>
    <dgm:pt modelId="{AA14F4E2-4A10-479F-B408-614676254521}" type="pres">
      <dgm:prSet presAssocID="{D081EF18-DBA3-46CD-BD45-D4BD7A73F8BB}" presName="root2" presStyleCnt="0"/>
      <dgm:spPr/>
    </dgm:pt>
    <dgm:pt modelId="{16289939-E581-428B-98E2-F72D9480FCE6}" type="pres">
      <dgm:prSet presAssocID="{D081EF18-DBA3-46CD-BD45-D4BD7A73F8BB}" presName="LevelTwoTextNode" presStyleLbl="node4" presStyleIdx="8" presStyleCnt="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48A303B-D423-4CC4-A095-3E04A83E0237}" type="pres">
      <dgm:prSet presAssocID="{D081EF18-DBA3-46CD-BD45-D4BD7A73F8BB}" presName="level3hierChild" presStyleCnt="0"/>
      <dgm:spPr/>
    </dgm:pt>
    <dgm:pt modelId="{654A478C-CF7A-4ECF-A307-41BE1AE928D9}" type="pres">
      <dgm:prSet presAssocID="{B0A6D7A7-59C3-451A-9D5E-AD5FC0F26118}" presName="conn2-1" presStyleLbl="parChTrans1D4" presStyleIdx="9" presStyleCnt="44"/>
      <dgm:spPr/>
      <dgm:t>
        <a:bodyPr/>
        <a:lstStyle/>
        <a:p>
          <a:pPr rtl="1"/>
          <a:endParaRPr lang="fa-IR"/>
        </a:p>
      </dgm:t>
    </dgm:pt>
    <dgm:pt modelId="{1AC9A01B-0FBD-49ED-8D57-52028A708623}" type="pres">
      <dgm:prSet presAssocID="{B0A6D7A7-59C3-451A-9D5E-AD5FC0F26118}" presName="connTx" presStyleLbl="parChTrans1D4" presStyleIdx="9" presStyleCnt="44"/>
      <dgm:spPr/>
      <dgm:t>
        <a:bodyPr/>
        <a:lstStyle/>
        <a:p>
          <a:pPr rtl="1"/>
          <a:endParaRPr lang="fa-IR"/>
        </a:p>
      </dgm:t>
    </dgm:pt>
    <dgm:pt modelId="{EC1ADC44-765C-43CF-90B2-41B72D801852}" type="pres">
      <dgm:prSet presAssocID="{35462D92-85D6-450C-8F96-266C3091026E}" presName="root2" presStyleCnt="0"/>
      <dgm:spPr/>
    </dgm:pt>
    <dgm:pt modelId="{7FB3EDCF-279E-4043-8A2E-4D80F5B362D4}" type="pres">
      <dgm:prSet presAssocID="{35462D92-85D6-450C-8F96-266C3091026E}" presName="LevelTwoTextNode" presStyleLbl="node4" presStyleIdx="9" presStyleCnt="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C592741-A42E-4533-9153-64198C1B7836}" type="pres">
      <dgm:prSet presAssocID="{35462D92-85D6-450C-8F96-266C3091026E}" presName="level3hierChild" presStyleCnt="0"/>
      <dgm:spPr/>
    </dgm:pt>
    <dgm:pt modelId="{E4AE4AF7-5545-4060-90AA-823B60728327}" type="pres">
      <dgm:prSet presAssocID="{E64FF946-1ECD-4649-9CD2-76620BE58738}" presName="conn2-1" presStyleLbl="parChTrans1D4" presStyleIdx="10" presStyleCnt="44"/>
      <dgm:spPr/>
      <dgm:t>
        <a:bodyPr/>
        <a:lstStyle/>
        <a:p>
          <a:pPr rtl="1"/>
          <a:endParaRPr lang="fa-IR"/>
        </a:p>
      </dgm:t>
    </dgm:pt>
    <dgm:pt modelId="{D3FEA19B-7C94-4D93-9818-B54F94E1FB11}" type="pres">
      <dgm:prSet presAssocID="{E64FF946-1ECD-4649-9CD2-76620BE58738}" presName="connTx" presStyleLbl="parChTrans1D4" presStyleIdx="10" presStyleCnt="44"/>
      <dgm:spPr/>
      <dgm:t>
        <a:bodyPr/>
        <a:lstStyle/>
        <a:p>
          <a:pPr rtl="1"/>
          <a:endParaRPr lang="fa-IR"/>
        </a:p>
      </dgm:t>
    </dgm:pt>
    <dgm:pt modelId="{EE757DEC-9E2C-459F-8D61-476464A3E1AC}" type="pres">
      <dgm:prSet presAssocID="{A794EB03-D0C3-45B6-8525-037B3073021E}" presName="root2" presStyleCnt="0"/>
      <dgm:spPr/>
    </dgm:pt>
    <dgm:pt modelId="{49AA1E2A-53A1-498C-B17C-EF31EEB4E54C}" type="pres">
      <dgm:prSet presAssocID="{A794EB03-D0C3-45B6-8525-037B3073021E}" presName="LevelTwoTextNode" presStyleLbl="node4" presStyleIdx="10" presStyleCnt="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06C697-5538-49BB-BCF3-61701D894BB9}" type="pres">
      <dgm:prSet presAssocID="{A794EB03-D0C3-45B6-8525-037B3073021E}" presName="level3hierChild" presStyleCnt="0"/>
      <dgm:spPr/>
    </dgm:pt>
    <dgm:pt modelId="{2E9BBE63-3E65-4D98-858C-719A0A54C951}" type="pres">
      <dgm:prSet presAssocID="{7039427F-B811-4790-BC27-1E1C86A07AB3}" presName="conn2-1" presStyleLbl="parChTrans1D4" presStyleIdx="11" presStyleCnt="44"/>
      <dgm:spPr/>
      <dgm:t>
        <a:bodyPr/>
        <a:lstStyle/>
        <a:p>
          <a:pPr rtl="1"/>
          <a:endParaRPr lang="fa-IR"/>
        </a:p>
      </dgm:t>
    </dgm:pt>
    <dgm:pt modelId="{6704B487-B20B-45EE-953C-319C3B2F3C93}" type="pres">
      <dgm:prSet presAssocID="{7039427F-B811-4790-BC27-1E1C86A07AB3}" presName="connTx" presStyleLbl="parChTrans1D4" presStyleIdx="11" presStyleCnt="44"/>
      <dgm:spPr/>
      <dgm:t>
        <a:bodyPr/>
        <a:lstStyle/>
        <a:p>
          <a:pPr rtl="1"/>
          <a:endParaRPr lang="fa-IR"/>
        </a:p>
      </dgm:t>
    </dgm:pt>
    <dgm:pt modelId="{527DA79D-B0B0-4F85-B1D7-AB034F2F8EE3}" type="pres">
      <dgm:prSet presAssocID="{69A69ED6-9715-4EE1-8DA0-9EA852D2D86F}" presName="root2" presStyleCnt="0"/>
      <dgm:spPr/>
    </dgm:pt>
    <dgm:pt modelId="{C617BDEF-338B-4536-A8DB-1BCBD552A2E8}" type="pres">
      <dgm:prSet presAssocID="{69A69ED6-9715-4EE1-8DA0-9EA852D2D86F}" presName="LevelTwoTextNode" presStyleLbl="node4" presStyleIdx="11" presStyleCnt="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B686040-1786-430A-B1FA-37E3E8D1A2AF}" type="pres">
      <dgm:prSet presAssocID="{69A69ED6-9715-4EE1-8DA0-9EA852D2D86F}" presName="level3hierChild" presStyleCnt="0"/>
      <dgm:spPr/>
    </dgm:pt>
    <dgm:pt modelId="{DE387730-1D90-40AF-9DE1-1E5B05CE87DB}" type="pres">
      <dgm:prSet presAssocID="{6605595C-6CF8-4AE3-8BF5-325FE49715B1}" presName="conn2-1" presStyleLbl="parChTrans1D4" presStyleIdx="12" presStyleCnt="44"/>
      <dgm:spPr/>
      <dgm:t>
        <a:bodyPr/>
        <a:lstStyle/>
        <a:p>
          <a:pPr rtl="1"/>
          <a:endParaRPr lang="fa-IR"/>
        </a:p>
      </dgm:t>
    </dgm:pt>
    <dgm:pt modelId="{97C06A01-CA5F-40B4-8D8D-006E5524B73F}" type="pres">
      <dgm:prSet presAssocID="{6605595C-6CF8-4AE3-8BF5-325FE49715B1}" presName="connTx" presStyleLbl="parChTrans1D4" presStyleIdx="12" presStyleCnt="44"/>
      <dgm:spPr/>
      <dgm:t>
        <a:bodyPr/>
        <a:lstStyle/>
        <a:p>
          <a:pPr rtl="1"/>
          <a:endParaRPr lang="fa-IR"/>
        </a:p>
      </dgm:t>
    </dgm:pt>
    <dgm:pt modelId="{195BBC5D-5319-4EF5-85FF-E38ED8EB4026}" type="pres">
      <dgm:prSet presAssocID="{0DBB8451-6C31-4B77-A467-DD910F46B424}" presName="root2" presStyleCnt="0"/>
      <dgm:spPr/>
    </dgm:pt>
    <dgm:pt modelId="{6720F27C-55D2-44C8-AECF-0C434AF84FBF}" type="pres">
      <dgm:prSet presAssocID="{0DBB8451-6C31-4B77-A467-DD910F46B424}" presName="LevelTwoTextNode" presStyleLbl="node4" presStyleIdx="12" presStyleCnt="44" custScaleY="2272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98D7FC2-5117-4B3B-9BAE-5017BB00EC3C}" type="pres">
      <dgm:prSet presAssocID="{0DBB8451-6C31-4B77-A467-DD910F46B424}" presName="level3hierChild" presStyleCnt="0"/>
      <dgm:spPr/>
    </dgm:pt>
    <dgm:pt modelId="{D05B96C4-5022-4847-921F-2CBADA6043C5}" type="pres">
      <dgm:prSet presAssocID="{E465276A-E51F-40A7-BB3C-8998761DCAA4}" presName="conn2-1" presStyleLbl="parChTrans1D4" presStyleIdx="13" presStyleCnt="44"/>
      <dgm:spPr/>
      <dgm:t>
        <a:bodyPr/>
        <a:lstStyle/>
        <a:p>
          <a:pPr rtl="1"/>
          <a:endParaRPr lang="fa-IR"/>
        </a:p>
      </dgm:t>
    </dgm:pt>
    <dgm:pt modelId="{73C5CB7A-6AB7-4295-A03E-E5671E7CF733}" type="pres">
      <dgm:prSet presAssocID="{E465276A-E51F-40A7-BB3C-8998761DCAA4}" presName="connTx" presStyleLbl="parChTrans1D4" presStyleIdx="13" presStyleCnt="44"/>
      <dgm:spPr/>
      <dgm:t>
        <a:bodyPr/>
        <a:lstStyle/>
        <a:p>
          <a:pPr rtl="1"/>
          <a:endParaRPr lang="fa-IR"/>
        </a:p>
      </dgm:t>
    </dgm:pt>
    <dgm:pt modelId="{B4DE3A80-7316-4CF8-A5BF-8E1BB8EFC901}" type="pres">
      <dgm:prSet presAssocID="{8421C51D-1197-4E98-97F5-4CFA1AF3B346}" presName="root2" presStyleCnt="0"/>
      <dgm:spPr/>
    </dgm:pt>
    <dgm:pt modelId="{1903427D-9DC0-41EC-82A0-EAD6D168AEFA}" type="pres">
      <dgm:prSet presAssocID="{8421C51D-1197-4E98-97F5-4CFA1AF3B346}" presName="LevelTwoTextNode" presStyleLbl="node4" presStyleIdx="13" presStyleCnt="44" custScaleX="527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FA46AE9-7F83-4B8B-B447-53F73EFDC603}" type="pres">
      <dgm:prSet presAssocID="{8421C51D-1197-4E98-97F5-4CFA1AF3B346}" presName="level3hierChild" presStyleCnt="0"/>
      <dgm:spPr/>
    </dgm:pt>
    <dgm:pt modelId="{A0670A5E-3157-479B-9D30-32FD4AD0D6EE}" type="pres">
      <dgm:prSet presAssocID="{630EA2EF-C6D1-4BD9-B49D-5F996BE53623}" presName="conn2-1" presStyleLbl="parChTrans1D4" presStyleIdx="14" presStyleCnt="44"/>
      <dgm:spPr/>
      <dgm:t>
        <a:bodyPr/>
        <a:lstStyle/>
        <a:p>
          <a:pPr rtl="1"/>
          <a:endParaRPr lang="fa-IR"/>
        </a:p>
      </dgm:t>
    </dgm:pt>
    <dgm:pt modelId="{243F550C-A40F-43FC-AA5D-25B3D7CF02D3}" type="pres">
      <dgm:prSet presAssocID="{630EA2EF-C6D1-4BD9-B49D-5F996BE53623}" presName="connTx" presStyleLbl="parChTrans1D4" presStyleIdx="14" presStyleCnt="44"/>
      <dgm:spPr/>
      <dgm:t>
        <a:bodyPr/>
        <a:lstStyle/>
        <a:p>
          <a:pPr rtl="1"/>
          <a:endParaRPr lang="fa-IR"/>
        </a:p>
      </dgm:t>
    </dgm:pt>
    <dgm:pt modelId="{11E89BCD-B08B-43FE-985F-51F2452CFFEF}" type="pres">
      <dgm:prSet presAssocID="{40D63814-A43C-455B-8C5C-260BE67F0336}" presName="root2" presStyleCnt="0"/>
      <dgm:spPr/>
    </dgm:pt>
    <dgm:pt modelId="{69913A63-42C2-4560-9FD8-12D9D980386C}" type="pres">
      <dgm:prSet presAssocID="{40D63814-A43C-455B-8C5C-260BE67F0336}" presName="LevelTwoTextNode" presStyleLbl="node4" presStyleIdx="14" presStyleCnt="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605E54E-E062-40D8-A109-1031220C25AB}" type="pres">
      <dgm:prSet presAssocID="{40D63814-A43C-455B-8C5C-260BE67F0336}" presName="level3hierChild" presStyleCnt="0"/>
      <dgm:spPr/>
    </dgm:pt>
    <dgm:pt modelId="{F996C7DF-76D0-46A3-8792-AD5C0BEA1D2B}" type="pres">
      <dgm:prSet presAssocID="{356592D0-9050-4034-8CC0-4845EFA3277C}" presName="conn2-1" presStyleLbl="parChTrans1D4" presStyleIdx="15" presStyleCnt="44"/>
      <dgm:spPr/>
      <dgm:t>
        <a:bodyPr/>
        <a:lstStyle/>
        <a:p>
          <a:pPr rtl="1"/>
          <a:endParaRPr lang="fa-IR"/>
        </a:p>
      </dgm:t>
    </dgm:pt>
    <dgm:pt modelId="{E6942228-4072-4E49-9843-E06373A38C34}" type="pres">
      <dgm:prSet presAssocID="{356592D0-9050-4034-8CC0-4845EFA3277C}" presName="connTx" presStyleLbl="parChTrans1D4" presStyleIdx="15" presStyleCnt="44"/>
      <dgm:spPr/>
      <dgm:t>
        <a:bodyPr/>
        <a:lstStyle/>
        <a:p>
          <a:pPr rtl="1"/>
          <a:endParaRPr lang="fa-IR"/>
        </a:p>
      </dgm:t>
    </dgm:pt>
    <dgm:pt modelId="{ABE0DA46-72F4-4440-9BB1-51E6BF930AD0}" type="pres">
      <dgm:prSet presAssocID="{B140FF3D-8C14-425B-BDE8-0B0CD1CB8221}" presName="root2" presStyleCnt="0"/>
      <dgm:spPr/>
    </dgm:pt>
    <dgm:pt modelId="{00F3076F-863B-4B18-947D-A738C4F3D3DB}" type="pres">
      <dgm:prSet presAssocID="{B140FF3D-8C14-425B-BDE8-0B0CD1CB8221}" presName="LevelTwoTextNode" presStyleLbl="node4" presStyleIdx="15" presStyleCnt="44" custScaleX="2197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CD38162-6EE0-4436-9814-AA97DBD1FBCF}" type="pres">
      <dgm:prSet presAssocID="{B140FF3D-8C14-425B-BDE8-0B0CD1CB8221}" presName="level3hierChild" presStyleCnt="0"/>
      <dgm:spPr/>
    </dgm:pt>
    <dgm:pt modelId="{F7799B43-AEF2-44CA-83D3-0E2F7196D3C5}" type="pres">
      <dgm:prSet presAssocID="{2EBB2196-C4CD-410E-87B5-752CABC0AF4E}" presName="conn2-1" presStyleLbl="parChTrans1D4" presStyleIdx="16" presStyleCnt="44"/>
      <dgm:spPr/>
      <dgm:t>
        <a:bodyPr/>
        <a:lstStyle/>
        <a:p>
          <a:pPr rtl="1"/>
          <a:endParaRPr lang="fa-IR"/>
        </a:p>
      </dgm:t>
    </dgm:pt>
    <dgm:pt modelId="{CA168191-D106-44C8-8B7B-3333932425F0}" type="pres">
      <dgm:prSet presAssocID="{2EBB2196-C4CD-410E-87B5-752CABC0AF4E}" presName="connTx" presStyleLbl="parChTrans1D4" presStyleIdx="16" presStyleCnt="44"/>
      <dgm:spPr/>
      <dgm:t>
        <a:bodyPr/>
        <a:lstStyle/>
        <a:p>
          <a:pPr rtl="1"/>
          <a:endParaRPr lang="fa-IR"/>
        </a:p>
      </dgm:t>
    </dgm:pt>
    <dgm:pt modelId="{6DA17EBE-3FDB-447B-8886-33F46A6EA2B9}" type="pres">
      <dgm:prSet presAssocID="{F6E67CE1-6839-48B3-85B0-1C437598D2E3}" presName="root2" presStyleCnt="0"/>
      <dgm:spPr/>
    </dgm:pt>
    <dgm:pt modelId="{B8575165-61E0-443F-9F46-25A19224703F}" type="pres">
      <dgm:prSet presAssocID="{F6E67CE1-6839-48B3-85B0-1C437598D2E3}" presName="LevelTwoTextNode" presStyleLbl="node4" presStyleIdx="16" presStyleCnt="44" custScaleX="219740" custScaleY="1398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BA8DA5B-59B7-455C-8374-F88A5A464129}" type="pres">
      <dgm:prSet presAssocID="{F6E67CE1-6839-48B3-85B0-1C437598D2E3}" presName="level3hierChild" presStyleCnt="0"/>
      <dgm:spPr/>
    </dgm:pt>
    <dgm:pt modelId="{273834BF-F22A-4DD7-89B5-F14FDCC76372}" type="pres">
      <dgm:prSet presAssocID="{D382F421-B85C-49C4-A2C7-1D60B540A724}" presName="conn2-1" presStyleLbl="parChTrans1D4" presStyleIdx="17" presStyleCnt="44"/>
      <dgm:spPr/>
      <dgm:t>
        <a:bodyPr/>
        <a:lstStyle/>
        <a:p>
          <a:pPr rtl="1"/>
          <a:endParaRPr lang="fa-IR"/>
        </a:p>
      </dgm:t>
    </dgm:pt>
    <dgm:pt modelId="{AAD070AD-4F99-436F-B1E8-A5CFC8F7FC5F}" type="pres">
      <dgm:prSet presAssocID="{D382F421-B85C-49C4-A2C7-1D60B540A724}" presName="connTx" presStyleLbl="parChTrans1D4" presStyleIdx="17" presStyleCnt="44"/>
      <dgm:spPr/>
      <dgm:t>
        <a:bodyPr/>
        <a:lstStyle/>
        <a:p>
          <a:pPr rtl="1"/>
          <a:endParaRPr lang="fa-IR"/>
        </a:p>
      </dgm:t>
    </dgm:pt>
    <dgm:pt modelId="{C9336883-AAD5-4DAF-9199-AE01A2606EE5}" type="pres">
      <dgm:prSet presAssocID="{BC9D35AB-5E35-488A-AE9A-0A4AC5FD3C9B}" presName="root2" presStyleCnt="0"/>
      <dgm:spPr/>
    </dgm:pt>
    <dgm:pt modelId="{99BD443F-C404-4F25-98E4-4C71226174E1}" type="pres">
      <dgm:prSet presAssocID="{BC9D35AB-5E35-488A-AE9A-0A4AC5FD3C9B}" presName="LevelTwoTextNode" presStyleLbl="node4" presStyleIdx="17" presStyleCnt="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25852FC-F1FD-4071-8441-53A64F78F002}" type="pres">
      <dgm:prSet presAssocID="{BC9D35AB-5E35-488A-AE9A-0A4AC5FD3C9B}" presName="level3hierChild" presStyleCnt="0"/>
      <dgm:spPr/>
    </dgm:pt>
    <dgm:pt modelId="{FD2C48F4-ED69-4070-9342-EF5FFF97529E}" type="pres">
      <dgm:prSet presAssocID="{F2244DFC-E9CE-4D50-9748-0F7499CF7A00}" presName="conn2-1" presStyleLbl="parChTrans1D4" presStyleIdx="18" presStyleCnt="44"/>
      <dgm:spPr/>
      <dgm:t>
        <a:bodyPr/>
        <a:lstStyle/>
        <a:p>
          <a:pPr rtl="1"/>
          <a:endParaRPr lang="fa-IR"/>
        </a:p>
      </dgm:t>
    </dgm:pt>
    <dgm:pt modelId="{503DC20B-605C-45B5-B43B-ACCB4C55D648}" type="pres">
      <dgm:prSet presAssocID="{F2244DFC-E9CE-4D50-9748-0F7499CF7A00}" presName="connTx" presStyleLbl="parChTrans1D4" presStyleIdx="18" presStyleCnt="44"/>
      <dgm:spPr/>
      <dgm:t>
        <a:bodyPr/>
        <a:lstStyle/>
        <a:p>
          <a:pPr rtl="1"/>
          <a:endParaRPr lang="fa-IR"/>
        </a:p>
      </dgm:t>
    </dgm:pt>
    <dgm:pt modelId="{0802920B-2B40-4D27-A8E0-B15F551EFF59}" type="pres">
      <dgm:prSet presAssocID="{D28D3902-84FB-4D61-86F9-E6185DA7FCA4}" presName="root2" presStyleCnt="0"/>
      <dgm:spPr/>
    </dgm:pt>
    <dgm:pt modelId="{3DBCEE31-7DD5-4BB0-8A78-B84D7E14193B}" type="pres">
      <dgm:prSet presAssocID="{D28D3902-84FB-4D61-86F9-E6185DA7FCA4}" presName="LevelTwoTextNode" presStyleLbl="node4" presStyleIdx="18" presStyleCnt="44" custScaleX="4303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63C05DC-FB1E-4623-AD4B-FBAC149D030F}" type="pres">
      <dgm:prSet presAssocID="{D28D3902-84FB-4D61-86F9-E6185DA7FCA4}" presName="level3hierChild" presStyleCnt="0"/>
      <dgm:spPr/>
    </dgm:pt>
    <dgm:pt modelId="{FB7FB4C0-D107-4A5F-9191-73E443A76BCE}" type="pres">
      <dgm:prSet presAssocID="{A3B02488-5FD5-4F36-84DD-140794F2C653}" presName="conn2-1" presStyleLbl="parChTrans1D4" presStyleIdx="19" presStyleCnt="44"/>
      <dgm:spPr/>
      <dgm:t>
        <a:bodyPr/>
        <a:lstStyle/>
        <a:p>
          <a:pPr rtl="1"/>
          <a:endParaRPr lang="fa-IR"/>
        </a:p>
      </dgm:t>
    </dgm:pt>
    <dgm:pt modelId="{C38BA943-3E14-4EAF-AAE7-A714A5B779BC}" type="pres">
      <dgm:prSet presAssocID="{A3B02488-5FD5-4F36-84DD-140794F2C653}" presName="connTx" presStyleLbl="parChTrans1D4" presStyleIdx="19" presStyleCnt="44"/>
      <dgm:spPr/>
      <dgm:t>
        <a:bodyPr/>
        <a:lstStyle/>
        <a:p>
          <a:pPr rtl="1"/>
          <a:endParaRPr lang="fa-IR"/>
        </a:p>
      </dgm:t>
    </dgm:pt>
    <dgm:pt modelId="{F2F34441-ED16-49AF-8D90-CDB694F622FF}" type="pres">
      <dgm:prSet presAssocID="{6E6B1429-0336-4575-ACF2-3902459BC9C7}" presName="root2" presStyleCnt="0"/>
      <dgm:spPr/>
    </dgm:pt>
    <dgm:pt modelId="{E7137C14-D8DB-4110-A93F-B915FD1FB6C2}" type="pres">
      <dgm:prSet presAssocID="{6E6B1429-0336-4575-ACF2-3902459BC9C7}" presName="LevelTwoTextNode" presStyleLbl="node4" presStyleIdx="19" presStyleCnt="44" custScaleX="1592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D3BFAF-F9B2-441E-9FDD-F11EE8DF5DE7}" type="pres">
      <dgm:prSet presAssocID="{6E6B1429-0336-4575-ACF2-3902459BC9C7}" presName="level3hierChild" presStyleCnt="0"/>
      <dgm:spPr/>
    </dgm:pt>
    <dgm:pt modelId="{50F1B6D6-44DC-4070-A6AE-7D2A0F74EC2A}" type="pres">
      <dgm:prSet presAssocID="{95E1B71B-887C-435B-9416-96780C7E8D36}" presName="conn2-1" presStyleLbl="parChTrans1D4" presStyleIdx="20" presStyleCnt="44"/>
      <dgm:spPr/>
      <dgm:t>
        <a:bodyPr/>
        <a:lstStyle/>
        <a:p>
          <a:pPr rtl="1"/>
          <a:endParaRPr lang="fa-IR"/>
        </a:p>
      </dgm:t>
    </dgm:pt>
    <dgm:pt modelId="{5644076B-2265-4109-AE60-CAA7AF9CB058}" type="pres">
      <dgm:prSet presAssocID="{95E1B71B-887C-435B-9416-96780C7E8D36}" presName="connTx" presStyleLbl="parChTrans1D4" presStyleIdx="20" presStyleCnt="44"/>
      <dgm:spPr/>
      <dgm:t>
        <a:bodyPr/>
        <a:lstStyle/>
        <a:p>
          <a:pPr rtl="1"/>
          <a:endParaRPr lang="fa-IR"/>
        </a:p>
      </dgm:t>
    </dgm:pt>
    <dgm:pt modelId="{55B77511-3BCD-46C5-9079-404D3F04C976}" type="pres">
      <dgm:prSet presAssocID="{0F131D72-B087-4459-B19B-14364A3A3857}" presName="root2" presStyleCnt="0"/>
      <dgm:spPr/>
    </dgm:pt>
    <dgm:pt modelId="{F9DB49F4-EAE4-4617-8A18-5FE4B035AE1A}" type="pres">
      <dgm:prSet presAssocID="{0F131D72-B087-4459-B19B-14364A3A3857}" presName="LevelTwoTextNode" presStyleLbl="node4" presStyleIdx="20" presStyleCnt="44" custScaleX="1592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271E589-6C65-4BA8-87E9-BC8D7BD9FA7D}" type="pres">
      <dgm:prSet presAssocID="{0F131D72-B087-4459-B19B-14364A3A3857}" presName="level3hierChild" presStyleCnt="0"/>
      <dgm:spPr/>
    </dgm:pt>
    <dgm:pt modelId="{22041762-29C7-4D61-9267-A4F5E42AC817}" type="pres">
      <dgm:prSet presAssocID="{F5E83203-5B51-4955-A729-947FBC0D79E3}" presName="conn2-1" presStyleLbl="parChTrans1D4" presStyleIdx="21" presStyleCnt="44"/>
      <dgm:spPr/>
      <dgm:t>
        <a:bodyPr/>
        <a:lstStyle/>
        <a:p>
          <a:pPr rtl="1"/>
          <a:endParaRPr lang="fa-IR"/>
        </a:p>
      </dgm:t>
    </dgm:pt>
    <dgm:pt modelId="{A2EA0A78-A3C0-4F51-86BF-DB508F427D57}" type="pres">
      <dgm:prSet presAssocID="{F5E83203-5B51-4955-A729-947FBC0D79E3}" presName="connTx" presStyleLbl="parChTrans1D4" presStyleIdx="21" presStyleCnt="44"/>
      <dgm:spPr/>
      <dgm:t>
        <a:bodyPr/>
        <a:lstStyle/>
        <a:p>
          <a:pPr rtl="1"/>
          <a:endParaRPr lang="fa-IR"/>
        </a:p>
      </dgm:t>
    </dgm:pt>
    <dgm:pt modelId="{CCB3A632-9758-4FA4-98AE-351A52B2A5B3}" type="pres">
      <dgm:prSet presAssocID="{7EBDBF3A-AA4C-4295-B9E8-4868F12A4264}" presName="root2" presStyleCnt="0"/>
      <dgm:spPr/>
    </dgm:pt>
    <dgm:pt modelId="{9FF372D0-9ED0-4421-B433-E3CB36E937FB}" type="pres">
      <dgm:prSet presAssocID="{7EBDBF3A-AA4C-4295-B9E8-4868F12A4264}" presName="LevelTwoTextNode" presStyleLbl="node4" presStyleIdx="21" presStyleCnt="44" custScaleX="1592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0CC226E-6E88-42CE-9E71-324CD599A51C}" type="pres">
      <dgm:prSet presAssocID="{7EBDBF3A-AA4C-4295-B9E8-4868F12A4264}" presName="level3hierChild" presStyleCnt="0"/>
      <dgm:spPr/>
    </dgm:pt>
    <dgm:pt modelId="{11D05EB7-3502-4052-9A07-8655A08A06B8}" type="pres">
      <dgm:prSet presAssocID="{8F33D4F7-011D-4BF4-AAA4-ECCDFD0B075F}" presName="conn2-1" presStyleLbl="parChTrans1D4" presStyleIdx="22" presStyleCnt="44"/>
      <dgm:spPr/>
      <dgm:t>
        <a:bodyPr/>
        <a:lstStyle/>
        <a:p>
          <a:pPr rtl="1"/>
          <a:endParaRPr lang="fa-IR"/>
        </a:p>
      </dgm:t>
    </dgm:pt>
    <dgm:pt modelId="{1444BC5F-CE31-4D50-A611-43DE6977DAFA}" type="pres">
      <dgm:prSet presAssocID="{8F33D4F7-011D-4BF4-AAA4-ECCDFD0B075F}" presName="connTx" presStyleLbl="parChTrans1D4" presStyleIdx="22" presStyleCnt="44"/>
      <dgm:spPr/>
      <dgm:t>
        <a:bodyPr/>
        <a:lstStyle/>
        <a:p>
          <a:pPr rtl="1"/>
          <a:endParaRPr lang="fa-IR"/>
        </a:p>
      </dgm:t>
    </dgm:pt>
    <dgm:pt modelId="{4E581825-6AF5-4568-B6E8-E836AD79AABA}" type="pres">
      <dgm:prSet presAssocID="{6827F886-422F-4FBC-BC3A-6A075E3A7F16}" presName="root2" presStyleCnt="0"/>
      <dgm:spPr/>
    </dgm:pt>
    <dgm:pt modelId="{1B408CF1-9720-4E8A-8A63-A7B023EBBDA3}" type="pres">
      <dgm:prSet presAssocID="{6827F886-422F-4FBC-BC3A-6A075E3A7F16}" presName="LevelTwoTextNode" presStyleLbl="node4" presStyleIdx="22" presStyleCnt="44" custScaleX="1592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10A326-8440-44AD-86F1-4150B101B8C9}" type="pres">
      <dgm:prSet presAssocID="{6827F886-422F-4FBC-BC3A-6A075E3A7F16}" presName="level3hierChild" presStyleCnt="0"/>
      <dgm:spPr/>
    </dgm:pt>
    <dgm:pt modelId="{C97DE44B-FB7F-4CAA-9D5E-499D86C2BCD4}" type="pres">
      <dgm:prSet presAssocID="{2ADCE913-2CAB-4B39-A85E-B31AA13FF60A}" presName="conn2-1" presStyleLbl="parChTrans1D4" presStyleIdx="23" presStyleCnt="44"/>
      <dgm:spPr/>
      <dgm:t>
        <a:bodyPr/>
        <a:lstStyle/>
        <a:p>
          <a:pPr rtl="1"/>
          <a:endParaRPr lang="fa-IR"/>
        </a:p>
      </dgm:t>
    </dgm:pt>
    <dgm:pt modelId="{0FD6FFAA-E150-4B2E-A5A3-E09A51B7733C}" type="pres">
      <dgm:prSet presAssocID="{2ADCE913-2CAB-4B39-A85E-B31AA13FF60A}" presName="connTx" presStyleLbl="parChTrans1D4" presStyleIdx="23" presStyleCnt="44"/>
      <dgm:spPr/>
      <dgm:t>
        <a:bodyPr/>
        <a:lstStyle/>
        <a:p>
          <a:pPr rtl="1"/>
          <a:endParaRPr lang="fa-IR"/>
        </a:p>
      </dgm:t>
    </dgm:pt>
    <dgm:pt modelId="{D0C5638B-C25E-462C-A25F-486A82E9347A}" type="pres">
      <dgm:prSet presAssocID="{1436ED35-5EF5-4A75-A5BF-32D8FD23E683}" presName="root2" presStyleCnt="0"/>
      <dgm:spPr/>
    </dgm:pt>
    <dgm:pt modelId="{DFA8BF03-C116-4A3C-A6AD-669B07AFB2AB}" type="pres">
      <dgm:prSet presAssocID="{1436ED35-5EF5-4A75-A5BF-32D8FD23E683}" presName="LevelTwoTextNode" presStyleLbl="node4" presStyleIdx="23" presStyleCnt="44" custScaleX="1592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A220810-9510-484D-BCB6-8D2232491C64}" type="pres">
      <dgm:prSet presAssocID="{1436ED35-5EF5-4A75-A5BF-32D8FD23E683}" presName="level3hierChild" presStyleCnt="0"/>
      <dgm:spPr/>
    </dgm:pt>
    <dgm:pt modelId="{75C3EF0B-9CB3-4A1B-8FAE-6C9731FD9134}" type="pres">
      <dgm:prSet presAssocID="{F5CE87DF-1036-4215-8E8B-E32D2418C202}" presName="conn2-1" presStyleLbl="parChTrans1D4" presStyleIdx="24" presStyleCnt="44"/>
      <dgm:spPr/>
      <dgm:t>
        <a:bodyPr/>
        <a:lstStyle/>
        <a:p>
          <a:pPr rtl="1"/>
          <a:endParaRPr lang="fa-IR"/>
        </a:p>
      </dgm:t>
    </dgm:pt>
    <dgm:pt modelId="{9ACB0B36-465E-4426-ABE3-BCCB227FDB8F}" type="pres">
      <dgm:prSet presAssocID="{F5CE87DF-1036-4215-8E8B-E32D2418C202}" presName="connTx" presStyleLbl="parChTrans1D4" presStyleIdx="24" presStyleCnt="44"/>
      <dgm:spPr/>
      <dgm:t>
        <a:bodyPr/>
        <a:lstStyle/>
        <a:p>
          <a:pPr rtl="1"/>
          <a:endParaRPr lang="fa-IR"/>
        </a:p>
      </dgm:t>
    </dgm:pt>
    <dgm:pt modelId="{B3942531-14D2-42D9-A86C-969869E62739}" type="pres">
      <dgm:prSet presAssocID="{53363F11-755E-4B0C-B0FA-15EEAC7A1FBD}" presName="root2" presStyleCnt="0"/>
      <dgm:spPr/>
    </dgm:pt>
    <dgm:pt modelId="{781E9F06-97F9-4CD5-8BAE-C0DBA3F547CD}" type="pres">
      <dgm:prSet presAssocID="{53363F11-755E-4B0C-B0FA-15EEAC7A1FBD}" presName="LevelTwoTextNode" presStyleLbl="node4" presStyleIdx="24" presStyleCnt="44" custScaleX="22228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9655056-E9AF-4233-A766-B54945C1AD69}" type="pres">
      <dgm:prSet presAssocID="{53363F11-755E-4B0C-B0FA-15EEAC7A1FBD}" presName="level3hierChild" presStyleCnt="0"/>
      <dgm:spPr/>
    </dgm:pt>
    <dgm:pt modelId="{DE020D9B-ED20-49AB-819D-E909601C95D6}" type="pres">
      <dgm:prSet presAssocID="{7D4C27FE-48DF-4E0E-A9EB-8821E162F5DB}" presName="conn2-1" presStyleLbl="parChTrans1D4" presStyleIdx="25" presStyleCnt="44"/>
      <dgm:spPr/>
      <dgm:t>
        <a:bodyPr/>
        <a:lstStyle/>
        <a:p>
          <a:pPr rtl="1"/>
          <a:endParaRPr lang="fa-IR"/>
        </a:p>
      </dgm:t>
    </dgm:pt>
    <dgm:pt modelId="{332264AE-7455-46E7-B615-99F78F8ACCF4}" type="pres">
      <dgm:prSet presAssocID="{7D4C27FE-48DF-4E0E-A9EB-8821E162F5DB}" presName="connTx" presStyleLbl="parChTrans1D4" presStyleIdx="25" presStyleCnt="44"/>
      <dgm:spPr/>
      <dgm:t>
        <a:bodyPr/>
        <a:lstStyle/>
        <a:p>
          <a:pPr rtl="1"/>
          <a:endParaRPr lang="fa-IR"/>
        </a:p>
      </dgm:t>
    </dgm:pt>
    <dgm:pt modelId="{BA3D5D5C-A9FB-4803-8925-E978782B62BE}" type="pres">
      <dgm:prSet presAssocID="{A9EE276F-E8FC-4EF0-9E92-0F7E9894BAFE}" presName="root2" presStyleCnt="0"/>
      <dgm:spPr/>
    </dgm:pt>
    <dgm:pt modelId="{E9194DB9-CA5B-49ED-A908-14FA814B0B93}" type="pres">
      <dgm:prSet presAssocID="{A9EE276F-E8FC-4EF0-9E92-0F7E9894BAFE}" presName="LevelTwoTextNode" presStyleLbl="node4" presStyleIdx="25" presStyleCnt="44" custScaleX="186027" custScaleY="1970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27D9DFC-0247-4434-A72A-FA8DCC9A670E}" type="pres">
      <dgm:prSet presAssocID="{A9EE276F-E8FC-4EF0-9E92-0F7E9894BAFE}" presName="level3hierChild" presStyleCnt="0"/>
      <dgm:spPr/>
    </dgm:pt>
    <dgm:pt modelId="{6EB6733B-42F2-4F8F-A0AC-ADDCB0FE6F6A}" type="pres">
      <dgm:prSet presAssocID="{E40B13B6-C9EA-468C-B507-F4DA282BD306}" presName="conn2-1" presStyleLbl="parChTrans1D4" presStyleIdx="26" presStyleCnt="44"/>
      <dgm:spPr/>
      <dgm:t>
        <a:bodyPr/>
        <a:lstStyle/>
        <a:p>
          <a:pPr rtl="1"/>
          <a:endParaRPr lang="fa-IR"/>
        </a:p>
      </dgm:t>
    </dgm:pt>
    <dgm:pt modelId="{0F6B1102-95A0-4EF5-8632-A0769CE59073}" type="pres">
      <dgm:prSet presAssocID="{E40B13B6-C9EA-468C-B507-F4DA282BD306}" presName="connTx" presStyleLbl="parChTrans1D4" presStyleIdx="26" presStyleCnt="44"/>
      <dgm:spPr/>
      <dgm:t>
        <a:bodyPr/>
        <a:lstStyle/>
        <a:p>
          <a:pPr rtl="1"/>
          <a:endParaRPr lang="fa-IR"/>
        </a:p>
      </dgm:t>
    </dgm:pt>
    <dgm:pt modelId="{05F6CE38-8C28-485B-8EB4-6CBAA77E2227}" type="pres">
      <dgm:prSet presAssocID="{5B65957C-DB68-4970-9AA1-9BC1706566F9}" presName="root2" presStyleCnt="0"/>
      <dgm:spPr/>
    </dgm:pt>
    <dgm:pt modelId="{98F5E1DB-BA4B-428B-BCD8-135DD5FD90BA}" type="pres">
      <dgm:prSet presAssocID="{5B65957C-DB68-4970-9AA1-9BC1706566F9}" presName="LevelTwoTextNode" presStyleLbl="node4" presStyleIdx="26" presStyleCnt="44" custScaleX="22228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CE4E181-11C4-474F-BB3A-313604EC45DE}" type="pres">
      <dgm:prSet presAssocID="{5B65957C-DB68-4970-9AA1-9BC1706566F9}" presName="level3hierChild" presStyleCnt="0"/>
      <dgm:spPr/>
    </dgm:pt>
    <dgm:pt modelId="{C9FF2834-D67E-4C70-9A16-1C40A128849D}" type="pres">
      <dgm:prSet presAssocID="{3C1F7165-DC03-48D2-A287-E13A24EF6183}" presName="conn2-1" presStyleLbl="parChTrans1D4" presStyleIdx="27" presStyleCnt="44"/>
      <dgm:spPr/>
      <dgm:t>
        <a:bodyPr/>
        <a:lstStyle/>
        <a:p>
          <a:pPr rtl="1"/>
          <a:endParaRPr lang="fa-IR"/>
        </a:p>
      </dgm:t>
    </dgm:pt>
    <dgm:pt modelId="{9D170F25-6D86-4CF4-A30E-A0780283AAD7}" type="pres">
      <dgm:prSet presAssocID="{3C1F7165-DC03-48D2-A287-E13A24EF6183}" presName="connTx" presStyleLbl="parChTrans1D4" presStyleIdx="27" presStyleCnt="44"/>
      <dgm:spPr/>
      <dgm:t>
        <a:bodyPr/>
        <a:lstStyle/>
        <a:p>
          <a:pPr rtl="1"/>
          <a:endParaRPr lang="fa-IR"/>
        </a:p>
      </dgm:t>
    </dgm:pt>
    <dgm:pt modelId="{F3E2C19A-29A3-4A31-AA47-6132F80DD3C4}" type="pres">
      <dgm:prSet presAssocID="{38356565-BC51-4DDF-A5E9-7547F41F8241}" presName="root2" presStyleCnt="0"/>
      <dgm:spPr/>
    </dgm:pt>
    <dgm:pt modelId="{F4595A60-BBF6-42BC-827D-5301B0B72E6E}" type="pres">
      <dgm:prSet presAssocID="{38356565-BC51-4DDF-A5E9-7547F41F8241}" presName="LevelTwoTextNode" presStyleLbl="node4" presStyleIdx="27" presStyleCnt="44" custScaleX="1860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7A3AA73-FC78-44FD-9277-2BD8CABFEBC3}" type="pres">
      <dgm:prSet presAssocID="{38356565-BC51-4DDF-A5E9-7547F41F8241}" presName="level3hierChild" presStyleCnt="0"/>
      <dgm:spPr/>
    </dgm:pt>
    <dgm:pt modelId="{73EC337A-5ACD-4BBD-93EA-07324A5E32DF}" type="pres">
      <dgm:prSet presAssocID="{E94ECAB7-55E6-4BFC-B6F2-A691ADFF6A4A}" presName="conn2-1" presStyleLbl="parChTrans1D4" presStyleIdx="28" presStyleCnt="44"/>
      <dgm:spPr/>
      <dgm:t>
        <a:bodyPr/>
        <a:lstStyle/>
        <a:p>
          <a:pPr rtl="1"/>
          <a:endParaRPr lang="fa-IR"/>
        </a:p>
      </dgm:t>
    </dgm:pt>
    <dgm:pt modelId="{F50DD6C3-8A2F-49D4-9457-15B81BE0E5EB}" type="pres">
      <dgm:prSet presAssocID="{E94ECAB7-55E6-4BFC-B6F2-A691ADFF6A4A}" presName="connTx" presStyleLbl="parChTrans1D4" presStyleIdx="28" presStyleCnt="44"/>
      <dgm:spPr/>
      <dgm:t>
        <a:bodyPr/>
        <a:lstStyle/>
        <a:p>
          <a:pPr rtl="1"/>
          <a:endParaRPr lang="fa-IR"/>
        </a:p>
      </dgm:t>
    </dgm:pt>
    <dgm:pt modelId="{DF47C518-F968-4C5D-B4F5-1422618BA2ED}" type="pres">
      <dgm:prSet presAssocID="{D66BBA98-4F4D-4FA8-8BBF-38B232DEBEB9}" presName="root2" presStyleCnt="0"/>
      <dgm:spPr/>
    </dgm:pt>
    <dgm:pt modelId="{6B7E7957-1CAA-42CD-8518-64294DCBC667}" type="pres">
      <dgm:prSet presAssocID="{D66BBA98-4F4D-4FA8-8BBF-38B232DEBEB9}" presName="LevelTwoTextNode" presStyleLbl="node4" presStyleIdx="28" presStyleCnt="44" custScaleX="202454" custScaleY="3327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8873A4F-3863-4619-918A-39EF8414A239}" type="pres">
      <dgm:prSet presAssocID="{D66BBA98-4F4D-4FA8-8BBF-38B232DEBEB9}" presName="level3hierChild" presStyleCnt="0"/>
      <dgm:spPr/>
    </dgm:pt>
    <dgm:pt modelId="{31C90DB1-6E46-4030-93EA-9FCD07A7211F}" type="pres">
      <dgm:prSet presAssocID="{AEC5FAEB-2DAF-41D9-A351-2125BC95DD4A}" presName="conn2-1" presStyleLbl="parChTrans1D4" presStyleIdx="29" presStyleCnt="44"/>
      <dgm:spPr/>
      <dgm:t>
        <a:bodyPr/>
        <a:lstStyle/>
        <a:p>
          <a:pPr rtl="1"/>
          <a:endParaRPr lang="fa-IR"/>
        </a:p>
      </dgm:t>
    </dgm:pt>
    <dgm:pt modelId="{CB2292FA-8308-4932-A1C0-B8A2262B31A1}" type="pres">
      <dgm:prSet presAssocID="{AEC5FAEB-2DAF-41D9-A351-2125BC95DD4A}" presName="connTx" presStyleLbl="parChTrans1D4" presStyleIdx="29" presStyleCnt="44"/>
      <dgm:spPr/>
      <dgm:t>
        <a:bodyPr/>
        <a:lstStyle/>
        <a:p>
          <a:pPr rtl="1"/>
          <a:endParaRPr lang="fa-IR"/>
        </a:p>
      </dgm:t>
    </dgm:pt>
    <dgm:pt modelId="{63968B1D-D6D9-49F5-9F85-3F67E2AA462A}" type="pres">
      <dgm:prSet presAssocID="{D737B7B7-2A6E-492D-B005-00C3BAFE8A20}" presName="root2" presStyleCnt="0"/>
      <dgm:spPr/>
    </dgm:pt>
    <dgm:pt modelId="{95679512-4A01-4CFF-AADE-9970BAF93CBF}" type="pres">
      <dgm:prSet presAssocID="{D737B7B7-2A6E-492D-B005-00C3BAFE8A20}" presName="LevelTwoTextNode" presStyleLbl="node4" presStyleIdx="29" presStyleCnt="44" custScaleX="2024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1A7C9A0-2411-49C5-B97A-2523BEB04115}" type="pres">
      <dgm:prSet presAssocID="{D737B7B7-2A6E-492D-B005-00C3BAFE8A20}" presName="level3hierChild" presStyleCnt="0"/>
      <dgm:spPr/>
    </dgm:pt>
    <dgm:pt modelId="{E1CAB4DA-930A-4480-9CBE-014D3DB92689}" type="pres">
      <dgm:prSet presAssocID="{98A9B6F5-B3F7-4A3D-845D-345E5D20C91A}" presName="conn2-1" presStyleLbl="parChTrans1D4" presStyleIdx="30" presStyleCnt="44"/>
      <dgm:spPr/>
      <dgm:t>
        <a:bodyPr/>
        <a:lstStyle/>
        <a:p>
          <a:pPr rtl="1"/>
          <a:endParaRPr lang="fa-IR"/>
        </a:p>
      </dgm:t>
    </dgm:pt>
    <dgm:pt modelId="{E068FFB1-A149-48D2-9CC5-22E540D7F091}" type="pres">
      <dgm:prSet presAssocID="{98A9B6F5-B3F7-4A3D-845D-345E5D20C91A}" presName="connTx" presStyleLbl="parChTrans1D4" presStyleIdx="30" presStyleCnt="44"/>
      <dgm:spPr/>
      <dgm:t>
        <a:bodyPr/>
        <a:lstStyle/>
        <a:p>
          <a:pPr rtl="1"/>
          <a:endParaRPr lang="fa-IR"/>
        </a:p>
      </dgm:t>
    </dgm:pt>
    <dgm:pt modelId="{71C120E2-FE21-44B5-8976-270ED9738C82}" type="pres">
      <dgm:prSet presAssocID="{3EC57D5D-9609-4BC3-8793-6352A4D982DA}" presName="root2" presStyleCnt="0"/>
      <dgm:spPr/>
    </dgm:pt>
    <dgm:pt modelId="{6577A6B5-7BF3-4211-BCFE-AA4C0572EE51}" type="pres">
      <dgm:prSet presAssocID="{3EC57D5D-9609-4BC3-8793-6352A4D982DA}" presName="LevelTwoTextNode" presStyleLbl="node4" presStyleIdx="30" presStyleCnt="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61ED41C-07B7-44CE-860A-AC2167DB24BB}" type="pres">
      <dgm:prSet presAssocID="{3EC57D5D-9609-4BC3-8793-6352A4D982DA}" presName="level3hierChild" presStyleCnt="0"/>
      <dgm:spPr/>
    </dgm:pt>
    <dgm:pt modelId="{416376CB-3A64-4F74-947E-5FD3A8CB8347}" type="pres">
      <dgm:prSet presAssocID="{6AC1E09F-13A3-40D2-824C-E987739700D7}" presName="conn2-1" presStyleLbl="parChTrans1D4" presStyleIdx="31" presStyleCnt="44"/>
      <dgm:spPr/>
      <dgm:t>
        <a:bodyPr/>
        <a:lstStyle/>
        <a:p>
          <a:pPr rtl="1"/>
          <a:endParaRPr lang="fa-IR"/>
        </a:p>
      </dgm:t>
    </dgm:pt>
    <dgm:pt modelId="{B3EDDCFA-DA2B-4AF0-927C-05615C140643}" type="pres">
      <dgm:prSet presAssocID="{6AC1E09F-13A3-40D2-824C-E987739700D7}" presName="connTx" presStyleLbl="parChTrans1D4" presStyleIdx="31" presStyleCnt="44"/>
      <dgm:spPr/>
      <dgm:t>
        <a:bodyPr/>
        <a:lstStyle/>
        <a:p>
          <a:pPr rtl="1"/>
          <a:endParaRPr lang="fa-IR"/>
        </a:p>
      </dgm:t>
    </dgm:pt>
    <dgm:pt modelId="{D412DC06-34F5-4B58-B0C8-DC1072D9D75F}" type="pres">
      <dgm:prSet presAssocID="{227F7AAF-5334-4821-BAC5-586D6258CEE8}" presName="root2" presStyleCnt="0"/>
      <dgm:spPr/>
    </dgm:pt>
    <dgm:pt modelId="{8B0E8F4F-7175-4BEA-8AF1-8809DC1D7396}" type="pres">
      <dgm:prSet presAssocID="{227F7AAF-5334-4821-BAC5-586D6258CEE8}" presName="LevelTwoTextNode" presStyleLbl="node4" presStyleIdx="31" presStyleCnt="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0B6FD07-45D0-440E-A92D-5AC9919BC539}" type="pres">
      <dgm:prSet presAssocID="{227F7AAF-5334-4821-BAC5-586D6258CEE8}" presName="level3hierChild" presStyleCnt="0"/>
      <dgm:spPr/>
    </dgm:pt>
    <dgm:pt modelId="{A4CB5BA9-BD84-4E10-9565-66AFFB4A0B9F}" type="pres">
      <dgm:prSet presAssocID="{4E36A3E2-2C0B-4021-93B5-E0246FCE2D01}" presName="conn2-1" presStyleLbl="parChTrans1D4" presStyleIdx="32" presStyleCnt="44"/>
      <dgm:spPr/>
      <dgm:t>
        <a:bodyPr/>
        <a:lstStyle/>
        <a:p>
          <a:pPr rtl="1"/>
          <a:endParaRPr lang="fa-IR"/>
        </a:p>
      </dgm:t>
    </dgm:pt>
    <dgm:pt modelId="{D8887451-E1EA-46E0-BA54-DD5A8D4F90D8}" type="pres">
      <dgm:prSet presAssocID="{4E36A3E2-2C0B-4021-93B5-E0246FCE2D01}" presName="connTx" presStyleLbl="parChTrans1D4" presStyleIdx="32" presStyleCnt="44"/>
      <dgm:spPr/>
      <dgm:t>
        <a:bodyPr/>
        <a:lstStyle/>
        <a:p>
          <a:pPr rtl="1"/>
          <a:endParaRPr lang="fa-IR"/>
        </a:p>
      </dgm:t>
    </dgm:pt>
    <dgm:pt modelId="{2B6BC9A5-4364-41C4-A604-C439A07F65E4}" type="pres">
      <dgm:prSet presAssocID="{D8135CE2-4432-4A2D-9A41-871B974B56FA}" presName="root2" presStyleCnt="0"/>
      <dgm:spPr/>
    </dgm:pt>
    <dgm:pt modelId="{89088471-D368-4EF7-9528-156EDFF07C1F}" type="pres">
      <dgm:prSet presAssocID="{D8135CE2-4432-4A2D-9A41-871B974B56FA}" presName="LevelTwoTextNode" presStyleLbl="node4" presStyleIdx="32" presStyleCnt="44" custScaleX="22228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29AE871-F9F3-46C0-BB55-303C015ECE61}" type="pres">
      <dgm:prSet presAssocID="{D8135CE2-4432-4A2D-9A41-871B974B56FA}" presName="level3hierChild" presStyleCnt="0"/>
      <dgm:spPr/>
    </dgm:pt>
    <dgm:pt modelId="{482A8009-291F-48F4-BCB3-4114F1F2CBCE}" type="pres">
      <dgm:prSet presAssocID="{E25AECDD-F555-44EA-A664-05247A2BFEFC}" presName="conn2-1" presStyleLbl="parChTrans1D4" presStyleIdx="33" presStyleCnt="44"/>
      <dgm:spPr/>
      <dgm:t>
        <a:bodyPr/>
        <a:lstStyle/>
        <a:p>
          <a:pPr rtl="1"/>
          <a:endParaRPr lang="fa-IR"/>
        </a:p>
      </dgm:t>
    </dgm:pt>
    <dgm:pt modelId="{79929073-6A23-4AB3-96C3-D80F99A8D945}" type="pres">
      <dgm:prSet presAssocID="{E25AECDD-F555-44EA-A664-05247A2BFEFC}" presName="connTx" presStyleLbl="parChTrans1D4" presStyleIdx="33" presStyleCnt="44"/>
      <dgm:spPr/>
      <dgm:t>
        <a:bodyPr/>
        <a:lstStyle/>
        <a:p>
          <a:pPr rtl="1"/>
          <a:endParaRPr lang="fa-IR"/>
        </a:p>
      </dgm:t>
    </dgm:pt>
    <dgm:pt modelId="{5F2E3AA8-45A6-42B8-866C-EE14AF21FE87}" type="pres">
      <dgm:prSet presAssocID="{8C2BDFE6-218E-4472-8845-6EC8BED967EB}" presName="root2" presStyleCnt="0"/>
      <dgm:spPr/>
    </dgm:pt>
    <dgm:pt modelId="{BF74A8AC-90A2-44BD-A54E-1935623F4E2C}" type="pres">
      <dgm:prSet presAssocID="{8C2BDFE6-218E-4472-8845-6EC8BED967EB}" presName="LevelTwoTextNode" presStyleLbl="node4" presStyleIdx="33" presStyleCnt="44" custScaleX="219417" custScaleY="1802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B0824ED-2551-4CDF-AAFB-012916D5467F}" type="pres">
      <dgm:prSet presAssocID="{8C2BDFE6-218E-4472-8845-6EC8BED967EB}" presName="level3hierChild" presStyleCnt="0"/>
      <dgm:spPr/>
    </dgm:pt>
    <dgm:pt modelId="{9481E595-C05D-4092-B483-AA1C5C473823}" type="pres">
      <dgm:prSet presAssocID="{90B8D749-C659-42EE-ABAA-34D2F5FAF346}" presName="conn2-1" presStyleLbl="parChTrans1D4" presStyleIdx="34" presStyleCnt="44"/>
      <dgm:spPr/>
      <dgm:t>
        <a:bodyPr/>
        <a:lstStyle/>
        <a:p>
          <a:pPr rtl="1"/>
          <a:endParaRPr lang="fa-IR"/>
        </a:p>
      </dgm:t>
    </dgm:pt>
    <dgm:pt modelId="{08ECEDF6-827D-4186-ADCA-85C62B5D4E3F}" type="pres">
      <dgm:prSet presAssocID="{90B8D749-C659-42EE-ABAA-34D2F5FAF346}" presName="connTx" presStyleLbl="parChTrans1D4" presStyleIdx="34" presStyleCnt="44"/>
      <dgm:spPr/>
      <dgm:t>
        <a:bodyPr/>
        <a:lstStyle/>
        <a:p>
          <a:pPr rtl="1"/>
          <a:endParaRPr lang="fa-IR"/>
        </a:p>
      </dgm:t>
    </dgm:pt>
    <dgm:pt modelId="{D041E596-997E-47A6-8BFB-6FC12DBC63E6}" type="pres">
      <dgm:prSet presAssocID="{47D8F709-15A8-4EFE-A644-BE45112EB07B}" presName="root2" presStyleCnt="0"/>
      <dgm:spPr/>
    </dgm:pt>
    <dgm:pt modelId="{1558E292-3976-423C-95AD-E2C974D47327}" type="pres">
      <dgm:prSet presAssocID="{47D8F709-15A8-4EFE-A644-BE45112EB07B}" presName="LevelTwoTextNode" presStyleLbl="node4" presStyleIdx="34" presStyleCnt="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3513A27-5E69-4A01-B2C2-7079D58710CE}" type="pres">
      <dgm:prSet presAssocID="{47D8F709-15A8-4EFE-A644-BE45112EB07B}" presName="level3hierChild" presStyleCnt="0"/>
      <dgm:spPr/>
    </dgm:pt>
    <dgm:pt modelId="{424ED8A6-B3F0-45CA-AEC2-92CAE5693836}" type="pres">
      <dgm:prSet presAssocID="{3F7887CF-5B02-4B1F-AB63-217721EA9B24}" presName="conn2-1" presStyleLbl="parChTrans1D4" presStyleIdx="35" presStyleCnt="44"/>
      <dgm:spPr/>
      <dgm:t>
        <a:bodyPr/>
        <a:lstStyle/>
        <a:p>
          <a:pPr rtl="1"/>
          <a:endParaRPr lang="fa-IR"/>
        </a:p>
      </dgm:t>
    </dgm:pt>
    <dgm:pt modelId="{44AB6E5F-1308-4F60-840F-4DEBBB673E3C}" type="pres">
      <dgm:prSet presAssocID="{3F7887CF-5B02-4B1F-AB63-217721EA9B24}" presName="connTx" presStyleLbl="parChTrans1D4" presStyleIdx="35" presStyleCnt="44"/>
      <dgm:spPr/>
      <dgm:t>
        <a:bodyPr/>
        <a:lstStyle/>
        <a:p>
          <a:pPr rtl="1"/>
          <a:endParaRPr lang="fa-IR"/>
        </a:p>
      </dgm:t>
    </dgm:pt>
    <dgm:pt modelId="{903FEFE6-4801-4166-AAD1-3F629D6F84C3}" type="pres">
      <dgm:prSet presAssocID="{389608EB-97CD-4377-B69F-C3DECD0460FD}" presName="root2" presStyleCnt="0"/>
      <dgm:spPr/>
    </dgm:pt>
    <dgm:pt modelId="{EEA69D80-561D-4F73-BE54-6F1326D34DF9}" type="pres">
      <dgm:prSet presAssocID="{389608EB-97CD-4377-B69F-C3DECD0460FD}" presName="LevelTwoTextNode" presStyleLbl="node4" presStyleIdx="35" presStyleCnt="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62D0E78-81E4-4176-83E0-FDCC6EAB308D}" type="pres">
      <dgm:prSet presAssocID="{389608EB-97CD-4377-B69F-C3DECD0460FD}" presName="level3hierChild" presStyleCnt="0"/>
      <dgm:spPr/>
    </dgm:pt>
    <dgm:pt modelId="{7B41119F-4B85-4083-8508-CA2D4EFC401B}" type="pres">
      <dgm:prSet presAssocID="{DDE1532A-5FE9-4D04-BDB4-35AF8BF3E8AC}" presName="conn2-1" presStyleLbl="parChTrans1D4" presStyleIdx="36" presStyleCnt="44"/>
      <dgm:spPr/>
      <dgm:t>
        <a:bodyPr/>
        <a:lstStyle/>
        <a:p>
          <a:pPr rtl="1"/>
          <a:endParaRPr lang="fa-IR"/>
        </a:p>
      </dgm:t>
    </dgm:pt>
    <dgm:pt modelId="{9530ECF1-31BE-49DA-AAA1-B9F3285EEA8B}" type="pres">
      <dgm:prSet presAssocID="{DDE1532A-5FE9-4D04-BDB4-35AF8BF3E8AC}" presName="connTx" presStyleLbl="parChTrans1D4" presStyleIdx="36" presStyleCnt="44"/>
      <dgm:spPr/>
      <dgm:t>
        <a:bodyPr/>
        <a:lstStyle/>
        <a:p>
          <a:pPr rtl="1"/>
          <a:endParaRPr lang="fa-IR"/>
        </a:p>
      </dgm:t>
    </dgm:pt>
    <dgm:pt modelId="{2B87C765-1E34-4E4D-9C35-75876550C7D2}" type="pres">
      <dgm:prSet presAssocID="{019E29C5-C0D5-4FDB-B95C-5635EBE69D67}" presName="root2" presStyleCnt="0"/>
      <dgm:spPr/>
    </dgm:pt>
    <dgm:pt modelId="{EFC0C55A-E986-4BAD-AE14-A925749FE88C}" type="pres">
      <dgm:prSet presAssocID="{019E29C5-C0D5-4FDB-B95C-5635EBE69D67}" presName="LevelTwoTextNode" presStyleLbl="node4" presStyleIdx="36" presStyleCnt="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F1D7B93-C6DA-4F9B-8C68-EB03F3B1C0BF}" type="pres">
      <dgm:prSet presAssocID="{019E29C5-C0D5-4FDB-B95C-5635EBE69D67}" presName="level3hierChild" presStyleCnt="0"/>
      <dgm:spPr/>
    </dgm:pt>
    <dgm:pt modelId="{28503427-4331-499E-807B-3F2B17775389}" type="pres">
      <dgm:prSet presAssocID="{E07CE534-21A6-4FB8-B04E-D0ACCE2F07F2}" presName="conn2-1" presStyleLbl="parChTrans1D4" presStyleIdx="37" presStyleCnt="44"/>
      <dgm:spPr/>
      <dgm:t>
        <a:bodyPr/>
        <a:lstStyle/>
        <a:p>
          <a:pPr rtl="1"/>
          <a:endParaRPr lang="fa-IR"/>
        </a:p>
      </dgm:t>
    </dgm:pt>
    <dgm:pt modelId="{84DB50CB-0B59-403B-A407-86FE879D568B}" type="pres">
      <dgm:prSet presAssocID="{E07CE534-21A6-4FB8-B04E-D0ACCE2F07F2}" presName="connTx" presStyleLbl="parChTrans1D4" presStyleIdx="37" presStyleCnt="44"/>
      <dgm:spPr/>
      <dgm:t>
        <a:bodyPr/>
        <a:lstStyle/>
        <a:p>
          <a:pPr rtl="1"/>
          <a:endParaRPr lang="fa-IR"/>
        </a:p>
      </dgm:t>
    </dgm:pt>
    <dgm:pt modelId="{61EB06DC-5C23-45FE-A95B-034D84DD39CB}" type="pres">
      <dgm:prSet presAssocID="{E36D8AB7-8E01-4176-84C4-6FEE2024B209}" presName="root2" presStyleCnt="0"/>
      <dgm:spPr/>
    </dgm:pt>
    <dgm:pt modelId="{F336EA5A-6CC7-4D2F-AAC8-18C06DE8D908}" type="pres">
      <dgm:prSet presAssocID="{E36D8AB7-8E01-4176-84C4-6FEE2024B209}" presName="LevelTwoTextNode" presStyleLbl="node4" presStyleIdx="37" presStyleCnt="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3B7089-EAF7-4CCC-8926-8A3D751BB6F1}" type="pres">
      <dgm:prSet presAssocID="{E36D8AB7-8E01-4176-84C4-6FEE2024B209}" presName="level3hierChild" presStyleCnt="0"/>
      <dgm:spPr/>
    </dgm:pt>
    <dgm:pt modelId="{D50C7F3D-A103-4CEE-9913-2A368BB3B1D6}" type="pres">
      <dgm:prSet presAssocID="{DA750746-CD5B-47D2-9321-87A00808B95F}" presName="conn2-1" presStyleLbl="parChTrans1D4" presStyleIdx="38" presStyleCnt="44"/>
      <dgm:spPr/>
      <dgm:t>
        <a:bodyPr/>
        <a:lstStyle/>
        <a:p>
          <a:pPr rtl="1"/>
          <a:endParaRPr lang="fa-IR"/>
        </a:p>
      </dgm:t>
    </dgm:pt>
    <dgm:pt modelId="{2C4888C5-63D5-45A4-9090-507793DB4123}" type="pres">
      <dgm:prSet presAssocID="{DA750746-CD5B-47D2-9321-87A00808B95F}" presName="connTx" presStyleLbl="parChTrans1D4" presStyleIdx="38" presStyleCnt="44"/>
      <dgm:spPr/>
      <dgm:t>
        <a:bodyPr/>
        <a:lstStyle/>
        <a:p>
          <a:pPr rtl="1"/>
          <a:endParaRPr lang="fa-IR"/>
        </a:p>
      </dgm:t>
    </dgm:pt>
    <dgm:pt modelId="{D29C75F5-D8AF-484F-9D69-0C4033E81241}" type="pres">
      <dgm:prSet presAssocID="{8D33C016-C07B-4A23-8910-3DED877316CA}" presName="root2" presStyleCnt="0"/>
      <dgm:spPr/>
    </dgm:pt>
    <dgm:pt modelId="{309A18A0-2B92-4E8A-95AA-ABC729D32988}" type="pres">
      <dgm:prSet presAssocID="{8D33C016-C07B-4A23-8910-3DED877316CA}" presName="LevelTwoTextNode" presStyleLbl="node4" presStyleIdx="38" presStyleCnt="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286A6E-E88E-4B3E-80DE-46865BBB1C95}" type="pres">
      <dgm:prSet presAssocID="{8D33C016-C07B-4A23-8910-3DED877316CA}" presName="level3hierChild" presStyleCnt="0"/>
      <dgm:spPr/>
    </dgm:pt>
    <dgm:pt modelId="{AAB1A244-10D2-44E1-A0B7-5ACB65CBC637}" type="pres">
      <dgm:prSet presAssocID="{D028C784-36B9-4FF3-8EC9-2991A3404402}" presName="conn2-1" presStyleLbl="parChTrans1D4" presStyleIdx="39" presStyleCnt="44"/>
      <dgm:spPr/>
      <dgm:t>
        <a:bodyPr/>
        <a:lstStyle/>
        <a:p>
          <a:pPr rtl="1"/>
          <a:endParaRPr lang="fa-IR"/>
        </a:p>
      </dgm:t>
    </dgm:pt>
    <dgm:pt modelId="{7E076AB8-1F06-49D9-9C72-AEC442659BBE}" type="pres">
      <dgm:prSet presAssocID="{D028C784-36B9-4FF3-8EC9-2991A3404402}" presName="connTx" presStyleLbl="parChTrans1D4" presStyleIdx="39" presStyleCnt="44"/>
      <dgm:spPr/>
      <dgm:t>
        <a:bodyPr/>
        <a:lstStyle/>
        <a:p>
          <a:pPr rtl="1"/>
          <a:endParaRPr lang="fa-IR"/>
        </a:p>
      </dgm:t>
    </dgm:pt>
    <dgm:pt modelId="{58821873-53A1-4F90-99CC-F9A08581A50B}" type="pres">
      <dgm:prSet presAssocID="{58651826-5862-4261-A7D8-70585B7CE1F7}" presName="root2" presStyleCnt="0"/>
      <dgm:spPr/>
    </dgm:pt>
    <dgm:pt modelId="{5232F40E-B8AE-4A2A-AC89-9C4BEF96A705}" type="pres">
      <dgm:prSet presAssocID="{58651826-5862-4261-A7D8-70585B7CE1F7}" presName="LevelTwoTextNode" presStyleLbl="node4" presStyleIdx="39" presStyleCnt="44" custScaleX="489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76E5F78-E3D0-4EF0-A7C9-25D0A93E4075}" type="pres">
      <dgm:prSet presAssocID="{58651826-5862-4261-A7D8-70585B7CE1F7}" presName="level3hierChild" presStyleCnt="0"/>
      <dgm:spPr/>
    </dgm:pt>
    <dgm:pt modelId="{FD04E8D4-C0E6-49C0-A492-BC3C7B5C42A5}" type="pres">
      <dgm:prSet presAssocID="{EA11031F-B7CA-4903-9A85-3CA8CE6397DE}" presName="conn2-1" presStyleLbl="parChTrans1D4" presStyleIdx="40" presStyleCnt="44"/>
      <dgm:spPr/>
      <dgm:t>
        <a:bodyPr/>
        <a:lstStyle/>
        <a:p>
          <a:pPr rtl="1"/>
          <a:endParaRPr lang="fa-IR"/>
        </a:p>
      </dgm:t>
    </dgm:pt>
    <dgm:pt modelId="{6D6D2C82-7FC1-4D9F-8EA9-4BAB10CA838B}" type="pres">
      <dgm:prSet presAssocID="{EA11031F-B7CA-4903-9A85-3CA8CE6397DE}" presName="connTx" presStyleLbl="parChTrans1D4" presStyleIdx="40" presStyleCnt="44"/>
      <dgm:spPr/>
      <dgm:t>
        <a:bodyPr/>
        <a:lstStyle/>
        <a:p>
          <a:pPr rtl="1"/>
          <a:endParaRPr lang="fa-IR"/>
        </a:p>
      </dgm:t>
    </dgm:pt>
    <dgm:pt modelId="{DFD755B4-55AA-438E-9B37-CA189E7A3280}" type="pres">
      <dgm:prSet presAssocID="{94332B67-C095-4A95-A82A-5F9B4CD37B8F}" presName="root2" presStyleCnt="0"/>
      <dgm:spPr/>
    </dgm:pt>
    <dgm:pt modelId="{8CD7C00E-EF38-45C2-870F-7E10D6C3FB5C}" type="pres">
      <dgm:prSet presAssocID="{94332B67-C095-4A95-A82A-5F9B4CD37B8F}" presName="LevelTwoTextNode" presStyleLbl="node4" presStyleIdx="40" presStyleCnt="44" custScaleY="1497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5F98FD6-0E51-47A4-BF96-45EA8CD84A78}" type="pres">
      <dgm:prSet presAssocID="{94332B67-C095-4A95-A82A-5F9B4CD37B8F}" presName="level3hierChild" presStyleCnt="0"/>
      <dgm:spPr/>
    </dgm:pt>
    <dgm:pt modelId="{ED0BB8D2-5A03-40AA-B977-83438D350FC5}" type="pres">
      <dgm:prSet presAssocID="{CD7D39F6-D67F-47BF-9095-F781902E9E5B}" presName="conn2-1" presStyleLbl="parChTrans1D4" presStyleIdx="41" presStyleCnt="44"/>
      <dgm:spPr/>
      <dgm:t>
        <a:bodyPr/>
        <a:lstStyle/>
        <a:p>
          <a:pPr rtl="1"/>
          <a:endParaRPr lang="fa-IR"/>
        </a:p>
      </dgm:t>
    </dgm:pt>
    <dgm:pt modelId="{7370D588-C048-48CC-9771-0BF221684D90}" type="pres">
      <dgm:prSet presAssocID="{CD7D39F6-D67F-47BF-9095-F781902E9E5B}" presName="connTx" presStyleLbl="parChTrans1D4" presStyleIdx="41" presStyleCnt="44"/>
      <dgm:spPr/>
      <dgm:t>
        <a:bodyPr/>
        <a:lstStyle/>
        <a:p>
          <a:pPr rtl="1"/>
          <a:endParaRPr lang="fa-IR"/>
        </a:p>
      </dgm:t>
    </dgm:pt>
    <dgm:pt modelId="{B453E2D4-ADAA-453C-B429-5D522E11BC9C}" type="pres">
      <dgm:prSet presAssocID="{00631CBA-7E4F-47F6-92E6-404C3C4C4FC2}" presName="root2" presStyleCnt="0"/>
      <dgm:spPr/>
    </dgm:pt>
    <dgm:pt modelId="{F914C39E-4BD3-4B68-8D37-1C953A7965B5}" type="pres">
      <dgm:prSet presAssocID="{00631CBA-7E4F-47F6-92E6-404C3C4C4FC2}" presName="LevelTwoTextNode" presStyleLbl="node4" presStyleIdx="41" presStyleCnt="44" custScaleY="16472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877D92-91A4-47B8-82D1-F94876120018}" type="pres">
      <dgm:prSet presAssocID="{00631CBA-7E4F-47F6-92E6-404C3C4C4FC2}" presName="level3hierChild" presStyleCnt="0"/>
      <dgm:spPr/>
    </dgm:pt>
    <dgm:pt modelId="{73FCCA8C-BBBB-443D-8041-E243811242E3}" type="pres">
      <dgm:prSet presAssocID="{8473E758-D0A7-48C7-9911-CDF5BCB5A5F6}" presName="conn2-1" presStyleLbl="parChTrans1D4" presStyleIdx="42" presStyleCnt="44"/>
      <dgm:spPr/>
      <dgm:t>
        <a:bodyPr/>
        <a:lstStyle/>
        <a:p>
          <a:pPr rtl="1"/>
          <a:endParaRPr lang="fa-IR"/>
        </a:p>
      </dgm:t>
    </dgm:pt>
    <dgm:pt modelId="{2CBFE957-D16A-472B-8ECE-41F4F486DA4F}" type="pres">
      <dgm:prSet presAssocID="{8473E758-D0A7-48C7-9911-CDF5BCB5A5F6}" presName="connTx" presStyleLbl="parChTrans1D4" presStyleIdx="42" presStyleCnt="44"/>
      <dgm:spPr/>
      <dgm:t>
        <a:bodyPr/>
        <a:lstStyle/>
        <a:p>
          <a:pPr rtl="1"/>
          <a:endParaRPr lang="fa-IR"/>
        </a:p>
      </dgm:t>
    </dgm:pt>
    <dgm:pt modelId="{C5B7DC77-454C-4A5B-8E4D-4AFF8E2E000D}" type="pres">
      <dgm:prSet presAssocID="{138A9E37-3E98-4ADF-BF45-949BCF16AE07}" presName="root2" presStyleCnt="0"/>
      <dgm:spPr/>
    </dgm:pt>
    <dgm:pt modelId="{C8F0FF1B-FBF0-41C2-9AAF-7BB4005B275A}" type="pres">
      <dgm:prSet presAssocID="{138A9E37-3E98-4ADF-BF45-949BCF16AE07}" presName="LevelTwoTextNode" presStyleLbl="node4" presStyleIdx="42" presStyleCnt="44" custScaleY="1497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932FE3F-DCC3-4D97-9C77-A3F86CA04E2B}" type="pres">
      <dgm:prSet presAssocID="{138A9E37-3E98-4ADF-BF45-949BCF16AE07}" presName="level3hierChild" presStyleCnt="0"/>
      <dgm:spPr/>
    </dgm:pt>
    <dgm:pt modelId="{F1323007-9471-4596-A347-4F68795AC922}" type="pres">
      <dgm:prSet presAssocID="{DA340099-C7F4-41E3-87BF-45BE13362BC2}" presName="conn2-1" presStyleLbl="parChTrans1D4" presStyleIdx="43" presStyleCnt="44"/>
      <dgm:spPr/>
      <dgm:t>
        <a:bodyPr/>
        <a:lstStyle/>
        <a:p>
          <a:pPr rtl="1"/>
          <a:endParaRPr lang="fa-IR"/>
        </a:p>
      </dgm:t>
    </dgm:pt>
    <dgm:pt modelId="{8D8CAA1D-413E-4BAE-97E9-A1D963EDB055}" type="pres">
      <dgm:prSet presAssocID="{DA340099-C7F4-41E3-87BF-45BE13362BC2}" presName="connTx" presStyleLbl="parChTrans1D4" presStyleIdx="43" presStyleCnt="44"/>
      <dgm:spPr/>
      <dgm:t>
        <a:bodyPr/>
        <a:lstStyle/>
        <a:p>
          <a:pPr rtl="1"/>
          <a:endParaRPr lang="fa-IR"/>
        </a:p>
      </dgm:t>
    </dgm:pt>
    <dgm:pt modelId="{22DD7D62-30A1-4AAD-B3F7-B304C4F3F044}" type="pres">
      <dgm:prSet presAssocID="{09D6C258-E086-4AB5-B492-9F1136F96620}" presName="root2" presStyleCnt="0"/>
      <dgm:spPr/>
    </dgm:pt>
    <dgm:pt modelId="{AC1BBE3A-9F24-4C8B-80F5-5A1EE6F7DD55}" type="pres">
      <dgm:prSet presAssocID="{09D6C258-E086-4AB5-B492-9F1136F96620}" presName="LevelTwoTextNode" presStyleLbl="node4" presStyleIdx="43" presStyleCnt="44" custScaleY="1497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CB3006F-EB0F-404B-93F7-1596EC4C5230}" type="pres">
      <dgm:prSet presAssocID="{09D6C258-E086-4AB5-B492-9F1136F96620}" presName="level3hierChild" presStyleCnt="0"/>
      <dgm:spPr/>
    </dgm:pt>
  </dgm:ptLst>
  <dgm:cxnLst>
    <dgm:cxn modelId="{03D0A0D9-1B9D-4F05-9BF3-CFA0281BA902}" type="presOf" srcId="{356592D0-9050-4034-8CC0-4845EFA3277C}" destId="{F996C7DF-76D0-46A3-8792-AD5C0BEA1D2B}" srcOrd="0" destOrd="0" presId="urn:microsoft.com/office/officeart/2008/layout/HorizontalMultiLevelHierarchy"/>
    <dgm:cxn modelId="{89E4832F-29C0-45CF-B82F-7872B6C9A433}" type="presOf" srcId="{E64FF946-1ECD-4649-9CD2-76620BE58738}" destId="{E4AE4AF7-5545-4060-90AA-823B60728327}" srcOrd="0" destOrd="0" presId="urn:microsoft.com/office/officeart/2008/layout/HorizontalMultiLevelHierarchy"/>
    <dgm:cxn modelId="{2B8E4AE0-3274-4974-99F1-FB5B2855D328}" type="presOf" srcId="{90B8D749-C659-42EE-ABAA-34D2F5FAF346}" destId="{08ECEDF6-827D-4186-ADCA-85C62B5D4E3F}" srcOrd="1" destOrd="0" presId="urn:microsoft.com/office/officeart/2008/layout/HorizontalMultiLevelHierarchy"/>
    <dgm:cxn modelId="{2B7448FD-0141-45B4-B802-F865CAAFD40F}" type="presOf" srcId="{5E3025F2-2808-4EE0-BF8A-876BF21DF405}" destId="{A8976B0C-95A9-4FE2-9AB1-75C706D75A67}" srcOrd="1" destOrd="0" presId="urn:microsoft.com/office/officeart/2008/layout/HorizontalMultiLevelHierarchy"/>
    <dgm:cxn modelId="{C404BD6D-3624-4CFC-9472-026F3211A0A7}" type="presOf" srcId="{00631CBA-7E4F-47F6-92E6-404C3C4C4FC2}" destId="{F914C39E-4BD3-4B68-8D37-1C953A7965B5}" srcOrd="0" destOrd="0" presId="urn:microsoft.com/office/officeart/2008/layout/HorizontalMultiLevelHierarchy"/>
    <dgm:cxn modelId="{26299B3F-E9A5-4337-BB5D-5DD9F0937E7C}" srcId="{A7AF0BCD-6D40-4118-A2E3-D08314BF7588}" destId="{380CBA6D-91E3-441C-BEA0-D0D39AA7767B}" srcOrd="0" destOrd="0" parTransId="{F044CFE0-03F1-4649-9C13-FB4EE06C3563}" sibTransId="{42DE59C5-3D5A-4594-B526-F61A6B0FD123}"/>
    <dgm:cxn modelId="{F117483A-BB56-47B3-B27A-EC78EC693C7C}" srcId="{53363F11-755E-4B0C-B0FA-15EEAC7A1FBD}" destId="{A9EE276F-E8FC-4EF0-9E92-0F7E9894BAFE}" srcOrd="0" destOrd="0" parTransId="{7D4C27FE-48DF-4E0E-A9EB-8821E162F5DB}" sibTransId="{9BAC9819-021D-47BA-B3F2-E567BC0240D4}"/>
    <dgm:cxn modelId="{37805A77-95B9-462C-BED4-783D8317705E}" type="presOf" srcId="{A7AF0BCD-6D40-4118-A2E3-D08314BF7588}" destId="{89AA6A6E-C8FA-4753-A986-31936AE1B195}" srcOrd="0" destOrd="0" presId="urn:microsoft.com/office/officeart/2008/layout/HorizontalMultiLevelHierarchy"/>
    <dgm:cxn modelId="{1594C26B-D193-47B4-B802-FDB56534574D}" type="presOf" srcId="{A794EB03-D0C3-45B6-8525-037B3073021E}" destId="{49AA1E2A-53A1-498C-B17C-EF31EEB4E54C}" srcOrd="0" destOrd="0" presId="urn:microsoft.com/office/officeart/2008/layout/HorizontalMultiLevelHierarchy"/>
    <dgm:cxn modelId="{CC90B7CC-9B58-425C-AB51-FF9312A5BA75}" srcId="{D82AAF4A-3A20-4F35-AF78-DC19C9FDB2D8}" destId="{09E16515-6F1C-41F3-A4B1-D3B4673A2F11}" srcOrd="0" destOrd="0" parTransId="{3C46EBB4-C22E-4615-82B0-6441F12FD71E}" sibTransId="{E9320692-3F64-4CFC-A643-7EB6D575892E}"/>
    <dgm:cxn modelId="{A0010994-D55C-4F39-9321-F270A6B5DD77}" type="presOf" srcId="{B0A6D7A7-59C3-451A-9D5E-AD5FC0F26118}" destId="{654A478C-CF7A-4ECF-A307-41BE1AE928D9}" srcOrd="0" destOrd="0" presId="urn:microsoft.com/office/officeart/2008/layout/HorizontalMultiLevelHierarchy"/>
    <dgm:cxn modelId="{A9355FE1-F408-4844-9E1A-603647166E93}" type="presOf" srcId="{3F7887CF-5B02-4B1F-AB63-217721EA9B24}" destId="{424ED8A6-B3F0-45CA-AEC2-92CAE5693836}" srcOrd="0" destOrd="0" presId="urn:microsoft.com/office/officeart/2008/layout/HorizontalMultiLevelHierarchy"/>
    <dgm:cxn modelId="{DD5D0C34-7B1B-4126-90E6-2AB6854D30AB}" srcId="{94332B67-C095-4A95-A82A-5F9B4CD37B8F}" destId="{00631CBA-7E4F-47F6-92E6-404C3C4C4FC2}" srcOrd="0" destOrd="0" parTransId="{CD7D39F6-D67F-47BF-9095-F781902E9E5B}" sibTransId="{969F214E-CFE9-4728-B6D1-B0895870525C}"/>
    <dgm:cxn modelId="{6EFFBCDB-31FE-4D2A-A614-75DA32FFD251}" type="presOf" srcId="{008BBD05-3F92-4CF7-9897-4711BF10BF90}" destId="{6E85B47E-7E15-40DE-839E-3E4651CAD741}" srcOrd="0" destOrd="0" presId="urn:microsoft.com/office/officeart/2008/layout/HorizontalMultiLevelHierarchy"/>
    <dgm:cxn modelId="{1DBE7EDE-F660-4D31-B531-8DDB3851B4CE}" type="presOf" srcId="{0F131D72-B087-4459-B19B-14364A3A3857}" destId="{F9DB49F4-EAE4-4617-8A18-5FE4B035AE1A}" srcOrd="0" destOrd="0" presId="urn:microsoft.com/office/officeart/2008/layout/HorizontalMultiLevelHierarchy"/>
    <dgm:cxn modelId="{9BAA2820-FF22-4297-BF5A-70394B8B3A66}" srcId="{BC9D35AB-5E35-488A-AE9A-0A4AC5FD3C9B}" destId="{5B65957C-DB68-4970-9AA1-9BC1706566F9}" srcOrd="2" destOrd="0" parTransId="{E40B13B6-C9EA-468C-B507-F4DA282BD306}" sibTransId="{9621146D-4A0A-454E-8CDE-8C33E9C92A9D}"/>
    <dgm:cxn modelId="{198C6EE4-9941-46EF-9C9B-F8143ED27606}" type="presOf" srcId="{630EA2EF-C6D1-4BD9-B49D-5F996BE53623}" destId="{243F550C-A40F-43FC-AA5D-25B3D7CF02D3}" srcOrd="1" destOrd="0" presId="urn:microsoft.com/office/officeart/2008/layout/HorizontalMultiLevelHierarchy"/>
    <dgm:cxn modelId="{7BB0A7C0-E3CC-41A6-93D0-52F8D024D243}" type="presOf" srcId="{3F7887CF-5B02-4B1F-AB63-217721EA9B24}" destId="{44AB6E5F-1308-4F60-840F-4DEBBB673E3C}" srcOrd="1" destOrd="0" presId="urn:microsoft.com/office/officeart/2008/layout/HorizontalMultiLevelHierarchy"/>
    <dgm:cxn modelId="{E3EB250D-0DE1-425E-B53E-3F7F0821689A}" type="presOf" srcId="{3C1F7165-DC03-48D2-A287-E13A24EF6183}" destId="{C9FF2834-D67E-4C70-9A16-1C40A128849D}" srcOrd="0" destOrd="0" presId="urn:microsoft.com/office/officeart/2008/layout/HorizontalMultiLevelHierarchy"/>
    <dgm:cxn modelId="{8B67E32C-839C-4A3F-9D2A-83DB4F4E88E1}" srcId="{D82AAF4A-3A20-4F35-AF78-DC19C9FDB2D8}" destId="{CBFF5B65-D391-4CBF-9B59-BFF21A8C5F70}" srcOrd="1" destOrd="0" parTransId="{3AC9EDA7-38C5-41BC-86AF-4A49B5BDA976}" sibTransId="{361780AD-9C3D-4859-967E-0A2F891A7BAA}"/>
    <dgm:cxn modelId="{0321B780-2A6C-4902-A404-0E16696ECE59}" type="presOf" srcId="{F5CE87DF-1036-4215-8E8B-E32D2418C202}" destId="{75C3EF0B-9CB3-4A1B-8FAE-6C9731FD9134}" srcOrd="0" destOrd="0" presId="urn:microsoft.com/office/officeart/2008/layout/HorizontalMultiLevelHierarchy"/>
    <dgm:cxn modelId="{D13662E0-5A6C-4197-A6D3-8671C98D394E}" type="presOf" srcId="{2ADCE913-2CAB-4B39-A85E-B31AA13FF60A}" destId="{C97DE44B-FB7F-4CAA-9D5E-499D86C2BCD4}" srcOrd="0" destOrd="0" presId="urn:microsoft.com/office/officeart/2008/layout/HorizontalMultiLevelHierarchy"/>
    <dgm:cxn modelId="{158C6369-F6D1-40DA-A084-D96A13D32FC5}" type="presOf" srcId="{AEC5FAEB-2DAF-41D9-A351-2125BC95DD4A}" destId="{31C90DB1-6E46-4030-93EA-9FCD07A7211F}" srcOrd="0" destOrd="0" presId="urn:microsoft.com/office/officeart/2008/layout/HorizontalMultiLevelHierarchy"/>
    <dgm:cxn modelId="{14F5BFDF-FEEA-4D28-912B-7B18D9C3685D}" type="presOf" srcId="{356592D0-9050-4034-8CC0-4845EFA3277C}" destId="{E6942228-4072-4E49-9843-E06373A38C34}" srcOrd="1" destOrd="0" presId="urn:microsoft.com/office/officeart/2008/layout/HorizontalMultiLevelHierarchy"/>
    <dgm:cxn modelId="{FE10E90D-8B19-4018-9BB2-242D08EFE31F}" type="presOf" srcId="{D8135CE2-4432-4A2D-9A41-871B974B56FA}" destId="{89088471-D368-4EF7-9528-156EDFF07C1F}" srcOrd="0" destOrd="0" presId="urn:microsoft.com/office/officeart/2008/layout/HorizontalMultiLevelHierarchy"/>
    <dgm:cxn modelId="{74E8A99E-0F60-4B6E-AE60-E409C09EA49A}" type="presOf" srcId="{F044CFE0-03F1-4649-9C13-FB4EE06C3563}" destId="{960F9421-68E5-4B9A-BD0C-1FCBA9B9E134}" srcOrd="0" destOrd="0" presId="urn:microsoft.com/office/officeart/2008/layout/HorizontalMultiLevelHierarchy"/>
    <dgm:cxn modelId="{A37169D8-343F-4F8B-8866-B8392362EAD0}" srcId="{8421C51D-1197-4E98-97F5-4CFA1AF3B346}" destId="{40D63814-A43C-455B-8C5C-260BE67F0336}" srcOrd="0" destOrd="0" parTransId="{630EA2EF-C6D1-4BD9-B49D-5F996BE53623}" sibTransId="{D25B42B3-1749-47D2-937B-212599CE618A}"/>
    <dgm:cxn modelId="{FA568645-6AF0-4F50-85CC-EDBA78475982}" type="presOf" srcId="{7039427F-B811-4790-BC27-1E1C86A07AB3}" destId="{2E9BBE63-3E65-4D98-858C-719A0A54C951}" srcOrd="0" destOrd="0" presId="urn:microsoft.com/office/officeart/2008/layout/HorizontalMultiLevelHierarchy"/>
    <dgm:cxn modelId="{AA5E7AD0-E9CA-4D1C-B09F-8BA9D3707469}" type="presOf" srcId="{D081EF18-DBA3-46CD-BD45-D4BD7A73F8BB}" destId="{16289939-E581-428B-98E2-F72D9480FCE6}" srcOrd="0" destOrd="0" presId="urn:microsoft.com/office/officeart/2008/layout/HorizontalMultiLevelHierarchy"/>
    <dgm:cxn modelId="{FD1EF951-CE41-4CE0-B864-98EBAF666CFA}" type="presOf" srcId="{95E1B71B-887C-435B-9416-96780C7E8D36}" destId="{5644076B-2265-4109-AE60-CAA7AF9CB058}" srcOrd="1" destOrd="0" presId="urn:microsoft.com/office/officeart/2008/layout/HorizontalMultiLevelHierarchy"/>
    <dgm:cxn modelId="{F45C2F78-A696-4430-AFB0-BC798AC9DEB3}" type="presOf" srcId="{E07CE534-21A6-4FB8-B04E-D0ACCE2F07F2}" destId="{84DB50CB-0B59-403B-A407-86FE879D568B}" srcOrd="1" destOrd="0" presId="urn:microsoft.com/office/officeart/2008/layout/HorizontalMultiLevelHierarchy"/>
    <dgm:cxn modelId="{8750F007-91F2-41D8-B294-12FE971A9DD8}" type="presOf" srcId="{53363F11-755E-4B0C-B0FA-15EEAC7A1FBD}" destId="{781E9F06-97F9-4CD5-8BAE-C0DBA3F547CD}" srcOrd="0" destOrd="0" presId="urn:microsoft.com/office/officeart/2008/layout/HorizontalMultiLevelHierarchy"/>
    <dgm:cxn modelId="{9BFD5D33-6B6A-4420-8541-58CEC2726E98}" type="presOf" srcId="{35462D92-85D6-450C-8F96-266C3091026E}" destId="{7FB3EDCF-279E-4043-8A2E-4D80F5B362D4}" srcOrd="0" destOrd="0" presId="urn:microsoft.com/office/officeart/2008/layout/HorizontalMultiLevelHierarchy"/>
    <dgm:cxn modelId="{CFAE1E02-BD57-4E61-AA1C-7A48AF756B59}" srcId="{019E29C5-C0D5-4FDB-B95C-5635EBE69D67}" destId="{E36D8AB7-8E01-4176-84C4-6FEE2024B209}" srcOrd="0" destOrd="0" parTransId="{E07CE534-21A6-4FB8-B04E-D0ACCE2F07F2}" sibTransId="{51F2C8E9-DA31-4AC3-9456-90D54E743293}"/>
    <dgm:cxn modelId="{24236A39-5C4B-446F-88CD-B7A87FAE408D}" type="presOf" srcId="{7AE64D5A-210E-4682-9F72-9E011D2BD6AE}" destId="{F6FF0E4B-E9BB-4B18-8985-769FF0ABC904}" srcOrd="0" destOrd="0" presId="urn:microsoft.com/office/officeart/2008/layout/HorizontalMultiLevelHierarchy"/>
    <dgm:cxn modelId="{535A97FE-DB3B-43BE-B6EF-2D5EE2C12CEB}" srcId="{D28D3902-84FB-4D61-86F9-E6185DA7FCA4}" destId="{6E6B1429-0336-4575-ACF2-3902459BC9C7}" srcOrd="0" destOrd="0" parTransId="{A3B02488-5FD5-4F36-84DD-140794F2C653}" sibTransId="{3F9446AD-484C-42F7-9F57-D2231FEFB33E}"/>
    <dgm:cxn modelId="{D17F55CA-9FE6-4AC9-8C9A-B3FAEA87269B}" srcId="{B1128A34-EE8D-4F7F-8127-6668F13CBA4C}" destId="{8421C51D-1197-4E98-97F5-4CFA1AF3B346}" srcOrd="1" destOrd="0" parTransId="{E465276A-E51F-40A7-BB3C-8998761DCAA4}" sibTransId="{DF1BE162-EF4A-4927-9823-91969F15BB58}"/>
    <dgm:cxn modelId="{A92BE3FD-148E-4084-8C2C-EFE63C453104}" type="presOf" srcId="{1436ED35-5EF5-4A75-A5BF-32D8FD23E683}" destId="{DFA8BF03-C116-4A3C-A6AD-669B07AFB2AB}" srcOrd="0" destOrd="0" presId="urn:microsoft.com/office/officeart/2008/layout/HorizontalMultiLevelHierarchy"/>
    <dgm:cxn modelId="{0E9411ED-8B16-421A-8E6B-B40F4BEAABD3}" type="presOf" srcId="{DA750746-CD5B-47D2-9321-87A00808B95F}" destId="{2C4888C5-63D5-45A4-9090-507793DB4123}" srcOrd="1" destOrd="0" presId="urn:microsoft.com/office/officeart/2008/layout/HorizontalMultiLevelHierarchy"/>
    <dgm:cxn modelId="{EF521110-4BAD-4DB8-8266-E73BABD8BB96}" type="presOf" srcId="{E25AECDD-F555-44EA-A664-05247A2BFEFC}" destId="{482A8009-291F-48F4-BCB3-4114F1F2CBCE}" srcOrd="0" destOrd="0" presId="urn:microsoft.com/office/officeart/2008/layout/HorizontalMultiLevelHierarchy"/>
    <dgm:cxn modelId="{C8EEAA8D-C980-412F-825C-0ACC168B7C02}" type="presOf" srcId="{8A69A709-4360-4B8F-8DD5-E4F00E081608}" destId="{FB080089-6827-439C-BE54-5770CB13790F}" srcOrd="0" destOrd="0" presId="urn:microsoft.com/office/officeart/2008/layout/HorizontalMultiLevelHierarchy"/>
    <dgm:cxn modelId="{43D505BE-523A-438D-B0A1-2209910BC4AD}" type="presOf" srcId="{380CBA6D-91E3-441C-BEA0-D0D39AA7767B}" destId="{F4C78EAB-4267-4CB1-BF3D-0F2B2F461E94}" srcOrd="0" destOrd="0" presId="urn:microsoft.com/office/officeart/2008/layout/HorizontalMultiLevelHierarchy"/>
    <dgm:cxn modelId="{C46E60AA-4631-434A-AA69-55D6487BC64C}" type="presOf" srcId="{7AE64D5A-210E-4682-9F72-9E011D2BD6AE}" destId="{D23142A0-6407-416C-85F7-B11D98CA8151}" srcOrd="1" destOrd="0" presId="urn:microsoft.com/office/officeart/2008/layout/HorizontalMultiLevelHierarchy"/>
    <dgm:cxn modelId="{45543FBF-8B1F-4C3B-ABF3-B76C4E3111F6}" type="presOf" srcId="{E94ECAB7-55E6-4BFC-B6F2-A691ADFF6A4A}" destId="{73EC337A-5ACD-4BBD-93EA-07324A5E32DF}" srcOrd="0" destOrd="0" presId="urn:microsoft.com/office/officeart/2008/layout/HorizontalMultiLevelHierarchy"/>
    <dgm:cxn modelId="{9BB73F22-14A3-4603-85ED-A5818BF90C8C}" type="presOf" srcId="{8F33D4F7-011D-4BF4-AAA4-ECCDFD0B075F}" destId="{11D05EB7-3502-4052-9A07-8655A08A06B8}" srcOrd="0" destOrd="0" presId="urn:microsoft.com/office/officeart/2008/layout/HorizontalMultiLevelHierarchy"/>
    <dgm:cxn modelId="{16C82879-3F42-4A83-B0D4-94F3F0BC1898}" type="presOf" srcId="{CE2DA911-ABBD-4BC8-B429-DD0D900165FB}" destId="{EBA76CFC-814A-4D12-9085-F30717616F66}" srcOrd="0" destOrd="0" presId="urn:microsoft.com/office/officeart/2008/layout/HorizontalMultiLevelHierarchy"/>
    <dgm:cxn modelId="{238E0F54-08F3-4DEC-8851-77C0016D7807}" type="presOf" srcId="{227F7AAF-5334-4821-BAC5-586D6258CEE8}" destId="{8B0E8F4F-7175-4BEA-8AF1-8809DC1D7396}" srcOrd="0" destOrd="0" presId="urn:microsoft.com/office/officeart/2008/layout/HorizontalMultiLevelHierarchy"/>
    <dgm:cxn modelId="{7FDBA3A4-7791-4646-BB18-364BE8D74C4B}" srcId="{7967AEB5-54E4-4610-AD6A-A6CC4D83E2A1}" destId="{3EC57D5D-9609-4BC3-8793-6352A4D982DA}" srcOrd="1" destOrd="0" parTransId="{98A9B6F5-B3F7-4A3D-845D-345E5D20C91A}" sibTransId="{4915335F-BAC0-4533-B7DF-FE96ED8A1FF1}"/>
    <dgm:cxn modelId="{35EEF746-980E-4BBA-988E-24A805A85016}" srcId="{40D63814-A43C-455B-8C5C-260BE67F0336}" destId="{F6E67CE1-6839-48B3-85B0-1C437598D2E3}" srcOrd="1" destOrd="0" parTransId="{2EBB2196-C4CD-410E-87B5-752CABC0AF4E}" sibTransId="{A31CA3D6-51B5-46FB-8D65-0ACC00F629B7}"/>
    <dgm:cxn modelId="{B65DE6DD-1FA6-4702-9C5F-F0C28E5A7A8A}" srcId="{138A9E37-3E98-4ADF-BF45-949BCF16AE07}" destId="{09D6C258-E086-4AB5-B492-9F1136F96620}" srcOrd="0" destOrd="0" parTransId="{DA340099-C7F4-41E3-87BF-45BE13362BC2}" sibTransId="{C8428C9C-3C0C-48E1-BDAB-AD91CF0498C7}"/>
    <dgm:cxn modelId="{CC08258E-2465-4E9D-AD27-9EC59248C1DB}" type="presOf" srcId="{2EBB2196-C4CD-410E-87B5-752CABC0AF4E}" destId="{CA168191-D106-44C8-8B7B-3333932425F0}" srcOrd="1" destOrd="0" presId="urn:microsoft.com/office/officeart/2008/layout/HorizontalMultiLevelHierarchy"/>
    <dgm:cxn modelId="{60EA2591-F458-4507-8E42-D4FE45642A30}" type="presOf" srcId="{D382F421-B85C-49C4-A2C7-1D60B540A724}" destId="{AAD070AD-4F99-436F-B1E8-A5CFC8F7FC5F}" srcOrd="1" destOrd="0" presId="urn:microsoft.com/office/officeart/2008/layout/HorizontalMultiLevelHierarchy"/>
    <dgm:cxn modelId="{73DB57BF-A937-4DF0-9054-474C3182F882}" srcId="{47DA19E4-8764-4CEB-BBCD-61985C7EFB4C}" destId="{69A69ED6-9715-4EE1-8DA0-9EA852D2D86F}" srcOrd="2" destOrd="0" parTransId="{7039427F-B811-4790-BC27-1E1C86A07AB3}" sibTransId="{4B87BFA8-8AA9-4BDE-AFE5-DFC448F55A4A}"/>
    <dgm:cxn modelId="{40514B78-5AA5-450B-B8FA-44E9D4CF6077}" type="presOf" srcId="{B0A6D7A7-59C3-451A-9D5E-AD5FC0F26118}" destId="{1AC9A01B-0FBD-49ED-8D57-52028A708623}" srcOrd="1" destOrd="0" presId="urn:microsoft.com/office/officeart/2008/layout/HorizontalMultiLevelHierarchy"/>
    <dgm:cxn modelId="{614976FD-A679-40FD-92D8-5957C3626F27}" type="presOf" srcId="{F836E52A-ED4F-48D3-93C8-0CF6BBC72EDD}" destId="{372D5AD3-C81A-436A-A1EE-0A8AF713764E}" srcOrd="0" destOrd="0" presId="urn:microsoft.com/office/officeart/2008/layout/HorizontalMultiLevelHierarchy"/>
    <dgm:cxn modelId="{F614A348-75F2-43FB-892B-9D90DACE25E0}" type="presOf" srcId="{606CC27B-A7D2-46B6-86C4-6AE957DC28C5}" destId="{73B6CD0E-566A-45EF-A065-2CA44A513F63}" srcOrd="0" destOrd="0" presId="urn:microsoft.com/office/officeart/2008/layout/HorizontalMultiLevelHierarchy"/>
    <dgm:cxn modelId="{E248CAF9-5E7A-49CD-9A58-73E28E8253AC}" type="presOf" srcId="{E07CE534-21A6-4FB8-B04E-D0ACCE2F07F2}" destId="{28503427-4331-499E-807B-3F2B17775389}" srcOrd="0" destOrd="0" presId="urn:microsoft.com/office/officeart/2008/layout/HorizontalMultiLevelHierarchy"/>
    <dgm:cxn modelId="{057C80D7-34D0-4EE9-8798-AA2940420267}" type="presOf" srcId="{38356565-BC51-4DDF-A5E9-7547F41F8241}" destId="{F4595A60-BBF6-42BC-827D-5301B0B72E6E}" srcOrd="0" destOrd="0" presId="urn:microsoft.com/office/officeart/2008/layout/HorizontalMultiLevelHierarchy"/>
    <dgm:cxn modelId="{B6C7DC74-C450-4C12-88AE-D5155EAEABC0}" type="presOf" srcId="{6827F886-422F-4FBC-BC3A-6A075E3A7F16}" destId="{1B408CF1-9720-4E8A-8A63-A7B023EBBDA3}" srcOrd="0" destOrd="0" presId="urn:microsoft.com/office/officeart/2008/layout/HorizontalMultiLevelHierarchy"/>
    <dgm:cxn modelId="{25187470-52C6-4D11-AF17-158803DA2B59}" type="presOf" srcId="{3AC9EDA7-38C5-41BC-86AF-4A49B5BDA976}" destId="{EE7A9C06-1622-4B8F-B388-AAA3386964B8}" srcOrd="0" destOrd="0" presId="urn:microsoft.com/office/officeart/2008/layout/HorizontalMultiLevelHierarchy"/>
    <dgm:cxn modelId="{94D08C04-0A7D-402D-9B16-0D535271AE14}" srcId="{58651826-5862-4261-A7D8-70585B7CE1F7}" destId="{138A9E37-3E98-4ADF-BF45-949BCF16AE07}" srcOrd="1" destOrd="0" parTransId="{8473E758-D0A7-48C7-9911-CDF5BCB5A5F6}" sibTransId="{77C06DAA-1B80-47DF-A154-EF96322D33D0}"/>
    <dgm:cxn modelId="{5A5BA24D-3FA0-4778-B5E7-7604696F42E2}" type="presOf" srcId="{DB8BA432-B942-46B0-85F7-F244AC220A4C}" destId="{6A272BA1-E167-427C-AF45-086FEC30E0CA}" srcOrd="1" destOrd="0" presId="urn:microsoft.com/office/officeart/2008/layout/HorizontalMultiLevelHierarchy"/>
    <dgm:cxn modelId="{1BA0E5E5-E5F4-4C22-8CCA-DCD8032DA936}" srcId="{47DA19E4-8764-4CEB-BBCD-61985C7EFB4C}" destId="{D081EF18-DBA3-46CD-BD45-D4BD7A73F8BB}" srcOrd="0" destOrd="0" parTransId="{AE5A9BF7-1DB0-494F-9FE7-0748CA216CE2}" sibTransId="{3C567259-FC9F-4FF9-8709-FA10C924AB98}"/>
    <dgm:cxn modelId="{CAE7C349-3163-446F-8CD8-D3711CA60D7C}" srcId="{58651826-5862-4261-A7D8-70585B7CE1F7}" destId="{94332B67-C095-4A95-A82A-5F9B4CD37B8F}" srcOrd="0" destOrd="0" parTransId="{EA11031F-B7CA-4903-9A85-3CA8CE6397DE}" sibTransId="{B2A9BDBE-7E5F-424B-90FA-BA0143C5A115}"/>
    <dgm:cxn modelId="{BDF59F7F-78ED-40A4-9045-BB89A5185C3C}" srcId="{47D8F709-15A8-4EFE-A644-BE45112EB07B}" destId="{389608EB-97CD-4377-B69F-C3DECD0460FD}" srcOrd="0" destOrd="0" parTransId="{3F7887CF-5B02-4B1F-AB63-217721EA9B24}" sibTransId="{B439B3DC-4C13-4279-B2D5-DB4065FC9EED}"/>
    <dgm:cxn modelId="{6B5C7D0A-A7A1-4614-A8E2-581A276AE812}" type="presOf" srcId="{8D33C016-C07B-4A23-8910-3DED877316CA}" destId="{309A18A0-2B92-4E8A-95AA-ABC729D32988}" srcOrd="0" destOrd="0" presId="urn:microsoft.com/office/officeart/2008/layout/HorizontalMultiLevelHierarchy"/>
    <dgm:cxn modelId="{BF33BAA5-DA72-43B8-919F-4F51EEE53F1A}" type="presOf" srcId="{88042838-4529-42C0-8AEC-F98ECEEB3454}" destId="{784EBCD7-D39E-476B-9C70-CFA235A9CA7E}" srcOrd="0" destOrd="0" presId="urn:microsoft.com/office/officeart/2008/layout/HorizontalMultiLevelHierarchy"/>
    <dgm:cxn modelId="{0499CC1E-588C-4C05-B8E0-B8BD6DBEDE93}" type="presOf" srcId="{8473E758-D0A7-48C7-9911-CDF5BCB5A5F6}" destId="{2CBFE957-D16A-472B-8ECE-41F4F486DA4F}" srcOrd="1" destOrd="0" presId="urn:microsoft.com/office/officeart/2008/layout/HorizontalMultiLevelHierarchy"/>
    <dgm:cxn modelId="{AE431981-AA5D-4102-8CF5-CA129A5355FD}" type="presOf" srcId="{DB8BA432-B942-46B0-85F7-F244AC220A4C}" destId="{996A522E-33F9-43EA-87CD-BA63840CD205}" srcOrd="0" destOrd="0" presId="urn:microsoft.com/office/officeart/2008/layout/HorizontalMultiLevelHierarchy"/>
    <dgm:cxn modelId="{500D0C87-F0ED-417E-9172-E51DC3EFCE38}" srcId="{3EC57D5D-9609-4BC3-8793-6352A4D982DA}" destId="{47D8F709-15A8-4EFE-A644-BE45112EB07B}" srcOrd="1" destOrd="0" parTransId="{90B8D749-C659-42EE-ABAA-34D2F5FAF346}" sibTransId="{9EFD4506-7447-44E4-992E-575ED6F4A629}"/>
    <dgm:cxn modelId="{D1F12C82-F60F-438D-9605-979759699E56}" srcId="{D081EF18-DBA3-46CD-BD45-D4BD7A73F8BB}" destId="{35462D92-85D6-450C-8F96-266C3091026E}" srcOrd="0" destOrd="0" parTransId="{B0A6D7A7-59C3-451A-9D5E-AD5FC0F26118}" sibTransId="{C02FCDCB-9A6E-409D-9933-160FC6ECA65F}"/>
    <dgm:cxn modelId="{D6F1B4C4-3438-48F6-A43E-2D3F7F4DE874}" type="presOf" srcId="{6478E5DA-A596-4597-A477-557791C626F5}" destId="{B37683F4-6DC3-417B-B0FE-71B2C4BD0FB3}" srcOrd="1" destOrd="0" presId="urn:microsoft.com/office/officeart/2008/layout/HorizontalMultiLevelHierarchy"/>
    <dgm:cxn modelId="{A4AC3088-087C-47CD-BEE1-E35A86B0140D}" type="presOf" srcId="{3C46EBB4-C22E-4615-82B0-6441F12FD71E}" destId="{482FC297-797A-4EE6-A68A-EE48083BD354}" srcOrd="1" destOrd="0" presId="urn:microsoft.com/office/officeart/2008/layout/HorizontalMultiLevelHierarchy"/>
    <dgm:cxn modelId="{78F42639-44F4-4EC7-9E27-6F055725D734}" type="presOf" srcId="{630EA2EF-C6D1-4BD9-B49D-5F996BE53623}" destId="{A0670A5E-3157-479B-9D30-32FD4AD0D6EE}" srcOrd="0" destOrd="0" presId="urn:microsoft.com/office/officeart/2008/layout/HorizontalMultiLevelHierarchy"/>
    <dgm:cxn modelId="{F2C5D372-B156-4712-BFD3-0851A4A58386}" type="presOf" srcId="{35D7A6C0-F271-4634-B19F-596C7AC3FB5E}" destId="{F1E87DFE-2DEE-4719-9A50-B8FBEA302237}" srcOrd="1" destOrd="0" presId="urn:microsoft.com/office/officeart/2008/layout/HorizontalMultiLevelHierarchy"/>
    <dgm:cxn modelId="{AAF8874C-DCF9-4E9E-8AB4-C10145946D86}" srcId="{389608EB-97CD-4377-B69F-C3DECD0460FD}" destId="{019E29C5-C0D5-4FDB-B95C-5635EBE69D67}" srcOrd="0" destOrd="0" parTransId="{DDE1532A-5FE9-4D04-BDB4-35AF8BF3E8AC}" sibTransId="{4F0D3F4E-537B-45A4-A935-49B0A90C87A4}"/>
    <dgm:cxn modelId="{3CCA65B7-E28E-4A34-B3BB-A6F38FC476BA}" type="presOf" srcId="{E40B13B6-C9EA-468C-B507-F4DA282BD306}" destId="{0F6B1102-95A0-4EF5-8632-A0769CE59073}" srcOrd="1" destOrd="0" presId="urn:microsoft.com/office/officeart/2008/layout/HorizontalMultiLevelHierarchy"/>
    <dgm:cxn modelId="{7B639CD9-B184-4865-B282-8CFF0977FA83}" srcId="{B4885326-AF55-48E0-9105-9443B167DE04}" destId="{CE2DA911-ABBD-4BC8-B429-DD0D900165FB}" srcOrd="0" destOrd="0" parTransId="{7AE64D5A-210E-4682-9F72-9E011D2BD6AE}" sibTransId="{13093FD0-BDA0-46E9-AF55-99EB3CBC01FE}"/>
    <dgm:cxn modelId="{014FDAEF-A5DA-49D0-9AD6-84FB30769E62}" type="presOf" srcId="{AE5A9BF7-1DB0-494F-9FE7-0748CA216CE2}" destId="{78F6650A-2B5A-4E70-B1C2-C6697D38EF2F}" srcOrd="1" destOrd="0" presId="urn:microsoft.com/office/officeart/2008/layout/HorizontalMultiLevelHierarchy"/>
    <dgm:cxn modelId="{98B9800B-E832-46DD-946E-0A877FA23F71}" type="presOf" srcId="{7EBDBF3A-AA4C-4295-B9E8-4868F12A4264}" destId="{9FF372D0-9ED0-4421-B433-E3CB36E937FB}" srcOrd="0" destOrd="0" presId="urn:microsoft.com/office/officeart/2008/layout/HorizontalMultiLevelHierarchy"/>
    <dgm:cxn modelId="{E1182210-D52E-4459-AC79-681086B693BA}" type="presOf" srcId="{B140FF3D-8C14-425B-BDE8-0B0CD1CB8221}" destId="{00F3076F-863B-4B18-947D-A738C4F3D3DB}" srcOrd="0" destOrd="0" presId="urn:microsoft.com/office/officeart/2008/layout/HorizontalMultiLevelHierarchy"/>
    <dgm:cxn modelId="{F1B68F10-1587-4B61-9AC6-F41554D0B678}" type="presOf" srcId="{58651826-5862-4261-A7D8-70585B7CE1F7}" destId="{5232F40E-B8AE-4A2A-AC89-9C4BEF96A705}" srcOrd="0" destOrd="0" presId="urn:microsoft.com/office/officeart/2008/layout/HorizontalMultiLevelHierarchy"/>
    <dgm:cxn modelId="{6FDE8DC6-298A-4266-8C16-2804CC07921E}" type="presOf" srcId="{40D63814-A43C-455B-8C5C-260BE67F0336}" destId="{69913A63-42C2-4560-9FD8-12D9D980386C}" srcOrd="0" destOrd="0" presId="urn:microsoft.com/office/officeart/2008/layout/HorizontalMultiLevelHierarchy"/>
    <dgm:cxn modelId="{7CEB3A5D-53C9-4337-B138-62296D80AE2D}" srcId="{227F7AAF-5334-4821-BAC5-586D6258CEE8}" destId="{8C2BDFE6-218E-4472-8845-6EC8BED967EB}" srcOrd="1" destOrd="0" parTransId="{E25AECDD-F555-44EA-A664-05247A2BFEFC}" sibTransId="{D025998F-A185-4C9B-B929-E9500CABA29F}"/>
    <dgm:cxn modelId="{EEF11C1B-C7A1-4960-9EA6-435342925F71}" type="presOf" srcId="{F2244DFC-E9CE-4D50-9748-0F7499CF7A00}" destId="{FD2C48F4-ED69-4070-9342-EF5FFF97529E}" srcOrd="0" destOrd="0" presId="urn:microsoft.com/office/officeart/2008/layout/HorizontalMultiLevelHierarchy"/>
    <dgm:cxn modelId="{3F205ADF-06DD-4ADC-8DB1-2E14EE794A68}" type="presOf" srcId="{E25AECDD-F555-44EA-A664-05247A2BFEFC}" destId="{79929073-6A23-4AB3-96C3-D80F99A8D945}" srcOrd="1" destOrd="0" presId="urn:microsoft.com/office/officeart/2008/layout/HorizontalMultiLevelHierarchy"/>
    <dgm:cxn modelId="{6A36DA1E-28D0-4E23-A4E2-6F1B37EA522B}" srcId="{A5D2E9C7-9974-4966-98AD-B1EF9F8C6041}" destId="{A7AF0BCD-6D40-4118-A2E3-D08314BF7588}" srcOrd="0" destOrd="0" parTransId="{5E3025F2-2808-4EE0-BF8A-876BF21DF405}" sibTransId="{A9C4CBD3-69AC-484A-A9FD-9F4C1881C75B}"/>
    <dgm:cxn modelId="{5901493B-CDCD-4393-B32F-E53109302B34}" type="presOf" srcId="{64FC1A1A-B4DD-469D-8893-3C6A28D70D3E}" destId="{643F6858-0DC7-4A81-93F0-EABEEFF3A87A}" srcOrd="1" destOrd="0" presId="urn:microsoft.com/office/officeart/2008/layout/HorizontalMultiLevelHierarchy"/>
    <dgm:cxn modelId="{76CD99C3-DEB1-4C44-888E-6DFD3C946ED9}" srcId="{3EC57D5D-9609-4BC3-8793-6352A4D982DA}" destId="{227F7AAF-5334-4821-BAC5-586D6258CEE8}" srcOrd="0" destOrd="0" parTransId="{6AC1E09F-13A3-40D2-824C-E987739700D7}" sibTransId="{47A3F71A-8B47-41B4-B1DE-A9394DBD7D84}"/>
    <dgm:cxn modelId="{C064158D-0A6F-4ABA-9246-EA8E6D663E96}" type="presOf" srcId="{757D5C70-3FAD-4ABF-914D-AD339FF66E75}" destId="{FD517388-F146-4757-8F30-B83D4813B421}" srcOrd="0" destOrd="0" presId="urn:microsoft.com/office/officeart/2008/layout/HorizontalMultiLevelHierarchy"/>
    <dgm:cxn modelId="{F70E25F6-FE37-4B6F-BBFE-ED159B4D2487}" type="presOf" srcId="{3C46EBB4-C22E-4615-82B0-6441F12FD71E}" destId="{6442DC59-FC71-4B30-B29D-1E1CF5D9873E}" srcOrd="0" destOrd="0" presId="urn:microsoft.com/office/officeart/2008/layout/HorizontalMultiLevelHierarchy"/>
    <dgm:cxn modelId="{5B72086A-BAD6-44BA-93A2-F347B2D2363F}" type="presOf" srcId="{BD1B894E-E757-46C9-86C1-9E4BB8BCC1EA}" destId="{DFA64ADA-87ED-4D9E-AD9E-A14C2A7D8A76}" srcOrd="0" destOrd="0" presId="urn:microsoft.com/office/officeart/2008/layout/HorizontalMultiLevelHierarchy"/>
    <dgm:cxn modelId="{71CB8E47-C1F3-40E8-974B-F534AA9AB7FD}" srcId="{40D63814-A43C-455B-8C5C-260BE67F0336}" destId="{B140FF3D-8C14-425B-BDE8-0B0CD1CB8221}" srcOrd="0" destOrd="0" parTransId="{356592D0-9050-4034-8CC0-4845EFA3277C}" sibTransId="{BCD62689-94C8-451C-94A3-A595A319E7F3}"/>
    <dgm:cxn modelId="{E18E9CA2-418E-4C3A-8215-8B86C9ABF923}" srcId="{CBFF5B65-D391-4CBF-9B59-BFF21A8C5F70}" destId="{7967AEB5-54E4-4610-AD6A-A6CC4D83E2A1}" srcOrd="1" destOrd="0" parTransId="{DB8BA432-B942-46B0-85F7-F244AC220A4C}" sibTransId="{1A1035CA-9FB7-4F7B-8E1C-3F7C7B271D36}"/>
    <dgm:cxn modelId="{1309A27E-D879-41D5-B5BC-6682A402FB20}" type="presOf" srcId="{87C119D5-0707-4FD6-A0D3-839B744BB3BF}" destId="{E8B2A017-1E20-4C96-95E4-4B02F53D3712}" srcOrd="1" destOrd="0" presId="urn:microsoft.com/office/officeart/2008/layout/HorizontalMultiLevelHierarchy"/>
    <dgm:cxn modelId="{D0DD3521-36C7-4344-B0ED-28F28460C1A0}" type="presOf" srcId="{DA340099-C7F4-41E3-87BF-45BE13362BC2}" destId="{8D8CAA1D-413E-4BAE-97E9-A1D963EDB055}" srcOrd="1" destOrd="0" presId="urn:microsoft.com/office/officeart/2008/layout/HorizontalMultiLevelHierarchy"/>
    <dgm:cxn modelId="{51542A45-1FE2-4026-A917-CAE0A90BBC20}" type="presOf" srcId="{47D8F709-15A8-4EFE-A644-BE45112EB07B}" destId="{1558E292-3976-423C-95AD-E2C974D47327}" srcOrd="0" destOrd="0" presId="urn:microsoft.com/office/officeart/2008/layout/HorizontalMultiLevelHierarchy"/>
    <dgm:cxn modelId="{11A3A244-E6F0-4B72-A19D-E5616791804A}" srcId="{47DA19E4-8764-4CEB-BBCD-61985C7EFB4C}" destId="{A794EB03-D0C3-45B6-8525-037B3073021E}" srcOrd="1" destOrd="0" parTransId="{E64FF946-1ECD-4649-9CD2-76620BE58738}" sibTransId="{69542294-3E52-4FA0-A448-AD6D054677CF}"/>
    <dgm:cxn modelId="{025EC430-E479-428A-89FA-7B9F36076720}" type="presOf" srcId="{A9EE276F-E8FC-4EF0-9E92-0F7E9894BAFE}" destId="{E9194DB9-CA5B-49ED-A908-14FA814B0B93}" srcOrd="0" destOrd="0" presId="urn:microsoft.com/office/officeart/2008/layout/HorizontalMultiLevelHierarchy"/>
    <dgm:cxn modelId="{726219F5-A1D4-415D-85D0-D17C04330177}" srcId="{69A69ED6-9715-4EE1-8DA0-9EA852D2D86F}" destId="{0DBB8451-6C31-4B77-A467-DD910F46B424}" srcOrd="0" destOrd="0" parTransId="{6605595C-6CF8-4AE3-8BF5-325FE49715B1}" sibTransId="{58DE0CA2-2AFF-4A20-8A47-E7B3E4B46572}"/>
    <dgm:cxn modelId="{C30D0090-E5EB-4B4E-A9FE-76AE7DD7374E}" type="presOf" srcId="{87C119D5-0707-4FD6-A0D3-839B744BB3BF}" destId="{4619F175-9DC1-4918-BBE3-20BF27FF5C71}" srcOrd="0" destOrd="0" presId="urn:microsoft.com/office/officeart/2008/layout/HorizontalMultiLevelHierarchy"/>
    <dgm:cxn modelId="{5B8A8DA9-5AFD-4EA7-9BAF-2532B8FE9C4B}" type="presOf" srcId="{3AC9EDA7-38C5-41BC-86AF-4A49B5BDA976}" destId="{CD6420F0-B2DA-4014-A474-F397A525F6F1}" srcOrd="1" destOrd="0" presId="urn:microsoft.com/office/officeart/2008/layout/HorizontalMultiLevelHierarchy"/>
    <dgm:cxn modelId="{2F5567DC-AE8F-4A70-A049-28D72A9F5B8B}" srcId="{E36D8AB7-8E01-4176-84C4-6FEE2024B209}" destId="{8D33C016-C07B-4A23-8910-3DED877316CA}" srcOrd="0" destOrd="0" parTransId="{DA750746-CD5B-47D2-9321-87A00808B95F}" sibTransId="{E107B504-6216-4107-BD5C-DB2EFA1376F5}"/>
    <dgm:cxn modelId="{A3692E3E-5502-4B0E-867B-9F662D947A1B}" type="presOf" srcId="{94332B67-C095-4A95-A82A-5F9B4CD37B8F}" destId="{8CD7C00E-EF38-45C2-870F-7E10D6C3FB5C}" srcOrd="0" destOrd="0" presId="urn:microsoft.com/office/officeart/2008/layout/HorizontalMultiLevelHierarchy"/>
    <dgm:cxn modelId="{A31F22D8-B0C1-4AC2-918F-52F851F1D1B1}" type="presOf" srcId="{E40B13B6-C9EA-468C-B507-F4DA282BD306}" destId="{6EB6733B-42F2-4F8F-A0AC-ADDCB0FE6F6A}" srcOrd="0" destOrd="0" presId="urn:microsoft.com/office/officeart/2008/layout/HorizontalMultiLevelHierarchy"/>
    <dgm:cxn modelId="{F02BD583-6EEA-4253-B9EE-2F9337E106FD}" type="presOf" srcId="{BC9D35AB-5E35-488A-AE9A-0A4AC5FD3C9B}" destId="{99BD443F-C404-4F25-98E4-4C71226174E1}" srcOrd="0" destOrd="0" presId="urn:microsoft.com/office/officeart/2008/layout/HorizontalMultiLevelHierarchy"/>
    <dgm:cxn modelId="{A617534C-8F71-4787-89CF-F617A492DEE6}" srcId="{D28D3902-84FB-4D61-86F9-E6185DA7FCA4}" destId="{7EBDBF3A-AA4C-4295-B9E8-4868F12A4264}" srcOrd="2" destOrd="0" parTransId="{F5E83203-5B51-4955-A729-947FBC0D79E3}" sibTransId="{17ECF474-D7BD-404E-AFE4-E88E65F57F37}"/>
    <dgm:cxn modelId="{5DDF28E2-AC19-493E-9A56-1330499B4A5F}" type="presOf" srcId="{F836E52A-ED4F-48D3-93C8-0CF6BBC72EDD}" destId="{5F831225-B8C8-40E1-91C8-7DBAE30C22D6}" srcOrd="1" destOrd="0" presId="urn:microsoft.com/office/officeart/2008/layout/HorizontalMultiLevelHierarchy"/>
    <dgm:cxn modelId="{D7482B71-E3D4-4AC2-B954-182583BB5369}" type="presOf" srcId="{64FC1A1A-B4DD-469D-8893-3C6A28D70D3E}" destId="{FD9BBBC1-284A-4B31-B1C9-BEC83610913F}" srcOrd="0" destOrd="0" presId="urn:microsoft.com/office/officeart/2008/layout/HorizontalMultiLevelHierarchy"/>
    <dgm:cxn modelId="{AAEAF95F-C6CE-4FFB-ADD1-D0FB14E90CD8}" srcId="{E36D8AB7-8E01-4176-84C4-6FEE2024B209}" destId="{58651826-5862-4261-A7D8-70585B7CE1F7}" srcOrd="1" destOrd="0" parTransId="{D028C784-36B9-4FF3-8EC9-2991A3404402}" sibTransId="{9D07F15B-B698-4EF7-BC4A-2B19E9B79656}"/>
    <dgm:cxn modelId="{8CE282D8-EC2A-4CED-B3B4-71886EDFB2F5}" srcId="{BC9D35AB-5E35-488A-AE9A-0A4AC5FD3C9B}" destId="{D28D3902-84FB-4D61-86F9-E6185DA7FCA4}" srcOrd="0" destOrd="0" parTransId="{F2244DFC-E9CE-4D50-9748-0F7499CF7A00}" sibTransId="{90F70266-DBF3-4368-9E91-36C1BB7BD5D1}"/>
    <dgm:cxn modelId="{F87F78B2-3158-499F-845B-66356AB01CE4}" type="presOf" srcId="{533B4A24-9320-40B6-AC96-D55707D706D9}" destId="{D1C9659B-EA6B-41E8-BF3B-0E2B72843852}" srcOrd="1" destOrd="0" presId="urn:microsoft.com/office/officeart/2008/layout/HorizontalMultiLevelHierarchy"/>
    <dgm:cxn modelId="{F4A7EEF7-5017-4BCC-B677-F6F608480C61}" srcId="{38356565-BC51-4DDF-A5E9-7547F41F8241}" destId="{D66BBA98-4F4D-4FA8-8BBF-38B232DEBEB9}" srcOrd="0" destOrd="0" parTransId="{E94ECAB7-55E6-4BFC-B6F2-A691ADFF6A4A}" sibTransId="{FD4694BD-2000-4CC7-B9BB-D143DE9FDBBC}"/>
    <dgm:cxn modelId="{817C6C57-63B8-4D68-A807-AEE5B77DF842}" type="presOf" srcId="{6605595C-6CF8-4AE3-8BF5-325FE49715B1}" destId="{DE387730-1D90-40AF-9DE1-1E5B05CE87DB}" srcOrd="0" destOrd="0" presId="urn:microsoft.com/office/officeart/2008/layout/HorizontalMultiLevelHierarchy"/>
    <dgm:cxn modelId="{E4E68B85-98D0-49FC-962B-ECAD3FF7F16C}" type="presOf" srcId="{3EC57D5D-9609-4BC3-8793-6352A4D982DA}" destId="{6577A6B5-7BF3-4211-BCFE-AA4C0572EE51}" srcOrd="0" destOrd="0" presId="urn:microsoft.com/office/officeart/2008/layout/HorizontalMultiLevelHierarchy"/>
    <dgm:cxn modelId="{17D19288-19DA-41B1-B318-191B8AB9AFFA}" type="presOf" srcId="{4E36A3E2-2C0B-4021-93B5-E0246FCE2D01}" destId="{A4CB5BA9-BD84-4E10-9565-66AFFB4A0B9F}" srcOrd="0" destOrd="0" presId="urn:microsoft.com/office/officeart/2008/layout/HorizontalMultiLevelHierarchy"/>
    <dgm:cxn modelId="{455C89E9-C7CF-474D-9C28-AA9F9B6046C7}" type="presOf" srcId="{98A9B6F5-B3F7-4A3D-845D-345E5D20C91A}" destId="{E068FFB1-A149-48D2-9CC5-22E540D7F091}" srcOrd="1" destOrd="0" presId="urn:microsoft.com/office/officeart/2008/layout/HorizontalMultiLevelHierarchy"/>
    <dgm:cxn modelId="{C24D7DF6-6DAE-4B7C-A1A4-B4CA1BA3A9B8}" type="presOf" srcId="{96A18569-2886-45B2-831B-7A59992CEA45}" destId="{4ACF6C40-AF31-40A3-852C-537D413AE24D}" srcOrd="0" destOrd="0" presId="urn:microsoft.com/office/officeart/2008/layout/HorizontalMultiLevelHierarchy"/>
    <dgm:cxn modelId="{EB0BEA56-CD5A-4FC9-B40E-EC0017BBE364}" type="presOf" srcId="{DA750746-CD5B-47D2-9321-87A00808B95F}" destId="{D50C7F3D-A103-4CEE-9913-2A368BB3B1D6}" srcOrd="0" destOrd="0" presId="urn:microsoft.com/office/officeart/2008/layout/HorizontalMultiLevelHierarchy"/>
    <dgm:cxn modelId="{BF448695-E381-46B8-A338-C1E7954C4F79}" type="presOf" srcId="{E94ECAB7-55E6-4BFC-B6F2-A691ADFF6A4A}" destId="{F50DD6C3-8A2F-49D4-9457-15B81BE0E5EB}" srcOrd="1" destOrd="0" presId="urn:microsoft.com/office/officeart/2008/layout/HorizontalMultiLevelHierarchy"/>
    <dgm:cxn modelId="{CF789C34-79F5-4978-96FE-E74572A1D996}" type="presOf" srcId="{09D6C258-E086-4AB5-B492-9F1136F96620}" destId="{AC1BBE3A-9F24-4C8B-80F5-5A1EE6F7DD55}" srcOrd="0" destOrd="0" presId="urn:microsoft.com/office/officeart/2008/layout/HorizontalMultiLevelHierarchy"/>
    <dgm:cxn modelId="{B467F658-0F9C-4F15-8616-1C409EEDB0FD}" srcId="{5B65957C-DB68-4970-9AA1-9BC1706566F9}" destId="{38356565-BC51-4DDF-A5E9-7547F41F8241}" srcOrd="0" destOrd="0" parTransId="{3C1F7165-DC03-48D2-A287-E13A24EF6183}" sibTransId="{71E1EDF7-59C3-4556-AE34-33EBFD40DC64}"/>
    <dgm:cxn modelId="{44A4861A-82E4-4B84-A43C-751C84E10669}" type="presOf" srcId="{5B65957C-DB68-4970-9AA1-9BC1706566F9}" destId="{98F5E1DB-BA4B-428B-BCD8-135DD5FD90BA}" srcOrd="0" destOrd="0" presId="urn:microsoft.com/office/officeart/2008/layout/HorizontalMultiLevelHierarchy"/>
    <dgm:cxn modelId="{A2687FC0-A988-41E4-9317-94AD3C254341}" type="presOf" srcId="{BD1B894E-E757-46C9-86C1-9E4BB8BCC1EA}" destId="{BB435002-5323-405C-A6CD-39ABF9CFB088}" srcOrd="1" destOrd="0" presId="urn:microsoft.com/office/officeart/2008/layout/HorizontalMultiLevelHierarchy"/>
    <dgm:cxn modelId="{8D24C0FB-CF42-4370-BC63-A6B514FFD56D}" srcId="{227F7AAF-5334-4821-BAC5-586D6258CEE8}" destId="{D8135CE2-4432-4A2D-9A41-871B974B56FA}" srcOrd="0" destOrd="0" parTransId="{4E36A3E2-2C0B-4021-93B5-E0246FCE2D01}" sibTransId="{F899BA2E-5777-47EE-ADCA-6C8242368E6A}"/>
    <dgm:cxn modelId="{2A47F90D-7F31-4DDF-A935-1A53F80E3A5E}" type="presOf" srcId="{606CC27B-A7D2-46B6-86C4-6AE957DC28C5}" destId="{19FBF2F3-A754-4454-A5AF-B07E15CA09E6}" srcOrd="1" destOrd="0" presId="urn:microsoft.com/office/officeart/2008/layout/HorizontalMultiLevelHierarchy"/>
    <dgm:cxn modelId="{F5D91AA0-7DB4-4DE0-A09C-B9784A203B05}" type="presOf" srcId="{D66BBA98-4F4D-4FA8-8BBF-38B232DEBEB9}" destId="{6B7E7957-1CAA-42CD-8518-64294DCBC667}" srcOrd="0" destOrd="0" presId="urn:microsoft.com/office/officeart/2008/layout/HorizontalMultiLevelHierarchy"/>
    <dgm:cxn modelId="{155262C6-2EC4-43EB-BBBF-85C1FA2641B1}" type="presOf" srcId="{7D4C27FE-48DF-4E0E-A9EB-8821E162F5DB}" destId="{332264AE-7455-46E7-B615-99F78F8ACCF4}" srcOrd="1" destOrd="0" presId="urn:microsoft.com/office/officeart/2008/layout/HorizontalMultiLevelHierarchy"/>
    <dgm:cxn modelId="{9210190A-C5ED-44B5-9C2D-2790427B44EC}" type="presOf" srcId="{8A69A709-4360-4B8F-8DD5-E4F00E081608}" destId="{BAA566AC-C71A-4E5F-976B-D60B9D57F5F4}" srcOrd="1" destOrd="0" presId="urn:microsoft.com/office/officeart/2008/layout/HorizontalMultiLevelHierarchy"/>
    <dgm:cxn modelId="{46C0E424-F320-4720-B0AA-AA7DBA330D6E}" type="presOf" srcId="{E465276A-E51F-40A7-BB3C-8998761DCAA4}" destId="{D05B96C4-5022-4847-921F-2CBADA6043C5}" srcOrd="0" destOrd="0" presId="urn:microsoft.com/office/officeart/2008/layout/HorizontalMultiLevelHierarchy"/>
    <dgm:cxn modelId="{D135EA24-E7DA-40EB-BD30-B67F788C9E45}" type="presOf" srcId="{D028C784-36B9-4FF3-8EC9-2991A3404402}" destId="{7E076AB8-1F06-49D9-9C72-AEC442659BBE}" srcOrd="1" destOrd="0" presId="urn:microsoft.com/office/officeart/2008/layout/HorizontalMultiLevelHierarchy"/>
    <dgm:cxn modelId="{DAEC47C0-921E-417E-B19A-9A5F88DAE277}" type="presOf" srcId="{138A9E37-3E98-4ADF-BF45-949BCF16AE07}" destId="{C8F0FF1B-FBF0-41C2-9AAF-7BB4005B275A}" srcOrd="0" destOrd="0" presId="urn:microsoft.com/office/officeart/2008/layout/HorizontalMultiLevelHierarchy"/>
    <dgm:cxn modelId="{CE61A4A5-DB40-4BE4-B0CB-28A6BB4099F4}" type="presOf" srcId="{09E16515-6F1C-41F3-A4B1-D3B4673A2F11}" destId="{26E6F456-2C5F-4AE1-A4BC-A6FA5472CCF2}" srcOrd="0" destOrd="0" presId="urn:microsoft.com/office/officeart/2008/layout/HorizontalMultiLevelHierarchy"/>
    <dgm:cxn modelId="{98EB9AEA-B56D-488B-A84A-D9DD0E94AAF6}" type="presOf" srcId="{F6E67CE1-6839-48B3-85B0-1C437598D2E3}" destId="{B8575165-61E0-443F-9F46-25A19224703F}" srcOrd="0" destOrd="0" presId="urn:microsoft.com/office/officeart/2008/layout/HorizontalMultiLevelHierarchy"/>
    <dgm:cxn modelId="{9718D504-2E70-4C67-B717-F18B72DAA765}" type="presOf" srcId="{DDE1532A-5FE9-4D04-BDB4-35AF8BF3E8AC}" destId="{7B41119F-4B85-4083-8508-CA2D4EFC401B}" srcOrd="0" destOrd="0" presId="urn:microsoft.com/office/officeart/2008/layout/HorizontalMultiLevelHierarchy"/>
    <dgm:cxn modelId="{16B6F371-2216-4003-89C9-8E29C46E2A28}" type="presOf" srcId="{69A69ED6-9715-4EE1-8DA0-9EA852D2D86F}" destId="{C617BDEF-338B-4536-A8DB-1BCBD552A2E8}" srcOrd="0" destOrd="0" presId="urn:microsoft.com/office/officeart/2008/layout/HorizontalMultiLevelHierarchy"/>
    <dgm:cxn modelId="{84B77118-002A-4B17-9CE1-EEFC0F06A4F4}" type="presOf" srcId="{533B4A24-9320-40B6-AC96-D55707D706D9}" destId="{311F1094-B5E0-4ED8-A553-63DCC0DE812B}" srcOrd="0" destOrd="0" presId="urn:microsoft.com/office/officeart/2008/layout/HorizontalMultiLevelHierarchy"/>
    <dgm:cxn modelId="{0CDC264E-01B1-4E1C-9EBC-EE1A3C639E8C}" type="presOf" srcId="{6AC1E09F-13A3-40D2-824C-E987739700D7}" destId="{B3EDDCFA-DA2B-4AF0-927C-05615C140643}" srcOrd="1" destOrd="0" presId="urn:microsoft.com/office/officeart/2008/layout/HorizontalMultiLevelHierarchy"/>
    <dgm:cxn modelId="{E860844A-370F-43B7-9CAE-562067945014}" type="presOf" srcId="{8473E758-D0A7-48C7-9911-CDF5BCB5A5F6}" destId="{73FCCA8C-BBBB-443D-8041-E243811242E3}" srcOrd="0" destOrd="0" presId="urn:microsoft.com/office/officeart/2008/layout/HorizontalMultiLevelHierarchy"/>
    <dgm:cxn modelId="{CE50B231-49AD-4BAE-BF39-BD985914C7E5}" type="presOf" srcId="{98A9B6F5-B3F7-4A3D-845D-345E5D20C91A}" destId="{E1CAB4DA-930A-4480-9CBE-014D3DB92689}" srcOrd="0" destOrd="0" presId="urn:microsoft.com/office/officeart/2008/layout/HorizontalMultiLevelHierarchy"/>
    <dgm:cxn modelId="{50C4E9F7-FB4C-4C77-8BBE-2171926E38C4}" type="presOf" srcId="{CD7D39F6-D67F-47BF-9095-F781902E9E5B}" destId="{7370D588-C048-48CC-9771-0BF221684D90}" srcOrd="1" destOrd="0" presId="urn:microsoft.com/office/officeart/2008/layout/HorizontalMultiLevelHierarchy"/>
    <dgm:cxn modelId="{9E74CBA5-BB3D-4F98-9AE5-25818C6BC8DF}" type="presOf" srcId="{2ADCE913-2CAB-4B39-A85E-B31AA13FF60A}" destId="{0FD6FFAA-E150-4B2E-A5A3-E09A51B7733C}" srcOrd="1" destOrd="0" presId="urn:microsoft.com/office/officeart/2008/layout/HorizontalMultiLevelHierarchy"/>
    <dgm:cxn modelId="{54641822-64BC-4B1A-95D0-92C418D34439}" type="presOf" srcId="{8421C51D-1197-4E98-97F5-4CFA1AF3B346}" destId="{1903427D-9DC0-41EC-82A0-EAD6D168AEFA}" srcOrd="0" destOrd="0" presId="urn:microsoft.com/office/officeart/2008/layout/HorizontalMultiLevelHierarchy"/>
    <dgm:cxn modelId="{3523A50C-0B2C-492B-A1A7-475778446573}" type="presOf" srcId="{47DA19E4-8764-4CEB-BBCD-61985C7EFB4C}" destId="{95FE1CCC-9A60-44C3-9054-FD33AA5AD42B}" srcOrd="0" destOrd="0" presId="urn:microsoft.com/office/officeart/2008/layout/HorizontalMultiLevelHierarchy"/>
    <dgm:cxn modelId="{A034B12E-23DD-4844-AD99-58B5ED822255}" type="presOf" srcId="{DDE1532A-5FE9-4D04-BDB4-35AF8BF3E8AC}" destId="{9530ECF1-31BE-49DA-AAA1-B9F3285EEA8B}" srcOrd="1" destOrd="0" presId="urn:microsoft.com/office/officeart/2008/layout/HorizontalMultiLevelHierarchy"/>
    <dgm:cxn modelId="{398C79D0-631B-4BF1-A1BD-BE735B14999A}" type="presOf" srcId="{8C2BDFE6-218E-4472-8845-6EC8BED967EB}" destId="{BF74A8AC-90A2-44BD-A54E-1935623F4E2C}" srcOrd="0" destOrd="0" presId="urn:microsoft.com/office/officeart/2008/layout/HorizontalMultiLevelHierarchy"/>
    <dgm:cxn modelId="{735E52FF-DBF0-4DDC-86E4-346642383F69}" srcId="{09E16515-6F1C-41F3-A4B1-D3B4673A2F11}" destId="{6C50D756-D79D-419D-B33E-3523697FE0AA}" srcOrd="1" destOrd="0" parTransId="{F836E52A-ED4F-48D3-93C8-0CF6BBC72EDD}" sibTransId="{86495D50-0787-4E84-856B-824B2F4F592A}"/>
    <dgm:cxn modelId="{A8CB85F0-BE85-42BB-89EE-390298D62ECB}" type="presOf" srcId="{A3B02488-5FD5-4F36-84DD-140794F2C653}" destId="{C38BA943-3E14-4EAF-AAE7-A714A5B779BC}" srcOrd="1" destOrd="0" presId="urn:microsoft.com/office/officeart/2008/layout/HorizontalMultiLevelHierarchy"/>
    <dgm:cxn modelId="{8F20667F-2D4F-4D52-B9B5-FFAD247D6C80}" type="presOf" srcId="{6605595C-6CF8-4AE3-8BF5-325FE49715B1}" destId="{97C06A01-CA5F-40B4-8D8D-006E5524B73F}" srcOrd="1" destOrd="0" presId="urn:microsoft.com/office/officeart/2008/layout/HorizontalMultiLevelHierarchy"/>
    <dgm:cxn modelId="{E44A79F7-39CB-4C99-93A3-2F16147C7A4F}" type="presOf" srcId="{019E29C5-C0D5-4FDB-B95C-5635EBE69D67}" destId="{EFC0C55A-E986-4BAD-AE14-A925749FE88C}" srcOrd="0" destOrd="0" presId="urn:microsoft.com/office/officeart/2008/layout/HorizontalMultiLevelHierarchy"/>
    <dgm:cxn modelId="{AF16B075-FBC8-4D7B-8B5F-2CD99AE51AFD}" type="presOf" srcId="{5E3025F2-2808-4EE0-BF8A-876BF21DF405}" destId="{F4D1B431-B5CD-43AD-8E14-711570F12FCD}" srcOrd="0" destOrd="0" presId="urn:microsoft.com/office/officeart/2008/layout/HorizontalMultiLevelHierarchy"/>
    <dgm:cxn modelId="{FA0B5215-B351-4A26-8AD0-1B3297C1ECAC}" type="presOf" srcId="{EA11031F-B7CA-4903-9A85-3CA8CE6397DE}" destId="{FD04E8D4-C0E6-49C0-A492-BC3C7B5C42A5}" srcOrd="0" destOrd="0" presId="urn:microsoft.com/office/officeart/2008/layout/HorizontalMultiLevelHierarchy"/>
    <dgm:cxn modelId="{08C1D599-FE1B-4FB8-A20A-0745BAABF5EE}" type="presOf" srcId="{90B8D749-C659-42EE-ABAA-34D2F5FAF346}" destId="{9481E595-C05D-4092-B483-AA1C5C473823}" srcOrd="0" destOrd="0" presId="urn:microsoft.com/office/officeart/2008/layout/HorizontalMultiLevelHierarchy"/>
    <dgm:cxn modelId="{19D924C1-6CFB-445F-AA7F-2F6CF0F0E14C}" srcId="{757D5C70-3FAD-4ABF-914D-AD339FF66E75}" destId="{B1128A34-EE8D-4F7F-8127-6668F13CBA4C}" srcOrd="0" destOrd="0" parTransId="{6478E5DA-A596-4597-A477-557791C626F5}" sibTransId="{788DFCAE-076D-4333-862B-7D4B6AF6DE55}"/>
    <dgm:cxn modelId="{1AB891B1-A0F4-416B-AB03-F73920A68D94}" type="presOf" srcId="{EA11031F-B7CA-4903-9A85-3CA8CE6397DE}" destId="{6D6D2C82-7FC1-4D9F-8EA9-4BAB10CA838B}" srcOrd="1" destOrd="0" presId="urn:microsoft.com/office/officeart/2008/layout/HorizontalMultiLevelHierarchy"/>
    <dgm:cxn modelId="{CEE24BAC-2A43-4B03-95E1-637300BDAC66}" srcId="{B1128A34-EE8D-4F7F-8127-6668F13CBA4C}" destId="{A5D2E9C7-9974-4966-98AD-B1EF9F8C6041}" srcOrd="0" destOrd="0" parTransId="{8A69A709-4360-4B8F-8DD5-E4F00E081608}" sibTransId="{1482D41A-0CEE-4FAB-B9AE-D95981184CA0}"/>
    <dgm:cxn modelId="{12FE0FC4-9AA1-493E-B5AC-68EE947BBBDA}" srcId="{A5D2E9C7-9974-4966-98AD-B1EF9F8C6041}" destId="{47DA19E4-8764-4CEB-BBCD-61985C7EFB4C}" srcOrd="1" destOrd="0" parTransId="{64FC1A1A-B4DD-469D-8893-3C6A28D70D3E}" sibTransId="{0147A48A-261D-437F-8968-4CF75A7809F0}"/>
    <dgm:cxn modelId="{0A26BD39-EFD1-45AB-ACEF-359676F8CE97}" type="presOf" srcId="{E465276A-E51F-40A7-BB3C-8998761DCAA4}" destId="{73C5CB7A-6AB7-4295-A03E-E5671E7CF733}" srcOrd="1" destOrd="0" presId="urn:microsoft.com/office/officeart/2008/layout/HorizontalMultiLevelHierarchy"/>
    <dgm:cxn modelId="{919A4ADD-9B39-41C0-A8F8-725003290FBE}" type="presOf" srcId="{DA340099-C7F4-41E3-87BF-45BE13362BC2}" destId="{F1323007-9471-4596-A347-4F68795AC922}" srcOrd="0" destOrd="0" presId="urn:microsoft.com/office/officeart/2008/layout/HorizontalMultiLevelHierarchy"/>
    <dgm:cxn modelId="{F837A13F-0604-4BDB-861C-6C0356C67C82}" type="presOf" srcId="{F5E83203-5B51-4955-A729-947FBC0D79E3}" destId="{A2EA0A78-A3C0-4F51-86BF-DB508F427D57}" srcOrd="1" destOrd="0" presId="urn:microsoft.com/office/officeart/2008/layout/HorizontalMultiLevelHierarchy"/>
    <dgm:cxn modelId="{CBA1D020-CC4C-49BE-9787-6A6E5945A6BC}" srcId="{09E16515-6F1C-41F3-A4B1-D3B4673A2F11}" destId="{7DF4700F-3A43-4FC2-9089-F9E5545B94B9}" srcOrd="0" destOrd="0" parTransId="{87C119D5-0707-4FD6-A0D3-839B744BB3BF}" sibTransId="{A477FC5A-EC4B-43E6-9E82-B1776589B6BF}"/>
    <dgm:cxn modelId="{6436A90C-5A8B-4FB9-BC9E-FF8F064441A5}" type="presOf" srcId="{7D4C27FE-48DF-4E0E-A9EB-8821E162F5DB}" destId="{DE020D9B-ED20-49AB-819D-E909601C95D6}" srcOrd="0" destOrd="0" presId="urn:microsoft.com/office/officeart/2008/layout/HorizontalMultiLevelHierarchy"/>
    <dgm:cxn modelId="{BDBD6137-BDA2-4CB7-943F-E277346DEF62}" srcId="{BC9D35AB-5E35-488A-AE9A-0A4AC5FD3C9B}" destId="{53363F11-755E-4B0C-B0FA-15EEAC7A1FBD}" srcOrd="1" destOrd="0" parTransId="{F5CE87DF-1036-4215-8E8B-E32D2418C202}" sibTransId="{5BABBD3F-19F0-4518-9B99-BB36ED5FDC42}"/>
    <dgm:cxn modelId="{7BDB651B-7EE8-4969-92D3-0F355EA979B2}" type="presOf" srcId="{CBFF5B65-D391-4CBF-9B59-BFF21A8C5F70}" destId="{673FFA15-F353-409B-AFEE-13CC84112820}" srcOrd="0" destOrd="0" presId="urn:microsoft.com/office/officeart/2008/layout/HorizontalMultiLevelHierarchy"/>
    <dgm:cxn modelId="{FC50F5CF-2BB1-4ACD-BB9E-F34F9E1DB85D}" type="presOf" srcId="{2EBB2196-C4CD-410E-87B5-752CABC0AF4E}" destId="{F7799B43-AEF2-44CA-83D3-0E2F7196D3C5}" srcOrd="0" destOrd="0" presId="urn:microsoft.com/office/officeart/2008/layout/HorizontalMultiLevelHierarchy"/>
    <dgm:cxn modelId="{348992C1-D303-4AD0-A845-8DA2CCE9783B}" type="presOf" srcId="{6478E5DA-A596-4597-A477-557791C626F5}" destId="{6F1E4135-9141-4E66-908A-B9273B334954}" srcOrd="0" destOrd="0" presId="urn:microsoft.com/office/officeart/2008/layout/HorizontalMultiLevelHierarchy"/>
    <dgm:cxn modelId="{23245A43-CB3E-463A-BE2F-605E12A7458C}" srcId="{D28D3902-84FB-4D61-86F9-E6185DA7FCA4}" destId="{1436ED35-5EF5-4A75-A5BF-32D8FD23E683}" srcOrd="4" destOrd="0" parTransId="{2ADCE913-2CAB-4B39-A85E-B31AA13FF60A}" sibTransId="{941B2489-EA94-4683-B87E-7C75D9E25C2B}"/>
    <dgm:cxn modelId="{1AD9393C-5C43-4DCD-9247-8827D1EB6B26}" type="presOf" srcId="{B4885326-AF55-48E0-9105-9443B167DE04}" destId="{856E8BB1-2EEA-4973-B1CD-FF086CB375FF}" srcOrd="0" destOrd="0" presId="urn:microsoft.com/office/officeart/2008/layout/HorizontalMultiLevelHierarchy"/>
    <dgm:cxn modelId="{FF3BADB5-5597-4B91-BF44-2730A671D4F2}" type="presOf" srcId="{AE5A9BF7-1DB0-494F-9FE7-0748CA216CE2}" destId="{702A96D9-E471-4E93-973D-D13B906052C6}" srcOrd="0" destOrd="0" presId="urn:microsoft.com/office/officeart/2008/layout/HorizontalMultiLevelHierarchy"/>
    <dgm:cxn modelId="{2BE87569-8343-439D-9BB3-5F4DE10F7022}" type="presOf" srcId="{6C50D756-D79D-419D-B33E-3523697FE0AA}" destId="{EEFCDC9D-C242-4ECD-88B5-74AEC2F2F9DE}" srcOrd="0" destOrd="0" presId="urn:microsoft.com/office/officeart/2008/layout/HorizontalMultiLevelHierarchy"/>
    <dgm:cxn modelId="{22958F03-CD94-4C55-B7B8-61648558FAA0}" type="presOf" srcId="{95E1B71B-887C-435B-9416-96780C7E8D36}" destId="{50F1B6D6-44DC-4070-A6AE-7D2A0F74EC2A}" srcOrd="0" destOrd="0" presId="urn:microsoft.com/office/officeart/2008/layout/HorizontalMultiLevelHierarchy"/>
    <dgm:cxn modelId="{C199AB5F-9D11-4D3C-9FBA-4FAE54DF5FBF}" type="presOf" srcId="{8F33D4F7-011D-4BF4-AAA4-ECCDFD0B075F}" destId="{1444BC5F-CE31-4D50-A611-43DE6977DAFA}" srcOrd="1" destOrd="0" presId="urn:microsoft.com/office/officeart/2008/layout/HorizontalMultiLevelHierarchy"/>
    <dgm:cxn modelId="{FE07A4E4-92F7-4CD7-B68E-E1F7D7DBD8AF}" srcId="{757D5C70-3FAD-4ABF-914D-AD339FF66E75}" destId="{BC9D35AB-5E35-488A-AE9A-0A4AC5FD3C9B}" srcOrd="1" destOrd="0" parTransId="{D382F421-B85C-49C4-A2C7-1D60B540A724}" sibTransId="{53DB281A-5F2F-4663-8FEA-BFD4EED713A6}"/>
    <dgm:cxn modelId="{280F15B4-6C69-4D67-992C-3F3F3E6D3F1A}" srcId="{7967AEB5-54E4-4610-AD6A-A6CC4D83E2A1}" destId="{757D5C70-3FAD-4ABF-914D-AD339FF66E75}" srcOrd="0" destOrd="0" parTransId="{606CC27B-A7D2-46B6-86C4-6AE957DC28C5}" sibTransId="{054E6D06-5DED-4CAA-A538-2AB11E03C216}"/>
    <dgm:cxn modelId="{E75C833D-C07A-4F05-89CF-4125FF7D70BE}" type="presOf" srcId="{7039427F-B811-4790-BC27-1E1C86A07AB3}" destId="{6704B487-B20B-45EE-953C-319C3B2F3C93}" srcOrd="1" destOrd="0" presId="urn:microsoft.com/office/officeart/2008/layout/HorizontalMultiLevelHierarchy"/>
    <dgm:cxn modelId="{D4D7A367-8F97-436C-9E37-7DEB91405551}" type="presOf" srcId="{AEC5FAEB-2DAF-41D9-A351-2125BC95DD4A}" destId="{CB2292FA-8308-4932-A1C0-B8A2262B31A1}" srcOrd="1" destOrd="0" presId="urn:microsoft.com/office/officeart/2008/layout/HorizontalMultiLevelHierarchy"/>
    <dgm:cxn modelId="{91667733-2F57-42D6-9BAA-AB3F327C913F}" type="presOf" srcId="{F2244DFC-E9CE-4D50-9748-0F7499CF7A00}" destId="{503DC20B-605C-45B5-B43B-ACCB4C55D648}" srcOrd="1" destOrd="0" presId="urn:microsoft.com/office/officeart/2008/layout/HorizontalMultiLevelHierarchy"/>
    <dgm:cxn modelId="{2B02FD8A-7C74-4C9D-B9F0-6DE1062CC819}" type="presOf" srcId="{E64FF946-1ECD-4649-9CD2-76620BE58738}" destId="{D3FEA19B-7C94-4D93-9818-B54F94E1FB11}" srcOrd="1" destOrd="0" presId="urn:microsoft.com/office/officeart/2008/layout/HorizontalMultiLevelHierarchy"/>
    <dgm:cxn modelId="{BAC8FD92-EDF7-4911-9752-F1DD88162EF9}" type="presOf" srcId="{F5E83203-5B51-4955-A729-947FBC0D79E3}" destId="{22041762-29C7-4D61-9267-A4F5E42AC817}" srcOrd="0" destOrd="0" presId="urn:microsoft.com/office/officeart/2008/layout/HorizontalMultiLevelHierarchy"/>
    <dgm:cxn modelId="{116D8A58-8D18-4569-AF5B-AD192D7078FA}" type="presOf" srcId="{B1128A34-EE8D-4F7F-8127-6668F13CBA4C}" destId="{B019EB0B-E3C3-4FCD-A034-A22B036BFB54}" srcOrd="0" destOrd="0" presId="urn:microsoft.com/office/officeart/2008/layout/HorizontalMultiLevelHierarchy"/>
    <dgm:cxn modelId="{DAF8B0EF-9AC3-4738-9593-AF897BE0ABF5}" srcId="{09E16515-6F1C-41F3-A4B1-D3B4673A2F11}" destId="{B4885326-AF55-48E0-9105-9443B167DE04}" srcOrd="2" destOrd="0" parTransId="{533B4A24-9320-40B6-AC96-D55707D706D9}" sibTransId="{C318E92B-26DA-4ED0-961B-D54438532067}"/>
    <dgm:cxn modelId="{AF57F8F9-AA97-434E-A8B5-5BAC7C9D891A}" type="presOf" srcId="{4E36A3E2-2C0B-4021-93B5-E0246FCE2D01}" destId="{D8887451-E1EA-46E0-BA54-DD5A8D4F90D8}" srcOrd="1" destOrd="0" presId="urn:microsoft.com/office/officeart/2008/layout/HorizontalMultiLevelHierarchy"/>
    <dgm:cxn modelId="{0FEA7267-82F5-4AF3-96CC-82F5C1D2B575}" type="presOf" srcId="{F5CE87DF-1036-4215-8E8B-E32D2418C202}" destId="{9ACB0B36-465E-4426-ABE3-BCCB227FDB8F}" srcOrd="1" destOrd="0" presId="urn:microsoft.com/office/officeart/2008/layout/HorizontalMultiLevelHierarchy"/>
    <dgm:cxn modelId="{59A962E7-1275-49A3-B447-95C88270213D}" type="presOf" srcId="{F044CFE0-03F1-4649-9C13-FB4EE06C3563}" destId="{06963C33-C7BB-49B4-BD29-5A4422A5C3AB}" srcOrd="1" destOrd="0" presId="urn:microsoft.com/office/officeart/2008/layout/HorizontalMultiLevelHierarchy"/>
    <dgm:cxn modelId="{EB48B894-7D94-4095-8888-E6556C0A2AE0}" type="presOf" srcId="{6E6B1429-0336-4575-ACF2-3902459BC9C7}" destId="{E7137C14-D8DB-4110-A93F-B915FD1FB6C2}" srcOrd="0" destOrd="0" presId="urn:microsoft.com/office/officeart/2008/layout/HorizontalMultiLevelHierarchy"/>
    <dgm:cxn modelId="{234D60ED-D47A-4E5C-810C-590F86492E39}" srcId="{A7AF0BCD-6D40-4118-A2E3-D08314BF7588}" destId="{008BBD05-3F92-4CF7-9897-4711BF10BF90}" srcOrd="1" destOrd="0" parTransId="{BD1B894E-E757-46C9-86C1-9E4BB8BCC1EA}" sibTransId="{3176709D-9627-4075-8CD2-68D130B337E3}"/>
    <dgm:cxn modelId="{08A4CD87-6C47-4DE4-B368-0CC2BBB8C122}" srcId="{96A18569-2886-45B2-831B-7A59992CEA45}" destId="{D82AAF4A-3A20-4F35-AF78-DC19C9FDB2D8}" srcOrd="0" destOrd="0" parTransId="{AEBA0E96-4D7E-43B5-ADAF-61489BC883CC}" sibTransId="{BEAF626B-273A-4B9D-9146-B02B4ACD6924}"/>
    <dgm:cxn modelId="{EA8B7651-937E-44AB-BD1C-10E75EC1A0CE}" type="presOf" srcId="{D028C784-36B9-4FF3-8EC9-2991A3404402}" destId="{AAB1A244-10D2-44E1-A0B7-5ACB65CBC637}" srcOrd="0" destOrd="0" presId="urn:microsoft.com/office/officeart/2008/layout/HorizontalMultiLevelHierarchy"/>
    <dgm:cxn modelId="{F97274E5-3A15-4C80-B724-79DAE0569614}" type="presOf" srcId="{6AC1E09F-13A3-40D2-824C-E987739700D7}" destId="{416376CB-3A64-4F74-947E-5FD3A8CB8347}" srcOrd="0" destOrd="0" presId="urn:microsoft.com/office/officeart/2008/layout/HorizontalMultiLevelHierarchy"/>
    <dgm:cxn modelId="{0AAB1282-7FBC-469C-918F-9E932915690D}" type="presOf" srcId="{3C1F7165-DC03-48D2-A287-E13A24EF6183}" destId="{9D170F25-6D86-4CF4-A30E-A0780283AAD7}" srcOrd="1" destOrd="0" presId="urn:microsoft.com/office/officeart/2008/layout/HorizontalMultiLevelHierarchy"/>
    <dgm:cxn modelId="{72E12464-437B-4E63-8F9A-8D595086D78D}" srcId="{38356565-BC51-4DDF-A5E9-7547F41F8241}" destId="{D737B7B7-2A6E-492D-B005-00C3BAFE8A20}" srcOrd="1" destOrd="0" parTransId="{AEC5FAEB-2DAF-41D9-A351-2125BC95DD4A}" sibTransId="{DD396E68-F9E2-46B5-BE1C-A8E0B8930DBD}"/>
    <dgm:cxn modelId="{781CACF2-DF8F-4E83-844D-A5DBFC6B1965}" type="presOf" srcId="{0DBB8451-6C31-4B77-A467-DD910F46B424}" destId="{6720F27C-55D2-44C8-AECF-0C434AF84FBF}" srcOrd="0" destOrd="0" presId="urn:microsoft.com/office/officeart/2008/layout/HorizontalMultiLevelHierarchy"/>
    <dgm:cxn modelId="{357B9F1C-92BF-49D4-9BC1-165F4872F8B3}" type="presOf" srcId="{35D7A6C0-F271-4634-B19F-596C7AC3FB5E}" destId="{ECDB34A2-809B-4CA6-A5C3-0F4CC4C5D82A}" srcOrd="0" destOrd="0" presId="urn:microsoft.com/office/officeart/2008/layout/HorizontalMultiLevelHierarchy"/>
    <dgm:cxn modelId="{D4B29758-7917-4C5B-90DC-432C3B9BD210}" type="presOf" srcId="{D737B7B7-2A6E-492D-B005-00C3BAFE8A20}" destId="{95679512-4A01-4CFF-AADE-9970BAF93CBF}" srcOrd="0" destOrd="0" presId="urn:microsoft.com/office/officeart/2008/layout/HorizontalMultiLevelHierarchy"/>
    <dgm:cxn modelId="{21D9636E-D9D9-429D-8D3E-F4E17AD578BA}" srcId="{D28D3902-84FB-4D61-86F9-E6185DA7FCA4}" destId="{0F131D72-B087-4459-B19B-14364A3A3857}" srcOrd="1" destOrd="0" parTransId="{95E1B71B-887C-435B-9416-96780C7E8D36}" sibTransId="{A665BB1A-AB38-4299-9F0E-A4348BE3A2BE}"/>
    <dgm:cxn modelId="{5A9BDBE9-B5BF-436F-8D0C-0B116F7406F8}" type="presOf" srcId="{A5D2E9C7-9974-4966-98AD-B1EF9F8C6041}" destId="{9D921068-3283-4607-850A-E3C6C5686EAA}" srcOrd="0" destOrd="0" presId="urn:microsoft.com/office/officeart/2008/layout/HorizontalMultiLevelHierarchy"/>
    <dgm:cxn modelId="{692AC90C-D843-468C-98D8-695D6F5D7B42}" type="presOf" srcId="{389608EB-97CD-4377-B69F-C3DECD0460FD}" destId="{EEA69D80-561D-4F73-BE54-6F1326D34DF9}" srcOrd="0" destOrd="0" presId="urn:microsoft.com/office/officeart/2008/layout/HorizontalMultiLevelHierarchy"/>
    <dgm:cxn modelId="{82A48FEC-9DFA-4C6F-94C9-75C9DF0B3B96}" type="presOf" srcId="{E36D8AB7-8E01-4176-84C4-6FEE2024B209}" destId="{F336EA5A-6CC7-4D2F-AAC8-18C06DE8D908}" srcOrd="0" destOrd="0" presId="urn:microsoft.com/office/officeart/2008/layout/HorizontalMultiLevelHierarchy"/>
    <dgm:cxn modelId="{8A0FD73C-B3AC-4EE8-8597-969B71ED6728}" type="presOf" srcId="{7967AEB5-54E4-4610-AD6A-A6CC4D83E2A1}" destId="{013C6554-360C-45DD-9FF2-3E707B69F4FC}" srcOrd="0" destOrd="0" presId="urn:microsoft.com/office/officeart/2008/layout/HorizontalMultiLevelHierarchy"/>
    <dgm:cxn modelId="{B6AE330B-FE65-4BC8-A526-97B28C0A4898}" type="presOf" srcId="{7DF4700F-3A43-4FC2-9089-F9E5545B94B9}" destId="{78BC0BE5-7A17-437F-8B56-213BEA5776CC}" srcOrd="0" destOrd="0" presId="urn:microsoft.com/office/officeart/2008/layout/HorizontalMultiLevelHierarchy"/>
    <dgm:cxn modelId="{8AAD5D2C-B652-40F8-8E43-0D15385124B6}" type="presOf" srcId="{A3B02488-5FD5-4F36-84DD-140794F2C653}" destId="{FB7FB4C0-D107-4A5F-9191-73E443A76BCE}" srcOrd="0" destOrd="0" presId="urn:microsoft.com/office/officeart/2008/layout/HorizontalMultiLevelHierarchy"/>
    <dgm:cxn modelId="{441298C2-C99D-400C-9054-138C4CE7536A}" type="presOf" srcId="{CD7D39F6-D67F-47BF-9095-F781902E9E5B}" destId="{ED0BB8D2-5A03-40AA-B977-83438D350FC5}" srcOrd="0" destOrd="0" presId="urn:microsoft.com/office/officeart/2008/layout/HorizontalMultiLevelHierarchy"/>
    <dgm:cxn modelId="{B1FDE404-22BA-4E5E-8054-D64EE7503281}" type="presOf" srcId="{D82AAF4A-3A20-4F35-AF78-DC19C9FDB2D8}" destId="{ADC255EC-8B7E-47DC-BD23-CADD84E402CE}" srcOrd="0" destOrd="0" presId="urn:microsoft.com/office/officeart/2008/layout/HorizontalMultiLevelHierarchy"/>
    <dgm:cxn modelId="{92300619-2C6F-480E-8E62-B123DFD6A804}" srcId="{D28D3902-84FB-4D61-86F9-E6185DA7FCA4}" destId="{6827F886-422F-4FBC-BC3A-6A075E3A7F16}" srcOrd="3" destOrd="0" parTransId="{8F33D4F7-011D-4BF4-AAA4-ECCDFD0B075F}" sibTransId="{E3D4D40F-17AC-4D5D-A149-898E9CC8DC7D}"/>
    <dgm:cxn modelId="{C0260FF9-BCC8-4C43-AD02-A35E55A9DA9F}" type="presOf" srcId="{D28D3902-84FB-4D61-86F9-E6185DA7FCA4}" destId="{3DBCEE31-7DD5-4BB0-8A78-B84D7E14193B}" srcOrd="0" destOrd="0" presId="urn:microsoft.com/office/officeart/2008/layout/HorizontalMultiLevelHierarchy"/>
    <dgm:cxn modelId="{4C467F6E-DB06-4C97-BC06-701DC32908B9}" srcId="{CBFF5B65-D391-4CBF-9B59-BFF21A8C5F70}" destId="{88042838-4529-42C0-8AEC-F98ECEEB3454}" srcOrd="0" destOrd="0" parTransId="{35D7A6C0-F271-4634-B19F-596C7AC3FB5E}" sibTransId="{E2E5C26C-5E49-4726-9617-DCD0773A9440}"/>
    <dgm:cxn modelId="{23A13FB8-3089-4FDF-8C55-1FC483227795}" type="presOf" srcId="{D382F421-B85C-49C4-A2C7-1D60B540A724}" destId="{273834BF-F22A-4DD7-89B5-F14FDCC76372}" srcOrd="0" destOrd="0" presId="urn:microsoft.com/office/officeart/2008/layout/HorizontalMultiLevelHierarchy"/>
    <dgm:cxn modelId="{AEE55E7F-4399-4C68-A29F-F70F0F1D22D5}" type="presParOf" srcId="{4ACF6C40-AF31-40A3-852C-537D413AE24D}" destId="{10F41F76-9CBA-4690-9057-33226B941DCE}" srcOrd="0" destOrd="0" presId="urn:microsoft.com/office/officeart/2008/layout/HorizontalMultiLevelHierarchy"/>
    <dgm:cxn modelId="{0D020EE9-DD0A-4F38-91F0-4717E5E237CE}" type="presParOf" srcId="{10F41F76-9CBA-4690-9057-33226B941DCE}" destId="{ADC255EC-8B7E-47DC-BD23-CADD84E402CE}" srcOrd="0" destOrd="0" presId="urn:microsoft.com/office/officeart/2008/layout/HorizontalMultiLevelHierarchy"/>
    <dgm:cxn modelId="{99634A49-D6A0-409B-B6E7-41CC7F5FA7FC}" type="presParOf" srcId="{10F41F76-9CBA-4690-9057-33226B941DCE}" destId="{64BB5360-3058-4BF8-8429-1DC1B3B5C00C}" srcOrd="1" destOrd="0" presId="urn:microsoft.com/office/officeart/2008/layout/HorizontalMultiLevelHierarchy"/>
    <dgm:cxn modelId="{9A0F3E17-80D3-4EE2-8435-BE0A163AF71F}" type="presParOf" srcId="{64BB5360-3058-4BF8-8429-1DC1B3B5C00C}" destId="{6442DC59-FC71-4B30-B29D-1E1CF5D9873E}" srcOrd="0" destOrd="0" presId="urn:microsoft.com/office/officeart/2008/layout/HorizontalMultiLevelHierarchy"/>
    <dgm:cxn modelId="{FE5E9B74-9D2F-4E39-A2C1-7F7F29B3B9C1}" type="presParOf" srcId="{6442DC59-FC71-4B30-B29D-1E1CF5D9873E}" destId="{482FC297-797A-4EE6-A68A-EE48083BD354}" srcOrd="0" destOrd="0" presId="urn:microsoft.com/office/officeart/2008/layout/HorizontalMultiLevelHierarchy"/>
    <dgm:cxn modelId="{D39AE9EF-05FF-4C02-A2F4-14CEB05658A3}" type="presParOf" srcId="{64BB5360-3058-4BF8-8429-1DC1B3B5C00C}" destId="{5A5C3168-8634-44F9-8176-7C1FE60AA372}" srcOrd="1" destOrd="0" presId="urn:microsoft.com/office/officeart/2008/layout/HorizontalMultiLevelHierarchy"/>
    <dgm:cxn modelId="{1733A7A9-3DCD-487B-9250-06718A721F7C}" type="presParOf" srcId="{5A5C3168-8634-44F9-8176-7C1FE60AA372}" destId="{26E6F456-2C5F-4AE1-A4BC-A6FA5472CCF2}" srcOrd="0" destOrd="0" presId="urn:microsoft.com/office/officeart/2008/layout/HorizontalMultiLevelHierarchy"/>
    <dgm:cxn modelId="{90C74B4D-CE09-4680-9B68-7AE128FB2880}" type="presParOf" srcId="{5A5C3168-8634-44F9-8176-7C1FE60AA372}" destId="{6F16ECB6-B98E-496A-9407-24648FA03F20}" srcOrd="1" destOrd="0" presId="urn:microsoft.com/office/officeart/2008/layout/HorizontalMultiLevelHierarchy"/>
    <dgm:cxn modelId="{2FDB387F-083C-4580-9E59-FA28AD76BF4F}" type="presParOf" srcId="{6F16ECB6-B98E-496A-9407-24648FA03F20}" destId="{4619F175-9DC1-4918-BBE3-20BF27FF5C71}" srcOrd="0" destOrd="0" presId="urn:microsoft.com/office/officeart/2008/layout/HorizontalMultiLevelHierarchy"/>
    <dgm:cxn modelId="{166F4CEE-234F-4632-80ED-537E7EA8A40B}" type="presParOf" srcId="{4619F175-9DC1-4918-BBE3-20BF27FF5C71}" destId="{E8B2A017-1E20-4C96-95E4-4B02F53D3712}" srcOrd="0" destOrd="0" presId="urn:microsoft.com/office/officeart/2008/layout/HorizontalMultiLevelHierarchy"/>
    <dgm:cxn modelId="{C205E289-704B-49BF-AA43-4720DCC3D094}" type="presParOf" srcId="{6F16ECB6-B98E-496A-9407-24648FA03F20}" destId="{ED4A25CE-BF80-4C17-AB30-8326FE4C2473}" srcOrd="1" destOrd="0" presId="urn:microsoft.com/office/officeart/2008/layout/HorizontalMultiLevelHierarchy"/>
    <dgm:cxn modelId="{566DEE58-0D2A-4B7E-853D-D4D08E330E8E}" type="presParOf" srcId="{ED4A25CE-BF80-4C17-AB30-8326FE4C2473}" destId="{78BC0BE5-7A17-437F-8B56-213BEA5776CC}" srcOrd="0" destOrd="0" presId="urn:microsoft.com/office/officeart/2008/layout/HorizontalMultiLevelHierarchy"/>
    <dgm:cxn modelId="{DE4305CA-1B74-4FA6-BBC6-67C2485006E5}" type="presParOf" srcId="{ED4A25CE-BF80-4C17-AB30-8326FE4C2473}" destId="{BF8E7488-0452-475D-B1F6-07B0F2F86EB4}" srcOrd="1" destOrd="0" presId="urn:microsoft.com/office/officeart/2008/layout/HorizontalMultiLevelHierarchy"/>
    <dgm:cxn modelId="{DF78B0C9-7CE0-48EC-9336-D648AE27AD16}" type="presParOf" srcId="{6F16ECB6-B98E-496A-9407-24648FA03F20}" destId="{372D5AD3-C81A-436A-A1EE-0A8AF713764E}" srcOrd="2" destOrd="0" presId="urn:microsoft.com/office/officeart/2008/layout/HorizontalMultiLevelHierarchy"/>
    <dgm:cxn modelId="{F51AFA45-C6A4-4BB4-9D9C-CF14410DA787}" type="presParOf" srcId="{372D5AD3-C81A-436A-A1EE-0A8AF713764E}" destId="{5F831225-B8C8-40E1-91C8-7DBAE30C22D6}" srcOrd="0" destOrd="0" presId="urn:microsoft.com/office/officeart/2008/layout/HorizontalMultiLevelHierarchy"/>
    <dgm:cxn modelId="{5CD335A1-2D61-4745-BC9D-E0F2A209EF27}" type="presParOf" srcId="{6F16ECB6-B98E-496A-9407-24648FA03F20}" destId="{EB5BD0D9-AA11-48F9-9E14-7FF3F52F9969}" srcOrd="3" destOrd="0" presId="urn:microsoft.com/office/officeart/2008/layout/HorizontalMultiLevelHierarchy"/>
    <dgm:cxn modelId="{0DCA6E41-D5BA-4DED-A9B0-A0467D4901A2}" type="presParOf" srcId="{EB5BD0D9-AA11-48F9-9E14-7FF3F52F9969}" destId="{EEFCDC9D-C242-4ECD-88B5-74AEC2F2F9DE}" srcOrd="0" destOrd="0" presId="urn:microsoft.com/office/officeart/2008/layout/HorizontalMultiLevelHierarchy"/>
    <dgm:cxn modelId="{FA898874-1078-4838-A698-91CD13BEEACE}" type="presParOf" srcId="{EB5BD0D9-AA11-48F9-9E14-7FF3F52F9969}" destId="{C3A2E4A2-5F68-4AC0-981F-9D8512C3CAB1}" srcOrd="1" destOrd="0" presId="urn:microsoft.com/office/officeart/2008/layout/HorizontalMultiLevelHierarchy"/>
    <dgm:cxn modelId="{A3163CB6-E35E-490B-906F-15598933D066}" type="presParOf" srcId="{6F16ECB6-B98E-496A-9407-24648FA03F20}" destId="{311F1094-B5E0-4ED8-A553-63DCC0DE812B}" srcOrd="4" destOrd="0" presId="urn:microsoft.com/office/officeart/2008/layout/HorizontalMultiLevelHierarchy"/>
    <dgm:cxn modelId="{EF653BA5-DC5F-4057-A8E2-8A163A4ACE73}" type="presParOf" srcId="{311F1094-B5E0-4ED8-A553-63DCC0DE812B}" destId="{D1C9659B-EA6B-41E8-BF3B-0E2B72843852}" srcOrd="0" destOrd="0" presId="urn:microsoft.com/office/officeart/2008/layout/HorizontalMultiLevelHierarchy"/>
    <dgm:cxn modelId="{BEB235C7-80E6-4108-9688-CC8FE157B5D5}" type="presParOf" srcId="{6F16ECB6-B98E-496A-9407-24648FA03F20}" destId="{A9A53C82-D29D-42E6-A94B-63E15A9031A8}" srcOrd="5" destOrd="0" presId="urn:microsoft.com/office/officeart/2008/layout/HorizontalMultiLevelHierarchy"/>
    <dgm:cxn modelId="{76E38786-9F5A-4CCC-B3B0-27D03F4D449A}" type="presParOf" srcId="{A9A53C82-D29D-42E6-A94B-63E15A9031A8}" destId="{856E8BB1-2EEA-4973-B1CD-FF086CB375FF}" srcOrd="0" destOrd="0" presId="urn:microsoft.com/office/officeart/2008/layout/HorizontalMultiLevelHierarchy"/>
    <dgm:cxn modelId="{A9B0BC0A-036F-4B11-8651-F65A2A01AC05}" type="presParOf" srcId="{A9A53C82-D29D-42E6-A94B-63E15A9031A8}" destId="{CC1BAFD0-4F57-4800-B1D6-819C1AAB8A8C}" srcOrd="1" destOrd="0" presId="urn:microsoft.com/office/officeart/2008/layout/HorizontalMultiLevelHierarchy"/>
    <dgm:cxn modelId="{07334502-54CB-4891-BFD4-EFA50A680D03}" type="presParOf" srcId="{CC1BAFD0-4F57-4800-B1D6-819C1AAB8A8C}" destId="{F6FF0E4B-E9BB-4B18-8985-769FF0ABC904}" srcOrd="0" destOrd="0" presId="urn:microsoft.com/office/officeart/2008/layout/HorizontalMultiLevelHierarchy"/>
    <dgm:cxn modelId="{DBEC2F01-A94F-4375-A25F-195681B354CF}" type="presParOf" srcId="{F6FF0E4B-E9BB-4B18-8985-769FF0ABC904}" destId="{D23142A0-6407-416C-85F7-B11D98CA8151}" srcOrd="0" destOrd="0" presId="urn:microsoft.com/office/officeart/2008/layout/HorizontalMultiLevelHierarchy"/>
    <dgm:cxn modelId="{7A407F47-023C-41DB-B306-F9B20B362435}" type="presParOf" srcId="{CC1BAFD0-4F57-4800-B1D6-819C1AAB8A8C}" destId="{508FF3C4-DC71-4BE9-BE06-660453782C69}" srcOrd="1" destOrd="0" presId="urn:microsoft.com/office/officeart/2008/layout/HorizontalMultiLevelHierarchy"/>
    <dgm:cxn modelId="{57682BD7-7AF2-48DE-9728-A5674EFADCB3}" type="presParOf" srcId="{508FF3C4-DC71-4BE9-BE06-660453782C69}" destId="{EBA76CFC-814A-4D12-9085-F30717616F66}" srcOrd="0" destOrd="0" presId="urn:microsoft.com/office/officeart/2008/layout/HorizontalMultiLevelHierarchy"/>
    <dgm:cxn modelId="{69327551-12B4-4F04-BB42-3DD6AD2194AB}" type="presParOf" srcId="{508FF3C4-DC71-4BE9-BE06-660453782C69}" destId="{B4949F9E-38DC-4604-9436-780AC31DD977}" srcOrd="1" destOrd="0" presId="urn:microsoft.com/office/officeart/2008/layout/HorizontalMultiLevelHierarchy"/>
    <dgm:cxn modelId="{12B5EFFA-5EF9-49C4-928A-CAF8D850D00E}" type="presParOf" srcId="{64BB5360-3058-4BF8-8429-1DC1B3B5C00C}" destId="{EE7A9C06-1622-4B8F-B388-AAA3386964B8}" srcOrd="2" destOrd="0" presId="urn:microsoft.com/office/officeart/2008/layout/HorizontalMultiLevelHierarchy"/>
    <dgm:cxn modelId="{7B0BA070-7497-41B1-B6C4-6853606A75B3}" type="presParOf" srcId="{EE7A9C06-1622-4B8F-B388-AAA3386964B8}" destId="{CD6420F0-B2DA-4014-A474-F397A525F6F1}" srcOrd="0" destOrd="0" presId="urn:microsoft.com/office/officeart/2008/layout/HorizontalMultiLevelHierarchy"/>
    <dgm:cxn modelId="{029134CF-2653-4ADB-A2DC-8F9AE166BCF6}" type="presParOf" srcId="{64BB5360-3058-4BF8-8429-1DC1B3B5C00C}" destId="{EB9F8CA0-0BD1-4D24-81A0-E886BA66BA6E}" srcOrd="3" destOrd="0" presId="urn:microsoft.com/office/officeart/2008/layout/HorizontalMultiLevelHierarchy"/>
    <dgm:cxn modelId="{DD802BAA-96BB-4D3F-9EBA-65ADE1B94F9D}" type="presParOf" srcId="{EB9F8CA0-0BD1-4D24-81A0-E886BA66BA6E}" destId="{673FFA15-F353-409B-AFEE-13CC84112820}" srcOrd="0" destOrd="0" presId="urn:microsoft.com/office/officeart/2008/layout/HorizontalMultiLevelHierarchy"/>
    <dgm:cxn modelId="{F090E5D0-615D-40F8-A7BC-74C7520F11FF}" type="presParOf" srcId="{EB9F8CA0-0BD1-4D24-81A0-E886BA66BA6E}" destId="{09632B30-8613-4CB7-A57C-5D1BB3D66291}" srcOrd="1" destOrd="0" presId="urn:microsoft.com/office/officeart/2008/layout/HorizontalMultiLevelHierarchy"/>
    <dgm:cxn modelId="{98B8E7E7-1922-46AF-89D8-B1EFD361CEDD}" type="presParOf" srcId="{09632B30-8613-4CB7-A57C-5D1BB3D66291}" destId="{ECDB34A2-809B-4CA6-A5C3-0F4CC4C5D82A}" srcOrd="0" destOrd="0" presId="urn:microsoft.com/office/officeart/2008/layout/HorizontalMultiLevelHierarchy"/>
    <dgm:cxn modelId="{6AA58758-131A-4298-8DC1-BAA6DC843864}" type="presParOf" srcId="{ECDB34A2-809B-4CA6-A5C3-0F4CC4C5D82A}" destId="{F1E87DFE-2DEE-4719-9A50-B8FBEA302237}" srcOrd="0" destOrd="0" presId="urn:microsoft.com/office/officeart/2008/layout/HorizontalMultiLevelHierarchy"/>
    <dgm:cxn modelId="{85C45870-8777-44F3-8E52-F369F433CE6B}" type="presParOf" srcId="{09632B30-8613-4CB7-A57C-5D1BB3D66291}" destId="{84A5D762-5E8F-473A-AEB6-7C53ABE6B93F}" srcOrd="1" destOrd="0" presId="urn:microsoft.com/office/officeart/2008/layout/HorizontalMultiLevelHierarchy"/>
    <dgm:cxn modelId="{98938A28-DFF8-46E4-B6E3-8A7BABD74D76}" type="presParOf" srcId="{84A5D762-5E8F-473A-AEB6-7C53ABE6B93F}" destId="{784EBCD7-D39E-476B-9C70-CFA235A9CA7E}" srcOrd="0" destOrd="0" presId="urn:microsoft.com/office/officeart/2008/layout/HorizontalMultiLevelHierarchy"/>
    <dgm:cxn modelId="{18E7A314-BBB0-45B4-9FA3-E866DAF6A0B8}" type="presParOf" srcId="{84A5D762-5E8F-473A-AEB6-7C53ABE6B93F}" destId="{E4E7CAA8-7EA2-48CE-A31E-CE3330C086A8}" srcOrd="1" destOrd="0" presId="urn:microsoft.com/office/officeart/2008/layout/HorizontalMultiLevelHierarchy"/>
    <dgm:cxn modelId="{541D2D98-D762-4ED1-BD09-AF257320FDBC}" type="presParOf" srcId="{09632B30-8613-4CB7-A57C-5D1BB3D66291}" destId="{996A522E-33F9-43EA-87CD-BA63840CD205}" srcOrd="2" destOrd="0" presId="urn:microsoft.com/office/officeart/2008/layout/HorizontalMultiLevelHierarchy"/>
    <dgm:cxn modelId="{D2F94AE0-2C27-45F4-AC08-EBE7E35B89C4}" type="presParOf" srcId="{996A522E-33F9-43EA-87CD-BA63840CD205}" destId="{6A272BA1-E167-427C-AF45-086FEC30E0CA}" srcOrd="0" destOrd="0" presId="urn:microsoft.com/office/officeart/2008/layout/HorizontalMultiLevelHierarchy"/>
    <dgm:cxn modelId="{8216430F-DF36-4CD9-BE4E-AEB7F80D43A8}" type="presParOf" srcId="{09632B30-8613-4CB7-A57C-5D1BB3D66291}" destId="{4871E35C-2333-479D-82D7-6C79CC8B2AC4}" srcOrd="3" destOrd="0" presId="urn:microsoft.com/office/officeart/2008/layout/HorizontalMultiLevelHierarchy"/>
    <dgm:cxn modelId="{CEEC6693-348E-4337-9F2C-69EBB62AFE24}" type="presParOf" srcId="{4871E35C-2333-479D-82D7-6C79CC8B2AC4}" destId="{013C6554-360C-45DD-9FF2-3E707B69F4FC}" srcOrd="0" destOrd="0" presId="urn:microsoft.com/office/officeart/2008/layout/HorizontalMultiLevelHierarchy"/>
    <dgm:cxn modelId="{57E12CDE-7332-45D4-B7B6-4029A08CBEB4}" type="presParOf" srcId="{4871E35C-2333-479D-82D7-6C79CC8B2AC4}" destId="{2AE9D1B9-FB76-4340-8223-E5096D59115E}" srcOrd="1" destOrd="0" presId="urn:microsoft.com/office/officeart/2008/layout/HorizontalMultiLevelHierarchy"/>
    <dgm:cxn modelId="{CA0123D2-1949-4FD4-953C-132C97D89124}" type="presParOf" srcId="{2AE9D1B9-FB76-4340-8223-E5096D59115E}" destId="{73B6CD0E-566A-45EF-A065-2CA44A513F63}" srcOrd="0" destOrd="0" presId="urn:microsoft.com/office/officeart/2008/layout/HorizontalMultiLevelHierarchy"/>
    <dgm:cxn modelId="{A2A73B59-B1CC-41DB-9D09-FC9B4676FBE0}" type="presParOf" srcId="{73B6CD0E-566A-45EF-A065-2CA44A513F63}" destId="{19FBF2F3-A754-4454-A5AF-B07E15CA09E6}" srcOrd="0" destOrd="0" presId="urn:microsoft.com/office/officeart/2008/layout/HorizontalMultiLevelHierarchy"/>
    <dgm:cxn modelId="{D8F4AEAB-8D03-4245-8DCA-1D50B5DBE9CA}" type="presParOf" srcId="{2AE9D1B9-FB76-4340-8223-E5096D59115E}" destId="{2E457300-6CCA-4AAD-B18F-E71305286E1B}" srcOrd="1" destOrd="0" presId="urn:microsoft.com/office/officeart/2008/layout/HorizontalMultiLevelHierarchy"/>
    <dgm:cxn modelId="{8797212B-65C2-4CD2-A67D-2A88BEA4DED2}" type="presParOf" srcId="{2E457300-6CCA-4AAD-B18F-E71305286E1B}" destId="{FD517388-F146-4757-8F30-B83D4813B421}" srcOrd="0" destOrd="0" presId="urn:microsoft.com/office/officeart/2008/layout/HorizontalMultiLevelHierarchy"/>
    <dgm:cxn modelId="{BA450427-1E56-4888-8830-A7AE0AD06E6D}" type="presParOf" srcId="{2E457300-6CCA-4AAD-B18F-E71305286E1B}" destId="{9F23808E-F15E-46A8-90CE-16C0C8C759F6}" srcOrd="1" destOrd="0" presId="urn:microsoft.com/office/officeart/2008/layout/HorizontalMultiLevelHierarchy"/>
    <dgm:cxn modelId="{9EA772C6-ADBD-4144-AA12-15FA737EBD32}" type="presParOf" srcId="{9F23808E-F15E-46A8-90CE-16C0C8C759F6}" destId="{6F1E4135-9141-4E66-908A-B9273B334954}" srcOrd="0" destOrd="0" presId="urn:microsoft.com/office/officeart/2008/layout/HorizontalMultiLevelHierarchy"/>
    <dgm:cxn modelId="{D0319B3E-13EF-49BD-8342-2A479DD064C8}" type="presParOf" srcId="{6F1E4135-9141-4E66-908A-B9273B334954}" destId="{B37683F4-6DC3-417B-B0FE-71B2C4BD0FB3}" srcOrd="0" destOrd="0" presId="urn:microsoft.com/office/officeart/2008/layout/HorizontalMultiLevelHierarchy"/>
    <dgm:cxn modelId="{ABD29BA5-F742-4726-80EB-A327160AD8D0}" type="presParOf" srcId="{9F23808E-F15E-46A8-90CE-16C0C8C759F6}" destId="{5384227F-735A-4297-946F-F7583DCF6E85}" srcOrd="1" destOrd="0" presId="urn:microsoft.com/office/officeart/2008/layout/HorizontalMultiLevelHierarchy"/>
    <dgm:cxn modelId="{3EAC6984-8F04-4634-8870-56AD8CFCC834}" type="presParOf" srcId="{5384227F-735A-4297-946F-F7583DCF6E85}" destId="{B019EB0B-E3C3-4FCD-A034-A22B036BFB54}" srcOrd="0" destOrd="0" presId="urn:microsoft.com/office/officeart/2008/layout/HorizontalMultiLevelHierarchy"/>
    <dgm:cxn modelId="{685F15E2-BE58-4B45-BC04-3D5D4D27746E}" type="presParOf" srcId="{5384227F-735A-4297-946F-F7583DCF6E85}" destId="{18A2E22F-C682-4D47-89C3-BA3CBF58C620}" srcOrd="1" destOrd="0" presId="urn:microsoft.com/office/officeart/2008/layout/HorizontalMultiLevelHierarchy"/>
    <dgm:cxn modelId="{3CC6AAFC-4424-409E-9FFB-E5127EA1FFF5}" type="presParOf" srcId="{18A2E22F-C682-4D47-89C3-BA3CBF58C620}" destId="{FB080089-6827-439C-BE54-5770CB13790F}" srcOrd="0" destOrd="0" presId="urn:microsoft.com/office/officeart/2008/layout/HorizontalMultiLevelHierarchy"/>
    <dgm:cxn modelId="{73F9C0BF-8206-4143-9051-4ED5AB8F026E}" type="presParOf" srcId="{FB080089-6827-439C-BE54-5770CB13790F}" destId="{BAA566AC-C71A-4E5F-976B-D60B9D57F5F4}" srcOrd="0" destOrd="0" presId="urn:microsoft.com/office/officeart/2008/layout/HorizontalMultiLevelHierarchy"/>
    <dgm:cxn modelId="{9DC1F922-1ED9-4886-99DA-152FCFB3F403}" type="presParOf" srcId="{18A2E22F-C682-4D47-89C3-BA3CBF58C620}" destId="{1BB96F9D-4290-4EB8-B4AF-3BE97C6F3807}" srcOrd="1" destOrd="0" presId="urn:microsoft.com/office/officeart/2008/layout/HorizontalMultiLevelHierarchy"/>
    <dgm:cxn modelId="{B83B54A2-6D4E-4764-B0F4-C32A86FDCAE7}" type="presParOf" srcId="{1BB96F9D-4290-4EB8-B4AF-3BE97C6F3807}" destId="{9D921068-3283-4607-850A-E3C6C5686EAA}" srcOrd="0" destOrd="0" presId="urn:microsoft.com/office/officeart/2008/layout/HorizontalMultiLevelHierarchy"/>
    <dgm:cxn modelId="{0C132D44-CAB8-4451-A68F-27C7BF80CC5B}" type="presParOf" srcId="{1BB96F9D-4290-4EB8-B4AF-3BE97C6F3807}" destId="{FE8D0FE2-605A-4130-AD8D-9AD56BEFB031}" srcOrd="1" destOrd="0" presId="urn:microsoft.com/office/officeart/2008/layout/HorizontalMultiLevelHierarchy"/>
    <dgm:cxn modelId="{79365723-FD87-4F1A-940F-0625021A8271}" type="presParOf" srcId="{FE8D0FE2-605A-4130-AD8D-9AD56BEFB031}" destId="{F4D1B431-B5CD-43AD-8E14-711570F12FCD}" srcOrd="0" destOrd="0" presId="urn:microsoft.com/office/officeart/2008/layout/HorizontalMultiLevelHierarchy"/>
    <dgm:cxn modelId="{77F19002-E7C4-4E81-8BD4-5A67B1DA2A74}" type="presParOf" srcId="{F4D1B431-B5CD-43AD-8E14-711570F12FCD}" destId="{A8976B0C-95A9-4FE2-9AB1-75C706D75A67}" srcOrd="0" destOrd="0" presId="urn:microsoft.com/office/officeart/2008/layout/HorizontalMultiLevelHierarchy"/>
    <dgm:cxn modelId="{0E5B329B-FC4B-4646-97F6-DB4A6F732F68}" type="presParOf" srcId="{FE8D0FE2-605A-4130-AD8D-9AD56BEFB031}" destId="{957E24D4-DDE3-4D3B-B48C-21F13EDA3AC6}" srcOrd="1" destOrd="0" presId="urn:microsoft.com/office/officeart/2008/layout/HorizontalMultiLevelHierarchy"/>
    <dgm:cxn modelId="{F902BD2B-15A9-4BD1-BE32-E61BAA6BC5F1}" type="presParOf" srcId="{957E24D4-DDE3-4D3B-B48C-21F13EDA3AC6}" destId="{89AA6A6E-C8FA-4753-A986-31936AE1B195}" srcOrd="0" destOrd="0" presId="urn:microsoft.com/office/officeart/2008/layout/HorizontalMultiLevelHierarchy"/>
    <dgm:cxn modelId="{9ABB1A7F-270A-4299-BB1C-5956AF434B35}" type="presParOf" srcId="{957E24D4-DDE3-4D3B-B48C-21F13EDA3AC6}" destId="{B59E8CAF-2604-467D-B577-2246E79B9C5D}" srcOrd="1" destOrd="0" presId="urn:microsoft.com/office/officeart/2008/layout/HorizontalMultiLevelHierarchy"/>
    <dgm:cxn modelId="{8C436EA8-CBCB-4CD6-AAAC-C7C04D8B0E94}" type="presParOf" srcId="{B59E8CAF-2604-467D-B577-2246E79B9C5D}" destId="{960F9421-68E5-4B9A-BD0C-1FCBA9B9E134}" srcOrd="0" destOrd="0" presId="urn:microsoft.com/office/officeart/2008/layout/HorizontalMultiLevelHierarchy"/>
    <dgm:cxn modelId="{E206ACED-2F7E-4921-8B16-1BB6E6817181}" type="presParOf" srcId="{960F9421-68E5-4B9A-BD0C-1FCBA9B9E134}" destId="{06963C33-C7BB-49B4-BD29-5A4422A5C3AB}" srcOrd="0" destOrd="0" presId="urn:microsoft.com/office/officeart/2008/layout/HorizontalMultiLevelHierarchy"/>
    <dgm:cxn modelId="{C6FBE2CE-DFE7-4019-8DA5-F701C2660FB9}" type="presParOf" srcId="{B59E8CAF-2604-467D-B577-2246E79B9C5D}" destId="{DFB9EEDF-05B5-4930-A64F-94546187982D}" srcOrd="1" destOrd="0" presId="urn:microsoft.com/office/officeart/2008/layout/HorizontalMultiLevelHierarchy"/>
    <dgm:cxn modelId="{C2CB5593-ABE3-4A48-BEC0-308EFB78F228}" type="presParOf" srcId="{DFB9EEDF-05B5-4930-A64F-94546187982D}" destId="{F4C78EAB-4267-4CB1-BF3D-0F2B2F461E94}" srcOrd="0" destOrd="0" presId="urn:microsoft.com/office/officeart/2008/layout/HorizontalMultiLevelHierarchy"/>
    <dgm:cxn modelId="{40CBDC92-5874-4B42-A24F-E0974B396589}" type="presParOf" srcId="{DFB9EEDF-05B5-4930-A64F-94546187982D}" destId="{4ED87156-1365-4958-B34D-F5E73BAB8C74}" srcOrd="1" destOrd="0" presId="urn:microsoft.com/office/officeart/2008/layout/HorizontalMultiLevelHierarchy"/>
    <dgm:cxn modelId="{EBF0068F-8980-42A3-83E8-D5B360A443C7}" type="presParOf" srcId="{B59E8CAF-2604-467D-B577-2246E79B9C5D}" destId="{DFA64ADA-87ED-4D9E-AD9E-A14C2A7D8A76}" srcOrd="2" destOrd="0" presId="urn:microsoft.com/office/officeart/2008/layout/HorizontalMultiLevelHierarchy"/>
    <dgm:cxn modelId="{033B2707-3D9A-4F2F-A534-BE17FBAA3F50}" type="presParOf" srcId="{DFA64ADA-87ED-4D9E-AD9E-A14C2A7D8A76}" destId="{BB435002-5323-405C-A6CD-39ABF9CFB088}" srcOrd="0" destOrd="0" presId="urn:microsoft.com/office/officeart/2008/layout/HorizontalMultiLevelHierarchy"/>
    <dgm:cxn modelId="{61AC1F8A-BA2F-4A07-813D-C7F787E5454F}" type="presParOf" srcId="{B59E8CAF-2604-467D-B577-2246E79B9C5D}" destId="{94F4EA6B-DF98-490B-9427-764F49124294}" srcOrd="3" destOrd="0" presId="urn:microsoft.com/office/officeart/2008/layout/HorizontalMultiLevelHierarchy"/>
    <dgm:cxn modelId="{C43415ED-05FC-4145-B1A3-7938014F2EB7}" type="presParOf" srcId="{94F4EA6B-DF98-490B-9427-764F49124294}" destId="{6E85B47E-7E15-40DE-839E-3E4651CAD741}" srcOrd="0" destOrd="0" presId="urn:microsoft.com/office/officeart/2008/layout/HorizontalMultiLevelHierarchy"/>
    <dgm:cxn modelId="{EC2F94EE-59D4-469E-913E-71E28AE35902}" type="presParOf" srcId="{94F4EA6B-DF98-490B-9427-764F49124294}" destId="{1D95C4E2-12F0-4636-B9A3-2FB0F9208CCD}" srcOrd="1" destOrd="0" presId="urn:microsoft.com/office/officeart/2008/layout/HorizontalMultiLevelHierarchy"/>
    <dgm:cxn modelId="{F73C9848-3C3B-4FDC-AFFB-FF1924CF472F}" type="presParOf" srcId="{FE8D0FE2-605A-4130-AD8D-9AD56BEFB031}" destId="{FD9BBBC1-284A-4B31-B1C9-BEC83610913F}" srcOrd="2" destOrd="0" presId="urn:microsoft.com/office/officeart/2008/layout/HorizontalMultiLevelHierarchy"/>
    <dgm:cxn modelId="{55F0374F-ABCA-430F-A26D-2F972BDEC309}" type="presParOf" srcId="{FD9BBBC1-284A-4B31-B1C9-BEC83610913F}" destId="{643F6858-0DC7-4A81-93F0-EABEEFF3A87A}" srcOrd="0" destOrd="0" presId="urn:microsoft.com/office/officeart/2008/layout/HorizontalMultiLevelHierarchy"/>
    <dgm:cxn modelId="{A0293143-401A-4AD8-8C97-846E186073E0}" type="presParOf" srcId="{FE8D0FE2-605A-4130-AD8D-9AD56BEFB031}" destId="{3B542740-83AD-49F1-A848-6A1495699549}" srcOrd="3" destOrd="0" presId="urn:microsoft.com/office/officeart/2008/layout/HorizontalMultiLevelHierarchy"/>
    <dgm:cxn modelId="{0FD22307-F60A-4E7F-915D-51724ED116E9}" type="presParOf" srcId="{3B542740-83AD-49F1-A848-6A1495699549}" destId="{95FE1CCC-9A60-44C3-9054-FD33AA5AD42B}" srcOrd="0" destOrd="0" presId="urn:microsoft.com/office/officeart/2008/layout/HorizontalMultiLevelHierarchy"/>
    <dgm:cxn modelId="{4DEE3235-0A56-44EC-822D-88300DDF1D62}" type="presParOf" srcId="{3B542740-83AD-49F1-A848-6A1495699549}" destId="{75F40EF4-45BD-4450-99B6-A7A0C8BBA11A}" srcOrd="1" destOrd="0" presId="urn:microsoft.com/office/officeart/2008/layout/HorizontalMultiLevelHierarchy"/>
    <dgm:cxn modelId="{5EAF3889-1A58-44AD-A115-3D58B67011D7}" type="presParOf" srcId="{75F40EF4-45BD-4450-99B6-A7A0C8BBA11A}" destId="{702A96D9-E471-4E93-973D-D13B906052C6}" srcOrd="0" destOrd="0" presId="urn:microsoft.com/office/officeart/2008/layout/HorizontalMultiLevelHierarchy"/>
    <dgm:cxn modelId="{A0D5916D-2C26-448C-95A2-1733FA3F439C}" type="presParOf" srcId="{702A96D9-E471-4E93-973D-D13B906052C6}" destId="{78F6650A-2B5A-4E70-B1C2-C6697D38EF2F}" srcOrd="0" destOrd="0" presId="urn:microsoft.com/office/officeart/2008/layout/HorizontalMultiLevelHierarchy"/>
    <dgm:cxn modelId="{5E2B88C7-C17D-4BDC-A3BE-C1D405DA71F6}" type="presParOf" srcId="{75F40EF4-45BD-4450-99B6-A7A0C8BBA11A}" destId="{AA14F4E2-4A10-479F-B408-614676254521}" srcOrd="1" destOrd="0" presId="urn:microsoft.com/office/officeart/2008/layout/HorizontalMultiLevelHierarchy"/>
    <dgm:cxn modelId="{D5258164-6EC8-42B5-98E0-D76DAA999AC9}" type="presParOf" srcId="{AA14F4E2-4A10-479F-B408-614676254521}" destId="{16289939-E581-428B-98E2-F72D9480FCE6}" srcOrd="0" destOrd="0" presId="urn:microsoft.com/office/officeart/2008/layout/HorizontalMultiLevelHierarchy"/>
    <dgm:cxn modelId="{9E24F9A7-956E-421E-80AF-BE326282B980}" type="presParOf" srcId="{AA14F4E2-4A10-479F-B408-614676254521}" destId="{E48A303B-D423-4CC4-A095-3E04A83E0237}" srcOrd="1" destOrd="0" presId="urn:microsoft.com/office/officeart/2008/layout/HorizontalMultiLevelHierarchy"/>
    <dgm:cxn modelId="{90A34E29-67F1-4A63-840A-0D37EB43BD56}" type="presParOf" srcId="{E48A303B-D423-4CC4-A095-3E04A83E0237}" destId="{654A478C-CF7A-4ECF-A307-41BE1AE928D9}" srcOrd="0" destOrd="0" presId="urn:microsoft.com/office/officeart/2008/layout/HorizontalMultiLevelHierarchy"/>
    <dgm:cxn modelId="{64EF570D-BDB7-4780-A3BB-1BDF7E38228B}" type="presParOf" srcId="{654A478C-CF7A-4ECF-A307-41BE1AE928D9}" destId="{1AC9A01B-0FBD-49ED-8D57-52028A708623}" srcOrd="0" destOrd="0" presId="urn:microsoft.com/office/officeart/2008/layout/HorizontalMultiLevelHierarchy"/>
    <dgm:cxn modelId="{92CA0351-245F-460B-ABC5-E7E38EBC38B7}" type="presParOf" srcId="{E48A303B-D423-4CC4-A095-3E04A83E0237}" destId="{EC1ADC44-765C-43CF-90B2-41B72D801852}" srcOrd="1" destOrd="0" presId="urn:microsoft.com/office/officeart/2008/layout/HorizontalMultiLevelHierarchy"/>
    <dgm:cxn modelId="{4E9BA4B6-FF71-4CF4-BDF4-8B820716B64F}" type="presParOf" srcId="{EC1ADC44-765C-43CF-90B2-41B72D801852}" destId="{7FB3EDCF-279E-4043-8A2E-4D80F5B362D4}" srcOrd="0" destOrd="0" presId="urn:microsoft.com/office/officeart/2008/layout/HorizontalMultiLevelHierarchy"/>
    <dgm:cxn modelId="{65149D37-3E13-48E4-8EA0-4913B04CB9FC}" type="presParOf" srcId="{EC1ADC44-765C-43CF-90B2-41B72D801852}" destId="{6C592741-A42E-4533-9153-64198C1B7836}" srcOrd="1" destOrd="0" presId="urn:microsoft.com/office/officeart/2008/layout/HorizontalMultiLevelHierarchy"/>
    <dgm:cxn modelId="{D1E77CAB-9D78-4D8F-93E7-7DAE3224AEA1}" type="presParOf" srcId="{75F40EF4-45BD-4450-99B6-A7A0C8BBA11A}" destId="{E4AE4AF7-5545-4060-90AA-823B60728327}" srcOrd="2" destOrd="0" presId="urn:microsoft.com/office/officeart/2008/layout/HorizontalMultiLevelHierarchy"/>
    <dgm:cxn modelId="{59B70A06-0C67-4868-9CC3-5495EBFA4637}" type="presParOf" srcId="{E4AE4AF7-5545-4060-90AA-823B60728327}" destId="{D3FEA19B-7C94-4D93-9818-B54F94E1FB11}" srcOrd="0" destOrd="0" presId="urn:microsoft.com/office/officeart/2008/layout/HorizontalMultiLevelHierarchy"/>
    <dgm:cxn modelId="{2A092E14-7DB6-4F3F-BEF2-8CE2047ACA3B}" type="presParOf" srcId="{75F40EF4-45BD-4450-99B6-A7A0C8BBA11A}" destId="{EE757DEC-9E2C-459F-8D61-476464A3E1AC}" srcOrd="3" destOrd="0" presId="urn:microsoft.com/office/officeart/2008/layout/HorizontalMultiLevelHierarchy"/>
    <dgm:cxn modelId="{3DCBC8FE-1AAC-47BB-B894-6E860B362340}" type="presParOf" srcId="{EE757DEC-9E2C-459F-8D61-476464A3E1AC}" destId="{49AA1E2A-53A1-498C-B17C-EF31EEB4E54C}" srcOrd="0" destOrd="0" presId="urn:microsoft.com/office/officeart/2008/layout/HorizontalMultiLevelHierarchy"/>
    <dgm:cxn modelId="{C7668903-77E5-45C4-AFF9-8878C401055E}" type="presParOf" srcId="{EE757DEC-9E2C-459F-8D61-476464A3E1AC}" destId="{A806C697-5538-49BB-BCF3-61701D894BB9}" srcOrd="1" destOrd="0" presId="urn:microsoft.com/office/officeart/2008/layout/HorizontalMultiLevelHierarchy"/>
    <dgm:cxn modelId="{186C21F4-EB5B-4E91-A484-37D0FA5B1073}" type="presParOf" srcId="{75F40EF4-45BD-4450-99B6-A7A0C8BBA11A}" destId="{2E9BBE63-3E65-4D98-858C-719A0A54C951}" srcOrd="4" destOrd="0" presId="urn:microsoft.com/office/officeart/2008/layout/HorizontalMultiLevelHierarchy"/>
    <dgm:cxn modelId="{D751BE52-955E-41E6-BE84-6868B55DC626}" type="presParOf" srcId="{2E9BBE63-3E65-4D98-858C-719A0A54C951}" destId="{6704B487-B20B-45EE-953C-319C3B2F3C93}" srcOrd="0" destOrd="0" presId="urn:microsoft.com/office/officeart/2008/layout/HorizontalMultiLevelHierarchy"/>
    <dgm:cxn modelId="{3D098E05-B3FA-4C00-AC0E-1ABD67829AAA}" type="presParOf" srcId="{75F40EF4-45BD-4450-99B6-A7A0C8BBA11A}" destId="{527DA79D-B0B0-4F85-B1D7-AB034F2F8EE3}" srcOrd="5" destOrd="0" presId="urn:microsoft.com/office/officeart/2008/layout/HorizontalMultiLevelHierarchy"/>
    <dgm:cxn modelId="{14DE6329-0E73-4446-AA06-AAD851325F3B}" type="presParOf" srcId="{527DA79D-B0B0-4F85-B1D7-AB034F2F8EE3}" destId="{C617BDEF-338B-4536-A8DB-1BCBD552A2E8}" srcOrd="0" destOrd="0" presId="urn:microsoft.com/office/officeart/2008/layout/HorizontalMultiLevelHierarchy"/>
    <dgm:cxn modelId="{34871E6A-F50D-4D4A-990B-A551E5FA7BCE}" type="presParOf" srcId="{527DA79D-B0B0-4F85-B1D7-AB034F2F8EE3}" destId="{4B686040-1786-430A-B1FA-37E3E8D1A2AF}" srcOrd="1" destOrd="0" presId="urn:microsoft.com/office/officeart/2008/layout/HorizontalMultiLevelHierarchy"/>
    <dgm:cxn modelId="{6108FB32-BEA4-458E-92D7-9C9ECED3EEF1}" type="presParOf" srcId="{4B686040-1786-430A-B1FA-37E3E8D1A2AF}" destId="{DE387730-1D90-40AF-9DE1-1E5B05CE87DB}" srcOrd="0" destOrd="0" presId="urn:microsoft.com/office/officeart/2008/layout/HorizontalMultiLevelHierarchy"/>
    <dgm:cxn modelId="{D9F9FE3D-E998-4B96-A291-1FDDD25C06E0}" type="presParOf" srcId="{DE387730-1D90-40AF-9DE1-1E5B05CE87DB}" destId="{97C06A01-CA5F-40B4-8D8D-006E5524B73F}" srcOrd="0" destOrd="0" presId="urn:microsoft.com/office/officeart/2008/layout/HorizontalMultiLevelHierarchy"/>
    <dgm:cxn modelId="{0F9C78EB-0562-46FE-93DE-FB099010F347}" type="presParOf" srcId="{4B686040-1786-430A-B1FA-37E3E8D1A2AF}" destId="{195BBC5D-5319-4EF5-85FF-E38ED8EB4026}" srcOrd="1" destOrd="0" presId="urn:microsoft.com/office/officeart/2008/layout/HorizontalMultiLevelHierarchy"/>
    <dgm:cxn modelId="{890390B9-8C45-48BE-8ABF-B04989A678F6}" type="presParOf" srcId="{195BBC5D-5319-4EF5-85FF-E38ED8EB4026}" destId="{6720F27C-55D2-44C8-AECF-0C434AF84FBF}" srcOrd="0" destOrd="0" presId="urn:microsoft.com/office/officeart/2008/layout/HorizontalMultiLevelHierarchy"/>
    <dgm:cxn modelId="{5FC53AAE-EB05-4EC6-A29A-E93804275B33}" type="presParOf" srcId="{195BBC5D-5319-4EF5-85FF-E38ED8EB4026}" destId="{A98D7FC2-5117-4B3B-9BAE-5017BB00EC3C}" srcOrd="1" destOrd="0" presId="urn:microsoft.com/office/officeart/2008/layout/HorizontalMultiLevelHierarchy"/>
    <dgm:cxn modelId="{4F53F81F-F877-48A5-B5AC-B07F627935EB}" type="presParOf" srcId="{18A2E22F-C682-4D47-89C3-BA3CBF58C620}" destId="{D05B96C4-5022-4847-921F-2CBADA6043C5}" srcOrd="2" destOrd="0" presId="urn:microsoft.com/office/officeart/2008/layout/HorizontalMultiLevelHierarchy"/>
    <dgm:cxn modelId="{4CD962B1-985A-4818-81C5-B53C180064B8}" type="presParOf" srcId="{D05B96C4-5022-4847-921F-2CBADA6043C5}" destId="{73C5CB7A-6AB7-4295-A03E-E5671E7CF733}" srcOrd="0" destOrd="0" presId="urn:microsoft.com/office/officeart/2008/layout/HorizontalMultiLevelHierarchy"/>
    <dgm:cxn modelId="{8106076C-B225-45AA-9844-E8B91EE053F9}" type="presParOf" srcId="{18A2E22F-C682-4D47-89C3-BA3CBF58C620}" destId="{B4DE3A80-7316-4CF8-A5BF-8E1BB8EFC901}" srcOrd="3" destOrd="0" presId="urn:microsoft.com/office/officeart/2008/layout/HorizontalMultiLevelHierarchy"/>
    <dgm:cxn modelId="{DADEB7B8-3E95-47B8-98A0-92579A90815F}" type="presParOf" srcId="{B4DE3A80-7316-4CF8-A5BF-8E1BB8EFC901}" destId="{1903427D-9DC0-41EC-82A0-EAD6D168AEFA}" srcOrd="0" destOrd="0" presId="urn:microsoft.com/office/officeart/2008/layout/HorizontalMultiLevelHierarchy"/>
    <dgm:cxn modelId="{D03E1408-D9C2-433E-BA6C-4AE54F270981}" type="presParOf" srcId="{B4DE3A80-7316-4CF8-A5BF-8E1BB8EFC901}" destId="{DFA46AE9-7F83-4B8B-B447-53F73EFDC603}" srcOrd="1" destOrd="0" presId="urn:microsoft.com/office/officeart/2008/layout/HorizontalMultiLevelHierarchy"/>
    <dgm:cxn modelId="{72AFB8CA-4884-4771-B91F-3FC3502FC775}" type="presParOf" srcId="{DFA46AE9-7F83-4B8B-B447-53F73EFDC603}" destId="{A0670A5E-3157-479B-9D30-32FD4AD0D6EE}" srcOrd="0" destOrd="0" presId="urn:microsoft.com/office/officeart/2008/layout/HorizontalMultiLevelHierarchy"/>
    <dgm:cxn modelId="{E273E638-B2EA-4BBE-912F-BC6C125D4AF6}" type="presParOf" srcId="{A0670A5E-3157-479B-9D30-32FD4AD0D6EE}" destId="{243F550C-A40F-43FC-AA5D-25B3D7CF02D3}" srcOrd="0" destOrd="0" presId="urn:microsoft.com/office/officeart/2008/layout/HorizontalMultiLevelHierarchy"/>
    <dgm:cxn modelId="{C0A8B648-E9A7-4EA9-80B0-99008ACB42F3}" type="presParOf" srcId="{DFA46AE9-7F83-4B8B-B447-53F73EFDC603}" destId="{11E89BCD-B08B-43FE-985F-51F2452CFFEF}" srcOrd="1" destOrd="0" presId="urn:microsoft.com/office/officeart/2008/layout/HorizontalMultiLevelHierarchy"/>
    <dgm:cxn modelId="{FF211215-2E67-42FD-AE91-826DE54A9628}" type="presParOf" srcId="{11E89BCD-B08B-43FE-985F-51F2452CFFEF}" destId="{69913A63-42C2-4560-9FD8-12D9D980386C}" srcOrd="0" destOrd="0" presId="urn:microsoft.com/office/officeart/2008/layout/HorizontalMultiLevelHierarchy"/>
    <dgm:cxn modelId="{6CAD1C42-F098-4123-933A-FF6510A56136}" type="presParOf" srcId="{11E89BCD-B08B-43FE-985F-51F2452CFFEF}" destId="{6605E54E-E062-40D8-A109-1031220C25AB}" srcOrd="1" destOrd="0" presId="urn:microsoft.com/office/officeart/2008/layout/HorizontalMultiLevelHierarchy"/>
    <dgm:cxn modelId="{20FDA8CA-084C-4F50-908E-32F72E6E5ECA}" type="presParOf" srcId="{6605E54E-E062-40D8-A109-1031220C25AB}" destId="{F996C7DF-76D0-46A3-8792-AD5C0BEA1D2B}" srcOrd="0" destOrd="0" presId="urn:microsoft.com/office/officeart/2008/layout/HorizontalMultiLevelHierarchy"/>
    <dgm:cxn modelId="{85532525-AA81-40B0-B61E-D37AA2E18DAF}" type="presParOf" srcId="{F996C7DF-76D0-46A3-8792-AD5C0BEA1D2B}" destId="{E6942228-4072-4E49-9843-E06373A38C34}" srcOrd="0" destOrd="0" presId="urn:microsoft.com/office/officeart/2008/layout/HorizontalMultiLevelHierarchy"/>
    <dgm:cxn modelId="{591837BA-9918-4B84-A61D-25EEC84D950D}" type="presParOf" srcId="{6605E54E-E062-40D8-A109-1031220C25AB}" destId="{ABE0DA46-72F4-4440-9BB1-51E6BF930AD0}" srcOrd="1" destOrd="0" presId="urn:microsoft.com/office/officeart/2008/layout/HorizontalMultiLevelHierarchy"/>
    <dgm:cxn modelId="{2AC0EB11-125B-4ECB-8DAE-B580F56FA9B4}" type="presParOf" srcId="{ABE0DA46-72F4-4440-9BB1-51E6BF930AD0}" destId="{00F3076F-863B-4B18-947D-A738C4F3D3DB}" srcOrd="0" destOrd="0" presId="urn:microsoft.com/office/officeart/2008/layout/HorizontalMultiLevelHierarchy"/>
    <dgm:cxn modelId="{5E3093D5-69C9-4D4A-8CBD-7F3A161C855E}" type="presParOf" srcId="{ABE0DA46-72F4-4440-9BB1-51E6BF930AD0}" destId="{3CD38162-6EE0-4436-9814-AA97DBD1FBCF}" srcOrd="1" destOrd="0" presId="urn:microsoft.com/office/officeart/2008/layout/HorizontalMultiLevelHierarchy"/>
    <dgm:cxn modelId="{84C35ADB-B7EE-486F-9AF0-3AD0C8D74EC8}" type="presParOf" srcId="{6605E54E-E062-40D8-A109-1031220C25AB}" destId="{F7799B43-AEF2-44CA-83D3-0E2F7196D3C5}" srcOrd="2" destOrd="0" presId="urn:microsoft.com/office/officeart/2008/layout/HorizontalMultiLevelHierarchy"/>
    <dgm:cxn modelId="{0424F8DC-55BE-4C4C-853E-9A374BAC9EEC}" type="presParOf" srcId="{F7799B43-AEF2-44CA-83D3-0E2F7196D3C5}" destId="{CA168191-D106-44C8-8B7B-3333932425F0}" srcOrd="0" destOrd="0" presId="urn:microsoft.com/office/officeart/2008/layout/HorizontalMultiLevelHierarchy"/>
    <dgm:cxn modelId="{7F9AFFD4-5568-4FE4-AEAD-57AB662DE18C}" type="presParOf" srcId="{6605E54E-E062-40D8-A109-1031220C25AB}" destId="{6DA17EBE-3FDB-447B-8886-33F46A6EA2B9}" srcOrd="3" destOrd="0" presId="urn:microsoft.com/office/officeart/2008/layout/HorizontalMultiLevelHierarchy"/>
    <dgm:cxn modelId="{0F1C9BE8-F248-4B4F-BC5B-5893E5FB5E59}" type="presParOf" srcId="{6DA17EBE-3FDB-447B-8886-33F46A6EA2B9}" destId="{B8575165-61E0-443F-9F46-25A19224703F}" srcOrd="0" destOrd="0" presId="urn:microsoft.com/office/officeart/2008/layout/HorizontalMultiLevelHierarchy"/>
    <dgm:cxn modelId="{BDBC964C-4CC7-4102-B7DF-A4749534C5BD}" type="presParOf" srcId="{6DA17EBE-3FDB-447B-8886-33F46A6EA2B9}" destId="{1BA8DA5B-59B7-455C-8374-F88A5A464129}" srcOrd="1" destOrd="0" presId="urn:microsoft.com/office/officeart/2008/layout/HorizontalMultiLevelHierarchy"/>
    <dgm:cxn modelId="{83FFE94D-074B-464B-8E73-B8B29CEE3904}" type="presParOf" srcId="{9F23808E-F15E-46A8-90CE-16C0C8C759F6}" destId="{273834BF-F22A-4DD7-89B5-F14FDCC76372}" srcOrd="2" destOrd="0" presId="urn:microsoft.com/office/officeart/2008/layout/HorizontalMultiLevelHierarchy"/>
    <dgm:cxn modelId="{41C9AC02-A972-40B3-B820-FF720468B618}" type="presParOf" srcId="{273834BF-F22A-4DD7-89B5-F14FDCC76372}" destId="{AAD070AD-4F99-436F-B1E8-A5CFC8F7FC5F}" srcOrd="0" destOrd="0" presId="urn:microsoft.com/office/officeart/2008/layout/HorizontalMultiLevelHierarchy"/>
    <dgm:cxn modelId="{779422C9-50F1-4E2F-85AC-31DB83B23248}" type="presParOf" srcId="{9F23808E-F15E-46A8-90CE-16C0C8C759F6}" destId="{C9336883-AAD5-4DAF-9199-AE01A2606EE5}" srcOrd="3" destOrd="0" presId="urn:microsoft.com/office/officeart/2008/layout/HorizontalMultiLevelHierarchy"/>
    <dgm:cxn modelId="{D04CB8CE-EC08-4448-9140-9A138AC8ACEB}" type="presParOf" srcId="{C9336883-AAD5-4DAF-9199-AE01A2606EE5}" destId="{99BD443F-C404-4F25-98E4-4C71226174E1}" srcOrd="0" destOrd="0" presId="urn:microsoft.com/office/officeart/2008/layout/HorizontalMultiLevelHierarchy"/>
    <dgm:cxn modelId="{06DAA1A4-1EC0-4683-9647-E737FD583E36}" type="presParOf" srcId="{C9336883-AAD5-4DAF-9199-AE01A2606EE5}" destId="{025852FC-F1FD-4071-8441-53A64F78F002}" srcOrd="1" destOrd="0" presId="urn:microsoft.com/office/officeart/2008/layout/HorizontalMultiLevelHierarchy"/>
    <dgm:cxn modelId="{4EE329BD-FD28-4AC8-AA22-DF1170378B62}" type="presParOf" srcId="{025852FC-F1FD-4071-8441-53A64F78F002}" destId="{FD2C48F4-ED69-4070-9342-EF5FFF97529E}" srcOrd="0" destOrd="0" presId="urn:microsoft.com/office/officeart/2008/layout/HorizontalMultiLevelHierarchy"/>
    <dgm:cxn modelId="{6C5BAD27-94D9-4C3B-BE5F-F0D24024EC30}" type="presParOf" srcId="{FD2C48F4-ED69-4070-9342-EF5FFF97529E}" destId="{503DC20B-605C-45B5-B43B-ACCB4C55D648}" srcOrd="0" destOrd="0" presId="urn:microsoft.com/office/officeart/2008/layout/HorizontalMultiLevelHierarchy"/>
    <dgm:cxn modelId="{8210B57A-1510-4A21-BB49-98907205FD1D}" type="presParOf" srcId="{025852FC-F1FD-4071-8441-53A64F78F002}" destId="{0802920B-2B40-4D27-A8E0-B15F551EFF59}" srcOrd="1" destOrd="0" presId="urn:microsoft.com/office/officeart/2008/layout/HorizontalMultiLevelHierarchy"/>
    <dgm:cxn modelId="{16D166D0-361F-4C69-9B27-303BC95F3145}" type="presParOf" srcId="{0802920B-2B40-4D27-A8E0-B15F551EFF59}" destId="{3DBCEE31-7DD5-4BB0-8A78-B84D7E14193B}" srcOrd="0" destOrd="0" presId="urn:microsoft.com/office/officeart/2008/layout/HorizontalMultiLevelHierarchy"/>
    <dgm:cxn modelId="{821D8907-816A-4C78-BB44-5D2BFAC35FD9}" type="presParOf" srcId="{0802920B-2B40-4D27-A8E0-B15F551EFF59}" destId="{563C05DC-FB1E-4623-AD4B-FBAC149D030F}" srcOrd="1" destOrd="0" presId="urn:microsoft.com/office/officeart/2008/layout/HorizontalMultiLevelHierarchy"/>
    <dgm:cxn modelId="{66C3AA27-4A2C-4F6F-84F6-DBB67EAB8E57}" type="presParOf" srcId="{563C05DC-FB1E-4623-AD4B-FBAC149D030F}" destId="{FB7FB4C0-D107-4A5F-9191-73E443A76BCE}" srcOrd="0" destOrd="0" presId="urn:microsoft.com/office/officeart/2008/layout/HorizontalMultiLevelHierarchy"/>
    <dgm:cxn modelId="{739C6DB1-473D-45DD-B4E4-56F1273E0DB7}" type="presParOf" srcId="{FB7FB4C0-D107-4A5F-9191-73E443A76BCE}" destId="{C38BA943-3E14-4EAF-AAE7-A714A5B779BC}" srcOrd="0" destOrd="0" presId="urn:microsoft.com/office/officeart/2008/layout/HorizontalMultiLevelHierarchy"/>
    <dgm:cxn modelId="{4340D619-2107-44B2-9015-42B2EDEEE15C}" type="presParOf" srcId="{563C05DC-FB1E-4623-AD4B-FBAC149D030F}" destId="{F2F34441-ED16-49AF-8D90-CDB694F622FF}" srcOrd="1" destOrd="0" presId="urn:microsoft.com/office/officeart/2008/layout/HorizontalMultiLevelHierarchy"/>
    <dgm:cxn modelId="{A3EA3131-ACA7-4DFC-9A37-5E7B7BFE603C}" type="presParOf" srcId="{F2F34441-ED16-49AF-8D90-CDB694F622FF}" destId="{E7137C14-D8DB-4110-A93F-B915FD1FB6C2}" srcOrd="0" destOrd="0" presId="urn:microsoft.com/office/officeart/2008/layout/HorizontalMultiLevelHierarchy"/>
    <dgm:cxn modelId="{3DA13A90-8144-4344-862B-BB42028EE5B5}" type="presParOf" srcId="{F2F34441-ED16-49AF-8D90-CDB694F622FF}" destId="{7ED3BFAF-F9B2-441E-9FDD-F11EE8DF5DE7}" srcOrd="1" destOrd="0" presId="urn:microsoft.com/office/officeart/2008/layout/HorizontalMultiLevelHierarchy"/>
    <dgm:cxn modelId="{8572A3EC-E3B2-4AA2-9AF7-F084A73AEABA}" type="presParOf" srcId="{563C05DC-FB1E-4623-AD4B-FBAC149D030F}" destId="{50F1B6D6-44DC-4070-A6AE-7D2A0F74EC2A}" srcOrd="2" destOrd="0" presId="urn:microsoft.com/office/officeart/2008/layout/HorizontalMultiLevelHierarchy"/>
    <dgm:cxn modelId="{3E1F64C2-F03D-4ADC-A019-9724253DBEB5}" type="presParOf" srcId="{50F1B6D6-44DC-4070-A6AE-7D2A0F74EC2A}" destId="{5644076B-2265-4109-AE60-CAA7AF9CB058}" srcOrd="0" destOrd="0" presId="urn:microsoft.com/office/officeart/2008/layout/HorizontalMultiLevelHierarchy"/>
    <dgm:cxn modelId="{FCE9CB12-CCD6-49D4-8638-8835C6E460BA}" type="presParOf" srcId="{563C05DC-FB1E-4623-AD4B-FBAC149D030F}" destId="{55B77511-3BCD-46C5-9079-404D3F04C976}" srcOrd="3" destOrd="0" presId="urn:microsoft.com/office/officeart/2008/layout/HorizontalMultiLevelHierarchy"/>
    <dgm:cxn modelId="{DBA3A2BF-B1B9-421D-BE31-4A866907540B}" type="presParOf" srcId="{55B77511-3BCD-46C5-9079-404D3F04C976}" destId="{F9DB49F4-EAE4-4617-8A18-5FE4B035AE1A}" srcOrd="0" destOrd="0" presId="urn:microsoft.com/office/officeart/2008/layout/HorizontalMultiLevelHierarchy"/>
    <dgm:cxn modelId="{C825BEF5-69E7-4363-BDA2-DD556CAF2E72}" type="presParOf" srcId="{55B77511-3BCD-46C5-9079-404D3F04C976}" destId="{A271E589-6C65-4BA8-87E9-BC8D7BD9FA7D}" srcOrd="1" destOrd="0" presId="urn:microsoft.com/office/officeart/2008/layout/HorizontalMultiLevelHierarchy"/>
    <dgm:cxn modelId="{0CBC743E-9FE0-4AD3-B9A3-DF3D14DDDA6C}" type="presParOf" srcId="{563C05DC-FB1E-4623-AD4B-FBAC149D030F}" destId="{22041762-29C7-4D61-9267-A4F5E42AC817}" srcOrd="4" destOrd="0" presId="urn:microsoft.com/office/officeart/2008/layout/HorizontalMultiLevelHierarchy"/>
    <dgm:cxn modelId="{56F396E3-A0B5-4E43-AFD9-5395921F7FD9}" type="presParOf" srcId="{22041762-29C7-4D61-9267-A4F5E42AC817}" destId="{A2EA0A78-A3C0-4F51-86BF-DB508F427D57}" srcOrd="0" destOrd="0" presId="urn:microsoft.com/office/officeart/2008/layout/HorizontalMultiLevelHierarchy"/>
    <dgm:cxn modelId="{A16EFC42-6B14-4FAF-82DE-37A76F76FD07}" type="presParOf" srcId="{563C05DC-FB1E-4623-AD4B-FBAC149D030F}" destId="{CCB3A632-9758-4FA4-98AE-351A52B2A5B3}" srcOrd="5" destOrd="0" presId="urn:microsoft.com/office/officeart/2008/layout/HorizontalMultiLevelHierarchy"/>
    <dgm:cxn modelId="{78C3BDE7-3B79-497C-9F1D-E2014749AE9C}" type="presParOf" srcId="{CCB3A632-9758-4FA4-98AE-351A52B2A5B3}" destId="{9FF372D0-9ED0-4421-B433-E3CB36E937FB}" srcOrd="0" destOrd="0" presId="urn:microsoft.com/office/officeart/2008/layout/HorizontalMultiLevelHierarchy"/>
    <dgm:cxn modelId="{7E2E0486-7FFB-40BD-A9CA-4CE940466674}" type="presParOf" srcId="{CCB3A632-9758-4FA4-98AE-351A52B2A5B3}" destId="{20CC226E-6E88-42CE-9E71-324CD599A51C}" srcOrd="1" destOrd="0" presId="urn:microsoft.com/office/officeart/2008/layout/HorizontalMultiLevelHierarchy"/>
    <dgm:cxn modelId="{A4F23B35-9A8A-4EA6-908F-05BE0B2D4D6F}" type="presParOf" srcId="{563C05DC-FB1E-4623-AD4B-FBAC149D030F}" destId="{11D05EB7-3502-4052-9A07-8655A08A06B8}" srcOrd="6" destOrd="0" presId="urn:microsoft.com/office/officeart/2008/layout/HorizontalMultiLevelHierarchy"/>
    <dgm:cxn modelId="{77382968-28FA-4F49-83B7-81C8AA1C22C6}" type="presParOf" srcId="{11D05EB7-3502-4052-9A07-8655A08A06B8}" destId="{1444BC5F-CE31-4D50-A611-43DE6977DAFA}" srcOrd="0" destOrd="0" presId="urn:microsoft.com/office/officeart/2008/layout/HorizontalMultiLevelHierarchy"/>
    <dgm:cxn modelId="{89094788-2FC0-4D0C-B4AC-D7657197BD72}" type="presParOf" srcId="{563C05DC-FB1E-4623-AD4B-FBAC149D030F}" destId="{4E581825-6AF5-4568-B6E8-E836AD79AABA}" srcOrd="7" destOrd="0" presId="urn:microsoft.com/office/officeart/2008/layout/HorizontalMultiLevelHierarchy"/>
    <dgm:cxn modelId="{00BE1D07-41CF-4FA6-A552-B22460B37766}" type="presParOf" srcId="{4E581825-6AF5-4568-B6E8-E836AD79AABA}" destId="{1B408CF1-9720-4E8A-8A63-A7B023EBBDA3}" srcOrd="0" destOrd="0" presId="urn:microsoft.com/office/officeart/2008/layout/HorizontalMultiLevelHierarchy"/>
    <dgm:cxn modelId="{3FE00EE8-C0F1-4EA9-88D2-866E7FBF416D}" type="presParOf" srcId="{4E581825-6AF5-4568-B6E8-E836AD79AABA}" destId="{7E10A326-8440-44AD-86F1-4150B101B8C9}" srcOrd="1" destOrd="0" presId="urn:microsoft.com/office/officeart/2008/layout/HorizontalMultiLevelHierarchy"/>
    <dgm:cxn modelId="{28E8D359-077E-489C-82F1-D7FA27A35ECE}" type="presParOf" srcId="{563C05DC-FB1E-4623-AD4B-FBAC149D030F}" destId="{C97DE44B-FB7F-4CAA-9D5E-499D86C2BCD4}" srcOrd="8" destOrd="0" presId="urn:microsoft.com/office/officeart/2008/layout/HorizontalMultiLevelHierarchy"/>
    <dgm:cxn modelId="{CC53D57A-02D7-493D-8A6B-7983B2BCF587}" type="presParOf" srcId="{C97DE44B-FB7F-4CAA-9D5E-499D86C2BCD4}" destId="{0FD6FFAA-E150-4B2E-A5A3-E09A51B7733C}" srcOrd="0" destOrd="0" presId="urn:microsoft.com/office/officeart/2008/layout/HorizontalMultiLevelHierarchy"/>
    <dgm:cxn modelId="{B7FFDF49-71AD-43B8-B100-A9ABA71554DF}" type="presParOf" srcId="{563C05DC-FB1E-4623-AD4B-FBAC149D030F}" destId="{D0C5638B-C25E-462C-A25F-486A82E9347A}" srcOrd="9" destOrd="0" presId="urn:microsoft.com/office/officeart/2008/layout/HorizontalMultiLevelHierarchy"/>
    <dgm:cxn modelId="{8A11EA3F-EBB5-4EE0-805F-B2B87E257B6C}" type="presParOf" srcId="{D0C5638B-C25E-462C-A25F-486A82E9347A}" destId="{DFA8BF03-C116-4A3C-A6AD-669B07AFB2AB}" srcOrd="0" destOrd="0" presId="urn:microsoft.com/office/officeart/2008/layout/HorizontalMultiLevelHierarchy"/>
    <dgm:cxn modelId="{79561778-57C4-4AF0-B87C-81DAF2752C7F}" type="presParOf" srcId="{D0C5638B-C25E-462C-A25F-486A82E9347A}" destId="{BA220810-9510-484D-BCB6-8D2232491C64}" srcOrd="1" destOrd="0" presId="urn:microsoft.com/office/officeart/2008/layout/HorizontalMultiLevelHierarchy"/>
    <dgm:cxn modelId="{EBBAD6C0-650B-4542-97ED-6A32ECA6DF12}" type="presParOf" srcId="{025852FC-F1FD-4071-8441-53A64F78F002}" destId="{75C3EF0B-9CB3-4A1B-8FAE-6C9731FD9134}" srcOrd="2" destOrd="0" presId="urn:microsoft.com/office/officeart/2008/layout/HorizontalMultiLevelHierarchy"/>
    <dgm:cxn modelId="{995685FB-2301-49FE-9AD0-0AE8ECA28519}" type="presParOf" srcId="{75C3EF0B-9CB3-4A1B-8FAE-6C9731FD9134}" destId="{9ACB0B36-465E-4426-ABE3-BCCB227FDB8F}" srcOrd="0" destOrd="0" presId="urn:microsoft.com/office/officeart/2008/layout/HorizontalMultiLevelHierarchy"/>
    <dgm:cxn modelId="{0988D052-EEF6-4B47-8883-2A34DE9C1B01}" type="presParOf" srcId="{025852FC-F1FD-4071-8441-53A64F78F002}" destId="{B3942531-14D2-42D9-A86C-969869E62739}" srcOrd="3" destOrd="0" presId="urn:microsoft.com/office/officeart/2008/layout/HorizontalMultiLevelHierarchy"/>
    <dgm:cxn modelId="{01C62F07-6D89-43D3-B8F9-9B0E6011DC77}" type="presParOf" srcId="{B3942531-14D2-42D9-A86C-969869E62739}" destId="{781E9F06-97F9-4CD5-8BAE-C0DBA3F547CD}" srcOrd="0" destOrd="0" presId="urn:microsoft.com/office/officeart/2008/layout/HorizontalMultiLevelHierarchy"/>
    <dgm:cxn modelId="{314E9BED-8195-4465-9CAD-5015FAF6B260}" type="presParOf" srcId="{B3942531-14D2-42D9-A86C-969869E62739}" destId="{79655056-E9AF-4233-A766-B54945C1AD69}" srcOrd="1" destOrd="0" presId="urn:microsoft.com/office/officeart/2008/layout/HorizontalMultiLevelHierarchy"/>
    <dgm:cxn modelId="{C29A0D57-B72F-46AB-B94B-CCF5C419DFD0}" type="presParOf" srcId="{79655056-E9AF-4233-A766-B54945C1AD69}" destId="{DE020D9B-ED20-49AB-819D-E909601C95D6}" srcOrd="0" destOrd="0" presId="urn:microsoft.com/office/officeart/2008/layout/HorizontalMultiLevelHierarchy"/>
    <dgm:cxn modelId="{52AD047A-2BDA-4570-B2E8-3F031A0FEF01}" type="presParOf" srcId="{DE020D9B-ED20-49AB-819D-E909601C95D6}" destId="{332264AE-7455-46E7-B615-99F78F8ACCF4}" srcOrd="0" destOrd="0" presId="urn:microsoft.com/office/officeart/2008/layout/HorizontalMultiLevelHierarchy"/>
    <dgm:cxn modelId="{FE0893CC-CD43-4C76-9B3D-FF182D689C50}" type="presParOf" srcId="{79655056-E9AF-4233-A766-B54945C1AD69}" destId="{BA3D5D5C-A9FB-4803-8925-E978782B62BE}" srcOrd="1" destOrd="0" presId="urn:microsoft.com/office/officeart/2008/layout/HorizontalMultiLevelHierarchy"/>
    <dgm:cxn modelId="{1D1D6AE0-3AA5-4E52-BE3B-D2A1A0CB511D}" type="presParOf" srcId="{BA3D5D5C-A9FB-4803-8925-E978782B62BE}" destId="{E9194DB9-CA5B-49ED-A908-14FA814B0B93}" srcOrd="0" destOrd="0" presId="urn:microsoft.com/office/officeart/2008/layout/HorizontalMultiLevelHierarchy"/>
    <dgm:cxn modelId="{7C05BAA5-5B74-46D9-A074-31BC5FA82345}" type="presParOf" srcId="{BA3D5D5C-A9FB-4803-8925-E978782B62BE}" destId="{527D9DFC-0247-4434-A72A-FA8DCC9A670E}" srcOrd="1" destOrd="0" presId="urn:microsoft.com/office/officeart/2008/layout/HorizontalMultiLevelHierarchy"/>
    <dgm:cxn modelId="{E2D218C4-602A-4387-A2F8-8DEDBD2FF36D}" type="presParOf" srcId="{025852FC-F1FD-4071-8441-53A64F78F002}" destId="{6EB6733B-42F2-4F8F-A0AC-ADDCB0FE6F6A}" srcOrd="4" destOrd="0" presId="urn:microsoft.com/office/officeart/2008/layout/HorizontalMultiLevelHierarchy"/>
    <dgm:cxn modelId="{1BA8F56C-A967-4ED2-8872-75FBA508C256}" type="presParOf" srcId="{6EB6733B-42F2-4F8F-A0AC-ADDCB0FE6F6A}" destId="{0F6B1102-95A0-4EF5-8632-A0769CE59073}" srcOrd="0" destOrd="0" presId="urn:microsoft.com/office/officeart/2008/layout/HorizontalMultiLevelHierarchy"/>
    <dgm:cxn modelId="{98817FC1-45F7-44DA-9A3D-00B22CDB60E0}" type="presParOf" srcId="{025852FC-F1FD-4071-8441-53A64F78F002}" destId="{05F6CE38-8C28-485B-8EB4-6CBAA77E2227}" srcOrd="5" destOrd="0" presId="urn:microsoft.com/office/officeart/2008/layout/HorizontalMultiLevelHierarchy"/>
    <dgm:cxn modelId="{C38B8908-8C2A-4671-B2C3-6E30B3436C2F}" type="presParOf" srcId="{05F6CE38-8C28-485B-8EB4-6CBAA77E2227}" destId="{98F5E1DB-BA4B-428B-BCD8-135DD5FD90BA}" srcOrd="0" destOrd="0" presId="urn:microsoft.com/office/officeart/2008/layout/HorizontalMultiLevelHierarchy"/>
    <dgm:cxn modelId="{87A36071-257D-4B21-9561-8063E5E91036}" type="presParOf" srcId="{05F6CE38-8C28-485B-8EB4-6CBAA77E2227}" destId="{ACE4E181-11C4-474F-BB3A-313604EC45DE}" srcOrd="1" destOrd="0" presId="urn:microsoft.com/office/officeart/2008/layout/HorizontalMultiLevelHierarchy"/>
    <dgm:cxn modelId="{5EADF3E5-BD8D-4733-887D-DC4B38160BC5}" type="presParOf" srcId="{ACE4E181-11C4-474F-BB3A-313604EC45DE}" destId="{C9FF2834-D67E-4C70-9A16-1C40A128849D}" srcOrd="0" destOrd="0" presId="urn:microsoft.com/office/officeart/2008/layout/HorizontalMultiLevelHierarchy"/>
    <dgm:cxn modelId="{017EAFAE-87F6-4382-81AB-F780B139216F}" type="presParOf" srcId="{C9FF2834-D67E-4C70-9A16-1C40A128849D}" destId="{9D170F25-6D86-4CF4-A30E-A0780283AAD7}" srcOrd="0" destOrd="0" presId="urn:microsoft.com/office/officeart/2008/layout/HorizontalMultiLevelHierarchy"/>
    <dgm:cxn modelId="{6299DC23-D61A-474C-AD2D-04DCE5855055}" type="presParOf" srcId="{ACE4E181-11C4-474F-BB3A-313604EC45DE}" destId="{F3E2C19A-29A3-4A31-AA47-6132F80DD3C4}" srcOrd="1" destOrd="0" presId="urn:microsoft.com/office/officeart/2008/layout/HorizontalMultiLevelHierarchy"/>
    <dgm:cxn modelId="{8BB7C67E-1E77-469B-8623-AAC4655804B6}" type="presParOf" srcId="{F3E2C19A-29A3-4A31-AA47-6132F80DD3C4}" destId="{F4595A60-BBF6-42BC-827D-5301B0B72E6E}" srcOrd="0" destOrd="0" presId="urn:microsoft.com/office/officeart/2008/layout/HorizontalMultiLevelHierarchy"/>
    <dgm:cxn modelId="{D497CFDA-13D5-434A-A2BC-E190D74DE1FD}" type="presParOf" srcId="{F3E2C19A-29A3-4A31-AA47-6132F80DD3C4}" destId="{07A3AA73-FC78-44FD-9277-2BD8CABFEBC3}" srcOrd="1" destOrd="0" presId="urn:microsoft.com/office/officeart/2008/layout/HorizontalMultiLevelHierarchy"/>
    <dgm:cxn modelId="{BAE0108A-D42A-4498-ACBF-DBA3E68DBFE5}" type="presParOf" srcId="{07A3AA73-FC78-44FD-9277-2BD8CABFEBC3}" destId="{73EC337A-5ACD-4BBD-93EA-07324A5E32DF}" srcOrd="0" destOrd="0" presId="urn:microsoft.com/office/officeart/2008/layout/HorizontalMultiLevelHierarchy"/>
    <dgm:cxn modelId="{14F5AE34-0EB8-43CF-BCFF-A09004ABF287}" type="presParOf" srcId="{73EC337A-5ACD-4BBD-93EA-07324A5E32DF}" destId="{F50DD6C3-8A2F-49D4-9457-15B81BE0E5EB}" srcOrd="0" destOrd="0" presId="urn:microsoft.com/office/officeart/2008/layout/HorizontalMultiLevelHierarchy"/>
    <dgm:cxn modelId="{F199F746-392D-43BF-A564-77415606EF0B}" type="presParOf" srcId="{07A3AA73-FC78-44FD-9277-2BD8CABFEBC3}" destId="{DF47C518-F968-4C5D-B4F5-1422618BA2ED}" srcOrd="1" destOrd="0" presId="urn:microsoft.com/office/officeart/2008/layout/HorizontalMultiLevelHierarchy"/>
    <dgm:cxn modelId="{B9ADA477-E9ED-4782-909B-63EDC36EBC1F}" type="presParOf" srcId="{DF47C518-F968-4C5D-B4F5-1422618BA2ED}" destId="{6B7E7957-1CAA-42CD-8518-64294DCBC667}" srcOrd="0" destOrd="0" presId="urn:microsoft.com/office/officeart/2008/layout/HorizontalMultiLevelHierarchy"/>
    <dgm:cxn modelId="{D0D5A4F3-1FD3-4D90-9704-A036B465CFAE}" type="presParOf" srcId="{DF47C518-F968-4C5D-B4F5-1422618BA2ED}" destId="{58873A4F-3863-4619-918A-39EF8414A239}" srcOrd="1" destOrd="0" presId="urn:microsoft.com/office/officeart/2008/layout/HorizontalMultiLevelHierarchy"/>
    <dgm:cxn modelId="{7DD08B35-7EFE-46EE-970E-F64F5514ED10}" type="presParOf" srcId="{07A3AA73-FC78-44FD-9277-2BD8CABFEBC3}" destId="{31C90DB1-6E46-4030-93EA-9FCD07A7211F}" srcOrd="2" destOrd="0" presId="urn:microsoft.com/office/officeart/2008/layout/HorizontalMultiLevelHierarchy"/>
    <dgm:cxn modelId="{EBBE3FBF-DC87-42B2-B8A4-5F52568EFD8F}" type="presParOf" srcId="{31C90DB1-6E46-4030-93EA-9FCD07A7211F}" destId="{CB2292FA-8308-4932-A1C0-B8A2262B31A1}" srcOrd="0" destOrd="0" presId="urn:microsoft.com/office/officeart/2008/layout/HorizontalMultiLevelHierarchy"/>
    <dgm:cxn modelId="{0A07E2B8-8E74-42AA-9A92-B5F7F6298B89}" type="presParOf" srcId="{07A3AA73-FC78-44FD-9277-2BD8CABFEBC3}" destId="{63968B1D-D6D9-49F5-9F85-3F67E2AA462A}" srcOrd="3" destOrd="0" presId="urn:microsoft.com/office/officeart/2008/layout/HorizontalMultiLevelHierarchy"/>
    <dgm:cxn modelId="{2D64FEC9-B533-47B4-9201-4F053855C03F}" type="presParOf" srcId="{63968B1D-D6D9-49F5-9F85-3F67E2AA462A}" destId="{95679512-4A01-4CFF-AADE-9970BAF93CBF}" srcOrd="0" destOrd="0" presId="urn:microsoft.com/office/officeart/2008/layout/HorizontalMultiLevelHierarchy"/>
    <dgm:cxn modelId="{ECC369F9-A32E-4D5B-9D4C-F0237B9F1368}" type="presParOf" srcId="{63968B1D-D6D9-49F5-9F85-3F67E2AA462A}" destId="{71A7C9A0-2411-49C5-B97A-2523BEB04115}" srcOrd="1" destOrd="0" presId="urn:microsoft.com/office/officeart/2008/layout/HorizontalMultiLevelHierarchy"/>
    <dgm:cxn modelId="{B2980257-653B-4FC4-B324-7E8F6F1BA838}" type="presParOf" srcId="{2AE9D1B9-FB76-4340-8223-E5096D59115E}" destId="{E1CAB4DA-930A-4480-9CBE-014D3DB92689}" srcOrd="2" destOrd="0" presId="urn:microsoft.com/office/officeart/2008/layout/HorizontalMultiLevelHierarchy"/>
    <dgm:cxn modelId="{FD34955D-14EF-4AC4-A227-1C02BFF710BB}" type="presParOf" srcId="{E1CAB4DA-930A-4480-9CBE-014D3DB92689}" destId="{E068FFB1-A149-48D2-9CC5-22E540D7F091}" srcOrd="0" destOrd="0" presId="urn:microsoft.com/office/officeart/2008/layout/HorizontalMultiLevelHierarchy"/>
    <dgm:cxn modelId="{B732F479-EE6C-40DD-8B91-C5FAC29454D1}" type="presParOf" srcId="{2AE9D1B9-FB76-4340-8223-E5096D59115E}" destId="{71C120E2-FE21-44B5-8976-270ED9738C82}" srcOrd="3" destOrd="0" presId="urn:microsoft.com/office/officeart/2008/layout/HorizontalMultiLevelHierarchy"/>
    <dgm:cxn modelId="{D3F48AA7-3E7C-4D49-9984-70CD5DD153E6}" type="presParOf" srcId="{71C120E2-FE21-44B5-8976-270ED9738C82}" destId="{6577A6B5-7BF3-4211-BCFE-AA4C0572EE51}" srcOrd="0" destOrd="0" presId="urn:microsoft.com/office/officeart/2008/layout/HorizontalMultiLevelHierarchy"/>
    <dgm:cxn modelId="{7F5F3729-9462-4871-B7A4-BC58AE848357}" type="presParOf" srcId="{71C120E2-FE21-44B5-8976-270ED9738C82}" destId="{061ED41C-07B7-44CE-860A-AC2167DB24BB}" srcOrd="1" destOrd="0" presId="urn:microsoft.com/office/officeart/2008/layout/HorizontalMultiLevelHierarchy"/>
    <dgm:cxn modelId="{FD5E190C-9BB1-405B-BE9E-AB5BCF01288A}" type="presParOf" srcId="{061ED41C-07B7-44CE-860A-AC2167DB24BB}" destId="{416376CB-3A64-4F74-947E-5FD3A8CB8347}" srcOrd="0" destOrd="0" presId="urn:microsoft.com/office/officeart/2008/layout/HorizontalMultiLevelHierarchy"/>
    <dgm:cxn modelId="{EDC5AC2B-3E7B-4308-8EB0-6C67AB87A504}" type="presParOf" srcId="{416376CB-3A64-4F74-947E-5FD3A8CB8347}" destId="{B3EDDCFA-DA2B-4AF0-927C-05615C140643}" srcOrd="0" destOrd="0" presId="urn:microsoft.com/office/officeart/2008/layout/HorizontalMultiLevelHierarchy"/>
    <dgm:cxn modelId="{9240A19E-E5B1-41C5-B8AC-A5A224CCF16B}" type="presParOf" srcId="{061ED41C-07B7-44CE-860A-AC2167DB24BB}" destId="{D412DC06-34F5-4B58-B0C8-DC1072D9D75F}" srcOrd="1" destOrd="0" presId="urn:microsoft.com/office/officeart/2008/layout/HorizontalMultiLevelHierarchy"/>
    <dgm:cxn modelId="{DDC22752-72C1-440C-83F5-8C0EB4E77174}" type="presParOf" srcId="{D412DC06-34F5-4B58-B0C8-DC1072D9D75F}" destId="{8B0E8F4F-7175-4BEA-8AF1-8809DC1D7396}" srcOrd="0" destOrd="0" presId="urn:microsoft.com/office/officeart/2008/layout/HorizontalMultiLevelHierarchy"/>
    <dgm:cxn modelId="{21DDB4FF-EFB5-4180-AAEE-C927FF8E40B4}" type="presParOf" srcId="{D412DC06-34F5-4B58-B0C8-DC1072D9D75F}" destId="{50B6FD07-45D0-440E-A92D-5AC9919BC539}" srcOrd="1" destOrd="0" presId="urn:microsoft.com/office/officeart/2008/layout/HorizontalMultiLevelHierarchy"/>
    <dgm:cxn modelId="{E4C66617-E936-4627-9EC4-8329E4EB27B9}" type="presParOf" srcId="{50B6FD07-45D0-440E-A92D-5AC9919BC539}" destId="{A4CB5BA9-BD84-4E10-9565-66AFFB4A0B9F}" srcOrd="0" destOrd="0" presId="urn:microsoft.com/office/officeart/2008/layout/HorizontalMultiLevelHierarchy"/>
    <dgm:cxn modelId="{A41ACC18-A158-4BFB-B92F-EB1B34551C7A}" type="presParOf" srcId="{A4CB5BA9-BD84-4E10-9565-66AFFB4A0B9F}" destId="{D8887451-E1EA-46E0-BA54-DD5A8D4F90D8}" srcOrd="0" destOrd="0" presId="urn:microsoft.com/office/officeart/2008/layout/HorizontalMultiLevelHierarchy"/>
    <dgm:cxn modelId="{96B0842C-2F18-4650-AA73-85BF46C96854}" type="presParOf" srcId="{50B6FD07-45D0-440E-A92D-5AC9919BC539}" destId="{2B6BC9A5-4364-41C4-A604-C439A07F65E4}" srcOrd="1" destOrd="0" presId="urn:microsoft.com/office/officeart/2008/layout/HorizontalMultiLevelHierarchy"/>
    <dgm:cxn modelId="{AB225B39-D5BC-4B58-AFBD-756C31EBE2BE}" type="presParOf" srcId="{2B6BC9A5-4364-41C4-A604-C439A07F65E4}" destId="{89088471-D368-4EF7-9528-156EDFF07C1F}" srcOrd="0" destOrd="0" presId="urn:microsoft.com/office/officeart/2008/layout/HorizontalMultiLevelHierarchy"/>
    <dgm:cxn modelId="{EC0A3295-BECC-4C60-8800-8EFBC68DA244}" type="presParOf" srcId="{2B6BC9A5-4364-41C4-A604-C439A07F65E4}" destId="{429AE871-F9F3-46C0-BB55-303C015ECE61}" srcOrd="1" destOrd="0" presId="urn:microsoft.com/office/officeart/2008/layout/HorizontalMultiLevelHierarchy"/>
    <dgm:cxn modelId="{7D8F8A6A-362A-4B6E-B178-3D116EB7DCA4}" type="presParOf" srcId="{50B6FD07-45D0-440E-A92D-5AC9919BC539}" destId="{482A8009-291F-48F4-BCB3-4114F1F2CBCE}" srcOrd="2" destOrd="0" presId="urn:microsoft.com/office/officeart/2008/layout/HorizontalMultiLevelHierarchy"/>
    <dgm:cxn modelId="{D5E41974-A516-4513-90DA-0BE2244CBABF}" type="presParOf" srcId="{482A8009-291F-48F4-BCB3-4114F1F2CBCE}" destId="{79929073-6A23-4AB3-96C3-D80F99A8D945}" srcOrd="0" destOrd="0" presId="urn:microsoft.com/office/officeart/2008/layout/HorizontalMultiLevelHierarchy"/>
    <dgm:cxn modelId="{D22DB418-21C0-4D36-AD09-E12BB8016A41}" type="presParOf" srcId="{50B6FD07-45D0-440E-A92D-5AC9919BC539}" destId="{5F2E3AA8-45A6-42B8-866C-EE14AF21FE87}" srcOrd="3" destOrd="0" presId="urn:microsoft.com/office/officeart/2008/layout/HorizontalMultiLevelHierarchy"/>
    <dgm:cxn modelId="{DF81C6E9-4903-4687-8469-ACC970C1F4D4}" type="presParOf" srcId="{5F2E3AA8-45A6-42B8-866C-EE14AF21FE87}" destId="{BF74A8AC-90A2-44BD-A54E-1935623F4E2C}" srcOrd="0" destOrd="0" presId="urn:microsoft.com/office/officeart/2008/layout/HorizontalMultiLevelHierarchy"/>
    <dgm:cxn modelId="{85AA1D74-0813-4CC0-BB7F-E0EE42BAD459}" type="presParOf" srcId="{5F2E3AA8-45A6-42B8-866C-EE14AF21FE87}" destId="{FB0824ED-2551-4CDF-AAFB-012916D5467F}" srcOrd="1" destOrd="0" presId="urn:microsoft.com/office/officeart/2008/layout/HorizontalMultiLevelHierarchy"/>
    <dgm:cxn modelId="{F2C70A6D-911C-4810-BF1D-E6CB547B33CB}" type="presParOf" srcId="{061ED41C-07B7-44CE-860A-AC2167DB24BB}" destId="{9481E595-C05D-4092-B483-AA1C5C473823}" srcOrd="2" destOrd="0" presId="urn:microsoft.com/office/officeart/2008/layout/HorizontalMultiLevelHierarchy"/>
    <dgm:cxn modelId="{277848CC-9688-45DD-954F-023EE8FA16D3}" type="presParOf" srcId="{9481E595-C05D-4092-B483-AA1C5C473823}" destId="{08ECEDF6-827D-4186-ADCA-85C62B5D4E3F}" srcOrd="0" destOrd="0" presId="urn:microsoft.com/office/officeart/2008/layout/HorizontalMultiLevelHierarchy"/>
    <dgm:cxn modelId="{DE2353AF-CF9E-4B65-A943-A3299AB222A7}" type="presParOf" srcId="{061ED41C-07B7-44CE-860A-AC2167DB24BB}" destId="{D041E596-997E-47A6-8BFB-6FC12DBC63E6}" srcOrd="3" destOrd="0" presId="urn:microsoft.com/office/officeart/2008/layout/HorizontalMultiLevelHierarchy"/>
    <dgm:cxn modelId="{13096B9E-6626-4D52-AA3D-62194BB88EEB}" type="presParOf" srcId="{D041E596-997E-47A6-8BFB-6FC12DBC63E6}" destId="{1558E292-3976-423C-95AD-E2C974D47327}" srcOrd="0" destOrd="0" presId="urn:microsoft.com/office/officeart/2008/layout/HorizontalMultiLevelHierarchy"/>
    <dgm:cxn modelId="{A26C2AFB-92E9-42BA-99A3-6C54F84AC466}" type="presParOf" srcId="{D041E596-997E-47A6-8BFB-6FC12DBC63E6}" destId="{93513A27-5E69-4A01-B2C2-7079D58710CE}" srcOrd="1" destOrd="0" presId="urn:microsoft.com/office/officeart/2008/layout/HorizontalMultiLevelHierarchy"/>
    <dgm:cxn modelId="{0126D0AA-DE97-43C3-B9DE-0BEA11FE9D9A}" type="presParOf" srcId="{93513A27-5E69-4A01-B2C2-7079D58710CE}" destId="{424ED8A6-B3F0-45CA-AEC2-92CAE5693836}" srcOrd="0" destOrd="0" presId="urn:microsoft.com/office/officeart/2008/layout/HorizontalMultiLevelHierarchy"/>
    <dgm:cxn modelId="{737C204F-9486-438C-BD38-055DAD6417B7}" type="presParOf" srcId="{424ED8A6-B3F0-45CA-AEC2-92CAE5693836}" destId="{44AB6E5F-1308-4F60-840F-4DEBBB673E3C}" srcOrd="0" destOrd="0" presId="urn:microsoft.com/office/officeart/2008/layout/HorizontalMultiLevelHierarchy"/>
    <dgm:cxn modelId="{B658CFFE-120F-4013-BA04-4E652E59476B}" type="presParOf" srcId="{93513A27-5E69-4A01-B2C2-7079D58710CE}" destId="{903FEFE6-4801-4166-AAD1-3F629D6F84C3}" srcOrd="1" destOrd="0" presId="urn:microsoft.com/office/officeart/2008/layout/HorizontalMultiLevelHierarchy"/>
    <dgm:cxn modelId="{D68F321C-15DA-4A12-B2E2-8A5310A8D4C7}" type="presParOf" srcId="{903FEFE6-4801-4166-AAD1-3F629D6F84C3}" destId="{EEA69D80-561D-4F73-BE54-6F1326D34DF9}" srcOrd="0" destOrd="0" presId="urn:microsoft.com/office/officeart/2008/layout/HorizontalMultiLevelHierarchy"/>
    <dgm:cxn modelId="{12E50F3D-AEEF-4029-90B5-8102B1878809}" type="presParOf" srcId="{903FEFE6-4801-4166-AAD1-3F629D6F84C3}" destId="{162D0E78-81E4-4176-83E0-FDCC6EAB308D}" srcOrd="1" destOrd="0" presId="urn:microsoft.com/office/officeart/2008/layout/HorizontalMultiLevelHierarchy"/>
    <dgm:cxn modelId="{23580685-7904-41EE-A448-CAAA26830D81}" type="presParOf" srcId="{162D0E78-81E4-4176-83E0-FDCC6EAB308D}" destId="{7B41119F-4B85-4083-8508-CA2D4EFC401B}" srcOrd="0" destOrd="0" presId="urn:microsoft.com/office/officeart/2008/layout/HorizontalMultiLevelHierarchy"/>
    <dgm:cxn modelId="{A50236D5-D029-440E-9ED0-26888A5EF79F}" type="presParOf" srcId="{7B41119F-4B85-4083-8508-CA2D4EFC401B}" destId="{9530ECF1-31BE-49DA-AAA1-B9F3285EEA8B}" srcOrd="0" destOrd="0" presId="urn:microsoft.com/office/officeart/2008/layout/HorizontalMultiLevelHierarchy"/>
    <dgm:cxn modelId="{BC019CA4-EE8F-4582-B337-DEAE212E74B2}" type="presParOf" srcId="{162D0E78-81E4-4176-83E0-FDCC6EAB308D}" destId="{2B87C765-1E34-4E4D-9C35-75876550C7D2}" srcOrd="1" destOrd="0" presId="urn:microsoft.com/office/officeart/2008/layout/HorizontalMultiLevelHierarchy"/>
    <dgm:cxn modelId="{9F9D3890-2ED5-4D15-A9EE-75971F5E5ED1}" type="presParOf" srcId="{2B87C765-1E34-4E4D-9C35-75876550C7D2}" destId="{EFC0C55A-E986-4BAD-AE14-A925749FE88C}" srcOrd="0" destOrd="0" presId="urn:microsoft.com/office/officeart/2008/layout/HorizontalMultiLevelHierarchy"/>
    <dgm:cxn modelId="{2BCF838F-0E8B-47FF-B7CE-8581355B7E09}" type="presParOf" srcId="{2B87C765-1E34-4E4D-9C35-75876550C7D2}" destId="{AF1D7B93-C6DA-4F9B-8C68-EB03F3B1C0BF}" srcOrd="1" destOrd="0" presId="urn:microsoft.com/office/officeart/2008/layout/HorizontalMultiLevelHierarchy"/>
    <dgm:cxn modelId="{17BA06C4-F039-4905-8556-D3E13C18FFB2}" type="presParOf" srcId="{AF1D7B93-C6DA-4F9B-8C68-EB03F3B1C0BF}" destId="{28503427-4331-499E-807B-3F2B17775389}" srcOrd="0" destOrd="0" presId="urn:microsoft.com/office/officeart/2008/layout/HorizontalMultiLevelHierarchy"/>
    <dgm:cxn modelId="{5DDBBF0D-34EA-4D3B-9A30-0C118BE1D9A4}" type="presParOf" srcId="{28503427-4331-499E-807B-3F2B17775389}" destId="{84DB50CB-0B59-403B-A407-86FE879D568B}" srcOrd="0" destOrd="0" presId="urn:microsoft.com/office/officeart/2008/layout/HorizontalMultiLevelHierarchy"/>
    <dgm:cxn modelId="{540B826B-E4A7-4C67-AAC2-3F9CF8053F16}" type="presParOf" srcId="{AF1D7B93-C6DA-4F9B-8C68-EB03F3B1C0BF}" destId="{61EB06DC-5C23-45FE-A95B-034D84DD39CB}" srcOrd="1" destOrd="0" presId="urn:microsoft.com/office/officeart/2008/layout/HorizontalMultiLevelHierarchy"/>
    <dgm:cxn modelId="{88D3BEBF-D126-4BF4-B502-2BA3F239BAF2}" type="presParOf" srcId="{61EB06DC-5C23-45FE-A95B-034D84DD39CB}" destId="{F336EA5A-6CC7-4D2F-AAC8-18C06DE8D908}" srcOrd="0" destOrd="0" presId="urn:microsoft.com/office/officeart/2008/layout/HorizontalMultiLevelHierarchy"/>
    <dgm:cxn modelId="{6FCD1294-092E-48A9-B614-A8C5E4AD5D0C}" type="presParOf" srcId="{61EB06DC-5C23-45FE-A95B-034D84DD39CB}" destId="{5C3B7089-EAF7-4CCC-8926-8A3D751BB6F1}" srcOrd="1" destOrd="0" presId="urn:microsoft.com/office/officeart/2008/layout/HorizontalMultiLevelHierarchy"/>
    <dgm:cxn modelId="{7DA9ADB0-3CFB-4AA2-9EE3-EB18829975BC}" type="presParOf" srcId="{5C3B7089-EAF7-4CCC-8926-8A3D751BB6F1}" destId="{D50C7F3D-A103-4CEE-9913-2A368BB3B1D6}" srcOrd="0" destOrd="0" presId="urn:microsoft.com/office/officeart/2008/layout/HorizontalMultiLevelHierarchy"/>
    <dgm:cxn modelId="{741A76CB-86B4-42C3-A18F-725E7C380FFF}" type="presParOf" srcId="{D50C7F3D-A103-4CEE-9913-2A368BB3B1D6}" destId="{2C4888C5-63D5-45A4-9090-507793DB4123}" srcOrd="0" destOrd="0" presId="urn:microsoft.com/office/officeart/2008/layout/HorizontalMultiLevelHierarchy"/>
    <dgm:cxn modelId="{279F3DFE-F564-4FA3-8F43-1F880423D596}" type="presParOf" srcId="{5C3B7089-EAF7-4CCC-8926-8A3D751BB6F1}" destId="{D29C75F5-D8AF-484F-9D69-0C4033E81241}" srcOrd="1" destOrd="0" presId="urn:microsoft.com/office/officeart/2008/layout/HorizontalMultiLevelHierarchy"/>
    <dgm:cxn modelId="{7B5AD7B5-10D7-40F8-89BA-BB1095D3FE70}" type="presParOf" srcId="{D29C75F5-D8AF-484F-9D69-0C4033E81241}" destId="{309A18A0-2B92-4E8A-95AA-ABC729D32988}" srcOrd="0" destOrd="0" presId="urn:microsoft.com/office/officeart/2008/layout/HorizontalMultiLevelHierarchy"/>
    <dgm:cxn modelId="{A1E4D78A-4993-4DFF-BCAA-6794BC74AC1D}" type="presParOf" srcId="{D29C75F5-D8AF-484F-9D69-0C4033E81241}" destId="{B2286A6E-E88E-4B3E-80DE-46865BBB1C95}" srcOrd="1" destOrd="0" presId="urn:microsoft.com/office/officeart/2008/layout/HorizontalMultiLevelHierarchy"/>
    <dgm:cxn modelId="{9D50E38E-BD8F-42A8-8C5B-4015F5FF5C7F}" type="presParOf" srcId="{5C3B7089-EAF7-4CCC-8926-8A3D751BB6F1}" destId="{AAB1A244-10D2-44E1-A0B7-5ACB65CBC637}" srcOrd="2" destOrd="0" presId="urn:microsoft.com/office/officeart/2008/layout/HorizontalMultiLevelHierarchy"/>
    <dgm:cxn modelId="{7F3CF9F9-D79C-4C39-84B2-0280B5E90625}" type="presParOf" srcId="{AAB1A244-10D2-44E1-A0B7-5ACB65CBC637}" destId="{7E076AB8-1F06-49D9-9C72-AEC442659BBE}" srcOrd="0" destOrd="0" presId="urn:microsoft.com/office/officeart/2008/layout/HorizontalMultiLevelHierarchy"/>
    <dgm:cxn modelId="{32314B57-B651-4D97-AE35-44C02E6E5B26}" type="presParOf" srcId="{5C3B7089-EAF7-4CCC-8926-8A3D751BB6F1}" destId="{58821873-53A1-4F90-99CC-F9A08581A50B}" srcOrd="3" destOrd="0" presId="urn:microsoft.com/office/officeart/2008/layout/HorizontalMultiLevelHierarchy"/>
    <dgm:cxn modelId="{60A8CCEE-A4F4-46FD-9344-B1B1B6BAD4BE}" type="presParOf" srcId="{58821873-53A1-4F90-99CC-F9A08581A50B}" destId="{5232F40E-B8AE-4A2A-AC89-9C4BEF96A705}" srcOrd="0" destOrd="0" presId="urn:microsoft.com/office/officeart/2008/layout/HorizontalMultiLevelHierarchy"/>
    <dgm:cxn modelId="{B5310129-49C8-488D-B852-97617CD6D964}" type="presParOf" srcId="{58821873-53A1-4F90-99CC-F9A08581A50B}" destId="{876E5F78-E3D0-4EF0-A7C9-25D0A93E4075}" srcOrd="1" destOrd="0" presId="urn:microsoft.com/office/officeart/2008/layout/HorizontalMultiLevelHierarchy"/>
    <dgm:cxn modelId="{192BAEE6-43C4-4B46-A328-177C7ED50CBD}" type="presParOf" srcId="{876E5F78-E3D0-4EF0-A7C9-25D0A93E4075}" destId="{FD04E8D4-C0E6-49C0-A492-BC3C7B5C42A5}" srcOrd="0" destOrd="0" presId="urn:microsoft.com/office/officeart/2008/layout/HorizontalMultiLevelHierarchy"/>
    <dgm:cxn modelId="{FBB6941C-D83E-453E-9FD0-8D45411BC944}" type="presParOf" srcId="{FD04E8D4-C0E6-49C0-A492-BC3C7B5C42A5}" destId="{6D6D2C82-7FC1-4D9F-8EA9-4BAB10CA838B}" srcOrd="0" destOrd="0" presId="urn:microsoft.com/office/officeart/2008/layout/HorizontalMultiLevelHierarchy"/>
    <dgm:cxn modelId="{C8DC55A9-46FF-4BAB-99CC-0D59E388F4F7}" type="presParOf" srcId="{876E5F78-E3D0-4EF0-A7C9-25D0A93E4075}" destId="{DFD755B4-55AA-438E-9B37-CA189E7A3280}" srcOrd="1" destOrd="0" presId="urn:microsoft.com/office/officeart/2008/layout/HorizontalMultiLevelHierarchy"/>
    <dgm:cxn modelId="{9B0DF035-5502-45FF-A2EA-777A6B91FAC4}" type="presParOf" srcId="{DFD755B4-55AA-438E-9B37-CA189E7A3280}" destId="{8CD7C00E-EF38-45C2-870F-7E10D6C3FB5C}" srcOrd="0" destOrd="0" presId="urn:microsoft.com/office/officeart/2008/layout/HorizontalMultiLevelHierarchy"/>
    <dgm:cxn modelId="{915638DC-590D-4210-8896-6FB9105DB57F}" type="presParOf" srcId="{DFD755B4-55AA-438E-9B37-CA189E7A3280}" destId="{25F98FD6-0E51-47A4-BF96-45EA8CD84A78}" srcOrd="1" destOrd="0" presId="urn:microsoft.com/office/officeart/2008/layout/HorizontalMultiLevelHierarchy"/>
    <dgm:cxn modelId="{D4D79456-B4EF-44CC-A1EB-EC107973E4C4}" type="presParOf" srcId="{25F98FD6-0E51-47A4-BF96-45EA8CD84A78}" destId="{ED0BB8D2-5A03-40AA-B977-83438D350FC5}" srcOrd="0" destOrd="0" presId="urn:microsoft.com/office/officeart/2008/layout/HorizontalMultiLevelHierarchy"/>
    <dgm:cxn modelId="{ACF89250-6452-4B0D-8484-E4A6C1BF4CC5}" type="presParOf" srcId="{ED0BB8D2-5A03-40AA-B977-83438D350FC5}" destId="{7370D588-C048-48CC-9771-0BF221684D90}" srcOrd="0" destOrd="0" presId="urn:microsoft.com/office/officeart/2008/layout/HorizontalMultiLevelHierarchy"/>
    <dgm:cxn modelId="{C703970D-6A5F-463B-990C-2997E3177919}" type="presParOf" srcId="{25F98FD6-0E51-47A4-BF96-45EA8CD84A78}" destId="{B453E2D4-ADAA-453C-B429-5D522E11BC9C}" srcOrd="1" destOrd="0" presId="urn:microsoft.com/office/officeart/2008/layout/HorizontalMultiLevelHierarchy"/>
    <dgm:cxn modelId="{8D0160B5-4827-4DB0-BCFF-81348425CA91}" type="presParOf" srcId="{B453E2D4-ADAA-453C-B429-5D522E11BC9C}" destId="{F914C39E-4BD3-4B68-8D37-1C953A7965B5}" srcOrd="0" destOrd="0" presId="urn:microsoft.com/office/officeart/2008/layout/HorizontalMultiLevelHierarchy"/>
    <dgm:cxn modelId="{C3190B07-ECC3-45A6-8104-AB6400DB20C7}" type="presParOf" srcId="{B453E2D4-ADAA-453C-B429-5D522E11BC9C}" destId="{17877D92-91A4-47B8-82D1-F94876120018}" srcOrd="1" destOrd="0" presId="urn:microsoft.com/office/officeart/2008/layout/HorizontalMultiLevelHierarchy"/>
    <dgm:cxn modelId="{49E81067-33D9-4EB8-B43D-94F11BAF82FB}" type="presParOf" srcId="{876E5F78-E3D0-4EF0-A7C9-25D0A93E4075}" destId="{73FCCA8C-BBBB-443D-8041-E243811242E3}" srcOrd="2" destOrd="0" presId="urn:microsoft.com/office/officeart/2008/layout/HorizontalMultiLevelHierarchy"/>
    <dgm:cxn modelId="{3ED8486C-D4B8-4DEA-AD03-36C167A8E061}" type="presParOf" srcId="{73FCCA8C-BBBB-443D-8041-E243811242E3}" destId="{2CBFE957-D16A-472B-8ECE-41F4F486DA4F}" srcOrd="0" destOrd="0" presId="urn:microsoft.com/office/officeart/2008/layout/HorizontalMultiLevelHierarchy"/>
    <dgm:cxn modelId="{4F9B5EDE-AAD5-4DC7-9D5E-E09DDEA2FEBA}" type="presParOf" srcId="{876E5F78-E3D0-4EF0-A7C9-25D0A93E4075}" destId="{C5B7DC77-454C-4A5B-8E4D-4AFF8E2E000D}" srcOrd="3" destOrd="0" presId="urn:microsoft.com/office/officeart/2008/layout/HorizontalMultiLevelHierarchy"/>
    <dgm:cxn modelId="{943FC302-7144-4BF5-A62B-0AF6CC9EDEB7}" type="presParOf" srcId="{C5B7DC77-454C-4A5B-8E4D-4AFF8E2E000D}" destId="{C8F0FF1B-FBF0-41C2-9AAF-7BB4005B275A}" srcOrd="0" destOrd="0" presId="urn:microsoft.com/office/officeart/2008/layout/HorizontalMultiLevelHierarchy"/>
    <dgm:cxn modelId="{12D2DBEC-B2A2-4790-A422-703656717AAE}" type="presParOf" srcId="{C5B7DC77-454C-4A5B-8E4D-4AFF8E2E000D}" destId="{2932FE3F-DCC3-4D97-9C77-A3F86CA04E2B}" srcOrd="1" destOrd="0" presId="urn:microsoft.com/office/officeart/2008/layout/HorizontalMultiLevelHierarchy"/>
    <dgm:cxn modelId="{D91781E8-71E7-4097-84E9-E80287569590}" type="presParOf" srcId="{2932FE3F-DCC3-4D97-9C77-A3F86CA04E2B}" destId="{F1323007-9471-4596-A347-4F68795AC922}" srcOrd="0" destOrd="0" presId="urn:microsoft.com/office/officeart/2008/layout/HorizontalMultiLevelHierarchy"/>
    <dgm:cxn modelId="{6DCAF1AC-EE49-461B-ADC1-34C051CE2E98}" type="presParOf" srcId="{F1323007-9471-4596-A347-4F68795AC922}" destId="{8D8CAA1D-413E-4BAE-97E9-A1D963EDB055}" srcOrd="0" destOrd="0" presId="urn:microsoft.com/office/officeart/2008/layout/HorizontalMultiLevelHierarchy"/>
    <dgm:cxn modelId="{C8F411C3-84CC-4B77-A015-01BCFC641B0A}" type="presParOf" srcId="{2932FE3F-DCC3-4D97-9C77-A3F86CA04E2B}" destId="{22DD7D62-30A1-4AAD-B3F7-B304C4F3F044}" srcOrd="1" destOrd="0" presId="urn:microsoft.com/office/officeart/2008/layout/HorizontalMultiLevelHierarchy"/>
    <dgm:cxn modelId="{6633DD91-CD61-4508-8617-DF1B8789A17F}" type="presParOf" srcId="{22DD7D62-30A1-4AAD-B3F7-B304C4F3F044}" destId="{AC1BBE3A-9F24-4C8B-80F5-5A1EE6F7DD55}" srcOrd="0" destOrd="0" presId="urn:microsoft.com/office/officeart/2008/layout/HorizontalMultiLevelHierarchy"/>
    <dgm:cxn modelId="{4733C852-3ED9-403F-A0A0-D10C25E1C041}" type="presParOf" srcId="{22DD7D62-30A1-4AAD-B3F7-B304C4F3F044}" destId="{0CB3006F-EB0F-404B-93F7-1596EC4C52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1B3C127-A28D-44CB-8A1C-F7E8E49A93AD}">
      <dgm:prSet custT="1"/>
      <dgm:spPr/>
      <dgm:t>
        <a:bodyPr/>
        <a:lstStyle/>
        <a:p>
          <a:pPr rtl="1"/>
          <a:r>
            <a:rPr lang="fa-IR" sz="4000" b="1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علت انحصار در 8 ابواب </a:t>
          </a:r>
          <a:r>
            <a:rPr lang="fa-IR" sz="4000" b="1" smtClean="0">
              <a:latin typeface="Adobe Naskh Medium" panose="01010101010101010101" pitchFamily="50" charset="-78"/>
              <a:cs typeface="B Badr" panose="00000400000000000000" pitchFamily="2" charset="-78"/>
            </a:rPr>
            <a:t>:</a:t>
          </a:r>
          <a:endParaRPr lang="fa-IR" sz="4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C59EFC5-337E-4D83-A34E-C9C7F26BBE68}" type="parTrans" cxnId="{12893AE0-AFB9-46D8-BC2C-0719DBC32EAE}">
      <dgm:prSet/>
      <dgm:spPr/>
      <dgm:t>
        <a:bodyPr/>
        <a:lstStyle/>
        <a:p>
          <a:pPr rtl="1"/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C251CCE-4674-4B3C-853F-FBA83ED7AD88}" type="sibTrans" cxnId="{12893AE0-AFB9-46D8-BC2C-0719DBC32EAE}">
      <dgm:prSet/>
      <dgm:spPr/>
      <dgm:t>
        <a:bodyPr/>
        <a:lstStyle/>
        <a:p>
          <a:pPr rtl="1"/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30D2F7E-9E47-4ECB-A79C-5CE5CA3CF11A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لأن الكلام إما خبر، و إما إنشاء، </a:t>
          </a:r>
          <a:r>
            <a:rPr lang="fa-IR" sz="2000" b="1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(1 باب (6))</a:t>
          </a:r>
          <a:endParaRPr lang="fa-IR" sz="2000">
            <a:solidFill>
              <a:srgbClr val="FF0000"/>
            </a:solidFill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8127F12-20DD-417C-8C97-749F11DDDCFA}" type="parTrans" cxnId="{F8D64CC7-87A4-4AEA-A458-AE6517D8EB10}">
      <dgm:prSet custT="1"/>
      <dgm:spPr/>
      <dgm:t>
        <a:bodyPr/>
        <a:lstStyle/>
        <a:p>
          <a:pPr rtl="1"/>
          <a:endParaRPr lang="fa-IR" sz="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A80BD48-8413-4A22-8206-492F624A1EEB}" type="sibTrans" cxnId="{F8D64CC7-87A4-4AEA-A458-AE6517D8EB10}">
      <dgm:prSet/>
      <dgm:spPr/>
      <dgm:t>
        <a:bodyPr/>
        <a:lstStyle/>
        <a:p>
          <a:pPr rtl="1"/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5DB51A1-3080-4C84-9378-298204CFB339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لأنه إن كان لنسبته خارج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A627A6D-4F28-4A34-811E-BD1C1FA464DA}" type="parTrans" cxnId="{D5404FB8-B792-49EA-A24F-1AFF97157C0C}">
      <dgm:prSet custT="1"/>
      <dgm:spPr/>
      <dgm:t>
        <a:bodyPr/>
        <a:lstStyle/>
        <a:p>
          <a:pPr rtl="1"/>
          <a:endParaRPr lang="fa-IR" sz="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E6F314D-B6F4-49DE-891F-5355A5F107E4}" type="sibTrans" cxnId="{D5404FB8-B792-49EA-A24F-1AFF97157C0C}">
      <dgm:prSet/>
      <dgm:spPr/>
      <dgm:t>
        <a:bodyPr/>
        <a:lstStyle/>
        <a:p>
          <a:pPr rtl="1"/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3D2CD33-A3D4-4D41-9F26-87FBE35B2344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تطابقه أو لا تطابقه: فخبر، 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5CC3949-C14D-4083-B5A7-AC4E5DB461A5}" type="parTrans" cxnId="{21458F7C-7255-49BC-82BC-5F7C3405A774}">
      <dgm:prSet custT="1"/>
      <dgm:spPr/>
      <dgm:t>
        <a:bodyPr/>
        <a:lstStyle/>
        <a:p>
          <a:pPr rtl="1"/>
          <a:endParaRPr lang="fa-IR" sz="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A627A94-BE09-4127-9B26-9E05A40E438D}" type="sibTrans" cxnId="{21458F7C-7255-49BC-82BC-5F7C3405A774}">
      <dgm:prSet/>
      <dgm:spPr/>
      <dgm:t>
        <a:bodyPr/>
        <a:lstStyle/>
        <a:p>
          <a:pPr rtl="1"/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4B2B5CA-1841-41EA-AE3C-824F3F8912FA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إلا: فإنشاء.</a:t>
          </a:r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D243A33-5B4D-4623-80A6-D595BE8D142F}" type="parTrans" cxnId="{34A35A38-C09E-4850-876D-823B967C979D}">
      <dgm:prSet custT="1"/>
      <dgm:spPr/>
      <dgm:t>
        <a:bodyPr/>
        <a:lstStyle/>
        <a:p>
          <a:pPr rtl="1"/>
          <a:endParaRPr lang="fa-IR" sz="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C3917EA-ECE0-4A83-A307-E5E2BBC27099}" type="sibTrans" cxnId="{34A35A38-C09E-4850-876D-823B967C979D}">
      <dgm:prSet/>
      <dgm:spPr/>
      <dgm:t>
        <a:bodyPr/>
        <a:lstStyle/>
        <a:p>
          <a:pPr rtl="1"/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FECCD08-D2C3-4132-87C8-E0CA5AFD72CE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الخبر لا بد له من مسند إليه، و مسند، و إسناد. </a:t>
          </a:r>
          <a:r>
            <a:rPr lang="fa-IR" sz="2000" b="1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(3 باب (1 تا 3))</a:t>
          </a:r>
          <a:endParaRPr lang="fa-IR" sz="2000">
            <a:solidFill>
              <a:srgbClr val="FF0000"/>
            </a:solidFill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67C50C8-4AA3-4FA8-A026-CF2C2D5D58B8}" type="parTrans" cxnId="{FCC64237-8402-4806-A50F-BA06EAA3B0F9}">
      <dgm:prSet custT="1"/>
      <dgm:spPr/>
      <dgm:t>
        <a:bodyPr/>
        <a:lstStyle/>
        <a:p>
          <a:pPr rtl="1"/>
          <a:endParaRPr lang="fa-IR" sz="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E9B0B45-860B-4D97-95DA-802DFB3912AC}" type="sibTrans" cxnId="{FCC64237-8402-4806-A50F-BA06EAA3B0F9}">
      <dgm:prSet/>
      <dgm:spPr/>
      <dgm:t>
        <a:bodyPr/>
        <a:lstStyle/>
        <a:p>
          <a:pPr rtl="1"/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2D1ACE3-F651-4EF8-97F5-647F6E351BDF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المسند قد يكون له متعلقات إذا كان فعلا أو فى معناه. </a:t>
          </a:r>
          <a:r>
            <a:rPr lang="fa-IR" sz="2000" b="1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(1 باب (4))</a:t>
          </a:r>
          <a:endParaRPr lang="fa-IR" sz="2000">
            <a:solidFill>
              <a:srgbClr val="FF0000"/>
            </a:solidFill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0C25E1B-279D-4CAE-A57A-AB55ADE13D0E}" type="parTrans" cxnId="{67E955F2-624D-49E2-AA63-79CC2BDBFCC7}">
      <dgm:prSet custT="1"/>
      <dgm:spPr/>
      <dgm:t>
        <a:bodyPr/>
        <a:lstStyle/>
        <a:p>
          <a:pPr rtl="1"/>
          <a:endParaRPr lang="fa-IR" sz="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C5EC25C-E7CD-46F5-BC3B-921DC72EDFFC}" type="sibTrans" cxnId="{67E955F2-624D-49E2-AA63-79CC2BDBFCC7}">
      <dgm:prSet/>
      <dgm:spPr/>
      <dgm:t>
        <a:bodyPr/>
        <a:lstStyle/>
        <a:p>
          <a:pPr rtl="1"/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B7010C2-EAB4-493F-9806-063C893246EF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كل من الإسناد و التعلق: إما بقصر أو بغير قصر. </a:t>
          </a:r>
          <a:r>
            <a:rPr lang="fa-IR" sz="2000" b="1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(1 باب (5))</a:t>
          </a:r>
          <a:endParaRPr lang="fa-IR" sz="2000">
            <a:solidFill>
              <a:srgbClr val="FF0000"/>
            </a:solidFill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133627A-7870-4797-9E1B-3E24870E808F}" type="parTrans" cxnId="{91246F66-2954-433D-A0BF-E8637A3F16DE}">
      <dgm:prSet custT="1"/>
      <dgm:spPr/>
      <dgm:t>
        <a:bodyPr/>
        <a:lstStyle/>
        <a:p>
          <a:pPr rtl="1"/>
          <a:endParaRPr lang="fa-IR" sz="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476C306-C62D-4DCC-9122-56CCD16FF0D4}" type="sibTrans" cxnId="{91246F66-2954-433D-A0BF-E8637A3F16DE}">
      <dgm:prSet/>
      <dgm:spPr/>
      <dgm:t>
        <a:bodyPr/>
        <a:lstStyle/>
        <a:p>
          <a:pPr rtl="1"/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BFFCE37-A266-4D82-9C04-4964F13F3E53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كل جملة قرنت بأخرى: إما معطوفة عليها أو غير معطوفة. </a:t>
          </a:r>
          <a:r>
            <a:rPr lang="fa-IR" sz="2000" b="1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(1 باب (7))</a:t>
          </a:r>
          <a:endParaRPr lang="fa-IR" sz="2000">
            <a:solidFill>
              <a:srgbClr val="FF0000"/>
            </a:solidFill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1F4A63D-0C23-4DC1-8D50-47AFF0D00607}" type="parTrans" cxnId="{12F0514B-3FE7-4F0F-BC25-1030D1AB8E05}">
      <dgm:prSet custT="1"/>
      <dgm:spPr/>
      <dgm:t>
        <a:bodyPr/>
        <a:lstStyle/>
        <a:p>
          <a:pPr rtl="1"/>
          <a:endParaRPr lang="fa-IR" sz="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B31AEB9-786D-405E-AF8B-1662456E2B04}" type="sibTrans" cxnId="{12F0514B-3FE7-4F0F-BC25-1030D1AB8E05}">
      <dgm:prSet/>
      <dgm:spPr/>
      <dgm:t>
        <a:bodyPr/>
        <a:lstStyle/>
        <a:p>
          <a:pPr rtl="1"/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9F9F462-BF09-4449-953F-EBB5FB0AC8DB}">
      <dgm:prSet custT="1"/>
      <dgm:spPr/>
      <dgm:t>
        <a:bodyPr/>
        <a:lstStyle/>
        <a:p>
          <a:pPr rtl="1"/>
          <a:r>
            <a:rPr lang="fa-IR" sz="20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الكلام البليغ: إما زائد على أصل المراد لفائدة، أو غير زائد. </a:t>
          </a:r>
          <a:r>
            <a:rPr lang="fa-IR" sz="2000" b="1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(1 باب (8))</a:t>
          </a:r>
          <a:endParaRPr lang="fa-IR" sz="2000">
            <a:solidFill>
              <a:srgbClr val="FF0000"/>
            </a:solidFill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3189BA7-5209-45E1-9B36-1FCD5BF71337}" type="parTrans" cxnId="{1561E1E9-9CCF-4582-9448-D563213F8E45}">
      <dgm:prSet custT="1"/>
      <dgm:spPr/>
      <dgm:t>
        <a:bodyPr/>
        <a:lstStyle/>
        <a:p>
          <a:pPr rtl="1"/>
          <a:endParaRPr lang="fa-IR" sz="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2E7AF11-3547-4B6E-A855-1E496344ADC2}" type="sibTrans" cxnId="{1561E1E9-9CCF-4582-9448-D563213F8E45}">
      <dgm:prSet/>
      <dgm:spPr/>
      <dgm:t>
        <a:bodyPr/>
        <a:lstStyle/>
        <a:p>
          <a:pPr rtl="1"/>
          <a:endParaRPr lang="fa-IR" sz="20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FBA84E5-927F-40DA-A510-8451F24A6113}" type="pres">
      <dgm:prSet presAssocID="{11B3C127-A28D-44CB-8A1C-F7E8E49A93AD}" presName="root1" presStyleCnt="0"/>
      <dgm:spPr/>
      <dgm:t>
        <a:bodyPr/>
        <a:lstStyle/>
        <a:p>
          <a:pPr rtl="1"/>
          <a:endParaRPr lang="fa-IR"/>
        </a:p>
      </dgm:t>
    </dgm:pt>
    <dgm:pt modelId="{5F1F68EA-D075-4B93-92AE-07634B42627B}" type="pres">
      <dgm:prSet presAssocID="{11B3C127-A28D-44CB-8A1C-F7E8E49A93AD}" presName="LevelOneTextNode" presStyleLbl="node0" presStyleIdx="0" presStyleCnt="1" custScaleY="1160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E0C926-703B-4486-A1FB-1AF1EC9F8B2D}" type="pres">
      <dgm:prSet presAssocID="{11B3C127-A28D-44CB-8A1C-F7E8E49A93AD}" presName="level2hierChild" presStyleCnt="0"/>
      <dgm:spPr/>
      <dgm:t>
        <a:bodyPr/>
        <a:lstStyle/>
        <a:p>
          <a:pPr rtl="1"/>
          <a:endParaRPr lang="fa-IR"/>
        </a:p>
      </dgm:t>
    </dgm:pt>
    <dgm:pt modelId="{456E7B0E-42A7-4E2E-8D8E-5A0913061493}" type="pres">
      <dgm:prSet presAssocID="{A8127F12-20DD-417C-8C97-749F11DDDCFA}" presName="conn2-1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4E259132-F308-4349-92D6-1EACE2AC130F}" type="pres">
      <dgm:prSet presAssocID="{A8127F12-20DD-417C-8C97-749F11DDDCFA}" presName="connTx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75675A8E-B963-408E-A9F4-F6C69F4FC16D}" type="pres">
      <dgm:prSet presAssocID="{130D2F7E-9E47-4ECB-A79C-5CE5CA3CF11A}" presName="root2" presStyleCnt="0"/>
      <dgm:spPr/>
    </dgm:pt>
    <dgm:pt modelId="{90C6CF93-697A-40EF-B514-C9FBD1D265B0}" type="pres">
      <dgm:prSet presAssocID="{130D2F7E-9E47-4ECB-A79C-5CE5CA3CF11A}" presName="LevelTwoTextNode" presStyleLbl="node2" presStyleIdx="0" presStyleCnt="6" custScaleX="247425" custLinFactNeighborX="-7872" custLinFactNeighborY="19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650C1F-4478-4D25-9484-820727BD00E7}" type="pres">
      <dgm:prSet presAssocID="{130D2F7E-9E47-4ECB-A79C-5CE5CA3CF11A}" presName="level3hierChild" presStyleCnt="0"/>
      <dgm:spPr/>
    </dgm:pt>
    <dgm:pt modelId="{910B3B90-B3C4-44FD-8A36-B8C7106F4A1F}" type="pres">
      <dgm:prSet presAssocID="{6A627A6D-4F28-4A34-811E-BD1C1FA464DA}" presName="conn2-1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9A0E2538-1D4A-49FE-BC97-F73BB4D8DBB6}" type="pres">
      <dgm:prSet presAssocID="{6A627A6D-4F28-4A34-811E-BD1C1FA464DA}" presName="connTx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C1423ED7-A8BF-4144-BB63-3D7848EC674A}" type="pres">
      <dgm:prSet presAssocID="{55DB51A1-3080-4C84-9378-298204CFB339}" presName="root2" presStyleCnt="0"/>
      <dgm:spPr/>
    </dgm:pt>
    <dgm:pt modelId="{30C67537-57B8-4888-8061-6018A8F6F2C1}" type="pres">
      <dgm:prSet presAssocID="{55DB51A1-3080-4C84-9378-298204CFB339}" presName="LevelTwoTextNode" presStyleLbl="node3" presStyleIdx="0" presStyleCnt="1" custScaleX="8699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A8D5B32-F771-44B2-A7BB-57206A26E24B}" type="pres">
      <dgm:prSet presAssocID="{55DB51A1-3080-4C84-9378-298204CFB339}" presName="level3hierChild" presStyleCnt="0"/>
      <dgm:spPr/>
    </dgm:pt>
    <dgm:pt modelId="{60BD8E4D-E3D7-4816-B2D2-BE0D9A85B392}" type="pres">
      <dgm:prSet presAssocID="{D5CC3949-C14D-4083-B5A7-AC4E5DB461A5}" presName="conn2-1" presStyleLbl="parChTrans1D4" presStyleIdx="0" presStyleCnt="2"/>
      <dgm:spPr/>
      <dgm:t>
        <a:bodyPr/>
        <a:lstStyle/>
        <a:p>
          <a:pPr rtl="1"/>
          <a:endParaRPr lang="fa-IR"/>
        </a:p>
      </dgm:t>
    </dgm:pt>
    <dgm:pt modelId="{1723A7D7-F183-479B-968A-08DC065B03BA}" type="pres">
      <dgm:prSet presAssocID="{D5CC3949-C14D-4083-B5A7-AC4E5DB461A5}" presName="connTx" presStyleLbl="parChTrans1D4" presStyleIdx="0" presStyleCnt="2"/>
      <dgm:spPr/>
      <dgm:t>
        <a:bodyPr/>
        <a:lstStyle/>
        <a:p>
          <a:pPr rtl="1"/>
          <a:endParaRPr lang="fa-IR"/>
        </a:p>
      </dgm:t>
    </dgm:pt>
    <dgm:pt modelId="{0B83C64D-EC18-4A00-8DD5-782FE2C70218}" type="pres">
      <dgm:prSet presAssocID="{C3D2CD33-A3D4-4D41-9F26-87FBE35B2344}" presName="root2" presStyleCnt="0"/>
      <dgm:spPr/>
    </dgm:pt>
    <dgm:pt modelId="{1534EA58-7961-46E9-93DA-36CE32568F2F}" type="pres">
      <dgm:prSet presAssocID="{C3D2CD33-A3D4-4D41-9F26-87FBE35B2344}" presName="LevelTwoTextNode" presStyleLbl="node4" presStyleIdx="0" presStyleCnt="2" custScaleX="872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9873CEF-EC06-42D7-BFFC-2F4549222E7C}" type="pres">
      <dgm:prSet presAssocID="{C3D2CD33-A3D4-4D41-9F26-87FBE35B2344}" presName="level3hierChild" presStyleCnt="0"/>
      <dgm:spPr/>
    </dgm:pt>
    <dgm:pt modelId="{9572F886-190A-4164-A2AA-347DC38AB82E}" type="pres">
      <dgm:prSet presAssocID="{5D243A33-5B4D-4623-80A6-D595BE8D142F}" presName="conn2-1" presStyleLbl="parChTrans1D4" presStyleIdx="1" presStyleCnt="2"/>
      <dgm:spPr/>
      <dgm:t>
        <a:bodyPr/>
        <a:lstStyle/>
        <a:p>
          <a:pPr rtl="1"/>
          <a:endParaRPr lang="fa-IR"/>
        </a:p>
      </dgm:t>
    </dgm:pt>
    <dgm:pt modelId="{71E5A8A0-EB43-4AA8-BAE4-13FE38DB12BF}" type="pres">
      <dgm:prSet presAssocID="{5D243A33-5B4D-4623-80A6-D595BE8D142F}" presName="connTx" presStyleLbl="parChTrans1D4" presStyleIdx="1" presStyleCnt="2"/>
      <dgm:spPr/>
      <dgm:t>
        <a:bodyPr/>
        <a:lstStyle/>
        <a:p>
          <a:pPr rtl="1"/>
          <a:endParaRPr lang="fa-IR"/>
        </a:p>
      </dgm:t>
    </dgm:pt>
    <dgm:pt modelId="{030E4025-AA88-44EA-8569-6F0D899DA9A1}" type="pres">
      <dgm:prSet presAssocID="{34B2B5CA-1841-41EA-AE3C-824F3F8912FA}" presName="root2" presStyleCnt="0"/>
      <dgm:spPr/>
    </dgm:pt>
    <dgm:pt modelId="{A8460937-B1B4-441E-A07F-231A0A72B8D2}" type="pres">
      <dgm:prSet presAssocID="{34B2B5CA-1841-41EA-AE3C-824F3F8912FA}" presName="LevelTwoTextNode" presStyleLbl="node4" presStyleIdx="1" presStyleCnt="2" custScaleX="872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A0CB686-9B57-4A19-A828-DDC8A4868FA8}" type="pres">
      <dgm:prSet presAssocID="{34B2B5CA-1841-41EA-AE3C-824F3F8912FA}" presName="level3hierChild" presStyleCnt="0"/>
      <dgm:spPr/>
    </dgm:pt>
    <dgm:pt modelId="{6842AB35-4B0E-48C1-A31E-D1E7E8E4B4EC}" type="pres">
      <dgm:prSet presAssocID="{C67C50C8-4AA3-4FA8-A026-CF2C2D5D58B8}" presName="conn2-1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25505385-6714-454D-A26E-A719762E53E5}" type="pres">
      <dgm:prSet presAssocID="{C67C50C8-4AA3-4FA8-A026-CF2C2D5D58B8}" presName="connTx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A5998651-E5B7-426F-A985-71C793D5FF2B}" type="pres">
      <dgm:prSet presAssocID="{EFECCD08-D2C3-4132-87C8-E0CA5AFD72CE}" presName="root2" presStyleCnt="0"/>
      <dgm:spPr/>
    </dgm:pt>
    <dgm:pt modelId="{F69FF849-E08C-492B-981D-4C7905907382}" type="pres">
      <dgm:prSet presAssocID="{EFECCD08-D2C3-4132-87C8-E0CA5AFD72CE}" presName="LevelTwoTextNode" presStyleLbl="node2" presStyleIdx="1" presStyleCnt="6" custScaleX="247425" custLinFactNeighborX="-7872" custLinFactNeighborY="19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67019B-C0B2-4BB5-8324-85D9EBB387C2}" type="pres">
      <dgm:prSet presAssocID="{EFECCD08-D2C3-4132-87C8-E0CA5AFD72CE}" presName="level3hierChild" presStyleCnt="0"/>
      <dgm:spPr/>
    </dgm:pt>
    <dgm:pt modelId="{4E7D1CE9-5F0A-4860-80B1-6914959FA8D4}" type="pres">
      <dgm:prSet presAssocID="{60C25E1B-279D-4CAE-A57A-AB55ADE13D0E}" presName="conn2-1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4919FBF7-A9FE-4BA3-8617-4A47DD5F888F}" type="pres">
      <dgm:prSet presAssocID="{60C25E1B-279D-4CAE-A57A-AB55ADE13D0E}" presName="connTx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AA92B863-9126-4F29-B5A1-1AB4921C16AE}" type="pres">
      <dgm:prSet presAssocID="{D2D1ACE3-F651-4EF8-97F5-647F6E351BDF}" presName="root2" presStyleCnt="0"/>
      <dgm:spPr/>
    </dgm:pt>
    <dgm:pt modelId="{A727637A-9EA9-4E39-801C-FEB899BB359E}" type="pres">
      <dgm:prSet presAssocID="{D2D1ACE3-F651-4EF8-97F5-647F6E351BDF}" presName="LevelTwoTextNode" presStyleLbl="node2" presStyleIdx="2" presStyleCnt="6" custScaleX="247425" custLinFactNeighborX="-7872" custLinFactNeighborY="19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2BDD207-BDE2-4881-96AC-6FDF8B306EC9}" type="pres">
      <dgm:prSet presAssocID="{D2D1ACE3-F651-4EF8-97F5-647F6E351BDF}" presName="level3hierChild" presStyleCnt="0"/>
      <dgm:spPr/>
    </dgm:pt>
    <dgm:pt modelId="{B86D0206-017D-4DE7-A4F6-8D06A8DE40DE}" type="pres">
      <dgm:prSet presAssocID="{0133627A-7870-4797-9E1B-3E24870E808F}" presName="conn2-1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1D556DF9-8B3A-4F91-8A88-2844568E2F76}" type="pres">
      <dgm:prSet presAssocID="{0133627A-7870-4797-9E1B-3E24870E808F}" presName="connTx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61C7581F-B0BD-45DC-90EE-97692949ACB0}" type="pres">
      <dgm:prSet presAssocID="{3B7010C2-EAB4-493F-9806-063C893246EF}" presName="root2" presStyleCnt="0"/>
      <dgm:spPr/>
    </dgm:pt>
    <dgm:pt modelId="{DC0EABD4-8536-4690-BAAE-7F0915D51CCB}" type="pres">
      <dgm:prSet presAssocID="{3B7010C2-EAB4-493F-9806-063C893246EF}" presName="LevelTwoTextNode" presStyleLbl="node2" presStyleIdx="3" presStyleCnt="6" custScaleX="247425" custLinFactNeighborX="-7872" custLinFactNeighborY="19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21D102-8346-4970-BD76-98AEBA065B93}" type="pres">
      <dgm:prSet presAssocID="{3B7010C2-EAB4-493F-9806-063C893246EF}" presName="level3hierChild" presStyleCnt="0"/>
      <dgm:spPr/>
    </dgm:pt>
    <dgm:pt modelId="{576A9D95-41E2-49F6-BC6E-CBAB52C380D5}" type="pres">
      <dgm:prSet presAssocID="{11F4A63D-0C23-4DC1-8D50-47AFF0D00607}" presName="conn2-1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818074E4-79AA-44E2-AFD4-7EBBD854392C}" type="pres">
      <dgm:prSet presAssocID="{11F4A63D-0C23-4DC1-8D50-47AFF0D00607}" presName="connTx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2FA0B87A-48E2-47D2-8FAB-85C116DB3455}" type="pres">
      <dgm:prSet presAssocID="{9BFFCE37-A266-4D82-9C04-4964F13F3E53}" presName="root2" presStyleCnt="0"/>
      <dgm:spPr/>
    </dgm:pt>
    <dgm:pt modelId="{86DEEFA7-8936-437E-9B48-7D0260B94CBA}" type="pres">
      <dgm:prSet presAssocID="{9BFFCE37-A266-4D82-9C04-4964F13F3E53}" presName="LevelTwoTextNode" presStyleLbl="node2" presStyleIdx="4" presStyleCnt="6" custScaleX="247425" custLinFactNeighborX="-7872" custLinFactNeighborY="19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D3421E-250E-4A4F-9CE8-1592C8AE4120}" type="pres">
      <dgm:prSet presAssocID="{9BFFCE37-A266-4D82-9C04-4964F13F3E53}" presName="level3hierChild" presStyleCnt="0"/>
      <dgm:spPr/>
    </dgm:pt>
    <dgm:pt modelId="{2AB2DFAE-85BA-4068-B63E-3AC4C7678421}" type="pres">
      <dgm:prSet presAssocID="{43189BA7-5209-45E1-9B36-1FCD5BF71337}" presName="conn2-1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C38FAF26-5D96-417C-9AB2-13890CBA176A}" type="pres">
      <dgm:prSet presAssocID="{43189BA7-5209-45E1-9B36-1FCD5BF71337}" presName="connTx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0C8AD24B-53DC-4800-9E7D-ABF949BAFE48}" type="pres">
      <dgm:prSet presAssocID="{99F9F462-BF09-4449-953F-EBB5FB0AC8DB}" presName="root2" presStyleCnt="0"/>
      <dgm:spPr/>
    </dgm:pt>
    <dgm:pt modelId="{985E1554-0B08-40A1-9661-F9018A08F69F}" type="pres">
      <dgm:prSet presAssocID="{99F9F462-BF09-4449-953F-EBB5FB0AC8DB}" presName="LevelTwoTextNode" presStyleLbl="node2" presStyleIdx="5" presStyleCnt="6" custScaleX="247425" custLinFactNeighborX="-7872" custLinFactNeighborY="19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2B187CB-3535-49C5-8DEE-8E06854D806F}" type="pres">
      <dgm:prSet presAssocID="{99F9F462-BF09-4449-953F-EBB5FB0AC8DB}" presName="level3hierChild" presStyleCnt="0"/>
      <dgm:spPr/>
    </dgm:pt>
  </dgm:ptLst>
  <dgm:cxnLst>
    <dgm:cxn modelId="{06E21AEF-2EF7-4A3E-893E-F30E238FACEE}" type="presOf" srcId="{43189BA7-5209-45E1-9B36-1FCD5BF71337}" destId="{C38FAF26-5D96-417C-9AB2-13890CBA176A}" srcOrd="1" destOrd="0" presId="urn:microsoft.com/office/officeart/2008/layout/HorizontalMultiLevelHierarchy"/>
    <dgm:cxn modelId="{6E3E3F3F-8855-4DBC-8F07-BC2B807AFF68}" type="presOf" srcId="{3B7010C2-EAB4-493F-9806-063C893246EF}" destId="{DC0EABD4-8536-4690-BAAE-7F0915D51CCB}" srcOrd="0" destOrd="0" presId="urn:microsoft.com/office/officeart/2008/layout/HorizontalMultiLevelHierarchy"/>
    <dgm:cxn modelId="{3178A975-9DC4-4556-A833-F3D2D4A23643}" type="presOf" srcId="{130D2F7E-9E47-4ECB-A79C-5CE5CA3CF11A}" destId="{90C6CF93-697A-40EF-B514-C9FBD1D265B0}" srcOrd="0" destOrd="0" presId="urn:microsoft.com/office/officeart/2008/layout/HorizontalMultiLevelHierarchy"/>
    <dgm:cxn modelId="{12F0514B-3FE7-4F0F-BC25-1030D1AB8E05}" srcId="{11B3C127-A28D-44CB-8A1C-F7E8E49A93AD}" destId="{9BFFCE37-A266-4D82-9C04-4964F13F3E53}" srcOrd="4" destOrd="0" parTransId="{11F4A63D-0C23-4DC1-8D50-47AFF0D00607}" sibTransId="{5B31AEB9-786D-405E-AF8B-1662456E2B04}"/>
    <dgm:cxn modelId="{67E955F2-624D-49E2-AA63-79CC2BDBFCC7}" srcId="{11B3C127-A28D-44CB-8A1C-F7E8E49A93AD}" destId="{D2D1ACE3-F651-4EF8-97F5-647F6E351BDF}" srcOrd="2" destOrd="0" parTransId="{60C25E1B-279D-4CAE-A57A-AB55ADE13D0E}" sibTransId="{7C5EC25C-E7CD-46F5-BC3B-921DC72EDFFC}"/>
    <dgm:cxn modelId="{168E1463-3743-4BBF-963D-6B5BDDD722B0}" type="presOf" srcId="{11B3C127-A28D-44CB-8A1C-F7E8E49A93AD}" destId="{5F1F68EA-D075-4B93-92AE-07634B42627B}" srcOrd="0" destOrd="0" presId="urn:microsoft.com/office/officeart/2008/layout/HorizontalMultiLevelHierarchy"/>
    <dgm:cxn modelId="{5694F3E4-F89F-4037-80E4-8AC6496CD837}" type="presOf" srcId="{55DB51A1-3080-4C84-9378-298204CFB339}" destId="{30C67537-57B8-4888-8061-6018A8F6F2C1}" srcOrd="0" destOrd="0" presId="urn:microsoft.com/office/officeart/2008/layout/HorizontalMultiLevelHierarchy"/>
    <dgm:cxn modelId="{21458F7C-7255-49BC-82BC-5F7C3405A774}" srcId="{55DB51A1-3080-4C84-9378-298204CFB339}" destId="{C3D2CD33-A3D4-4D41-9F26-87FBE35B2344}" srcOrd="0" destOrd="0" parTransId="{D5CC3949-C14D-4083-B5A7-AC4E5DB461A5}" sibTransId="{9A627A94-BE09-4127-9B26-9E05A40E438D}"/>
    <dgm:cxn modelId="{C97D487C-3C4B-4BA1-9547-4373E538B2D3}" type="presOf" srcId="{6A627A6D-4F28-4A34-811E-BD1C1FA464DA}" destId="{9A0E2538-1D4A-49FE-BC97-F73BB4D8DBB6}" srcOrd="1" destOrd="0" presId="urn:microsoft.com/office/officeart/2008/layout/HorizontalMultiLevelHierarchy"/>
    <dgm:cxn modelId="{8E18B9FA-4035-4BE4-A66A-A1B8F4B4576E}" type="presOf" srcId="{5D243A33-5B4D-4623-80A6-D595BE8D142F}" destId="{9572F886-190A-4164-A2AA-347DC38AB82E}" srcOrd="0" destOrd="0" presId="urn:microsoft.com/office/officeart/2008/layout/HorizontalMultiLevelHierarchy"/>
    <dgm:cxn modelId="{F3F1B18C-8EF7-4018-B8E6-DB45791F0B64}" type="presOf" srcId="{43189BA7-5209-45E1-9B36-1FCD5BF71337}" destId="{2AB2DFAE-85BA-4068-B63E-3AC4C7678421}" srcOrd="0" destOrd="0" presId="urn:microsoft.com/office/officeart/2008/layout/HorizontalMultiLevelHierarchy"/>
    <dgm:cxn modelId="{D5404FB8-B792-49EA-A24F-1AFF97157C0C}" srcId="{130D2F7E-9E47-4ECB-A79C-5CE5CA3CF11A}" destId="{55DB51A1-3080-4C84-9378-298204CFB339}" srcOrd="0" destOrd="0" parTransId="{6A627A6D-4F28-4A34-811E-BD1C1FA464DA}" sibTransId="{CE6F314D-B6F4-49DE-891F-5355A5F107E4}"/>
    <dgm:cxn modelId="{ECB8A4ED-9291-44F1-9069-E55C856F4FF5}" type="presOf" srcId="{C67C50C8-4AA3-4FA8-A026-CF2C2D5D58B8}" destId="{6842AB35-4B0E-48C1-A31E-D1E7E8E4B4EC}" srcOrd="0" destOrd="0" presId="urn:microsoft.com/office/officeart/2008/layout/HorizontalMultiLevelHierarchy"/>
    <dgm:cxn modelId="{FCC64237-8402-4806-A50F-BA06EAA3B0F9}" srcId="{11B3C127-A28D-44CB-8A1C-F7E8E49A93AD}" destId="{EFECCD08-D2C3-4132-87C8-E0CA5AFD72CE}" srcOrd="1" destOrd="0" parTransId="{C67C50C8-4AA3-4FA8-A026-CF2C2D5D58B8}" sibTransId="{CE9B0B45-860B-4D97-95DA-802DFB3912AC}"/>
    <dgm:cxn modelId="{6A6D0E79-0150-4225-BB67-D4C8157D0611}" type="presOf" srcId="{9BFFCE37-A266-4D82-9C04-4964F13F3E53}" destId="{86DEEFA7-8936-437E-9B48-7D0260B94CBA}" srcOrd="0" destOrd="0" presId="urn:microsoft.com/office/officeart/2008/layout/HorizontalMultiLevelHierarchy"/>
    <dgm:cxn modelId="{FE0171EE-6956-410F-85BA-474D1FD5D794}" type="presOf" srcId="{0133627A-7870-4797-9E1B-3E24870E808F}" destId="{1D556DF9-8B3A-4F91-8A88-2844568E2F76}" srcOrd="1" destOrd="0" presId="urn:microsoft.com/office/officeart/2008/layout/HorizontalMultiLevelHierarchy"/>
    <dgm:cxn modelId="{34A35A38-C09E-4850-876D-823B967C979D}" srcId="{55DB51A1-3080-4C84-9378-298204CFB339}" destId="{34B2B5CA-1841-41EA-AE3C-824F3F8912FA}" srcOrd="1" destOrd="0" parTransId="{5D243A33-5B4D-4623-80A6-D595BE8D142F}" sibTransId="{2C3917EA-ECE0-4A83-A307-E5E2BBC27099}"/>
    <dgm:cxn modelId="{124D4832-708F-4AFA-906E-7BBE5B2E57D0}" type="presOf" srcId="{D5CC3949-C14D-4083-B5A7-AC4E5DB461A5}" destId="{60BD8E4D-E3D7-4816-B2D2-BE0D9A85B392}" srcOrd="0" destOrd="0" presId="urn:microsoft.com/office/officeart/2008/layout/HorizontalMultiLevelHierarchy"/>
    <dgm:cxn modelId="{1561E1E9-9CCF-4582-9448-D563213F8E45}" srcId="{11B3C127-A28D-44CB-8A1C-F7E8E49A93AD}" destId="{99F9F462-BF09-4449-953F-EBB5FB0AC8DB}" srcOrd="5" destOrd="0" parTransId="{43189BA7-5209-45E1-9B36-1FCD5BF71337}" sibTransId="{F2E7AF11-3547-4B6E-A855-1E496344ADC2}"/>
    <dgm:cxn modelId="{868F6DE3-9428-4B0E-88D8-57E29ED94F2E}" type="presOf" srcId="{C3D2CD33-A3D4-4D41-9F26-87FBE35B2344}" destId="{1534EA58-7961-46E9-93DA-36CE32568F2F}" srcOrd="0" destOrd="0" presId="urn:microsoft.com/office/officeart/2008/layout/HorizontalMultiLevelHierarchy"/>
    <dgm:cxn modelId="{3055DA10-8D9D-44A3-8E7A-2A3AEDF25AD1}" type="presOf" srcId="{FB6BE362-A138-494A-AA77-1293C67966EF}" destId="{7B49004F-4F6C-4E42-8E78-3169C65DCE7A}" srcOrd="0" destOrd="0" presId="urn:microsoft.com/office/officeart/2008/layout/HorizontalMultiLevelHierarchy"/>
    <dgm:cxn modelId="{B8DCEE2B-BB36-4C30-AD1A-8E2F0C4353EB}" type="presOf" srcId="{11F4A63D-0C23-4DC1-8D50-47AFF0D00607}" destId="{818074E4-79AA-44E2-AFD4-7EBBD854392C}" srcOrd="1" destOrd="0" presId="urn:microsoft.com/office/officeart/2008/layout/HorizontalMultiLevelHierarchy"/>
    <dgm:cxn modelId="{EA8B5B9D-B40C-4039-B5F8-550FA46DE71E}" type="presOf" srcId="{C67C50C8-4AA3-4FA8-A026-CF2C2D5D58B8}" destId="{25505385-6714-454D-A26E-A719762E53E5}" srcOrd="1" destOrd="0" presId="urn:microsoft.com/office/officeart/2008/layout/HorizontalMultiLevelHierarchy"/>
    <dgm:cxn modelId="{823E995F-D7BB-41C0-B19E-5FC4BBC05079}" type="presOf" srcId="{EFECCD08-D2C3-4132-87C8-E0CA5AFD72CE}" destId="{F69FF849-E08C-492B-981D-4C7905907382}" srcOrd="0" destOrd="0" presId="urn:microsoft.com/office/officeart/2008/layout/HorizontalMultiLevelHierarchy"/>
    <dgm:cxn modelId="{8DCC7B2F-DFF8-45E3-8468-1C70673E9C71}" type="presOf" srcId="{6A627A6D-4F28-4A34-811E-BD1C1FA464DA}" destId="{910B3B90-B3C4-44FD-8A36-B8C7106F4A1F}" srcOrd="0" destOrd="0" presId="urn:microsoft.com/office/officeart/2008/layout/HorizontalMultiLevelHierarchy"/>
    <dgm:cxn modelId="{12893AE0-AFB9-46D8-BC2C-0719DBC32EAE}" srcId="{FB6BE362-A138-494A-AA77-1293C67966EF}" destId="{11B3C127-A28D-44CB-8A1C-F7E8E49A93AD}" srcOrd="0" destOrd="0" parTransId="{1C59EFC5-337E-4D83-A34E-C9C7F26BBE68}" sibTransId="{EC251CCE-4674-4B3C-853F-FBA83ED7AD88}"/>
    <dgm:cxn modelId="{21CD88E3-03CD-4A57-87B5-432C08BB631C}" type="presOf" srcId="{60C25E1B-279D-4CAE-A57A-AB55ADE13D0E}" destId="{4E7D1CE9-5F0A-4860-80B1-6914959FA8D4}" srcOrd="0" destOrd="0" presId="urn:microsoft.com/office/officeart/2008/layout/HorizontalMultiLevelHierarchy"/>
    <dgm:cxn modelId="{CCD3E0DC-F36C-446A-94E2-68FCDFB35EA4}" type="presOf" srcId="{5D243A33-5B4D-4623-80A6-D595BE8D142F}" destId="{71E5A8A0-EB43-4AA8-BAE4-13FE38DB12BF}" srcOrd="1" destOrd="0" presId="urn:microsoft.com/office/officeart/2008/layout/HorizontalMultiLevelHierarchy"/>
    <dgm:cxn modelId="{8AB29DC1-525A-4276-AA0E-B2DE65A24C76}" type="presOf" srcId="{0133627A-7870-4797-9E1B-3E24870E808F}" destId="{B86D0206-017D-4DE7-A4F6-8D06A8DE40DE}" srcOrd="0" destOrd="0" presId="urn:microsoft.com/office/officeart/2008/layout/HorizontalMultiLevelHierarchy"/>
    <dgm:cxn modelId="{7AAB8795-11BA-4CA0-96EA-560D0E38072D}" type="presOf" srcId="{D2D1ACE3-F651-4EF8-97F5-647F6E351BDF}" destId="{A727637A-9EA9-4E39-801C-FEB899BB359E}" srcOrd="0" destOrd="0" presId="urn:microsoft.com/office/officeart/2008/layout/HorizontalMultiLevelHierarchy"/>
    <dgm:cxn modelId="{5DF066CE-AB37-458E-9D43-05FF394C1BFE}" type="presOf" srcId="{A8127F12-20DD-417C-8C97-749F11DDDCFA}" destId="{456E7B0E-42A7-4E2E-8D8E-5A0913061493}" srcOrd="0" destOrd="0" presId="urn:microsoft.com/office/officeart/2008/layout/HorizontalMultiLevelHierarchy"/>
    <dgm:cxn modelId="{EAB31E19-E98B-4257-870B-9FC459FC8895}" type="presOf" srcId="{99F9F462-BF09-4449-953F-EBB5FB0AC8DB}" destId="{985E1554-0B08-40A1-9661-F9018A08F69F}" srcOrd="0" destOrd="0" presId="urn:microsoft.com/office/officeart/2008/layout/HorizontalMultiLevelHierarchy"/>
    <dgm:cxn modelId="{F8D64CC7-87A4-4AEA-A458-AE6517D8EB10}" srcId="{11B3C127-A28D-44CB-8A1C-F7E8E49A93AD}" destId="{130D2F7E-9E47-4ECB-A79C-5CE5CA3CF11A}" srcOrd="0" destOrd="0" parTransId="{A8127F12-20DD-417C-8C97-749F11DDDCFA}" sibTransId="{4A80BD48-8413-4A22-8206-492F624A1EEB}"/>
    <dgm:cxn modelId="{357EA3B3-5C98-473C-9210-B360B5ED6ACA}" type="presOf" srcId="{60C25E1B-279D-4CAE-A57A-AB55ADE13D0E}" destId="{4919FBF7-A9FE-4BA3-8617-4A47DD5F888F}" srcOrd="1" destOrd="0" presId="urn:microsoft.com/office/officeart/2008/layout/HorizontalMultiLevelHierarchy"/>
    <dgm:cxn modelId="{5DF46CC1-DAC7-432E-A281-8B0C973EEAF1}" type="presOf" srcId="{D5CC3949-C14D-4083-B5A7-AC4E5DB461A5}" destId="{1723A7D7-F183-479B-968A-08DC065B03BA}" srcOrd="1" destOrd="0" presId="urn:microsoft.com/office/officeart/2008/layout/HorizontalMultiLevelHierarchy"/>
    <dgm:cxn modelId="{56149E23-7862-4DCA-A2B5-4AF3B43FF22D}" type="presOf" srcId="{11F4A63D-0C23-4DC1-8D50-47AFF0D00607}" destId="{576A9D95-41E2-49F6-BC6E-CBAB52C380D5}" srcOrd="0" destOrd="0" presId="urn:microsoft.com/office/officeart/2008/layout/HorizontalMultiLevelHierarchy"/>
    <dgm:cxn modelId="{54EC8EC4-A047-4374-AB97-ED19CB22D2F7}" type="presOf" srcId="{34B2B5CA-1841-41EA-AE3C-824F3F8912FA}" destId="{A8460937-B1B4-441E-A07F-231A0A72B8D2}" srcOrd="0" destOrd="0" presId="urn:microsoft.com/office/officeart/2008/layout/HorizontalMultiLevelHierarchy"/>
    <dgm:cxn modelId="{ECD4E990-4B11-4DB9-B270-7913194CBE82}" type="presOf" srcId="{A8127F12-20DD-417C-8C97-749F11DDDCFA}" destId="{4E259132-F308-4349-92D6-1EACE2AC130F}" srcOrd="1" destOrd="0" presId="urn:microsoft.com/office/officeart/2008/layout/HorizontalMultiLevelHierarchy"/>
    <dgm:cxn modelId="{91246F66-2954-433D-A0BF-E8637A3F16DE}" srcId="{11B3C127-A28D-44CB-8A1C-F7E8E49A93AD}" destId="{3B7010C2-EAB4-493F-9806-063C893246EF}" srcOrd="3" destOrd="0" parTransId="{0133627A-7870-4797-9E1B-3E24870E808F}" sibTransId="{E476C306-C62D-4DCC-9122-56CCD16FF0D4}"/>
    <dgm:cxn modelId="{B6767524-0B6B-4D14-A764-72F191685FF0}" type="presParOf" srcId="{7B49004F-4F6C-4E42-8E78-3169C65DCE7A}" destId="{7FBA84E5-927F-40DA-A510-8451F24A6113}" srcOrd="0" destOrd="0" presId="urn:microsoft.com/office/officeart/2008/layout/HorizontalMultiLevelHierarchy"/>
    <dgm:cxn modelId="{221FFCEC-28A0-4470-82A4-5035F54D95EC}" type="presParOf" srcId="{7FBA84E5-927F-40DA-A510-8451F24A6113}" destId="{5F1F68EA-D075-4B93-92AE-07634B42627B}" srcOrd="0" destOrd="0" presId="urn:microsoft.com/office/officeart/2008/layout/HorizontalMultiLevelHierarchy"/>
    <dgm:cxn modelId="{72EEA865-C0FE-4DF8-826D-6E08DB4C7315}" type="presParOf" srcId="{7FBA84E5-927F-40DA-A510-8451F24A6113}" destId="{68E0C926-703B-4486-A1FB-1AF1EC9F8B2D}" srcOrd="1" destOrd="0" presId="urn:microsoft.com/office/officeart/2008/layout/HorizontalMultiLevelHierarchy"/>
    <dgm:cxn modelId="{41896FB6-530D-412A-AEF2-F065D8B52990}" type="presParOf" srcId="{68E0C926-703B-4486-A1FB-1AF1EC9F8B2D}" destId="{456E7B0E-42A7-4E2E-8D8E-5A0913061493}" srcOrd="0" destOrd="0" presId="urn:microsoft.com/office/officeart/2008/layout/HorizontalMultiLevelHierarchy"/>
    <dgm:cxn modelId="{376CA0C1-7E94-46F1-B8EC-820872B8C2F7}" type="presParOf" srcId="{456E7B0E-42A7-4E2E-8D8E-5A0913061493}" destId="{4E259132-F308-4349-92D6-1EACE2AC130F}" srcOrd="0" destOrd="0" presId="urn:microsoft.com/office/officeart/2008/layout/HorizontalMultiLevelHierarchy"/>
    <dgm:cxn modelId="{AC26A0F6-884A-4CEF-A7DE-D2594BB1C224}" type="presParOf" srcId="{68E0C926-703B-4486-A1FB-1AF1EC9F8B2D}" destId="{75675A8E-B963-408E-A9F4-F6C69F4FC16D}" srcOrd="1" destOrd="0" presId="urn:microsoft.com/office/officeart/2008/layout/HorizontalMultiLevelHierarchy"/>
    <dgm:cxn modelId="{641DFD53-D5C1-4C50-9237-BB6B89721802}" type="presParOf" srcId="{75675A8E-B963-408E-A9F4-F6C69F4FC16D}" destId="{90C6CF93-697A-40EF-B514-C9FBD1D265B0}" srcOrd="0" destOrd="0" presId="urn:microsoft.com/office/officeart/2008/layout/HorizontalMultiLevelHierarchy"/>
    <dgm:cxn modelId="{28E3E647-C76E-4ECD-8A20-BEC5CA1AD1D0}" type="presParOf" srcId="{75675A8E-B963-408E-A9F4-F6C69F4FC16D}" destId="{B6650C1F-4478-4D25-9484-820727BD00E7}" srcOrd="1" destOrd="0" presId="urn:microsoft.com/office/officeart/2008/layout/HorizontalMultiLevelHierarchy"/>
    <dgm:cxn modelId="{74BDBAFB-C058-4495-8134-7D8523BAF11D}" type="presParOf" srcId="{B6650C1F-4478-4D25-9484-820727BD00E7}" destId="{910B3B90-B3C4-44FD-8A36-B8C7106F4A1F}" srcOrd="0" destOrd="0" presId="urn:microsoft.com/office/officeart/2008/layout/HorizontalMultiLevelHierarchy"/>
    <dgm:cxn modelId="{7DB94593-3ED6-4C43-809B-DB35D926802C}" type="presParOf" srcId="{910B3B90-B3C4-44FD-8A36-B8C7106F4A1F}" destId="{9A0E2538-1D4A-49FE-BC97-F73BB4D8DBB6}" srcOrd="0" destOrd="0" presId="urn:microsoft.com/office/officeart/2008/layout/HorizontalMultiLevelHierarchy"/>
    <dgm:cxn modelId="{DAA0515A-7B9A-4C9C-9AD5-F6F243A1B0AA}" type="presParOf" srcId="{B6650C1F-4478-4D25-9484-820727BD00E7}" destId="{C1423ED7-A8BF-4144-BB63-3D7848EC674A}" srcOrd="1" destOrd="0" presId="urn:microsoft.com/office/officeart/2008/layout/HorizontalMultiLevelHierarchy"/>
    <dgm:cxn modelId="{CD7F96E2-EFEB-4187-84A0-965AC296F7F1}" type="presParOf" srcId="{C1423ED7-A8BF-4144-BB63-3D7848EC674A}" destId="{30C67537-57B8-4888-8061-6018A8F6F2C1}" srcOrd="0" destOrd="0" presId="urn:microsoft.com/office/officeart/2008/layout/HorizontalMultiLevelHierarchy"/>
    <dgm:cxn modelId="{AA1F53E4-E2C7-4315-81AD-61BAC0A51996}" type="presParOf" srcId="{C1423ED7-A8BF-4144-BB63-3D7848EC674A}" destId="{0A8D5B32-F771-44B2-A7BB-57206A26E24B}" srcOrd="1" destOrd="0" presId="urn:microsoft.com/office/officeart/2008/layout/HorizontalMultiLevelHierarchy"/>
    <dgm:cxn modelId="{0CB98E7A-E320-49B3-8D67-7617F51EC099}" type="presParOf" srcId="{0A8D5B32-F771-44B2-A7BB-57206A26E24B}" destId="{60BD8E4D-E3D7-4816-B2D2-BE0D9A85B392}" srcOrd="0" destOrd="0" presId="urn:microsoft.com/office/officeart/2008/layout/HorizontalMultiLevelHierarchy"/>
    <dgm:cxn modelId="{C55D749E-58A0-49AB-BBA5-4BDE67925510}" type="presParOf" srcId="{60BD8E4D-E3D7-4816-B2D2-BE0D9A85B392}" destId="{1723A7D7-F183-479B-968A-08DC065B03BA}" srcOrd="0" destOrd="0" presId="urn:microsoft.com/office/officeart/2008/layout/HorizontalMultiLevelHierarchy"/>
    <dgm:cxn modelId="{3FA7D457-66AC-4A68-AB2F-435AF968FE1B}" type="presParOf" srcId="{0A8D5B32-F771-44B2-A7BB-57206A26E24B}" destId="{0B83C64D-EC18-4A00-8DD5-782FE2C70218}" srcOrd="1" destOrd="0" presId="urn:microsoft.com/office/officeart/2008/layout/HorizontalMultiLevelHierarchy"/>
    <dgm:cxn modelId="{E8B7C084-9100-4AB5-9920-C1C09959BBAD}" type="presParOf" srcId="{0B83C64D-EC18-4A00-8DD5-782FE2C70218}" destId="{1534EA58-7961-46E9-93DA-36CE32568F2F}" srcOrd="0" destOrd="0" presId="urn:microsoft.com/office/officeart/2008/layout/HorizontalMultiLevelHierarchy"/>
    <dgm:cxn modelId="{114FBED7-056B-47F8-95BB-3FA52CDCE8D5}" type="presParOf" srcId="{0B83C64D-EC18-4A00-8DD5-782FE2C70218}" destId="{C9873CEF-EC06-42D7-BFFC-2F4549222E7C}" srcOrd="1" destOrd="0" presId="urn:microsoft.com/office/officeart/2008/layout/HorizontalMultiLevelHierarchy"/>
    <dgm:cxn modelId="{F5964603-D821-4553-9392-C0A714790914}" type="presParOf" srcId="{0A8D5B32-F771-44B2-A7BB-57206A26E24B}" destId="{9572F886-190A-4164-A2AA-347DC38AB82E}" srcOrd="2" destOrd="0" presId="urn:microsoft.com/office/officeart/2008/layout/HorizontalMultiLevelHierarchy"/>
    <dgm:cxn modelId="{17035207-B74F-43CA-AB32-4CA7E824646D}" type="presParOf" srcId="{9572F886-190A-4164-A2AA-347DC38AB82E}" destId="{71E5A8A0-EB43-4AA8-BAE4-13FE38DB12BF}" srcOrd="0" destOrd="0" presId="urn:microsoft.com/office/officeart/2008/layout/HorizontalMultiLevelHierarchy"/>
    <dgm:cxn modelId="{79330555-3298-4713-8792-20A31203C742}" type="presParOf" srcId="{0A8D5B32-F771-44B2-A7BB-57206A26E24B}" destId="{030E4025-AA88-44EA-8569-6F0D899DA9A1}" srcOrd="3" destOrd="0" presId="urn:microsoft.com/office/officeart/2008/layout/HorizontalMultiLevelHierarchy"/>
    <dgm:cxn modelId="{B97449DF-EA85-452A-827B-6E11A09AF7D6}" type="presParOf" srcId="{030E4025-AA88-44EA-8569-6F0D899DA9A1}" destId="{A8460937-B1B4-441E-A07F-231A0A72B8D2}" srcOrd="0" destOrd="0" presId="urn:microsoft.com/office/officeart/2008/layout/HorizontalMultiLevelHierarchy"/>
    <dgm:cxn modelId="{1EBDB9BE-EABC-4995-9E88-496DC3A36B21}" type="presParOf" srcId="{030E4025-AA88-44EA-8569-6F0D899DA9A1}" destId="{2A0CB686-9B57-4A19-A828-DDC8A4868FA8}" srcOrd="1" destOrd="0" presId="urn:microsoft.com/office/officeart/2008/layout/HorizontalMultiLevelHierarchy"/>
    <dgm:cxn modelId="{F1453967-2D82-4ABD-9226-1FB160FBC8D8}" type="presParOf" srcId="{68E0C926-703B-4486-A1FB-1AF1EC9F8B2D}" destId="{6842AB35-4B0E-48C1-A31E-D1E7E8E4B4EC}" srcOrd="2" destOrd="0" presId="urn:microsoft.com/office/officeart/2008/layout/HorizontalMultiLevelHierarchy"/>
    <dgm:cxn modelId="{C1FDEB9A-DA75-4A7A-90AC-F4FD17B9C28D}" type="presParOf" srcId="{6842AB35-4B0E-48C1-A31E-D1E7E8E4B4EC}" destId="{25505385-6714-454D-A26E-A719762E53E5}" srcOrd="0" destOrd="0" presId="urn:microsoft.com/office/officeart/2008/layout/HorizontalMultiLevelHierarchy"/>
    <dgm:cxn modelId="{DC1F59E1-F94D-4BD1-BEF2-89DC8823BD5A}" type="presParOf" srcId="{68E0C926-703B-4486-A1FB-1AF1EC9F8B2D}" destId="{A5998651-E5B7-426F-A985-71C793D5FF2B}" srcOrd="3" destOrd="0" presId="urn:microsoft.com/office/officeart/2008/layout/HorizontalMultiLevelHierarchy"/>
    <dgm:cxn modelId="{05C7ED53-D2FE-46AD-8ABB-44A5E087AFDF}" type="presParOf" srcId="{A5998651-E5B7-426F-A985-71C793D5FF2B}" destId="{F69FF849-E08C-492B-981D-4C7905907382}" srcOrd="0" destOrd="0" presId="urn:microsoft.com/office/officeart/2008/layout/HorizontalMultiLevelHierarchy"/>
    <dgm:cxn modelId="{E8A3AAE9-D51C-4A59-BDE0-4DDBBA052DFC}" type="presParOf" srcId="{A5998651-E5B7-426F-A985-71C793D5FF2B}" destId="{6F67019B-C0B2-4BB5-8324-85D9EBB387C2}" srcOrd="1" destOrd="0" presId="urn:microsoft.com/office/officeart/2008/layout/HorizontalMultiLevelHierarchy"/>
    <dgm:cxn modelId="{1C166D7B-FE00-4097-BDB0-DC610F36DB14}" type="presParOf" srcId="{68E0C926-703B-4486-A1FB-1AF1EC9F8B2D}" destId="{4E7D1CE9-5F0A-4860-80B1-6914959FA8D4}" srcOrd="4" destOrd="0" presId="urn:microsoft.com/office/officeart/2008/layout/HorizontalMultiLevelHierarchy"/>
    <dgm:cxn modelId="{618033AC-AC96-4332-A9C0-B7A92D10DBDB}" type="presParOf" srcId="{4E7D1CE9-5F0A-4860-80B1-6914959FA8D4}" destId="{4919FBF7-A9FE-4BA3-8617-4A47DD5F888F}" srcOrd="0" destOrd="0" presId="urn:microsoft.com/office/officeart/2008/layout/HorizontalMultiLevelHierarchy"/>
    <dgm:cxn modelId="{CBEF3264-61A5-4848-BA27-F2F7B9356C7B}" type="presParOf" srcId="{68E0C926-703B-4486-A1FB-1AF1EC9F8B2D}" destId="{AA92B863-9126-4F29-B5A1-1AB4921C16AE}" srcOrd="5" destOrd="0" presId="urn:microsoft.com/office/officeart/2008/layout/HorizontalMultiLevelHierarchy"/>
    <dgm:cxn modelId="{C40B8949-132D-49C5-9B57-5867DA8F4A28}" type="presParOf" srcId="{AA92B863-9126-4F29-B5A1-1AB4921C16AE}" destId="{A727637A-9EA9-4E39-801C-FEB899BB359E}" srcOrd="0" destOrd="0" presId="urn:microsoft.com/office/officeart/2008/layout/HorizontalMultiLevelHierarchy"/>
    <dgm:cxn modelId="{566026BD-28AC-45E4-96D0-9AC1F80E1A40}" type="presParOf" srcId="{AA92B863-9126-4F29-B5A1-1AB4921C16AE}" destId="{52BDD207-BDE2-4881-96AC-6FDF8B306EC9}" srcOrd="1" destOrd="0" presId="urn:microsoft.com/office/officeart/2008/layout/HorizontalMultiLevelHierarchy"/>
    <dgm:cxn modelId="{01B4E8C9-C5B2-40D6-9A09-20116980A221}" type="presParOf" srcId="{68E0C926-703B-4486-A1FB-1AF1EC9F8B2D}" destId="{B86D0206-017D-4DE7-A4F6-8D06A8DE40DE}" srcOrd="6" destOrd="0" presId="urn:microsoft.com/office/officeart/2008/layout/HorizontalMultiLevelHierarchy"/>
    <dgm:cxn modelId="{F62581EA-94F2-4DEC-8CB9-FCE496B08B60}" type="presParOf" srcId="{B86D0206-017D-4DE7-A4F6-8D06A8DE40DE}" destId="{1D556DF9-8B3A-4F91-8A88-2844568E2F76}" srcOrd="0" destOrd="0" presId="urn:microsoft.com/office/officeart/2008/layout/HorizontalMultiLevelHierarchy"/>
    <dgm:cxn modelId="{67004309-5832-4666-8C4E-272660DD6942}" type="presParOf" srcId="{68E0C926-703B-4486-A1FB-1AF1EC9F8B2D}" destId="{61C7581F-B0BD-45DC-90EE-97692949ACB0}" srcOrd="7" destOrd="0" presId="urn:microsoft.com/office/officeart/2008/layout/HorizontalMultiLevelHierarchy"/>
    <dgm:cxn modelId="{3B8FE66F-818A-4265-B377-7EEC37CA9DB2}" type="presParOf" srcId="{61C7581F-B0BD-45DC-90EE-97692949ACB0}" destId="{DC0EABD4-8536-4690-BAAE-7F0915D51CCB}" srcOrd="0" destOrd="0" presId="urn:microsoft.com/office/officeart/2008/layout/HorizontalMultiLevelHierarchy"/>
    <dgm:cxn modelId="{F8652788-B67B-403A-ADF7-6D60A4899504}" type="presParOf" srcId="{61C7581F-B0BD-45DC-90EE-97692949ACB0}" destId="{B221D102-8346-4970-BD76-98AEBA065B93}" srcOrd="1" destOrd="0" presId="urn:microsoft.com/office/officeart/2008/layout/HorizontalMultiLevelHierarchy"/>
    <dgm:cxn modelId="{CD183FF7-7054-4D4B-BF10-9128C8C4643F}" type="presParOf" srcId="{68E0C926-703B-4486-A1FB-1AF1EC9F8B2D}" destId="{576A9D95-41E2-49F6-BC6E-CBAB52C380D5}" srcOrd="8" destOrd="0" presId="urn:microsoft.com/office/officeart/2008/layout/HorizontalMultiLevelHierarchy"/>
    <dgm:cxn modelId="{3491C5C9-BB0F-4378-B0E1-66AF86F64573}" type="presParOf" srcId="{576A9D95-41E2-49F6-BC6E-CBAB52C380D5}" destId="{818074E4-79AA-44E2-AFD4-7EBBD854392C}" srcOrd="0" destOrd="0" presId="urn:microsoft.com/office/officeart/2008/layout/HorizontalMultiLevelHierarchy"/>
    <dgm:cxn modelId="{571D4F02-2A4B-4DC7-A689-0AB5BC071A47}" type="presParOf" srcId="{68E0C926-703B-4486-A1FB-1AF1EC9F8B2D}" destId="{2FA0B87A-48E2-47D2-8FAB-85C116DB3455}" srcOrd="9" destOrd="0" presId="urn:microsoft.com/office/officeart/2008/layout/HorizontalMultiLevelHierarchy"/>
    <dgm:cxn modelId="{1CA5CBF2-482C-4634-AB76-6DE51CF17EEA}" type="presParOf" srcId="{2FA0B87A-48E2-47D2-8FAB-85C116DB3455}" destId="{86DEEFA7-8936-437E-9B48-7D0260B94CBA}" srcOrd="0" destOrd="0" presId="urn:microsoft.com/office/officeart/2008/layout/HorizontalMultiLevelHierarchy"/>
    <dgm:cxn modelId="{2C8B8D84-7A07-4F2C-8CEB-F62F1B88CC99}" type="presParOf" srcId="{2FA0B87A-48E2-47D2-8FAB-85C116DB3455}" destId="{3DD3421E-250E-4A4F-9CE8-1592C8AE4120}" srcOrd="1" destOrd="0" presId="urn:microsoft.com/office/officeart/2008/layout/HorizontalMultiLevelHierarchy"/>
    <dgm:cxn modelId="{BB53CA46-F5FF-44A0-B2C2-323A4CD4BE59}" type="presParOf" srcId="{68E0C926-703B-4486-A1FB-1AF1EC9F8B2D}" destId="{2AB2DFAE-85BA-4068-B63E-3AC4C7678421}" srcOrd="10" destOrd="0" presId="urn:microsoft.com/office/officeart/2008/layout/HorizontalMultiLevelHierarchy"/>
    <dgm:cxn modelId="{79AA0324-494B-46DB-AB6F-F6B2FD5505EA}" type="presParOf" srcId="{2AB2DFAE-85BA-4068-B63E-3AC4C7678421}" destId="{C38FAF26-5D96-417C-9AB2-13890CBA176A}" srcOrd="0" destOrd="0" presId="urn:microsoft.com/office/officeart/2008/layout/HorizontalMultiLevelHierarchy"/>
    <dgm:cxn modelId="{8AD4187F-A073-4313-A26D-DC6D6B5D7432}" type="presParOf" srcId="{68E0C926-703B-4486-A1FB-1AF1EC9F8B2D}" destId="{0C8AD24B-53DC-4800-9E7D-ABF949BAFE48}" srcOrd="11" destOrd="0" presId="urn:microsoft.com/office/officeart/2008/layout/HorizontalMultiLevelHierarchy"/>
    <dgm:cxn modelId="{687E768A-FB36-4013-B460-80E465045667}" type="presParOf" srcId="{0C8AD24B-53DC-4800-9E7D-ABF949BAFE48}" destId="{985E1554-0B08-40A1-9661-F9018A08F69F}" srcOrd="0" destOrd="0" presId="urn:microsoft.com/office/officeart/2008/layout/HorizontalMultiLevelHierarchy"/>
    <dgm:cxn modelId="{19B2DE9F-B89A-471F-8931-435251B8F7D3}" type="presParOf" srcId="{0C8AD24B-53DC-4800-9E7D-ABF949BAFE48}" destId="{92B187CB-3535-49C5-8DEE-8E06854D80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2FF5FFDD-02E6-4B67-9363-A5A42FC1102F}">
      <dgm:prSet custT="1"/>
      <dgm:spPr/>
      <dgm:t>
        <a:bodyPr/>
        <a:lstStyle/>
        <a:p>
          <a:pPr rtl="1"/>
          <a:r>
            <a:rPr lang="fa-IR" sz="4800" smtClean="0">
              <a:solidFill>
                <a:schemeClr val="bg1"/>
              </a:solidFill>
              <a:cs typeface="B Badr" panose="00000400000000000000" pitchFamily="2" charset="-78"/>
            </a:rPr>
            <a:t>مقدمه</a:t>
          </a:r>
          <a:endParaRPr lang="fa-IR" sz="4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39EAF33-5375-4B62-8B7C-DA785ACBFC2F}" type="parTrans" cxnId="{248F6CC5-8271-4CB5-9CC2-F02028A319E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EA74543-E380-4E07-907A-03243F23C0C3}" type="sibTrans" cxnId="{248F6CC5-8271-4CB5-9CC2-F02028A319E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67CAE94-FB13-4A27-8BD5-FEA31A75498C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السكاكى: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972C540-EF6F-4BE8-86BA-EB1C954B827C}" type="parTrans" cxnId="{75E7A2ED-D98C-47BE-AC5C-BC516797B6E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B2DBCA-03A0-4127-9B51-515FD86D9871}" type="sibTrans" cxnId="{75E7A2ED-D98C-47BE-AC5C-BC516797B6E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3B4F585-B40F-44C2-9A3E-D5D3C44F2DE5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أما الإيجاز و الإطناب فلكونهما نسبيين‏  لا يتيسر الكلام فيهما إلا بترك التحقيق و التعيين، و بالبناء على أمر عرفى، و هو متعارف الأوساط، أى كلامهم فى مجرى عرفهم فى تأدية المعنى، و هو لا يحمد فى باب البلاغة و لا يذم.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EB38B4D-34C9-4D0F-9BC0-DD9C1661C14C}" type="parTrans" cxnId="{0DCE1772-157C-4FD9-96EA-5620EB1D673E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BCDB231-18B9-42A1-B93C-CA47C584F2EA}" type="sibTrans" cxnId="{0DCE1772-157C-4FD9-96EA-5620EB1D673E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9C4955-ED06-4D14-8252-6FB95DE091F6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فالإيجاز: أداء المقصود بأقل من عبارة المتعارف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E5EB0F6-9CBB-474A-9F92-D0EFDD41DB5D}" type="parTrans" cxnId="{477E484A-2BEB-467D-A6F8-7FCCEE159C00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A87F428-49F3-4DA3-878B-A5F15A911C7F}" type="sibTrans" cxnId="{477E484A-2BEB-467D-A6F8-7FCCEE159C00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682FCC-2605-49F3-A463-EEF7E15023EB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و الإطناب: أداؤه بأكثر منها.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99771F1-C1CB-4313-9A09-0A42A2EB50E6}" type="parTrans" cxnId="{76DAA1D6-7058-4601-A2CE-E0198EA025E0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097E83-13C6-49EE-90F9-C516D2863243}" type="sibTrans" cxnId="{76DAA1D6-7058-4601-A2CE-E0198EA025E0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604CA8-CDB4-4A4E-96A3-BC92D23977A3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ثم قال: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A7571A-43B0-4639-AB62-1119B8CA5A9E}" type="parTrans" cxnId="{EB7ECAD1-CB18-41FE-8DED-2DC2F5AF4D64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E6BB816-6D51-4611-845E-0B2709D82F58}" type="sibTrans" cxnId="{EB7ECAD1-CB18-41FE-8DED-2DC2F5AF4D64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D237BD-CCAE-4262-A06F-74FC8E61AA88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الاختصار- لكونه نسبيا: يرجع فيه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873D20F-2EB2-47DF-8824-36CFBEFC31AF}" type="parTrans" cxnId="{6F8A047F-C88C-42E7-9871-0221697011D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6F81A54-C4B4-48F1-9D02-464C3296B3F5}" type="sibTrans" cxnId="{6F8A047F-C88C-42E7-9871-0221697011D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6CA5D52-1049-4DE7-B709-A4468BA98561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تارة إلى ما سبق،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8982B4C-0614-41E0-AD37-D3E156688DDF}" type="parTrans" cxnId="{E9C058E6-9838-4AA0-8F02-563779A4BBA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683A530-B74E-47BB-8AEF-96B99C53D315}" type="sibTrans" cxnId="{E9C058E6-9838-4AA0-8F02-563779A4BBA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831DF3-EEE5-49C2-BC6A-2071D5900C47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و أخرى إلى كون المقام خليقا بأبسط مما ذكر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CCCA38-F2EF-4F05-BD90-6F98ADBE7B0D}" type="parTrans" cxnId="{9E51E590-EFCA-4245-A860-4A076AFDF9EE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285CA87-4941-4BF1-BEC1-B18D902F6C41}" type="sibTrans" cxnId="{9E51E590-EFCA-4245-A860-4A076AFDF9EE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5DAB5ED-2ED4-463C-B3FD-C2B6D67E80DD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و فيه نظر؛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FCC8383-C81C-4449-8730-00EF54693D5C}" type="parTrans" cxnId="{7FC9D47B-C512-4750-80A3-CF76FF53175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E42441-83A3-402A-A971-93818D7AFAFF}" type="sibTrans" cxnId="{7FC9D47B-C512-4750-80A3-CF76FF53175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65E17F-6E05-4487-BEA5-0A858789EF4C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لأن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ABD27D3-8A00-493E-80A7-894891CE7048}" type="parTrans" cxnId="{31B9ABC9-57E3-411E-9F4E-E5A4B8697875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022CFDB-FFBC-4747-9927-1726CB227EB8}" type="sibTrans" cxnId="{31B9ABC9-57E3-411E-9F4E-E5A4B8697875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7C17CCF-3795-4F8E-8585-361814F4F94B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كون الشي‏ء نسبيا لا يقتضى تعسر تحقيق معناه.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23AAFC9-7E23-4FC7-A53F-569D77D43613}" type="parTrans" cxnId="{852AD60F-A646-42B7-A0E0-F57B5E334634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A7E58C2-8C99-42FF-B23E-98FD848A67E7}" type="sibTrans" cxnId="{852AD60F-A646-42B7-A0E0-F57B5E334634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00E6F51-470C-4C31-BDAE-2DDC1883CE02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ثم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1990F3-3AF3-42C0-9CF3-7B68C1A034B1}" type="parTrans" cxnId="{834A905A-1D55-4052-AAC3-E2F5CB18ED5C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3D3BA98-35D7-47D8-98B0-82C28FAF3674}" type="sibTrans" cxnId="{834A905A-1D55-4052-AAC3-E2F5CB18ED5C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A362123-0776-40DD-9C9E-08C44C5A8C39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البناء على المتعارف و البسط الموصوف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546AA2-2B2E-498E-9F7B-E81D9A4ABE47}" type="parTrans" cxnId="{EEABD0AF-9DA2-43D5-977C-655A8DEBAE6B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CF0B2A-EA83-4248-A238-C8D29EE54870}" type="sibTrans" cxnId="{EEABD0AF-9DA2-43D5-977C-655A8DEBAE6B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391D2B-484E-4604-A024-15B93AA4B37D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رد إلى الجهالة.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E074C7C-28AA-49CB-B002-569B7EBF9149}" type="parTrans" cxnId="{2F02FC4B-EA60-4E40-B1D2-A4E7AD1BDCE3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6CCA46-FF17-4434-970F-4CCB95788FAA}" type="sibTrans" cxnId="{2F02FC4B-EA60-4E40-B1D2-A4E7AD1BDCE3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518DF9-8D0E-4EDA-AFAD-934727799BA8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و الأقرب أن يقال: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0532EA5-10A5-4753-91AE-93E2B8CB7757}" type="parTrans" cxnId="{13D16454-2F41-4CAD-BB44-6BDC0050E133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FC56A73-88ED-4AB2-A74A-F5C1C32FB5AA}" type="sibTrans" cxnId="{13D16454-2F41-4CAD-BB44-6BDC0050E133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4E6DE6-BE75-409A-ACFA-17F5D0FF6C52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المقبول من طرق التعبير عن المراد تأدية أصله بلفظ مساو له أو ناقص عنه، واف أو زائد عليه، لفائدة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8416ED-458B-4492-8D47-8BEA28BAE85B}" type="parTrans" cxnId="{C351D340-916F-422F-BE38-5EFF2ED0D2B9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D3BDE9-E6A7-49BF-BC1E-29BC819D6E2B}" type="sibTrans" cxnId="{C351D340-916F-422F-BE38-5EFF2ED0D2B9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3191CCC-794B-414E-A6B4-6385028870AA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و احترز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1C63F75-89DB-494A-9D7E-784CF9C80B4A}" type="parTrans" cxnId="{6EDDC22E-F9CA-41A3-8954-F36AD3C96D00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9D73FC-E890-4918-9BA3-2DCD4A0AC34F}" type="sibTrans" cxnId="{6EDDC22E-F9CA-41A3-8954-F36AD3C96D00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03FF05B-28EC-402F-8F98-AE2ACD2FF328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بـ (واف) عن الإخلال؛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869D8FE-B48D-493D-8B9F-AA6E0AFE0987}" type="parTrans" cxnId="{DDC7B5F9-3A91-4499-AF87-22764F593794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D08D26C-2FD5-4EE9-B1C5-58FF3EED0B30}" type="sibTrans" cxnId="{DDC7B5F9-3A91-4499-AF87-22764F593794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73C876B-FC96-4EE5-A30F-3549905A0F1D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كقوله : و العيش خير فى ظلال‏ *** النوك ممن عاش كدا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0A4D5F0-19C9-4D31-9FE4-94A8B524382F}" type="parTrans" cxnId="{D1F2F3A2-7417-4FD1-B44B-28BFAA00B5D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1ACF19-993F-4311-A957-4D382F344A91}" type="sibTrans" cxnId="{D1F2F3A2-7417-4FD1-B44B-28BFAA00B5D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3C777FD-17BB-4001-B4BB-C82AEB9B1A37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أى: الناعم، و فى ظلال العقل.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3D79975-BACF-4311-936C-2996B79493BC}" type="parTrans" cxnId="{17B0221B-ED29-467C-ACC0-EED8CAE87980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3DE5300-3CC6-4F1E-8D5F-4A5B9C52DC11}" type="sibTrans" cxnId="{17B0221B-ED29-467C-ACC0-EED8CAE87980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3DFBDB5-DDF6-4B47-B242-C3EE57458107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و بـ(فائدة)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7721A23-13C1-4A9C-87FB-E39A965A1361}" type="parTrans" cxnId="{186C2C17-6B14-49DA-B91A-A6ACA08768A9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6ED408-7CB5-44D6-87D5-3F467F816EE8}" type="sibTrans" cxnId="{186C2C17-6B14-49DA-B91A-A6ACA08768A9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F6B42CA-981F-44EF-8AAF-8D1E0F99E7E3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عن التطويل؛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6E2DF11-8ADA-4E92-ADB2-B774F9CFBDE8}" type="parTrans" cxnId="{F73B815A-10BD-4DCE-A0B7-1335EB07C123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26F9380-B868-486B-9166-9B00E5433E44}" type="sibTrans" cxnId="{F73B815A-10BD-4DCE-A0B7-1335EB07C123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AF5AD02-8804-4366-8579-90E3DB2736BE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نحو : و ألفى قولها كذبا و مينا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296A55B-BC74-4F9A-9B25-A88717DC7A77}" type="parTrans" cxnId="{7313E4CB-563B-45FE-A82F-C228BB22ED37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41B1DF-C968-42E5-AD17-5FC233B7170B}" type="sibTrans" cxnId="{7313E4CB-563B-45FE-A82F-C228BB22ED37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CC452D3-BB74-4EC9-844B-F6DA1608F7E8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و عن الحشو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D8F2A54-0E34-408F-91DA-942729A6C842}" type="parTrans" cxnId="{77C51D8E-014D-43B6-BF2B-A55D0C1D9048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0381E96-232C-4D9A-AD33-E24A45C1D7BB}" type="sibTrans" cxnId="{77C51D8E-014D-43B6-BF2B-A55D0C1D9048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DB5DCF1-2316-4166-8432-24B5D7C6D38C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المفسد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403582A-58C3-4405-95B0-7BE91EF6DC24}" type="parTrans" cxnId="{15969087-0576-4B9E-8347-204787C0CBE6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25E9614-D5E9-4CBE-AD62-5A3C244C8596}" type="sibTrans" cxnId="{15969087-0576-4B9E-8347-204787C0CBE6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E785A9E-AC79-4BE1-A412-68DAE66D0AA8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كـ (الندى) فى قوله: و لا فضل فيها للشجاعة و الندى *** و صبر الفتى لو لا لقاء شعوب‏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1731B4C-4AD9-4446-9A82-3BDB179D262E}" type="parTrans" cxnId="{7EFAF08B-5B18-4255-B1A2-C0A5AA0C1E84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91EFC0C-DD92-41FF-BB08-DC333C708A26}" type="sibTrans" cxnId="{7EFAF08B-5B18-4255-B1A2-C0A5AA0C1E84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B64562-97BD-4138-9FD2-435FEB11D5C5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و غير المفسد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81F7929-FF70-4492-82A1-0CB11CC193C9}" type="parTrans" cxnId="{55BF1BAB-6BBB-4A11-B9D9-EFCBCF7E427B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8C6D69-B23E-42A8-A88E-9570BB94E290}" type="sibTrans" cxnId="{55BF1BAB-6BBB-4A11-B9D9-EFCBCF7E427B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0D5B02D-69A8-4A6B-974C-C73B73DDCFA4}">
      <dgm:prSet custT="1"/>
      <dgm:spPr/>
      <dgm:t>
        <a:bodyPr/>
        <a:lstStyle/>
        <a:p>
          <a:pPr rtl="1"/>
          <a:r>
            <a:rPr lang="fa-IR" sz="1100" smtClean="0">
              <a:solidFill>
                <a:schemeClr val="bg1"/>
              </a:solidFill>
              <a:cs typeface="B Badr" panose="00000400000000000000" pitchFamily="2" charset="-78"/>
            </a:rPr>
            <a:t>كقوله: و أعلم علم اليوم و الأمس قبله‏ </a:t>
          </a:r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6917CFB-D85B-4067-9301-977D8202F5AE}" type="parTrans" cxnId="{06021759-EF24-4F0E-837B-01DB49E0BF5A}">
      <dgm:prSet custT="1"/>
      <dgm:spPr/>
      <dgm:t>
        <a:bodyPr/>
        <a:lstStyle/>
        <a:p>
          <a:pPr rtl="1"/>
          <a:endParaRPr lang="fa-IR" sz="11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2F41188-0FA3-4F83-82AC-D9482FC15D23}" type="sibTrans" cxnId="{06021759-EF24-4F0E-837B-01DB49E0BF5A}">
      <dgm:prSet/>
      <dgm:spPr/>
      <dgm:t>
        <a:bodyPr/>
        <a:lstStyle/>
        <a:p>
          <a:pPr rtl="1"/>
          <a:endParaRPr lang="fa-IR" sz="4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38308DD-3D35-4B18-9129-56C0B9686812}" type="pres">
      <dgm:prSet presAssocID="{2FF5FFDD-02E6-4B67-9363-A5A42FC1102F}" presName="root1" presStyleCnt="0"/>
      <dgm:spPr/>
    </dgm:pt>
    <dgm:pt modelId="{119505EB-6E0E-429E-AAF2-E901AA9DE25C}" type="pres">
      <dgm:prSet presAssocID="{2FF5FFDD-02E6-4B67-9363-A5A42FC1102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C9F9372-371C-4F37-BC10-154ECE7A1D0C}" type="pres">
      <dgm:prSet presAssocID="{2FF5FFDD-02E6-4B67-9363-A5A42FC1102F}" presName="level2hierChild" presStyleCnt="0"/>
      <dgm:spPr/>
    </dgm:pt>
    <dgm:pt modelId="{950C5B93-E097-4999-A5C8-36002845B3F0}" type="pres">
      <dgm:prSet presAssocID="{1972C540-EF6F-4BE8-86BA-EB1C954B827C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A9E63733-FC3F-45C8-BD80-E0E7C97921D7}" type="pres">
      <dgm:prSet presAssocID="{1972C540-EF6F-4BE8-86BA-EB1C954B827C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5EF0C6E-4247-4AD1-8B15-84DB71CC06F4}" type="pres">
      <dgm:prSet presAssocID="{067CAE94-FB13-4A27-8BD5-FEA31A75498C}" presName="root2" presStyleCnt="0"/>
      <dgm:spPr/>
    </dgm:pt>
    <dgm:pt modelId="{A7983E4D-2E4E-4E7B-B23E-E5591801904C}" type="pres">
      <dgm:prSet presAssocID="{067CAE94-FB13-4A27-8BD5-FEA31A75498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AAE6A40-ADC7-4E09-A98D-1DDBF5F68318}" type="pres">
      <dgm:prSet presAssocID="{067CAE94-FB13-4A27-8BD5-FEA31A75498C}" presName="level3hierChild" presStyleCnt="0"/>
      <dgm:spPr/>
    </dgm:pt>
    <dgm:pt modelId="{A57F5A7F-6BAF-43FC-A327-06C8B15E34BF}" type="pres">
      <dgm:prSet presAssocID="{0EB38B4D-34C9-4D0F-9BC0-DD9C1661C14C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10D3EA6D-4818-42EA-8019-9C7B0E9257C1}" type="pres">
      <dgm:prSet presAssocID="{0EB38B4D-34C9-4D0F-9BC0-DD9C1661C14C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BAB75410-2C15-4412-BBA9-271109FC0742}" type="pres">
      <dgm:prSet presAssocID="{B3B4F585-B40F-44C2-9A3E-D5D3C44F2DE5}" presName="root2" presStyleCnt="0"/>
      <dgm:spPr/>
    </dgm:pt>
    <dgm:pt modelId="{6825A5BF-34BC-45F1-816D-CF38E3A742AF}" type="pres">
      <dgm:prSet presAssocID="{B3B4F585-B40F-44C2-9A3E-D5D3C44F2DE5}" presName="LevelTwoTextNode" presStyleLbl="node3" presStyleIdx="0" presStyleCnt="5" custScaleX="222559" custScaleY="1518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5B9FB7F-C305-442C-A600-B6A926264F4A}" type="pres">
      <dgm:prSet presAssocID="{B3B4F585-B40F-44C2-9A3E-D5D3C44F2DE5}" presName="level3hierChild" presStyleCnt="0"/>
      <dgm:spPr/>
    </dgm:pt>
    <dgm:pt modelId="{11F1AC9C-1AF9-4F95-8D1B-98D26A886E9D}" type="pres">
      <dgm:prSet presAssocID="{FE5EB0F6-9CBB-474A-9F92-D0EFDD41DB5D}" presName="conn2-1" presStyleLbl="parChTrans1D4" presStyleIdx="0" presStyleCnt="20"/>
      <dgm:spPr/>
      <dgm:t>
        <a:bodyPr/>
        <a:lstStyle/>
        <a:p>
          <a:pPr rtl="1"/>
          <a:endParaRPr lang="fa-IR"/>
        </a:p>
      </dgm:t>
    </dgm:pt>
    <dgm:pt modelId="{38775898-27CD-4770-8B82-92B2A7CAC9EA}" type="pres">
      <dgm:prSet presAssocID="{FE5EB0F6-9CBB-474A-9F92-D0EFDD41DB5D}" presName="connTx" presStyleLbl="parChTrans1D4" presStyleIdx="0" presStyleCnt="20"/>
      <dgm:spPr/>
      <dgm:t>
        <a:bodyPr/>
        <a:lstStyle/>
        <a:p>
          <a:pPr rtl="1"/>
          <a:endParaRPr lang="fa-IR"/>
        </a:p>
      </dgm:t>
    </dgm:pt>
    <dgm:pt modelId="{2ED09E83-96E3-4004-B08E-A7D048C7921A}" type="pres">
      <dgm:prSet presAssocID="{7C9C4955-ED06-4D14-8252-6FB95DE091F6}" presName="root2" presStyleCnt="0"/>
      <dgm:spPr/>
    </dgm:pt>
    <dgm:pt modelId="{FB0D650C-95E8-4BE1-8CCA-F4FEADE41815}" type="pres">
      <dgm:prSet presAssocID="{7C9C4955-ED06-4D14-8252-6FB95DE091F6}" presName="LevelTwoTextNode" presStyleLbl="node4" presStyleIdx="0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E299A81-C48F-4E06-86E8-5892ED77C227}" type="pres">
      <dgm:prSet presAssocID="{7C9C4955-ED06-4D14-8252-6FB95DE091F6}" presName="level3hierChild" presStyleCnt="0"/>
      <dgm:spPr/>
    </dgm:pt>
    <dgm:pt modelId="{8E4D7CB2-FEEE-4C83-A137-763142ADB1E4}" type="pres">
      <dgm:prSet presAssocID="{199771F1-C1CB-4313-9A09-0A42A2EB50E6}" presName="conn2-1" presStyleLbl="parChTrans1D4" presStyleIdx="1" presStyleCnt="20"/>
      <dgm:spPr/>
      <dgm:t>
        <a:bodyPr/>
        <a:lstStyle/>
        <a:p>
          <a:pPr rtl="1"/>
          <a:endParaRPr lang="fa-IR"/>
        </a:p>
      </dgm:t>
    </dgm:pt>
    <dgm:pt modelId="{C5CAAFD2-BF55-4A02-B1B1-22CFC1FCCEA9}" type="pres">
      <dgm:prSet presAssocID="{199771F1-C1CB-4313-9A09-0A42A2EB50E6}" presName="connTx" presStyleLbl="parChTrans1D4" presStyleIdx="1" presStyleCnt="20"/>
      <dgm:spPr/>
      <dgm:t>
        <a:bodyPr/>
        <a:lstStyle/>
        <a:p>
          <a:pPr rtl="1"/>
          <a:endParaRPr lang="fa-IR"/>
        </a:p>
      </dgm:t>
    </dgm:pt>
    <dgm:pt modelId="{80A7C701-A9BE-491E-BDAC-98DC7AFFEEB4}" type="pres">
      <dgm:prSet presAssocID="{A5682FCC-2605-49F3-A463-EEF7E15023EB}" presName="root2" presStyleCnt="0"/>
      <dgm:spPr/>
    </dgm:pt>
    <dgm:pt modelId="{71C05454-A639-4F2F-BA4D-C5D15319FA49}" type="pres">
      <dgm:prSet presAssocID="{A5682FCC-2605-49F3-A463-EEF7E15023EB}" presName="LevelTwoTextNode" presStyleLbl="node4" presStyleIdx="1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733CBD2-CD84-45E7-BC38-B52525D63C5F}" type="pres">
      <dgm:prSet presAssocID="{A5682FCC-2605-49F3-A463-EEF7E15023EB}" presName="level3hierChild" presStyleCnt="0"/>
      <dgm:spPr/>
    </dgm:pt>
    <dgm:pt modelId="{4513B7BD-AADC-4AF1-8928-775E353BBE60}" type="pres">
      <dgm:prSet presAssocID="{FCA7571A-43B0-4639-AB62-1119B8CA5A9E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D7E62ABF-11C0-4E57-B2C6-6E78246D2506}" type="pres">
      <dgm:prSet presAssocID="{FCA7571A-43B0-4639-AB62-1119B8CA5A9E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DDCD9369-8CCF-404D-9B9A-BFD8E2B5B708}" type="pres">
      <dgm:prSet presAssocID="{79604CA8-CDB4-4A4E-96A3-BC92D23977A3}" presName="root2" presStyleCnt="0"/>
      <dgm:spPr/>
    </dgm:pt>
    <dgm:pt modelId="{20F9129D-0F58-4891-9FFB-4E689F115229}" type="pres">
      <dgm:prSet presAssocID="{79604CA8-CDB4-4A4E-96A3-BC92D23977A3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E89E7DE-20C4-405A-A0FD-B165EF43C4DA}" type="pres">
      <dgm:prSet presAssocID="{79604CA8-CDB4-4A4E-96A3-BC92D23977A3}" presName="level3hierChild" presStyleCnt="0"/>
      <dgm:spPr/>
    </dgm:pt>
    <dgm:pt modelId="{509A8306-464D-4D0A-870C-9EA478DE6888}" type="pres">
      <dgm:prSet presAssocID="{0873D20F-2EB2-47DF-8824-36CFBEFC31AF}" presName="conn2-1" presStyleLbl="parChTrans1D4" presStyleIdx="2" presStyleCnt="20"/>
      <dgm:spPr/>
      <dgm:t>
        <a:bodyPr/>
        <a:lstStyle/>
        <a:p>
          <a:pPr rtl="1"/>
          <a:endParaRPr lang="fa-IR"/>
        </a:p>
      </dgm:t>
    </dgm:pt>
    <dgm:pt modelId="{1EA41C01-A03F-4305-8B79-35AE35B5F82D}" type="pres">
      <dgm:prSet presAssocID="{0873D20F-2EB2-47DF-8824-36CFBEFC31AF}" presName="connTx" presStyleLbl="parChTrans1D4" presStyleIdx="2" presStyleCnt="20"/>
      <dgm:spPr/>
      <dgm:t>
        <a:bodyPr/>
        <a:lstStyle/>
        <a:p>
          <a:pPr rtl="1"/>
          <a:endParaRPr lang="fa-IR"/>
        </a:p>
      </dgm:t>
    </dgm:pt>
    <dgm:pt modelId="{9A0D0A8E-6277-45F2-B4BA-2E23FE5CD484}" type="pres">
      <dgm:prSet presAssocID="{1CD237BD-CCAE-4262-A06F-74FC8E61AA88}" presName="root2" presStyleCnt="0"/>
      <dgm:spPr/>
    </dgm:pt>
    <dgm:pt modelId="{3A60843E-74B3-4D51-9A24-84C9322AE9F3}" type="pres">
      <dgm:prSet presAssocID="{1CD237BD-CCAE-4262-A06F-74FC8E61AA88}" presName="LevelTwoTextNode" presStyleLbl="node4" presStyleIdx="2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041D1B1-751A-443F-B91F-7F2387E11010}" type="pres">
      <dgm:prSet presAssocID="{1CD237BD-CCAE-4262-A06F-74FC8E61AA88}" presName="level3hierChild" presStyleCnt="0"/>
      <dgm:spPr/>
    </dgm:pt>
    <dgm:pt modelId="{A2204E94-31B4-4607-AEED-C05012C63A37}" type="pres">
      <dgm:prSet presAssocID="{18982B4C-0614-41E0-AD37-D3E156688DDF}" presName="conn2-1" presStyleLbl="parChTrans1D4" presStyleIdx="3" presStyleCnt="20"/>
      <dgm:spPr/>
      <dgm:t>
        <a:bodyPr/>
        <a:lstStyle/>
        <a:p>
          <a:pPr rtl="1"/>
          <a:endParaRPr lang="fa-IR"/>
        </a:p>
      </dgm:t>
    </dgm:pt>
    <dgm:pt modelId="{DF9FBB0C-1720-4543-8D5A-DBB7AB829F66}" type="pres">
      <dgm:prSet presAssocID="{18982B4C-0614-41E0-AD37-D3E156688DDF}" presName="connTx" presStyleLbl="parChTrans1D4" presStyleIdx="3" presStyleCnt="20"/>
      <dgm:spPr/>
      <dgm:t>
        <a:bodyPr/>
        <a:lstStyle/>
        <a:p>
          <a:pPr rtl="1"/>
          <a:endParaRPr lang="fa-IR"/>
        </a:p>
      </dgm:t>
    </dgm:pt>
    <dgm:pt modelId="{55A43B9A-E8CB-4D35-82CA-8E5B49A26C45}" type="pres">
      <dgm:prSet presAssocID="{26CA5D52-1049-4DE7-B709-A4468BA98561}" presName="root2" presStyleCnt="0"/>
      <dgm:spPr/>
    </dgm:pt>
    <dgm:pt modelId="{2AD019BA-CA4B-46AF-AA5D-C49A259C319D}" type="pres">
      <dgm:prSet presAssocID="{26CA5D52-1049-4DE7-B709-A4468BA98561}" presName="LevelTwoTextNode" presStyleLbl="node4" presStyleIdx="3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27D0158-999E-4E41-91E7-A4A2608C3845}" type="pres">
      <dgm:prSet presAssocID="{26CA5D52-1049-4DE7-B709-A4468BA98561}" presName="level3hierChild" presStyleCnt="0"/>
      <dgm:spPr/>
    </dgm:pt>
    <dgm:pt modelId="{5B68E7D9-8E93-4158-A0EE-4CEF4C76620D}" type="pres">
      <dgm:prSet presAssocID="{FCCCCA38-F2EF-4F05-BD90-6F98ADBE7B0D}" presName="conn2-1" presStyleLbl="parChTrans1D4" presStyleIdx="4" presStyleCnt="20"/>
      <dgm:spPr/>
      <dgm:t>
        <a:bodyPr/>
        <a:lstStyle/>
        <a:p>
          <a:pPr rtl="1"/>
          <a:endParaRPr lang="fa-IR"/>
        </a:p>
      </dgm:t>
    </dgm:pt>
    <dgm:pt modelId="{EDC69665-A62E-4A5D-891A-F978EF4D2B9A}" type="pres">
      <dgm:prSet presAssocID="{FCCCCA38-F2EF-4F05-BD90-6F98ADBE7B0D}" presName="connTx" presStyleLbl="parChTrans1D4" presStyleIdx="4" presStyleCnt="20"/>
      <dgm:spPr/>
      <dgm:t>
        <a:bodyPr/>
        <a:lstStyle/>
        <a:p>
          <a:pPr rtl="1"/>
          <a:endParaRPr lang="fa-IR"/>
        </a:p>
      </dgm:t>
    </dgm:pt>
    <dgm:pt modelId="{96D54245-8FA7-4A53-8A1D-1026725BC84D}" type="pres">
      <dgm:prSet presAssocID="{28831DF3-EEE5-49C2-BC6A-2071D5900C47}" presName="root2" presStyleCnt="0"/>
      <dgm:spPr/>
    </dgm:pt>
    <dgm:pt modelId="{BFD83B25-CD12-4B22-8BD3-1AFA10925559}" type="pres">
      <dgm:prSet presAssocID="{28831DF3-EEE5-49C2-BC6A-2071D5900C47}" presName="LevelTwoTextNode" presStyleLbl="node4" presStyleIdx="4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E29FBF-DE85-401C-AEC6-F140CB29EDE1}" type="pres">
      <dgm:prSet presAssocID="{28831DF3-EEE5-49C2-BC6A-2071D5900C47}" presName="level3hierChild" presStyleCnt="0"/>
      <dgm:spPr/>
    </dgm:pt>
    <dgm:pt modelId="{8D0B3AED-DA09-4BA4-ABA6-E45CE117C4C9}" type="pres">
      <dgm:prSet presAssocID="{FFCC8383-C81C-4449-8730-00EF54693D5C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FE6A2D61-EE0C-4D8C-8C81-B01B5AD949FA}" type="pres">
      <dgm:prSet presAssocID="{FFCC8383-C81C-4449-8730-00EF54693D5C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3707805C-99B3-40CA-BA41-D6A87C70270D}" type="pres">
      <dgm:prSet presAssocID="{65DAB5ED-2ED4-463C-B3FD-C2B6D67E80DD}" presName="root2" presStyleCnt="0"/>
      <dgm:spPr/>
    </dgm:pt>
    <dgm:pt modelId="{7E377962-6F21-4958-9D8D-FCD80C88B38E}" type="pres">
      <dgm:prSet presAssocID="{65DAB5ED-2ED4-463C-B3FD-C2B6D67E80D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2E9E189-AE00-45E3-8561-A1C05186FB6F}" type="pres">
      <dgm:prSet presAssocID="{65DAB5ED-2ED4-463C-B3FD-C2B6D67E80DD}" presName="level3hierChild" presStyleCnt="0"/>
      <dgm:spPr/>
    </dgm:pt>
    <dgm:pt modelId="{E44DDA38-1545-41A7-B4BA-3FE9676F2BAA}" type="pres">
      <dgm:prSet presAssocID="{8ABD27D3-8A00-493E-80A7-894891CE7048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E0140301-9E50-4AD0-8E9E-F2D442F10677}" type="pres">
      <dgm:prSet presAssocID="{8ABD27D3-8A00-493E-80A7-894891CE7048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40D656FF-5C26-4436-BD79-0A9ABC7D546A}" type="pres">
      <dgm:prSet presAssocID="{6865E17F-6E05-4487-BEA5-0A858789EF4C}" presName="root2" presStyleCnt="0"/>
      <dgm:spPr/>
    </dgm:pt>
    <dgm:pt modelId="{1C118E01-E55C-45E0-B63D-BCBEB7A326A0}" type="pres">
      <dgm:prSet presAssocID="{6865E17F-6E05-4487-BEA5-0A858789EF4C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21E61D9-1657-46EF-9E1F-F29A9D0FE223}" type="pres">
      <dgm:prSet presAssocID="{6865E17F-6E05-4487-BEA5-0A858789EF4C}" presName="level3hierChild" presStyleCnt="0"/>
      <dgm:spPr/>
    </dgm:pt>
    <dgm:pt modelId="{070A5E25-45D6-4F21-9D98-5202143FA292}" type="pres">
      <dgm:prSet presAssocID="{F23AAFC9-7E23-4FC7-A53F-569D77D43613}" presName="conn2-1" presStyleLbl="parChTrans1D4" presStyleIdx="5" presStyleCnt="20"/>
      <dgm:spPr/>
      <dgm:t>
        <a:bodyPr/>
        <a:lstStyle/>
        <a:p>
          <a:pPr rtl="1"/>
          <a:endParaRPr lang="fa-IR"/>
        </a:p>
      </dgm:t>
    </dgm:pt>
    <dgm:pt modelId="{A257DDB0-C987-4264-8E13-9E643023867A}" type="pres">
      <dgm:prSet presAssocID="{F23AAFC9-7E23-4FC7-A53F-569D77D43613}" presName="connTx" presStyleLbl="parChTrans1D4" presStyleIdx="5" presStyleCnt="20"/>
      <dgm:spPr/>
      <dgm:t>
        <a:bodyPr/>
        <a:lstStyle/>
        <a:p>
          <a:pPr rtl="1"/>
          <a:endParaRPr lang="fa-IR"/>
        </a:p>
      </dgm:t>
    </dgm:pt>
    <dgm:pt modelId="{A95DBF68-00D2-4757-A492-EB10AFC80FB9}" type="pres">
      <dgm:prSet presAssocID="{B7C17CCF-3795-4F8E-8585-361814F4F94B}" presName="root2" presStyleCnt="0"/>
      <dgm:spPr/>
    </dgm:pt>
    <dgm:pt modelId="{836CDA90-EA1B-4686-A827-545F99B6AC01}" type="pres">
      <dgm:prSet presAssocID="{B7C17CCF-3795-4F8E-8585-361814F4F94B}" presName="LevelTwoTextNode" presStyleLbl="node4" presStyleIdx="5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CD72C02-99A8-4E1F-92AB-FED98401BD41}" type="pres">
      <dgm:prSet presAssocID="{B7C17CCF-3795-4F8E-8585-361814F4F94B}" presName="level3hierChild" presStyleCnt="0"/>
      <dgm:spPr/>
    </dgm:pt>
    <dgm:pt modelId="{BC779DFE-81CF-44AE-9C16-B1FAEFCAA762}" type="pres">
      <dgm:prSet presAssocID="{A51990F3-3AF3-42C0-9CF3-7B68C1A034B1}" presName="conn2-1" presStyleLbl="parChTrans1D4" presStyleIdx="6" presStyleCnt="20"/>
      <dgm:spPr/>
      <dgm:t>
        <a:bodyPr/>
        <a:lstStyle/>
        <a:p>
          <a:pPr rtl="1"/>
          <a:endParaRPr lang="fa-IR"/>
        </a:p>
      </dgm:t>
    </dgm:pt>
    <dgm:pt modelId="{67183BBC-9943-4D74-9FD2-D5072E0EF178}" type="pres">
      <dgm:prSet presAssocID="{A51990F3-3AF3-42C0-9CF3-7B68C1A034B1}" presName="connTx" presStyleLbl="parChTrans1D4" presStyleIdx="6" presStyleCnt="20"/>
      <dgm:spPr/>
      <dgm:t>
        <a:bodyPr/>
        <a:lstStyle/>
        <a:p>
          <a:pPr rtl="1"/>
          <a:endParaRPr lang="fa-IR"/>
        </a:p>
      </dgm:t>
    </dgm:pt>
    <dgm:pt modelId="{723CC7F5-C1D5-44E7-9AB5-439467032C65}" type="pres">
      <dgm:prSet presAssocID="{000E6F51-470C-4C31-BDAE-2DDC1883CE02}" presName="root2" presStyleCnt="0"/>
      <dgm:spPr/>
    </dgm:pt>
    <dgm:pt modelId="{B9DCD612-DBFA-4CD5-9A0F-0E6ADEF1D6AC}" type="pres">
      <dgm:prSet presAssocID="{000E6F51-470C-4C31-BDAE-2DDC1883CE02}" presName="LevelTwoTextNode" presStyleLbl="node4" presStyleIdx="6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E64D67-8A15-4AE3-9B97-8D6CDB552970}" type="pres">
      <dgm:prSet presAssocID="{000E6F51-470C-4C31-BDAE-2DDC1883CE02}" presName="level3hierChild" presStyleCnt="0"/>
      <dgm:spPr/>
    </dgm:pt>
    <dgm:pt modelId="{B9EDF2E7-3E6C-4D28-9366-91EC4F375B59}" type="pres">
      <dgm:prSet presAssocID="{95546AA2-2B2E-498E-9F7B-E81D9A4ABE47}" presName="conn2-1" presStyleLbl="parChTrans1D4" presStyleIdx="7" presStyleCnt="20"/>
      <dgm:spPr/>
      <dgm:t>
        <a:bodyPr/>
        <a:lstStyle/>
        <a:p>
          <a:pPr rtl="1"/>
          <a:endParaRPr lang="fa-IR"/>
        </a:p>
      </dgm:t>
    </dgm:pt>
    <dgm:pt modelId="{D636E53D-2E10-4BE8-807C-7CAE8544ABC1}" type="pres">
      <dgm:prSet presAssocID="{95546AA2-2B2E-498E-9F7B-E81D9A4ABE47}" presName="connTx" presStyleLbl="parChTrans1D4" presStyleIdx="7" presStyleCnt="20"/>
      <dgm:spPr/>
      <dgm:t>
        <a:bodyPr/>
        <a:lstStyle/>
        <a:p>
          <a:pPr rtl="1"/>
          <a:endParaRPr lang="fa-IR"/>
        </a:p>
      </dgm:t>
    </dgm:pt>
    <dgm:pt modelId="{332E311D-405F-4945-BC7B-85AEE1FF9A44}" type="pres">
      <dgm:prSet presAssocID="{EA362123-0776-40DD-9C9E-08C44C5A8C39}" presName="root2" presStyleCnt="0"/>
      <dgm:spPr/>
    </dgm:pt>
    <dgm:pt modelId="{ADFE1BF0-1DFA-4C67-AD22-4F95E9A12B8A}" type="pres">
      <dgm:prSet presAssocID="{EA362123-0776-40DD-9C9E-08C44C5A8C39}" presName="LevelTwoTextNode" presStyleLbl="node4" presStyleIdx="7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6F3AA78-6253-4A9D-BA5A-DF9E97A3CE4A}" type="pres">
      <dgm:prSet presAssocID="{EA362123-0776-40DD-9C9E-08C44C5A8C39}" presName="level3hierChild" presStyleCnt="0"/>
      <dgm:spPr/>
    </dgm:pt>
    <dgm:pt modelId="{2DF6AF7D-5684-4DE0-9590-81FA4749A6F9}" type="pres">
      <dgm:prSet presAssocID="{4E074C7C-28AA-49CB-B002-569B7EBF9149}" presName="conn2-1" presStyleLbl="parChTrans1D4" presStyleIdx="8" presStyleCnt="20"/>
      <dgm:spPr/>
      <dgm:t>
        <a:bodyPr/>
        <a:lstStyle/>
        <a:p>
          <a:pPr rtl="1"/>
          <a:endParaRPr lang="fa-IR"/>
        </a:p>
      </dgm:t>
    </dgm:pt>
    <dgm:pt modelId="{A66288AC-E22F-4CA2-B4C7-5D58E4EB320B}" type="pres">
      <dgm:prSet presAssocID="{4E074C7C-28AA-49CB-B002-569B7EBF9149}" presName="connTx" presStyleLbl="parChTrans1D4" presStyleIdx="8" presStyleCnt="20"/>
      <dgm:spPr/>
      <dgm:t>
        <a:bodyPr/>
        <a:lstStyle/>
        <a:p>
          <a:pPr rtl="1"/>
          <a:endParaRPr lang="fa-IR"/>
        </a:p>
      </dgm:t>
    </dgm:pt>
    <dgm:pt modelId="{D381FE05-3921-4681-9DE0-4AE2143D37D3}" type="pres">
      <dgm:prSet presAssocID="{7C391D2B-484E-4604-A024-15B93AA4B37D}" presName="root2" presStyleCnt="0"/>
      <dgm:spPr/>
    </dgm:pt>
    <dgm:pt modelId="{04EF78B2-9F92-4E89-ACF5-54C389B5745B}" type="pres">
      <dgm:prSet presAssocID="{7C391D2B-484E-4604-A024-15B93AA4B37D}" presName="LevelTwoTextNode" presStyleLbl="node4" presStyleIdx="8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F2AE94F-B804-4AD9-BA69-EC3C020C85F8}" type="pres">
      <dgm:prSet presAssocID="{7C391D2B-484E-4604-A024-15B93AA4B37D}" presName="level3hierChild" presStyleCnt="0"/>
      <dgm:spPr/>
    </dgm:pt>
    <dgm:pt modelId="{B7D8BC68-6F53-485D-B149-5D69A91C340E}" type="pres">
      <dgm:prSet presAssocID="{D0532EA5-10A5-4753-91AE-93E2B8CB7757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6E51CC84-9E3B-4A1B-B24E-2FAAACF5E234}" type="pres">
      <dgm:prSet presAssocID="{D0532EA5-10A5-4753-91AE-93E2B8CB7757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1D049CBD-3B55-43AB-97BF-F7FDE93C197C}" type="pres">
      <dgm:prSet presAssocID="{C4518DF9-8D0E-4EDA-AFAD-934727799BA8}" presName="root2" presStyleCnt="0"/>
      <dgm:spPr/>
    </dgm:pt>
    <dgm:pt modelId="{3847DE06-7393-44A9-B5E4-C1233D2EEDF0}" type="pres">
      <dgm:prSet presAssocID="{C4518DF9-8D0E-4EDA-AFAD-934727799BA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A57BAD-768E-4568-B192-AE78A05456A4}" type="pres">
      <dgm:prSet presAssocID="{C4518DF9-8D0E-4EDA-AFAD-934727799BA8}" presName="level3hierChild" presStyleCnt="0"/>
      <dgm:spPr/>
    </dgm:pt>
    <dgm:pt modelId="{C946C870-5EE6-47C0-AEDE-BAD9C9EE0B50}" type="pres">
      <dgm:prSet presAssocID="{D88416ED-458B-4492-8D47-8BEA28BAE85B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E6FE6D6D-40E1-4FFA-AF56-92374A553FB6}" type="pres">
      <dgm:prSet presAssocID="{D88416ED-458B-4492-8D47-8BEA28BAE85B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FB030F39-B46B-47B5-9954-1EF797031D0C}" type="pres">
      <dgm:prSet presAssocID="{704E6DE6-BE75-409A-ACFA-17F5D0FF6C52}" presName="root2" presStyleCnt="0"/>
      <dgm:spPr/>
    </dgm:pt>
    <dgm:pt modelId="{11968E2F-135A-48ED-BBDB-7282A2628BC0}" type="pres">
      <dgm:prSet presAssocID="{704E6DE6-BE75-409A-ACFA-17F5D0FF6C52}" presName="LevelTwoTextNode" presStyleLbl="node3" presStyleIdx="3" presStyleCnt="5" custScaleY="1458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9A42589-152F-4529-A501-4BC7D1AFAFCC}" type="pres">
      <dgm:prSet presAssocID="{704E6DE6-BE75-409A-ACFA-17F5D0FF6C52}" presName="level3hierChild" presStyleCnt="0"/>
      <dgm:spPr/>
    </dgm:pt>
    <dgm:pt modelId="{15A86EF0-01FA-4BAA-9345-9413F5B7F0D0}" type="pres">
      <dgm:prSet presAssocID="{E1C63F75-89DB-494A-9D7E-784CF9C80B4A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021F1CB1-445A-4638-A4AF-B98801D8EBDA}" type="pres">
      <dgm:prSet presAssocID="{E1C63F75-89DB-494A-9D7E-784CF9C80B4A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9F331BF5-A9AD-448D-BA8D-366CEFF3B610}" type="pres">
      <dgm:prSet presAssocID="{03191CCC-794B-414E-A6B4-6385028870AA}" presName="root2" presStyleCnt="0"/>
      <dgm:spPr/>
    </dgm:pt>
    <dgm:pt modelId="{444725B6-8F96-4AEF-8E57-B293EA5C6795}" type="pres">
      <dgm:prSet presAssocID="{03191CCC-794B-414E-A6B4-6385028870AA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7FDEA2A-9A42-421D-989E-C349FA67CBD4}" type="pres">
      <dgm:prSet presAssocID="{03191CCC-794B-414E-A6B4-6385028870AA}" presName="level3hierChild" presStyleCnt="0"/>
      <dgm:spPr/>
    </dgm:pt>
    <dgm:pt modelId="{6E88F204-CF7E-441C-9C05-7DC2226AEF54}" type="pres">
      <dgm:prSet presAssocID="{E869D8FE-B48D-493D-8B9F-AA6E0AFE0987}" presName="conn2-1" presStyleLbl="parChTrans1D4" presStyleIdx="9" presStyleCnt="20"/>
      <dgm:spPr/>
      <dgm:t>
        <a:bodyPr/>
        <a:lstStyle/>
        <a:p>
          <a:pPr rtl="1"/>
          <a:endParaRPr lang="fa-IR"/>
        </a:p>
      </dgm:t>
    </dgm:pt>
    <dgm:pt modelId="{24BECE13-7D44-45D7-BFDB-FCBD0E178B0A}" type="pres">
      <dgm:prSet presAssocID="{E869D8FE-B48D-493D-8B9F-AA6E0AFE0987}" presName="connTx" presStyleLbl="parChTrans1D4" presStyleIdx="9" presStyleCnt="20"/>
      <dgm:spPr/>
      <dgm:t>
        <a:bodyPr/>
        <a:lstStyle/>
        <a:p>
          <a:pPr rtl="1"/>
          <a:endParaRPr lang="fa-IR"/>
        </a:p>
      </dgm:t>
    </dgm:pt>
    <dgm:pt modelId="{861D33E4-1C4A-4695-ACA3-51B38586B2F1}" type="pres">
      <dgm:prSet presAssocID="{803FF05B-28EC-402F-8F98-AE2ACD2FF328}" presName="root2" presStyleCnt="0"/>
      <dgm:spPr/>
    </dgm:pt>
    <dgm:pt modelId="{3D45516A-61C1-4387-BC7A-F027F753B60C}" type="pres">
      <dgm:prSet presAssocID="{803FF05B-28EC-402F-8F98-AE2ACD2FF328}" presName="LevelTwoTextNode" presStyleLbl="node4" presStyleIdx="9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65B6E-34FB-44DC-AD77-2DADC0EDA0F3}" type="pres">
      <dgm:prSet presAssocID="{803FF05B-28EC-402F-8F98-AE2ACD2FF328}" presName="level3hierChild" presStyleCnt="0"/>
      <dgm:spPr/>
    </dgm:pt>
    <dgm:pt modelId="{9323CE3A-D50A-4390-B170-65D2B6582465}" type="pres">
      <dgm:prSet presAssocID="{60A4D5F0-19C9-4D31-9FE4-94A8B524382F}" presName="conn2-1" presStyleLbl="parChTrans1D4" presStyleIdx="10" presStyleCnt="20"/>
      <dgm:spPr/>
      <dgm:t>
        <a:bodyPr/>
        <a:lstStyle/>
        <a:p>
          <a:pPr rtl="1"/>
          <a:endParaRPr lang="fa-IR"/>
        </a:p>
      </dgm:t>
    </dgm:pt>
    <dgm:pt modelId="{304620F7-ADB8-4E4B-85B5-7B395AABA176}" type="pres">
      <dgm:prSet presAssocID="{60A4D5F0-19C9-4D31-9FE4-94A8B524382F}" presName="connTx" presStyleLbl="parChTrans1D4" presStyleIdx="10" presStyleCnt="20"/>
      <dgm:spPr/>
      <dgm:t>
        <a:bodyPr/>
        <a:lstStyle/>
        <a:p>
          <a:pPr rtl="1"/>
          <a:endParaRPr lang="fa-IR"/>
        </a:p>
      </dgm:t>
    </dgm:pt>
    <dgm:pt modelId="{70E103A7-8CB6-4177-BFDD-02291E634149}" type="pres">
      <dgm:prSet presAssocID="{F73C876B-FC96-4EE5-A30F-3549905A0F1D}" presName="root2" presStyleCnt="0"/>
      <dgm:spPr/>
    </dgm:pt>
    <dgm:pt modelId="{1F9E16D9-B15A-47BA-A38E-831D597056C0}" type="pres">
      <dgm:prSet presAssocID="{F73C876B-FC96-4EE5-A30F-3549905A0F1D}" presName="LevelTwoTextNode" presStyleLbl="node4" presStyleIdx="10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34B1410-96F4-4AD7-9CF1-2C1A6A4B339A}" type="pres">
      <dgm:prSet presAssocID="{F73C876B-FC96-4EE5-A30F-3549905A0F1D}" presName="level3hierChild" presStyleCnt="0"/>
      <dgm:spPr/>
    </dgm:pt>
    <dgm:pt modelId="{D4A871CB-A31A-4114-B923-506457A6A1FB}" type="pres">
      <dgm:prSet presAssocID="{C3D79975-BACF-4311-936C-2996B79493BC}" presName="conn2-1" presStyleLbl="parChTrans1D4" presStyleIdx="11" presStyleCnt="20"/>
      <dgm:spPr/>
      <dgm:t>
        <a:bodyPr/>
        <a:lstStyle/>
        <a:p>
          <a:pPr rtl="1"/>
          <a:endParaRPr lang="fa-IR"/>
        </a:p>
      </dgm:t>
    </dgm:pt>
    <dgm:pt modelId="{21177E8D-E055-4B47-A290-246BC4BBF993}" type="pres">
      <dgm:prSet presAssocID="{C3D79975-BACF-4311-936C-2996B79493BC}" presName="connTx" presStyleLbl="parChTrans1D4" presStyleIdx="11" presStyleCnt="20"/>
      <dgm:spPr/>
      <dgm:t>
        <a:bodyPr/>
        <a:lstStyle/>
        <a:p>
          <a:pPr rtl="1"/>
          <a:endParaRPr lang="fa-IR"/>
        </a:p>
      </dgm:t>
    </dgm:pt>
    <dgm:pt modelId="{8D1111C6-735B-4B8A-8BD0-B98580BB1E6D}" type="pres">
      <dgm:prSet presAssocID="{23C777FD-17BB-4001-B4BB-C82AEB9B1A37}" presName="root2" presStyleCnt="0"/>
      <dgm:spPr/>
    </dgm:pt>
    <dgm:pt modelId="{6AE59D0A-90AE-4C06-B709-97C7A739DFF4}" type="pres">
      <dgm:prSet presAssocID="{23C777FD-17BB-4001-B4BB-C82AEB9B1A37}" presName="LevelTwoTextNode" presStyleLbl="node4" presStyleIdx="11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EDA134D-96F1-40A7-AFEB-A74173701D9B}" type="pres">
      <dgm:prSet presAssocID="{23C777FD-17BB-4001-B4BB-C82AEB9B1A37}" presName="level3hierChild" presStyleCnt="0"/>
      <dgm:spPr/>
    </dgm:pt>
    <dgm:pt modelId="{5B1F69EA-3B6C-4C5B-B776-09296B09249B}" type="pres">
      <dgm:prSet presAssocID="{37721A23-13C1-4A9C-87FB-E39A965A1361}" presName="conn2-1" presStyleLbl="parChTrans1D4" presStyleIdx="12" presStyleCnt="20"/>
      <dgm:spPr/>
      <dgm:t>
        <a:bodyPr/>
        <a:lstStyle/>
        <a:p>
          <a:pPr rtl="1"/>
          <a:endParaRPr lang="fa-IR"/>
        </a:p>
      </dgm:t>
    </dgm:pt>
    <dgm:pt modelId="{7CAEDEEB-B945-486C-A424-97396BBB4BC3}" type="pres">
      <dgm:prSet presAssocID="{37721A23-13C1-4A9C-87FB-E39A965A1361}" presName="connTx" presStyleLbl="parChTrans1D4" presStyleIdx="12" presStyleCnt="20"/>
      <dgm:spPr/>
      <dgm:t>
        <a:bodyPr/>
        <a:lstStyle/>
        <a:p>
          <a:pPr rtl="1"/>
          <a:endParaRPr lang="fa-IR"/>
        </a:p>
      </dgm:t>
    </dgm:pt>
    <dgm:pt modelId="{328DB642-5BC9-40B9-8EA1-983215AC733B}" type="pres">
      <dgm:prSet presAssocID="{B3DFBDB5-DDF6-4B47-B242-C3EE57458107}" presName="root2" presStyleCnt="0"/>
      <dgm:spPr/>
    </dgm:pt>
    <dgm:pt modelId="{0B6BA990-D246-4B5F-A9C3-7F6146A9A534}" type="pres">
      <dgm:prSet presAssocID="{B3DFBDB5-DDF6-4B47-B242-C3EE57458107}" presName="LevelTwoTextNode" presStyleLbl="node4" presStyleIdx="12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351333E-C8D8-4752-AB54-77557CDCBE31}" type="pres">
      <dgm:prSet presAssocID="{B3DFBDB5-DDF6-4B47-B242-C3EE57458107}" presName="level3hierChild" presStyleCnt="0"/>
      <dgm:spPr/>
    </dgm:pt>
    <dgm:pt modelId="{28A28308-CBBE-4CB6-97B0-9B42EE3D3277}" type="pres">
      <dgm:prSet presAssocID="{06E2DF11-8ADA-4E92-ADB2-B774F9CFBDE8}" presName="conn2-1" presStyleLbl="parChTrans1D4" presStyleIdx="13" presStyleCnt="20"/>
      <dgm:spPr/>
      <dgm:t>
        <a:bodyPr/>
        <a:lstStyle/>
        <a:p>
          <a:pPr rtl="1"/>
          <a:endParaRPr lang="fa-IR"/>
        </a:p>
      </dgm:t>
    </dgm:pt>
    <dgm:pt modelId="{AE14E24C-7A95-427C-8279-99CB50BA1024}" type="pres">
      <dgm:prSet presAssocID="{06E2DF11-8ADA-4E92-ADB2-B774F9CFBDE8}" presName="connTx" presStyleLbl="parChTrans1D4" presStyleIdx="13" presStyleCnt="20"/>
      <dgm:spPr/>
      <dgm:t>
        <a:bodyPr/>
        <a:lstStyle/>
        <a:p>
          <a:pPr rtl="1"/>
          <a:endParaRPr lang="fa-IR"/>
        </a:p>
      </dgm:t>
    </dgm:pt>
    <dgm:pt modelId="{565998E8-D07F-4C7C-A25E-299FE1A33348}" type="pres">
      <dgm:prSet presAssocID="{AF6B42CA-981F-44EF-8AAF-8D1E0F99E7E3}" presName="root2" presStyleCnt="0"/>
      <dgm:spPr/>
    </dgm:pt>
    <dgm:pt modelId="{CD881A73-36C4-4A36-A7BB-80B190B4C118}" type="pres">
      <dgm:prSet presAssocID="{AF6B42CA-981F-44EF-8AAF-8D1E0F99E7E3}" presName="LevelTwoTextNode" presStyleLbl="node4" presStyleIdx="13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CB67F94-DB75-49AC-A75D-531C4AB5B5E4}" type="pres">
      <dgm:prSet presAssocID="{AF6B42CA-981F-44EF-8AAF-8D1E0F99E7E3}" presName="level3hierChild" presStyleCnt="0"/>
      <dgm:spPr/>
    </dgm:pt>
    <dgm:pt modelId="{CB680583-F10E-4B44-8281-40C8B53534B2}" type="pres">
      <dgm:prSet presAssocID="{3296A55B-BC74-4F9A-9B25-A88717DC7A77}" presName="conn2-1" presStyleLbl="parChTrans1D4" presStyleIdx="14" presStyleCnt="20"/>
      <dgm:spPr/>
      <dgm:t>
        <a:bodyPr/>
        <a:lstStyle/>
        <a:p>
          <a:pPr rtl="1"/>
          <a:endParaRPr lang="fa-IR"/>
        </a:p>
      </dgm:t>
    </dgm:pt>
    <dgm:pt modelId="{59F5B168-582C-4D49-AD07-65599BC67373}" type="pres">
      <dgm:prSet presAssocID="{3296A55B-BC74-4F9A-9B25-A88717DC7A77}" presName="connTx" presStyleLbl="parChTrans1D4" presStyleIdx="14" presStyleCnt="20"/>
      <dgm:spPr/>
      <dgm:t>
        <a:bodyPr/>
        <a:lstStyle/>
        <a:p>
          <a:pPr rtl="1"/>
          <a:endParaRPr lang="fa-IR"/>
        </a:p>
      </dgm:t>
    </dgm:pt>
    <dgm:pt modelId="{360A09C8-2897-4B51-87E1-6AC932AFC40E}" type="pres">
      <dgm:prSet presAssocID="{1AF5AD02-8804-4366-8579-90E3DB2736BE}" presName="root2" presStyleCnt="0"/>
      <dgm:spPr/>
    </dgm:pt>
    <dgm:pt modelId="{A00B0945-CBB3-41A0-98B9-AD46007230BD}" type="pres">
      <dgm:prSet presAssocID="{1AF5AD02-8804-4366-8579-90E3DB2736BE}" presName="LevelTwoTextNode" presStyleLbl="node4" presStyleIdx="14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BB2D6A2-604D-4630-8214-22ACD35DC039}" type="pres">
      <dgm:prSet presAssocID="{1AF5AD02-8804-4366-8579-90E3DB2736BE}" presName="level3hierChild" presStyleCnt="0"/>
      <dgm:spPr/>
    </dgm:pt>
    <dgm:pt modelId="{013A5BBE-001B-49FD-B7C6-CD49A213F4EB}" type="pres">
      <dgm:prSet presAssocID="{1D8F2A54-0E34-408F-91DA-942729A6C842}" presName="conn2-1" presStyleLbl="parChTrans1D4" presStyleIdx="15" presStyleCnt="20"/>
      <dgm:spPr/>
      <dgm:t>
        <a:bodyPr/>
        <a:lstStyle/>
        <a:p>
          <a:pPr rtl="1"/>
          <a:endParaRPr lang="fa-IR"/>
        </a:p>
      </dgm:t>
    </dgm:pt>
    <dgm:pt modelId="{8739D265-98FA-4675-98D0-96A4D1F55D7B}" type="pres">
      <dgm:prSet presAssocID="{1D8F2A54-0E34-408F-91DA-942729A6C842}" presName="connTx" presStyleLbl="parChTrans1D4" presStyleIdx="15" presStyleCnt="20"/>
      <dgm:spPr/>
      <dgm:t>
        <a:bodyPr/>
        <a:lstStyle/>
        <a:p>
          <a:pPr rtl="1"/>
          <a:endParaRPr lang="fa-IR"/>
        </a:p>
      </dgm:t>
    </dgm:pt>
    <dgm:pt modelId="{50FC2406-4BA0-460B-A226-2A2E98319361}" type="pres">
      <dgm:prSet presAssocID="{CCC452D3-BB74-4EC9-844B-F6DA1608F7E8}" presName="root2" presStyleCnt="0"/>
      <dgm:spPr/>
    </dgm:pt>
    <dgm:pt modelId="{2C294EDD-F944-4676-B8A1-7A3CC7BAD1AE}" type="pres">
      <dgm:prSet presAssocID="{CCC452D3-BB74-4EC9-844B-F6DA1608F7E8}" presName="LevelTwoTextNode" presStyleLbl="node4" presStyleIdx="15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F235B88-F367-4A1A-A740-19BBB9DFA9A3}" type="pres">
      <dgm:prSet presAssocID="{CCC452D3-BB74-4EC9-844B-F6DA1608F7E8}" presName="level3hierChild" presStyleCnt="0"/>
      <dgm:spPr/>
    </dgm:pt>
    <dgm:pt modelId="{37050780-FD02-43F1-B55F-F8119847F9B8}" type="pres">
      <dgm:prSet presAssocID="{4403582A-58C3-4405-95B0-7BE91EF6DC24}" presName="conn2-1" presStyleLbl="parChTrans1D4" presStyleIdx="16" presStyleCnt="20"/>
      <dgm:spPr/>
      <dgm:t>
        <a:bodyPr/>
        <a:lstStyle/>
        <a:p>
          <a:pPr rtl="1"/>
          <a:endParaRPr lang="fa-IR"/>
        </a:p>
      </dgm:t>
    </dgm:pt>
    <dgm:pt modelId="{6BA2C985-7E58-470F-89EF-FDE9C63DF2DF}" type="pres">
      <dgm:prSet presAssocID="{4403582A-58C3-4405-95B0-7BE91EF6DC24}" presName="connTx" presStyleLbl="parChTrans1D4" presStyleIdx="16" presStyleCnt="20"/>
      <dgm:spPr/>
      <dgm:t>
        <a:bodyPr/>
        <a:lstStyle/>
        <a:p>
          <a:pPr rtl="1"/>
          <a:endParaRPr lang="fa-IR"/>
        </a:p>
      </dgm:t>
    </dgm:pt>
    <dgm:pt modelId="{47C0583A-0CC5-48A5-B257-6A0C0905E7A6}" type="pres">
      <dgm:prSet presAssocID="{4DB5DCF1-2316-4166-8432-24B5D7C6D38C}" presName="root2" presStyleCnt="0"/>
      <dgm:spPr/>
    </dgm:pt>
    <dgm:pt modelId="{3C48612B-3D51-4B54-959D-1542FCDBD4DF}" type="pres">
      <dgm:prSet presAssocID="{4DB5DCF1-2316-4166-8432-24B5D7C6D38C}" presName="LevelTwoTextNode" presStyleLbl="node4" presStyleIdx="16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2B346BD-5AD2-4678-9228-92F1BEAEEEAD}" type="pres">
      <dgm:prSet presAssocID="{4DB5DCF1-2316-4166-8432-24B5D7C6D38C}" presName="level3hierChild" presStyleCnt="0"/>
      <dgm:spPr/>
    </dgm:pt>
    <dgm:pt modelId="{4356B60F-A1D9-491D-84FC-73FB10169001}" type="pres">
      <dgm:prSet presAssocID="{D1731B4C-4AD9-4446-9A82-3BDB179D262E}" presName="conn2-1" presStyleLbl="parChTrans1D4" presStyleIdx="17" presStyleCnt="20"/>
      <dgm:spPr/>
      <dgm:t>
        <a:bodyPr/>
        <a:lstStyle/>
        <a:p>
          <a:pPr rtl="1"/>
          <a:endParaRPr lang="fa-IR"/>
        </a:p>
      </dgm:t>
    </dgm:pt>
    <dgm:pt modelId="{2AECBA0E-9F4E-47C8-84BE-9CA506BCBAA1}" type="pres">
      <dgm:prSet presAssocID="{D1731B4C-4AD9-4446-9A82-3BDB179D262E}" presName="connTx" presStyleLbl="parChTrans1D4" presStyleIdx="17" presStyleCnt="20"/>
      <dgm:spPr/>
      <dgm:t>
        <a:bodyPr/>
        <a:lstStyle/>
        <a:p>
          <a:pPr rtl="1"/>
          <a:endParaRPr lang="fa-IR"/>
        </a:p>
      </dgm:t>
    </dgm:pt>
    <dgm:pt modelId="{D89BE6EE-A893-439A-8B53-611419264238}" type="pres">
      <dgm:prSet presAssocID="{9E785A9E-AC79-4BE1-A412-68DAE66D0AA8}" presName="root2" presStyleCnt="0"/>
      <dgm:spPr/>
    </dgm:pt>
    <dgm:pt modelId="{81C66BFF-B3C1-4D8E-9ED7-3A858CC86D3F}" type="pres">
      <dgm:prSet presAssocID="{9E785A9E-AC79-4BE1-A412-68DAE66D0AA8}" presName="LevelTwoTextNode" presStyleLbl="node4" presStyleIdx="17" presStyleCnt="20" custScaleY="1469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673DE13-A4D6-47A9-9D51-E687C2A555CD}" type="pres">
      <dgm:prSet presAssocID="{9E785A9E-AC79-4BE1-A412-68DAE66D0AA8}" presName="level3hierChild" presStyleCnt="0"/>
      <dgm:spPr/>
    </dgm:pt>
    <dgm:pt modelId="{BBF6EB3A-E091-428B-ABDC-A2250203180A}" type="pres">
      <dgm:prSet presAssocID="{A81F7929-FF70-4492-82A1-0CB11CC193C9}" presName="conn2-1" presStyleLbl="parChTrans1D4" presStyleIdx="18" presStyleCnt="20"/>
      <dgm:spPr/>
      <dgm:t>
        <a:bodyPr/>
        <a:lstStyle/>
        <a:p>
          <a:pPr rtl="1"/>
          <a:endParaRPr lang="fa-IR"/>
        </a:p>
      </dgm:t>
    </dgm:pt>
    <dgm:pt modelId="{9AB02573-D655-4816-ACC5-8A9AB39DFD16}" type="pres">
      <dgm:prSet presAssocID="{A81F7929-FF70-4492-82A1-0CB11CC193C9}" presName="connTx" presStyleLbl="parChTrans1D4" presStyleIdx="18" presStyleCnt="20"/>
      <dgm:spPr/>
      <dgm:t>
        <a:bodyPr/>
        <a:lstStyle/>
        <a:p>
          <a:pPr rtl="1"/>
          <a:endParaRPr lang="fa-IR"/>
        </a:p>
      </dgm:t>
    </dgm:pt>
    <dgm:pt modelId="{C888A0AA-C5A8-4B31-AF02-8F502BFA3C99}" type="pres">
      <dgm:prSet presAssocID="{70B64562-97BD-4138-9FD2-435FEB11D5C5}" presName="root2" presStyleCnt="0"/>
      <dgm:spPr/>
    </dgm:pt>
    <dgm:pt modelId="{082B8BD9-5D74-4E45-B1CF-B31AABBBF11B}" type="pres">
      <dgm:prSet presAssocID="{70B64562-97BD-4138-9FD2-435FEB11D5C5}" presName="LevelTwoTextNode" presStyleLbl="node4" presStyleIdx="18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939625-BB42-4881-834F-950C32FEE41F}" type="pres">
      <dgm:prSet presAssocID="{70B64562-97BD-4138-9FD2-435FEB11D5C5}" presName="level3hierChild" presStyleCnt="0"/>
      <dgm:spPr/>
    </dgm:pt>
    <dgm:pt modelId="{CB9667AD-2185-4224-A0E3-607C89E7EDFF}" type="pres">
      <dgm:prSet presAssocID="{A6917CFB-D85B-4067-9301-977D8202F5AE}" presName="conn2-1" presStyleLbl="parChTrans1D4" presStyleIdx="19" presStyleCnt="20"/>
      <dgm:spPr/>
      <dgm:t>
        <a:bodyPr/>
        <a:lstStyle/>
        <a:p>
          <a:pPr rtl="1"/>
          <a:endParaRPr lang="fa-IR"/>
        </a:p>
      </dgm:t>
    </dgm:pt>
    <dgm:pt modelId="{8600A3AC-4DE4-4035-8354-6F6F18CA60E7}" type="pres">
      <dgm:prSet presAssocID="{A6917CFB-D85B-4067-9301-977D8202F5AE}" presName="connTx" presStyleLbl="parChTrans1D4" presStyleIdx="19" presStyleCnt="20"/>
      <dgm:spPr/>
      <dgm:t>
        <a:bodyPr/>
        <a:lstStyle/>
        <a:p>
          <a:pPr rtl="1"/>
          <a:endParaRPr lang="fa-IR"/>
        </a:p>
      </dgm:t>
    </dgm:pt>
    <dgm:pt modelId="{0E5C594E-1E5A-4EC8-BEFB-CE5349E1185E}" type="pres">
      <dgm:prSet presAssocID="{50D5B02D-69A8-4A6B-974C-C73B73DDCFA4}" presName="root2" presStyleCnt="0"/>
      <dgm:spPr/>
    </dgm:pt>
    <dgm:pt modelId="{B96647A2-9A1A-47D9-8977-6A90EAEF3094}" type="pres">
      <dgm:prSet presAssocID="{50D5B02D-69A8-4A6B-974C-C73B73DDCFA4}" presName="LevelTwoTextNode" presStyleLbl="node4" presStyleIdx="19" presStyleCnt="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F8D56E2-661F-4425-90D3-52B29E35DD53}" type="pres">
      <dgm:prSet presAssocID="{50D5B02D-69A8-4A6B-974C-C73B73DDCFA4}" presName="level3hierChild" presStyleCnt="0"/>
      <dgm:spPr/>
    </dgm:pt>
  </dgm:ptLst>
  <dgm:cxnLst>
    <dgm:cxn modelId="{EAA72D10-DB44-4166-AC50-71AFEC3B2E84}" type="presOf" srcId="{7C391D2B-484E-4604-A024-15B93AA4B37D}" destId="{04EF78B2-9F92-4E89-ACF5-54C389B5745B}" srcOrd="0" destOrd="0" presId="urn:microsoft.com/office/officeart/2008/layout/HorizontalMultiLevelHierarchy"/>
    <dgm:cxn modelId="{F4407D6D-E08D-4CB1-A2D2-F45E2EF5250E}" type="presOf" srcId="{A6917CFB-D85B-4067-9301-977D8202F5AE}" destId="{8600A3AC-4DE4-4035-8354-6F6F18CA60E7}" srcOrd="1" destOrd="0" presId="urn:microsoft.com/office/officeart/2008/layout/HorizontalMultiLevelHierarchy"/>
    <dgm:cxn modelId="{37060C6E-D1BA-4791-8D8F-C9F8272D7C9B}" type="presOf" srcId="{067CAE94-FB13-4A27-8BD5-FEA31A75498C}" destId="{A7983E4D-2E4E-4E7B-B23E-E5591801904C}" srcOrd="0" destOrd="0" presId="urn:microsoft.com/office/officeart/2008/layout/HorizontalMultiLevelHierarchy"/>
    <dgm:cxn modelId="{0CB0AC03-5800-4FDE-8661-2592F2450DF4}" type="presOf" srcId="{96A18569-2886-45B2-831B-7A59992CEA45}" destId="{4ACF6C40-AF31-40A3-852C-537D413AE24D}" srcOrd="0" destOrd="0" presId="urn:microsoft.com/office/officeart/2008/layout/HorizontalMultiLevelHierarchy"/>
    <dgm:cxn modelId="{6E7E75E0-F79F-4F83-9D10-17E1A10F845C}" type="presOf" srcId="{B3DFBDB5-DDF6-4B47-B242-C3EE57458107}" destId="{0B6BA990-D246-4B5F-A9C3-7F6146A9A534}" srcOrd="0" destOrd="0" presId="urn:microsoft.com/office/officeart/2008/layout/HorizontalMultiLevelHierarchy"/>
    <dgm:cxn modelId="{E9DA81FF-A323-462C-B513-B66C456053B9}" type="presOf" srcId="{C4518DF9-8D0E-4EDA-AFAD-934727799BA8}" destId="{3847DE06-7393-44A9-B5E4-C1233D2EEDF0}" srcOrd="0" destOrd="0" presId="urn:microsoft.com/office/officeart/2008/layout/HorizontalMultiLevelHierarchy"/>
    <dgm:cxn modelId="{2CF17A67-7DFE-4B8C-8D61-EC2FEA853D07}" type="presOf" srcId="{199771F1-C1CB-4313-9A09-0A42A2EB50E6}" destId="{C5CAAFD2-BF55-4A02-B1B1-22CFC1FCCEA9}" srcOrd="1" destOrd="0" presId="urn:microsoft.com/office/officeart/2008/layout/HorizontalMultiLevelHierarchy"/>
    <dgm:cxn modelId="{186C2C17-6B14-49DA-B91A-A6ACA08768A9}" srcId="{03191CCC-794B-414E-A6B4-6385028870AA}" destId="{B3DFBDB5-DDF6-4B47-B242-C3EE57458107}" srcOrd="1" destOrd="0" parTransId="{37721A23-13C1-4A9C-87FB-E39A965A1361}" sibTransId="{916ED408-7CB5-44D6-87D5-3F467F816EE8}"/>
    <dgm:cxn modelId="{DDC7B5F9-3A91-4499-AF87-22764F593794}" srcId="{03191CCC-794B-414E-A6B4-6385028870AA}" destId="{803FF05B-28EC-402F-8F98-AE2ACD2FF328}" srcOrd="0" destOrd="0" parTransId="{E869D8FE-B48D-493D-8B9F-AA6E0AFE0987}" sibTransId="{BD08D26C-2FD5-4EE9-B1C5-58FF3EED0B30}"/>
    <dgm:cxn modelId="{DD249E6C-8C89-4656-9089-A2C7D8F68523}" type="presOf" srcId="{F23AAFC9-7E23-4FC7-A53F-569D77D43613}" destId="{070A5E25-45D6-4F21-9D98-5202143FA292}" srcOrd="0" destOrd="0" presId="urn:microsoft.com/office/officeart/2008/layout/HorizontalMultiLevelHierarchy"/>
    <dgm:cxn modelId="{164E612B-79BB-457A-8122-5C67858E0108}" type="presOf" srcId="{FFCC8383-C81C-4449-8730-00EF54693D5C}" destId="{8D0B3AED-DA09-4BA4-ABA6-E45CE117C4C9}" srcOrd="0" destOrd="0" presId="urn:microsoft.com/office/officeart/2008/layout/HorizontalMultiLevelHierarchy"/>
    <dgm:cxn modelId="{477E484A-2BEB-467D-A6F8-7FCCEE159C00}" srcId="{B3B4F585-B40F-44C2-9A3E-D5D3C44F2DE5}" destId="{7C9C4955-ED06-4D14-8252-6FB95DE091F6}" srcOrd="0" destOrd="0" parTransId="{FE5EB0F6-9CBB-474A-9F92-D0EFDD41DB5D}" sibTransId="{9A87F428-49F3-4DA3-878B-A5F15A911C7F}"/>
    <dgm:cxn modelId="{CE4E0909-F27A-4D41-9A0A-188BCD7C935A}" type="presOf" srcId="{60A4D5F0-19C9-4D31-9FE4-94A8B524382F}" destId="{304620F7-ADB8-4E4B-85B5-7B395AABA176}" srcOrd="1" destOrd="0" presId="urn:microsoft.com/office/officeart/2008/layout/HorizontalMultiLevelHierarchy"/>
    <dgm:cxn modelId="{6EDDC22E-F9CA-41A3-8954-F36AD3C96D00}" srcId="{C4518DF9-8D0E-4EDA-AFAD-934727799BA8}" destId="{03191CCC-794B-414E-A6B4-6385028870AA}" srcOrd="1" destOrd="0" parTransId="{E1C63F75-89DB-494A-9D7E-784CF9C80B4A}" sibTransId="{C99D73FC-E890-4918-9BA3-2DCD4A0AC34F}"/>
    <dgm:cxn modelId="{6EB5DF93-706E-4279-9945-03CF2BB6545B}" type="presOf" srcId="{60A4D5F0-19C9-4D31-9FE4-94A8B524382F}" destId="{9323CE3A-D50A-4390-B170-65D2B6582465}" srcOrd="0" destOrd="0" presId="urn:microsoft.com/office/officeart/2008/layout/HorizontalMultiLevelHierarchy"/>
    <dgm:cxn modelId="{6269A2B3-EA8E-42B7-82B6-A975AE76FC15}" type="presOf" srcId="{06E2DF11-8ADA-4E92-ADB2-B774F9CFBDE8}" destId="{28A28308-CBBE-4CB6-97B0-9B42EE3D3277}" srcOrd="0" destOrd="0" presId="urn:microsoft.com/office/officeart/2008/layout/HorizontalMultiLevelHierarchy"/>
    <dgm:cxn modelId="{E1A9B8C2-98CB-4C87-A1DC-9E15C71B872F}" type="presOf" srcId="{000E6F51-470C-4C31-BDAE-2DDC1883CE02}" destId="{B9DCD612-DBFA-4CD5-9A0F-0E6ADEF1D6AC}" srcOrd="0" destOrd="0" presId="urn:microsoft.com/office/officeart/2008/layout/HorizontalMultiLevelHierarchy"/>
    <dgm:cxn modelId="{7E29BB93-7967-44AA-8B0F-E1AE67E46013}" type="presOf" srcId="{4DB5DCF1-2316-4166-8432-24B5D7C6D38C}" destId="{3C48612B-3D51-4B54-959D-1542FCDBD4DF}" srcOrd="0" destOrd="0" presId="urn:microsoft.com/office/officeart/2008/layout/HorizontalMultiLevelHierarchy"/>
    <dgm:cxn modelId="{4C1C6E06-4EC4-4B80-9E43-AB4D0F297EDF}" type="presOf" srcId="{C3D79975-BACF-4311-936C-2996B79493BC}" destId="{21177E8D-E055-4B47-A290-246BC4BBF993}" srcOrd="1" destOrd="0" presId="urn:microsoft.com/office/officeart/2008/layout/HorizontalMultiLevelHierarchy"/>
    <dgm:cxn modelId="{8C5B456A-5767-4BCC-A579-F67E86E1ABAC}" type="presOf" srcId="{4403582A-58C3-4405-95B0-7BE91EF6DC24}" destId="{37050780-FD02-43F1-B55F-F8119847F9B8}" srcOrd="0" destOrd="0" presId="urn:microsoft.com/office/officeart/2008/layout/HorizontalMultiLevelHierarchy"/>
    <dgm:cxn modelId="{8E89FB9B-6BB1-4F8A-A123-BCF3AF475AC2}" type="presOf" srcId="{B7C17CCF-3795-4F8E-8585-361814F4F94B}" destId="{836CDA90-EA1B-4686-A827-545F99B6AC01}" srcOrd="0" destOrd="0" presId="urn:microsoft.com/office/officeart/2008/layout/HorizontalMultiLevelHierarchy"/>
    <dgm:cxn modelId="{0A668EB3-3AA9-4742-9393-BC59CA1E32A0}" type="presOf" srcId="{B3B4F585-B40F-44C2-9A3E-D5D3C44F2DE5}" destId="{6825A5BF-34BC-45F1-816D-CF38E3A742AF}" srcOrd="0" destOrd="0" presId="urn:microsoft.com/office/officeart/2008/layout/HorizontalMultiLevelHierarchy"/>
    <dgm:cxn modelId="{526F162A-AB28-467E-8D21-9C6AC3EAD65F}" type="presOf" srcId="{65DAB5ED-2ED4-463C-B3FD-C2B6D67E80DD}" destId="{7E377962-6F21-4958-9D8D-FCD80C88B38E}" srcOrd="0" destOrd="0" presId="urn:microsoft.com/office/officeart/2008/layout/HorizontalMultiLevelHierarchy"/>
    <dgm:cxn modelId="{C509E261-3B52-4724-B65A-94851C66DA5F}" type="presOf" srcId="{A5682FCC-2605-49F3-A463-EEF7E15023EB}" destId="{71C05454-A639-4F2F-BA4D-C5D15319FA49}" srcOrd="0" destOrd="0" presId="urn:microsoft.com/office/officeart/2008/layout/HorizontalMultiLevelHierarchy"/>
    <dgm:cxn modelId="{0B4E9AC4-8C53-4018-A3AF-11B27E643DF7}" type="presOf" srcId="{3296A55B-BC74-4F9A-9B25-A88717DC7A77}" destId="{59F5B168-582C-4D49-AD07-65599BC67373}" srcOrd="1" destOrd="0" presId="urn:microsoft.com/office/officeart/2008/layout/HorizontalMultiLevelHierarchy"/>
    <dgm:cxn modelId="{5D5D7809-9D1F-4907-9945-F500EE10A319}" type="presOf" srcId="{A51990F3-3AF3-42C0-9CF3-7B68C1A034B1}" destId="{BC779DFE-81CF-44AE-9C16-B1FAEFCAA762}" srcOrd="0" destOrd="0" presId="urn:microsoft.com/office/officeart/2008/layout/HorizontalMultiLevelHierarchy"/>
    <dgm:cxn modelId="{A5305A0B-7871-4B09-BF6C-44C27B1A7AD3}" type="presOf" srcId="{03191CCC-794B-414E-A6B4-6385028870AA}" destId="{444725B6-8F96-4AEF-8E57-B293EA5C6795}" srcOrd="0" destOrd="0" presId="urn:microsoft.com/office/officeart/2008/layout/HorizontalMultiLevelHierarchy"/>
    <dgm:cxn modelId="{05F3F25A-88D0-42FA-8AC2-E97F240A0D59}" type="presOf" srcId="{18982B4C-0614-41E0-AD37-D3E156688DDF}" destId="{DF9FBB0C-1720-4543-8D5A-DBB7AB829F66}" srcOrd="1" destOrd="0" presId="urn:microsoft.com/office/officeart/2008/layout/HorizontalMultiLevelHierarchy"/>
    <dgm:cxn modelId="{91F4368A-BB72-42C7-9E8D-8BECD2AACC42}" type="presOf" srcId="{6865E17F-6E05-4487-BEA5-0A858789EF4C}" destId="{1C118E01-E55C-45E0-B63D-BCBEB7A326A0}" srcOrd="0" destOrd="0" presId="urn:microsoft.com/office/officeart/2008/layout/HorizontalMultiLevelHierarchy"/>
    <dgm:cxn modelId="{0DCE1772-157C-4FD9-96EA-5620EB1D673E}" srcId="{067CAE94-FB13-4A27-8BD5-FEA31A75498C}" destId="{B3B4F585-B40F-44C2-9A3E-D5D3C44F2DE5}" srcOrd="0" destOrd="0" parTransId="{0EB38B4D-34C9-4D0F-9BC0-DD9C1661C14C}" sibTransId="{5BCDB231-18B9-42A1-B93C-CA47C584F2EA}"/>
    <dgm:cxn modelId="{9C313B07-CD8A-4D77-836F-41DADDA3798E}" type="presOf" srcId="{D1731B4C-4AD9-4446-9A82-3BDB179D262E}" destId="{4356B60F-A1D9-491D-84FC-73FB10169001}" srcOrd="0" destOrd="0" presId="urn:microsoft.com/office/officeart/2008/layout/HorizontalMultiLevelHierarchy"/>
    <dgm:cxn modelId="{EB7ECAD1-CB18-41FE-8DED-2DC2F5AF4D64}" srcId="{067CAE94-FB13-4A27-8BD5-FEA31A75498C}" destId="{79604CA8-CDB4-4A4E-96A3-BC92D23977A3}" srcOrd="1" destOrd="0" parTransId="{FCA7571A-43B0-4639-AB62-1119B8CA5A9E}" sibTransId="{9E6BB816-6D51-4611-845E-0B2709D82F58}"/>
    <dgm:cxn modelId="{77C51D8E-014D-43B6-BF2B-A55D0C1D9048}" srcId="{B3DFBDB5-DDF6-4B47-B242-C3EE57458107}" destId="{CCC452D3-BB74-4EC9-844B-F6DA1608F7E8}" srcOrd="1" destOrd="0" parTransId="{1D8F2A54-0E34-408F-91DA-942729A6C842}" sibTransId="{40381E96-232C-4D9A-AD33-E24A45C1D7BB}"/>
    <dgm:cxn modelId="{0B33AE96-E099-48F7-BCDC-2F3AEBF591BB}" type="presOf" srcId="{95546AA2-2B2E-498E-9F7B-E81D9A4ABE47}" destId="{D636E53D-2E10-4BE8-807C-7CAE8544ABC1}" srcOrd="1" destOrd="0" presId="urn:microsoft.com/office/officeart/2008/layout/HorizontalMultiLevelHierarchy"/>
    <dgm:cxn modelId="{E9C058E6-9838-4AA0-8F02-563779A4BBA8}" srcId="{1CD237BD-CCAE-4262-A06F-74FC8E61AA88}" destId="{26CA5D52-1049-4DE7-B709-A4468BA98561}" srcOrd="0" destOrd="0" parTransId="{18982B4C-0614-41E0-AD37-D3E156688DDF}" sibTransId="{A683A530-B74E-47BB-8AEF-96B99C53D315}"/>
    <dgm:cxn modelId="{875F3330-AAF0-4C4A-BCCA-27FF67146617}" type="presOf" srcId="{1D8F2A54-0E34-408F-91DA-942729A6C842}" destId="{013A5BBE-001B-49FD-B7C6-CD49A213F4EB}" srcOrd="0" destOrd="0" presId="urn:microsoft.com/office/officeart/2008/layout/HorizontalMultiLevelHierarchy"/>
    <dgm:cxn modelId="{834A905A-1D55-4052-AAC3-E2F5CB18ED5C}" srcId="{6865E17F-6E05-4487-BEA5-0A858789EF4C}" destId="{000E6F51-470C-4C31-BDAE-2DDC1883CE02}" srcOrd="1" destOrd="0" parTransId="{A51990F3-3AF3-42C0-9CF3-7B68C1A034B1}" sibTransId="{43D3BA98-35D7-47D8-98B0-82C28FAF3674}"/>
    <dgm:cxn modelId="{31B9ABC9-57E3-411E-9F4E-E5A4B8697875}" srcId="{65DAB5ED-2ED4-463C-B3FD-C2B6D67E80DD}" destId="{6865E17F-6E05-4487-BEA5-0A858789EF4C}" srcOrd="0" destOrd="0" parTransId="{8ABD27D3-8A00-493E-80A7-894891CE7048}" sibTransId="{F022CFDB-FFBC-4747-9927-1726CB227EB8}"/>
    <dgm:cxn modelId="{D8C554B0-CE05-42C3-B914-467304DB4DF9}" type="presOf" srcId="{8ABD27D3-8A00-493E-80A7-894891CE7048}" destId="{E44DDA38-1545-41A7-B4BA-3FE9676F2BAA}" srcOrd="0" destOrd="0" presId="urn:microsoft.com/office/officeart/2008/layout/HorizontalMultiLevelHierarchy"/>
    <dgm:cxn modelId="{4391AD1B-ABAB-4062-AA01-8531E3DA870D}" type="presOf" srcId="{D0532EA5-10A5-4753-91AE-93E2B8CB7757}" destId="{B7D8BC68-6F53-485D-B149-5D69A91C340E}" srcOrd="0" destOrd="0" presId="urn:microsoft.com/office/officeart/2008/layout/HorizontalMultiLevelHierarchy"/>
    <dgm:cxn modelId="{01A63D22-D8B9-4723-A179-FF29151FCACE}" type="presOf" srcId="{8ABD27D3-8A00-493E-80A7-894891CE7048}" destId="{E0140301-9E50-4AD0-8E9E-F2D442F10677}" srcOrd="1" destOrd="0" presId="urn:microsoft.com/office/officeart/2008/layout/HorizontalMultiLevelHierarchy"/>
    <dgm:cxn modelId="{7EFAF08B-5B18-4255-B1A2-C0A5AA0C1E84}" srcId="{4DB5DCF1-2316-4166-8432-24B5D7C6D38C}" destId="{9E785A9E-AC79-4BE1-A412-68DAE66D0AA8}" srcOrd="0" destOrd="0" parTransId="{D1731B4C-4AD9-4446-9A82-3BDB179D262E}" sibTransId="{D91EFC0C-DD92-41FF-BB08-DC333C708A26}"/>
    <dgm:cxn modelId="{D76A5D82-DD44-4CD6-ACA6-C2846DE35DD3}" type="presOf" srcId="{D1731B4C-4AD9-4446-9A82-3BDB179D262E}" destId="{2AECBA0E-9F4E-47C8-84BE-9CA506BCBAA1}" srcOrd="1" destOrd="0" presId="urn:microsoft.com/office/officeart/2008/layout/HorizontalMultiLevelHierarchy"/>
    <dgm:cxn modelId="{62F486E9-E159-45BB-B591-88DE94327F7D}" type="presOf" srcId="{D0532EA5-10A5-4753-91AE-93E2B8CB7757}" destId="{6E51CC84-9E3B-4A1B-B24E-2FAAACF5E234}" srcOrd="1" destOrd="0" presId="urn:microsoft.com/office/officeart/2008/layout/HorizontalMultiLevelHierarchy"/>
    <dgm:cxn modelId="{7FC9D47B-C512-4750-80A3-CF76FF53175C}" srcId="{2FF5FFDD-02E6-4B67-9363-A5A42FC1102F}" destId="{65DAB5ED-2ED4-463C-B3FD-C2B6D67E80DD}" srcOrd="1" destOrd="0" parTransId="{FFCC8383-C81C-4449-8730-00EF54693D5C}" sibTransId="{28E42441-83A3-402A-A971-93818D7AFAFF}"/>
    <dgm:cxn modelId="{F0A9D3CB-FC8A-47E6-993C-3478DEDBF1B2}" type="presOf" srcId="{1CD237BD-CCAE-4262-A06F-74FC8E61AA88}" destId="{3A60843E-74B3-4D51-9A24-84C9322AE9F3}" srcOrd="0" destOrd="0" presId="urn:microsoft.com/office/officeart/2008/layout/HorizontalMultiLevelHierarchy"/>
    <dgm:cxn modelId="{C351D340-916F-422F-BE38-5EFF2ED0D2B9}" srcId="{C4518DF9-8D0E-4EDA-AFAD-934727799BA8}" destId="{704E6DE6-BE75-409A-ACFA-17F5D0FF6C52}" srcOrd="0" destOrd="0" parTransId="{D88416ED-458B-4492-8D47-8BEA28BAE85B}" sibTransId="{84D3BDE9-E6A7-49BF-BC1E-29BC819D6E2B}"/>
    <dgm:cxn modelId="{BF5AD20F-B410-4EEF-A45A-585DAD1B82C2}" type="presOf" srcId="{F73C876B-FC96-4EE5-A30F-3549905A0F1D}" destId="{1F9E16D9-B15A-47BA-A38E-831D597056C0}" srcOrd="0" destOrd="0" presId="urn:microsoft.com/office/officeart/2008/layout/HorizontalMultiLevelHierarchy"/>
    <dgm:cxn modelId="{E6D1102A-85FC-4D07-A9B9-26C72F148CA4}" type="presOf" srcId="{FFCC8383-C81C-4449-8730-00EF54693D5C}" destId="{FE6A2D61-EE0C-4D8C-8C81-B01B5AD949FA}" srcOrd="1" destOrd="0" presId="urn:microsoft.com/office/officeart/2008/layout/HorizontalMultiLevelHierarchy"/>
    <dgm:cxn modelId="{DFF0AD4C-5C63-426F-9AC0-9FA36F6CDBA0}" type="presOf" srcId="{1972C540-EF6F-4BE8-86BA-EB1C954B827C}" destId="{950C5B93-E097-4999-A5C8-36002845B3F0}" srcOrd="0" destOrd="0" presId="urn:microsoft.com/office/officeart/2008/layout/HorizontalMultiLevelHierarchy"/>
    <dgm:cxn modelId="{C99F83B1-4768-48DD-BCB2-49EEDDA3EB6B}" type="presOf" srcId="{803FF05B-28EC-402F-8F98-AE2ACD2FF328}" destId="{3D45516A-61C1-4387-BC7A-F027F753B60C}" srcOrd="0" destOrd="0" presId="urn:microsoft.com/office/officeart/2008/layout/HorizontalMultiLevelHierarchy"/>
    <dgm:cxn modelId="{F8DB3844-7322-4655-8DF8-43DF9736E8B8}" type="presOf" srcId="{FE5EB0F6-9CBB-474A-9F92-D0EFDD41DB5D}" destId="{38775898-27CD-4770-8B82-92B2A7CAC9EA}" srcOrd="1" destOrd="0" presId="urn:microsoft.com/office/officeart/2008/layout/HorizontalMultiLevelHierarchy"/>
    <dgm:cxn modelId="{3437BC81-1E65-42C4-8127-6790168E0BAB}" type="presOf" srcId="{06E2DF11-8ADA-4E92-ADB2-B774F9CFBDE8}" destId="{AE14E24C-7A95-427C-8279-99CB50BA1024}" srcOrd="1" destOrd="0" presId="urn:microsoft.com/office/officeart/2008/layout/HorizontalMultiLevelHierarchy"/>
    <dgm:cxn modelId="{A9181B24-49D9-49A9-B86B-A077B708B60C}" type="presOf" srcId="{4E074C7C-28AA-49CB-B002-569B7EBF9149}" destId="{2DF6AF7D-5684-4DE0-9590-81FA4749A6F9}" srcOrd="0" destOrd="0" presId="urn:microsoft.com/office/officeart/2008/layout/HorizontalMultiLevelHierarchy"/>
    <dgm:cxn modelId="{75E7A2ED-D98C-47BE-AC5C-BC516797B6E7}" srcId="{2FF5FFDD-02E6-4B67-9363-A5A42FC1102F}" destId="{067CAE94-FB13-4A27-8BD5-FEA31A75498C}" srcOrd="0" destOrd="0" parTransId="{1972C540-EF6F-4BE8-86BA-EB1C954B827C}" sibTransId="{ABB2DBCA-03A0-4127-9B51-515FD86D9871}"/>
    <dgm:cxn modelId="{1B6FD167-77B0-4C1F-9080-7E68368E8280}" type="presOf" srcId="{AF6B42CA-981F-44EF-8AAF-8D1E0F99E7E3}" destId="{CD881A73-36C4-4A36-A7BB-80B190B4C118}" srcOrd="0" destOrd="0" presId="urn:microsoft.com/office/officeart/2008/layout/HorizontalMultiLevelHierarchy"/>
    <dgm:cxn modelId="{76196B70-A1F4-40CD-80C2-A72CE93CFA19}" type="presOf" srcId="{D88416ED-458B-4492-8D47-8BEA28BAE85B}" destId="{C946C870-5EE6-47C0-AEDE-BAD9C9EE0B50}" srcOrd="0" destOrd="0" presId="urn:microsoft.com/office/officeart/2008/layout/HorizontalMultiLevelHierarchy"/>
    <dgm:cxn modelId="{15969087-0576-4B9E-8347-204787C0CBE6}" srcId="{CCC452D3-BB74-4EC9-844B-F6DA1608F7E8}" destId="{4DB5DCF1-2316-4166-8432-24B5D7C6D38C}" srcOrd="0" destOrd="0" parTransId="{4403582A-58C3-4405-95B0-7BE91EF6DC24}" sibTransId="{A25E9614-D5E9-4CBE-AD62-5A3C244C8596}"/>
    <dgm:cxn modelId="{C97973B6-1EBF-4F2F-8AB2-DE087E282CF6}" type="presOf" srcId="{18982B4C-0614-41E0-AD37-D3E156688DDF}" destId="{A2204E94-31B4-4607-AEED-C05012C63A37}" srcOrd="0" destOrd="0" presId="urn:microsoft.com/office/officeart/2008/layout/HorizontalMultiLevelHierarchy"/>
    <dgm:cxn modelId="{2F02FC4B-EA60-4E40-B1D2-A4E7AD1BDCE3}" srcId="{000E6F51-470C-4C31-BDAE-2DDC1883CE02}" destId="{7C391D2B-484E-4604-A024-15B93AA4B37D}" srcOrd="1" destOrd="0" parTransId="{4E074C7C-28AA-49CB-B002-569B7EBF9149}" sibTransId="{7E6CCA46-FF17-4434-970F-4CCB95788FAA}"/>
    <dgm:cxn modelId="{13D16454-2F41-4CAD-BB44-6BDC0050E133}" srcId="{2FF5FFDD-02E6-4B67-9363-A5A42FC1102F}" destId="{C4518DF9-8D0E-4EDA-AFAD-934727799BA8}" srcOrd="2" destOrd="0" parTransId="{D0532EA5-10A5-4753-91AE-93E2B8CB7757}" sibTransId="{5FC56A73-88ED-4AB2-A74A-F5C1C32FB5AA}"/>
    <dgm:cxn modelId="{852AD60F-A646-42B7-A0E0-F57B5E334634}" srcId="{6865E17F-6E05-4487-BEA5-0A858789EF4C}" destId="{B7C17CCF-3795-4F8E-8585-361814F4F94B}" srcOrd="0" destOrd="0" parTransId="{F23AAFC9-7E23-4FC7-A53F-569D77D43613}" sibTransId="{FA7E58C2-8C99-42FF-B23E-98FD848A67E7}"/>
    <dgm:cxn modelId="{F73B815A-10BD-4DCE-A0B7-1335EB07C123}" srcId="{B3DFBDB5-DDF6-4B47-B242-C3EE57458107}" destId="{AF6B42CA-981F-44EF-8AAF-8D1E0F99E7E3}" srcOrd="0" destOrd="0" parTransId="{06E2DF11-8ADA-4E92-ADB2-B774F9CFBDE8}" sibTransId="{A26F9380-B868-486B-9166-9B00E5433E44}"/>
    <dgm:cxn modelId="{0BAD2E52-E470-4BE4-9E38-056E94B0F19C}" type="presOf" srcId="{CCC452D3-BB74-4EC9-844B-F6DA1608F7E8}" destId="{2C294EDD-F944-4676-B8A1-7A3CC7BAD1AE}" srcOrd="0" destOrd="0" presId="urn:microsoft.com/office/officeart/2008/layout/HorizontalMultiLevelHierarchy"/>
    <dgm:cxn modelId="{E68E796F-90FE-4071-AFF8-2D98A75435F3}" type="presOf" srcId="{704E6DE6-BE75-409A-ACFA-17F5D0FF6C52}" destId="{11968E2F-135A-48ED-BBDB-7282A2628BC0}" srcOrd="0" destOrd="0" presId="urn:microsoft.com/office/officeart/2008/layout/HorizontalMultiLevelHierarchy"/>
    <dgm:cxn modelId="{8921392C-5965-42B8-9B6D-5C22F49C02D2}" type="presOf" srcId="{FE5EB0F6-9CBB-474A-9F92-D0EFDD41DB5D}" destId="{11F1AC9C-1AF9-4F95-8D1B-98D26A886E9D}" srcOrd="0" destOrd="0" presId="urn:microsoft.com/office/officeart/2008/layout/HorizontalMultiLevelHierarchy"/>
    <dgm:cxn modelId="{B390C95D-577A-4627-B434-0D840C7DED10}" type="presOf" srcId="{23C777FD-17BB-4001-B4BB-C82AEB9B1A37}" destId="{6AE59D0A-90AE-4C06-B709-97C7A739DFF4}" srcOrd="0" destOrd="0" presId="urn:microsoft.com/office/officeart/2008/layout/HorizontalMultiLevelHierarchy"/>
    <dgm:cxn modelId="{A91092ED-F96F-4734-ADC4-BF99BF22E542}" type="presOf" srcId="{FCCCCA38-F2EF-4F05-BD90-6F98ADBE7B0D}" destId="{5B68E7D9-8E93-4158-A0EE-4CEF4C76620D}" srcOrd="0" destOrd="0" presId="urn:microsoft.com/office/officeart/2008/layout/HorizontalMultiLevelHierarchy"/>
    <dgm:cxn modelId="{0B6F25A9-C2E1-4E6D-B020-63E1335B5215}" type="presOf" srcId="{A81F7929-FF70-4492-82A1-0CB11CC193C9}" destId="{9AB02573-D655-4816-ACC5-8A9AB39DFD16}" srcOrd="1" destOrd="0" presId="urn:microsoft.com/office/officeart/2008/layout/HorizontalMultiLevelHierarchy"/>
    <dgm:cxn modelId="{0D77073A-7CCB-4C57-8BD8-93AEE0C082CA}" type="presOf" srcId="{199771F1-C1CB-4313-9A09-0A42A2EB50E6}" destId="{8E4D7CB2-FEEE-4C83-A137-763142ADB1E4}" srcOrd="0" destOrd="0" presId="urn:microsoft.com/office/officeart/2008/layout/HorizontalMultiLevelHierarchy"/>
    <dgm:cxn modelId="{CE2AAF1E-A162-46DE-9EA6-13272FC2CE64}" type="presOf" srcId="{9E785A9E-AC79-4BE1-A412-68DAE66D0AA8}" destId="{81C66BFF-B3C1-4D8E-9ED7-3A858CC86D3F}" srcOrd="0" destOrd="0" presId="urn:microsoft.com/office/officeart/2008/layout/HorizontalMultiLevelHierarchy"/>
    <dgm:cxn modelId="{9E51E590-EFCA-4245-A860-4A076AFDF9EE}" srcId="{1CD237BD-CCAE-4262-A06F-74FC8E61AA88}" destId="{28831DF3-EEE5-49C2-BC6A-2071D5900C47}" srcOrd="1" destOrd="0" parTransId="{FCCCCA38-F2EF-4F05-BD90-6F98ADBE7B0D}" sibTransId="{8285CA87-4941-4BF1-BEC1-B18D902F6C41}"/>
    <dgm:cxn modelId="{06021759-EF24-4F0E-837B-01DB49E0BF5A}" srcId="{70B64562-97BD-4138-9FD2-435FEB11D5C5}" destId="{50D5B02D-69A8-4A6B-974C-C73B73DDCFA4}" srcOrd="0" destOrd="0" parTransId="{A6917CFB-D85B-4067-9301-977D8202F5AE}" sibTransId="{42F41188-0FA3-4F83-82AC-D9482FC15D23}"/>
    <dgm:cxn modelId="{15BEA9A4-732B-4163-ABA6-842CF0EAAA44}" type="presOf" srcId="{37721A23-13C1-4A9C-87FB-E39A965A1361}" destId="{7CAEDEEB-B945-486C-A424-97396BBB4BC3}" srcOrd="1" destOrd="0" presId="urn:microsoft.com/office/officeart/2008/layout/HorizontalMultiLevelHierarchy"/>
    <dgm:cxn modelId="{55BF1BAB-6BBB-4A11-B9D9-EFCBCF7E427B}" srcId="{CCC452D3-BB74-4EC9-844B-F6DA1608F7E8}" destId="{70B64562-97BD-4138-9FD2-435FEB11D5C5}" srcOrd="1" destOrd="0" parTransId="{A81F7929-FF70-4492-82A1-0CB11CC193C9}" sibTransId="{8E8C6D69-B23E-42A8-A88E-9570BB94E290}"/>
    <dgm:cxn modelId="{E043A680-C340-444A-9367-33AD9C255200}" type="presOf" srcId="{E869D8FE-B48D-493D-8B9F-AA6E0AFE0987}" destId="{6E88F204-CF7E-441C-9C05-7DC2226AEF54}" srcOrd="0" destOrd="0" presId="urn:microsoft.com/office/officeart/2008/layout/HorizontalMultiLevelHierarchy"/>
    <dgm:cxn modelId="{0B5C1CEC-3709-4F9F-9599-3CE20B0653BB}" type="presOf" srcId="{E869D8FE-B48D-493D-8B9F-AA6E0AFE0987}" destId="{24BECE13-7D44-45D7-BFDB-FCBD0E178B0A}" srcOrd="1" destOrd="0" presId="urn:microsoft.com/office/officeart/2008/layout/HorizontalMultiLevelHierarchy"/>
    <dgm:cxn modelId="{24006A42-2209-460D-BA1D-B87FE294D66C}" type="presOf" srcId="{70B64562-97BD-4138-9FD2-435FEB11D5C5}" destId="{082B8BD9-5D74-4E45-B1CF-B31AABBBF11B}" srcOrd="0" destOrd="0" presId="urn:microsoft.com/office/officeart/2008/layout/HorizontalMultiLevelHierarchy"/>
    <dgm:cxn modelId="{4D2BCF65-A465-455E-AB85-51A5CBA74925}" type="presOf" srcId="{A51990F3-3AF3-42C0-9CF3-7B68C1A034B1}" destId="{67183BBC-9943-4D74-9FD2-D5072E0EF178}" srcOrd="1" destOrd="0" presId="urn:microsoft.com/office/officeart/2008/layout/HorizontalMultiLevelHierarchy"/>
    <dgm:cxn modelId="{17B0221B-ED29-467C-ACC0-EED8CAE87980}" srcId="{F73C876B-FC96-4EE5-A30F-3549905A0F1D}" destId="{23C777FD-17BB-4001-B4BB-C82AEB9B1A37}" srcOrd="0" destOrd="0" parTransId="{C3D79975-BACF-4311-936C-2996B79493BC}" sibTransId="{03DE5300-3CC6-4F1E-8D5F-4A5B9C52DC11}"/>
    <dgm:cxn modelId="{14C0BF7E-EFC7-4602-BEDA-F8B5B1E58BCD}" type="presOf" srcId="{F23AAFC9-7E23-4FC7-A53F-569D77D43613}" destId="{A257DDB0-C987-4264-8E13-9E643023867A}" srcOrd="1" destOrd="0" presId="urn:microsoft.com/office/officeart/2008/layout/HorizontalMultiLevelHierarchy"/>
    <dgm:cxn modelId="{D1F2F3A2-7417-4FD1-B44B-28BFAA00B5D8}" srcId="{803FF05B-28EC-402F-8F98-AE2ACD2FF328}" destId="{F73C876B-FC96-4EE5-A30F-3549905A0F1D}" srcOrd="0" destOrd="0" parTransId="{60A4D5F0-19C9-4D31-9FE4-94A8B524382F}" sibTransId="{9F1ACF19-993F-4311-A957-4D382F344A91}"/>
    <dgm:cxn modelId="{43F59044-6B19-4DED-9D5D-729BBDBD16F9}" type="presOf" srcId="{0EB38B4D-34C9-4D0F-9BC0-DD9C1661C14C}" destId="{A57F5A7F-6BAF-43FC-A327-06C8B15E34BF}" srcOrd="0" destOrd="0" presId="urn:microsoft.com/office/officeart/2008/layout/HorizontalMultiLevelHierarchy"/>
    <dgm:cxn modelId="{EEABD0AF-9DA2-43D5-977C-655A8DEBAE6B}" srcId="{000E6F51-470C-4C31-BDAE-2DDC1883CE02}" destId="{EA362123-0776-40DD-9C9E-08C44C5A8C39}" srcOrd="0" destOrd="0" parTransId="{95546AA2-2B2E-498E-9F7B-E81D9A4ABE47}" sibTransId="{C4CF0B2A-EA83-4248-A238-C8D29EE54870}"/>
    <dgm:cxn modelId="{3A08DDAF-E8FF-4E50-AC92-BB7ECBAB35A2}" type="presOf" srcId="{2FF5FFDD-02E6-4B67-9363-A5A42FC1102F}" destId="{119505EB-6E0E-429E-AAF2-E901AA9DE25C}" srcOrd="0" destOrd="0" presId="urn:microsoft.com/office/officeart/2008/layout/HorizontalMultiLevelHierarchy"/>
    <dgm:cxn modelId="{6A5A4EC2-ED5C-4812-860D-2642FD3E5CA1}" type="presOf" srcId="{0873D20F-2EB2-47DF-8824-36CFBEFC31AF}" destId="{1EA41C01-A03F-4305-8B79-35AE35B5F82D}" srcOrd="1" destOrd="0" presId="urn:microsoft.com/office/officeart/2008/layout/HorizontalMultiLevelHierarchy"/>
    <dgm:cxn modelId="{224A33C0-7963-452D-B380-E740F2BB517D}" type="presOf" srcId="{4403582A-58C3-4405-95B0-7BE91EF6DC24}" destId="{6BA2C985-7E58-470F-89EF-FDE9C63DF2DF}" srcOrd="1" destOrd="0" presId="urn:microsoft.com/office/officeart/2008/layout/HorizontalMultiLevelHierarchy"/>
    <dgm:cxn modelId="{CA23F5AD-8CEA-4E0D-B1C4-2790EF642102}" type="presOf" srcId="{1972C540-EF6F-4BE8-86BA-EB1C954B827C}" destId="{A9E63733-FC3F-45C8-BD80-E0E7C97921D7}" srcOrd="1" destOrd="0" presId="urn:microsoft.com/office/officeart/2008/layout/HorizontalMultiLevelHierarchy"/>
    <dgm:cxn modelId="{F4ADEF27-4D03-4EBF-97BE-95067FF34D8D}" type="presOf" srcId="{79604CA8-CDB4-4A4E-96A3-BC92D23977A3}" destId="{20F9129D-0F58-4891-9FFB-4E689F115229}" srcOrd="0" destOrd="0" presId="urn:microsoft.com/office/officeart/2008/layout/HorizontalMultiLevelHierarchy"/>
    <dgm:cxn modelId="{944A26F3-2DB8-4E65-82C3-0BB62BEFBA72}" type="presOf" srcId="{4E074C7C-28AA-49CB-B002-569B7EBF9149}" destId="{A66288AC-E22F-4CA2-B4C7-5D58E4EB320B}" srcOrd="1" destOrd="0" presId="urn:microsoft.com/office/officeart/2008/layout/HorizontalMultiLevelHierarchy"/>
    <dgm:cxn modelId="{0E7305AE-C9E5-42F9-A2FA-108327B44259}" type="presOf" srcId="{0EB38B4D-34C9-4D0F-9BC0-DD9C1661C14C}" destId="{10D3EA6D-4818-42EA-8019-9C7B0E9257C1}" srcOrd="1" destOrd="0" presId="urn:microsoft.com/office/officeart/2008/layout/HorizontalMultiLevelHierarchy"/>
    <dgm:cxn modelId="{DBBF68EF-8240-4CD3-BFFC-593CCA4B540B}" type="presOf" srcId="{D88416ED-458B-4492-8D47-8BEA28BAE85B}" destId="{E6FE6D6D-40E1-4FFA-AF56-92374A553FB6}" srcOrd="1" destOrd="0" presId="urn:microsoft.com/office/officeart/2008/layout/HorizontalMultiLevelHierarchy"/>
    <dgm:cxn modelId="{7313E4CB-563B-45FE-A82F-C228BB22ED37}" srcId="{AF6B42CA-981F-44EF-8AAF-8D1E0F99E7E3}" destId="{1AF5AD02-8804-4366-8579-90E3DB2736BE}" srcOrd="0" destOrd="0" parTransId="{3296A55B-BC74-4F9A-9B25-A88717DC7A77}" sibTransId="{4A41B1DF-C968-42E5-AD17-5FC233B7170B}"/>
    <dgm:cxn modelId="{0FE17F47-8455-4898-9F0C-6649A03361DC}" type="presOf" srcId="{0873D20F-2EB2-47DF-8824-36CFBEFC31AF}" destId="{509A8306-464D-4D0A-870C-9EA478DE6888}" srcOrd="0" destOrd="0" presId="urn:microsoft.com/office/officeart/2008/layout/HorizontalMultiLevelHierarchy"/>
    <dgm:cxn modelId="{3F856CB2-EFC3-42BD-9A6A-EA5A5456603F}" type="presOf" srcId="{1AF5AD02-8804-4366-8579-90E3DB2736BE}" destId="{A00B0945-CBB3-41A0-98B9-AD46007230BD}" srcOrd="0" destOrd="0" presId="urn:microsoft.com/office/officeart/2008/layout/HorizontalMultiLevelHierarchy"/>
    <dgm:cxn modelId="{C80C786D-DEA2-4713-89E3-20D59EB95819}" type="presOf" srcId="{EA362123-0776-40DD-9C9E-08C44C5A8C39}" destId="{ADFE1BF0-1DFA-4C67-AD22-4F95E9A12B8A}" srcOrd="0" destOrd="0" presId="urn:microsoft.com/office/officeart/2008/layout/HorizontalMultiLevelHierarchy"/>
    <dgm:cxn modelId="{8B6A9C11-DF5F-44FC-83BD-ED60199BAF91}" type="presOf" srcId="{3296A55B-BC74-4F9A-9B25-A88717DC7A77}" destId="{CB680583-F10E-4B44-8281-40C8B53534B2}" srcOrd="0" destOrd="0" presId="urn:microsoft.com/office/officeart/2008/layout/HorizontalMultiLevelHierarchy"/>
    <dgm:cxn modelId="{138AF73C-BDB1-4103-B9CD-C948BB172DED}" type="presOf" srcId="{FCA7571A-43B0-4639-AB62-1119B8CA5A9E}" destId="{D7E62ABF-11C0-4E57-B2C6-6E78246D2506}" srcOrd="1" destOrd="0" presId="urn:microsoft.com/office/officeart/2008/layout/HorizontalMultiLevelHierarchy"/>
    <dgm:cxn modelId="{248F6CC5-8271-4CB5-9CC2-F02028A319E6}" srcId="{96A18569-2886-45B2-831B-7A59992CEA45}" destId="{2FF5FFDD-02E6-4B67-9363-A5A42FC1102F}" srcOrd="0" destOrd="0" parTransId="{F39EAF33-5375-4B62-8B7C-DA785ACBFC2F}" sibTransId="{9EA74543-E380-4E07-907A-03243F23C0C3}"/>
    <dgm:cxn modelId="{C96E1BA8-50CF-453F-8BB3-B9CBDF5FF591}" type="presOf" srcId="{50D5B02D-69A8-4A6B-974C-C73B73DDCFA4}" destId="{B96647A2-9A1A-47D9-8977-6A90EAEF3094}" srcOrd="0" destOrd="0" presId="urn:microsoft.com/office/officeart/2008/layout/HorizontalMultiLevelHierarchy"/>
    <dgm:cxn modelId="{95A02500-3084-46B3-889E-1F9D3A748E09}" type="presOf" srcId="{37721A23-13C1-4A9C-87FB-E39A965A1361}" destId="{5B1F69EA-3B6C-4C5B-B776-09296B09249B}" srcOrd="0" destOrd="0" presId="urn:microsoft.com/office/officeart/2008/layout/HorizontalMultiLevelHierarchy"/>
    <dgm:cxn modelId="{76DAA1D6-7058-4601-A2CE-E0198EA025E0}" srcId="{B3B4F585-B40F-44C2-9A3E-D5D3C44F2DE5}" destId="{A5682FCC-2605-49F3-A463-EEF7E15023EB}" srcOrd="1" destOrd="0" parTransId="{199771F1-C1CB-4313-9A09-0A42A2EB50E6}" sibTransId="{C0097E83-13C6-49EE-90F9-C516D2863243}"/>
    <dgm:cxn modelId="{465E740A-0BAD-4331-ADE1-AF502BAB315A}" type="presOf" srcId="{1D8F2A54-0E34-408F-91DA-942729A6C842}" destId="{8739D265-98FA-4675-98D0-96A4D1F55D7B}" srcOrd="1" destOrd="0" presId="urn:microsoft.com/office/officeart/2008/layout/HorizontalMultiLevelHierarchy"/>
    <dgm:cxn modelId="{A51D8A3F-99C6-40A3-8FA8-2B2331D0C559}" type="presOf" srcId="{28831DF3-EEE5-49C2-BC6A-2071D5900C47}" destId="{BFD83B25-CD12-4B22-8BD3-1AFA10925559}" srcOrd="0" destOrd="0" presId="urn:microsoft.com/office/officeart/2008/layout/HorizontalMultiLevelHierarchy"/>
    <dgm:cxn modelId="{3D817CF8-4AA3-4A95-8775-9D8CEC57B4EB}" type="presOf" srcId="{26CA5D52-1049-4DE7-B709-A4468BA98561}" destId="{2AD019BA-CA4B-46AF-AA5D-C49A259C319D}" srcOrd="0" destOrd="0" presId="urn:microsoft.com/office/officeart/2008/layout/HorizontalMultiLevelHierarchy"/>
    <dgm:cxn modelId="{6F96DDED-D1A2-4C2E-8C6B-E56A9ABAF1BB}" type="presOf" srcId="{7C9C4955-ED06-4D14-8252-6FB95DE091F6}" destId="{FB0D650C-95E8-4BE1-8CCA-F4FEADE41815}" srcOrd="0" destOrd="0" presId="urn:microsoft.com/office/officeart/2008/layout/HorizontalMultiLevelHierarchy"/>
    <dgm:cxn modelId="{4EFF402D-7489-47F1-9EEB-A98223BFA9FD}" type="presOf" srcId="{FCA7571A-43B0-4639-AB62-1119B8CA5A9E}" destId="{4513B7BD-AADC-4AF1-8928-775E353BBE60}" srcOrd="0" destOrd="0" presId="urn:microsoft.com/office/officeart/2008/layout/HorizontalMultiLevelHierarchy"/>
    <dgm:cxn modelId="{7C61835D-DFD2-4683-856F-FA3333049A28}" type="presOf" srcId="{A81F7929-FF70-4492-82A1-0CB11CC193C9}" destId="{BBF6EB3A-E091-428B-ABDC-A2250203180A}" srcOrd="0" destOrd="0" presId="urn:microsoft.com/office/officeart/2008/layout/HorizontalMultiLevelHierarchy"/>
    <dgm:cxn modelId="{4E5109AB-9F16-4329-8628-D910C09B9317}" type="presOf" srcId="{A6917CFB-D85B-4067-9301-977D8202F5AE}" destId="{CB9667AD-2185-4224-A0E3-607C89E7EDFF}" srcOrd="0" destOrd="0" presId="urn:microsoft.com/office/officeart/2008/layout/HorizontalMultiLevelHierarchy"/>
    <dgm:cxn modelId="{7B3F61F6-2DF5-4510-BE6C-103413A60A84}" type="presOf" srcId="{C3D79975-BACF-4311-936C-2996B79493BC}" destId="{D4A871CB-A31A-4114-B923-506457A6A1FB}" srcOrd="0" destOrd="0" presId="urn:microsoft.com/office/officeart/2008/layout/HorizontalMultiLevelHierarchy"/>
    <dgm:cxn modelId="{216D622F-B31E-4908-AA87-7F09F8B60504}" type="presOf" srcId="{E1C63F75-89DB-494A-9D7E-784CF9C80B4A}" destId="{021F1CB1-445A-4638-A4AF-B98801D8EBDA}" srcOrd="1" destOrd="0" presId="urn:microsoft.com/office/officeart/2008/layout/HorizontalMultiLevelHierarchy"/>
    <dgm:cxn modelId="{844D1869-59D9-4C3B-B3F0-A770FBFC5986}" type="presOf" srcId="{95546AA2-2B2E-498E-9F7B-E81D9A4ABE47}" destId="{B9EDF2E7-3E6C-4D28-9366-91EC4F375B59}" srcOrd="0" destOrd="0" presId="urn:microsoft.com/office/officeart/2008/layout/HorizontalMultiLevelHierarchy"/>
    <dgm:cxn modelId="{994667F8-51BE-4757-B9AB-27DAABD7E227}" type="presOf" srcId="{E1C63F75-89DB-494A-9D7E-784CF9C80B4A}" destId="{15A86EF0-01FA-4BAA-9345-9413F5B7F0D0}" srcOrd="0" destOrd="0" presId="urn:microsoft.com/office/officeart/2008/layout/HorizontalMultiLevelHierarchy"/>
    <dgm:cxn modelId="{68BF0992-A636-4B74-A1A5-7620472307D8}" type="presOf" srcId="{FCCCCA38-F2EF-4F05-BD90-6F98ADBE7B0D}" destId="{EDC69665-A62E-4A5D-891A-F978EF4D2B9A}" srcOrd="1" destOrd="0" presId="urn:microsoft.com/office/officeart/2008/layout/HorizontalMultiLevelHierarchy"/>
    <dgm:cxn modelId="{6F8A047F-C88C-42E7-9871-0221697011DC}" srcId="{79604CA8-CDB4-4A4E-96A3-BC92D23977A3}" destId="{1CD237BD-CCAE-4262-A06F-74FC8E61AA88}" srcOrd="0" destOrd="0" parTransId="{0873D20F-2EB2-47DF-8824-36CFBEFC31AF}" sibTransId="{A6F81A54-C4B4-48F1-9D02-464C3296B3F5}"/>
    <dgm:cxn modelId="{4AC163B6-7DC9-4F2D-8172-8FDCED710F8E}" type="presParOf" srcId="{4ACF6C40-AF31-40A3-852C-537D413AE24D}" destId="{638308DD-3D35-4B18-9129-56C0B9686812}" srcOrd="0" destOrd="0" presId="urn:microsoft.com/office/officeart/2008/layout/HorizontalMultiLevelHierarchy"/>
    <dgm:cxn modelId="{D07C6175-12FC-42DA-B77C-138BBBE0951A}" type="presParOf" srcId="{638308DD-3D35-4B18-9129-56C0B9686812}" destId="{119505EB-6E0E-429E-AAF2-E901AA9DE25C}" srcOrd="0" destOrd="0" presId="urn:microsoft.com/office/officeart/2008/layout/HorizontalMultiLevelHierarchy"/>
    <dgm:cxn modelId="{854F5399-9E23-48F3-8AA3-AB45AD483C86}" type="presParOf" srcId="{638308DD-3D35-4B18-9129-56C0B9686812}" destId="{0C9F9372-371C-4F37-BC10-154ECE7A1D0C}" srcOrd="1" destOrd="0" presId="urn:microsoft.com/office/officeart/2008/layout/HorizontalMultiLevelHierarchy"/>
    <dgm:cxn modelId="{043161EA-0B70-4188-A545-845CCBE38295}" type="presParOf" srcId="{0C9F9372-371C-4F37-BC10-154ECE7A1D0C}" destId="{950C5B93-E097-4999-A5C8-36002845B3F0}" srcOrd="0" destOrd="0" presId="urn:microsoft.com/office/officeart/2008/layout/HorizontalMultiLevelHierarchy"/>
    <dgm:cxn modelId="{2B8BC4E2-90C0-4551-A620-9CCE346D0E65}" type="presParOf" srcId="{950C5B93-E097-4999-A5C8-36002845B3F0}" destId="{A9E63733-FC3F-45C8-BD80-E0E7C97921D7}" srcOrd="0" destOrd="0" presId="urn:microsoft.com/office/officeart/2008/layout/HorizontalMultiLevelHierarchy"/>
    <dgm:cxn modelId="{0E8AB93F-DB08-4485-A1B9-8F0B16B14842}" type="presParOf" srcId="{0C9F9372-371C-4F37-BC10-154ECE7A1D0C}" destId="{F5EF0C6E-4247-4AD1-8B15-84DB71CC06F4}" srcOrd="1" destOrd="0" presId="urn:microsoft.com/office/officeart/2008/layout/HorizontalMultiLevelHierarchy"/>
    <dgm:cxn modelId="{AFEC56D2-086B-44C8-AF60-6E4595B9178A}" type="presParOf" srcId="{F5EF0C6E-4247-4AD1-8B15-84DB71CC06F4}" destId="{A7983E4D-2E4E-4E7B-B23E-E5591801904C}" srcOrd="0" destOrd="0" presId="urn:microsoft.com/office/officeart/2008/layout/HorizontalMultiLevelHierarchy"/>
    <dgm:cxn modelId="{08D68BA1-C82C-49FB-8E49-FACCCE350405}" type="presParOf" srcId="{F5EF0C6E-4247-4AD1-8B15-84DB71CC06F4}" destId="{DAAE6A40-ADC7-4E09-A98D-1DDBF5F68318}" srcOrd="1" destOrd="0" presId="urn:microsoft.com/office/officeart/2008/layout/HorizontalMultiLevelHierarchy"/>
    <dgm:cxn modelId="{70FD16FF-E323-4351-A8F5-D67EFB495666}" type="presParOf" srcId="{DAAE6A40-ADC7-4E09-A98D-1DDBF5F68318}" destId="{A57F5A7F-6BAF-43FC-A327-06C8B15E34BF}" srcOrd="0" destOrd="0" presId="urn:microsoft.com/office/officeart/2008/layout/HorizontalMultiLevelHierarchy"/>
    <dgm:cxn modelId="{46A7A46F-FAC5-4ADF-AB55-C3A3B9E4F29C}" type="presParOf" srcId="{A57F5A7F-6BAF-43FC-A327-06C8B15E34BF}" destId="{10D3EA6D-4818-42EA-8019-9C7B0E9257C1}" srcOrd="0" destOrd="0" presId="urn:microsoft.com/office/officeart/2008/layout/HorizontalMultiLevelHierarchy"/>
    <dgm:cxn modelId="{08865AD5-4597-41ED-A638-E09C9B35F75B}" type="presParOf" srcId="{DAAE6A40-ADC7-4E09-A98D-1DDBF5F68318}" destId="{BAB75410-2C15-4412-BBA9-271109FC0742}" srcOrd="1" destOrd="0" presId="urn:microsoft.com/office/officeart/2008/layout/HorizontalMultiLevelHierarchy"/>
    <dgm:cxn modelId="{4DF37DDF-E81C-408E-A10D-C182E1AC5179}" type="presParOf" srcId="{BAB75410-2C15-4412-BBA9-271109FC0742}" destId="{6825A5BF-34BC-45F1-816D-CF38E3A742AF}" srcOrd="0" destOrd="0" presId="urn:microsoft.com/office/officeart/2008/layout/HorizontalMultiLevelHierarchy"/>
    <dgm:cxn modelId="{EF43B837-3A7B-438B-8656-126C46F8D927}" type="presParOf" srcId="{BAB75410-2C15-4412-BBA9-271109FC0742}" destId="{45B9FB7F-C305-442C-A600-B6A926264F4A}" srcOrd="1" destOrd="0" presId="urn:microsoft.com/office/officeart/2008/layout/HorizontalMultiLevelHierarchy"/>
    <dgm:cxn modelId="{56B40E2B-91E2-410D-AC21-E160E060CED9}" type="presParOf" srcId="{45B9FB7F-C305-442C-A600-B6A926264F4A}" destId="{11F1AC9C-1AF9-4F95-8D1B-98D26A886E9D}" srcOrd="0" destOrd="0" presId="urn:microsoft.com/office/officeart/2008/layout/HorizontalMultiLevelHierarchy"/>
    <dgm:cxn modelId="{59179EFD-68FC-4158-AAC4-3F652E4511FD}" type="presParOf" srcId="{11F1AC9C-1AF9-4F95-8D1B-98D26A886E9D}" destId="{38775898-27CD-4770-8B82-92B2A7CAC9EA}" srcOrd="0" destOrd="0" presId="urn:microsoft.com/office/officeart/2008/layout/HorizontalMultiLevelHierarchy"/>
    <dgm:cxn modelId="{5822B048-0829-4413-BE9D-E80F695BF10F}" type="presParOf" srcId="{45B9FB7F-C305-442C-A600-B6A926264F4A}" destId="{2ED09E83-96E3-4004-B08E-A7D048C7921A}" srcOrd="1" destOrd="0" presId="urn:microsoft.com/office/officeart/2008/layout/HorizontalMultiLevelHierarchy"/>
    <dgm:cxn modelId="{EFD799C6-0737-4C16-A401-389949F2E10E}" type="presParOf" srcId="{2ED09E83-96E3-4004-B08E-A7D048C7921A}" destId="{FB0D650C-95E8-4BE1-8CCA-F4FEADE41815}" srcOrd="0" destOrd="0" presId="urn:microsoft.com/office/officeart/2008/layout/HorizontalMultiLevelHierarchy"/>
    <dgm:cxn modelId="{B93A3579-EA5B-4202-84FD-A239FC67CC47}" type="presParOf" srcId="{2ED09E83-96E3-4004-B08E-A7D048C7921A}" destId="{CE299A81-C48F-4E06-86E8-5892ED77C227}" srcOrd="1" destOrd="0" presId="urn:microsoft.com/office/officeart/2008/layout/HorizontalMultiLevelHierarchy"/>
    <dgm:cxn modelId="{3CF5310E-C356-4662-A54E-D52811C46C3E}" type="presParOf" srcId="{45B9FB7F-C305-442C-A600-B6A926264F4A}" destId="{8E4D7CB2-FEEE-4C83-A137-763142ADB1E4}" srcOrd="2" destOrd="0" presId="urn:microsoft.com/office/officeart/2008/layout/HorizontalMultiLevelHierarchy"/>
    <dgm:cxn modelId="{F4174E5A-3EC8-4DC7-8D5C-0382EAFB6D01}" type="presParOf" srcId="{8E4D7CB2-FEEE-4C83-A137-763142ADB1E4}" destId="{C5CAAFD2-BF55-4A02-B1B1-22CFC1FCCEA9}" srcOrd="0" destOrd="0" presId="urn:microsoft.com/office/officeart/2008/layout/HorizontalMultiLevelHierarchy"/>
    <dgm:cxn modelId="{59130E67-7FC1-42CD-B3F0-4FCA0E8A6487}" type="presParOf" srcId="{45B9FB7F-C305-442C-A600-B6A926264F4A}" destId="{80A7C701-A9BE-491E-BDAC-98DC7AFFEEB4}" srcOrd="3" destOrd="0" presId="urn:microsoft.com/office/officeart/2008/layout/HorizontalMultiLevelHierarchy"/>
    <dgm:cxn modelId="{C3F919BE-E2DA-443C-8F82-32CB4CA951FD}" type="presParOf" srcId="{80A7C701-A9BE-491E-BDAC-98DC7AFFEEB4}" destId="{71C05454-A639-4F2F-BA4D-C5D15319FA49}" srcOrd="0" destOrd="0" presId="urn:microsoft.com/office/officeart/2008/layout/HorizontalMultiLevelHierarchy"/>
    <dgm:cxn modelId="{12A25E8D-FB31-4D17-8397-FA6DB509F90A}" type="presParOf" srcId="{80A7C701-A9BE-491E-BDAC-98DC7AFFEEB4}" destId="{B733CBD2-CD84-45E7-BC38-B52525D63C5F}" srcOrd="1" destOrd="0" presId="urn:microsoft.com/office/officeart/2008/layout/HorizontalMultiLevelHierarchy"/>
    <dgm:cxn modelId="{1645D26D-DF8A-4E8F-A810-A1775676C630}" type="presParOf" srcId="{DAAE6A40-ADC7-4E09-A98D-1DDBF5F68318}" destId="{4513B7BD-AADC-4AF1-8928-775E353BBE60}" srcOrd="2" destOrd="0" presId="urn:microsoft.com/office/officeart/2008/layout/HorizontalMultiLevelHierarchy"/>
    <dgm:cxn modelId="{200A936B-2070-48FE-AF2D-96541E376096}" type="presParOf" srcId="{4513B7BD-AADC-4AF1-8928-775E353BBE60}" destId="{D7E62ABF-11C0-4E57-B2C6-6E78246D2506}" srcOrd="0" destOrd="0" presId="urn:microsoft.com/office/officeart/2008/layout/HorizontalMultiLevelHierarchy"/>
    <dgm:cxn modelId="{A7BBD657-0A99-4666-803A-19FC6DE20E88}" type="presParOf" srcId="{DAAE6A40-ADC7-4E09-A98D-1DDBF5F68318}" destId="{DDCD9369-8CCF-404D-9B9A-BFD8E2B5B708}" srcOrd="3" destOrd="0" presId="urn:microsoft.com/office/officeart/2008/layout/HorizontalMultiLevelHierarchy"/>
    <dgm:cxn modelId="{21664222-A532-4C02-ABB1-27A8AD3EF5EF}" type="presParOf" srcId="{DDCD9369-8CCF-404D-9B9A-BFD8E2B5B708}" destId="{20F9129D-0F58-4891-9FFB-4E689F115229}" srcOrd="0" destOrd="0" presId="urn:microsoft.com/office/officeart/2008/layout/HorizontalMultiLevelHierarchy"/>
    <dgm:cxn modelId="{CDCC04D3-48D8-4A8B-A003-065E36BC7548}" type="presParOf" srcId="{DDCD9369-8CCF-404D-9B9A-BFD8E2B5B708}" destId="{EE89E7DE-20C4-405A-A0FD-B165EF43C4DA}" srcOrd="1" destOrd="0" presId="urn:microsoft.com/office/officeart/2008/layout/HorizontalMultiLevelHierarchy"/>
    <dgm:cxn modelId="{8C47BB80-F35D-41A8-9F18-4C54031973D7}" type="presParOf" srcId="{EE89E7DE-20C4-405A-A0FD-B165EF43C4DA}" destId="{509A8306-464D-4D0A-870C-9EA478DE6888}" srcOrd="0" destOrd="0" presId="urn:microsoft.com/office/officeart/2008/layout/HorizontalMultiLevelHierarchy"/>
    <dgm:cxn modelId="{9FD0D98C-829A-4684-8678-4CC3379AF064}" type="presParOf" srcId="{509A8306-464D-4D0A-870C-9EA478DE6888}" destId="{1EA41C01-A03F-4305-8B79-35AE35B5F82D}" srcOrd="0" destOrd="0" presId="urn:microsoft.com/office/officeart/2008/layout/HorizontalMultiLevelHierarchy"/>
    <dgm:cxn modelId="{C42B3C9F-EDEA-498D-91C7-197DF94720DE}" type="presParOf" srcId="{EE89E7DE-20C4-405A-A0FD-B165EF43C4DA}" destId="{9A0D0A8E-6277-45F2-B4BA-2E23FE5CD484}" srcOrd="1" destOrd="0" presId="urn:microsoft.com/office/officeart/2008/layout/HorizontalMultiLevelHierarchy"/>
    <dgm:cxn modelId="{FA4CE8A5-819A-49D3-8A1B-54E201DBD493}" type="presParOf" srcId="{9A0D0A8E-6277-45F2-B4BA-2E23FE5CD484}" destId="{3A60843E-74B3-4D51-9A24-84C9322AE9F3}" srcOrd="0" destOrd="0" presId="urn:microsoft.com/office/officeart/2008/layout/HorizontalMultiLevelHierarchy"/>
    <dgm:cxn modelId="{0C012821-590F-4C81-92C1-46462147BA63}" type="presParOf" srcId="{9A0D0A8E-6277-45F2-B4BA-2E23FE5CD484}" destId="{B041D1B1-751A-443F-B91F-7F2387E11010}" srcOrd="1" destOrd="0" presId="urn:microsoft.com/office/officeart/2008/layout/HorizontalMultiLevelHierarchy"/>
    <dgm:cxn modelId="{EE2B8882-BFBA-44A6-BCE4-97BF6298CA13}" type="presParOf" srcId="{B041D1B1-751A-443F-B91F-7F2387E11010}" destId="{A2204E94-31B4-4607-AEED-C05012C63A37}" srcOrd="0" destOrd="0" presId="urn:microsoft.com/office/officeart/2008/layout/HorizontalMultiLevelHierarchy"/>
    <dgm:cxn modelId="{C8A3FE5B-242A-4FDA-9EBA-AB3EA320143F}" type="presParOf" srcId="{A2204E94-31B4-4607-AEED-C05012C63A37}" destId="{DF9FBB0C-1720-4543-8D5A-DBB7AB829F66}" srcOrd="0" destOrd="0" presId="urn:microsoft.com/office/officeart/2008/layout/HorizontalMultiLevelHierarchy"/>
    <dgm:cxn modelId="{F6066BB2-1FAF-4A63-B38E-02B197214A1B}" type="presParOf" srcId="{B041D1B1-751A-443F-B91F-7F2387E11010}" destId="{55A43B9A-E8CB-4D35-82CA-8E5B49A26C45}" srcOrd="1" destOrd="0" presId="urn:microsoft.com/office/officeart/2008/layout/HorizontalMultiLevelHierarchy"/>
    <dgm:cxn modelId="{2A5399D6-3CC3-4DBC-8255-55CB387DE63A}" type="presParOf" srcId="{55A43B9A-E8CB-4D35-82CA-8E5B49A26C45}" destId="{2AD019BA-CA4B-46AF-AA5D-C49A259C319D}" srcOrd="0" destOrd="0" presId="urn:microsoft.com/office/officeart/2008/layout/HorizontalMultiLevelHierarchy"/>
    <dgm:cxn modelId="{EC86E25C-BE09-4E62-9CAC-3DD6A8A418B0}" type="presParOf" srcId="{55A43B9A-E8CB-4D35-82CA-8E5B49A26C45}" destId="{F27D0158-999E-4E41-91E7-A4A2608C3845}" srcOrd="1" destOrd="0" presId="urn:microsoft.com/office/officeart/2008/layout/HorizontalMultiLevelHierarchy"/>
    <dgm:cxn modelId="{3363D958-9166-45C2-A997-4E8FAC72B71E}" type="presParOf" srcId="{B041D1B1-751A-443F-B91F-7F2387E11010}" destId="{5B68E7D9-8E93-4158-A0EE-4CEF4C76620D}" srcOrd="2" destOrd="0" presId="urn:microsoft.com/office/officeart/2008/layout/HorizontalMultiLevelHierarchy"/>
    <dgm:cxn modelId="{61D60BA3-C0B2-40B4-9E0A-CBCCDFB8F7CD}" type="presParOf" srcId="{5B68E7D9-8E93-4158-A0EE-4CEF4C76620D}" destId="{EDC69665-A62E-4A5D-891A-F978EF4D2B9A}" srcOrd="0" destOrd="0" presId="urn:microsoft.com/office/officeart/2008/layout/HorizontalMultiLevelHierarchy"/>
    <dgm:cxn modelId="{A52071DB-7EF2-4EA5-A35B-67775E381B71}" type="presParOf" srcId="{B041D1B1-751A-443F-B91F-7F2387E11010}" destId="{96D54245-8FA7-4A53-8A1D-1026725BC84D}" srcOrd="3" destOrd="0" presId="urn:microsoft.com/office/officeart/2008/layout/HorizontalMultiLevelHierarchy"/>
    <dgm:cxn modelId="{F1F122D1-7972-4620-9132-D057112ED2B5}" type="presParOf" srcId="{96D54245-8FA7-4A53-8A1D-1026725BC84D}" destId="{BFD83B25-CD12-4B22-8BD3-1AFA10925559}" srcOrd="0" destOrd="0" presId="urn:microsoft.com/office/officeart/2008/layout/HorizontalMultiLevelHierarchy"/>
    <dgm:cxn modelId="{12DD62F0-F8C8-4F1F-B8D4-6F18350797EB}" type="presParOf" srcId="{96D54245-8FA7-4A53-8A1D-1026725BC84D}" destId="{5CE29FBF-DE85-401C-AEC6-F140CB29EDE1}" srcOrd="1" destOrd="0" presId="urn:microsoft.com/office/officeart/2008/layout/HorizontalMultiLevelHierarchy"/>
    <dgm:cxn modelId="{D74B4732-A1EF-4439-87FD-8BC4B8E914F0}" type="presParOf" srcId="{0C9F9372-371C-4F37-BC10-154ECE7A1D0C}" destId="{8D0B3AED-DA09-4BA4-ABA6-E45CE117C4C9}" srcOrd="2" destOrd="0" presId="urn:microsoft.com/office/officeart/2008/layout/HorizontalMultiLevelHierarchy"/>
    <dgm:cxn modelId="{7CFD53E2-EC54-43B8-9751-50195C220119}" type="presParOf" srcId="{8D0B3AED-DA09-4BA4-ABA6-E45CE117C4C9}" destId="{FE6A2D61-EE0C-4D8C-8C81-B01B5AD949FA}" srcOrd="0" destOrd="0" presId="urn:microsoft.com/office/officeart/2008/layout/HorizontalMultiLevelHierarchy"/>
    <dgm:cxn modelId="{DDDC4CBA-65F6-4B99-9140-15319D053D2B}" type="presParOf" srcId="{0C9F9372-371C-4F37-BC10-154ECE7A1D0C}" destId="{3707805C-99B3-40CA-BA41-D6A87C70270D}" srcOrd="3" destOrd="0" presId="urn:microsoft.com/office/officeart/2008/layout/HorizontalMultiLevelHierarchy"/>
    <dgm:cxn modelId="{C68AFAE9-4A1E-4F66-B106-B9BD5446E031}" type="presParOf" srcId="{3707805C-99B3-40CA-BA41-D6A87C70270D}" destId="{7E377962-6F21-4958-9D8D-FCD80C88B38E}" srcOrd="0" destOrd="0" presId="urn:microsoft.com/office/officeart/2008/layout/HorizontalMultiLevelHierarchy"/>
    <dgm:cxn modelId="{635EF777-5641-47DB-AC36-A777862BBFA5}" type="presParOf" srcId="{3707805C-99B3-40CA-BA41-D6A87C70270D}" destId="{C2E9E189-AE00-45E3-8561-A1C05186FB6F}" srcOrd="1" destOrd="0" presId="urn:microsoft.com/office/officeart/2008/layout/HorizontalMultiLevelHierarchy"/>
    <dgm:cxn modelId="{6A283720-6D33-4D4A-B281-8451A78C4BE9}" type="presParOf" srcId="{C2E9E189-AE00-45E3-8561-A1C05186FB6F}" destId="{E44DDA38-1545-41A7-B4BA-3FE9676F2BAA}" srcOrd="0" destOrd="0" presId="urn:microsoft.com/office/officeart/2008/layout/HorizontalMultiLevelHierarchy"/>
    <dgm:cxn modelId="{2E05962D-6E02-434E-BF18-B5403438C499}" type="presParOf" srcId="{E44DDA38-1545-41A7-B4BA-3FE9676F2BAA}" destId="{E0140301-9E50-4AD0-8E9E-F2D442F10677}" srcOrd="0" destOrd="0" presId="urn:microsoft.com/office/officeart/2008/layout/HorizontalMultiLevelHierarchy"/>
    <dgm:cxn modelId="{9EF0D44A-ED54-422F-9770-F72B78FAC54F}" type="presParOf" srcId="{C2E9E189-AE00-45E3-8561-A1C05186FB6F}" destId="{40D656FF-5C26-4436-BD79-0A9ABC7D546A}" srcOrd="1" destOrd="0" presId="urn:microsoft.com/office/officeart/2008/layout/HorizontalMultiLevelHierarchy"/>
    <dgm:cxn modelId="{E4B67E15-8FAA-404A-AEC7-BE227E61789C}" type="presParOf" srcId="{40D656FF-5C26-4436-BD79-0A9ABC7D546A}" destId="{1C118E01-E55C-45E0-B63D-BCBEB7A326A0}" srcOrd="0" destOrd="0" presId="urn:microsoft.com/office/officeart/2008/layout/HorizontalMultiLevelHierarchy"/>
    <dgm:cxn modelId="{192E1595-4CCE-415C-BCAF-15E4FE0D7FBB}" type="presParOf" srcId="{40D656FF-5C26-4436-BD79-0A9ABC7D546A}" destId="{F21E61D9-1657-46EF-9E1F-F29A9D0FE223}" srcOrd="1" destOrd="0" presId="urn:microsoft.com/office/officeart/2008/layout/HorizontalMultiLevelHierarchy"/>
    <dgm:cxn modelId="{DE85F2D0-1BA4-4192-B105-6A62DA8DA1B5}" type="presParOf" srcId="{F21E61D9-1657-46EF-9E1F-F29A9D0FE223}" destId="{070A5E25-45D6-4F21-9D98-5202143FA292}" srcOrd="0" destOrd="0" presId="urn:microsoft.com/office/officeart/2008/layout/HorizontalMultiLevelHierarchy"/>
    <dgm:cxn modelId="{2AB48321-ED84-45B9-864B-21EAACE30475}" type="presParOf" srcId="{070A5E25-45D6-4F21-9D98-5202143FA292}" destId="{A257DDB0-C987-4264-8E13-9E643023867A}" srcOrd="0" destOrd="0" presId="urn:microsoft.com/office/officeart/2008/layout/HorizontalMultiLevelHierarchy"/>
    <dgm:cxn modelId="{3194C7FF-250B-4033-80F6-38857DE11794}" type="presParOf" srcId="{F21E61D9-1657-46EF-9E1F-F29A9D0FE223}" destId="{A95DBF68-00D2-4757-A492-EB10AFC80FB9}" srcOrd="1" destOrd="0" presId="urn:microsoft.com/office/officeart/2008/layout/HorizontalMultiLevelHierarchy"/>
    <dgm:cxn modelId="{06E701C6-4A2C-43C7-BC79-3EBE94A81FA7}" type="presParOf" srcId="{A95DBF68-00D2-4757-A492-EB10AFC80FB9}" destId="{836CDA90-EA1B-4686-A827-545F99B6AC01}" srcOrd="0" destOrd="0" presId="urn:microsoft.com/office/officeart/2008/layout/HorizontalMultiLevelHierarchy"/>
    <dgm:cxn modelId="{B873E045-E2D4-4A0F-A8EB-AB9BF33994AF}" type="presParOf" srcId="{A95DBF68-00D2-4757-A492-EB10AFC80FB9}" destId="{8CD72C02-99A8-4E1F-92AB-FED98401BD41}" srcOrd="1" destOrd="0" presId="urn:microsoft.com/office/officeart/2008/layout/HorizontalMultiLevelHierarchy"/>
    <dgm:cxn modelId="{40ADDD5A-FC71-4C3F-B7F1-6EC5744A41D4}" type="presParOf" srcId="{F21E61D9-1657-46EF-9E1F-F29A9D0FE223}" destId="{BC779DFE-81CF-44AE-9C16-B1FAEFCAA762}" srcOrd="2" destOrd="0" presId="urn:microsoft.com/office/officeart/2008/layout/HorizontalMultiLevelHierarchy"/>
    <dgm:cxn modelId="{7D291547-2A62-40F4-AAF0-D2715E6EC6D1}" type="presParOf" srcId="{BC779DFE-81CF-44AE-9C16-B1FAEFCAA762}" destId="{67183BBC-9943-4D74-9FD2-D5072E0EF178}" srcOrd="0" destOrd="0" presId="urn:microsoft.com/office/officeart/2008/layout/HorizontalMultiLevelHierarchy"/>
    <dgm:cxn modelId="{2267BAC9-B425-4282-BABA-F249B03E131C}" type="presParOf" srcId="{F21E61D9-1657-46EF-9E1F-F29A9D0FE223}" destId="{723CC7F5-C1D5-44E7-9AB5-439467032C65}" srcOrd="3" destOrd="0" presId="urn:microsoft.com/office/officeart/2008/layout/HorizontalMultiLevelHierarchy"/>
    <dgm:cxn modelId="{BDD85311-87F7-457B-8AB2-F5AE3C7E2CE7}" type="presParOf" srcId="{723CC7F5-C1D5-44E7-9AB5-439467032C65}" destId="{B9DCD612-DBFA-4CD5-9A0F-0E6ADEF1D6AC}" srcOrd="0" destOrd="0" presId="urn:microsoft.com/office/officeart/2008/layout/HorizontalMultiLevelHierarchy"/>
    <dgm:cxn modelId="{B5B0C39D-FD96-448B-BC76-BAC30821BCE8}" type="presParOf" srcId="{723CC7F5-C1D5-44E7-9AB5-439467032C65}" destId="{5CE64D67-8A15-4AE3-9B97-8D6CDB552970}" srcOrd="1" destOrd="0" presId="urn:microsoft.com/office/officeart/2008/layout/HorizontalMultiLevelHierarchy"/>
    <dgm:cxn modelId="{9F53E7EC-7C10-484F-BB6F-037313F2A5E9}" type="presParOf" srcId="{5CE64D67-8A15-4AE3-9B97-8D6CDB552970}" destId="{B9EDF2E7-3E6C-4D28-9366-91EC4F375B59}" srcOrd="0" destOrd="0" presId="urn:microsoft.com/office/officeart/2008/layout/HorizontalMultiLevelHierarchy"/>
    <dgm:cxn modelId="{6CEB2815-3A18-4C65-8ACA-B7DB7AB6668E}" type="presParOf" srcId="{B9EDF2E7-3E6C-4D28-9366-91EC4F375B59}" destId="{D636E53D-2E10-4BE8-807C-7CAE8544ABC1}" srcOrd="0" destOrd="0" presId="urn:microsoft.com/office/officeart/2008/layout/HorizontalMultiLevelHierarchy"/>
    <dgm:cxn modelId="{4B368232-E87F-4BA4-8774-2092DC10FFF0}" type="presParOf" srcId="{5CE64D67-8A15-4AE3-9B97-8D6CDB552970}" destId="{332E311D-405F-4945-BC7B-85AEE1FF9A44}" srcOrd="1" destOrd="0" presId="urn:microsoft.com/office/officeart/2008/layout/HorizontalMultiLevelHierarchy"/>
    <dgm:cxn modelId="{7E38B0A8-5F2A-4E36-A3FE-6D8B699AC2C5}" type="presParOf" srcId="{332E311D-405F-4945-BC7B-85AEE1FF9A44}" destId="{ADFE1BF0-1DFA-4C67-AD22-4F95E9A12B8A}" srcOrd="0" destOrd="0" presId="urn:microsoft.com/office/officeart/2008/layout/HorizontalMultiLevelHierarchy"/>
    <dgm:cxn modelId="{2A4CF270-3FD6-41F7-9768-0CA7BA29C6B3}" type="presParOf" srcId="{332E311D-405F-4945-BC7B-85AEE1FF9A44}" destId="{06F3AA78-6253-4A9D-BA5A-DF9E97A3CE4A}" srcOrd="1" destOrd="0" presId="urn:microsoft.com/office/officeart/2008/layout/HorizontalMultiLevelHierarchy"/>
    <dgm:cxn modelId="{B9B2ECF1-65DF-4E2A-B3B5-FFF6E4C9A9BC}" type="presParOf" srcId="{5CE64D67-8A15-4AE3-9B97-8D6CDB552970}" destId="{2DF6AF7D-5684-4DE0-9590-81FA4749A6F9}" srcOrd="2" destOrd="0" presId="urn:microsoft.com/office/officeart/2008/layout/HorizontalMultiLevelHierarchy"/>
    <dgm:cxn modelId="{B1094287-62C5-4D61-BAC8-C0F54DD93B7C}" type="presParOf" srcId="{2DF6AF7D-5684-4DE0-9590-81FA4749A6F9}" destId="{A66288AC-E22F-4CA2-B4C7-5D58E4EB320B}" srcOrd="0" destOrd="0" presId="urn:microsoft.com/office/officeart/2008/layout/HorizontalMultiLevelHierarchy"/>
    <dgm:cxn modelId="{05399469-59B3-43DB-A889-688DAA2F8860}" type="presParOf" srcId="{5CE64D67-8A15-4AE3-9B97-8D6CDB552970}" destId="{D381FE05-3921-4681-9DE0-4AE2143D37D3}" srcOrd="3" destOrd="0" presId="urn:microsoft.com/office/officeart/2008/layout/HorizontalMultiLevelHierarchy"/>
    <dgm:cxn modelId="{ED28E562-AA2D-4D3A-87CC-835D305A9C3C}" type="presParOf" srcId="{D381FE05-3921-4681-9DE0-4AE2143D37D3}" destId="{04EF78B2-9F92-4E89-ACF5-54C389B5745B}" srcOrd="0" destOrd="0" presId="urn:microsoft.com/office/officeart/2008/layout/HorizontalMultiLevelHierarchy"/>
    <dgm:cxn modelId="{A27AE87D-E33F-49BE-941C-0C31980F730B}" type="presParOf" srcId="{D381FE05-3921-4681-9DE0-4AE2143D37D3}" destId="{8F2AE94F-B804-4AD9-BA69-EC3C020C85F8}" srcOrd="1" destOrd="0" presId="urn:microsoft.com/office/officeart/2008/layout/HorizontalMultiLevelHierarchy"/>
    <dgm:cxn modelId="{1E2F7ACB-B053-4AE0-AB12-4C6745500205}" type="presParOf" srcId="{0C9F9372-371C-4F37-BC10-154ECE7A1D0C}" destId="{B7D8BC68-6F53-485D-B149-5D69A91C340E}" srcOrd="4" destOrd="0" presId="urn:microsoft.com/office/officeart/2008/layout/HorizontalMultiLevelHierarchy"/>
    <dgm:cxn modelId="{3FB3CC35-D6DC-4068-8204-3E0EE3C814B3}" type="presParOf" srcId="{B7D8BC68-6F53-485D-B149-5D69A91C340E}" destId="{6E51CC84-9E3B-4A1B-B24E-2FAAACF5E234}" srcOrd="0" destOrd="0" presId="urn:microsoft.com/office/officeart/2008/layout/HorizontalMultiLevelHierarchy"/>
    <dgm:cxn modelId="{A014E0DD-5A17-4E0C-80B7-73FAC6D2E62F}" type="presParOf" srcId="{0C9F9372-371C-4F37-BC10-154ECE7A1D0C}" destId="{1D049CBD-3B55-43AB-97BF-F7FDE93C197C}" srcOrd="5" destOrd="0" presId="urn:microsoft.com/office/officeart/2008/layout/HorizontalMultiLevelHierarchy"/>
    <dgm:cxn modelId="{9DE6892D-658C-4236-AA59-B8D46FF22C43}" type="presParOf" srcId="{1D049CBD-3B55-43AB-97BF-F7FDE93C197C}" destId="{3847DE06-7393-44A9-B5E4-C1233D2EEDF0}" srcOrd="0" destOrd="0" presId="urn:microsoft.com/office/officeart/2008/layout/HorizontalMultiLevelHierarchy"/>
    <dgm:cxn modelId="{0039E31F-2D5C-4C97-80C3-F20A65485A6F}" type="presParOf" srcId="{1D049CBD-3B55-43AB-97BF-F7FDE93C197C}" destId="{8AA57BAD-768E-4568-B192-AE78A05456A4}" srcOrd="1" destOrd="0" presId="urn:microsoft.com/office/officeart/2008/layout/HorizontalMultiLevelHierarchy"/>
    <dgm:cxn modelId="{CBC77A15-FFAF-4314-BEB5-A1ECF189D44B}" type="presParOf" srcId="{8AA57BAD-768E-4568-B192-AE78A05456A4}" destId="{C946C870-5EE6-47C0-AEDE-BAD9C9EE0B50}" srcOrd="0" destOrd="0" presId="urn:microsoft.com/office/officeart/2008/layout/HorizontalMultiLevelHierarchy"/>
    <dgm:cxn modelId="{E04DB0FB-A567-47A8-B0B6-F49A40B19FDF}" type="presParOf" srcId="{C946C870-5EE6-47C0-AEDE-BAD9C9EE0B50}" destId="{E6FE6D6D-40E1-4FFA-AF56-92374A553FB6}" srcOrd="0" destOrd="0" presId="urn:microsoft.com/office/officeart/2008/layout/HorizontalMultiLevelHierarchy"/>
    <dgm:cxn modelId="{96342DF2-DB35-464A-A8FB-B052E5C08946}" type="presParOf" srcId="{8AA57BAD-768E-4568-B192-AE78A05456A4}" destId="{FB030F39-B46B-47B5-9954-1EF797031D0C}" srcOrd="1" destOrd="0" presId="urn:microsoft.com/office/officeart/2008/layout/HorizontalMultiLevelHierarchy"/>
    <dgm:cxn modelId="{52D9954D-185E-4303-875B-B9EF8A5ED55B}" type="presParOf" srcId="{FB030F39-B46B-47B5-9954-1EF797031D0C}" destId="{11968E2F-135A-48ED-BBDB-7282A2628BC0}" srcOrd="0" destOrd="0" presId="urn:microsoft.com/office/officeart/2008/layout/HorizontalMultiLevelHierarchy"/>
    <dgm:cxn modelId="{C51C2AF0-C8B8-4445-BA82-DC76B208388B}" type="presParOf" srcId="{FB030F39-B46B-47B5-9954-1EF797031D0C}" destId="{59A42589-152F-4529-A501-4BC7D1AFAFCC}" srcOrd="1" destOrd="0" presId="urn:microsoft.com/office/officeart/2008/layout/HorizontalMultiLevelHierarchy"/>
    <dgm:cxn modelId="{4F76AC77-5C9E-4D1E-942C-6C027505DB72}" type="presParOf" srcId="{8AA57BAD-768E-4568-B192-AE78A05456A4}" destId="{15A86EF0-01FA-4BAA-9345-9413F5B7F0D0}" srcOrd="2" destOrd="0" presId="urn:microsoft.com/office/officeart/2008/layout/HorizontalMultiLevelHierarchy"/>
    <dgm:cxn modelId="{17E0FBE1-944A-49BE-99E7-8380BFBF7A8D}" type="presParOf" srcId="{15A86EF0-01FA-4BAA-9345-9413F5B7F0D0}" destId="{021F1CB1-445A-4638-A4AF-B98801D8EBDA}" srcOrd="0" destOrd="0" presId="urn:microsoft.com/office/officeart/2008/layout/HorizontalMultiLevelHierarchy"/>
    <dgm:cxn modelId="{ADF4D29F-4A5A-4D2B-B332-B5DA154CDA93}" type="presParOf" srcId="{8AA57BAD-768E-4568-B192-AE78A05456A4}" destId="{9F331BF5-A9AD-448D-BA8D-366CEFF3B610}" srcOrd="3" destOrd="0" presId="urn:microsoft.com/office/officeart/2008/layout/HorizontalMultiLevelHierarchy"/>
    <dgm:cxn modelId="{02109759-378D-4161-87FE-1BACA522847E}" type="presParOf" srcId="{9F331BF5-A9AD-448D-BA8D-366CEFF3B610}" destId="{444725B6-8F96-4AEF-8E57-B293EA5C6795}" srcOrd="0" destOrd="0" presId="urn:microsoft.com/office/officeart/2008/layout/HorizontalMultiLevelHierarchy"/>
    <dgm:cxn modelId="{8699D7E6-4618-4623-980D-318E06ABE807}" type="presParOf" srcId="{9F331BF5-A9AD-448D-BA8D-366CEFF3B610}" destId="{67FDEA2A-9A42-421D-989E-C349FA67CBD4}" srcOrd="1" destOrd="0" presId="urn:microsoft.com/office/officeart/2008/layout/HorizontalMultiLevelHierarchy"/>
    <dgm:cxn modelId="{167231B4-C3CB-4064-B2C5-DD81EDA33724}" type="presParOf" srcId="{67FDEA2A-9A42-421D-989E-C349FA67CBD4}" destId="{6E88F204-CF7E-441C-9C05-7DC2226AEF54}" srcOrd="0" destOrd="0" presId="urn:microsoft.com/office/officeart/2008/layout/HorizontalMultiLevelHierarchy"/>
    <dgm:cxn modelId="{8342F174-E760-4149-9E54-19E8A97F407E}" type="presParOf" srcId="{6E88F204-CF7E-441C-9C05-7DC2226AEF54}" destId="{24BECE13-7D44-45D7-BFDB-FCBD0E178B0A}" srcOrd="0" destOrd="0" presId="urn:microsoft.com/office/officeart/2008/layout/HorizontalMultiLevelHierarchy"/>
    <dgm:cxn modelId="{1F03C105-0AD5-4755-B116-75591E0FEDDE}" type="presParOf" srcId="{67FDEA2A-9A42-421D-989E-C349FA67CBD4}" destId="{861D33E4-1C4A-4695-ACA3-51B38586B2F1}" srcOrd="1" destOrd="0" presId="urn:microsoft.com/office/officeart/2008/layout/HorizontalMultiLevelHierarchy"/>
    <dgm:cxn modelId="{77BC5346-855C-4A7B-8ABA-728647A670BE}" type="presParOf" srcId="{861D33E4-1C4A-4695-ACA3-51B38586B2F1}" destId="{3D45516A-61C1-4387-BC7A-F027F753B60C}" srcOrd="0" destOrd="0" presId="urn:microsoft.com/office/officeart/2008/layout/HorizontalMultiLevelHierarchy"/>
    <dgm:cxn modelId="{B4A5DEFB-97C6-40F7-B882-19E044168084}" type="presParOf" srcId="{861D33E4-1C4A-4695-ACA3-51B38586B2F1}" destId="{21565B6E-34FB-44DC-AD77-2DADC0EDA0F3}" srcOrd="1" destOrd="0" presId="urn:microsoft.com/office/officeart/2008/layout/HorizontalMultiLevelHierarchy"/>
    <dgm:cxn modelId="{4683EEEE-1AE5-41F6-8EBF-F31175088FDB}" type="presParOf" srcId="{21565B6E-34FB-44DC-AD77-2DADC0EDA0F3}" destId="{9323CE3A-D50A-4390-B170-65D2B6582465}" srcOrd="0" destOrd="0" presId="urn:microsoft.com/office/officeart/2008/layout/HorizontalMultiLevelHierarchy"/>
    <dgm:cxn modelId="{A6F55BFC-7C05-4BBD-8D79-F1BFFE229145}" type="presParOf" srcId="{9323CE3A-D50A-4390-B170-65D2B6582465}" destId="{304620F7-ADB8-4E4B-85B5-7B395AABA176}" srcOrd="0" destOrd="0" presId="urn:microsoft.com/office/officeart/2008/layout/HorizontalMultiLevelHierarchy"/>
    <dgm:cxn modelId="{66A6C3AB-88E8-4757-9133-8F6896AF1F8A}" type="presParOf" srcId="{21565B6E-34FB-44DC-AD77-2DADC0EDA0F3}" destId="{70E103A7-8CB6-4177-BFDD-02291E634149}" srcOrd="1" destOrd="0" presId="urn:microsoft.com/office/officeart/2008/layout/HorizontalMultiLevelHierarchy"/>
    <dgm:cxn modelId="{D54B2151-305A-4C4B-8058-C1F61DDA4BB2}" type="presParOf" srcId="{70E103A7-8CB6-4177-BFDD-02291E634149}" destId="{1F9E16D9-B15A-47BA-A38E-831D597056C0}" srcOrd="0" destOrd="0" presId="urn:microsoft.com/office/officeart/2008/layout/HorizontalMultiLevelHierarchy"/>
    <dgm:cxn modelId="{C74D4670-FB5E-48F1-A2D4-915661C5B52B}" type="presParOf" srcId="{70E103A7-8CB6-4177-BFDD-02291E634149}" destId="{A34B1410-96F4-4AD7-9CF1-2C1A6A4B339A}" srcOrd="1" destOrd="0" presId="urn:microsoft.com/office/officeart/2008/layout/HorizontalMultiLevelHierarchy"/>
    <dgm:cxn modelId="{A691372D-5819-466F-84B9-069FC1BCB15E}" type="presParOf" srcId="{A34B1410-96F4-4AD7-9CF1-2C1A6A4B339A}" destId="{D4A871CB-A31A-4114-B923-506457A6A1FB}" srcOrd="0" destOrd="0" presId="urn:microsoft.com/office/officeart/2008/layout/HorizontalMultiLevelHierarchy"/>
    <dgm:cxn modelId="{4DE4F350-6B1F-41AC-A2E8-162D12E86035}" type="presParOf" srcId="{D4A871CB-A31A-4114-B923-506457A6A1FB}" destId="{21177E8D-E055-4B47-A290-246BC4BBF993}" srcOrd="0" destOrd="0" presId="urn:microsoft.com/office/officeart/2008/layout/HorizontalMultiLevelHierarchy"/>
    <dgm:cxn modelId="{2A3827FD-2FDF-434F-B0CB-8190A24D1CA3}" type="presParOf" srcId="{A34B1410-96F4-4AD7-9CF1-2C1A6A4B339A}" destId="{8D1111C6-735B-4B8A-8BD0-B98580BB1E6D}" srcOrd="1" destOrd="0" presId="urn:microsoft.com/office/officeart/2008/layout/HorizontalMultiLevelHierarchy"/>
    <dgm:cxn modelId="{CC8E3801-6B0A-48F0-92C8-E1108DDAF03C}" type="presParOf" srcId="{8D1111C6-735B-4B8A-8BD0-B98580BB1E6D}" destId="{6AE59D0A-90AE-4C06-B709-97C7A739DFF4}" srcOrd="0" destOrd="0" presId="urn:microsoft.com/office/officeart/2008/layout/HorizontalMultiLevelHierarchy"/>
    <dgm:cxn modelId="{8805EDD6-96A4-430A-B6AF-570713564049}" type="presParOf" srcId="{8D1111C6-735B-4B8A-8BD0-B98580BB1E6D}" destId="{4EDA134D-96F1-40A7-AFEB-A74173701D9B}" srcOrd="1" destOrd="0" presId="urn:microsoft.com/office/officeart/2008/layout/HorizontalMultiLevelHierarchy"/>
    <dgm:cxn modelId="{14FD2546-690B-41E7-B8EF-AE1A61874732}" type="presParOf" srcId="{67FDEA2A-9A42-421D-989E-C349FA67CBD4}" destId="{5B1F69EA-3B6C-4C5B-B776-09296B09249B}" srcOrd="2" destOrd="0" presId="urn:microsoft.com/office/officeart/2008/layout/HorizontalMultiLevelHierarchy"/>
    <dgm:cxn modelId="{977FD32A-8B65-4707-B468-0A9E31B2A024}" type="presParOf" srcId="{5B1F69EA-3B6C-4C5B-B776-09296B09249B}" destId="{7CAEDEEB-B945-486C-A424-97396BBB4BC3}" srcOrd="0" destOrd="0" presId="urn:microsoft.com/office/officeart/2008/layout/HorizontalMultiLevelHierarchy"/>
    <dgm:cxn modelId="{5C0E2A65-FF49-4892-866F-BBA5106190E7}" type="presParOf" srcId="{67FDEA2A-9A42-421D-989E-C349FA67CBD4}" destId="{328DB642-5BC9-40B9-8EA1-983215AC733B}" srcOrd="3" destOrd="0" presId="urn:microsoft.com/office/officeart/2008/layout/HorizontalMultiLevelHierarchy"/>
    <dgm:cxn modelId="{3576C3FC-07D3-410C-9791-C847AA1AE0F7}" type="presParOf" srcId="{328DB642-5BC9-40B9-8EA1-983215AC733B}" destId="{0B6BA990-D246-4B5F-A9C3-7F6146A9A534}" srcOrd="0" destOrd="0" presId="urn:microsoft.com/office/officeart/2008/layout/HorizontalMultiLevelHierarchy"/>
    <dgm:cxn modelId="{2ADB1CDB-A861-483A-A219-7FFFFE2758F6}" type="presParOf" srcId="{328DB642-5BC9-40B9-8EA1-983215AC733B}" destId="{C351333E-C8D8-4752-AB54-77557CDCBE31}" srcOrd="1" destOrd="0" presId="urn:microsoft.com/office/officeart/2008/layout/HorizontalMultiLevelHierarchy"/>
    <dgm:cxn modelId="{50A13EF3-83EE-4861-82F5-471F98C86C0A}" type="presParOf" srcId="{C351333E-C8D8-4752-AB54-77557CDCBE31}" destId="{28A28308-CBBE-4CB6-97B0-9B42EE3D3277}" srcOrd="0" destOrd="0" presId="urn:microsoft.com/office/officeart/2008/layout/HorizontalMultiLevelHierarchy"/>
    <dgm:cxn modelId="{C15F1A14-2E7F-4ABD-BDD9-365F6EB1D237}" type="presParOf" srcId="{28A28308-CBBE-4CB6-97B0-9B42EE3D3277}" destId="{AE14E24C-7A95-427C-8279-99CB50BA1024}" srcOrd="0" destOrd="0" presId="urn:microsoft.com/office/officeart/2008/layout/HorizontalMultiLevelHierarchy"/>
    <dgm:cxn modelId="{A8EE956E-D45C-4046-9229-C7B49FEF7924}" type="presParOf" srcId="{C351333E-C8D8-4752-AB54-77557CDCBE31}" destId="{565998E8-D07F-4C7C-A25E-299FE1A33348}" srcOrd="1" destOrd="0" presId="urn:microsoft.com/office/officeart/2008/layout/HorizontalMultiLevelHierarchy"/>
    <dgm:cxn modelId="{38350C34-7DB6-47BA-B3FE-F8992935D36B}" type="presParOf" srcId="{565998E8-D07F-4C7C-A25E-299FE1A33348}" destId="{CD881A73-36C4-4A36-A7BB-80B190B4C118}" srcOrd="0" destOrd="0" presId="urn:microsoft.com/office/officeart/2008/layout/HorizontalMultiLevelHierarchy"/>
    <dgm:cxn modelId="{D600E1CE-0B09-4C68-A5D5-2A75F65D96B8}" type="presParOf" srcId="{565998E8-D07F-4C7C-A25E-299FE1A33348}" destId="{2CB67F94-DB75-49AC-A75D-531C4AB5B5E4}" srcOrd="1" destOrd="0" presId="urn:microsoft.com/office/officeart/2008/layout/HorizontalMultiLevelHierarchy"/>
    <dgm:cxn modelId="{95FDB0DA-F2FD-4005-928E-02C3C57DFC71}" type="presParOf" srcId="{2CB67F94-DB75-49AC-A75D-531C4AB5B5E4}" destId="{CB680583-F10E-4B44-8281-40C8B53534B2}" srcOrd="0" destOrd="0" presId="urn:microsoft.com/office/officeart/2008/layout/HorizontalMultiLevelHierarchy"/>
    <dgm:cxn modelId="{E0D938DA-7DF7-40CF-A726-229555D52AB5}" type="presParOf" srcId="{CB680583-F10E-4B44-8281-40C8B53534B2}" destId="{59F5B168-582C-4D49-AD07-65599BC67373}" srcOrd="0" destOrd="0" presId="urn:microsoft.com/office/officeart/2008/layout/HorizontalMultiLevelHierarchy"/>
    <dgm:cxn modelId="{C9BDB791-8260-4F55-AAC1-386978487681}" type="presParOf" srcId="{2CB67F94-DB75-49AC-A75D-531C4AB5B5E4}" destId="{360A09C8-2897-4B51-87E1-6AC932AFC40E}" srcOrd="1" destOrd="0" presId="urn:microsoft.com/office/officeart/2008/layout/HorizontalMultiLevelHierarchy"/>
    <dgm:cxn modelId="{490D4D10-E268-4DC4-97EB-DD3350BD36D2}" type="presParOf" srcId="{360A09C8-2897-4B51-87E1-6AC932AFC40E}" destId="{A00B0945-CBB3-41A0-98B9-AD46007230BD}" srcOrd="0" destOrd="0" presId="urn:microsoft.com/office/officeart/2008/layout/HorizontalMultiLevelHierarchy"/>
    <dgm:cxn modelId="{CB7A3670-38E3-4FBD-B238-972D652A06EF}" type="presParOf" srcId="{360A09C8-2897-4B51-87E1-6AC932AFC40E}" destId="{BBB2D6A2-604D-4630-8214-22ACD35DC039}" srcOrd="1" destOrd="0" presId="urn:microsoft.com/office/officeart/2008/layout/HorizontalMultiLevelHierarchy"/>
    <dgm:cxn modelId="{0A547288-ECE0-41D8-BCF3-51F31E72B8C3}" type="presParOf" srcId="{C351333E-C8D8-4752-AB54-77557CDCBE31}" destId="{013A5BBE-001B-49FD-B7C6-CD49A213F4EB}" srcOrd="2" destOrd="0" presId="urn:microsoft.com/office/officeart/2008/layout/HorizontalMultiLevelHierarchy"/>
    <dgm:cxn modelId="{829EEAB1-2DD4-4B48-A6BF-123467775177}" type="presParOf" srcId="{013A5BBE-001B-49FD-B7C6-CD49A213F4EB}" destId="{8739D265-98FA-4675-98D0-96A4D1F55D7B}" srcOrd="0" destOrd="0" presId="urn:microsoft.com/office/officeart/2008/layout/HorizontalMultiLevelHierarchy"/>
    <dgm:cxn modelId="{FBDC0080-BF85-4ABE-9801-EA3CAC2CACE8}" type="presParOf" srcId="{C351333E-C8D8-4752-AB54-77557CDCBE31}" destId="{50FC2406-4BA0-460B-A226-2A2E98319361}" srcOrd="3" destOrd="0" presId="urn:microsoft.com/office/officeart/2008/layout/HorizontalMultiLevelHierarchy"/>
    <dgm:cxn modelId="{CC19E296-E124-4ED5-966F-6ED890F8301E}" type="presParOf" srcId="{50FC2406-4BA0-460B-A226-2A2E98319361}" destId="{2C294EDD-F944-4676-B8A1-7A3CC7BAD1AE}" srcOrd="0" destOrd="0" presId="urn:microsoft.com/office/officeart/2008/layout/HorizontalMultiLevelHierarchy"/>
    <dgm:cxn modelId="{9D04A4FA-2374-45B4-BE71-C5780C0BD6B5}" type="presParOf" srcId="{50FC2406-4BA0-460B-A226-2A2E98319361}" destId="{5F235B88-F367-4A1A-A740-19BBB9DFA9A3}" srcOrd="1" destOrd="0" presId="urn:microsoft.com/office/officeart/2008/layout/HorizontalMultiLevelHierarchy"/>
    <dgm:cxn modelId="{ABB49980-5190-4D51-BA3A-A9FB0B5FA84C}" type="presParOf" srcId="{5F235B88-F367-4A1A-A740-19BBB9DFA9A3}" destId="{37050780-FD02-43F1-B55F-F8119847F9B8}" srcOrd="0" destOrd="0" presId="urn:microsoft.com/office/officeart/2008/layout/HorizontalMultiLevelHierarchy"/>
    <dgm:cxn modelId="{629F2164-7C73-4D37-A056-0A7C9ED09BE2}" type="presParOf" srcId="{37050780-FD02-43F1-B55F-F8119847F9B8}" destId="{6BA2C985-7E58-470F-89EF-FDE9C63DF2DF}" srcOrd="0" destOrd="0" presId="urn:microsoft.com/office/officeart/2008/layout/HorizontalMultiLevelHierarchy"/>
    <dgm:cxn modelId="{435DB4D1-88BD-4860-8D46-9FA91647F16F}" type="presParOf" srcId="{5F235B88-F367-4A1A-A740-19BBB9DFA9A3}" destId="{47C0583A-0CC5-48A5-B257-6A0C0905E7A6}" srcOrd="1" destOrd="0" presId="urn:microsoft.com/office/officeart/2008/layout/HorizontalMultiLevelHierarchy"/>
    <dgm:cxn modelId="{898A35A5-2237-452C-ABAF-88F9BDA6344B}" type="presParOf" srcId="{47C0583A-0CC5-48A5-B257-6A0C0905E7A6}" destId="{3C48612B-3D51-4B54-959D-1542FCDBD4DF}" srcOrd="0" destOrd="0" presId="urn:microsoft.com/office/officeart/2008/layout/HorizontalMultiLevelHierarchy"/>
    <dgm:cxn modelId="{53656D93-3A25-41D8-BFBA-CB8520CB977D}" type="presParOf" srcId="{47C0583A-0CC5-48A5-B257-6A0C0905E7A6}" destId="{02B346BD-5AD2-4678-9228-92F1BEAEEEAD}" srcOrd="1" destOrd="0" presId="urn:microsoft.com/office/officeart/2008/layout/HorizontalMultiLevelHierarchy"/>
    <dgm:cxn modelId="{13A32508-5AA2-4282-8A23-D12766184988}" type="presParOf" srcId="{02B346BD-5AD2-4678-9228-92F1BEAEEEAD}" destId="{4356B60F-A1D9-491D-84FC-73FB10169001}" srcOrd="0" destOrd="0" presId="urn:microsoft.com/office/officeart/2008/layout/HorizontalMultiLevelHierarchy"/>
    <dgm:cxn modelId="{962E456D-B107-438C-B307-EB82A8262333}" type="presParOf" srcId="{4356B60F-A1D9-491D-84FC-73FB10169001}" destId="{2AECBA0E-9F4E-47C8-84BE-9CA506BCBAA1}" srcOrd="0" destOrd="0" presId="urn:microsoft.com/office/officeart/2008/layout/HorizontalMultiLevelHierarchy"/>
    <dgm:cxn modelId="{FC689EB6-D876-4E03-A8EA-2DC95C81570B}" type="presParOf" srcId="{02B346BD-5AD2-4678-9228-92F1BEAEEEAD}" destId="{D89BE6EE-A893-439A-8B53-611419264238}" srcOrd="1" destOrd="0" presId="urn:microsoft.com/office/officeart/2008/layout/HorizontalMultiLevelHierarchy"/>
    <dgm:cxn modelId="{312A32E7-46F4-4BCB-AED6-1EC438FB84A3}" type="presParOf" srcId="{D89BE6EE-A893-439A-8B53-611419264238}" destId="{81C66BFF-B3C1-4D8E-9ED7-3A858CC86D3F}" srcOrd="0" destOrd="0" presId="urn:microsoft.com/office/officeart/2008/layout/HorizontalMultiLevelHierarchy"/>
    <dgm:cxn modelId="{3029CDA3-37D7-4DE7-BD6A-5065DDBA8D5F}" type="presParOf" srcId="{D89BE6EE-A893-439A-8B53-611419264238}" destId="{3673DE13-A4D6-47A9-9D51-E687C2A555CD}" srcOrd="1" destOrd="0" presId="urn:microsoft.com/office/officeart/2008/layout/HorizontalMultiLevelHierarchy"/>
    <dgm:cxn modelId="{07178351-8307-412B-91B6-A92A0BD8EF0A}" type="presParOf" srcId="{5F235B88-F367-4A1A-A740-19BBB9DFA9A3}" destId="{BBF6EB3A-E091-428B-ABDC-A2250203180A}" srcOrd="2" destOrd="0" presId="urn:microsoft.com/office/officeart/2008/layout/HorizontalMultiLevelHierarchy"/>
    <dgm:cxn modelId="{79015120-300C-476B-9B6E-D79D35171557}" type="presParOf" srcId="{BBF6EB3A-E091-428B-ABDC-A2250203180A}" destId="{9AB02573-D655-4816-ACC5-8A9AB39DFD16}" srcOrd="0" destOrd="0" presId="urn:microsoft.com/office/officeart/2008/layout/HorizontalMultiLevelHierarchy"/>
    <dgm:cxn modelId="{53BF51D8-7F91-4228-BCE8-CEB42CFD1E61}" type="presParOf" srcId="{5F235B88-F367-4A1A-A740-19BBB9DFA9A3}" destId="{C888A0AA-C5A8-4B31-AF02-8F502BFA3C99}" srcOrd="3" destOrd="0" presId="urn:microsoft.com/office/officeart/2008/layout/HorizontalMultiLevelHierarchy"/>
    <dgm:cxn modelId="{6BD569C7-E4BB-4458-B273-2F5B411F1271}" type="presParOf" srcId="{C888A0AA-C5A8-4B31-AF02-8F502BFA3C99}" destId="{082B8BD9-5D74-4E45-B1CF-B31AABBBF11B}" srcOrd="0" destOrd="0" presId="urn:microsoft.com/office/officeart/2008/layout/HorizontalMultiLevelHierarchy"/>
    <dgm:cxn modelId="{AA86B2DE-37F5-4D87-A912-A4A5E594854B}" type="presParOf" srcId="{C888A0AA-C5A8-4B31-AF02-8F502BFA3C99}" destId="{63939625-BB42-4881-834F-950C32FEE41F}" srcOrd="1" destOrd="0" presId="urn:microsoft.com/office/officeart/2008/layout/HorizontalMultiLevelHierarchy"/>
    <dgm:cxn modelId="{A934073E-88B2-466A-8447-82ABA2A268D5}" type="presParOf" srcId="{63939625-BB42-4881-834F-950C32FEE41F}" destId="{CB9667AD-2185-4224-A0E3-607C89E7EDFF}" srcOrd="0" destOrd="0" presId="urn:microsoft.com/office/officeart/2008/layout/HorizontalMultiLevelHierarchy"/>
    <dgm:cxn modelId="{A442EA3F-A93C-4B98-9582-4C884AB01838}" type="presParOf" srcId="{CB9667AD-2185-4224-A0E3-607C89E7EDFF}" destId="{8600A3AC-4DE4-4035-8354-6F6F18CA60E7}" srcOrd="0" destOrd="0" presId="urn:microsoft.com/office/officeart/2008/layout/HorizontalMultiLevelHierarchy"/>
    <dgm:cxn modelId="{9411AE30-0FF3-4858-A6A4-3AF854E5979D}" type="presParOf" srcId="{63939625-BB42-4881-834F-950C32FEE41F}" destId="{0E5C594E-1E5A-4EC8-BEFB-CE5349E1185E}" srcOrd="1" destOrd="0" presId="urn:microsoft.com/office/officeart/2008/layout/HorizontalMultiLevelHierarchy"/>
    <dgm:cxn modelId="{4CF52182-5712-452B-A803-5A1CC0A808F0}" type="presParOf" srcId="{0E5C594E-1E5A-4EC8-BEFB-CE5349E1185E}" destId="{B96647A2-9A1A-47D9-8977-6A90EAEF3094}" srcOrd="0" destOrd="0" presId="urn:microsoft.com/office/officeart/2008/layout/HorizontalMultiLevelHierarchy"/>
    <dgm:cxn modelId="{6E9AF61D-B605-4EAF-B28A-C443A4B253E5}" type="presParOf" srcId="{0E5C594E-1E5A-4EC8-BEFB-CE5349E1185E}" destId="{5F8D56E2-661F-4425-90D3-52B29E35DD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56843E9C-6695-46C6-94D2-841ADEE2513F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(المساواة)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5A2825-AD62-4DC8-B036-A2DFF3744136}" type="parTrans" cxnId="{9E65158B-8354-41A1-90A4-2FD910480FA8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B101300-50F9-41FF-8698-19A237D53450}" type="sibTrans" cxnId="{9E65158B-8354-41A1-90A4-2FD910480FA8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EBE4395-B261-4D37-A6A2-65C754A1FBCC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المساواة نحو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1F22591-8522-481A-8555-74FE9630894B}" type="parTrans" cxnId="{34EDCD92-AC6F-4CCE-84D2-37EA108AF457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FAA00AB-1FA2-45EF-87B1-DAA05E937689}" type="sibTrans" cxnId="{34EDCD92-AC6F-4CCE-84D2-37EA108AF457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A55A44-7569-4751-A42A-1F0CEBDE9DB5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قوله تعالى: و لا يحيق المكر السيئ إلا بأهله‏ ،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F100EF2-C9DE-49E3-8010-AD3DFD9BF037}" type="parTrans" cxnId="{8755453F-CE15-434A-A95E-DB8C2B766D24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2BC219-2A24-46DA-8412-0B6340B3C637}" type="sibTrans" cxnId="{8755453F-CE15-434A-A95E-DB8C2B766D24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5624E7A-D4A0-4DE4-BACB-3BB69284FB63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قوله : فإنك كالليل الذى هو مدركى‏   *** و إن خلت أن المنتأى عنك واسع‏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D9123E2-0378-4C7C-9C00-0A00B195C34B}" type="parTrans" cxnId="{EBC10DA7-3F6A-48A3-8884-D32375660D5C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79D6EDB-16D9-46E7-84DA-30F5D3A79400}" type="sibTrans" cxnId="{EBC10DA7-3F6A-48A3-8884-D32375660D5C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A9CA518-509D-4D3A-955D-F0CCB35A5CEF}" type="pres">
      <dgm:prSet presAssocID="{56843E9C-6695-46C6-94D2-841ADEE2513F}" presName="root1" presStyleCnt="0"/>
      <dgm:spPr/>
    </dgm:pt>
    <dgm:pt modelId="{A422AB37-44E8-4F79-A5E3-FB5EEED0F5E1}" type="pres">
      <dgm:prSet presAssocID="{56843E9C-6695-46C6-94D2-841ADEE2513F}" presName="LevelOneTextNode" presStyleLbl="node0" presStyleIdx="0" presStyleCnt="1" custScaleY="624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65923C-FEFB-48D5-AF6A-390213CCDC62}" type="pres">
      <dgm:prSet presAssocID="{56843E9C-6695-46C6-94D2-841ADEE2513F}" presName="level2hierChild" presStyleCnt="0"/>
      <dgm:spPr/>
    </dgm:pt>
    <dgm:pt modelId="{458AA628-E932-4063-A373-6ABD5AEDFC34}" type="pres">
      <dgm:prSet presAssocID="{41F22591-8522-481A-8555-74FE9630894B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395D6AB4-F7FE-4EB4-97C0-C0EE2534761D}" type="pres">
      <dgm:prSet presAssocID="{41F22591-8522-481A-8555-74FE9630894B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B7D2C65C-B84D-4BBC-B276-79A6279FD2F1}" type="pres">
      <dgm:prSet presAssocID="{2EBE4395-B261-4D37-A6A2-65C754A1FBCC}" presName="root2" presStyleCnt="0"/>
      <dgm:spPr/>
    </dgm:pt>
    <dgm:pt modelId="{333501C9-2873-4B89-B3B2-FAA27FD913E3}" type="pres">
      <dgm:prSet presAssocID="{2EBE4395-B261-4D37-A6A2-65C754A1FBCC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3A18A57-E3A1-4165-979A-EE87D8D22D70}" type="pres">
      <dgm:prSet presAssocID="{2EBE4395-B261-4D37-A6A2-65C754A1FBCC}" presName="level3hierChild" presStyleCnt="0"/>
      <dgm:spPr/>
    </dgm:pt>
    <dgm:pt modelId="{E6E00E26-F40A-4D26-97E8-7E959090D79D}" type="pres">
      <dgm:prSet presAssocID="{EF100EF2-C9DE-49E3-8010-AD3DFD9BF037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656AF281-63F2-41C4-AA00-36BE844B15BC}" type="pres">
      <dgm:prSet presAssocID="{EF100EF2-C9DE-49E3-8010-AD3DFD9BF037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1F088BD8-1A9D-4040-A358-5202DCAD818B}" type="pres">
      <dgm:prSet presAssocID="{07A55A44-7569-4751-A42A-1F0CEBDE9DB5}" presName="root2" presStyleCnt="0"/>
      <dgm:spPr/>
    </dgm:pt>
    <dgm:pt modelId="{8E16E3A6-D0DD-41BC-B872-D27BB815113B}" type="pres">
      <dgm:prSet presAssocID="{07A55A44-7569-4751-A42A-1F0CEBDE9DB5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ED11562-3552-4507-BE1C-3B2FA3A4302E}" type="pres">
      <dgm:prSet presAssocID="{07A55A44-7569-4751-A42A-1F0CEBDE9DB5}" presName="level3hierChild" presStyleCnt="0"/>
      <dgm:spPr/>
    </dgm:pt>
    <dgm:pt modelId="{A321143E-CA1C-4F14-AA8D-F8EA569F0ED0}" type="pres">
      <dgm:prSet presAssocID="{7D9123E2-0378-4C7C-9C00-0A00B195C34B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E0D08CA0-ACB3-494E-B5E1-2E0C88FD886A}" type="pres">
      <dgm:prSet presAssocID="{7D9123E2-0378-4C7C-9C00-0A00B195C34B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040ECB29-EC8D-492A-99F0-A1A6FD15784C}" type="pres">
      <dgm:prSet presAssocID="{25624E7A-D4A0-4DE4-BACB-3BB69284FB63}" presName="root2" presStyleCnt="0"/>
      <dgm:spPr/>
    </dgm:pt>
    <dgm:pt modelId="{20FAA88C-D5C7-4F7F-BFBA-9576968B92E8}" type="pres">
      <dgm:prSet presAssocID="{25624E7A-D4A0-4DE4-BACB-3BB69284FB6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0CA9D0E-4ED4-41DF-83DF-80451AB44643}" type="pres">
      <dgm:prSet presAssocID="{25624E7A-D4A0-4DE4-BACB-3BB69284FB63}" presName="level3hierChild" presStyleCnt="0"/>
      <dgm:spPr/>
    </dgm:pt>
  </dgm:ptLst>
  <dgm:cxnLst>
    <dgm:cxn modelId="{8755453F-CE15-434A-A95E-DB8C2B766D24}" srcId="{2EBE4395-B261-4D37-A6A2-65C754A1FBCC}" destId="{07A55A44-7569-4751-A42A-1F0CEBDE9DB5}" srcOrd="0" destOrd="0" parTransId="{EF100EF2-C9DE-49E3-8010-AD3DFD9BF037}" sibTransId="{FC2BC219-2A24-46DA-8412-0B6340B3C637}"/>
    <dgm:cxn modelId="{34EDCD92-AC6F-4CCE-84D2-37EA108AF457}" srcId="{56843E9C-6695-46C6-94D2-841ADEE2513F}" destId="{2EBE4395-B261-4D37-A6A2-65C754A1FBCC}" srcOrd="0" destOrd="0" parTransId="{41F22591-8522-481A-8555-74FE9630894B}" sibTransId="{6FAA00AB-1FA2-45EF-87B1-DAA05E937689}"/>
    <dgm:cxn modelId="{9E65158B-8354-41A1-90A4-2FD910480FA8}" srcId="{96A18569-2886-45B2-831B-7A59992CEA45}" destId="{56843E9C-6695-46C6-94D2-841ADEE2513F}" srcOrd="0" destOrd="0" parTransId="{A55A2825-AD62-4DC8-B036-A2DFF3744136}" sibTransId="{7B101300-50F9-41FF-8698-19A237D53450}"/>
    <dgm:cxn modelId="{7ACC3467-9923-461C-9AF2-1D930C2E9AE6}" type="presOf" srcId="{7D9123E2-0378-4C7C-9C00-0A00B195C34B}" destId="{E0D08CA0-ACB3-494E-B5E1-2E0C88FD886A}" srcOrd="1" destOrd="0" presId="urn:microsoft.com/office/officeart/2008/layout/HorizontalMultiLevelHierarchy"/>
    <dgm:cxn modelId="{92157223-B6CB-4CCB-9859-6E09C509735D}" type="presOf" srcId="{96A18569-2886-45B2-831B-7A59992CEA45}" destId="{4ACF6C40-AF31-40A3-852C-537D413AE24D}" srcOrd="0" destOrd="0" presId="urn:microsoft.com/office/officeart/2008/layout/HorizontalMultiLevelHierarchy"/>
    <dgm:cxn modelId="{3F4C2E88-4E81-4D7F-9170-839D6FE2622D}" type="presOf" srcId="{07A55A44-7569-4751-A42A-1F0CEBDE9DB5}" destId="{8E16E3A6-D0DD-41BC-B872-D27BB815113B}" srcOrd="0" destOrd="0" presId="urn:microsoft.com/office/officeart/2008/layout/HorizontalMultiLevelHierarchy"/>
    <dgm:cxn modelId="{EBC10DA7-3F6A-48A3-8884-D32375660D5C}" srcId="{2EBE4395-B261-4D37-A6A2-65C754A1FBCC}" destId="{25624E7A-D4A0-4DE4-BACB-3BB69284FB63}" srcOrd="1" destOrd="0" parTransId="{7D9123E2-0378-4C7C-9C00-0A00B195C34B}" sibTransId="{D79D6EDB-16D9-46E7-84DA-30F5D3A79400}"/>
    <dgm:cxn modelId="{A6CF6780-F62C-4A04-9881-2E73136347C1}" type="presOf" srcId="{EF100EF2-C9DE-49E3-8010-AD3DFD9BF037}" destId="{E6E00E26-F40A-4D26-97E8-7E959090D79D}" srcOrd="0" destOrd="0" presId="urn:microsoft.com/office/officeart/2008/layout/HorizontalMultiLevelHierarchy"/>
    <dgm:cxn modelId="{603F1369-4F39-4D8A-A4BA-07CB00602DEA}" type="presOf" srcId="{56843E9C-6695-46C6-94D2-841ADEE2513F}" destId="{A422AB37-44E8-4F79-A5E3-FB5EEED0F5E1}" srcOrd="0" destOrd="0" presId="urn:microsoft.com/office/officeart/2008/layout/HorizontalMultiLevelHierarchy"/>
    <dgm:cxn modelId="{C4036192-8D43-4440-84BF-5616104C90E9}" type="presOf" srcId="{2EBE4395-B261-4D37-A6A2-65C754A1FBCC}" destId="{333501C9-2873-4B89-B3B2-FAA27FD913E3}" srcOrd="0" destOrd="0" presId="urn:microsoft.com/office/officeart/2008/layout/HorizontalMultiLevelHierarchy"/>
    <dgm:cxn modelId="{D96AAADE-7CF1-472A-A0CF-3A7C95133088}" type="presOf" srcId="{25624E7A-D4A0-4DE4-BACB-3BB69284FB63}" destId="{20FAA88C-D5C7-4F7F-BFBA-9576968B92E8}" srcOrd="0" destOrd="0" presId="urn:microsoft.com/office/officeart/2008/layout/HorizontalMultiLevelHierarchy"/>
    <dgm:cxn modelId="{ADE68DDC-BA9C-4290-81F3-30478DAA5565}" type="presOf" srcId="{7D9123E2-0378-4C7C-9C00-0A00B195C34B}" destId="{A321143E-CA1C-4F14-AA8D-F8EA569F0ED0}" srcOrd="0" destOrd="0" presId="urn:microsoft.com/office/officeart/2008/layout/HorizontalMultiLevelHierarchy"/>
    <dgm:cxn modelId="{825C4092-8435-4181-91E5-D1ED5A527D4D}" type="presOf" srcId="{EF100EF2-C9DE-49E3-8010-AD3DFD9BF037}" destId="{656AF281-63F2-41C4-AA00-36BE844B15BC}" srcOrd="1" destOrd="0" presId="urn:microsoft.com/office/officeart/2008/layout/HorizontalMultiLevelHierarchy"/>
    <dgm:cxn modelId="{BFB0E674-84F1-41BA-8BA1-82700575FE41}" type="presOf" srcId="{41F22591-8522-481A-8555-74FE9630894B}" destId="{395D6AB4-F7FE-4EB4-97C0-C0EE2534761D}" srcOrd="1" destOrd="0" presId="urn:microsoft.com/office/officeart/2008/layout/HorizontalMultiLevelHierarchy"/>
    <dgm:cxn modelId="{F42A68E0-28F5-4416-BDB8-DF01EFE61336}" type="presOf" srcId="{41F22591-8522-481A-8555-74FE9630894B}" destId="{458AA628-E932-4063-A373-6ABD5AEDFC34}" srcOrd="0" destOrd="0" presId="urn:microsoft.com/office/officeart/2008/layout/HorizontalMultiLevelHierarchy"/>
    <dgm:cxn modelId="{AAEAD241-3E89-4503-A9AD-3C8AC8DB21D9}" type="presParOf" srcId="{4ACF6C40-AF31-40A3-852C-537D413AE24D}" destId="{7A9CA518-509D-4D3A-955D-F0CCB35A5CEF}" srcOrd="0" destOrd="0" presId="urn:microsoft.com/office/officeart/2008/layout/HorizontalMultiLevelHierarchy"/>
    <dgm:cxn modelId="{5876B973-9151-49C9-AAA2-710D03BB52AD}" type="presParOf" srcId="{7A9CA518-509D-4D3A-955D-F0CCB35A5CEF}" destId="{A422AB37-44E8-4F79-A5E3-FB5EEED0F5E1}" srcOrd="0" destOrd="0" presId="urn:microsoft.com/office/officeart/2008/layout/HorizontalMultiLevelHierarchy"/>
    <dgm:cxn modelId="{7993AAE4-1CD2-4662-A296-D7BAB640886A}" type="presParOf" srcId="{7A9CA518-509D-4D3A-955D-F0CCB35A5CEF}" destId="{7C65923C-FEFB-48D5-AF6A-390213CCDC62}" srcOrd="1" destOrd="0" presId="urn:microsoft.com/office/officeart/2008/layout/HorizontalMultiLevelHierarchy"/>
    <dgm:cxn modelId="{BF27D068-2495-4BEE-B817-AB31843B3A1A}" type="presParOf" srcId="{7C65923C-FEFB-48D5-AF6A-390213CCDC62}" destId="{458AA628-E932-4063-A373-6ABD5AEDFC34}" srcOrd="0" destOrd="0" presId="urn:microsoft.com/office/officeart/2008/layout/HorizontalMultiLevelHierarchy"/>
    <dgm:cxn modelId="{8BBE93EC-A312-4049-BF97-823F7C0FC0D8}" type="presParOf" srcId="{458AA628-E932-4063-A373-6ABD5AEDFC34}" destId="{395D6AB4-F7FE-4EB4-97C0-C0EE2534761D}" srcOrd="0" destOrd="0" presId="urn:microsoft.com/office/officeart/2008/layout/HorizontalMultiLevelHierarchy"/>
    <dgm:cxn modelId="{CC2E2610-C129-4A41-B2A2-4E4D1FEF9CFB}" type="presParOf" srcId="{7C65923C-FEFB-48D5-AF6A-390213CCDC62}" destId="{B7D2C65C-B84D-4BBC-B276-79A6279FD2F1}" srcOrd="1" destOrd="0" presId="urn:microsoft.com/office/officeart/2008/layout/HorizontalMultiLevelHierarchy"/>
    <dgm:cxn modelId="{DC82DA50-4975-4F2C-A4C7-B7EB3EE5E190}" type="presParOf" srcId="{B7D2C65C-B84D-4BBC-B276-79A6279FD2F1}" destId="{333501C9-2873-4B89-B3B2-FAA27FD913E3}" srcOrd="0" destOrd="0" presId="urn:microsoft.com/office/officeart/2008/layout/HorizontalMultiLevelHierarchy"/>
    <dgm:cxn modelId="{D376DD77-86A3-442A-BDD5-11C2EF4CA4B6}" type="presParOf" srcId="{B7D2C65C-B84D-4BBC-B276-79A6279FD2F1}" destId="{93A18A57-E3A1-4165-979A-EE87D8D22D70}" srcOrd="1" destOrd="0" presId="urn:microsoft.com/office/officeart/2008/layout/HorizontalMultiLevelHierarchy"/>
    <dgm:cxn modelId="{32FA3DF7-6B7D-4D3A-8D13-A5288F333C18}" type="presParOf" srcId="{93A18A57-E3A1-4165-979A-EE87D8D22D70}" destId="{E6E00E26-F40A-4D26-97E8-7E959090D79D}" srcOrd="0" destOrd="0" presId="urn:microsoft.com/office/officeart/2008/layout/HorizontalMultiLevelHierarchy"/>
    <dgm:cxn modelId="{6B2143B2-77B1-492F-BCC5-A6DBB37CDFF0}" type="presParOf" srcId="{E6E00E26-F40A-4D26-97E8-7E959090D79D}" destId="{656AF281-63F2-41C4-AA00-36BE844B15BC}" srcOrd="0" destOrd="0" presId="urn:microsoft.com/office/officeart/2008/layout/HorizontalMultiLevelHierarchy"/>
    <dgm:cxn modelId="{39A64789-10AF-4F8B-8F1F-E659425F8C3F}" type="presParOf" srcId="{93A18A57-E3A1-4165-979A-EE87D8D22D70}" destId="{1F088BD8-1A9D-4040-A358-5202DCAD818B}" srcOrd="1" destOrd="0" presId="urn:microsoft.com/office/officeart/2008/layout/HorizontalMultiLevelHierarchy"/>
    <dgm:cxn modelId="{BD0DF8EA-EE83-43A4-9B7D-BA90443192F9}" type="presParOf" srcId="{1F088BD8-1A9D-4040-A358-5202DCAD818B}" destId="{8E16E3A6-D0DD-41BC-B872-D27BB815113B}" srcOrd="0" destOrd="0" presId="urn:microsoft.com/office/officeart/2008/layout/HorizontalMultiLevelHierarchy"/>
    <dgm:cxn modelId="{C10796E4-78A4-4727-B77D-A463B4465D99}" type="presParOf" srcId="{1F088BD8-1A9D-4040-A358-5202DCAD818B}" destId="{DED11562-3552-4507-BE1C-3B2FA3A4302E}" srcOrd="1" destOrd="0" presId="urn:microsoft.com/office/officeart/2008/layout/HorizontalMultiLevelHierarchy"/>
    <dgm:cxn modelId="{7B70D73C-B7F2-43D3-B952-D60EB0341B79}" type="presParOf" srcId="{93A18A57-E3A1-4165-979A-EE87D8D22D70}" destId="{A321143E-CA1C-4F14-AA8D-F8EA569F0ED0}" srcOrd="2" destOrd="0" presId="urn:microsoft.com/office/officeart/2008/layout/HorizontalMultiLevelHierarchy"/>
    <dgm:cxn modelId="{CFF1E5ED-0BDA-4561-9A51-E4F8F5A67D45}" type="presParOf" srcId="{A321143E-CA1C-4F14-AA8D-F8EA569F0ED0}" destId="{E0D08CA0-ACB3-494E-B5E1-2E0C88FD886A}" srcOrd="0" destOrd="0" presId="urn:microsoft.com/office/officeart/2008/layout/HorizontalMultiLevelHierarchy"/>
    <dgm:cxn modelId="{FFB5F895-8284-4AA3-947A-D51DA3D65805}" type="presParOf" srcId="{93A18A57-E3A1-4165-979A-EE87D8D22D70}" destId="{040ECB29-EC8D-492A-99F0-A1A6FD15784C}" srcOrd="3" destOrd="0" presId="urn:microsoft.com/office/officeart/2008/layout/HorizontalMultiLevelHierarchy"/>
    <dgm:cxn modelId="{64FEFC58-D141-491C-B246-866DF4283495}" type="presParOf" srcId="{040ECB29-EC8D-492A-99F0-A1A6FD15784C}" destId="{20FAA88C-D5C7-4F7F-BFBA-9576968B92E8}" srcOrd="0" destOrd="0" presId="urn:microsoft.com/office/officeart/2008/layout/HorizontalMultiLevelHierarchy"/>
    <dgm:cxn modelId="{22E89D89-4191-4971-98E1-802C235380F0}" type="presParOf" srcId="{040ECB29-EC8D-492A-99F0-A1A6FD15784C}" destId="{90CA9D0E-4ED4-41DF-83DF-80451AB4464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56843E9C-6695-46C6-94D2-841ADEE2513F}">
      <dgm:prSet custT="1"/>
      <dgm:spPr/>
      <dgm:t>
        <a:bodyPr/>
        <a:lstStyle/>
        <a:p>
          <a:pPr rtl="1"/>
          <a:r>
            <a:rPr lang="fa-IR" sz="2800" smtClean="0">
              <a:solidFill>
                <a:schemeClr val="bg1"/>
              </a:solidFill>
              <a:cs typeface="B Badr" panose="00000400000000000000" pitchFamily="2" charset="-78"/>
            </a:rPr>
            <a:t>الإيجاز ضربان:</a:t>
          </a:r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5A2825-AD62-4DC8-B036-A2DFF3744136}" type="parTrans" cxnId="{9E65158B-8354-41A1-90A4-2FD910480FA8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B101300-50F9-41FF-8698-19A237D53450}" type="sibTrans" cxnId="{9E65158B-8354-41A1-90A4-2FD910480FA8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56A6B4-58B6-4457-8BF4-7733147A260F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إيجاز القصر و هو: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0BD0E60-FB57-4BC6-B4AC-8838D333331E}" type="parTrans" cxnId="{256558A8-BFCC-45A2-9C9C-065504A6B74F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D9237D-D221-47F5-A0F9-901CFE297B50}" type="sibTrans" cxnId="{256558A8-BFCC-45A2-9C9C-065504A6B74F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6326E7C-108A-4B22-B8EA-1EF6F8D698E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ما ليس بحذف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2C84945-0030-4845-A22D-F2C35C925A1A}" type="parTrans" cxnId="{6419BC03-1F8F-48FA-A182-35EFAA47F380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979AD60-0EBB-4979-99EB-F486F7554E93}" type="sibTrans" cxnId="{6419BC03-1F8F-48FA-A182-35EFAA47F380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62B9379-03C4-4D7B-A799-F81AC6F8FB27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نحو: و لكم في القصاص حياة 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7BA454E-EEE1-4799-9017-9872815A03AB}" type="parTrans" cxnId="{8796060C-5728-421A-B357-8616BEB03132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29306C4-8E3C-44F8-BA9F-DEE6BF0D9E91}" type="sibTrans" cxnId="{8796060C-5728-421A-B357-8616BEB03132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80DFE26-1C6B-4693-85A1-E31DF5526A62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فإن معناه كثير، و لفظه يسير و لا حذف فيه،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30984F3-1CFC-41D8-BBB2-8BDA8B8EA17D}" type="parTrans" cxnId="{CE075EA1-412D-4022-881E-8B8F8352B94A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67A4948-8F54-4EC7-A571-A29A347FA632}" type="sibTrans" cxnId="{CE075EA1-412D-4022-881E-8B8F8352B94A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4009928-C819-49A2-A479-9D744174DE42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فضله على ما كان عندهم أوجز كلام فى هذا المعنى، و هو: </a:t>
          </a:r>
          <a:r>
            <a:rPr lang="en-US" sz="1400" smtClean="0">
              <a:solidFill>
                <a:schemeClr val="bg1"/>
              </a:solidFill>
              <a:cs typeface="B Badr" panose="00000400000000000000" pitchFamily="2" charset="-78"/>
            </a:rPr>
            <a:t>«</a:t>
          </a:r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القتل أنفى للقتل</a:t>
          </a:r>
          <a:r>
            <a:rPr lang="en-US" sz="1400" smtClean="0">
              <a:solidFill>
                <a:schemeClr val="bg1"/>
              </a:solidFill>
              <a:cs typeface="B Badr" panose="00000400000000000000" pitchFamily="2" charset="-78"/>
            </a:rPr>
            <a:t>»</a:t>
          </a:r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: بـ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018AB70-3650-45FE-BE7F-353012F52748}" type="parTrans" cxnId="{0F3295AA-633F-464F-9300-E6903D5648CD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FA02C73-9F53-4DC6-BC3D-7E3D4C24E69F}" type="sibTrans" cxnId="{0F3295AA-633F-464F-9300-E6903D5648CD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6189399-228E-4021-8B71-4D6733E1325B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قلة حروف ما يناظره منه،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EAD2C80-BCB3-4A12-8BB4-D94C9067C2C5}" type="parTrans" cxnId="{298E2B7E-85AE-4568-83B6-8F6268367C3F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C59EEB4-BC87-432F-927E-26EE39F77F0F}" type="sibTrans" cxnId="{298E2B7E-85AE-4568-83B6-8F6268367C3F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1654854-A4E2-478D-BA8A-C8A88A59A977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النص على المطلوب‏ ،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5D69AD5-5F70-43C2-B8F4-0AD95C53500F}" type="parTrans" cxnId="{4F45924D-7D14-4A8C-980B-7ACF07CED931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7F4479D-2561-4981-959A-9EA36675BD44}" type="sibTrans" cxnId="{4F45924D-7D14-4A8C-980B-7ACF07CED931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76463C-B485-4FCF-BDCF-0C2C09F063B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ما يفيده تنكير (حياة) من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5081865-1476-4E5D-8C4F-442E149EA7F9}" type="parTrans" cxnId="{7835DD97-9177-4E1A-8B4B-F2EDE62FA103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CBF5C4-63AE-4D26-A3EA-3BBEF8BB9156}" type="sibTrans" cxnId="{7835DD97-9177-4E1A-8B4B-F2EDE62FA103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48F7725-070B-44FA-987A-9BFC4B18BEA2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التعظيم؛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B6B434-CBE9-4C41-8A0A-4773A5BEF37B}" type="parTrans" cxnId="{9D038977-8124-4090-A842-3C65076AD1DA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876ADC1-1D5D-44D5-A0F0-C9B91EFB20F8}" type="sibTrans" cxnId="{9D038977-8124-4090-A842-3C65076AD1DA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1B9EB16-B5F8-4E45-885B-D1B5468C59E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لمنعه عما كانوا عليه من قتل جماعة بواحد،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4271D39-060E-4E91-BA55-EE76AAA1E23F}" type="parTrans" cxnId="{2B4EE0E4-B482-42CB-BBFB-0EE7D6CADF39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9FECEED-B70A-4489-8194-F8828D352D98}" type="sibTrans" cxnId="{2B4EE0E4-B482-42CB-BBFB-0EE7D6CADF39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277D6F5-9EE1-4AE1-AE8D-06D7368631EA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أو النوعية الحاصلة للمقتول و القاتل بالارتداع،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5715C3-E636-46AD-8284-B535EBB4C8FA}" type="parTrans" cxnId="{0D3927CC-F5B7-4BA3-8763-BB0D35F8450F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61C16AF-E32F-4929-94D6-DD998A1593BE}" type="sibTrans" cxnId="{0D3927CC-F5B7-4BA3-8763-BB0D35F8450F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63F0945-8147-4C1D-A766-F97A45B36D9C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اطراده،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17809D-4889-421E-9422-E7A5848DD553}" type="parTrans" cxnId="{8D70A989-1E36-4584-B89E-73F1FA582E12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0DF3619-5612-47A7-AFB8-20F84C70A88D}" type="sibTrans" cxnId="{8D70A989-1E36-4584-B89E-73F1FA582E12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14C226E-0BF6-4333-8B82-F9AED97770F5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خلوه عن التكرار،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47D854-A5D3-4577-B2A4-FB5B78A3DBAB}" type="parTrans" cxnId="{DDEE7459-156F-420D-8927-7C94DA9C0368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EEC1EE-6144-45DE-887A-907A2EDE4AEB}" type="sibTrans" cxnId="{DDEE7459-156F-420D-8927-7C94DA9C0368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9B50441-7E1C-4A50-B297-23B5A913AE60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استغنائه عن تقدير محذوف 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C9C85AD-F4B0-4267-A26B-B68D64807544}" type="parTrans" cxnId="{B951BD89-E40C-4D43-B506-5B90430A3F06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13B733E-F60E-4594-89F0-81765049C1B8}" type="sibTrans" cxnId="{B951BD89-E40C-4D43-B506-5B90430A3F06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FCB0C2-AF3F-4474-8558-8C7AFB966CEE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المطابقة.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6123F0-80EE-4AC3-85AD-E71DFB1AB443}" type="parTrans" cxnId="{C58960E2-D7CD-4453-A86B-2927140E398F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DB79491-F9C6-463B-8A7E-D872B1AE3EBE}" type="sibTrans" cxnId="{C58960E2-D7CD-4453-A86B-2927140E398F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73E0717-B2C1-4E21-B6D5-5D4406BE2B73}">
      <dgm:prSet custT="1"/>
      <dgm:spPr/>
      <dgm:t>
        <a:bodyPr/>
        <a:lstStyle/>
        <a:p>
          <a:pPr rtl="1"/>
          <a:r>
            <a:rPr lang="fa-IR" sz="1400" smtClean="0">
              <a:solidFill>
                <a:schemeClr val="bg1"/>
              </a:solidFill>
              <a:cs typeface="B Badr" panose="00000400000000000000" pitchFamily="2" charset="-78"/>
            </a:rPr>
            <a:t>و ایجاز الحذف سیاتی</a:t>
          </a:r>
          <a:endParaRPr lang="fa-IR" sz="1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8F9C4C-777A-45CA-9EB2-6D8B135F04E1}" type="parTrans" cxnId="{41547845-F4F9-41A1-A350-6B868708A88E}">
      <dgm:prSet custT="1"/>
      <dgm:spPr/>
      <dgm:t>
        <a:bodyPr/>
        <a:lstStyle/>
        <a:p>
          <a:pPr rtl="1"/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34BEE2-45CF-4FB1-A1FA-E9CE77E1F8D7}" type="sibTrans" cxnId="{41547845-F4F9-41A1-A350-6B868708A88E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A9CA518-509D-4D3A-955D-F0CCB35A5CEF}" type="pres">
      <dgm:prSet presAssocID="{56843E9C-6695-46C6-94D2-841ADEE2513F}" presName="root1" presStyleCnt="0"/>
      <dgm:spPr/>
    </dgm:pt>
    <dgm:pt modelId="{A422AB37-44E8-4F79-A5E3-FB5EEED0F5E1}" type="pres">
      <dgm:prSet presAssocID="{56843E9C-6695-46C6-94D2-841ADEE2513F}" presName="LevelOneTextNode" presStyleLbl="node0" presStyleIdx="0" presStyleCnt="1" custScaleY="624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65923C-FEFB-48D5-AF6A-390213CCDC62}" type="pres">
      <dgm:prSet presAssocID="{56843E9C-6695-46C6-94D2-841ADEE2513F}" presName="level2hierChild" presStyleCnt="0"/>
      <dgm:spPr/>
    </dgm:pt>
    <dgm:pt modelId="{5BB96A7D-304B-405F-AC7C-48B1DFAFBCB3}" type="pres">
      <dgm:prSet presAssocID="{00BD0E60-FB57-4BC6-B4AC-8838D333331E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724773DA-2AF4-4430-9D5E-D1711DB090DB}" type="pres">
      <dgm:prSet presAssocID="{00BD0E60-FB57-4BC6-B4AC-8838D333331E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11EBF9AD-2649-44EA-8B31-267F52D88286}" type="pres">
      <dgm:prSet presAssocID="{5856A6B4-58B6-4457-8BF4-7733147A260F}" presName="root2" presStyleCnt="0"/>
      <dgm:spPr/>
    </dgm:pt>
    <dgm:pt modelId="{3754AA91-919D-479C-91A0-AE64FBEC2248}" type="pres">
      <dgm:prSet presAssocID="{5856A6B4-58B6-4457-8BF4-7733147A260F}" presName="LevelTwoTextNode" presStyleLbl="node2" presStyleIdx="0" presStyleCnt="2" custScaleX="735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18E6860-484B-4F14-869A-5A7CAD8B0C58}" type="pres">
      <dgm:prSet presAssocID="{5856A6B4-58B6-4457-8BF4-7733147A260F}" presName="level3hierChild" presStyleCnt="0"/>
      <dgm:spPr/>
    </dgm:pt>
    <dgm:pt modelId="{09E0B3DB-5B0D-4B57-A502-8D6F3E66AF39}" type="pres">
      <dgm:prSet presAssocID="{B2C84945-0030-4845-A22D-F2C35C925A1A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ECF36A5C-6FA3-4FEF-9E4B-91E454BCF4B3}" type="pres">
      <dgm:prSet presAssocID="{B2C84945-0030-4845-A22D-F2C35C925A1A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3CDA2AE0-C47A-4147-BF69-957E14770599}" type="pres">
      <dgm:prSet presAssocID="{B6326E7C-108A-4B22-B8EA-1EF6F8D698EC}" presName="root2" presStyleCnt="0"/>
      <dgm:spPr/>
    </dgm:pt>
    <dgm:pt modelId="{E6CBBD92-A8AE-4E4E-8317-68BF850ED23C}" type="pres">
      <dgm:prSet presAssocID="{B6326E7C-108A-4B22-B8EA-1EF6F8D698EC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B336C2-C613-4717-A1BC-437D679FB62F}" type="pres">
      <dgm:prSet presAssocID="{B6326E7C-108A-4B22-B8EA-1EF6F8D698EC}" presName="level3hierChild" presStyleCnt="0"/>
      <dgm:spPr/>
    </dgm:pt>
    <dgm:pt modelId="{5D4731D6-E37D-4F0D-B329-2A8440C4E53B}" type="pres">
      <dgm:prSet presAssocID="{37BA454E-EEE1-4799-9017-9872815A03AB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61CF2993-C4B7-4BB2-880D-CA0B0F0FC3AB}" type="pres">
      <dgm:prSet presAssocID="{37BA454E-EEE1-4799-9017-9872815A03AB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10D0CA13-5786-426F-AAFA-F17B780AE7C8}" type="pres">
      <dgm:prSet presAssocID="{162B9379-03C4-4D7B-A799-F81AC6F8FB27}" presName="root2" presStyleCnt="0"/>
      <dgm:spPr/>
    </dgm:pt>
    <dgm:pt modelId="{34FFBC58-2F68-442C-8159-2E8B71AFE826}" type="pres">
      <dgm:prSet presAssocID="{162B9379-03C4-4D7B-A799-F81AC6F8FB27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A09ADF-54EC-4BCE-AC41-4A4B6833510C}" type="pres">
      <dgm:prSet presAssocID="{162B9379-03C4-4D7B-A799-F81AC6F8FB27}" presName="level3hierChild" presStyleCnt="0"/>
      <dgm:spPr/>
    </dgm:pt>
    <dgm:pt modelId="{37005071-012C-4648-9BDD-820194E75D90}" type="pres">
      <dgm:prSet presAssocID="{230984F3-1CFC-41D8-BBB2-8BDA8B8EA17D}" presName="conn2-1" presStyleLbl="parChTrans1D4" presStyleIdx="0" presStyleCnt="12"/>
      <dgm:spPr/>
      <dgm:t>
        <a:bodyPr/>
        <a:lstStyle/>
        <a:p>
          <a:pPr rtl="1"/>
          <a:endParaRPr lang="fa-IR"/>
        </a:p>
      </dgm:t>
    </dgm:pt>
    <dgm:pt modelId="{A4177CD3-0F9D-45D6-86A3-4767D7F75FE5}" type="pres">
      <dgm:prSet presAssocID="{230984F3-1CFC-41D8-BBB2-8BDA8B8EA17D}" presName="connTx" presStyleLbl="parChTrans1D4" presStyleIdx="0" presStyleCnt="12"/>
      <dgm:spPr/>
      <dgm:t>
        <a:bodyPr/>
        <a:lstStyle/>
        <a:p>
          <a:pPr rtl="1"/>
          <a:endParaRPr lang="fa-IR"/>
        </a:p>
      </dgm:t>
    </dgm:pt>
    <dgm:pt modelId="{B82DA9F0-FD6F-4850-8E46-5AE0D5F39EE9}" type="pres">
      <dgm:prSet presAssocID="{380DFE26-1C6B-4693-85A1-E31DF5526A62}" presName="root2" presStyleCnt="0"/>
      <dgm:spPr/>
    </dgm:pt>
    <dgm:pt modelId="{C089B489-F6E0-4828-87EF-0E2D878B57CF}" type="pres">
      <dgm:prSet presAssocID="{380DFE26-1C6B-4693-85A1-E31DF5526A62}" presName="LevelTwoTextNode" presStyleLbl="node4" presStyleIdx="0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092302A-CACA-4CD4-B2BF-47B3A39DC75B}" type="pres">
      <dgm:prSet presAssocID="{380DFE26-1C6B-4693-85A1-E31DF5526A62}" presName="level3hierChild" presStyleCnt="0"/>
      <dgm:spPr/>
    </dgm:pt>
    <dgm:pt modelId="{CAC4AA78-9B14-44FC-AD16-47DC3DAAEFC0}" type="pres">
      <dgm:prSet presAssocID="{B018AB70-3650-45FE-BE7F-353012F52748}" presName="conn2-1" presStyleLbl="parChTrans1D4" presStyleIdx="1" presStyleCnt="12"/>
      <dgm:spPr/>
      <dgm:t>
        <a:bodyPr/>
        <a:lstStyle/>
        <a:p>
          <a:pPr rtl="1"/>
          <a:endParaRPr lang="fa-IR"/>
        </a:p>
      </dgm:t>
    </dgm:pt>
    <dgm:pt modelId="{19A0D6E9-8C10-473C-BC48-9B791534E8B5}" type="pres">
      <dgm:prSet presAssocID="{B018AB70-3650-45FE-BE7F-353012F52748}" presName="connTx" presStyleLbl="parChTrans1D4" presStyleIdx="1" presStyleCnt="12"/>
      <dgm:spPr/>
      <dgm:t>
        <a:bodyPr/>
        <a:lstStyle/>
        <a:p>
          <a:pPr rtl="1"/>
          <a:endParaRPr lang="fa-IR"/>
        </a:p>
      </dgm:t>
    </dgm:pt>
    <dgm:pt modelId="{2141C862-F374-4943-8EAC-0CE5C0D3382E}" type="pres">
      <dgm:prSet presAssocID="{74009928-C819-49A2-A479-9D744174DE42}" presName="root2" presStyleCnt="0"/>
      <dgm:spPr/>
    </dgm:pt>
    <dgm:pt modelId="{B98F3299-598D-430D-A668-46094301D174}" type="pres">
      <dgm:prSet presAssocID="{74009928-C819-49A2-A479-9D744174DE42}" presName="LevelTwoTextNode" presStyleLbl="node4" presStyleIdx="1" presStyleCnt="12" custScaleY="16332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6668F72-323A-4EEE-A6A9-4927DA8E151E}" type="pres">
      <dgm:prSet presAssocID="{74009928-C819-49A2-A479-9D744174DE42}" presName="level3hierChild" presStyleCnt="0"/>
      <dgm:spPr/>
    </dgm:pt>
    <dgm:pt modelId="{EA1CA231-17BD-4E61-ABEB-38DC726978F3}" type="pres">
      <dgm:prSet presAssocID="{AEAD2C80-BCB3-4A12-8BB4-D94C9067C2C5}" presName="conn2-1" presStyleLbl="parChTrans1D4" presStyleIdx="2" presStyleCnt="12"/>
      <dgm:spPr/>
      <dgm:t>
        <a:bodyPr/>
        <a:lstStyle/>
        <a:p>
          <a:pPr rtl="1"/>
          <a:endParaRPr lang="fa-IR"/>
        </a:p>
      </dgm:t>
    </dgm:pt>
    <dgm:pt modelId="{80B8EC82-CAE1-4FCE-88FB-942543D3D07F}" type="pres">
      <dgm:prSet presAssocID="{AEAD2C80-BCB3-4A12-8BB4-D94C9067C2C5}" presName="connTx" presStyleLbl="parChTrans1D4" presStyleIdx="2" presStyleCnt="12"/>
      <dgm:spPr/>
      <dgm:t>
        <a:bodyPr/>
        <a:lstStyle/>
        <a:p>
          <a:pPr rtl="1"/>
          <a:endParaRPr lang="fa-IR"/>
        </a:p>
      </dgm:t>
    </dgm:pt>
    <dgm:pt modelId="{365ADA11-C8EE-49BE-935F-19E4BA532F0D}" type="pres">
      <dgm:prSet presAssocID="{16189399-228E-4021-8B71-4D6733E1325B}" presName="root2" presStyleCnt="0"/>
      <dgm:spPr/>
    </dgm:pt>
    <dgm:pt modelId="{671870DF-E80A-46EC-9DC3-31A10E8D52C4}" type="pres">
      <dgm:prSet presAssocID="{16189399-228E-4021-8B71-4D6733E1325B}" presName="LevelTwoTextNode" presStyleLbl="node4" presStyleIdx="2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D34C611-5F31-4EA5-B325-37084B4FC5BB}" type="pres">
      <dgm:prSet presAssocID="{16189399-228E-4021-8B71-4D6733E1325B}" presName="level3hierChild" presStyleCnt="0"/>
      <dgm:spPr/>
    </dgm:pt>
    <dgm:pt modelId="{681EBADF-D66F-4360-9B57-EC6124735A97}" type="pres">
      <dgm:prSet presAssocID="{65D69AD5-5F70-43C2-B8F4-0AD95C53500F}" presName="conn2-1" presStyleLbl="parChTrans1D4" presStyleIdx="3" presStyleCnt="12"/>
      <dgm:spPr/>
      <dgm:t>
        <a:bodyPr/>
        <a:lstStyle/>
        <a:p>
          <a:pPr rtl="1"/>
          <a:endParaRPr lang="fa-IR"/>
        </a:p>
      </dgm:t>
    </dgm:pt>
    <dgm:pt modelId="{61D54716-E356-4A62-A2F0-90C4E8A913AC}" type="pres">
      <dgm:prSet presAssocID="{65D69AD5-5F70-43C2-B8F4-0AD95C53500F}" presName="connTx" presStyleLbl="parChTrans1D4" presStyleIdx="3" presStyleCnt="12"/>
      <dgm:spPr/>
      <dgm:t>
        <a:bodyPr/>
        <a:lstStyle/>
        <a:p>
          <a:pPr rtl="1"/>
          <a:endParaRPr lang="fa-IR"/>
        </a:p>
      </dgm:t>
    </dgm:pt>
    <dgm:pt modelId="{9EBFE84C-FFB3-4110-AD87-204A6B0FB9A0}" type="pres">
      <dgm:prSet presAssocID="{B1654854-A4E2-478D-BA8A-C8A88A59A977}" presName="root2" presStyleCnt="0"/>
      <dgm:spPr/>
    </dgm:pt>
    <dgm:pt modelId="{0D624B16-51F4-4B9A-806F-BE36E543FFC6}" type="pres">
      <dgm:prSet presAssocID="{B1654854-A4E2-478D-BA8A-C8A88A59A977}" presName="LevelTwoTextNode" presStyleLbl="node4" presStyleIdx="3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2FA8FA4-73BD-488B-ADD9-0DB47D643E4F}" type="pres">
      <dgm:prSet presAssocID="{B1654854-A4E2-478D-BA8A-C8A88A59A977}" presName="level3hierChild" presStyleCnt="0"/>
      <dgm:spPr/>
    </dgm:pt>
    <dgm:pt modelId="{F1A228F1-DCEE-4DD7-9215-3BF015E0DD7F}" type="pres">
      <dgm:prSet presAssocID="{C5081865-1476-4E5D-8C4F-442E149EA7F9}" presName="conn2-1" presStyleLbl="parChTrans1D4" presStyleIdx="4" presStyleCnt="12"/>
      <dgm:spPr/>
      <dgm:t>
        <a:bodyPr/>
        <a:lstStyle/>
        <a:p>
          <a:pPr rtl="1"/>
          <a:endParaRPr lang="fa-IR"/>
        </a:p>
      </dgm:t>
    </dgm:pt>
    <dgm:pt modelId="{AABECF55-E803-4EE4-9B66-BA0DF0048E04}" type="pres">
      <dgm:prSet presAssocID="{C5081865-1476-4E5D-8C4F-442E149EA7F9}" presName="connTx" presStyleLbl="parChTrans1D4" presStyleIdx="4" presStyleCnt="12"/>
      <dgm:spPr/>
      <dgm:t>
        <a:bodyPr/>
        <a:lstStyle/>
        <a:p>
          <a:pPr rtl="1"/>
          <a:endParaRPr lang="fa-IR"/>
        </a:p>
      </dgm:t>
    </dgm:pt>
    <dgm:pt modelId="{6A65C7C0-8B25-49A6-96AC-ED3199B271BA}" type="pres">
      <dgm:prSet presAssocID="{C476463C-B485-4FCF-BDCF-0C2C09F063BA}" presName="root2" presStyleCnt="0"/>
      <dgm:spPr/>
    </dgm:pt>
    <dgm:pt modelId="{0317B0FB-91E2-4966-B738-21E1C040AC44}" type="pres">
      <dgm:prSet presAssocID="{C476463C-B485-4FCF-BDCF-0C2C09F063BA}" presName="LevelTwoTextNode" presStyleLbl="node4" presStyleIdx="4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E282184-EF07-4CD7-8988-B373B13BAE52}" type="pres">
      <dgm:prSet presAssocID="{C476463C-B485-4FCF-BDCF-0C2C09F063BA}" presName="level3hierChild" presStyleCnt="0"/>
      <dgm:spPr/>
    </dgm:pt>
    <dgm:pt modelId="{5ED12038-ED98-4570-B858-FC36EBDDE754}" type="pres">
      <dgm:prSet presAssocID="{D3B6B434-CBE9-4C41-8A0A-4773A5BEF37B}" presName="conn2-1" presStyleLbl="parChTrans1D4" presStyleIdx="5" presStyleCnt="12"/>
      <dgm:spPr/>
      <dgm:t>
        <a:bodyPr/>
        <a:lstStyle/>
        <a:p>
          <a:pPr rtl="1"/>
          <a:endParaRPr lang="fa-IR"/>
        </a:p>
      </dgm:t>
    </dgm:pt>
    <dgm:pt modelId="{13D44657-DC5E-4D2A-8F28-193A9B42C426}" type="pres">
      <dgm:prSet presAssocID="{D3B6B434-CBE9-4C41-8A0A-4773A5BEF37B}" presName="connTx" presStyleLbl="parChTrans1D4" presStyleIdx="5" presStyleCnt="12"/>
      <dgm:spPr/>
      <dgm:t>
        <a:bodyPr/>
        <a:lstStyle/>
        <a:p>
          <a:pPr rtl="1"/>
          <a:endParaRPr lang="fa-IR"/>
        </a:p>
      </dgm:t>
    </dgm:pt>
    <dgm:pt modelId="{667CA7D2-3EEE-4C9F-B03A-FB0D3CDAADB0}" type="pres">
      <dgm:prSet presAssocID="{248F7725-070B-44FA-987A-9BFC4B18BEA2}" presName="root2" presStyleCnt="0"/>
      <dgm:spPr/>
    </dgm:pt>
    <dgm:pt modelId="{EE717A69-0091-4EE3-8772-1FE1E1347F8D}" type="pres">
      <dgm:prSet presAssocID="{248F7725-070B-44FA-987A-9BFC4B18BEA2}" presName="LevelTwoTextNode" presStyleLbl="node4" presStyleIdx="5" presStyleCnt="12" custScaleX="404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F417EE-0F0D-4243-B86C-4EB0A804D4D6}" type="pres">
      <dgm:prSet presAssocID="{248F7725-070B-44FA-987A-9BFC4B18BEA2}" presName="level3hierChild" presStyleCnt="0"/>
      <dgm:spPr/>
    </dgm:pt>
    <dgm:pt modelId="{6F6EC28A-7890-46CE-9019-639CA31BE721}" type="pres">
      <dgm:prSet presAssocID="{A4271D39-060E-4E91-BA55-EE76AAA1E23F}" presName="conn2-1" presStyleLbl="parChTrans1D4" presStyleIdx="6" presStyleCnt="12"/>
      <dgm:spPr/>
      <dgm:t>
        <a:bodyPr/>
        <a:lstStyle/>
        <a:p>
          <a:pPr rtl="1"/>
          <a:endParaRPr lang="fa-IR"/>
        </a:p>
      </dgm:t>
    </dgm:pt>
    <dgm:pt modelId="{E23FFCAC-1B2B-4A53-AAB6-77B038FDD5B4}" type="pres">
      <dgm:prSet presAssocID="{A4271D39-060E-4E91-BA55-EE76AAA1E23F}" presName="connTx" presStyleLbl="parChTrans1D4" presStyleIdx="6" presStyleCnt="12"/>
      <dgm:spPr/>
      <dgm:t>
        <a:bodyPr/>
        <a:lstStyle/>
        <a:p>
          <a:pPr rtl="1"/>
          <a:endParaRPr lang="fa-IR"/>
        </a:p>
      </dgm:t>
    </dgm:pt>
    <dgm:pt modelId="{A03D7EC7-B069-4269-B77E-E04B079D26E3}" type="pres">
      <dgm:prSet presAssocID="{81B9EB16-B5F8-4E45-885B-D1B5468C59EA}" presName="root2" presStyleCnt="0"/>
      <dgm:spPr/>
    </dgm:pt>
    <dgm:pt modelId="{E7A8C111-177B-465E-8B95-40845C76A0DA}" type="pres">
      <dgm:prSet presAssocID="{81B9EB16-B5F8-4E45-885B-D1B5468C59EA}" presName="LevelTwoTextNode" presStyleLbl="node4" presStyleIdx="6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5CEF0EB-B4C3-475E-8E42-CD425C6AC28D}" type="pres">
      <dgm:prSet presAssocID="{81B9EB16-B5F8-4E45-885B-D1B5468C59EA}" presName="level3hierChild" presStyleCnt="0"/>
      <dgm:spPr/>
    </dgm:pt>
    <dgm:pt modelId="{5F73A5D1-9C2E-40A4-A63E-A508F07E35AC}" type="pres">
      <dgm:prSet presAssocID="{A15715C3-E636-46AD-8284-B535EBB4C8FA}" presName="conn2-1" presStyleLbl="parChTrans1D4" presStyleIdx="7" presStyleCnt="12"/>
      <dgm:spPr/>
      <dgm:t>
        <a:bodyPr/>
        <a:lstStyle/>
        <a:p>
          <a:pPr rtl="1"/>
          <a:endParaRPr lang="fa-IR"/>
        </a:p>
      </dgm:t>
    </dgm:pt>
    <dgm:pt modelId="{23852449-BF13-4AEC-9736-E02DEA778B6F}" type="pres">
      <dgm:prSet presAssocID="{A15715C3-E636-46AD-8284-B535EBB4C8FA}" presName="connTx" presStyleLbl="parChTrans1D4" presStyleIdx="7" presStyleCnt="12"/>
      <dgm:spPr/>
      <dgm:t>
        <a:bodyPr/>
        <a:lstStyle/>
        <a:p>
          <a:pPr rtl="1"/>
          <a:endParaRPr lang="fa-IR"/>
        </a:p>
      </dgm:t>
    </dgm:pt>
    <dgm:pt modelId="{4533BF10-69C2-4A3D-A0FE-E225021F71DC}" type="pres">
      <dgm:prSet presAssocID="{C277D6F5-9EE1-4AE1-AE8D-06D7368631EA}" presName="root2" presStyleCnt="0"/>
      <dgm:spPr/>
    </dgm:pt>
    <dgm:pt modelId="{711A0A45-3EB6-47FD-BD63-65E3DC8EA890}" type="pres">
      <dgm:prSet presAssocID="{C277D6F5-9EE1-4AE1-AE8D-06D7368631EA}" presName="LevelTwoTextNode" presStyleLbl="node4" presStyleIdx="7" presStyleCnt="12" custScaleX="1589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5C6801E-2083-4AFA-8ACA-E3BD945CC229}" type="pres">
      <dgm:prSet presAssocID="{C277D6F5-9EE1-4AE1-AE8D-06D7368631EA}" presName="level3hierChild" presStyleCnt="0"/>
      <dgm:spPr/>
    </dgm:pt>
    <dgm:pt modelId="{FD5598DB-15F3-41C1-B62C-E345CAE27384}" type="pres">
      <dgm:prSet presAssocID="{1317809D-4889-421E-9422-E7A5848DD553}" presName="conn2-1" presStyleLbl="parChTrans1D4" presStyleIdx="8" presStyleCnt="12"/>
      <dgm:spPr/>
      <dgm:t>
        <a:bodyPr/>
        <a:lstStyle/>
        <a:p>
          <a:pPr rtl="1"/>
          <a:endParaRPr lang="fa-IR"/>
        </a:p>
      </dgm:t>
    </dgm:pt>
    <dgm:pt modelId="{649368E7-0893-49ED-9550-91D3DFC43B7E}" type="pres">
      <dgm:prSet presAssocID="{1317809D-4889-421E-9422-E7A5848DD553}" presName="connTx" presStyleLbl="parChTrans1D4" presStyleIdx="8" presStyleCnt="12"/>
      <dgm:spPr/>
      <dgm:t>
        <a:bodyPr/>
        <a:lstStyle/>
        <a:p>
          <a:pPr rtl="1"/>
          <a:endParaRPr lang="fa-IR"/>
        </a:p>
      </dgm:t>
    </dgm:pt>
    <dgm:pt modelId="{FDAFE1C1-FDE4-4EA8-90A1-42E94B8E2375}" type="pres">
      <dgm:prSet presAssocID="{463F0945-8147-4C1D-A766-F97A45B36D9C}" presName="root2" presStyleCnt="0"/>
      <dgm:spPr/>
    </dgm:pt>
    <dgm:pt modelId="{63EDA330-43AD-4289-AACF-9DBF316E6D86}" type="pres">
      <dgm:prSet presAssocID="{463F0945-8147-4C1D-A766-F97A45B36D9C}" presName="LevelTwoTextNode" presStyleLbl="node4" presStyleIdx="8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E31DABF-16F4-479C-9EB7-FAC97D60517F}" type="pres">
      <dgm:prSet presAssocID="{463F0945-8147-4C1D-A766-F97A45B36D9C}" presName="level3hierChild" presStyleCnt="0"/>
      <dgm:spPr/>
    </dgm:pt>
    <dgm:pt modelId="{A7C3F236-5803-40BC-BC10-06B4125C8E69}" type="pres">
      <dgm:prSet presAssocID="{0747D854-A5D3-4577-B2A4-FB5B78A3DBAB}" presName="conn2-1" presStyleLbl="parChTrans1D4" presStyleIdx="9" presStyleCnt="12"/>
      <dgm:spPr/>
      <dgm:t>
        <a:bodyPr/>
        <a:lstStyle/>
        <a:p>
          <a:pPr rtl="1"/>
          <a:endParaRPr lang="fa-IR"/>
        </a:p>
      </dgm:t>
    </dgm:pt>
    <dgm:pt modelId="{62CDDA51-650D-49B4-825E-087AC110B483}" type="pres">
      <dgm:prSet presAssocID="{0747D854-A5D3-4577-B2A4-FB5B78A3DBAB}" presName="connTx" presStyleLbl="parChTrans1D4" presStyleIdx="9" presStyleCnt="12"/>
      <dgm:spPr/>
      <dgm:t>
        <a:bodyPr/>
        <a:lstStyle/>
        <a:p>
          <a:pPr rtl="1"/>
          <a:endParaRPr lang="fa-IR"/>
        </a:p>
      </dgm:t>
    </dgm:pt>
    <dgm:pt modelId="{486DAF59-C35D-452A-9B07-51C90FDA4727}" type="pres">
      <dgm:prSet presAssocID="{D14C226E-0BF6-4333-8B82-F9AED97770F5}" presName="root2" presStyleCnt="0"/>
      <dgm:spPr/>
    </dgm:pt>
    <dgm:pt modelId="{69FF4C73-DE2A-4A6A-9D55-5C2E97DB44D4}" type="pres">
      <dgm:prSet presAssocID="{D14C226E-0BF6-4333-8B82-F9AED97770F5}" presName="LevelTwoTextNode" presStyleLbl="node4" presStyleIdx="9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B24B1A8-5751-45B6-B7FF-079CB9F7C75D}" type="pres">
      <dgm:prSet presAssocID="{D14C226E-0BF6-4333-8B82-F9AED97770F5}" presName="level3hierChild" presStyleCnt="0"/>
      <dgm:spPr/>
    </dgm:pt>
    <dgm:pt modelId="{3D533045-2E4C-4D1C-AD98-5FAEEC3CB3FA}" type="pres">
      <dgm:prSet presAssocID="{DC9C85AD-F4B0-4267-A26B-B68D64807544}" presName="conn2-1" presStyleLbl="parChTrans1D4" presStyleIdx="10" presStyleCnt="12"/>
      <dgm:spPr/>
      <dgm:t>
        <a:bodyPr/>
        <a:lstStyle/>
        <a:p>
          <a:pPr rtl="1"/>
          <a:endParaRPr lang="fa-IR"/>
        </a:p>
      </dgm:t>
    </dgm:pt>
    <dgm:pt modelId="{4B27E12A-FB7D-46C3-8A00-E0F4423BF938}" type="pres">
      <dgm:prSet presAssocID="{DC9C85AD-F4B0-4267-A26B-B68D64807544}" presName="connTx" presStyleLbl="parChTrans1D4" presStyleIdx="10" presStyleCnt="12"/>
      <dgm:spPr/>
      <dgm:t>
        <a:bodyPr/>
        <a:lstStyle/>
        <a:p>
          <a:pPr rtl="1"/>
          <a:endParaRPr lang="fa-IR"/>
        </a:p>
      </dgm:t>
    </dgm:pt>
    <dgm:pt modelId="{31066B37-B208-48FD-9B5F-EF7F4AE17F42}" type="pres">
      <dgm:prSet presAssocID="{E9B50441-7E1C-4A50-B297-23B5A913AE60}" presName="root2" presStyleCnt="0"/>
      <dgm:spPr/>
    </dgm:pt>
    <dgm:pt modelId="{050B5F07-9847-42D2-BF56-EE7F9E0CDF6E}" type="pres">
      <dgm:prSet presAssocID="{E9B50441-7E1C-4A50-B297-23B5A913AE60}" presName="LevelTwoTextNode" presStyleLbl="node4" presStyleIdx="10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342DF79-CA5A-4F04-8AF4-D489253AA147}" type="pres">
      <dgm:prSet presAssocID="{E9B50441-7E1C-4A50-B297-23B5A913AE60}" presName="level3hierChild" presStyleCnt="0"/>
      <dgm:spPr/>
    </dgm:pt>
    <dgm:pt modelId="{9052F5A5-E3FD-41D4-B751-02DA8B78B7E9}" type="pres">
      <dgm:prSet presAssocID="{BC6123F0-80EE-4AC3-85AD-E71DFB1AB443}" presName="conn2-1" presStyleLbl="parChTrans1D4" presStyleIdx="11" presStyleCnt="12"/>
      <dgm:spPr/>
      <dgm:t>
        <a:bodyPr/>
        <a:lstStyle/>
        <a:p>
          <a:pPr rtl="1"/>
          <a:endParaRPr lang="fa-IR"/>
        </a:p>
      </dgm:t>
    </dgm:pt>
    <dgm:pt modelId="{DF16350B-E81F-46B9-98A3-DA84A95AAA15}" type="pres">
      <dgm:prSet presAssocID="{BC6123F0-80EE-4AC3-85AD-E71DFB1AB443}" presName="connTx" presStyleLbl="parChTrans1D4" presStyleIdx="11" presStyleCnt="12"/>
      <dgm:spPr/>
      <dgm:t>
        <a:bodyPr/>
        <a:lstStyle/>
        <a:p>
          <a:pPr rtl="1"/>
          <a:endParaRPr lang="fa-IR"/>
        </a:p>
      </dgm:t>
    </dgm:pt>
    <dgm:pt modelId="{9A021EF3-EFD6-4045-A069-DC546F6FA3EB}" type="pres">
      <dgm:prSet presAssocID="{22FCB0C2-AF3F-4474-8558-8C7AFB966CEE}" presName="root2" presStyleCnt="0"/>
      <dgm:spPr/>
    </dgm:pt>
    <dgm:pt modelId="{F1B842F4-E789-4499-BF80-91914C5F2995}" type="pres">
      <dgm:prSet presAssocID="{22FCB0C2-AF3F-4474-8558-8C7AFB966CEE}" presName="LevelTwoTextNode" presStyleLbl="node4" presStyleIdx="11" presStyleCnt="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CA907DA-90F4-42B1-A805-7921682DF21E}" type="pres">
      <dgm:prSet presAssocID="{22FCB0C2-AF3F-4474-8558-8C7AFB966CEE}" presName="level3hierChild" presStyleCnt="0"/>
      <dgm:spPr/>
    </dgm:pt>
    <dgm:pt modelId="{86539578-9F8E-4085-9C5C-9B48255A4E02}" type="pres">
      <dgm:prSet presAssocID="{678F9C4C-777A-45CA-9EB2-6D8B135F04E1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6F8F9D35-C506-49B8-BE3F-4A7838AB6298}" type="pres">
      <dgm:prSet presAssocID="{678F9C4C-777A-45CA-9EB2-6D8B135F04E1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60263A20-F362-4C90-A920-052B29C768B6}" type="pres">
      <dgm:prSet presAssocID="{573E0717-B2C1-4E21-B6D5-5D4406BE2B73}" presName="root2" presStyleCnt="0"/>
      <dgm:spPr/>
    </dgm:pt>
    <dgm:pt modelId="{1F29DD63-5DE7-4A7F-A135-1784A7C5E0AE}" type="pres">
      <dgm:prSet presAssocID="{573E0717-B2C1-4E21-B6D5-5D4406BE2B73}" presName="LevelTwoTextNode" presStyleLbl="node2" presStyleIdx="1" presStyleCnt="2" custScaleX="735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5A61207-5E07-42E7-9542-998A99533E7D}" type="pres">
      <dgm:prSet presAssocID="{573E0717-B2C1-4E21-B6D5-5D4406BE2B73}" presName="level3hierChild" presStyleCnt="0"/>
      <dgm:spPr/>
    </dgm:pt>
  </dgm:ptLst>
  <dgm:cxnLst>
    <dgm:cxn modelId="{8D70A989-1E36-4584-B89E-73F1FA582E12}" srcId="{74009928-C819-49A2-A479-9D744174DE42}" destId="{463F0945-8147-4C1D-A766-F97A45B36D9C}" srcOrd="3" destOrd="0" parTransId="{1317809D-4889-421E-9422-E7A5848DD553}" sibTransId="{80DF3619-5612-47A7-AFB8-20F84C70A88D}"/>
    <dgm:cxn modelId="{D5936A13-6B56-40CF-B0F2-1094B08D38A2}" type="presOf" srcId="{56843E9C-6695-46C6-94D2-841ADEE2513F}" destId="{A422AB37-44E8-4F79-A5E3-FB5EEED0F5E1}" srcOrd="0" destOrd="0" presId="urn:microsoft.com/office/officeart/2008/layout/HorizontalMultiLevelHierarchy"/>
    <dgm:cxn modelId="{CE075EA1-412D-4022-881E-8B8F8352B94A}" srcId="{162B9379-03C4-4D7B-A799-F81AC6F8FB27}" destId="{380DFE26-1C6B-4693-85A1-E31DF5526A62}" srcOrd="0" destOrd="0" parTransId="{230984F3-1CFC-41D8-BBB2-8BDA8B8EA17D}" sibTransId="{867A4948-8F54-4EC7-A571-A29A347FA632}"/>
    <dgm:cxn modelId="{EBFA824C-2C55-44AD-B3DB-EE759C5F372B}" type="presOf" srcId="{DC9C85AD-F4B0-4267-A26B-B68D64807544}" destId="{3D533045-2E4C-4D1C-AD98-5FAEEC3CB3FA}" srcOrd="0" destOrd="0" presId="urn:microsoft.com/office/officeart/2008/layout/HorizontalMultiLevelHierarchy"/>
    <dgm:cxn modelId="{C58960E2-D7CD-4453-A86B-2927140E398F}" srcId="{74009928-C819-49A2-A479-9D744174DE42}" destId="{22FCB0C2-AF3F-4474-8558-8C7AFB966CEE}" srcOrd="6" destOrd="0" parTransId="{BC6123F0-80EE-4AC3-85AD-E71DFB1AB443}" sibTransId="{BDB79491-F9C6-463B-8A7E-D872B1AE3EBE}"/>
    <dgm:cxn modelId="{50A97778-3EE7-4768-AA74-65D8CF741F38}" type="presOf" srcId="{D3B6B434-CBE9-4C41-8A0A-4773A5BEF37B}" destId="{13D44657-DC5E-4D2A-8F28-193A9B42C426}" srcOrd="1" destOrd="0" presId="urn:microsoft.com/office/officeart/2008/layout/HorizontalMultiLevelHierarchy"/>
    <dgm:cxn modelId="{EAB89AA9-B983-44A7-84B9-3C9D1A8A0744}" type="presOf" srcId="{65D69AD5-5F70-43C2-B8F4-0AD95C53500F}" destId="{681EBADF-D66F-4360-9B57-EC6124735A97}" srcOrd="0" destOrd="0" presId="urn:microsoft.com/office/officeart/2008/layout/HorizontalMultiLevelHierarchy"/>
    <dgm:cxn modelId="{DFBC6A70-4BAE-44F2-9F53-3671D26FBBE1}" type="presOf" srcId="{B2C84945-0030-4845-A22D-F2C35C925A1A}" destId="{ECF36A5C-6FA3-4FEF-9E4B-91E454BCF4B3}" srcOrd="1" destOrd="0" presId="urn:microsoft.com/office/officeart/2008/layout/HorizontalMultiLevelHierarchy"/>
    <dgm:cxn modelId="{256558A8-BFCC-45A2-9C9C-065504A6B74F}" srcId="{56843E9C-6695-46C6-94D2-841ADEE2513F}" destId="{5856A6B4-58B6-4457-8BF4-7733147A260F}" srcOrd="0" destOrd="0" parTransId="{00BD0E60-FB57-4BC6-B4AC-8838D333331E}" sibTransId="{F8D9237D-D221-47F5-A0F9-901CFE297B50}"/>
    <dgm:cxn modelId="{9DF869DD-AAE3-404B-86ED-AB719CED6B09}" type="presOf" srcId="{16189399-228E-4021-8B71-4D6733E1325B}" destId="{671870DF-E80A-46EC-9DC3-31A10E8D52C4}" srcOrd="0" destOrd="0" presId="urn:microsoft.com/office/officeart/2008/layout/HorizontalMultiLevelHierarchy"/>
    <dgm:cxn modelId="{2B4EE0E4-B482-42CB-BBFB-0EE7D6CADF39}" srcId="{248F7725-070B-44FA-987A-9BFC4B18BEA2}" destId="{81B9EB16-B5F8-4E45-885B-D1B5468C59EA}" srcOrd="0" destOrd="0" parTransId="{A4271D39-060E-4E91-BA55-EE76AAA1E23F}" sibTransId="{09FECEED-B70A-4489-8194-F8828D352D98}"/>
    <dgm:cxn modelId="{15F112B6-ABA2-4D81-A76F-C3D75DB35651}" type="presOf" srcId="{C5081865-1476-4E5D-8C4F-442E149EA7F9}" destId="{AABECF55-E803-4EE4-9B66-BA0DF0048E04}" srcOrd="1" destOrd="0" presId="urn:microsoft.com/office/officeart/2008/layout/HorizontalMultiLevelHierarchy"/>
    <dgm:cxn modelId="{6419BC03-1F8F-48FA-A182-35EFAA47F380}" srcId="{5856A6B4-58B6-4457-8BF4-7733147A260F}" destId="{B6326E7C-108A-4B22-B8EA-1EF6F8D698EC}" srcOrd="0" destOrd="0" parTransId="{B2C84945-0030-4845-A22D-F2C35C925A1A}" sibTransId="{A979AD60-0EBB-4979-99EB-F486F7554E93}"/>
    <dgm:cxn modelId="{D7DAB11C-699F-47F2-A279-483C1CBA410A}" type="presOf" srcId="{573E0717-B2C1-4E21-B6D5-5D4406BE2B73}" destId="{1F29DD63-5DE7-4A7F-A135-1784A7C5E0AE}" srcOrd="0" destOrd="0" presId="urn:microsoft.com/office/officeart/2008/layout/HorizontalMultiLevelHierarchy"/>
    <dgm:cxn modelId="{EA59F2C0-6311-442B-AAD6-4CA8DD32A0A1}" type="presOf" srcId="{230984F3-1CFC-41D8-BBB2-8BDA8B8EA17D}" destId="{A4177CD3-0F9D-45D6-86A3-4767D7F75FE5}" srcOrd="1" destOrd="0" presId="urn:microsoft.com/office/officeart/2008/layout/HorizontalMultiLevelHierarchy"/>
    <dgm:cxn modelId="{8323257C-5DBC-4F2F-8B82-1EFF840FA4DB}" type="presOf" srcId="{B1654854-A4E2-478D-BA8A-C8A88A59A977}" destId="{0D624B16-51F4-4B9A-806F-BE36E543FFC6}" srcOrd="0" destOrd="0" presId="urn:microsoft.com/office/officeart/2008/layout/HorizontalMultiLevelHierarchy"/>
    <dgm:cxn modelId="{BC7A5632-F7F2-41AC-8C24-326D71AD1646}" type="presOf" srcId="{1317809D-4889-421E-9422-E7A5848DD553}" destId="{FD5598DB-15F3-41C1-B62C-E345CAE27384}" srcOrd="0" destOrd="0" presId="urn:microsoft.com/office/officeart/2008/layout/HorizontalMultiLevelHierarchy"/>
    <dgm:cxn modelId="{E189DB22-B5D4-4CD1-A23C-6E415A79F38B}" type="presOf" srcId="{00BD0E60-FB57-4BC6-B4AC-8838D333331E}" destId="{5BB96A7D-304B-405F-AC7C-48B1DFAFBCB3}" srcOrd="0" destOrd="0" presId="urn:microsoft.com/office/officeart/2008/layout/HorizontalMultiLevelHierarchy"/>
    <dgm:cxn modelId="{0F3295AA-633F-464F-9300-E6903D5648CD}" srcId="{162B9379-03C4-4D7B-A799-F81AC6F8FB27}" destId="{74009928-C819-49A2-A479-9D744174DE42}" srcOrd="1" destOrd="0" parTransId="{B018AB70-3650-45FE-BE7F-353012F52748}" sibTransId="{BFA02C73-9F53-4DC6-BC3D-7E3D4C24E69F}"/>
    <dgm:cxn modelId="{7835DD97-9177-4E1A-8B4B-F2EDE62FA103}" srcId="{74009928-C819-49A2-A479-9D744174DE42}" destId="{C476463C-B485-4FCF-BDCF-0C2C09F063BA}" srcOrd="2" destOrd="0" parTransId="{C5081865-1476-4E5D-8C4F-442E149EA7F9}" sibTransId="{22CBF5C4-63AE-4D26-A3EA-3BBEF8BB9156}"/>
    <dgm:cxn modelId="{02DE2614-7DEE-4ECC-8D38-9C01E2F68195}" type="presOf" srcId="{C476463C-B485-4FCF-BDCF-0C2C09F063BA}" destId="{0317B0FB-91E2-4966-B738-21E1C040AC44}" srcOrd="0" destOrd="0" presId="urn:microsoft.com/office/officeart/2008/layout/HorizontalMultiLevelHierarchy"/>
    <dgm:cxn modelId="{B2F58760-3AFD-459C-9000-0B00BF7F1E7C}" type="presOf" srcId="{B2C84945-0030-4845-A22D-F2C35C925A1A}" destId="{09E0B3DB-5B0D-4B57-A502-8D6F3E66AF39}" srcOrd="0" destOrd="0" presId="urn:microsoft.com/office/officeart/2008/layout/HorizontalMultiLevelHierarchy"/>
    <dgm:cxn modelId="{0D3927CC-F5B7-4BA3-8763-BB0D35F8450F}" srcId="{C476463C-B485-4FCF-BDCF-0C2C09F063BA}" destId="{C277D6F5-9EE1-4AE1-AE8D-06D7368631EA}" srcOrd="1" destOrd="0" parTransId="{A15715C3-E636-46AD-8284-B535EBB4C8FA}" sibTransId="{461C16AF-E32F-4929-94D6-DD998A1593BE}"/>
    <dgm:cxn modelId="{F98BD92F-AD85-416F-85DF-C6E4FA31C9A9}" type="presOf" srcId="{A15715C3-E636-46AD-8284-B535EBB4C8FA}" destId="{23852449-BF13-4AEC-9736-E02DEA778B6F}" srcOrd="1" destOrd="0" presId="urn:microsoft.com/office/officeart/2008/layout/HorizontalMultiLevelHierarchy"/>
    <dgm:cxn modelId="{CB73412F-3CC5-4FD6-BB37-FF25E1087F45}" type="presOf" srcId="{A4271D39-060E-4E91-BA55-EE76AAA1E23F}" destId="{6F6EC28A-7890-46CE-9019-639CA31BE721}" srcOrd="0" destOrd="0" presId="urn:microsoft.com/office/officeart/2008/layout/HorizontalMultiLevelHierarchy"/>
    <dgm:cxn modelId="{C2508C16-83BD-41B1-860B-E576A4A99B0C}" type="presOf" srcId="{BC6123F0-80EE-4AC3-85AD-E71DFB1AB443}" destId="{DF16350B-E81F-46B9-98A3-DA84A95AAA15}" srcOrd="1" destOrd="0" presId="urn:microsoft.com/office/officeart/2008/layout/HorizontalMultiLevelHierarchy"/>
    <dgm:cxn modelId="{A609523A-2B79-4313-9516-B2634CDF788B}" type="presOf" srcId="{96A18569-2886-45B2-831B-7A59992CEA45}" destId="{4ACF6C40-AF31-40A3-852C-537D413AE24D}" srcOrd="0" destOrd="0" presId="urn:microsoft.com/office/officeart/2008/layout/HorizontalMultiLevelHierarchy"/>
    <dgm:cxn modelId="{ED13916A-03C1-45C0-92D5-444F1D484405}" type="presOf" srcId="{00BD0E60-FB57-4BC6-B4AC-8838D333331E}" destId="{724773DA-2AF4-4430-9D5E-D1711DB090DB}" srcOrd="1" destOrd="0" presId="urn:microsoft.com/office/officeart/2008/layout/HorizontalMultiLevelHierarchy"/>
    <dgm:cxn modelId="{41547845-F4F9-41A1-A350-6B868708A88E}" srcId="{56843E9C-6695-46C6-94D2-841ADEE2513F}" destId="{573E0717-B2C1-4E21-B6D5-5D4406BE2B73}" srcOrd="1" destOrd="0" parTransId="{678F9C4C-777A-45CA-9EB2-6D8B135F04E1}" sibTransId="{F534BEE2-45CF-4FB1-A1FA-E9CE77E1F8D7}"/>
    <dgm:cxn modelId="{67886E87-8716-495B-A459-6A45F2D8276D}" type="presOf" srcId="{380DFE26-1C6B-4693-85A1-E31DF5526A62}" destId="{C089B489-F6E0-4828-87EF-0E2D878B57CF}" srcOrd="0" destOrd="0" presId="urn:microsoft.com/office/officeart/2008/layout/HorizontalMultiLevelHierarchy"/>
    <dgm:cxn modelId="{9D038977-8124-4090-A842-3C65076AD1DA}" srcId="{C476463C-B485-4FCF-BDCF-0C2C09F063BA}" destId="{248F7725-070B-44FA-987A-9BFC4B18BEA2}" srcOrd="0" destOrd="0" parTransId="{D3B6B434-CBE9-4C41-8A0A-4773A5BEF37B}" sibTransId="{3876ADC1-1D5D-44D5-A0F0-C9B91EFB20F8}"/>
    <dgm:cxn modelId="{643A6BB5-E6CD-4457-BDC6-1DBC950486EF}" type="presOf" srcId="{AEAD2C80-BCB3-4A12-8BB4-D94C9067C2C5}" destId="{EA1CA231-17BD-4E61-ABEB-38DC726978F3}" srcOrd="0" destOrd="0" presId="urn:microsoft.com/office/officeart/2008/layout/HorizontalMultiLevelHierarchy"/>
    <dgm:cxn modelId="{795E4DD1-92C6-42C5-ADBA-3EAAFECDFC66}" type="presOf" srcId="{162B9379-03C4-4D7B-A799-F81AC6F8FB27}" destId="{34FFBC58-2F68-442C-8159-2E8B71AFE826}" srcOrd="0" destOrd="0" presId="urn:microsoft.com/office/officeart/2008/layout/HorizontalMultiLevelHierarchy"/>
    <dgm:cxn modelId="{E6A95A75-39F6-430F-A7DD-D660F7CA96D4}" type="presOf" srcId="{37BA454E-EEE1-4799-9017-9872815A03AB}" destId="{5D4731D6-E37D-4F0D-B329-2A8440C4E53B}" srcOrd="0" destOrd="0" presId="urn:microsoft.com/office/officeart/2008/layout/HorizontalMultiLevelHierarchy"/>
    <dgm:cxn modelId="{49A4D1DA-1094-422F-A789-B74A58E4427B}" type="presOf" srcId="{C277D6F5-9EE1-4AE1-AE8D-06D7368631EA}" destId="{711A0A45-3EB6-47FD-BD63-65E3DC8EA890}" srcOrd="0" destOrd="0" presId="urn:microsoft.com/office/officeart/2008/layout/HorizontalMultiLevelHierarchy"/>
    <dgm:cxn modelId="{CC7B8015-1233-4EFD-8300-C45F25C73539}" type="presOf" srcId="{A4271D39-060E-4E91-BA55-EE76AAA1E23F}" destId="{E23FFCAC-1B2B-4A53-AAB6-77B038FDD5B4}" srcOrd="1" destOrd="0" presId="urn:microsoft.com/office/officeart/2008/layout/HorizontalMultiLevelHierarchy"/>
    <dgm:cxn modelId="{7B1A6EF1-0237-4420-BFFB-717B0F4EE074}" type="presOf" srcId="{678F9C4C-777A-45CA-9EB2-6D8B135F04E1}" destId="{6F8F9D35-C506-49B8-BE3F-4A7838AB6298}" srcOrd="1" destOrd="0" presId="urn:microsoft.com/office/officeart/2008/layout/HorizontalMultiLevelHierarchy"/>
    <dgm:cxn modelId="{6C364BDB-93D5-46AA-9DFA-3F5894C6CDB2}" type="presOf" srcId="{BC6123F0-80EE-4AC3-85AD-E71DFB1AB443}" destId="{9052F5A5-E3FD-41D4-B751-02DA8B78B7E9}" srcOrd="0" destOrd="0" presId="urn:microsoft.com/office/officeart/2008/layout/HorizontalMultiLevelHierarchy"/>
    <dgm:cxn modelId="{52BB140F-EB1B-4C76-B3E1-9A3A104A029E}" type="presOf" srcId="{B018AB70-3650-45FE-BE7F-353012F52748}" destId="{19A0D6E9-8C10-473C-BC48-9B791534E8B5}" srcOrd="1" destOrd="0" presId="urn:microsoft.com/office/officeart/2008/layout/HorizontalMultiLevelHierarchy"/>
    <dgm:cxn modelId="{65779DC6-2850-4F07-A31D-C7B122168323}" type="presOf" srcId="{65D69AD5-5F70-43C2-B8F4-0AD95C53500F}" destId="{61D54716-E356-4A62-A2F0-90C4E8A913AC}" srcOrd="1" destOrd="0" presId="urn:microsoft.com/office/officeart/2008/layout/HorizontalMultiLevelHierarchy"/>
    <dgm:cxn modelId="{B1F8B22E-C0DB-42CA-9A06-13A7FCA61C8B}" type="presOf" srcId="{C5081865-1476-4E5D-8C4F-442E149EA7F9}" destId="{F1A228F1-DCEE-4DD7-9215-3BF015E0DD7F}" srcOrd="0" destOrd="0" presId="urn:microsoft.com/office/officeart/2008/layout/HorizontalMultiLevelHierarchy"/>
    <dgm:cxn modelId="{42029F19-6BB5-4A04-866A-3A8619FE2236}" type="presOf" srcId="{0747D854-A5D3-4577-B2A4-FB5B78A3DBAB}" destId="{A7C3F236-5803-40BC-BC10-06B4125C8E69}" srcOrd="0" destOrd="0" presId="urn:microsoft.com/office/officeart/2008/layout/HorizontalMultiLevelHierarchy"/>
    <dgm:cxn modelId="{804C4AA2-33F8-43CC-B2C1-AE7981E5C955}" type="presOf" srcId="{E9B50441-7E1C-4A50-B297-23B5A913AE60}" destId="{050B5F07-9847-42D2-BF56-EE7F9E0CDF6E}" srcOrd="0" destOrd="0" presId="urn:microsoft.com/office/officeart/2008/layout/HorizontalMultiLevelHierarchy"/>
    <dgm:cxn modelId="{3E2A29BF-466A-4204-BA76-C0F15AB9A5E0}" type="presOf" srcId="{A15715C3-E636-46AD-8284-B535EBB4C8FA}" destId="{5F73A5D1-9C2E-40A4-A63E-A508F07E35AC}" srcOrd="0" destOrd="0" presId="urn:microsoft.com/office/officeart/2008/layout/HorizontalMultiLevelHierarchy"/>
    <dgm:cxn modelId="{603EAA9B-A784-4F40-B684-4BDB1922A6D7}" type="presOf" srcId="{22FCB0C2-AF3F-4474-8558-8C7AFB966CEE}" destId="{F1B842F4-E789-4499-BF80-91914C5F2995}" srcOrd="0" destOrd="0" presId="urn:microsoft.com/office/officeart/2008/layout/HorizontalMultiLevelHierarchy"/>
    <dgm:cxn modelId="{9E65158B-8354-41A1-90A4-2FD910480FA8}" srcId="{96A18569-2886-45B2-831B-7A59992CEA45}" destId="{56843E9C-6695-46C6-94D2-841ADEE2513F}" srcOrd="0" destOrd="0" parTransId="{A55A2825-AD62-4DC8-B036-A2DFF3744136}" sibTransId="{7B101300-50F9-41FF-8698-19A237D53450}"/>
    <dgm:cxn modelId="{1C8132B6-6C6F-4FFC-8B25-322382F891FD}" type="presOf" srcId="{5856A6B4-58B6-4457-8BF4-7733147A260F}" destId="{3754AA91-919D-479C-91A0-AE64FBEC2248}" srcOrd="0" destOrd="0" presId="urn:microsoft.com/office/officeart/2008/layout/HorizontalMultiLevelHierarchy"/>
    <dgm:cxn modelId="{298E2B7E-85AE-4568-83B6-8F6268367C3F}" srcId="{74009928-C819-49A2-A479-9D744174DE42}" destId="{16189399-228E-4021-8B71-4D6733E1325B}" srcOrd="0" destOrd="0" parTransId="{AEAD2C80-BCB3-4A12-8BB4-D94C9067C2C5}" sibTransId="{5C59EEB4-BC87-432F-927E-26EE39F77F0F}"/>
    <dgm:cxn modelId="{3E1C3E94-31FB-4DF6-B3A3-E1612C7D2BB7}" type="presOf" srcId="{0747D854-A5D3-4577-B2A4-FB5B78A3DBAB}" destId="{62CDDA51-650D-49B4-825E-087AC110B483}" srcOrd="1" destOrd="0" presId="urn:microsoft.com/office/officeart/2008/layout/HorizontalMultiLevelHierarchy"/>
    <dgm:cxn modelId="{B951BD89-E40C-4D43-B506-5B90430A3F06}" srcId="{74009928-C819-49A2-A479-9D744174DE42}" destId="{E9B50441-7E1C-4A50-B297-23B5A913AE60}" srcOrd="5" destOrd="0" parTransId="{DC9C85AD-F4B0-4267-A26B-B68D64807544}" sibTransId="{713B733E-F60E-4594-89F0-81765049C1B8}"/>
    <dgm:cxn modelId="{EB768A37-542B-4E06-BD60-B98B7605B482}" type="presOf" srcId="{1317809D-4889-421E-9422-E7A5848DD553}" destId="{649368E7-0893-49ED-9550-91D3DFC43B7E}" srcOrd="1" destOrd="0" presId="urn:microsoft.com/office/officeart/2008/layout/HorizontalMultiLevelHierarchy"/>
    <dgm:cxn modelId="{5013B370-D930-427D-9B75-72FD8DF5E314}" type="presOf" srcId="{DC9C85AD-F4B0-4267-A26B-B68D64807544}" destId="{4B27E12A-FB7D-46C3-8A00-E0F4423BF938}" srcOrd="1" destOrd="0" presId="urn:microsoft.com/office/officeart/2008/layout/HorizontalMultiLevelHierarchy"/>
    <dgm:cxn modelId="{DDEE7459-156F-420D-8927-7C94DA9C0368}" srcId="{74009928-C819-49A2-A479-9D744174DE42}" destId="{D14C226E-0BF6-4333-8B82-F9AED97770F5}" srcOrd="4" destOrd="0" parTransId="{0747D854-A5D3-4577-B2A4-FB5B78A3DBAB}" sibTransId="{9BEEC1EE-6144-45DE-887A-907A2EDE4AEB}"/>
    <dgm:cxn modelId="{BAF1FEC0-12F7-4993-B736-870C6CFFEB88}" type="presOf" srcId="{D3B6B434-CBE9-4C41-8A0A-4773A5BEF37B}" destId="{5ED12038-ED98-4570-B858-FC36EBDDE754}" srcOrd="0" destOrd="0" presId="urn:microsoft.com/office/officeart/2008/layout/HorizontalMultiLevelHierarchy"/>
    <dgm:cxn modelId="{C3D1E0A0-6192-4D35-AD31-1B7DBA263F26}" type="presOf" srcId="{248F7725-070B-44FA-987A-9BFC4B18BEA2}" destId="{EE717A69-0091-4EE3-8772-1FE1E1347F8D}" srcOrd="0" destOrd="0" presId="urn:microsoft.com/office/officeart/2008/layout/HorizontalMultiLevelHierarchy"/>
    <dgm:cxn modelId="{1B8980D7-6B44-477B-BD67-1A2A3F08843A}" type="presOf" srcId="{230984F3-1CFC-41D8-BBB2-8BDA8B8EA17D}" destId="{37005071-012C-4648-9BDD-820194E75D90}" srcOrd="0" destOrd="0" presId="urn:microsoft.com/office/officeart/2008/layout/HorizontalMultiLevelHierarchy"/>
    <dgm:cxn modelId="{C4FAC7E7-A5B0-4B5F-B1DE-9822847EB765}" type="presOf" srcId="{B6326E7C-108A-4B22-B8EA-1EF6F8D698EC}" destId="{E6CBBD92-A8AE-4E4E-8317-68BF850ED23C}" srcOrd="0" destOrd="0" presId="urn:microsoft.com/office/officeart/2008/layout/HorizontalMultiLevelHierarchy"/>
    <dgm:cxn modelId="{4F45924D-7D14-4A8C-980B-7ACF07CED931}" srcId="{74009928-C819-49A2-A479-9D744174DE42}" destId="{B1654854-A4E2-478D-BA8A-C8A88A59A977}" srcOrd="1" destOrd="0" parTransId="{65D69AD5-5F70-43C2-B8F4-0AD95C53500F}" sibTransId="{E7F4479D-2561-4981-959A-9EA36675BD44}"/>
    <dgm:cxn modelId="{E5000586-8F14-4ECE-A0B9-BF2FA56C4188}" type="presOf" srcId="{678F9C4C-777A-45CA-9EB2-6D8B135F04E1}" destId="{86539578-9F8E-4085-9C5C-9B48255A4E02}" srcOrd="0" destOrd="0" presId="urn:microsoft.com/office/officeart/2008/layout/HorizontalMultiLevelHierarchy"/>
    <dgm:cxn modelId="{2B7D495E-7B18-4112-B482-70D0852857FC}" type="presOf" srcId="{D14C226E-0BF6-4333-8B82-F9AED97770F5}" destId="{69FF4C73-DE2A-4A6A-9D55-5C2E97DB44D4}" srcOrd="0" destOrd="0" presId="urn:microsoft.com/office/officeart/2008/layout/HorizontalMultiLevelHierarchy"/>
    <dgm:cxn modelId="{37B7BB88-8004-4ABC-A4C7-4241183AD11B}" type="presOf" srcId="{81B9EB16-B5F8-4E45-885B-D1B5468C59EA}" destId="{E7A8C111-177B-465E-8B95-40845C76A0DA}" srcOrd="0" destOrd="0" presId="urn:microsoft.com/office/officeart/2008/layout/HorizontalMultiLevelHierarchy"/>
    <dgm:cxn modelId="{A62379D2-160F-4FB4-92D9-919A940628B0}" type="presOf" srcId="{74009928-C819-49A2-A479-9D744174DE42}" destId="{B98F3299-598D-430D-A668-46094301D174}" srcOrd="0" destOrd="0" presId="urn:microsoft.com/office/officeart/2008/layout/HorizontalMultiLevelHierarchy"/>
    <dgm:cxn modelId="{42D7B1AE-9E79-437B-AB05-B108A1B7363B}" type="presOf" srcId="{463F0945-8147-4C1D-A766-F97A45B36D9C}" destId="{63EDA330-43AD-4289-AACF-9DBF316E6D86}" srcOrd="0" destOrd="0" presId="urn:microsoft.com/office/officeart/2008/layout/HorizontalMultiLevelHierarchy"/>
    <dgm:cxn modelId="{85C73961-48E6-4CDA-809F-9788669956D1}" type="presOf" srcId="{B018AB70-3650-45FE-BE7F-353012F52748}" destId="{CAC4AA78-9B14-44FC-AD16-47DC3DAAEFC0}" srcOrd="0" destOrd="0" presId="urn:microsoft.com/office/officeart/2008/layout/HorizontalMultiLevelHierarchy"/>
    <dgm:cxn modelId="{A32A13DF-3152-456E-B90F-2A7AEF417C9E}" type="presOf" srcId="{AEAD2C80-BCB3-4A12-8BB4-D94C9067C2C5}" destId="{80B8EC82-CAE1-4FCE-88FB-942543D3D07F}" srcOrd="1" destOrd="0" presId="urn:microsoft.com/office/officeart/2008/layout/HorizontalMultiLevelHierarchy"/>
    <dgm:cxn modelId="{86FB1146-4715-46AF-BECC-F2B67872FF47}" type="presOf" srcId="{37BA454E-EEE1-4799-9017-9872815A03AB}" destId="{61CF2993-C4B7-4BB2-880D-CA0B0F0FC3AB}" srcOrd="1" destOrd="0" presId="urn:microsoft.com/office/officeart/2008/layout/HorizontalMultiLevelHierarchy"/>
    <dgm:cxn modelId="{8796060C-5728-421A-B357-8616BEB03132}" srcId="{5856A6B4-58B6-4457-8BF4-7733147A260F}" destId="{162B9379-03C4-4D7B-A799-F81AC6F8FB27}" srcOrd="1" destOrd="0" parTransId="{37BA454E-EEE1-4799-9017-9872815A03AB}" sibTransId="{B29306C4-8E3C-44F8-BA9F-DEE6BF0D9E91}"/>
    <dgm:cxn modelId="{9DC95C13-C0CF-4FAC-AB83-D1D0294D7E33}" type="presParOf" srcId="{4ACF6C40-AF31-40A3-852C-537D413AE24D}" destId="{7A9CA518-509D-4D3A-955D-F0CCB35A5CEF}" srcOrd="0" destOrd="0" presId="urn:microsoft.com/office/officeart/2008/layout/HorizontalMultiLevelHierarchy"/>
    <dgm:cxn modelId="{A9993529-F03A-4536-82E3-6847B7AC9299}" type="presParOf" srcId="{7A9CA518-509D-4D3A-955D-F0CCB35A5CEF}" destId="{A422AB37-44E8-4F79-A5E3-FB5EEED0F5E1}" srcOrd="0" destOrd="0" presId="urn:microsoft.com/office/officeart/2008/layout/HorizontalMultiLevelHierarchy"/>
    <dgm:cxn modelId="{575B7A65-3F43-450B-921B-59C36A514023}" type="presParOf" srcId="{7A9CA518-509D-4D3A-955D-F0CCB35A5CEF}" destId="{7C65923C-FEFB-48D5-AF6A-390213CCDC62}" srcOrd="1" destOrd="0" presId="urn:microsoft.com/office/officeart/2008/layout/HorizontalMultiLevelHierarchy"/>
    <dgm:cxn modelId="{80F50528-B3F8-414C-A36B-B950B908C8AD}" type="presParOf" srcId="{7C65923C-FEFB-48D5-AF6A-390213CCDC62}" destId="{5BB96A7D-304B-405F-AC7C-48B1DFAFBCB3}" srcOrd="0" destOrd="0" presId="urn:microsoft.com/office/officeart/2008/layout/HorizontalMultiLevelHierarchy"/>
    <dgm:cxn modelId="{3BAF4534-A0B8-446E-8C9E-82D69A62D77F}" type="presParOf" srcId="{5BB96A7D-304B-405F-AC7C-48B1DFAFBCB3}" destId="{724773DA-2AF4-4430-9D5E-D1711DB090DB}" srcOrd="0" destOrd="0" presId="urn:microsoft.com/office/officeart/2008/layout/HorizontalMultiLevelHierarchy"/>
    <dgm:cxn modelId="{9E2A98BC-E3C3-4FC6-88B7-8F02815B0607}" type="presParOf" srcId="{7C65923C-FEFB-48D5-AF6A-390213CCDC62}" destId="{11EBF9AD-2649-44EA-8B31-267F52D88286}" srcOrd="1" destOrd="0" presId="urn:microsoft.com/office/officeart/2008/layout/HorizontalMultiLevelHierarchy"/>
    <dgm:cxn modelId="{5AC75A73-017C-4552-A517-DBE85F785176}" type="presParOf" srcId="{11EBF9AD-2649-44EA-8B31-267F52D88286}" destId="{3754AA91-919D-479C-91A0-AE64FBEC2248}" srcOrd="0" destOrd="0" presId="urn:microsoft.com/office/officeart/2008/layout/HorizontalMultiLevelHierarchy"/>
    <dgm:cxn modelId="{2CEB74CE-78A2-4C9C-982E-2746C6B92EA8}" type="presParOf" srcId="{11EBF9AD-2649-44EA-8B31-267F52D88286}" destId="{518E6860-484B-4F14-869A-5A7CAD8B0C58}" srcOrd="1" destOrd="0" presId="urn:microsoft.com/office/officeart/2008/layout/HorizontalMultiLevelHierarchy"/>
    <dgm:cxn modelId="{A758CDCD-3443-48C6-83D4-BA4608FCA997}" type="presParOf" srcId="{518E6860-484B-4F14-869A-5A7CAD8B0C58}" destId="{09E0B3DB-5B0D-4B57-A502-8D6F3E66AF39}" srcOrd="0" destOrd="0" presId="urn:microsoft.com/office/officeart/2008/layout/HorizontalMultiLevelHierarchy"/>
    <dgm:cxn modelId="{23A3A5EA-73EF-4B31-A815-88E97819767A}" type="presParOf" srcId="{09E0B3DB-5B0D-4B57-A502-8D6F3E66AF39}" destId="{ECF36A5C-6FA3-4FEF-9E4B-91E454BCF4B3}" srcOrd="0" destOrd="0" presId="urn:microsoft.com/office/officeart/2008/layout/HorizontalMultiLevelHierarchy"/>
    <dgm:cxn modelId="{052FA13E-DAB4-4AED-82F9-3D6A38C74518}" type="presParOf" srcId="{518E6860-484B-4F14-869A-5A7CAD8B0C58}" destId="{3CDA2AE0-C47A-4147-BF69-957E14770599}" srcOrd="1" destOrd="0" presId="urn:microsoft.com/office/officeart/2008/layout/HorizontalMultiLevelHierarchy"/>
    <dgm:cxn modelId="{816F50EB-1B38-40B0-B14D-833775D0370C}" type="presParOf" srcId="{3CDA2AE0-C47A-4147-BF69-957E14770599}" destId="{E6CBBD92-A8AE-4E4E-8317-68BF850ED23C}" srcOrd="0" destOrd="0" presId="urn:microsoft.com/office/officeart/2008/layout/HorizontalMultiLevelHierarchy"/>
    <dgm:cxn modelId="{A69BCBB3-C8B5-47B1-988A-D836C1EF8934}" type="presParOf" srcId="{3CDA2AE0-C47A-4147-BF69-957E14770599}" destId="{81B336C2-C613-4717-A1BC-437D679FB62F}" srcOrd="1" destOrd="0" presId="urn:microsoft.com/office/officeart/2008/layout/HorizontalMultiLevelHierarchy"/>
    <dgm:cxn modelId="{B4BCDC46-D373-4AF6-9987-3D490AA93A5A}" type="presParOf" srcId="{518E6860-484B-4F14-869A-5A7CAD8B0C58}" destId="{5D4731D6-E37D-4F0D-B329-2A8440C4E53B}" srcOrd="2" destOrd="0" presId="urn:microsoft.com/office/officeart/2008/layout/HorizontalMultiLevelHierarchy"/>
    <dgm:cxn modelId="{60606729-3396-420D-9901-CCDF6F8AB728}" type="presParOf" srcId="{5D4731D6-E37D-4F0D-B329-2A8440C4E53B}" destId="{61CF2993-C4B7-4BB2-880D-CA0B0F0FC3AB}" srcOrd="0" destOrd="0" presId="urn:microsoft.com/office/officeart/2008/layout/HorizontalMultiLevelHierarchy"/>
    <dgm:cxn modelId="{81C537F3-CAE0-45EF-A6D5-1AD24AC1A17B}" type="presParOf" srcId="{518E6860-484B-4F14-869A-5A7CAD8B0C58}" destId="{10D0CA13-5786-426F-AAFA-F17B780AE7C8}" srcOrd="3" destOrd="0" presId="urn:microsoft.com/office/officeart/2008/layout/HorizontalMultiLevelHierarchy"/>
    <dgm:cxn modelId="{7B831F1F-53EB-44D8-99AF-A518171C5A30}" type="presParOf" srcId="{10D0CA13-5786-426F-AAFA-F17B780AE7C8}" destId="{34FFBC58-2F68-442C-8159-2E8B71AFE826}" srcOrd="0" destOrd="0" presId="urn:microsoft.com/office/officeart/2008/layout/HorizontalMultiLevelHierarchy"/>
    <dgm:cxn modelId="{4358E6EB-F0F0-478E-B5F4-37EF0853A845}" type="presParOf" srcId="{10D0CA13-5786-426F-AAFA-F17B780AE7C8}" destId="{FDA09ADF-54EC-4BCE-AC41-4A4B6833510C}" srcOrd="1" destOrd="0" presId="urn:microsoft.com/office/officeart/2008/layout/HorizontalMultiLevelHierarchy"/>
    <dgm:cxn modelId="{F187DAF9-4E41-4BFD-9532-3438456CA340}" type="presParOf" srcId="{FDA09ADF-54EC-4BCE-AC41-4A4B6833510C}" destId="{37005071-012C-4648-9BDD-820194E75D90}" srcOrd="0" destOrd="0" presId="urn:microsoft.com/office/officeart/2008/layout/HorizontalMultiLevelHierarchy"/>
    <dgm:cxn modelId="{064FCA61-05AA-42EF-9EF6-0A043E1F85EA}" type="presParOf" srcId="{37005071-012C-4648-9BDD-820194E75D90}" destId="{A4177CD3-0F9D-45D6-86A3-4767D7F75FE5}" srcOrd="0" destOrd="0" presId="urn:microsoft.com/office/officeart/2008/layout/HorizontalMultiLevelHierarchy"/>
    <dgm:cxn modelId="{BAD0C110-C123-4676-ADF4-43986EA53C83}" type="presParOf" srcId="{FDA09ADF-54EC-4BCE-AC41-4A4B6833510C}" destId="{B82DA9F0-FD6F-4850-8E46-5AE0D5F39EE9}" srcOrd="1" destOrd="0" presId="urn:microsoft.com/office/officeart/2008/layout/HorizontalMultiLevelHierarchy"/>
    <dgm:cxn modelId="{AAF2316B-1B9D-45FA-80EE-C8DD950D775A}" type="presParOf" srcId="{B82DA9F0-FD6F-4850-8E46-5AE0D5F39EE9}" destId="{C089B489-F6E0-4828-87EF-0E2D878B57CF}" srcOrd="0" destOrd="0" presId="urn:microsoft.com/office/officeart/2008/layout/HorizontalMultiLevelHierarchy"/>
    <dgm:cxn modelId="{EA16B539-1967-4FE3-86C5-96A474E564E3}" type="presParOf" srcId="{B82DA9F0-FD6F-4850-8E46-5AE0D5F39EE9}" destId="{0092302A-CACA-4CD4-B2BF-47B3A39DC75B}" srcOrd="1" destOrd="0" presId="urn:microsoft.com/office/officeart/2008/layout/HorizontalMultiLevelHierarchy"/>
    <dgm:cxn modelId="{3AF6FFF6-E3C2-4915-9B6B-601CFF1881C5}" type="presParOf" srcId="{FDA09ADF-54EC-4BCE-AC41-4A4B6833510C}" destId="{CAC4AA78-9B14-44FC-AD16-47DC3DAAEFC0}" srcOrd="2" destOrd="0" presId="urn:microsoft.com/office/officeart/2008/layout/HorizontalMultiLevelHierarchy"/>
    <dgm:cxn modelId="{791439AC-BF2E-467B-897B-C2FD465FD450}" type="presParOf" srcId="{CAC4AA78-9B14-44FC-AD16-47DC3DAAEFC0}" destId="{19A0D6E9-8C10-473C-BC48-9B791534E8B5}" srcOrd="0" destOrd="0" presId="urn:microsoft.com/office/officeart/2008/layout/HorizontalMultiLevelHierarchy"/>
    <dgm:cxn modelId="{4E64B574-1025-4999-9D09-1CAFDB3619B8}" type="presParOf" srcId="{FDA09ADF-54EC-4BCE-AC41-4A4B6833510C}" destId="{2141C862-F374-4943-8EAC-0CE5C0D3382E}" srcOrd="3" destOrd="0" presId="urn:microsoft.com/office/officeart/2008/layout/HorizontalMultiLevelHierarchy"/>
    <dgm:cxn modelId="{6E8817E7-6B34-4BBA-8F7B-FE76D92C9CA7}" type="presParOf" srcId="{2141C862-F374-4943-8EAC-0CE5C0D3382E}" destId="{B98F3299-598D-430D-A668-46094301D174}" srcOrd="0" destOrd="0" presId="urn:microsoft.com/office/officeart/2008/layout/HorizontalMultiLevelHierarchy"/>
    <dgm:cxn modelId="{4EE95D08-CE3B-4348-AA15-BED6EFD70371}" type="presParOf" srcId="{2141C862-F374-4943-8EAC-0CE5C0D3382E}" destId="{16668F72-323A-4EEE-A6A9-4927DA8E151E}" srcOrd="1" destOrd="0" presId="urn:microsoft.com/office/officeart/2008/layout/HorizontalMultiLevelHierarchy"/>
    <dgm:cxn modelId="{24416AEE-A9EC-4670-A8F5-DAF4877D7B26}" type="presParOf" srcId="{16668F72-323A-4EEE-A6A9-4927DA8E151E}" destId="{EA1CA231-17BD-4E61-ABEB-38DC726978F3}" srcOrd="0" destOrd="0" presId="urn:microsoft.com/office/officeart/2008/layout/HorizontalMultiLevelHierarchy"/>
    <dgm:cxn modelId="{54EB50D6-3144-4C89-8814-955A9CE9A768}" type="presParOf" srcId="{EA1CA231-17BD-4E61-ABEB-38DC726978F3}" destId="{80B8EC82-CAE1-4FCE-88FB-942543D3D07F}" srcOrd="0" destOrd="0" presId="urn:microsoft.com/office/officeart/2008/layout/HorizontalMultiLevelHierarchy"/>
    <dgm:cxn modelId="{9A713FD7-0E8E-49E3-8A4B-DC11E6DA7C3A}" type="presParOf" srcId="{16668F72-323A-4EEE-A6A9-4927DA8E151E}" destId="{365ADA11-C8EE-49BE-935F-19E4BA532F0D}" srcOrd="1" destOrd="0" presId="urn:microsoft.com/office/officeart/2008/layout/HorizontalMultiLevelHierarchy"/>
    <dgm:cxn modelId="{08F3F681-5123-49EE-8C63-0A9584A84AB8}" type="presParOf" srcId="{365ADA11-C8EE-49BE-935F-19E4BA532F0D}" destId="{671870DF-E80A-46EC-9DC3-31A10E8D52C4}" srcOrd="0" destOrd="0" presId="urn:microsoft.com/office/officeart/2008/layout/HorizontalMultiLevelHierarchy"/>
    <dgm:cxn modelId="{7B023E08-C3D6-4182-BC4D-29FC0CD8D6F1}" type="presParOf" srcId="{365ADA11-C8EE-49BE-935F-19E4BA532F0D}" destId="{7D34C611-5F31-4EA5-B325-37084B4FC5BB}" srcOrd="1" destOrd="0" presId="urn:microsoft.com/office/officeart/2008/layout/HorizontalMultiLevelHierarchy"/>
    <dgm:cxn modelId="{1A492F49-D1A7-4919-A5A0-8B9EDB6B1F2B}" type="presParOf" srcId="{16668F72-323A-4EEE-A6A9-4927DA8E151E}" destId="{681EBADF-D66F-4360-9B57-EC6124735A97}" srcOrd="2" destOrd="0" presId="urn:microsoft.com/office/officeart/2008/layout/HorizontalMultiLevelHierarchy"/>
    <dgm:cxn modelId="{01D39199-015C-4FF1-93FD-21922BB652B8}" type="presParOf" srcId="{681EBADF-D66F-4360-9B57-EC6124735A97}" destId="{61D54716-E356-4A62-A2F0-90C4E8A913AC}" srcOrd="0" destOrd="0" presId="urn:microsoft.com/office/officeart/2008/layout/HorizontalMultiLevelHierarchy"/>
    <dgm:cxn modelId="{017EB420-6D92-4557-A500-C4F63242F2E4}" type="presParOf" srcId="{16668F72-323A-4EEE-A6A9-4927DA8E151E}" destId="{9EBFE84C-FFB3-4110-AD87-204A6B0FB9A0}" srcOrd="3" destOrd="0" presId="urn:microsoft.com/office/officeart/2008/layout/HorizontalMultiLevelHierarchy"/>
    <dgm:cxn modelId="{07AD1238-6A8F-435E-9308-B6515029EF6B}" type="presParOf" srcId="{9EBFE84C-FFB3-4110-AD87-204A6B0FB9A0}" destId="{0D624B16-51F4-4B9A-806F-BE36E543FFC6}" srcOrd="0" destOrd="0" presId="urn:microsoft.com/office/officeart/2008/layout/HorizontalMultiLevelHierarchy"/>
    <dgm:cxn modelId="{28AB2B34-B841-413C-BDE7-D440ED16C05B}" type="presParOf" srcId="{9EBFE84C-FFB3-4110-AD87-204A6B0FB9A0}" destId="{92FA8FA4-73BD-488B-ADD9-0DB47D643E4F}" srcOrd="1" destOrd="0" presId="urn:microsoft.com/office/officeart/2008/layout/HorizontalMultiLevelHierarchy"/>
    <dgm:cxn modelId="{3989CFB3-8D6C-42D7-A33A-4BFAEB808760}" type="presParOf" srcId="{16668F72-323A-4EEE-A6A9-4927DA8E151E}" destId="{F1A228F1-DCEE-4DD7-9215-3BF015E0DD7F}" srcOrd="4" destOrd="0" presId="urn:microsoft.com/office/officeart/2008/layout/HorizontalMultiLevelHierarchy"/>
    <dgm:cxn modelId="{3E81EA8D-9776-4612-B0BA-787C8EFB0F90}" type="presParOf" srcId="{F1A228F1-DCEE-4DD7-9215-3BF015E0DD7F}" destId="{AABECF55-E803-4EE4-9B66-BA0DF0048E04}" srcOrd="0" destOrd="0" presId="urn:microsoft.com/office/officeart/2008/layout/HorizontalMultiLevelHierarchy"/>
    <dgm:cxn modelId="{22140E5E-C7CD-4F8E-ABD5-92FD8474CD8F}" type="presParOf" srcId="{16668F72-323A-4EEE-A6A9-4927DA8E151E}" destId="{6A65C7C0-8B25-49A6-96AC-ED3199B271BA}" srcOrd="5" destOrd="0" presId="urn:microsoft.com/office/officeart/2008/layout/HorizontalMultiLevelHierarchy"/>
    <dgm:cxn modelId="{285D530D-7F81-463B-BDB0-FE71125B8945}" type="presParOf" srcId="{6A65C7C0-8B25-49A6-96AC-ED3199B271BA}" destId="{0317B0FB-91E2-4966-B738-21E1C040AC44}" srcOrd="0" destOrd="0" presId="urn:microsoft.com/office/officeart/2008/layout/HorizontalMultiLevelHierarchy"/>
    <dgm:cxn modelId="{FD65A5FF-C562-46FF-87DE-63CDDBF2EE78}" type="presParOf" srcId="{6A65C7C0-8B25-49A6-96AC-ED3199B271BA}" destId="{0E282184-EF07-4CD7-8988-B373B13BAE52}" srcOrd="1" destOrd="0" presId="urn:microsoft.com/office/officeart/2008/layout/HorizontalMultiLevelHierarchy"/>
    <dgm:cxn modelId="{3EABB7B0-DA24-4F64-920D-CD1890047FDD}" type="presParOf" srcId="{0E282184-EF07-4CD7-8988-B373B13BAE52}" destId="{5ED12038-ED98-4570-B858-FC36EBDDE754}" srcOrd="0" destOrd="0" presId="urn:microsoft.com/office/officeart/2008/layout/HorizontalMultiLevelHierarchy"/>
    <dgm:cxn modelId="{A188A5AD-620B-4FFB-8DAF-F64213834672}" type="presParOf" srcId="{5ED12038-ED98-4570-B858-FC36EBDDE754}" destId="{13D44657-DC5E-4D2A-8F28-193A9B42C426}" srcOrd="0" destOrd="0" presId="urn:microsoft.com/office/officeart/2008/layout/HorizontalMultiLevelHierarchy"/>
    <dgm:cxn modelId="{53BC5D73-E4EA-4E38-BFA3-E71DB9D8B79E}" type="presParOf" srcId="{0E282184-EF07-4CD7-8988-B373B13BAE52}" destId="{667CA7D2-3EEE-4C9F-B03A-FB0D3CDAADB0}" srcOrd="1" destOrd="0" presId="urn:microsoft.com/office/officeart/2008/layout/HorizontalMultiLevelHierarchy"/>
    <dgm:cxn modelId="{14EE2810-B110-48BA-8A05-EC430AF4E298}" type="presParOf" srcId="{667CA7D2-3EEE-4C9F-B03A-FB0D3CDAADB0}" destId="{EE717A69-0091-4EE3-8772-1FE1E1347F8D}" srcOrd="0" destOrd="0" presId="urn:microsoft.com/office/officeart/2008/layout/HorizontalMultiLevelHierarchy"/>
    <dgm:cxn modelId="{1A9308C5-A646-4564-80B1-34A9F2979FCF}" type="presParOf" srcId="{667CA7D2-3EEE-4C9F-B03A-FB0D3CDAADB0}" destId="{13F417EE-0F0D-4243-B86C-4EB0A804D4D6}" srcOrd="1" destOrd="0" presId="urn:microsoft.com/office/officeart/2008/layout/HorizontalMultiLevelHierarchy"/>
    <dgm:cxn modelId="{B1E0841F-57CF-44EF-9363-EF56FA0C8BFD}" type="presParOf" srcId="{13F417EE-0F0D-4243-B86C-4EB0A804D4D6}" destId="{6F6EC28A-7890-46CE-9019-639CA31BE721}" srcOrd="0" destOrd="0" presId="urn:microsoft.com/office/officeart/2008/layout/HorizontalMultiLevelHierarchy"/>
    <dgm:cxn modelId="{5643D7FF-AFA4-4BEC-BA67-F3F1A84908B5}" type="presParOf" srcId="{6F6EC28A-7890-46CE-9019-639CA31BE721}" destId="{E23FFCAC-1B2B-4A53-AAB6-77B038FDD5B4}" srcOrd="0" destOrd="0" presId="urn:microsoft.com/office/officeart/2008/layout/HorizontalMultiLevelHierarchy"/>
    <dgm:cxn modelId="{59B4B55A-7445-45AD-A9F0-F5B31E401AA1}" type="presParOf" srcId="{13F417EE-0F0D-4243-B86C-4EB0A804D4D6}" destId="{A03D7EC7-B069-4269-B77E-E04B079D26E3}" srcOrd="1" destOrd="0" presId="urn:microsoft.com/office/officeart/2008/layout/HorizontalMultiLevelHierarchy"/>
    <dgm:cxn modelId="{65094A9A-36E9-4007-96C6-16CFBF9D4979}" type="presParOf" srcId="{A03D7EC7-B069-4269-B77E-E04B079D26E3}" destId="{E7A8C111-177B-465E-8B95-40845C76A0DA}" srcOrd="0" destOrd="0" presId="urn:microsoft.com/office/officeart/2008/layout/HorizontalMultiLevelHierarchy"/>
    <dgm:cxn modelId="{9D6BB2FE-0DDA-4708-A8E7-1CC7689DAA6B}" type="presParOf" srcId="{A03D7EC7-B069-4269-B77E-E04B079D26E3}" destId="{65CEF0EB-B4C3-475E-8E42-CD425C6AC28D}" srcOrd="1" destOrd="0" presId="urn:microsoft.com/office/officeart/2008/layout/HorizontalMultiLevelHierarchy"/>
    <dgm:cxn modelId="{798009E7-9516-4E35-B85B-8064B0EC9A55}" type="presParOf" srcId="{0E282184-EF07-4CD7-8988-B373B13BAE52}" destId="{5F73A5D1-9C2E-40A4-A63E-A508F07E35AC}" srcOrd="2" destOrd="0" presId="urn:microsoft.com/office/officeart/2008/layout/HorizontalMultiLevelHierarchy"/>
    <dgm:cxn modelId="{181CA11F-48D9-4B78-81CC-1F15FB2B88A2}" type="presParOf" srcId="{5F73A5D1-9C2E-40A4-A63E-A508F07E35AC}" destId="{23852449-BF13-4AEC-9736-E02DEA778B6F}" srcOrd="0" destOrd="0" presId="urn:microsoft.com/office/officeart/2008/layout/HorizontalMultiLevelHierarchy"/>
    <dgm:cxn modelId="{7003ACFD-4B52-4B0B-ADBC-0AB92473841C}" type="presParOf" srcId="{0E282184-EF07-4CD7-8988-B373B13BAE52}" destId="{4533BF10-69C2-4A3D-A0FE-E225021F71DC}" srcOrd="3" destOrd="0" presId="urn:microsoft.com/office/officeart/2008/layout/HorizontalMultiLevelHierarchy"/>
    <dgm:cxn modelId="{1FE7E022-42EB-489D-8BB6-D9F6762CA6C7}" type="presParOf" srcId="{4533BF10-69C2-4A3D-A0FE-E225021F71DC}" destId="{711A0A45-3EB6-47FD-BD63-65E3DC8EA890}" srcOrd="0" destOrd="0" presId="urn:microsoft.com/office/officeart/2008/layout/HorizontalMultiLevelHierarchy"/>
    <dgm:cxn modelId="{A294C3ED-C406-4E5A-9AEA-8A2E7600F435}" type="presParOf" srcId="{4533BF10-69C2-4A3D-A0FE-E225021F71DC}" destId="{F5C6801E-2083-4AFA-8ACA-E3BD945CC229}" srcOrd="1" destOrd="0" presId="urn:microsoft.com/office/officeart/2008/layout/HorizontalMultiLevelHierarchy"/>
    <dgm:cxn modelId="{B2F31267-9FAB-472D-8A88-4F422FAD118E}" type="presParOf" srcId="{16668F72-323A-4EEE-A6A9-4927DA8E151E}" destId="{FD5598DB-15F3-41C1-B62C-E345CAE27384}" srcOrd="6" destOrd="0" presId="urn:microsoft.com/office/officeart/2008/layout/HorizontalMultiLevelHierarchy"/>
    <dgm:cxn modelId="{EEC00983-A620-4FA6-A0B4-966FEDE674F0}" type="presParOf" srcId="{FD5598DB-15F3-41C1-B62C-E345CAE27384}" destId="{649368E7-0893-49ED-9550-91D3DFC43B7E}" srcOrd="0" destOrd="0" presId="urn:microsoft.com/office/officeart/2008/layout/HorizontalMultiLevelHierarchy"/>
    <dgm:cxn modelId="{6ED55ECC-B33F-4749-84D1-EA486AC4E014}" type="presParOf" srcId="{16668F72-323A-4EEE-A6A9-4927DA8E151E}" destId="{FDAFE1C1-FDE4-4EA8-90A1-42E94B8E2375}" srcOrd="7" destOrd="0" presId="urn:microsoft.com/office/officeart/2008/layout/HorizontalMultiLevelHierarchy"/>
    <dgm:cxn modelId="{2B1B6D5A-DA8F-4836-9AE3-7F4A292F8032}" type="presParOf" srcId="{FDAFE1C1-FDE4-4EA8-90A1-42E94B8E2375}" destId="{63EDA330-43AD-4289-AACF-9DBF316E6D86}" srcOrd="0" destOrd="0" presId="urn:microsoft.com/office/officeart/2008/layout/HorizontalMultiLevelHierarchy"/>
    <dgm:cxn modelId="{0FCF58D1-D4E7-4F00-A4D7-6FD9C08CDBDA}" type="presParOf" srcId="{FDAFE1C1-FDE4-4EA8-90A1-42E94B8E2375}" destId="{0E31DABF-16F4-479C-9EB7-FAC97D60517F}" srcOrd="1" destOrd="0" presId="urn:microsoft.com/office/officeart/2008/layout/HorizontalMultiLevelHierarchy"/>
    <dgm:cxn modelId="{BB5974F0-72D6-468E-9911-2D7B4B9F2E62}" type="presParOf" srcId="{16668F72-323A-4EEE-A6A9-4927DA8E151E}" destId="{A7C3F236-5803-40BC-BC10-06B4125C8E69}" srcOrd="8" destOrd="0" presId="urn:microsoft.com/office/officeart/2008/layout/HorizontalMultiLevelHierarchy"/>
    <dgm:cxn modelId="{64829C83-5670-4BEE-875C-711D55938825}" type="presParOf" srcId="{A7C3F236-5803-40BC-BC10-06B4125C8E69}" destId="{62CDDA51-650D-49B4-825E-087AC110B483}" srcOrd="0" destOrd="0" presId="urn:microsoft.com/office/officeart/2008/layout/HorizontalMultiLevelHierarchy"/>
    <dgm:cxn modelId="{AA00DD27-8B5D-4E45-A860-8FDB410323EB}" type="presParOf" srcId="{16668F72-323A-4EEE-A6A9-4927DA8E151E}" destId="{486DAF59-C35D-452A-9B07-51C90FDA4727}" srcOrd="9" destOrd="0" presId="urn:microsoft.com/office/officeart/2008/layout/HorizontalMultiLevelHierarchy"/>
    <dgm:cxn modelId="{FF249D6C-01E6-4070-8C3A-6B732CE85088}" type="presParOf" srcId="{486DAF59-C35D-452A-9B07-51C90FDA4727}" destId="{69FF4C73-DE2A-4A6A-9D55-5C2E97DB44D4}" srcOrd="0" destOrd="0" presId="urn:microsoft.com/office/officeart/2008/layout/HorizontalMultiLevelHierarchy"/>
    <dgm:cxn modelId="{BE681A04-4267-46E4-A106-A1A882B5C9B6}" type="presParOf" srcId="{486DAF59-C35D-452A-9B07-51C90FDA4727}" destId="{1B24B1A8-5751-45B6-B7FF-079CB9F7C75D}" srcOrd="1" destOrd="0" presId="urn:microsoft.com/office/officeart/2008/layout/HorizontalMultiLevelHierarchy"/>
    <dgm:cxn modelId="{B737B8CA-4EB0-45D9-8E42-7F9DBE321C5B}" type="presParOf" srcId="{16668F72-323A-4EEE-A6A9-4927DA8E151E}" destId="{3D533045-2E4C-4D1C-AD98-5FAEEC3CB3FA}" srcOrd="10" destOrd="0" presId="urn:microsoft.com/office/officeart/2008/layout/HorizontalMultiLevelHierarchy"/>
    <dgm:cxn modelId="{D5C6672D-1C28-49A1-B915-DEAE3B0B8AAD}" type="presParOf" srcId="{3D533045-2E4C-4D1C-AD98-5FAEEC3CB3FA}" destId="{4B27E12A-FB7D-46C3-8A00-E0F4423BF938}" srcOrd="0" destOrd="0" presId="urn:microsoft.com/office/officeart/2008/layout/HorizontalMultiLevelHierarchy"/>
    <dgm:cxn modelId="{2E4C6ABF-CB91-44AA-AD5C-C3CD2C32B031}" type="presParOf" srcId="{16668F72-323A-4EEE-A6A9-4927DA8E151E}" destId="{31066B37-B208-48FD-9B5F-EF7F4AE17F42}" srcOrd="11" destOrd="0" presId="urn:microsoft.com/office/officeart/2008/layout/HorizontalMultiLevelHierarchy"/>
    <dgm:cxn modelId="{277710EF-8F8B-4DD2-AD6F-C5035F5F735F}" type="presParOf" srcId="{31066B37-B208-48FD-9B5F-EF7F4AE17F42}" destId="{050B5F07-9847-42D2-BF56-EE7F9E0CDF6E}" srcOrd="0" destOrd="0" presId="urn:microsoft.com/office/officeart/2008/layout/HorizontalMultiLevelHierarchy"/>
    <dgm:cxn modelId="{85327193-0C66-4897-8689-C6F00606255C}" type="presParOf" srcId="{31066B37-B208-48FD-9B5F-EF7F4AE17F42}" destId="{C342DF79-CA5A-4F04-8AF4-D489253AA147}" srcOrd="1" destOrd="0" presId="urn:microsoft.com/office/officeart/2008/layout/HorizontalMultiLevelHierarchy"/>
    <dgm:cxn modelId="{A001D400-D37C-47FF-974B-BCAAC8FECD51}" type="presParOf" srcId="{16668F72-323A-4EEE-A6A9-4927DA8E151E}" destId="{9052F5A5-E3FD-41D4-B751-02DA8B78B7E9}" srcOrd="12" destOrd="0" presId="urn:microsoft.com/office/officeart/2008/layout/HorizontalMultiLevelHierarchy"/>
    <dgm:cxn modelId="{37C4282B-3B63-45B7-B694-A548CE3E138A}" type="presParOf" srcId="{9052F5A5-E3FD-41D4-B751-02DA8B78B7E9}" destId="{DF16350B-E81F-46B9-98A3-DA84A95AAA15}" srcOrd="0" destOrd="0" presId="urn:microsoft.com/office/officeart/2008/layout/HorizontalMultiLevelHierarchy"/>
    <dgm:cxn modelId="{E2C0E15D-D2DE-4BD8-A472-76E92565634A}" type="presParOf" srcId="{16668F72-323A-4EEE-A6A9-4927DA8E151E}" destId="{9A021EF3-EFD6-4045-A069-DC546F6FA3EB}" srcOrd="13" destOrd="0" presId="urn:microsoft.com/office/officeart/2008/layout/HorizontalMultiLevelHierarchy"/>
    <dgm:cxn modelId="{FC7A08E3-85C3-4BFC-9AD2-260A59E53D5A}" type="presParOf" srcId="{9A021EF3-EFD6-4045-A069-DC546F6FA3EB}" destId="{F1B842F4-E789-4499-BF80-91914C5F2995}" srcOrd="0" destOrd="0" presId="urn:microsoft.com/office/officeart/2008/layout/HorizontalMultiLevelHierarchy"/>
    <dgm:cxn modelId="{3F85CA48-69FE-44E2-B2E5-0AFA3B3CB5BD}" type="presParOf" srcId="{9A021EF3-EFD6-4045-A069-DC546F6FA3EB}" destId="{0CA907DA-90F4-42B1-A805-7921682DF21E}" srcOrd="1" destOrd="0" presId="urn:microsoft.com/office/officeart/2008/layout/HorizontalMultiLevelHierarchy"/>
    <dgm:cxn modelId="{84E6BB1E-6D4F-4399-BE3B-14522D985571}" type="presParOf" srcId="{7C65923C-FEFB-48D5-AF6A-390213CCDC62}" destId="{86539578-9F8E-4085-9C5C-9B48255A4E02}" srcOrd="2" destOrd="0" presId="urn:microsoft.com/office/officeart/2008/layout/HorizontalMultiLevelHierarchy"/>
    <dgm:cxn modelId="{DCA850A9-BCAC-47E4-AC59-42564E2ECCB3}" type="presParOf" srcId="{86539578-9F8E-4085-9C5C-9B48255A4E02}" destId="{6F8F9D35-C506-49B8-BE3F-4A7838AB6298}" srcOrd="0" destOrd="0" presId="urn:microsoft.com/office/officeart/2008/layout/HorizontalMultiLevelHierarchy"/>
    <dgm:cxn modelId="{1A80E35A-4288-4464-B5F4-B4A80ECAD6F9}" type="presParOf" srcId="{7C65923C-FEFB-48D5-AF6A-390213CCDC62}" destId="{60263A20-F362-4C90-A920-052B29C768B6}" srcOrd="3" destOrd="0" presId="urn:microsoft.com/office/officeart/2008/layout/HorizontalMultiLevelHierarchy"/>
    <dgm:cxn modelId="{52B2BCD7-D0C5-4B74-B321-AA6A22F48071}" type="presParOf" srcId="{60263A20-F362-4C90-A920-052B29C768B6}" destId="{1F29DD63-5DE7-4A7F-A135-1784A7C5E0AE}" srcOrd="0" destOrd="0" presId="urn:microsoft.com/office/officeart/2008/layout/HorizontalMultiLevelHierarchy"/>
    <dgm:cxn modelId="{51F10B94-4C62-4636-8DB0-73264FEE9EC1}" type="presParOf" srcId="{60263A20-F362-4C90-A920-052B29C768B6}" destId="{65A61207-5E07-42E7-9542-998A99533E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BC6601C2-3332-4BDC-A3A1-D107BE5692E6}">
      <dgm:prSet custT="1"/>
      <dgm:spPr/>
      <dgm:t>
        <a:bodyPr/>
        <a:lstStyle/>
        <a:p>
          <a:pPr rtl="1"/>
          <a:r>
            <a:rPr lang="fa-IR" sz="4000" smtClean="0">
              <a:solidFill>
                <a:schemeClr val="bg1"/>
              </a:solidFill>
              <a:cs typeface="B Badr" panose="00000400000000000000" pitchFamily="2" charset="-78"/>
            </a:rPr>
            <a:t>و إيجاز الحذف</a:t>
          </a:r>
          <a:endParaRPr lang="fa-IR" sz="4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8A4FEEC-C125-4D3A-9439-A5D8F7F1BA72}" type="parTrans" cxnId="{017F7EF6-E59A-40C0-B31D-C9F939892709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555D7C7-CE65-4A84-A6CB-89B589968158}" type="sibTrans" cxnId="{017F7EF6-E59A-40C0-B31D-C9F939892709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94AD9B-968B-4F76-90AB-AA48EA6C10F8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المحذوف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06DAF24-5EC0-463C-B3EF-87362F05423C}" type="parTrans" cxnId="{88D2588C-1CBE-46C9-BEC5-2C0BDC9BC812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E4BCAF4-076E-4546-9077-A083677CCF3D}" type="sibTrans" cxnId="{88D2588C-1CBE-46C9-BEC5-2C0BDC9BC812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BE6BC1A-E787-404F-B646-BCA3ECB2658F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إما جزء جملة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17AFB4B-04F5-4944-901A-BF44083FD78B}" type="parTrans" cxnId="{9C4727A0-18EE-4AD1-8615-4AC48C4D934E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FFE2D2D-35AD-422A-B129-ED0118B3DC2B}" type="sibTrans" cxnId="{9C4727A0-18EE-4AD1-8615-4AC48C4D934E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6FF565D-185B-44D8-A2A0-026AE097BBB0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مضاف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ABE459-90F6-4054-A0CE-4D91A1EB91F6}" type="parTrans" cxnId="{F03A4DA3-8E1D-4CF8-8659-D5C55581B2C0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2A1BB87-3B05-46F3-A44B-9422896C5D85}" type="sibTrans" cxnId="{F03A4DA3-8E1D-4CF8-8659-D5C55581B2C0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36860CA-9E5B-4FC5-958F-B965A53D8B3D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 قوله‏ تعالى: و سئل القرية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97B4AC8-6924-43A6-83C5-85323C170E91}" type="parTrans" cxnId="{6F30854C-6A20-4EAD-B9B4-61FB453DA87B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5C25E38-ECB3-4DE4-8366-6CF1949A86C2}" type="sibTrans" cxnId="{6F30854C-6A20-4EAD-B9B4-61FB453DA87B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36668D-5037-4E1C-A504-9F08E6E4C7E7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موصوف؛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FB83A55-E692-474A-98CD-3004122327D1}" type="parTrans" cxnId="{58BB39EB-EDB4-4803-BB4C-9601E017C24E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39AE9DC-2D02-40FF-8158-E55EE161DE11}" type="sibTrans" cxnId="{58BB39EB-EDB4-4803-BB4C-9601E017C24E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629E1FF-1FF5-40F8-B47A-6E94A50043BC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 : أنا ابن جلا و طلاع الثنايا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5C8BCD-7A0F-4746-A555-7EB0062706F2}" type="parTrans" cxnId="{7217BCA2-335C-4C1A-9577-0E39C55513D6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F5A3482-655F-4069-B60A-58D9D48EF4FB}" type="sibTrans" cxnId="{7217BCA2-335C-4C1A-9577-0E39C55513D6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500851D-62CD-45A0-92D5-3E61EF8ED6B9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أى أنا ابن رجل جلا،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4A63ED-9FD7-4EF5-9007-EA0A2185127F}" type="parTrans" cxnId="{D30E880E-0DE6-457B-844C-A33EDF08CB95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46C009-5CF7-4353-99F7-F651C435A3F5}" type="sibTrans" cxnId="{D30E880E-0DE6-457B-844C-A33EDF08CB95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508CA3E-11E4-448A-B68A-00A2F74ED230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صفة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C4D6D01-CD61-4258-93DB-205962848ED1}" type="parTrans" cxnId="{A726C5CE-FD0E-4ADD-A2AE-C2DBD17EBEA2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83E6ABD-85CC-4E55-A30A-97EA95C81C25}" type="sibTrans" cxnId="{A726C5CE-FD0E-4ADD-A2AE-C2DBD17EBEA2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DC7562F-9064-489B-BC88-8FDE5DA2027C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نحو: و كان وراءهم ملك يأخذ كل سفينة غصبا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5F0B420-F8EF-4344-BF4F-2C4748192B51}" type="parTrans" cxnId="{923A63B9-9DD1-4CDD-A3A0-1339524BCD1B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571877-985C-40B3-98C3-899C3C15975E}" type="sibTrans" cxnId="{923A63B9-9DD1-4CDD-A3A0-1339524BCD1B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B27F0E-8884-4121-8DF9-AD4D8A1456B5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أى: صحيحة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2501321-3A5A-41ED-85CA-F528345AA1B0}" type="parTrans" cxnId="{7C7B3D55-4485-44AB-A951-B1AF66DCA14E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A093021-394B-4F7A-8926-0ED28C757FCF}" type="sibTrans" cxnId="{7C7B3D55-4485-44AB-A951-B1AF66DCA14E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C895BCC-13E1-436A-88D8-31C9DFB73A4C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نحوها؛ بدليل ما قبله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3E63CA6-3DF3-400D-AB61-A1812F675D60}" type="parTrans" cxnId="{8FB98B72-5571-41A1-9940-522E995FFF8D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F732930-DD0D-4DC1-9EB4-167B319718C0}" type="sibTrans" cxnId="{8FB98B72-5571-41A1-9940-522E995FFF8D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CB4768B-BD29-449F-8661-20EA87A8FEFD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شرط؛ كما مر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9BFE053-F21A-4ADB-9C8D-8468C62980FA}" type="parTrans" cxnId="{ED705171-0D5C-4A07-BC76-853CEE673E77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FA4CE8-D0F1-4745-90AD-19FF9D06A3DF}" type="sibTrans" cxnId="{ED705171-0D5C-4A07-BC76-853CEE673E77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BAEA073-B7F5-43FF-9DBD-2A0565D0654B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جواب شرط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B225AAB-7361-4D76-951B-7F5BB9BB4E0C}" type="parTrans" cxnId="{6A87EF86-1A2D-4416-8D3C-FA7B02089AF6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B6C1A00-05F9-4861-BC4F-E797F51F8F78}" type="sibTrans" cxnId="{6A87EF86-1A2D-4416-8D3C-FA7B02089AF6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614FECD-C1BE-4159-9527-13C6FD9606C4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إما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0A72906-9678-4D3A-9A05-CA64FCECD3CC}" type="parTrans" cxnId="{CD8ED4CF-A999-4493-8CE4-045AB8B4C3B6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CB25EC9-F384-423A-8E03-1177437715BE}" type="sibTrans" cxnId="{CD8ED4CF-A999-4493-8CE4-045AB8B4C3B6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1F2AB9-87A9-4F89-B134-474A6C59BDF8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لمجرد الاختصار؛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CD5E08-37CF-4E31-8F25-2A612C027060}" type="parTrans" cxnId="{E489A1D7-D35A-4CD8-B574-8C76C62E74FE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C0B106B-93B8-4F27-B3AF-D68F8719948B}" type="sibTrans" cxnId="{E489A1D7-D35A-4CD8-B574-8C76C62E74FE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5612FD9-499B-43B3-9CDC-60A985016885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نحو: و إذا قيل لهم اتقوا ما بين أيديكم و ما خلفكم لعلكم ترحمون‏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4BF4061-DE5F-4C26-BF7C-5E5C970F052C}" type="parTrans" cxnId="{C0FF3F27-AD69-4771-9D12-C2D5F1BDB919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95159C1-0D58-4545-BB13-F32A2A26DFE1}" type="sibTrans" cxnId="{C0FF3F27-AD69-4771-9D12-C2D5F1BDB919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91DACE-18B3-4FC9-8355-93C310CB5381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أى: أعرضوا؛ بدليل ما بعده،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9847AE4-6765-4E66-8805-AC99CD9E28DE}" type="parTrans" cxnId="{C8F329D4-ACC1-40B9-A89F-309D914A05CE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72A40D-3D7D-402B-B32A-0A20E67B109A}" type="sibTrans" cxnId="{C8F329D4-ACC1-40B9-A89F-309D914A05CE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4397338-CECB-4703-AF89-8910D272628F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للدلالة على أنه شي‏ء لا يحبط به الوصف،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D27EEA2-F610-45E5-B0B9-1703A888EDFA}" type="parTrans" cxnId="{931A6DD9-BCE1-4187-BC6E-CDDA8D2DB043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5FD222B-F5CD-43AC-9370-9C6C0B4438CA}" type="sibTrans" cxnId="{931A6DD9-BCE1-4187-BC6E-CDDA8D2DB043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132B84-549D-4222-893F-B156D381B077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لتذهب نفس السامع كل مذهب ممكن،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3E86FB-83DE-485E-8154-76E64F604AB8}" type="parTrans" cxnId="{EFBF91A4-A499-477F-A7C4-2EBC79805863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9FECB4B-58B4-4BD7-B62D-E374DC839690}" type="sibTrans" cxnId="{EFBF91A4-A499-477F-A7C4-2EBC79805863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A54D72-5F11-4678-9769-11847B75005D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مثالهما: قوله تعالى: و لو ترى إذ وقفوا على النار 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AA12909-7E04-4045-92FB-8CF08A6A7908}" type="parTrans" cxnId="{60FC38FB-68C2-49F1-A051-E2E3E3450840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4B288D5-8DC3-4AD3-A486-36CE87883ABA}" type="sibTrans" cxnId="{60FC38FB-68C2-49F1-A051-E2E3E3450840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D6AD87-AC91-4119-A7F9-B0DC8DA8675D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غير  ذلك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6DB2E8C-1C15-4F9D-B357-59E241D700CB}" type="parTrans" cxnId="{ABBB27AE-FA66-40BE-A611-C41AF6AFA33A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C2B8AAF-E4DC-4D8C-9A2F-5F2564265A7F}" type="sibTrans" cxnId="{ABBB27AE-FA66-40BE-A611-C41AF6AFA33A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F528856-A094-479A-B206-B29AA32C1475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 قوله تعالى: لا يستوي منكم من أنفق من قبل الفتح و قاتل‏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B074324-91D3-41E2-8580-EB3C711DB5AA}" type="parTrans" cxnId="{81B7F729-4094-41B2-B799-E935368A3043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6F93E43-3052-4AA7-8335-31DD5249536B}" type="sibTrans" cxnId="{81B7F729-4094-41B2-B799-E935368A3043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54C3A8-AC4C-4594-9C7E-180F6BF7589D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أى: و من أنفق بعده و قاتل؛ بدليل ما بعده.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181900D-3F3A-43D2-9B83-1BE2BBBD1B70}" type="parTrans" cxnId="{DD4BDDFF-0308-4F31-9B12-C0FC27D4BBAE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9FFD86-59A1-46B1-A76D-1DA8BF551AE2}" type="sibTrans" cxnId="{DD4BDDFF-0308-4F31-9B12-C0FC27D4BBAE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17D2C37-C7D3-4A0F-B573-5051AB6F4787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إما جملة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22F6D2-F969-4B72-BA82-F0FC325F9319}" type="parTrans" cxnId="{11472D8A-2765-441A-99EA-4712BB7B3913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52F6DCA-550A-49F4-874C-2ECA142C3DD6}" type="sibTrans" cxnId="{11472D8A-2765-441A-99EA-4712BB7B3913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AD120C4-4CB8-4EC2-914A-D144ABDF6D45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مسببة عن مذكور؛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831FA85-2F51-41E0-8416-E26CCB5C56F8}" type="parTrans" cxnId="{8E74E39C-6A85-425A-84AE-6FD658329925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2C23AA1-277A-4462-9709-564D770AF535}" type="sibTrans" cxnId="{8E74E39C-6A85-425A-84AE-6FD658329925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363A981-C123-474D-B977-C8256BD2983A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نحو: ليحق الحق و يبطل الباطل‏  أى: فعل ما فعل،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5523A72-FB71-49B9-B417-984CA9D67DF2}" type="parTrans" cxnId="{EB0DB404-9EE0-42EE-9B1D-2A7BC81DB5D2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099A8D8-EC43-49DC-9B56-92275E488805}" type="sibTrans" cxnId="{EB0DB404-9EE0-42EE-9B1D-2A7BC81DB5D2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72F48EA-62B4-490B-A3D6-63D81A29879C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سبب لمذكور؛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2742859-880D-4FE0-A893-7311CDEB1EC8}" type="parTrans" cxnId="{D4A42489-9091-4551-9D72-26A7909AB3E5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3581B5A-986B-4165-A347-4A6A527B2342}" type="sibTrans" cxnId="{D4A42489-9091-4551-9D72-26A7909AB3E5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10F1161-2DDB-4A9F-BC78-B918E6B1A056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نحو: فانفجرت‏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0F75F6A-DE11-41D2-B30C-064BC0A43F19}" type="parTrans" cxnId="{B01289AA-806A-4EC7-A8A2-44F44BC4B0A0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D1448E1-F55B-4064-AB5C-3EFC45C38825}" type="sibTrans" cxnId="{B01289AA-806A-4EC7-A8A2-44F44BC4B0A0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F9E6390-08D5-4D37-97C5-848133326ABD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إن قدر: (فضربه بها</a:t>
          </a:r>
          <a:r>
            <a:rPr lang="en-US" sz="1200" smtClean="0">
              <a:solidFill>
                <a:schemeClr val="bg1"/>
              </a:solidFill>
              <a:cs typeface="B Badr" panose="00000400000000000000" pitchFamily="2" charset="-78"/>
            </a:rPr>
            <a:t>(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892FC32-A80A-484D-8EA8-493C2F95B48A}" type="parTrans" cxnId="{7EB2DAC8-0F16-4446-86E5-7F1626B08A9D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13057C3-587A-43B6-9219-F28479E6234B}" type="sibTrans" cxnId="{7EB2DAC8-0F16-4446-86E5-7F1626B08A9D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14B6912-995D-403D-8920-60546C170A34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يجوز أن يقدر: </a:t>
          </a:r>
          <a:r>
            <a:rPr lang="en-US" sz="12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فإن ضربت بها فقد انفجرت</a:t>
          </a:r>
          <a:r>
            <a:rPr lang="en-US" sz="1200" smtClean="0">
              <a:solidFill>
                <a:schemeClr val="bg1"/>
              </a:solidFill>
              <a:cs typeface="B Badr" panose="00000400000000000000" pitchFamily="2" charset="-78"/>
            </a:rPr>
            <a:t>(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516FA60-94DB-4607-B8F7-AA2DDB1BE931}" type="parTrans" cxnId="{7E83C6CA-A4AD-4A4F-8684-FF611F9A7A0E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56C0C24-6A96-4D87-83B0-1D614E0108A2}" type="sibTrans" cxnId="{7E83C6CA-A4AD-4A4F-8684-FF611F9A7A0E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345EC0-8DB7-4EC5-8334-65EEAEF4BEC4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أو غيرهما 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9C79A18-D279-4D83-932D-55F0F0AE6B69}" type="parTrans" cxnId="{5AAA4E5B-F13D-4E52-BAB4-6E852C732C33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EAAFEA-7A61-40CE-B57E-F7B6EBDBAC03}" type="sibTrans" cxnId="{5AAA4E5B-F13D-4E52-BAB4-6E852C732C33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D69170A-007B-4A1E-B8BD-C717410C34AC}">
      <dgm:prSet custT="1"/>
      <dgm:spPr/>
      <dgm:t>
        <a:bodyPr/>
        <a:lstStyle/>
        <a:p>
          <a:pPr rtl="1"/>
          <a:r>
            <a:rPr lang="fa-IR" sz="1050" smtClean="0">
              <a:solidFill>
                <a:schemeClr val="bg1"/>
              </a:solidFill>
              <a:cs typeface="B Badr" panose="00000400000000000000" pitchFamily="2" charset="-78"/>
            </a:rPr>
            <a:t>نحو: فنعم الماهدون‏ على ما مر </a:t>
          </a:r>
          <a:endParaRPr lang="fa-IR" sz="105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D524C69-B13E-41E0-AD15-FFD62F8B7143}" type="parTrans" cxnId="{30CE3B0A-43A2-427A-985E-539A283BB72A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148C1B-7E6B-42B9-9DA5-25CD071673F8}" type="sibTrans" cxnId="{30CE3B0A-43A2-427A-985E-539A283BB72A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CEBD2CD-F510-4AE9-BCB8-34DD31596583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إما أكثر من جملة؛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5B49A4-2B4A-4CD7-8D83-3992C5F4AB28}" type="parTrans" cxnId="{E3DF0970-0727-4BED-A0CB-9DCFD276A8F7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A1883F0-3EBD-4903-B7A9-6102162AB322}" type="sibTrans" cxnId="{E3DF0970-0727-4BED-A0CB-9DCFD276A8F7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33B095-1CDA-4686-ACAE-CF67EFB15CB1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نحو: أنا أنبئكم بتأويله فأرسلون يوسف‏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2100955-CB8F-4DF2-9951-603478E74D0E}" type="parTrans" cxnId="{95540C30-FFBA-49EA-9790-B2535D920486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E308E7B-77C1-4CBA-8381-76B4C605E13E}" type="sibTrans" cxnId="{95540C30-FFBA-49EA-9790-B2535D920486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5CA496F-3A91-4770-BA87-B1EABA30B078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أى: إلى يوسف؛ لأستعبره الرؤيا، ففعلوا و أتاه، فقال له: يا يوسف.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EA52736-907C-4043-B3E6-B2ECFC9C2BCF}" type="parTrans" cxnId="{E7DD5103-C702-4031-AC85-284E7A5DFA37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4696E3D-B845-4987-A7C7-BA18A3B36145}" type="sibTrans" cxnId="{E7DD5103-C702-4031-AC85-284E7A5DFA37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D934734-1A0B-4476-AA12-19E2C158DCAC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الحذف على وجهين: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31AB2D2-1FE7-4076-A450-EDCD03AFEBEC}" type="parTrans" cxnId="{F00807C1-5017-4B39-BC11-B2945CCE402B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731E80F-091E-4638-9107-FB1DA34492D9}" type="sibTrans" cxnId="{F00807C1-5017-4B39-BC11-B2945CCE402B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0CF4414-6D25-4FFB-841F-E105FD88EC77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ألا يقام شي‏ء مقام المحذوف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300B931-539F-4902-9DBB-6FEF639182BC}" type="parTrans" cxnId="{8F4C70D7-6E06-46C1-9808-40D3F7F61F28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D16F961-EA01-4CF8-85EB-6FB281A0CB6E}" type="sibTrans" cxnId="{8F4C70D7-6E06-46C1-9808-40D3F7F61F28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3C52794-348A-4F5E-A794-50FD8EAFCDA8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كما مر،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BD18081-1F8C-45DA-8B23-EADE04356F1D}" type="parTrans" cxnId="{A0B62E9E-981E-464D-A4B9-45E798DAEBFF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E283C80-3A39-460E-9094-5215A0D1152A}" type="sibTrans" cxnId="{A0B62E9E-981E-464D-A4B9-45E798DAEBFF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FD1C453-8561-427B-962C-FD9A34388FDB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و أن يقام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4CC309-1E67-459B-A5A5-7A2289E6F877}" type="parTrans" cxnId="{85D73507-0DE1-42E3-BB14-56D7F49AB85C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746700-3A6A-4317-9981-71767692CA36}" type="sibTrans" cxnId="{85D73507-0DE1-42E3-BB14-56D7F49AB85C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399B7B1-F26C-4ECD-9318-04CABD394D1D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نحو: و إن يكذبوك فقد كذبت رسل من قبلك‏  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F666FA9-D57C-440D-B137-4A442521DF39}" type="parTrans" cxnId="{ECE64B73-E688-442A-A92B-9FA3D583637B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EF8372B-F9FF-463E-B488-AE734832B73B}" type="sibTrans" cxnId="{ECE64B73-E688-442A-A92B-9FA3D583637B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49D93F6-FABC-4ACF-AF7A-B9BD2EC3F0EE}">
      <dgm:prSet custT="1"/>
      <dgm:spPr/>
      <dgm:t>
        <a:bodyPr/>
        <a:lstStyle/>
        <a:p>
          <a:pPr rtl="1"/>
          <a:r>
            <a:rPr lang="fa-IR" sz="1200" smtClean="0">
              <a:solidFill>
                <a:schemeClr val="bg1"/>
              </a:solidFill>
              <a:cs typeface="B Badr" panose="00000400000000000000" pitchFamily="2" charset="-78"/>
            </a:rPr>
            <a:t>أى: فلا تحزن و اصبر.</a:t>
          </a:r>
          <a:endParaRPr lang="fa-IR" sz="1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3248284-DD39-468C-A5A6-156532FD33D8}" type="parTrans" cxnId="{40A06F93-A624-403F-AB10-00DEE316B68A}">
      <dgm:prSet custT="1"/>
      <dgm:spPr/>
      <dgm:t>
        <a:bodyPr/>
        <a:lstStyle/>
        <a:p>
          <a:pPr rtl="1"/>
          <a:endParaRPr lang="fa-IR" sz="9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0EE3E7A-3710-4AFF-8770-0AB90F1399CC}" type="sibTrans" cxnId="{40A06F93-A624-403F-AB10-00DEE316B68A}">
      <dgm:prSet/>
      <dgm:spPr/>
      <dgm:t>
        <a:bodyPr/>
        <a:lstStyle/>
        <a:p>
          <a:pPr rtl="1"/>
          <a:endParaRPr lang="fa-IR" sz="32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80ADC69-FC11-437E-9D2A-A4DD3A7A8EDE}" type="pres">
      <dgm:prSet presAssocID="{BC6601C2-3332-4BDC-A3A1-D107BE5692E6}" presName="root1" presStyleCnt="0"/>
      <dgm:spPr/>
    </dgm:pt>
    <dgm:pt modelId="{3962CD33-0980-4A2F-806A-9AD7F9310C89}" type="pres">
      <dgm:prSet presAssocID="{BC6601C2-3332-4BDC-A3A1-D107BE5692E6}" presName="LevelOneTextNode" presStyleLbl="node0" presStyleIdx="0" presStyleCnt="1" custScaleX="167850" custScaleY="1329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14158AA-53CD-43D3-B4FD-CA6B73767682}" type="pres">
      <dgm:prSet presAssocID="{BC6601C2-3332-4BDC-A3A1-D107BE5692E6}" presName="level2hierChild" presStyleCnt="0"/>
      <dgm:spPr/>
    </dgm:pt>
    <dgm:pt modelId="{3DC6FCED-5153-4C56-914C-ADFB55B67D53}" type="pres">
      <dgm:prSet presAssocID="{406DAF24-5EC0-463C-B3EF-87362F05423C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79085DA-CBBA-46CE-94B9-0B4EDAC2614A}" type="pres">
      <dgm:prSet presAssocID="{406DAF24-5EC0-463C-B3EF-87362F05423C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37C4BB8D-399D-4335-A92A-D64874339D0D}" type="pres">
      <dgm:prSet presAssocID="{6794AD9B-968B-4F76-90AB-AA48EA6C10F8}" presName="root2" presStyleCnt="0"/>
      <dgm:spPr/>
    </dgm:pt>
    <dgm:pt modelId="{646FBAD4-CB0C-4334-BFB5-7FB8F7CE4481}" type="pres">
      <dgm:prSet presAssocID="{6794AD9B-968B-4F76-90AB-AA48EA6C10F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C597A6C-FABC-4842-A343-8D5F5026BE27}" type="pres">
      <dgm:prSet presAssocID="{6794AD9B-968B-4F76-90AB-AA48EA6C10F8}" presName="level3hierChild" presStyleCnt="0"/>
      <dgm:spPr/>
    </dgm:pt>
    <dgm:pt modelId="{E0C70900-5818-4A4A-A5FE-986C4A71874F}" type="pres">
      <dgm:prSet presAssocID="{C17AFB4B-04F5-4944-901A-BF44083FD78B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3EFD8AF8-AD23-4463-BFA3-B05D51822234}" type="pres">
      <dgm:prSet presAssocID="{C17AFB4B-04F5-4944-901A-BF44083FD78B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2189D0D1-DFF1-4A13-A8FF-3F18E2339C4B}" type="pres">
      <dgm:prSet presAssocID="{EBE6BC1A-E787-404F-B646-BCA3ECB2658F}" presName="root2" presStyleCnt="0"/>
      <dgm:spPr/>
    </dgm:pt>
    <dgm:pt modelId="{8C2BE6FE-D3CE-4375-B32D-59A703D93582}" type="pres">
      <dgm:prSet presAssocID="{EBE6BC1A-E787-404F-B646-BCA3ECB2658F}" presName="LevelTwoTextNode" presStyleLbl="node3" presStyleIdx="0" presStyleCnt="5" custScaleX="3038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B4A4E6F-02CE-4D54-BA7C-E6A95EDA09B3}" type="pres">
      <dgm:prSet presAssocID="{EBE6BC1A-E787-404F-B646-BCA3ECB2658F}" presName="level3hierChild" presStyleCnt="0"/>
      <dgm:spPr/>
    </dgm:pt>
    <dgm:pt modelId="{F7A2497F-F133-46E6-8D7D-E881CBCAC54B}" type="pres">
      <dgm:prSet presAssocID="{14ABE459-90F6-4054-A0CE-4D91A1EB91F6}" presName="conn2-1" presStyleLbl="parChTrans1D4" presStyleIdx="0" presStyleCnt="34"/>
      <dgm:spPr/>
      <dgm:t>
        <a:bodyPr/>
        <a:lstStyle/>
        <a:p>
          <a:pPr rtl="1"/>
          <a:endParaRPr lang="fa-IR"/>
        </a:p>
      </dgm:t>
    </dgm:pt>
    <dgm:pt modelId="{79B9D580-34D6-445E-9B59-60E148B7E10A}" type="pres">
      <dgm:prSet presAssocID="{14ABE459-90F6-4054-A0CE-4D91A1EB91F6}" presName="connTx" presStyleLbl="parChTrans1D4" presStyleIdx="0" presStyleCnt="34"/>
      <dgm:spPr/>
      <dgm:t>
        <a:bodyPr/>
        <a:lstStyle/>
        <a:p>
          <a:pPr rtl="1"/>
          <a:endParaRPr lang="fa-IR"/>
        </a:p>
      </dgm:t>
    </dgm:pt>
    <dgm:pt modelId="{9A713F67-D859-49D3-B113-C0383491845B}" type="pres">
      <dgm:prSet presAssocID="{76FF565D-185B-44D8-A2A0-026AE097BBB0}" presName="root2" presStyleCnt="0"/>
      <dgm:spPr/>
    </dgm:pt>
    <dgm:pt modelId="{9FF75C51-2AC0-4D07-87B8-3873461C5C5B}" type="pres">
      <dgm:prSet presAssocID="{76FF565D-185B-44D8-A2A0-026AE097BBB0}" presName="LevelTwoTextNode" presStyleLbl="node4" presStyleIdx="0" presStyleCnt="34" custScaleY="6540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6E365F4-9DE4-4C33-B74C-4FBE3DAC3F18}" type="pres">
      <dgm:prSet presAssocID="{76FF565D-185B-44D8-A2A0-026AE097BBB0}" presName="level3hierChild" presStyleCnt="0"/>
      <dgm:spPr/>
    </dgm:pt>
    <dgm:pt modelId="{B82CBD92-A32A-4912-A91A-D11DAE29ADF7}" type="pres">
      <dgm:prSet presAssocID="{497B4AC8-6924-43A6-83C5-85323C170E91}" presName="conn2-1" presStyleLbl="parChTrans1D4" presStyleIdx="1" presStyleCnt="34"/>
      <dgm:spPr/>
      <dgm:t>
        <a:bodyPr/>
        <a:lstStyle/>
        <a:p>
          <a:pPr rtl="1"/>
          <a:endParaRPr lang="fa-IR"/>
        </a:p>
      </dgm:t>
    </dgm:pt>
    <dgm:pt modelId="{DE084069-FAFF-472F-A381-560E7CFA7E90}" type="pres">
      <dgm:prSet presAssocID="{497B4AC8-6924-43A6-83C5-85323C170E91}" presName="connTx" presStyleLbl="parChTrans1D4" presStyleIdx="1" presStyleCnt="34"/>
      <dgm:spPr/>
      <dgm:t>
        <a:bodyPr/>
        <a:lstStyle/>
        <a:p>
          <a:pPr rtl="1"/>
          <a:endParaRPr lang="fa-IR"/>
        </a:p>
      </dgm:t>
    </dgm:pt>
    <dgm:pt modelId="{5D35D4CF-3346-48A0-BAF5-89245656976F}" type="pres">
      <dgm:prSet presAssocID="{536860CA-9E5B-4FC5-958F-B965A53D8B3D}" presName="root2" presStyleCnt="0"/>
      <dgm:spPr/>
    </dgm:pt>
    <dgm:pt modelId="{95772B85-6A29-4CA6-AAD5-E78B169F4DB2}" type="pres">
      <dgm:prSet presAssocID="{536860CA-9E5B-4FC5-958F-B965A53D8B3D}" presName="LevelTwoTextNode" presStyleLbl="node4" presStyleIdx="1" presStyleCnt="34" custScaleX="185226" custScaleY="819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7588043-7847-4F0C-9A5E-B9857829002A}" type="pres">
      <dgm:prSet presAssocID="{536860CA-9E5B-4FC5-958F-B965A53D8B3D}" presName="level3hierChild" presStyleCnt="0"/>
      <dgm:spPr/>
    </dgm:pt>
    <dgm:pt modelId="{2C02B047-02AE-4D93-8F44-82BC0E7B25DF}" type="pres">
      <dgm:prSet presAssocID="{DFB83A55-E692-474A-98CD-3004122327D1}" presName="conn2-1" presStyleLbl="parChTrans1D4" presStyleIdx="2" presStyleCnt="34"/>
      <dgm:spPr/>
      <dgm:t>
        <a:bodyPr/>
        <a:lstStyle/>
        <a:p>
          <a:pPr rtl="1"/>
          <a:endParaRPr lang="fa-IR"/>
        </a:p>
      </dgm:t>
    </dgm:pt>
    <dgm:pt modelId="{9F9755F7-6828-4C98-8942-A36132060CA7}" type="pres">
      <dgm:prSet presAssocID="{DFB83A55-E692-474A-98CD-3004122327D1}" presName="connTx" presStyleLbl="parChTrans1D4" presStyleIdx="2" presStyleCnt="34"/>
      <dgm:spPr/>
      <dgm:t>
        <a:bodyPr/>
        <a:lstStyle/>
        <a:p>
          <a:pPr rtl="1"/>
          <a:endParaRPr lang="fa-IR"/>
        </a:p>
      </dgm:t>
    </dgm:pt>
    <dgm:pt modelId="{F62E967A-C40D-4EA2-A788-73FBD0CD7D2B}" type="pres">
      <dgm:prSet presAssocID="{6736668D-5037-4E1C-A504-9F08E6E4C7E7}" presName="root2" presStyleCnt="0"/>
      <dgm:spPr/>
    </dgm:pt>
    <dgm:pt modelId="{9FC9851D-16DC-4AB8-8A4F-61367BE475F4}" type="pres">
      <dgm:prSet presAssocID="{6736668D-5037-4E1C-A504-9F08E6E4C7E7}" presName="LevelTwoTextNode" presStyleLbl="node4" presStyleIdx="2" presStyleCnt="34" custScaleY="6540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FDE6D0C-157F-4E03-92C5-7C6AD280E8F9}" type="pres">
      <dgm:prSet presAssocID="{6736668D-5037-4E1C-A504-9F08E6E4C7E7}" presName="level3hierChild" presStyleCnt="0"/>
      <dgm:spPr/>
    </dgm:pt>
    <dgm:pt modelId="{75F1224D-E015-445A-8611-5894390AD4F4}" type="pres">
      <dgm:prSet presAssocID="{9B5C8BCD-7A0F-4746-A555-7EB0062706F2}" presName="conn2-1" presStyleLbl="parChTrans1D4" presStyleIdx="3" presStyleCnt="34"/>
      <dgm:spPr/>
      <dgm:t>
        <a:bodyPr/>
        <a:lstStyle/>
        <a:p>
          <a:pPr rtl="1"/>
          <a:endParaRPr lang="fa-IR"/>
        </a:p>
      </dgm:t>
    </dgm:pt>
    <dgm:pt modelId="{D5F734E8-9466-4D59-B583-7EF4026EC45F}" type="pres">
      <dgm:prSet presAssocID="{9B5C8BCD-7A0F-4746-A555-7EB0062706F2}" presName="connTx" presStyleLbl="parChTrans1D4" presStyleIdx="3" presStyleCnt="34"/>
      <dgm:spPr/>
      <dgm:t>
        <a:bodyPr/>
        <a:lstStyle/>
        <a:p>
          <a:pPr rtl="1"/>
          <a:endParaRPr lang="fa-IR"/>
        </a:p>
      </dgm:t>
    </dgm:pt>
    <dgm:pt modelId="{4DF86FCF-4974-411D-9E40-48C3EF552CBD}" type="pres">
      <dgm:prSet presAssocID="{D629E1FF-1FF5-40F8-B47A-6E94A50043BC}" presName="root2" presStyleCnt="0"/>
      <dgm:spPr/>
    </dgm:pt>
    <dgm:pt modelId="{6EE09F4A-1B5E-4508-875C-E2FAC2556312}" type="pres">
      <dgm:prSet presAssocID="{D629E1FF-1FF5-40F8-B47A-6E94A50043BC}" presName="LevelTwoTextNode" presStyleLbl="node4" presStyleIdx="3" presStyleCnt="34" custScaleX="185226" custScaleY="842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141A26-8013-4131-84DB-D6CFC0BA2FA5}" type="pres">
      <dgm:prSet presAssocID="{D629E1FF-1FF5-40F8-B47A-6E94A50043BC}" presName="level3hierChild" presStyleCnt="0"/>
      <dgm:spPr/>
    </dgm:pt>
    <dgm:pt modelId="{852C18AB-1EA4-4A90-9D75-6733E0E79979}" type="pres">
      <dgm:prSet presAssocID="{4A4A63ED-9FD7-4EF5-9007-EA0A2185127F}" presName="conn2-1" presStyleLbl="parChTrans1D4" presStyleIdx="4" presStyleCnt="34"/>
      <dgm:spPr/>
      <dgm:t>
        <a:bodyPr/>
        <a:lstStyle/>
        <a:p>
          <a:pPr rtl="1"/>
          <a:endParaRPr lang="fa-IR"/>
        </a:p>
      </dgm:t>
    </dgm:pt>
    <dgm:pt modelId="{8F57BCBE-9396-4B77-B646-C2F5EACBA65B}" type="pres">
      <dgm:prSet presAssocID="{4A4A63ED-9FD7-4EF5-9007-EA0A2185127F}" presName="connTx" presStyleLbl="parChTrans1D4" presStyleIdx="4" presStyleCnt="34"/>
      <dgm:spPr/>
      <dgm:t>
        <a:bodyPr/>
        <a:lstStyle/>
        <a:p>
          <a:pPr rtl="1"/>
          <a:endParaRPr lang="fa-IR"/>
        </a:p>
      </dgm:t>
    </dgm:pt>
    <dgm:pt modelId="{F5BF0D76-0EAD-4335-A2E2-6DD136326CC7}" type="pres">
      <dgm:prSet presAssocID="{2500851D-62CD-45A0-92D5-3E61EF8ED6B9}" presName="root2" presStyleCnt="0"/>
      <dgm:spPr/>
    </dgm:pt>
    <dgm:pt modelId="{1FF79BDA-C7DB-47F0-94B1-3D68181AC012}" type="pres">
      <dgm:prSet presAssocID="{2500851D-62CD-45A0-92D5-3E61EF8ED6B9}" presName="LevelTwoTextNode" presStyleLbl="node4" presStyleIdx="4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709384F-3E0F-47A5-9D32-3B6030D7F2F0}" type="pres">
      <dgm:prSet presAssocID="{2500851D-62CD-45A0-92D5-3E61EF8ED6B9}" presName="level3hierChild" presStyleCnt="0"/>
      <dgm:spPr/>
    </dgm:pt>
    <dgm:pt modelId="{4AA3CB89-728D-41B6-AF75-E5ABB6436335}" type="pres">
      <dgm:prSet presAssocID="{CC4D6D01-CD61-4258-93DB-205962848ED1}" presName="conn2-1" presStyleLbl="parChTrans1D4" presStyleIdx="5" presStyleCnt="34"/>
      <dgm:spPr/>
      <dgm:t>
        <a:bodyPr/>
        <a:lstStyle/>
        <a:p>
          <a:pPr rtl="1"/>
          <a:endParaRPr lang="fa-IR"/>
        </a:p>
      </dgm:t>
    </dgm:pt>
    <dgm:pt modelId="{D897B34A-F09A-4D22-A07D-623A8BC6E62A}" type="pres">
      <dgm:prSet presAssocID="{CC4D6D01-CD61-4258-93DB-205962848ED1}" presName="connTx" presStyleLbl="parChTrans1D4" presStyleIdx="5" presStyleCnt="34"/>
      <dgm:spPr/>
      <dgm:t>
        <a:bodyPr/>
        <a:lstStyle/>
        <a:p>
          <a:pPr rtl="1"/>
          <a:endParaRPr lang="fa-IR"/>
        </a:p>
      </dgm:t>
    </dgm:pt>
    <dgm:pt modelId="{FADB0D39-6FEE-4E09-9E78-DF7E6EF02B3B}" type="pres">
      <dgm:prSet presAssocID="{2508CA3E-11E4-448A-B68A-00A2F74ED230}" presName="root2" presStyleCnt="0"/>
      <dgm:spPr/>
    </dgm:pt>
    <dgm:pt modelId="{EB167B46-B0F7-48F4-967A-B6F61532D5E2}" type="pres">
      <dgm:prSet presAssocID="{2508CA3E-11E4-448A-B68A-00A2F74ED230}" presName="LevelTwoTextNode" presStyleLbl="node4" presStyleIdx="5" presStyleCnt="34" custScaleY="6540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DDAB304-6F71-4777-97CD-DEE0221E3C49}" type="pres">
      <dgm:prSet presAssocID="{2508CA3E-11E4-448A-B68A-00A2F74ED230}" presName="level3hierChild" presStyleCnt="0"/>
      <dgm:spPr/>
    </dgm:pt>
    <dgm:pt modelId="{045DBC64-FCD7-4288-A9B9-EF9412BCFF98}" type="pres">
      <dgm:prSet presAssocID="{25F0B420-F8EF-4344-BF4F-2C4748192B51}" presName="conn2-1" presStyleLbl="parChTrans1D4" presStyleIdx="6" presStyleCnt="34"/>
      <dgm:spPr/>
      <dgm:t>
        <a:bodyPr/>
        <a:lstStyle/>
        <a:p>
          <a:pPr rtl="1"/>
          <a:endParaRPr lang="fa-IR"/>
        </a:p>
      </dgm:t>
    </dgm:pt>
    <dgm:pt modelId="{9C14BBAD-58C1-4184-920B-3EC13B029A9F}" type="pres">
      <dgm:prSet presAssocID="{25F0B420-F8EF-4344-BF4F-2C4748192B51}" presName="connTx" presStyleLbl="parChTrans1D4" presStyleIdx="6" presStyleCnt="34"/>
      <dgm:spPr/>
      <dgm:t>
        <a:bodyPr/>
        <a:lstStyle/>
        <a:p>
          <a:pPr rtl="1"/>
          <a:endParaRPr lang="fa-IR"/>
        </a:p>
      </dgm:t>
    </dgm:pt>
    <dgm:pt modelId="{53EC30FF-3BFE-4ADF-851F-ECAF81E87D29}" type="pres">
      <dgm:prSet presAssocID="{9DC7562F-9064-489B-BC88-8FDE5DA2027C}" presName="root2" presStyleCnt="0"/>
      <dgm:spPr/>
    </dgm:pt>
    <dgm:pt modelId="{795A14EA-5223-454A-B2C2-C2B4D83939F3}" type="pres">
      <dgm:prSet presAssocID="{9DC7562F-9064-489B-BC88-8FDE5DA2027C}" presName="LevelTwoTextNode" presStyleLbl="node4" presStyleIdx="6" presStyleCnt="34" custScaleX="185226" custScaleY="942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455C15D-0C34-4D4C-A503-C1EAFFF2381F}" type="pres">
      <dgm:prSet presAssocID="{9DC7562F-9064-489B-BC88-8FDE5DA2027C}" presName="level3hierChild" presStyleCnt="0"/>
      <dgm:spPr/>
    </dgm:pt>
    <dgm:pt modelId="{4E71BC61-2081-4065-AF33-C46C0AFD8061}" type="pres">
      <dgm:prSet presAssocID="{82501321-3A5A-41ED-85CA-F528345AA1B0}" presName="conn2-1" presStyleLbl="parChTrans1D4" presStyleIdx="7" presStyleCnt="34"/>
      <dgm:spPr/>
      <dgm:t>
        <a:bodyPr/>
        <a:lstStyle/>
        <a:p>
          <a:pPr rtl="1"/>
          <a:endParaRPr lang="fa-IR"/>
        </a:p>
      </dgm:t>
    </dgm:pt>
    <dgm:pt modelId="{DF85754B-5AA4-4B88-AF47-E0EED07E205A}" type="pres">
      <dgm:prSet presAssocID="{82501321-3A5A-41ED-85CA-F528345AA1B0}" presName="connTx" presStyleLbl="parChTrans1D4" presStyleIdx="7" presStyleCnt="34"/>
      <dgm:spPr/>
      <dgm:t>
        <a:bodyPr/>
        <a:lstStyle/>
        <a:p>
          <a:pPr rtl="1"/>
          <a:endParaRPr lang="fa-IR"/>
        </a:p>
      </dgm:t>
    </dgm:pt>
    <dgm:pt modelId="{28A4B21D-8389-4CAD-BFAD-8CE1B4DFC75D}" type="pres">
      <dgm:prSet presAssocID="{DBB27F0E-8884-4121-8DF9-AD4D8A1456B5}" presName="root2" presStyleCnt="0"/>
      <dgm:spPr/>
    </dgm:pt>
    <dgm:pt modelId="{ED057339-FCCD-4A9A-86B1-94962F62A211}" type="pres">
      <dgm:prSet presAssocID="{DBB27F0E-8884-4121-8DF9-AD4D8A1456B5}" presName="LevelTwoTextNode" presStyleLbl="node4" presStyleIdx="7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1A7D5F5-9D7A-4034-B106-67FDE8A65776}" type="pres">
      <dgm:prSet presAssocID="{DBB27F0E-8884-4121-8DF9-AD4D8A1456B5}" presName="level3hierChild" presStyleCnt="0"/>
      <dgm:spPr/>
    </dgm:pt>
    <dgm:pt modelId="{348DB20B-A4AD-4A73-AA7D-25C09E7D67FC}" type="pres">
      <dgm:prSet presAssocID="{53E63CA6-3DF3-400D-AB61-A1812F675D60}" presName="conn2-1" presStyleLbl="parChTrans1D4" presStyleIdx="8" presStyleCnt="34"/>
      <dgm:spPr/>
      <dgm:t>
        <a:bodyPr/>
        <a:lstStyle/>
        <a:p>
          <a:pPr rtl="1"/>
          <a:endParaRPr lang="fa-IR"/>
        </a:p>
      </dgm:t>
    </dgm:pt>
    <dgm:pt modelId="{81BA1E9E-C5FE-4682-8336-B3E659568939}" type="pres">
      <dgm:prSet presAssocID="{53E63CA6-3DF3-400D-AB61-A1812F675D60}" presName="connTx" presStyleLbl="parChTrans1D4" presStyleIdx="8" presStyleCnt="34"/>
      <dgm:spPr/>
      <dgm:t>
        <a:bodyPr/>
        <a:lstStyle/>
        <a:p>
          <a:pPr rtl="1"/>
          <a:endParaRPr lang="fa-IR"/>
        </a:p>
      </dgm:t>
    </dgm:pt>
    <dgm:pt modelId="{980E05AF-4B3F-49C6-A7C1-32460946BC99}" type="pres">
      <dgm:prSet presAssocID="{EC895BCC-13E1-436A-88D8-31C9DFB73A4C}" presName="root2" presStyleCnt="0"/>
      <dgm:spPr/>
    </dgm:pt>
    <dgm:pt modelId="{7DD097E5-402C-4CDC-94C7-3D273E0ABCA2}" type="pres">
      <dgm:prSet presAssocID="{EC895BCC-13E1-436A-88D8-31C9DFB73A4C}" presName="LevelTwoTextNode" presStyleLbl="node4" presStyleIdx="8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B3C4CC4-7A03-438E-93EB-C3BB57B95A21}" type="pres">
      <dgm:prSet presAssocID="{EC895BCC-13E1-436A-88D8-31C9DFB73A4C}" presName="level3hierChild" presStyleCnt="0"/>
      <dgm:spPr/>
    </dgm:pt>
    <dgm:pt modelId="{67C9AA31-E976-4514-B06C-6ECBF2CC45A2}" type="pres">
      <dgm:prSet presAssocID="{49BFE053-F21A-4ADB-9C8D-8468C62980FA}" presName="conn2-1" presStyleLbl="parChTrans1D4" presStyleIdx="9" presStyleCnt="34"/>
      <dgm:spPr/>
      <dgm:t>
        <a:bodyPr/>
        <a:lstStyle/>
        <a:p>
          <a:pPr rtl="1"/>
          <a:endParaRPr lang="fa-IR"/>
        </a:p>
      </dgm:t>
    </dgm:pt>
    <dgm:pt modelId="{EF130EBD-2B66-4E37-9AA5-F9291CBC2DA0}" type="pres">
      <dgm:prSet presAssocID="{49BFE053-F21A-4ADB-9C8D-8468C62980FA}" presName="connTx" presStyleLbl="parChTrans1D4" presStyleIdx="9" presStyleCnt="34"/>
      <dgm:spPr/>
      <dgm:t>
        <a:bodyPr/>
        <a:lstStyle/>
        <a:p>
          <a:pPr rtl="1"/>
          <a:endParaRPr lang="fa-IR"/>
        </a:p>
      </dgm:t>
    </dgm:pt>
    <dgm:pt modelId="{A18E697D-E753-4D2A-BDD3-93B01C53219A}" type="pres">
      <dgm:prSet presAssocID="{0CB4768B-BD29-449F-8661-20EA87A8FEFD}" presName="root2" presStyleCnt="0"/>
      <dgm:spPr/>
    </dgm:pt>
    <dgm:pt modelId="{D767B6F0-81AB-4C2A-B065-74BD5311B57C}" type="pres">
      <dgm:prSet presAssocID="{0CB4768B-BD29-449F-8661-20EA87A8FEFD}" presName="LevelTwoTextNode" presStyleLbl="node4" presStyleIdx="9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BAEB1BC-AD71-413C-93B8-EB37866F6404}" type="pres">
      <dgm:prSet presAssocID="{0CB4768B-BD29-449F-8661-20EA87A8FEFD}" presName="level3hierChild" presStyleCnt="0"/>
      <dgm:spPr/>
    </dgm:pt>
    <dgm:pt modelId="{5FC3536A-0877-4431-A4D6-D4CE598C12C5}" type="pres">
      <dgm:prSet presAssocID="{3B225AAB-7361-4D76-951B-7F5BB9BB4E0C}" presName="conn2-1" presStyleLbl="parChTrans1D4" presStyleIdx="10" presStyleCnt="34"/>
      <dgm:spPr/>
      <dgm:t>
        <a:bodyPr/>
        <a:lstStyle/>
        <a:p>
          <a:pPr rtl="1"/>
          <a:endParaRPr lang="fa-IR"/>
        </a:p>
      </dgm:t>
    </dgm:pt>
    <dgm:pt modelId="{083F03F0-9760-489E-933D-61236141152F}" type="pres">
      <dgm:prSet presAssocID="{3B225AAB-7361-4D76-951B-7F5BB9BB4E0C}" presName="connTx" presStyleLbl="parChTrans1D4" presStyleIdx="10" presStyleCnt="34"/>
      <dgm:spPr/>
      <dgm:t>
        <a:bodyPr/>
        <a:lstStyle/>
        <a:p>
          <a:pPr rtl="1"/>
          <a:endParaRPr lang="fa-IR"/>
        </a:p>
      </dgm:t>
    </dgm:pt>
    <dgm:pt modelId="{2BCA2873-77BD-48EC-9383-FCCAFACD7ACF}" type="pres">
      <dgm:prSet presAssocID="{3BAEA073-B7F5-43FF-9DBD-2A0565D0654B}" presName="root2" presStyleCnt="0"/>
      <dgm:spPr/>
    </dgm:pt>
    <dgm:pt modelId="{9017543D-9CC6-453B-B81A-8EF9A1D075ED}" type="pres">
      <dgm:prSet presAssocID="{3BAEA073-B7F5-43FF-9DBD-2A0565D0654B}" presName="LevelTwoTextNode" presStyleLbl="node4" presStyleIdx="10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C8316D3-C51D-4A0C-BA0B-48D81AB710DB}" type="pres">
      <dgm:prSet presAssocID="{3BAEA073-B7F5-43FF-9DBD-2A0565D0654B}" presName="level3hierChild" presStyleCnt="0"/>
      <dgm:spPr/>
    </dgm:pt>
    <dgm:pt modelId="{8431BBC3-45B6-45F3-A2BA-F4191F06EDBE}" type="pres">
      <dgm:prSet presAssocID="{10A72906-9678-4D3A-9A05-CA64FCECD3CC}" presName="conn2-1" presStyleLbl="parChTrans1D4" presStyleIdx="11" presStyleCnt="34"/>
      <dgm:spPr/>
      <dgm:t>
        <a:bodyPr/>
        <a:lstStyle/>
        <a:p>
          <a:pPr rtl="1"/>
          <a:endParaRPr lang="fa-IR"/>
        </a:p>
      </dgm:t>
    </dgm:pt>
    <dgm:pt modelId="{085E5B7D-89F4-41CE-9BE6-B51B18AC2E12}" type="pres">
      <dgm:prSet presAssocID="{10A72906-9678-4D3A-9A05-CA64FCECD3CC}" presName="connTx" presStyleLbl="parChTrans1D4" presStyleIdx="11" presStyleCnt="34"/>
      <dgm:spPr/>
      <dgm:t>
        <a:bodyPr/>
        <a:lstStyle/>
        <a:p>
          <a:pPr rtl="1"/>
          <a:endParaRPr lang="fa-IR"/>
        </a:p>
      </dgm:t>
    </dgm:pt>
    <dgm:pt modelId="{D54E4EEE-0AC7-4A72-A730-C6F2FAEB1EC5}" type="pres">
      <dgm:prSet presAssocID="{8614FECD-C1BE-4159-9527-13C6FD9606C4}" presName="root2" presStyleCnt="0"/>
      <dgm:spPr/>
    </dgm:pt>
    <dgm:pt modelId="{F3AACE14-720F-4C0A-AF46-B0A02C1D35A5}" type="pres">
      <dgm:prSet presAssocID="{8614FECD-C1BE-4159-9527-13C6FD9606C4}" presName="LevelTwoTextNode" presStyleLbl="node4" presStyleIdx="11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C93DEA-9023-49EE-B793-637600BB76EF}" type="pres">
      <dgm:prSet presAssocID="{8614FECD-C1BE-4159-9527-13C6FD9606C4}" presName="level3hierChild" presStyleCnt="0"/>
      <dgm:spPr/>
    </dgm:pt>
    <dgm:pt modelId="{5C40B55F-3B58-4BCC-8939-F631BDDBF573}" type="pres">
      <dgm:prSet presAssocID="{96CD5E08-37CF-4E31-8F25-2A612C027060}" presName="conn2-1" presStyleLbl="parChTrans1D4" presStyleIdx="12" presStyleCnt="34"/>
      <dgm:spPr/>
      <dgm:t>
        <a:bodyPr/>
        <a:lstStyle/>
        <a:p>
          <a:pPr rtl="1"/>
          <a:endParaRPr lang="fa-IR"/>
        </a:p>
      </dgm:t>
    </dgm:pt>
    <dgm:pt modelId="{8DEEB6F4-3728-478A-8363-7F92169EF02D}" type="pres">
      <dgm:prSet presAssocID="{96CD5E08-37CF-4E31-8F25-2A612C027060}" presName="connTx" presStyleLbl="parChTrans1D4" presStyleIdx="12" presStyleCnt="34"/>
      <dgm:spPr/>
      <dgm:t>
        <a:bodyPr/>
        <a:lstStyle/>
        <a:p>
          <a:pPr rtl="1"/>
          <a:endParaRPr lang="fa-IR"/>
        </a:p>
      </dgm:t>
    </dgm:pt>
    <dgm:pt modelId="{5BE277A8-CCBC-4BD5-B7B4-974122081ECA}" type="pres">
      <dgm:prSet presAssocID="{1C1F2AB9-87A9-4F89-B134-474A6C59BDF8}" presName="root2" presStyleCnt="0"/>
      <dgm:spPr/>
    </dgm:pt>
    <dgm:pt modelId="{74CC2492-B26E-440E-8B65-0933869CF070}" type="pres">
      <dgm:prSet presAssocID="{1C1F2AB9-87A9-4F89-B134-474A6C59BDF8}" presName="LevelTwoTextNode" presStyleLbl="node4" presStyleIdx="12" presStyleCnt="34" custScaleX="657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BAAE9A6-BBC4-4CB2-AA96-6C5479C0D033}" type="pres">
      <dgm:prSet presAssocID="{1C1F2AB9-87A9-4F89-B134-474A6C59BDF8}" presName="level3hierChild" presStyleCnt="0"/>
      <dgm:spPr/>
    </dgm:pt>
    <dgm:pt modelId="{C68F556B-A227-44FF-847A-6C28B07C08F3}" type="pres">
      <dgm:prSet presAssocID="{94BF4061-DE5F-4C26-BF7C-5E5C970F052C}" presName="conn2-1" presStyleLbl="parChTrans1D4" presStyleIdx="13" presStyleCnt="34"/>
      <dgm:spPr/>
      <dgm:t>
        <a:bodyPr/>
        <a:lstStyle/>
        <a:p>
          <a:pPr rtl="1"/>
          <a:endParaRPr lang="fa-IR"/>
        </a:p>
      </dgm:t>
    </dgm:pt>
    <dgm:pt modelId="{31AD1B03-6E79-4ACB-99EF-EF3970C75A47}" type="pres">
      <dgm:prSet presAssocID="{94BF4061-DE5F-4C26-BF7C-5E5C970F052C}" presName="connTx" presStyleLbl="parChTrans1D4" presStyleIdx="13" presStyleCnt="34"/>
      <dgm:spPr/>
      <dgm:t>
        <a:bodyPr/>
        <a:lstStyle/>
        <a:p>
          <a:pPr rtl="1"/>
          <a:endParaRPr lang="fa-IR"/>
        </a:p>
      </dgm:t>
    </dgm:pt>
    <dgm:pt modelId="{2C4D91C0-CE1F-4E40-A65F-41E5B2376433}" type="pres">
      <dgm:prSet presAssocID="{85612FD9-499B-43B3-9CDC-60A985016885}" presName="root2" presStyleCnt="0"/>
      <dgm:spPr/>
    </dgm:pt>
    <dgm:pt modelId="{DB7A9D79-3B56-4A3A-A75F-4C4617F1B809}" type="pres">
      <dgm:prSet presAssocID="{85612FD9-499B-43B3-9CDC-60A985016885}" presName="LevelTwoTextNode" presStyleLbl="node4" presStyleIdx="13" presStyleCnt="34" custScaleY="1895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E6AD77E-CDDB-4E17-A853-2E26B0C0A889}" type="pres">
      <dgm:prSet presAssocID="{85612FD9-499B-43B3-9CDC-60A985016885}" presName="level3hierChild" presStyleCnt="0"/>
      <dgm:spPr/>
    </dgm:pt>
    <dgm:pt modelId="{A5487AFA-50BB-4491-83F0-E7F1F5CEB2F2}" type="pres">
      <dgm:prSet presAssocID="{A9847AE4-6765-4E66-8805-AC99CD9E28DE}" presName="conn2-1" presStyleLbl="parChTrans1D4" presStyleIdx="14" presStyleCnt="34"/>
      <dgm:spPr/>
      <dgm:t>
        <a:bodyPr/>
        <a:lstStyle/>
        <a:p>
          <a:pPr rtl="1"/>
          <a:endParaRPr lang="fa-IR"/>
        </a:p>
      </dgm:t>
    </dgm:pt>
    <dgm:pt modelId="{EDC7622F-B775-4742-8AA5-907395D79912}" type="pres">
      <dgm:prSet presAssocID="{A9847AE4-6765-4E66-8805-AC99CD9E28DE}" presName="connTx" presStyleLbl="parChTrans1D4" presStyleIdx="14" presStyleCnt="34"/>
      <dgm:spPr/>
      <dgm:t>
        <a:bodyPr/>
        <a:lstStyle/>
        <a:p>
          <a:pPr rtl="1"/>
          <a:endParaRPr lang="fa-IR"/>
        </a:p>
      </dgm:t>
    </dgm:pt>
    <dgm:pt modelId="{E0DB5CAD-5F53-4330-9DDD-4E8B03A23689}" type="pres">
      <dgm:prSet presAssocID="{C491DACE-18B3-4FC9-8355-93C310CB5381}" presName="root2" presStyleCnt="0"/>
      <dgm:spPr/>
    </dgm:pt>
    <dgm:pt modelId="{A48022A2-DBEC-4CBA-AE14-B7D65A116254}" type="pres">
      <dgm:prSet presAssocID="{C491DACE-18B3-4FC9-8355-93C310CB5381}" presName="LevelTwoTextNode" presStyleLbl="node4" presStyleIdx="14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30549B0-A972-48D6-9C3A-05DC81468BC3}" type="pres">
      <dgm:prSet presAssocID="{C491DACE-18B3-4FC9-8355-93C310CB5381}" presName="level3hierChild" presStyleCnt="0"/>
      <dgm:spPr/>
    </dgm:pt>
    <dgm:pt modelId="{00A18E34-A5BC-4EBC-A48E-ABF473C646A1}" type="pres">
      <dgm:prSet presAssocID="{2D27EEA2-F610-45E5-B0B9-1703A888EDFA}" presName="conn2-1" presStyleLbl="parChTrans1D4" presStyleIdx="15" presStyleCnt="34"/>
      <dgm:spPr/>
      <dgm:t>
        <a:bodyPr/>
        <a:lstStyle/>
        <a:p>
          <a:pPr rtl="1"/>
          <a:endParaRPr lang="fa-IR"/>
        </a:p>
      </dgm:t>
    </dgm:pt>
    <dgm:pt modelId="{770454CB-DB39-4F7F-B408-808FB820C089}" type="pres">
      <dgm:prSet presAssocID="{2D27EEA2-F610-45E5-B0B9-1703A888EDFA}" presName="connTx" presStyleLbl="parChTrans1D4" presStyleIdx="15" presStyleCnt="34"/>
      <dgm:spPr/>
      <dgm:t>
        <a:bodyPr/>
        <a:lstStyle/>
        <a:p>
          <a:pPr rtl="1"/>
          <a:endParaRPr lang="fa-IR"/>
        </a:p>
      </dgm:t>
    </dgm:pt>
    <dgm:pt modelId="{69BA0511-D587-4F81-A0B4-FD7B8E1CE365}" type="pres">
      <dgm:prSet presAssocID="{24397338-CECB-4703-AF89-8910D272628F}" presName="root2" presStyleCnt="0"/>
      <dgm:spPr/>
    </dgm:pt>
    <dgm:pt modelId="{7205CC71-7F73-42A2-B2B1-B3EB799D55AF}" type="pres">
      <dgm:prSet presAssocID="{24397338-CECB-4703-AF89-8910D272628F}" presName="LevelTwoTextNode" presStyleLbl="node4" presStyleIdx="15" presStyleCnt="34" custScaleY="1350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FAF46C-4557-4EE5-BF7D-DF63C453D1C6}" type="pres">
      <dgm:prSet presAssocID="{24397338-CECB-4703-AF89-8910D272628F}" presName="level3hierChild" presStyleCnt="0"/>
      <dgm:spPr/>
    </dgm:pt>
    <dgm:pt modelId="{BF79A62D-3589-4E17-9D9F-B0E69B9E10FA}" type="pres">
      <dgm:prSet presAssocID="{953E86FB-83DE-485E-8154-76E64F604AB8}" presName="conn2-1" presStyleLbl="parChTrans1D4" presStyleIdx="16" presStyleCnt="34"/>
      <dgm:spPr/>
      <dgm:t>
        <a:bodyPr/>
        <a:lstStyle/>
        <a:p>
          <a:pPr rtl="1"/>
          <a:endParaRPr lang="fa-IR"/>
        </a:p>
      </dgm:t>
    </dgm:pt>
    <dgm:pt modelId="{06A1B72C-720C-428D-8E33-F7B329A73664}" type="pres">
      <dgm:prSet presAssocID="{953E86FB-83DE-485E-8154-76E64F604AB8}" presName="connTx" presStyleLbl="parChTrans1D4" presStyleIdx="16" presStyleCnt="34"/>
      <dgm:spPr/>
      <dgm:t>
        <a:bodyPr/>
        <a:lstStyle/>
        <a:p>
          <a:pPr rtl="1"/>
          <a:endParaRPr lang="fa-IR"/>
        </a:p>
      </dgm:t>
    </dgm:pt>
    <dgm:pt modelId="{3FBF393F-2644-4BB2-9C7B-D216630F4E0F}" type="pres">
      <dgm:prSet presAssocID="{D8132B84-549D-4222-893F-B156D381B077}" presName="root2" presStyleCnt="0"/>
      <dgm:spPr/>
    </dgm:pt>
    <dgm:pt modelId="{A95A3AAF-8902-4909-9027-4962D7D6B5D1}" type="pres">
      <dgm:prSet presAssocID="{D8132B84-549D-4222-893F-B156D381B077}" presName="LevelTwoTextNode" presStyleLbl="node4" presStyleIdx="16" presStyleCnt="34" custScaleY="1313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3B4576-914F-4D1E-998C-3509BBA2C564}" type="pres">
      <dgm:prSet presAssocID="{D8132B84-549D-4222-893F-B156D381B077}" presName="level3hierChild" presStyleCnt="0"/>
      <dgm:spPr/>
    </dgm:pt>
    <dgm:pt modelId="{7396EFEF-1E98-415B-8576-B1EFA10F14F1}" type="pres">
      <dgm:prSet presAssocID="{9AA12909-7E04-4045-92FB-8CF08A6A7908}" presName="conn2-1" presStyleLbl="parChTrans1D4" presStyleIdx="17" presStyleCnt="34"/>
      <dgm:spPr/>
      <dgm:t>
        <a:bodyPr/>
        <a:lstStyle/>
        <a:p>
          <a:pPr rtl="1"/>
          <a:endParaRPr lang="fa-IR"/>
        </a:p>
      </dgm:t>
    </dgm:pt>
    <dgm:pt modelId="{422A24D4-F686-4F3D-B698-F62B8C8DC903}" type="pres">
      <dgm:prSet presAssocID="{9AA12909-7E04-4045-92FB-8CF08A6A7908}" presName="connTx" presStyleLbl="parChTrans1D4" presStyleIdx="17" presStyleCnt="34"/>
      <dgm:spPr/>
      <dgm:t>
        <a:bodyPr/>
        <a:lstStyle/>
        <a:p>
          <a:pPr rtl="1"/>
          <a:endParaRPr lang="fa-IR"/>
        </a:p>
      </dgm:t>
    </dgm:pt>
    <dgm:pt modelId="{656B5C08-D0AE-42B0-8BBE-C04C58CCB5A3}" type="pres">
      <dgm:prSet presAssocID="{96A54D72-5F11-4678-9769-11847B75005D}" presName="root2" presStyleCnt="0"/>
      <dgm:spPr/>
    </dgm:pt>
    <dgm:pt modelId="{9A13BFBA-AB9B-4D58-82F7-07F92D369B9B}" type="pres">
      <dgm:prSet presAssocID="{96A54D72-5F11-4678-9769-11847B75005D}" presName="LevelTwoTextNode" presStyleLbl="node4" presStyleIdx="17" presStyleCnt="34" custScaleX="187387" custScaleY="1313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F744A2-EE4C-412E-AE19-3878D4BA36B1}" type="pres">
      <dgm:prSet presAssocID="{96A54D72-5F11-4678-9769-11847B75005D}" presName="level3hierChild" presStyleCnt="0"/>
      <dgm:spPr/>
    </dgm:pt>
    <dgm:pt modelId="{EA401AAA-33C2-4C6F-BDDA-A9C77D328D35}" type="pres">
      <dgm:prSet presAssocID="{86DB2E8C-1C15-4F9D-B357-59E241D700CB}" presName="conn2-1" presStyleLbl="parChTrans1D4" presStyleIdx="18" presStyleCnt="34"/>
      <dgm:spPr/>
      <dgm:t>
        <a:bodyPr/>
        <a:lstStyle/>
        <a:p>
          <a:pPr rtl="1"/>
          <a:endParaRPr lang="fa-IR"/>
        </a:p>
      </dgm:t>
    </dgm:pt>
    <dgm:pt modelId="{5FE9F99E-2727-489B-B2AC-405CF2F6ACE1}" type="pres">
      <dgm:prSet presAssocID="{86DB2E8C-1C15-4F9D-B357-59E241D700CB}" presName="connTx" presStyleLbl="parChTrans1D4" presStyleIdx="18" presStyleCnt="34"/>
      <dgm:spPr/>
      <dgm:t>
        <a:bodyPr/>
        <a:lstStyle/>
        <a:p>
          <a:pPr rtl="1"/>
          <a:endParaRPr lang="fa-IR"/>
        </a:p>
      </dgm:t>
    </dgm:pt>
    <dgm:pt modelId="{9CC2CD14-D06E-4664-A5B4-C3438A5C178B}" type="pres">
      <dgm:prSet presAssocID="{C9D6AD87-AC91-4119-A7F9-B0DC8DA8675D}" presName="root2" presStyleCnt="0"/>
      <dgm:spPr/>
    </dgm:pt>
    <dgm:pt modelId="{B7EB6526-A12A-47E3-A2D8-D42E47EE148D}" type="pres">
      <dgm:prSet presAssocID="{C9D6AD87-AC91-4119-A7F9-B0DC8DA8675D}" presName="LevelTwoTextNode" presStyleLbl="node4" presStyleIdx="18" presStyleCnt="34" custScaleX="519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7FA6FDB-621F-48F2-BD8B-82EFA8A23624}" type="pres">
      <dgm:prSet presAssocID="{C9D6AD87-AC91-4119-A7F9-B0DC8DA8675D}" presName="level3hierChild" presStyleCnt="0"/>
      <dgm:spPr/>
    </dgm:pt>
    <dgm:pt modelId="{4E094D46-1FDB-4AA1-85A0-4F1A04D593BD}" type="pres">
      <dgm:prSet presAssocID="{2B074324-91D3-41E2-8580-EB3C711DB5AA}" presName="conn2-1" presStyleLbl="parChTrans1D4" presStyleIdx="19" presStyleCnt="34"/>
      <dgm:spPr/>
      <dgm:t>
        <a:bodyPr/>
        <a:lstStyle/>
        <a:p>
          <a:pPr rtl="1"/>
          <a:endParaRPr lang="fa-IR"/>
        </a:p>
      </dgm:t>
    </dgm:pt>
    <dgm:pt modelId="{CE5A1E6E-A0D2-437B-AB2A-0E385E9A971B}" type="pres">
      <dgm:prSet presAssocID="{2B074324-91D3-41E2-8580-EB3C711DB5AA}" presName="connTx" presStyleLbl="parChTrans1D4" presStyleIdx="19" presStyleCnt="34"/>
      <dgm:spPr/>
      <dgm:t>
        <a:bodyPr/>
        <a:lstStyle/>
        <a:p>
          <a:pPr rtl="1"/>
          <a:endParaRPr lang="fa-IR"/>
        </a:p>
      </dgm:t>
    </dgm:pt>
    <dgm:pt modelId="{BBAC8285-99C1-4E8B-9ECC-298AD007A1AF}" type="pres">
      <dgm:prSet presAssocID="{AF528856-A094-479A-B206-B29AA32C1475}" presName="root2" presStyleCnt="0"/>
      <dgm:spPr/>
    </dgm:pt>
    <dgm:pt modelId="{64F66D0F-1464-419C-96BD-5F2413AC68AE}" type="pres">
      <dgm:prSet presAssocID="{AF528856-A094-479A-B206-B29AA32C1475}" presName="LevelTwoTextNode" presStyleLbl="node4" presStyleIdx="19" presStyleCnt="34" custScaleX="115213" custScaleY="1335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96E891B-F883-4FE2-B918-8DF28B0448A8}" type="pres">
      <dgm:prSet presAssocID="{AF528856-A094-479A-B206-B29AA32C1475}" presName="level3hierChild" presStyleCnt="0"/>
      <dgm:spPr/>
    </dgm:pt>
    <dgm:pt modelId="{9856F9A2-9F11-44FB-811B-59153A25D1D9}" type="pres">
      <dgm:prSet presAssocID="{D181900D-3F3A-43D2-9B83-1BE2BBBD1B70}" presName="conn2-1" presStyleLbl="parChTrans1D4" presStyleIdx="20" presStyleCnt="34"/>
      <dgm:spPr/>
      <dgm:t>
        <a:bodyPr/>
        <a:lstStyle/>
        <a:p>
          <a:pPr rtl="1"/>
          <a:endParaRPr lang="fa-IR"/>
        </a:p>
      </dgm:t>
    </dgm:pt>
    <dgm:pt modelId="{954A1D9F-FE16-4315-A70A-5C2010EDB712}" type="pres">
      <dgm:prSet presAssocID="{D181900D-3F3A-43D2-9B83-1BE2BBBD1B70}" presName="connTx" presStyleLbl="parChTrans1D4" presStyleIdx="20" presStyleCnt="34"/>
      <dgm:spPr/>
      <dgm:t>
        <a:bodyPr/>
        <a:lstStyle/>
        <a:p>
          <a:pPr rtl="1"/>
          <a:endParaRPr lang="fa-IR"/>
        </a:p>
      </dgm:t>
    </dgm:pt>
    <dgm:pt modelId="{C0D56677-C2B0-42D5-8B39-2E8DB26061BA}" type="pres">
      <dgm:prSet presAssocID="{6854C3A8-AC4C-4594-9C7E-180F6BF7589D}" presName="root2" presStyleCnt="0"/>
      <dgm:spPr/>
    </dgm:pt>
    <dgm:pt modelId="{6CFE7774-8835-4E16-99C8-EBB9C3E71413}" type="pres">
      <dgm:prSet presAssocID="{6854C3A8-AC4C-4594-9C7E-180F6BF7589D}" presName="LevelTwoTextNode" presStyleLbl="node4" presStyleIdx="20" presStyleCnt="34" custScaleY="1384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763788C-48DF-41BC-A7CD-7D3D5D20ADEA}" type="pres">
      <dgm:prSet presAssocID="{6854C3A8-AC4C-4594-9C7E-180F6BF7589D}" presName="level3hierChild" presStyleCnt="0"/>
      <dgm:spPr/>
    </dgm:pt>
    <dgm:pt modelId="{8F8FACF8-A9AA-4C91-9C88-4F79A149F05F}" type="pres">
      <dgm:prSet presAssocID="{A522F6D2-F969-4B72-BA82-F0FC325F9319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E8F04CF5-6004-4835-BAE4-F5FAEE0649D3}" type="pres">
      <dgm:prSet presAssocID="{A522F6D2-F969-4B72-BA82-F0FC325F9319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BF7ED8CC-BCAC-40B5-A9CA-FED655449F9A}" type="pres">
      <dgm:prSet presAssocID="{917D2C37-C7D3-4A0F-B573-5051AB6F4787}" presName="root2" presStyleCnt="0"/>
      <dgm:spPr/>
    </dgm:pt>
    <dgm:pt modelId="{65E61B36-02D7-4CA1-B15D-69C1634193D0}" type="pres">
      <dgm:prSet presAssocID="{917D2C37-C7D3-4A0F-B573-5051AB6F4787}" presName="LevelTwoTextNode" presStyleLbl="node3" presStyleIdx="1" presStyleCnt="5" custScaleX="640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C54046-0732-4AE2-BA1A-D8D7127B5D45}" type="pres">
      <dgm:prSet presAssocID="{917D2C37-C7D3-4A0F-B573-5051AB6F4787}" presName="level3hierChild" presStyleCnt="0"/>
      <dgm:spPr/>
    </dgm:pt>
    <dgm:pt modelId="{2E86731B-8BD2-460B-BCB2-7703A19F8195}" type="pres">
      <dgm:prSet presAssocID="{8831FA85-2F51-41E0-8416-E26CCB5C56F8}" presName="conn2-1" presStyleLbl="parChTrans1D4" presStyleIdx="21" presStyleCnt="34"/>
      <dgm:spPr/>
      <dgm:t>
        <a:bodyPr/>
        <a:lstStyle/>
        <a:p>
          <a:pPr rtl="1"/>
          <a:endParaRPr lang="fa-IR"/>
        </a:p>
      </dgm:t>
    </dgm:pt>
    <dgm:pt modelId="{FC1F489A-6D96-4C3E-8848-50DA758F62C0}" type="pres">
      <dgm:prSet presAssocID="{8831FA85-2F51-41E0-8416-E26CCB5C56F8}" presName="connTx" presStyleLbl="parChTrans1D4" presStyleIdx="21" presStyleCnt="34"/>
      <dgm:spPr/>
      <dgm:t>
        <a:bodyPr/>
        <a:lstStyle/>
        <a:p>
          <a:pPr rtl="1"/>
          <a:endParaRPr lang="fa-IR"/>
        </a:p>
      </dgm:t>
    </dgm:pt>
    <dgm:pt modelId="{87E02672-1F81-464C-A0A8-347DFF2BDF63}" type="pres">
      <dgm:prSet presAssocID="{0AD120C4-4CB8-4EC2-914A-D144ABDF6D45}" presName="root2" presStyleCnt="0"/>
      <dgm:spPr/>
    </dgm:pt>
    <dgm:pt modelId="{C5A27A2A-F450-4C63-B139-88A7E11AE6B1}" type="pres">
      <dgm:prSet presAssocID="{0AD120C4-4CB8-4EC2-914A-D144ABDF6D45}" presName="LevelTwoTextNode" presStyleLbl="node4" presStyleIdx="21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59FBFF-D1ED-47AB-B75B-179D4A730DDE}" type="pres">
      <dgm:prSet presAssocID="{0AD120C4-4CB8-4EC2-914A-D144ABDF6D45}" presName="level3hierChild" presStyleCnt="0"/>
      <dgm:spPr/>
    </dgm:pt>
    <dgm:pt modelId="{2272B4B7-CB8B-4D09-A4B8-9FAE08D9D1ED}" type="pres">
      <dgm:prSet presAssocID="{C5523A72-FB71-49B9-B417-984CA9D67DF2}" presName="conn2-1" presStyleLbl="parChTrans1D4" presStyleIdx="22" presStyleCnt="34"/>
      <dgm:spPr/>
      <dgm:t>
        <a:bodyPr/>
        <a:lstStyle/>
        <a:p>
          <a:pPr rtl="1"/>
          <a:endParaRPr lang="fa-IR"/>
        </a:p>
      </dgm:t>
    </dgm:pt>
    <dgm:pt modelId="{D0BAE3BA-9920-4B8D-AD15-301B1D00F645}" type="pres">
      <dgm:prSet presAssocID="{C5523A72-FB71-49B9-B417-984CA9D67DF2}" presName="connTx" presStyleLbl="parChTrans1D4" presStyleIdx="22" presStyleCnt="34"/>
      <dgm:spPr/>
      <dgm:t>
        <a:bodyPr/>
        <a:lstStyle/>
        <a:p>
          <a:pPr rtl="1"/>
          <a:endParaRPr lang="fa-IR"/>
        </a:p>
      </dgm:t>
    </dgm:pt>
    <dgm:pt modelId="{762746DA-2651-448C-AF42-3FA021013A42}" type="pres">
      <dgm:prSet presAssocID="{F363A981-C123-474D-B977-C8256BD2983A}" presName="root2" presStyleCnt="0"/>
      <dgm:spPr/>
    </dgm:pt>
    <dgm:pt modelId="{D2ED1678-5A71-44F9-BE83-0050A714CAF4}" type="pres">
      <dgm:prSet presAssocID="{F363A981-C123-474D-B977-C8256BD2983A}" presName="LevelTwoTextNode" presStyleLbl="node4" presStyleIdx="22" presStyleCnt="34" custScaleY="1511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CBA6D1-D0E0-4D77-A9D3-038CE938E837}" type="pres">
      <dgm:prSet presAssocID="{F363A981-C123-474D-B977-C8256BD2983A}" presName="level3hierChild" presStyleCnt="0"/>
      <dgm:spPr/>
    </dgm:pt>
    <dgm:pt modelId="{EBDB898C-7E3D-4A6D-B4DD-0691237B5627}" type="pres">
      <dgm:prSet presAssocID="{52742859-880D-4FE0-A893-7311CDEB1EC8}" presName="conn2-1" presStyleLbl="parChTrans1D4" presStyleIdx="23" presStyleCnt="34"/>
      <dgm:spPr/>
      <dgm:t>
        <a:bodyPr/>
        <a:lstStyle/>
        <a:p>
          <a:pPr rtl="1"/>
          <a:endParaRPr lang="fa-IR"/>
        </a:p>
      </dgm:t>
    </dgm:pt>
    <dgm:pt modelId="{D418C3DB-4DAE-46CC-916F-0FAB312F40F8}" type="pres">
      <dgm:prSet presAssocID="{52742859-880D-4FE0-A893-7311CDEB1EC8}" presName="connTx" presStyleLbl="parChTrans1D4" presStyleIdx="23" presStyleCnt="34"/>
      <dgm:spPr/>
      <dgm:t>
        <a:bodyPr/>
        <a:lstStyle/>
        <a:p>
          <a:pPr rtl="1"/>
          <a:endParaRPr lang="fa-IR"/>
        </a:p>
      </dgm:t>
    </dgm:pt>
    <dgm:pt modelId="{F55825F9-392B-4F6A-92F2-034D7D9DDC59}" type="pres">
      <dgm:prSet presAssocID="{E72F48EA-62B4-490B-A3D6-63D81A29879C}" presName="root2" presStyleCnt="0"/>
      <dgm:spPr/>
    </dgm:pt>
    <dgm:pt modelId="{6770BEE9-0917-402E-A77D-500E487FAE7E}" type="pres">
      <dgm:prSet presAssocID="{E72F48EA-62B4-490B-A3D6-63D81A29879C}" presName="LevelTwoTextNode" presStyleLbl="node4" presStyleIdx="23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23D0284-52F6-4F5E-B6FE-74A8D6588310}" type="pres">
      <dgm:prSet presAssocID="{E72F48EA-62B4-490B-A3D6-63D81A29879C}" presName="level3hierChild" presStyleCnt="0"/>
      <dgm:spPr/>
    </dgm:pt>
    <dgm:pt modelId="{172A3571-E7C4-487A-8E04-BB4243D15896}" type="pres">
      <dgm:prSet presAssocID="{50F75F6A-DE11-41D2-B30C-064BC0A43F19}" presName="conn2-1" presStyleLbl="parChTrans1D4" presStyleIdx="24" presStyleCnt="34"/>
      <dgm:spPr/>
      <dgm:t>
        <a:bodyPr/>
        <a:lstStyle/>
        <a:p>
          <a:pPr rtl="1"/>
          <a:endParaRPr lang="fa-IR"/>
        </a:p>
      </dgm:t>
    </dgm:pt>
    <dgm:pt modelId="{7D18B4DB-5C35-42D9-9FE4-EFE4E709CE4C}" type="pres">
      <dgm:prSet presAssocID="{50F75F6A-DE11-41D2-B30C-064BC0A43F19}" presName="connTx" presStyleLbl="parChTrans1D4" presStyleIdx="24" presStyleCnt="34"/>
      <dgm:spPr/>
      <dgm:t>
        <a:bodyPr/>
        <a:lstStyle/>
        <a:p>
          <a:pPr rtl="1"/>
          <a:endParaRPr lang="fa-IR"/>
        </a:p>
      </dgm:t>
    </dgm:pt>
    <dgm:pt modelId="{8211EE9A-2865-4A6C-8343-242452449074}" type="pres">
      <dgm:prSet presAssocID="{D10F1161-2DDB-4A9F-BC78-B918E6B1A056}" presName="root2" presStyleCnt="0"/>
      <dgm:spPr/>
    </dgm:pt>
    <dgm:pt modelId="{1FEF73E8-19DC-493C-AB3B-EED7C08EC246}" type="pres">
      <dgm:prSet presAssocID="{D10F1161-2DDB-4A9F-BC78-B918E6B1A056}" presName="LevelTwoTextNode" presStyleLbl="node4" presStyleIdx="24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E66029-D21D-4084-AA1A-D2F38E470938}" type="pres">
      <dgm:prSet presAssocID="{D10F1161-2DDB-4A9F-BC78-B918E6B1A056}" presName="level3hierChild" presStyleCnt="0"/>
      <dgm:spPr/>
    </dgm:pt>
    <dgm:pt modelId="{553C2528-150A-48C5-9B06-F4FE1AADF5D1}" type="pres">
      <dgm:prSet presAssocID="{E892FC32-A80A-484D-8EA8-493C2F95B48A}" presName="conn2-1" presStyleLbl="parChTrans1D4" presStyleIdx="25" presStyleCnt="34"/>
      <dgm:spPr/>
      <dgm:t>
        <a:bodyPr/>
        <a:lstStyle/>
        <a:p>
          <a:pPr rtl="1"/>
          <a:endParaRPr lang="fa-IR"/>
        </a:p>
      </dgm:t>
    </dgm:pt>
    <dgm:pt modelId="{F4FEACBB-B013-4292-B732-1DF046924ECB}" type="pres">
      <dgm:prSet presAssocID="{E892FC32-A80A-484D-8EA8-493C2F95B48A}" presName="connTx" presStyleLbl="parChTrans1D4" presStyleIdx="25" presStyleCnt="34"/>
      <dgm:spPr/>
      <dgm:t>
        <a:bodyPr/>
        <a:lstStyle/>
        <a:p>
          <a:pPr rtl="1"/>
          <a:endParaRPr lang="fa-IR"/>
        </a:p>
      </dgm:t>
    </dgm:pt>
    <dgm:pt modelId="{56241C45-387E-4019-A3F1-CB939873EBAC}" type="pres">
      <dgm:prSet presAssocID="{8F9E6390-08D5-4D37-97C5-848133326ABD}" presName="root2" presStyleCnt="0"/>
      <dgm:spPr/>
    </dgm:pt>
    <dgm:pt modelId="{A81C0F9A-C190-4FD0-BFF2-18A13BB4ECF8}" type="pres">
      <dgm:prSet presAssocID="{8F9E6390-08D5-4D37-97C5-848133326ABD}" presName="LevelTwoTextNode" presStyleLbl="node4" presStyleIdx="25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EFD3CDC-39D4-4AF2-AB26-49E66F3EFB96}" type="pres">
      <dgm:prSet presAssocID="{8F9E6390-08D5-4D37-97C5-848133326ABD}" presName="level3hierChild" presStyleCnt="0"/>
      <dgm:spPr/>
    </dgm:pt>
    <dgm:pt modelId="{3744A485-F116-4A52-8C75-6A2B4B9F843D}" type="pres">
      <dgm:prSet presAssocID="{1516FA60-94DB-4607-B8F7-AA2DDB1BE931}" presName="conn2-1" presStyleLbl="parChTrans1D4" presStyleIdx="26" presStyleCnt="34"/>
      <dgm:spPr/>
      <dgm:t>
        <a:bodyPr/>
        <a:lstStyle/>
        <a:p>
          <a:pPr rtl="1"/>
          <a:endParaRPr lang="fa-IR"/>
        </a:p>
      </dgm:t>
    </dgm:pt>
    <dgm:pt modelId="{0B0DFC24-6836-4971-8FCC-97B94E46EAAE}" type="pres">
      <dgm:prSet presAssocID="{1516FA60-94DB-4607-B8F7-AA2DDB1BE931}" presName="connTx" presStyleLbl="parChTrans1D4" presStyleIdx="26" presStyleCnt="34"/>
      <dgm:spPr/>
      <dgm:t>
        <a:bodyPr/>
        <a:lstStyle/>
        <a:p>
          <a:pPr rtl="1"/>
          <a:endParaRPr lang="fa-IR"/>
        </a:p>
      </dgm:t>
    </dgm:pt>
    <dgm:pt modelId="{05AF0D40-FAE8-44E7-A68A-5E6F4A0840DC}" type="pres">
      <dgm:prSet presAssocID="{D14B6912-995D-403D-8920-60546C170A34}" presName="root2" presStyleCnt="0"/>
      <dgm:spPr/>
    </dgm:pt>
    <dgm:pt modelId="{3BE5725F-1001-4827-95E6-6E10C35DF6B6}" type="pres">
      <dgm:prSet presAssocID="{D14B6912-995D-403D-8920-60546C170A34}" presName="LevelTwoTextNode" presStyleLbl="node4" presStyleIdx="26" presStyleCnt="34" custScaleY="1350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45E1785-8E5D-4965-95D5-9711523E5D08}" type="pres">
      <dgm:prSet presAssocID="{D14B6912-995D-403D-8920-60546C170A34}" presName="level3hierChild" presStyleCnt="0"/>
      <dgm:spPr/>
    </dgm:pt>
    <dgm:pt modelId="{5FCAF6F6-A860-47B2-9B11-40420080A0D7}" type="pres">
      <dgm:prSet presAssocID="{19C79A18-D279-4D83-932D-55F0F0AE6B69}" presName="conn2-1" presStyleLbl="parChTrans1D4" presStyleIdx="27" presStyleCnt="34"/>
      <dgm:spPr/>
      <dgm:t>
        <a:bodyPr/>
        <a:lstStyle/>
        <a:p>
          <a:pPr rtl="1"/>
          <a:endParaRPr lang="fa-IR"/>
        </a:p>
      </dgm:t>
    </dgm:pt>
    <dgm:pt modelId="{A49D42EA-D3C4-429E-BE9B-3BE8057C8113}" type="pres">
      <dgm:prSet presAssocID="{19C79A18-D279-4D83-932D-55F0F0AE6B69}" presName="connTx" presStyleLbl="parChTrans1D4" presStyleIdx="27" presStyleCnt="34"/>
      <dgm:spPr/>
      <dgm:t>
        <a:bodyPr/>
        <a:lstStyle/>
        <a:p>
          <a:pPr rtl="1"/>
          <a:endParaRPr lang="fa-IR"/>
        </a:p>
      </dgm:t>
    </dgm:pt>
    <dgm:pt modelId="{8E69625D-E59D-4C9F-986D-74121319C8E4}" type="pres">
      <dgm:prSet presAssocID="{E2345EC0-8DB7-4EC5-8334-65EEAEF4BEC4}" presName="root2" presStyleCnt="0"/>
      <dgm:spPr/>
    </dgm:pt>
    <dgm:pt modelId="{44C8D9DF-80C0-40D0-AFB5-8A79D4832C57}" type="pres">
      <dgm:prSet presAssocID="{E2345EC0-8DB7-4EC5-8334-65EEAEF4BEC4}" presName="LevelTwoTextNode" presStyleLbl="node4" presStyleIdx="27" presStyleCnt="34" custScaleY="607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5FA031-8072-44AF-B933-BA8B7711780A}" type="pres">
      <dgm:prSet presAssocID="{E2345EC0-8DB7-4EC5-8334-65EEAEF4BEC4}" presName="level3hierChild" presStyleCnt="0"/>
      <dgm:spPr/>
    </dgm:pt>
    <dgm:pt modelId="{E5CE015D-99D4-404C-B764-06149279EE5D}" type="pres">
      <dgm:prSet presAssocID="{ED524C69-B13E-41E0-AD15-FFD62F8B7143}" presName="conn2-1" presStyleLbl="parChTrans1D4" presStyleIdx="28" presStyleCnt="34"/>
      <dgm:spPr/>
      <dgm:t>
        <a:bodyPr/>
        <a:lstStyle/>
        <a:p>
          <a:pPr rtl="1"/>
          <a:endParaRPr lang="fa-IR"/>
        </a:p>
      </dgm:t>
    </dgm:pt>
    <dgm:pt modelId="{7348D36F-70CB-4C77-8A21-144E92915892}" type="pres">
      <dgm:prSet presAssocID="{ED524C69-B13E-41E0-AD15-FFD62F8B7143}" presName="connTx" presStyleLbl="parChTrans1D4" presStyleIdx="28" presStyleCnt="34"/>
      <dgm:spPr/>
      <dgm:t>
        <a:bodyPr/>
        <a:lstStyle/>
        <a:p>
          <a:pPr rtl="1"/>
          <a:endParaRPr lang="fa-IR"/>
        </a:p>
      </dgm:t>
    </dgm:pt>
    <dgm:pt modelId="{FF83E33E-5927-4348-A356-35F574728EE6}" type="pres">
      <dgm:prSet presAssocID="{3D69170A-007B-4A1E-B8BD-C717410C34AC}" presName="root2" presStyleCnt="0"/>
      <dgm:spPr/>
    </dgm:pt>
    <dgm:pt modelId="{10E9EE9B-41ED-461A-983A-3C1B88640A0D}" type="pres">
      <dgm:prSet presAssocID="{3D69170A-007B-4A1E-B8BD-C717410C34AC}" presName="LevelTwoTextNode" presStyleLbl="node4" presStyleIdx="28" presStyleCnt="34" custScaleY="712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3D69FD8-B410-479B-B788-80BDB37FD556}" type="pres">
      <dgm:prSet presAssocID="{3D69170A-007B-4A1E-B8BD-C717410C34AC}" presName="level3hierChild" presStyleCnt="0"/>
      <dgm:spPr/>
    </dgm:pt>
    <dgm:pt modelId="{15888CA0-7D59-437F-8745-7206C490D9A7}" type="pres">
      <dgm:prSet presAssocID="{9F5B49A4-2B4A-4CD7-8D83-3992C5F4AB28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E34F380A-54A1-4405-8BA8-F37FDD0DC63D}" type="pres">
      <dgm:prSet presAssocID="{9F5B49A4-2B4A-4CD7-8D83-3992C5F4AB28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760CB583-F24D-4958-8BF3-0481A46C404D}" type="pres">
      <dgm:prSet presAssocID="{ACEBD2CD-F510-4AE9-BCB8-34DD31596583}" presName="root2" presStyleCnt="0"/>
      <dgm:spPr/>
    </dgm:pt>
    <dgm:pt modelId="{0D47A129-00EB-4F44-BCCA-5464A4D215AF}" type="pres">
      <dgm:prSet presAssocID="{ACEBD2CD-F510-4AE9-BCB8-34DD31596583}" presName="LevelTwoTextNode" presStyleLbl="node3" presStyleIdx="2" presStyleCnt="5" custScaleX="63000" custScaleY="1350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6942101-B95F-4BE0-AC9C-B816E031A5BC}" type="pres">
      <dgm:prSet presAssocID="{ACEBD2CD-F510-4AE9-BCB8-34DD31596583}" presName="level3hierChild" presStyleCnt="0"/>
      <dgm:spPr/>
    </dgm:pt>
    <dgm:pt modelId="{4EB25174-9CDD-4A0C-B59D-74CB8E497C85}" type="pres">
      <dgm:prSet presAssocID="{A2100955-CB8F-4DF2-9951-603478E74D0E}" presName="conn2-1" presStyleLbl="parChTrans1D4" presStyleIdx="29" presStyleCnt="34"/>
      <dgm:spPr/>
      <dgm:t>
        <a:bodyPr/>
        <a:lstStyle/>
        <a:p>
          <a:pPr rtl="1"/>
          <a:endParaRPr lang="fa-IR"/>
        </a:p>
      </dgm:t>
    </dgm:pt>
    <dgm:pt modelId="{772D1420-7CEB-4FD4-816D-C849A4ED2696}" type="pres">
      <dgm:prSet presAssocID="{A2100955-CB8F-4DF2-9951-603478E74D0E}" presName="connTx" presStyleLbl="parChTrans1D4" presStyleIdx="29" presStyleCnt="34"/>
      <dgm:spPr/>
      <dgm:t>
        <a:bodyPr/>
        <a:lstStyle/>
        <a:p>
          <a:pPr rtl="1"/>
          <a:endParaRPr lang="fa-IR"/>
        </a:p>
      </dgm:t>
    </dgm:pt>
    <dgm:pt modelId="{849E84C5-9996-4C9A-A1AB-943B86973DFC}" type="pres">
      <dgm:prSet presAssocID="{1F33B095-1CDA-4686-ACAE-CF67EFB15CB1}" presName="root2" presStyleCnt="0"/>
      <dgm:spPr/>
    </dgm:pt>
    <dgm:pt modelId="{F1AAC92A-6842-4625-ACAD-B8685385DCB5}" type="pres">
      <dgm:prSet presAssocID="{1F33B095-1CDA-4686-ACAE-CF67EFB15CB1}" presName="LevelTwoTextNode" presStyleLbl="node4" presStyleIdx="29" presStyleCnt="34" custScaleY="1350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9C990B-A4C0-47FE-B1CA-EC2885154150}" type="pres">
      <dgm:prSet presAssocID="{1F33B095-1CDA-4686-ACAE-CF67EFB15CB1}" presName="level3hierChild" presStyleCnt="0"/>
      <dgm:spPr/>
    </dgm:pt>
    <dgm:pt modelId="{12E7F4E3-ABEF-4C0A-A1BA-AFB93CDC4054}" type="pres">
      <dgm:prSet presAssocID="{AEA52736-907C-4043-B3E6-B2ECFC9C2BCF}" presName="conn2-1" presStyleLbl="parChTrans1D4" presStyleIdx="30" presStyleCnt="34"/>
      <dgm:spPr/>
      <dgm:t>
        <a:bodyPr/>
        <a:lstStyle/>
        <a:p>
          <a:pPr rtl="1"/>
          <a:endParaRPr lang="fa-IR"/>
        </a:p>
      </dgm:t>
    </dgm:pt>
    <dgm:pt modelId="{548E050A-28F6-4312-A9D5-0DFFC8B8672B}" type="pres">
      <dgm:prSet presAssocID="{AEA52736-907C-4043-B3E6-B2ECFC9C2BCF}" presName="connTx" presStyleLbl="parChTrans1D4" presStyleIdx="30" presStyleCnt="34"/>
      <dgm:spPr/>
      <dgm:t>
        <a:bodyPr/>
        <a:lstStyle/>
        <a:p>
          <a:pPr rtl="1"/>
          <a:endParaRPr lang="fa-IR"/>
        </a:p>
      </dgm:t>
    </dgm:pt>
    <dgm:pt modelId="{38D41E76-45DB-4582-9102-116FA029626A}" type="pres">
      <dgm:prSet presAssocID="{15CA496F-3A91-4770-BA87-B1EABA30B078}" presName="root2" presStyleCnt="0"/>
      <dgm:spPr/>
    </dgm:pt>
    <dgm:pt modelId="{5DF1BDFA-83C0-48B3-9728-D0B9B4597FA8}" type="pres">
      <dgm:prSet presAssocID="{15CA496F-3A91-4770-BA87-B1EABA30B078}" presName="LevelTwoTextNode" presStyleLbl="node4" presStyleIdx="30" presStyleCnt="34" custScaleY="18808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4C85EA7-DF2F-44B2-AA63-1B7A7ED1C56B}" type="pres">
      <dgm:prSet presAssocID="{15CA496F-3A91-4770-BA87-B1EABA30B078}" presName="level3hierChild" presStyleCnt="0"/>
      <dgm:spPr/>
    </dgm:pt>
    <dgm:pt modelId="{8B481851-B03A-4B28-9D2E-427E026D829B}" type="pres">
      <dgm:prSet presAssocID="{531AB2D2-1FE7-4076-A450-EDCD03AFEBEC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BACCC1C2-B794-45AC-A783-7A7F465D1E90}" type="pres">
      <dgm:prSet presAssocID="{531AB2D2-1FE7-4076-A450-EDCD03AFEBEC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EBA59D6E-C3CF-418F-AFF5-7E0526F35C53}" type="pres">
      <dgm:prSet presAssocID="{9D934734-1A0B-4476-AA12-19E2C158DCAC}" presName="root2" presStyleCnt="0"/>
      <dgm:spPr/>
    </dgm:pt>
    <dgm:pt modelId="{A666C069-265C-464F-81C8-0759516AC232}" type="pres">
      <dgm:prSet presAssocID="{9D934734-1A0B-4476-AA12-19E2C158DCA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4D2B7DE-6FEC-4F69-8290-7B1DC66B6D8C}" type="pres">
      <dgm:prSet presAssocID="{9D934734-1A0B-4476-AA12-19E2C158DCAC}" presName="level3hierChild" presStyleCnt="0"/>
      <dgm:spPr/>
    </dgm:pt>
    <dgm:pt modelId="{E6E30297-C11A-40BF-89B2-182CE7E4405C}" type="pres">
      <dgm:prSet presAssocID="{4300B931-539F-4902-9DBB-6FEF639182BC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7141296D-6BC8-4E50-BF34-CA2E7C2088F7}" type="pres">
      <dgm:prSet presAssocID="{4300B931-539F-4902-9DBB-6FEF639182BC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7A06B997-4ECB-4F0B-AA0C-7951AF11B592}" type="pres">
      <dgm:prSet presAssocID="{50CF4414-6D25-4FFB-841F-E105FD88EC77}" presName="root2" presStyleCnt="0"/>
      <dgm:spPr/>
    </dgm:pt>
    <dgm:pt modelId="{BB18E959-0953-49EC-BD86-5A26F1F4BC86}" type="pres">
      <dgm:prSet presAssocID="{50CF4414-6D25-4FFB-841F-E105FD88EC77}" presName="LevelTwoTextNode" presStyleLbl="node3" presStyleIdx="3" presStyleCnt="5" custScaleY="1127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FCE6833-5202-4777-BA85-9AE7227A06C3}" type="pres">
      <dgm:prSet presAssocID="{50CF4414-6D25-4FFB-841F-E105FD88EC77}" presName="level3hierChild" presStyleCnt="0"/>
      <dgm:spPr/>
    </dgm:pt>
    <dgm:pt modelId="{8B007381-977A-4018-9131-F65A927C2477}" type="pres">
      <dgm:prSet presAssocID="{BBD18081-1F8C-45DA-8B23-EADE04356F1D}" presName="conn2-1" presStyleLbl="parChTrans1D4" presStyleIdx="31" presStyleCnt="34"/>
      <dgm:spPr/>
      <dgm:t>
        <a:bodyPr/>
        <a:lstStyle/>
        <a:p>
          <a:pPr rtl="1"/>
          <a:endParaRPr lang="fa-IR"/>
        </a:p>
      </dgm:t>
    </dgm:pt>
    <dgm:pt modelId="{505BE937-D674-47D7-82B3-0E16BC1D44AD}" type="pres">
      <dgm:prSet presAssocID="{BBD18081-1F8C-45DA-8B23-EADE04356F1D}" presName="connTx" presStyleLbl="parChTrans1D4" presStyleIdx="31" presStyleCnt="34"/>
      <dgm:spPr/>
      <dgm:t>
        <a:bodyPr/>
        <a:lstStyle/>
        <a:p>
          <a:pPr rtl="1"/>
          <a:endParaRPr lang="fa-IR"/>
        </a:p>
      </dgm:t>
    </dgm:pt>
    <dgm:pt modelId="{68BF2F97-25AC-4692-8258-27B3BA39F2CA}" type="pres">
      <dgm:prSet presAssocID="{33C52794-348A-4F5E-A794-50FD8EAFCDA8}" presName="root2" presStyleCnt="0"/>
      <dgm:spPr/>
    </dgm:pt>
    <dgm:pt modelId="{05960797-4BE7-4979-99AA-60F68A127043}" type="pres">
      <dgm:prSet presAssocID="{33C52794-348A-4F5E-A794-50FD8EAFCDA8}" presName="LevelTwoTextNode" presStyleLbl="node4" presStyleIdx="31" presStyleCnt="34" custScaleX="608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0EE13CA-DAAE-4652-8A49-1354CE4F642C}" type="pres">
      <dgm:prSet presAssocID="{33C52794-348A-4F5E-A794-50FD8EAFCDA8}" presName="level3hierChild" presStyleCnt="0"/>
      <dgm:spPr/>
    </dgm:pt>
    <dgm:pt modelId="{E6BC3276-9CF7-4E1E-984D-60C6472C42C9}" type="pres">
      <dgm:prSet presAssocID="{9F4CC309-1E67-459B-A5A5-7A2289E6F877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2AEA7625-7C74-4B23-82E5-3F709A5E2A38}" type="pres">
      <dgm:prSet presAssocID="{9F4CC309-1E67-459B-A5A5-7A2289E6F877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AF7F6A6D-76C0-4F99-B225-AFF9C4D70257}" type="pres">
      <dgm:prSet presAssocID="{7FD1C453-8561-427B-962C-FD9A34388FDB}" presName="root2" presStyleCnt="0"/>
      <dgm:spPr/>
    </dgm:pt>
    <dgm:pt modelId="{19242CA1-3AA5-4FD1-9B39-AF182AA0B174}" type="pres">
      <dgm:prSet presAssocID="{7FD1C453-8561-427B-962C-FD9A34388FDB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7F1CDE2-77B3-453C-9F69-D095D07D5410}" type="pres">
      <dgm:prSet presAssocID="{7FD1C453-8561-427B-962C-FD9A34388FDB}" presName="level3hierChild" presStyleCnt="0"/>
      <dgm:spPr/>
    </dgm:pt>
    <dgm:pt modelId="{3FEE74A1-3573-40EC-9B66-C5729E674F5C}" type="pres">
      <dgm:prSet presAssocID="{0F666FA9-D57C-440D-B137-4A442521DF39}" presName="conn2-1" presStyleLbl="parChTrans1D4" presStyleIdx="32" presStyleCnt="34"/>
      <dgm:spPr/>
      <dgm:t>
        <a:bodyPr/>
        <a:lstStyle/>
        <a:p>
          <a:pPr rtl="1"/>
          <a:endParaRPr lang="fa-IR"/>
        </a:p>
      </dgm:t>
    </dgm:pt>
    <dgm:pt modelId="{8A5A1C5A-6864-4EA1-8F81-435696DCF0DF}" type="pres">
      <dgm:prSet presAssocID="{0F666FA9-D57C-440D-B137-4A442521DF39}" presName="connTx" presStyleLbl="parChTrans1D4" presStyleIdx="32" presStyleCnt="34"/>
      <dgm:spPr/>
      <dgm:t>
        <a:bodyPr/>
        <a:lstStyle/>
        <a:p>
          <a:pPr rtl="1"/>
          <a:endParaRPr lang="fa-IR"/>
        </a:p>
      </dgm:t>
    </dgm:pt>
    <dgm:pt modelId="{F254E7A0-84BC-4078-B536-0DB7661E09A6}" type="pres">
      <dgm:prSet presAssocID="{C399B7B1-F26C-4ECD-9318-04CABD394D1D}" presName="root2" presStyleCnt="0"/>
      <dgm:spPr/>
    </dgm:pt>
    <dgm:pt modelId="{850EDF45-6A00-4840-8D68-57B6A17633C8}" type="pres">
      <dgm:prSet presAssocID="{C399B7B1-F26C-4ECD-9318-04CABD394D1D}" presName="LevelTwoTextNode" presStyleLbl="node4" presStyleIdx="32" presStyleCnt="34" custScaleY="1350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3015CC2-E300-4DAB-A7BE-592DCABD982E}" type="pres">
      <dgm:prSet presAssocID="{C399B7B1-F26C-4ECD-9318-04CABD394D1D}" presName="level3hierChild" presStyleCnt="0"/>
      <dgm:spPr/>
    </dgm:pt>
    <dgm:pt modelId="{64CF5994-E192-4011-AFE5-ABC95E018B70}" type="pres">
      <dgm:prSet presAssocID="{73248284-DD39-468C-A5A6-156532FD33D8}" presName="conn2-1" presStyleLbl="parChTrans1D4" presStyleIdx="33" presStyleCnt="34"/>
      <dgm:spPr/>
      <dgm:t>
        <a:bodyPr/>
        <a:lstStyle/>
        <a:p>
          <a:pPr rtl="1"/>
          <a:endParaRPr lang="fa-IR"/>
        </a:p>
      </dgm:t>
    </dgm:pt>
    <dgm:pt modelId="{BE9C5BB8-B4C4-4F12-AA5C-09B1602503AD}" type="pres">
      <dgm:prSet presAssocID="{73248284-DD39-468C-A5A6-156532FD33D8}" presName="connTx" presStyleLbl="parChTrans1D4" presStyleIdx="33" presStyleCnt="34"/>
      <dgm:spPr/>
      <dgm:t>
        <a:bodyPr/>
        <a:lstStyle/>
        <a:p>
          <a:pPr rtl="1"/>
          <a:endParaRPr lang="fa-IR"/>
        </a:p>
      </dgm:t>
    </dgm:pt>
    <dgm:pt modelId="{CA6D3584-D362-4FA0-985E-D5CF833DB234}" type="pres">
      <dgm:prSet presAssocID="{949D93F6-FABC-4ACF-AF7A-B9BD2EC3F0EE}" presName="root2" presStyleCnt="0"/>
      <dgm:spPr/>
    </dgm:pt>
    <dgm:pt modelId="{361802E9-83EE-4D0B-898C-8649003A81C7}" type="pres">
      <dgm:prSet presAssocID="{949D93F6-FABC-4ACF-AF7A-B9BD2EC3F0EE}" presName="LevelTwoTextNode" presStyleLbl="node4" presStyleIdx="33" presStyleCnt="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B4E1E0B-3263-4215-B974-FE79488E9EA7}" type="pres">
      <dgm:prSet presAssocID="{949D93F6-FABC-4ACF-AF7A-B9BD2EC3F0EE}" presName="level3hierChild" presStyleCnt="0"/>
      <dgm:spPr/>
    </dgm:pt>
  </dgm:ptLst>
  <dgm:cxnLst>
    <dgm:cxn modelId="{3FB688CF-C9A4-4DF8-BD9D-DDB90D38EF4C}" type="presOf" srcId="{7FD1C453-8561-427B-962C-FD9A34388FDB}" destId="{19242CA1-3AA5-4FD1-9B39-AF182AA0B174}" srcOrd="0" destOrd="0" presId="urn:microsoft.com/office/officeart/2008/layout/HorizontalMultiLevelHierarchy"/>
    <dgm:cxn modelId="{EA8FBC8F-37F6-405D-8FE4-AAA94FED6F72}" type="presOf" srcId="{CC4D6D01-CD61-4258-93DB-205962848ED1}" destId="{D897B34A-F09A-4D22-A07D-623A8BC6E62A}" srcOrd="1" destOrd="0" presId="urn:microsoft.com/office/officeart/2008/layout/HorizontalMultiLevelHierarchy"/>
    <dgm:cxn modelId="{2B61F201-9EF3-445D-AC24-C0147738A5FD}" type="presOf" srcId="{C5523A72-FB71-49B9-B417-984CA9D67DF2}" destId="{2272B4B7-CB8B-4D09-A4B8-9FAE08D9D1ED}" srcOrd="0" destOrd="0" presId="urn:microsoft.com/office/officeart/2008/layout/HorizontalMultiLevelHierarchy"/>
    <dgm:cxn modelId="{FA2F43D0-5E28-4780-82F7-3459C4D489A9}" type="presOf" srcId="{A2100955-CB8F-4DF2-9951-603478E74D0E}" destId="{772D1420-7CEB-4FD4-816D-C849A4ED2696}" srcOrd="1" destOrd="0" presId="urn:microsoft.com/office/officeart/2008/layout/HorizontalMultiLevelHierarchy"/>
    <dgm:cxn modelId="{95540C30-FFBA-49EA-9790-B2535D920486}" srcId="{ACEBD2CD-F510-4AE9-BCB8-34DD31596583}" destId="{1F33B095-1CDA-4686-ACAE-CF67EFB15CB1}" srcOrd="0" destOrd="0" parTransId="{A2100955-CB8F-4DF2-9951-603478E74D0E}" sibTransId="{EE308E7B-77C1-4CBA-8381-76B4C605E13E}"/>
    <dgm:cxn modelId="{6CEF87A1-FBC2-4775-9E95-9C6E758F5DAB}" type="presOf" srcId="{C399B7B1-F26C-4ECD-9318-04CABD394D1D}" destId="{850EDF45-6A00-4840-8D68-57B6A17633C8}" srcOrd="0" destOrd="0" presId="urn:microsoft.com/office/officeart/2008/layout/HorizontalMultiLevelHierarchy"/>
    <dgm:cxn modelId="{3098AD28-DF3C-421B-A260-95CA65FEE7FE}" type="presOf" srcId="{53E63CA6-3DF3-400D-AB61-A1812F675D60}" destId="{81BA1E9E-C5FE-4682-8336-B3E659568939}" srcOrd="1" destOrd="0" presId="urn:microsoft.com/office/officeart/2008/layout/HorizontalMultiLevelHierarchy"/>
    <dgm:cxn modelId="{E6AA8C09-7799-42C7-97CA-5882ED0C79BE}" type="presOf" srcId="{DFB83A55-E692-474A-98CD-3004122327D1}" destId="{9F9755F7-6828-4C98-8942-A36132060CA7}" srcOrd="1" destOrd="0" presId="urn:microsoft.com/office/officeart/2008/layout/HorizontalMultiLevelHierarchy"/>
    <dgm:cxn modelId="{A0B62E9E-981E-464D-A4B9-45E798DAEBFF}" srcId="{50CF4414-6D25-4FFB-841F-E105FD88EC77}" destId="{33C52794-348A-4F5E-A794-50FD8EAFCDA8}" srcOrd="0" destOrd="0" parTransId="{BBD18081-1F8C-45DA-8B23-EADE04356F1D}" sibTransId="{AE283C80-3A39-460E-9094-5215A0D1152A}"/>
    <dgm:cxn modelId="{E67F8C62-5D64-47CE-A8B6-5056E71C5C6F}" type="presOf" srcId="{25F0B420-F8EF-4344-BF4F-2C4748192B51}" destId="{9C14BBAD-58C1-4184-920B-3EC13B029A9F}" srcOrd="1" destOrd="0" presId="urn:microsoft.com/office/officeart/2008/layout/HorizontalMultiLevelHierarchy"/>
    <dgm:cxn modelId="{63694D42-27F1-49D2-AB45-D220771013B7}" type="presOf" srcId="{9B5C8BCD-7A0F-4746-A555-7EB0062706F2}" destId="{75F1224D-E015-445A-8611-5894390AD4F4}" srcOrd="0" destOrd="0" presId="urn:microsoft.com/office/officeart/2008/layout/HorizontalMultiLevelHierarchy"/>
    <dgm:cxn modelId="{D5110CED-AAAB-4AD3-A359-07E65AD13481}" type="presOf" srcId="{9F4CC309-1E67-459B-A5A5-7A2289E6F877}" destId="{E6BC3276-9CF7-4E1E-984D-60C6472C42C9}" srcOrd="0" destOrd="0" presId="urn:microsoft.com/office/officeart/2008/layout/HorizontalMultiLevelHierarchy"/>
    <dgm:cxn modelId="{C8F329D4-ACC1-40B9-A89F-309D914A05CE}" srcId="{85612FD9-499B-43B3-9CDC-60A985016885}" destId="{C491DACE-18B3-4FC9-8355-93C310CB5381}" srcOrd="0" destOrd="0" parTransId="{A9847AE4-6765-4E66-8805-AC99CD9E28DE}" sibTransId="{7772A40D-3D7D-402B-B32A-0A20E67B109A}"/>
    <dgm:cxn modelId="{7428BB8F-B724-45BF-9418-C091F00ACFBF}" type="presOf" srcId="{953E86FB-83DE-485E-8154-76E64F604AB8}" destId="{BF79A62D-3589-4E17-9D9F-B0E69B9E10FA}" srcOrd="0" destOrd="0" presId="urn:microsoft.com/office/officeart/2008/layout/HorizontalMultiLevelHierarchy"/>
    <dgm:cxn modelId="{40736778-BB39-4639-BCEF-5C633C92B04A}" type="presOf" srcId="{E892FC32-A80A-484D-8EA8-493C2F95B48A}" destId="{553C2528-150A-48C5-9B06-F4FE1AADF5D1}" srcOrd="0" destOrd="0" presId="urn:microsoft.com/office/officeart/2008/layout/HorizontalMultiLevelHierarchy"/>
    <dgm:cxn modelId="{DEECD8CF-7B77-4542-823D-5853DD94AFFA}" type="presOf" srcId="{D8132B84-549D-4222-893F-B156D381B077}" destId="{A95A3AAF-8902-4909-9027-4962D7D6B5D1}" srcOrd="0" destOrd="0" presId="urn:microsoft.com/office/officeart/2008/layout/HorizontalMultiLevelHierarchy"/>
    <dgm:cxn modelId="{ED705171-0D5C-4A07-BC76-853CEE673E77}" srcId="{EBE6BC1A-E787-404F-B646-BCA3ECB2658F}" destId="{0CB4768B-BD29-449F-8661-20EA87A8FEFD}" srcOrd="4" destOrd="0" parTransId="{49BFE053-F21A-4ADB-9C8D-8468C62980FA}" sibTransId="{14FA4CE8-D0F1-4745-90AD-19FF9D06A3DF}"/>
    <dgm:cxn modelId="{422ECC1E-F612-4FBF-88D5-14EC37E083A0}" type="presOf" srcId="{96A18569-2886-45B2-831B-7A59992CEA45}" destId="{4ACF6C40-AF31-40A3-852C-537D413AE24D}" srcOrd="0" destOrd="0" presId="urn:microsoft.com/office/officeart/2008/layout/HorizontalMultiLevelHierarchy"/>
    <dgm:cxn modelId="{6BCCB376-B77E-47A5-81B4-E3D18D534D5D}" type="presOf" srcId="{2D27EEA2-F610-45E5-B0B9-1703A888EDFA}" destId="{770454CB-DB39-4F7F-B408-808FB820C089}" srcOrd="1" destOrd="0" presId="urn:microsoft.com/office/officeart/2008/layout/HorizontalMultiLevelHierarchy"/>
    <dgm:cxn modelId="{256CE105-F0B9-4B82-89F2-3A5C0DF1322B}" type="presOf" srcId="{C9D6AD87-AC91-4119-A7F9-B0DC8DA8675D}" destId="{B7EB6526-A12A-47E3-A2D8-D42E47EE148D}" srcOrd="0" destOrd="0" presId="urn:microsoft.com/office/officeart/2008/layout/HorizontalMultiLevelHierarchy"/>
    <dgm:cxn modelId="{85D73507-0DE1-42E3-BB14-56D7F49AB85C}" srcId="{9D934734-1A0B-4476-AA12-19E2C158DCAC}" destId="{7FD1C453-8561-427B-962C-FD9A34388FDB}" srcOrd="1" destOrd="0" parTransId="{9F4CC309-1E67-459B-A5A5-7A2289E6F877}" sibTransId="{69746700-3A6A-4317-9981-71767692CA36}"/>
    <dgm:cxn modelId="{F03A4DA3-8E1D-4CF8-8659-D5C55581B2C0}" srcId="{EBE6BC1A-E787-404F-B646-BCA3ECB2658F}" destId="{76FF565D-185B-44D8-A2A0-026AE097BBB0}" srcOrd="0" destOrd="0" parTransId="{14ABE459-90F6-4054-A0CE-4D91A1EB91F6}" sibTransId="{12A1BB87-3B05-46F3-A44B-9422896C5D85}"/>
    <dgm:cxn modelId="{A799AF6C-2801-4EA6-B0DA-3642ADC75F86}" type="presOf" srcId="{52742859-880D-4FE0-A893-7311CDEB1EC8}" destId="{D418C3DB-4DAE-46CC-916F-0FAB312F40F8}" srcOrd="1" destOrd="0" presId="urn:microsoft.com/office/officeart/2008/layout/HorizontalMultiLevelHierarchy"/>
    <dgm:cxn modelId="{6FDC011B-988C-4AA3-A776-07BEC73875BF}" type="presOf" srcId="{D629E1FF-1FF5-40F8-B47A-6E94A50043BC}" destId="{6EE09F4A-1B5E-4508-875C-E2FAC2556312}" srcOrd="0" destOrd="0" presId="urn:microsoft.com/office/officeart/2008/layout/HorizontalMultiLevelHierarchy"/>
    <dgm:cxn modelId="{F00807C1-5017-4B39-BC11-B2945CCE402B}" srcId="{BC6601C2-3332-4BDC-A3A1-D107BE5692E6}" destId="{9D934734-1A0B-4476-AA12-19E2C158DCAC}" srcOrd="1" destOrd="0" parTransId="{531AB2D2-1FE7-4076-A450-EDCD03AFEBEC}" sibTransId="{D731E80F-091E-4638-9107-FB1DA34492D9}"/>
    <dgm:cxn modelId="{99EB423B-2A40-4BA8-B960-DE93C165DFED}" type="presOf" srcId="{531AB2D2-1FE7-4076-A450-EDCD03AFEBEC}" destId="{BACCC1C2-B794-45AC-A783-7A7F465D1E90}" srcOrd="1" destOrd="0" presId="urn:microsoft.com/office/officeart/2008/layout/HorizontalMultiLevelHierarchy"/>
    <dgm:cxn modelId="{3DC522F7-FDBA-4870-968A-B3F2BBCEA420}" type="presOf" srcId="{536860CA-9E5B-4FC5-958F-B965A53D8B3D}" destId="{95772B85-6A29-4CA6-AAD5-E78B169F4DB2}" srcOrd="0" destOrd="0" presId="urn:microsoft.com/office/officeart/2008/layout/HorizontalMultiLevelHierarchy"/>
    <dgm:cxn modelId="{E3DF0970-0727-4BED-A0CB-9DCFD276A8F7}" srcId="{6794AD9B-968B-4F76-90AB-AA48EA6C10F8}" destId="{ACEBD2CD-F510-4AE9-BCB8-34DD31596583}" srcOrd="2" destOrd="0" parTransId="{9F5B49A4-2B4A-4CD7-8D83-3992C5F4AB28}" sibTransId="{0A1883F0-3EBD-4903-B7A9-6102162AB322}"/>
    <dgm:cxn modelId="{8EDCB0C9-0C7A-48FD-90A7-F4E951BF8264}" type="presOf" srcId="{24397338-CECB-4703-AF89-8910D272628F}" destId="{7205CC71-7F73-42A2-B2B1-B3EB799D55AF}" srcOrd="0" destOrd="0" presId="urn:microsoft.com/office/officeart/2008/layout/HorizontalMultiLevelHierarchy"/>
    <dgm:cxn modelId="{0EFCCC3A-1116-42CC-9B72-D00D25E82F2E}" type="presOf" srcId="{2500851D-62CD-45A0-92D5-3E61EF8ED6B9}" destId="{1FF79BDA-C7DB-47F0-94B1-3D68181AC012}" srcOrd="0" destOrd="0" presId="urn:microsoft.com/office/officeart/2008/layout/HorizontalMultiLevelHierarchy"/>
    <dgm:cxn modelId="{8FB98B72-5571-41A1-9940-522E995FFF8D}" srcId="{EBE6BC1A-E787-404F-B646-BCA3ECB2658F}" destId="{EC895BCC-13E1-436A-88D8-31C9DFB73A4C}" srcOrd="3" destOrd="0" parTransId="{53E63CA6-3DF3-400D-AB61-A1812F675D60}" sibTransId="{5F732930-DD0D-4DC1-9EB4-167B319718C0}"/>
    <dgm:cxn modelId="{E9EC3BAB-8F72-4237-94D6-3E569C117F07}" type="presOf" srcId="{ED524C69-B13E-41E0-AD15-FFD62F8B7143}" destId="{E5CE015D-99D4-404C-B764-06149279EE5D}" srcOrd="0" destOrd="0" presId="urn:microsoft.com/office/officeart/2008/layout/HorizontalMultiLevelHierarchy"/>
    <dgm:cxn modelId="{923A63B9-9DD1-4CDD-A3A0-1339524BCD1B}" srcId="{2508CA3E-11E4-448A-B68A-00A2F74ED230}" destId="{9DC7562F-9064-489B-BC88-8FDE5DA2027C}" srcOrd="0" destOrd="0" parTransId="{25F0B420-F8EF-4344-BF4F-2C4748192B51}" sibTransId="{28571877-985C-40B3-98C3-899C3C15975E}"/>
    <dgm:cxn modelId="{B01289AA-806A-4EC7-A8A2-44F44BC4B0A0}" srcId="{E72F48EA-62B4-490B-A3D6-63D81A29879C}" destId="{D10F1161-2DDB-4A9F-BC78-B918E6B1A056}" srcOrd="0" destOrd="0" parTransId="{50F75F6A-DE11-41D2-B30C-064BC0A43F19}" sibTransId="{1D1448E1-F55B-4064-AB5C-3EFC45C38825}"/>
    <dgm:cxn modelId="{E9858008-0624-4643-A333-47DF1EA55185}" type="presOf" srcId="{50F75F6A-DE11-41D2-B30C-064BC0A43F19}" destId="{172A3571-E7C4-487A-8E04-BB4243D15896}" srcOrd="0" destOrd="0" presId="urn:microsoft.com/office/officeart/2008/layout/HorizontalMultiLevelHierarchy"/>
    <dgm:cxn modelId="{C0FF3F27-AD69-4771-9D12-C2D5F1BDB919}" srcId="{1C1F2AB9-87A9-4F89-B134-474A6C59BDF8}" destId="{85612FD9-499B-43B3-9CDC-60A985016885}" srcOrd="0" destOrd="0" parTransId="{94BF4061-DE5F-4C26-BF7C-5E5C970F052C}" sibTransId="{A95159C1-0D58-4545-BB13-F32A2A26DFE1}"/>
    <dgm:cxn modelId="{B175B851-F5E1-4097-B15F-2DB8825EA54C}" type="presOf" srcId="{406DAF24-5EC0-463C-B3EF-87362F05423C}" destId="{C79085DA-CBBA-46CE-94B9-0B4EDAC2614A}" srcOrd="1" destOrd="0" presId="urn:microsoft.com/office/officeart/2008/layout/HorizontalMultiLevelHierarchy"/>
    <dgm:cxn modelId="{33874773-7DA8-454B-827B-C565648CCB1C}" type="presOf" srcId="{0F666FA9-D57C-440D-B137-4A442521DF39}" destId="{3FEE74A1-3573-40EC-9B66-C5729E674F5C}" srcOrd="0" destOrd="0" presId="urn:microsoft.com/office/officeart/2008/layout/HorizontalMultiLevelHierarchy"/>
    <dgm:cxn modelId="{20C478BC-F6E5-440B-A05D-A77A3785E237}" type="presOf" srcId="{82501321-3A5A-41ED-85CA-F528345AA1B0}" destId="{DF85754B-5AA4-4B88-AF47-E0EED07E205A}" srcOrd="1" destOrd="0" presId="urn:microsoft.com/office/officeart/2008/layout/HorizontalMultiLevelHierarchy"/>
    <dgm:cxn modelId="{BAA313AD-F2F5-458F-B3EA-64C5FDDDB854}" type="presOf" srcId="{1516FA60-94DB-4607-B8F7-AA2DDB1BE931}" destId="{3744A485-F116-4A52-8C75-6A2B4B9F843D}" srcOrd="0" destOrd="0" presId="urn:microsoft.com/office/officeart/2008/layout/HorizontalMultiLevelHierarchy"/>
    <dgm:cxn modelId="{46A3FB7A-57C0-45F6-83BA-BB7D4D716822}" type="presOf" srcId="{10A72906-9678-4D3A-9A05-CA64FCECD3CC}" destId="{085E5B7D-89F4-41CE-9BE6-B51B18AC2E12}" srcOrd="1" destOrd="0" presId="urn:microsoft.com/office/officeart/2008/layout/HorizontalMultiLevelHierarchy"/>
    <dgm:cxn modelId="{BD766929-256F-4B2D-ACAF-6AFD46DA4AB7}" type="presOf" srcId="{1516FA60-94DB-4607-B8F7-AA2DDB1BE931}" destId="{0B0DFC24-6836-4971-8FCC-97B94E46EAAE}" srcOrd="1" destOrd="0" presId="urn:microsoft.com/office/officeart/2008/layout/HorizontalMultiLevelHierarchy"/>
    <dgm:cxn modelId="{DB86E405-219A-41F3-97AB-DC9715D1264C}" type="presOf" srcId="{33C52794-348A-4F5E-A794-50FD8EAFCDA8}" destId="{05960797-4BE7-4979-99AA-60F68A127043}" srcOrd="0" destOrd="0" presId="urn:microsoft.com/office/officeart/2008/layout/HorizontalMultiLevelHierarchy"/>
    <dgm:cxn modelId="{B176CC1C-355D-4764-B3A1-4EFAF2F46B1D}" type="presOf" srcId="{2B074324-91D3-41E2-8580-EB3C711DB5AA}" destId="{4E094D46-1FDB-4AA1-85A0-4F1A04D593BD}" srcOrd="0" destOrd="0" presId="urn:microsoft.com/office/officeart/2008/layout/HorizontalMultiLevelHierarchy"/>
    <dgm:cxn modelId="{2CC07C0F-7C18-4001-827A-35C6BBC7F2B4}" type="presOf" srcId="{D14B6912-995D-403D-8920-60546C170A34}" destId="{3BE5725F-1001-4827-95E6-6E10C35DF6B6}" srcOrd="0" destOrd="0" presId="urn:microsoft.com/office/officeart/2008/layout/HorizontalMultiLevelHierarchy"/>
    <dgm:cxn modelId="{6CE9D7D4-381A-4E10-B66F-49D12534547E}" type="presOf" srcId="{A522F6D2-F969-4B72-BA82-F0FC325F9319}" destId="{E8F04CF5-6004-4835-BAE4-F5FAEE0649D3}" srcOrd="1" destOrd="0" presId="urn:microsoft.com/office/officeart/2008/layout/HorizontalMultiLevelHierarchy"/>
    <dgm:cxn modelId="{119ADF7C-757A-4452-8811-8E5B5D63AAB1}" type="presOf" srcId="{A9847AE4-6765-4E66-8805-AC99CD9E28DE}" destId="{EDC7622F-B775-4742-8AA5-907395D79912}" srcOrd="1" destOrd="0" presId="urn:microsoft.com/office/officeart/2008/layout/HorizontalMultiLevelHierarchy"/>
    <dgm:cxn modelId="{CBA1BE76-B62B-46DD-BEA0-93E6EBC3E46D}" type="presOf" srcId="{86DB2E8C-1C15-4F9D-B357-59E241D700CB}" destId="{EA401AAA-33C2-4C6F-BDDA-A9C77D328D35}" srcOrd="0" destOrd="0" presId="urn:microsoft.com/office/officeart/2008/layout/HorizontalMultiLevelHierarchy"/>
    <dgm:cxn modelId="{E094BE74-EA5F-4FB6-82C3-A4A067DA54FF}" type="presOf" srcId="{0AD120C4-4CB8-4EC2-914A-D144ABDF6D45}" destId="{C5A27A2A-F450-4C63-B139-88A7E11AE6B1}" srcOrd="0" destOrd="0" presId="urn:microsoft.com/office/officeart/2008/layout/HorizontalMultiLevelHierarchy"/>
    <dgm:cxn modelId="{D5335E8F-3B80-4BEF-B632-A9F2BF0151DE}" type="presOf" srcId="{C17AFB4B-04F5-4944-901A-BF44083FD78B}" destId="{E0C70900-5818-4A4A-A5FE-986C4A71874F}" srcOrd="0" destOrd="0" presId="urn:microsoft.com/office/officeart/2008/layout/HorizontalMultiLevelHierarchy"/>
    <dgm:cxn modelId="{7BC98920-0DB4-4C1A-BA92-038BB9D1FC5A}" type="presOf" srcId="{A9847AE4-6765-4E66-8805-AC99CD9E28DE}" destId="{A5487AFA-50BB-4491-83F0-E7F1F5CEB2F2}" srcOrd="0" destOrd="0" presId="urn:microsoft.com/office/officeart/2008/layout/HorizontalMultiLevelHierarchy"/>
    <dgm:cxn modelId="{E0FF4A1B-DDAB-46BB-86D3-16853E757AD4}" type="presOf" srcId="{949D93F6-FABC-4ACF-AF7A-B9BD2EC3F0EE}" destId="{361802E9-83EE-4D0B-898C-8649003A81C7}" srcOrd="0" destOrd="0" presId="urn:microsoft.com/office/officeart/2008/layout/HorizontalMultiLevelHierarchy"/>
    <dgm:cxn modelId="{E489A1D7-D35A-4CD8-B574-8C76C62E74FE}" srcId="{8614FECD-C1BE-4159-9527-13C6FD9606C4}" destId="{1C1F2AB9-87A9-4F89-B134-474A6C59BDF8}" srcOrd="0" destOrd="0" parTransId="{96CD5E08-37CF-4E31-8F25-2A612C027060}" sibTransId="{8C0B106B-93B8-4F27-B3AF-D68F8719948B}"/>
    <dgm:cxn modelId="{931A6DD9-BCE1-4187-BC6E-CDDA8D2DB043}" srcId="{8614FECD-C1BE-4159-9527-13C6FD9606C4}" destId="{24397338-CECB-4703-AF89-8910D272628F}" srcOrd="1" destOrd="0" parTransId="{2D27EEA2-F610-45E5-B0B9-1703A888EDFA}" sibTransId="{B5FD222B-F5CD-43AC-9370-9C6C0B4438CA}"/>
    <dgm:cxn modelId="{794BF2C9-5CB9-4326-BB62-960B52232E2E}" type="presOf" srcId="{94BF4061-DE5F-4C26-BF7C-5E5C970F052C}" destId="{31AD1B03-6E79-4ACB-99EF-EF3970C75A47}" srcOrd="1" destOrd="0" presId="urn:microsoft.com/office/officeart/2008/layout/HorizontalMultiLevelHierarchy"/>
    <dgm:cxn modelId="{548CA186-1A9B-4E04-A14E-E3DC4D2BC131}" type="presOf" srcId="{C5523A72-FB71-49B9-B417-984CA9D67DF2}" destId="{D0BAE3BA-9920-4B8D-AD15-301B1D00F645}" srcOrd="1" destOrd="0" presId="urn:microsoft.com/office/officeart/2008/layout/HorizontalMultiLevelHierarchy"/>
    <dgm:cxn modelId="{B821B7AA-FB22-4134-9996-09A1DF41AF31}" type="presOf" srcId="{50F75F6A-DE11-41D2-B30C-064BC0A43F19}" destId="{7D18B4DB-5C35-42D9-9FE4-EFE4E709CE4C}" srcOrd="1" destOrd="0" presId="urn:microsoft.com/office/officeart/2008/layout/HorizontalMultiLevelHierarchy"/>
    <dgm:cxn modelId="{017F7EF6-E59A-40C0-B31D-C9F939892709}" srcId="{96A18569-2886-45B2-831B-7A59992CEA45}" destId="{BC6601C2-3332-4BDC-A3A1-D107BE5692E6}" srcOrd="0" destOrd="0" parTransId="{08A4FEEC-C125-4D3A-9439-A5D8F7F1BA72}" sibTransId="{5555D7C7-CE65-4A84-A6CB-89B589968158}"/>
    <dgm:cxn modelId="{48312A8D-D2B2-44DD-94CD-FAA9407BD1CD}" type="presOf" srcId="{ACEBD2CD-F510-4AE9-BCB8-34DD31596583}" destId="{0D47A129-00EB-4F44-BCCA-5464A4D215AF}" srcOrd="0" destOrd="0" presId="urn:microsoft.com/office/officeart/2008/layout/HorizontalMultiLevelHierarchy"/>
    <dgm:cxn modelId="{359C26FC-35C3-43A4-B66A-A9920587ECDB}" type="presOf" srcId="{8F9E6390-08D5-4D37-97C5-848133326ABD}" destId="{A81C0F9A-C190-4FD0-BFF2-18A13BB4ECF8}" srcOrd="0" destOrd="0" presId="urn:microsoft.com/office/officeart/2008/layout/HorizontalMultiLevelHierarchy"/>
    <dgm:cxn modelId="{AB70ADA0-8C51-4FE6-89DE-0E5D85B286F0}" type="presOf" srcId="{6794AD9B-968B-4F76-90AB-AA48EA6C10F8}" destId="{646FBAD4-CB0C-4334-BFB5-7FB8F7CE4481}" srcOrd="0" destOrd="0" presId="urn:microsoft.com/office/officeart/2008/layout/HorizontalMultiLevelHierarchy"/>
    <dgm:cxn modelId="{7C7B3D55-4485-44AB-A951-B1AF66DCA14E}" srcId="{9DC7562F-9064-489B-BC88-8FDE5DA2027C}" destId="{DBB27F0E-8884-4121-8DF9-AD4D8A1456B5}" srcOrd="0" destOrd="0" parTransId="{82501321-3A5A-41ED-85CA-F528345AA1B0}" sibTransId="{3A093021-394B-4F7A-8926-0ED28C757FCF}"/>
    <dgm:cxn modelId="{F6C81310-D46C-4460-8D5D-D764EEDF74CF}" type="presOf" srcId="{4A4A63ED-9FD7-4EF5-9007-EA0A2185127F}" destId="{8F57BCBE-9396-4B77-B646-C2F5EACBA65B}" srcOrd="1" destOrd="0" presId="urn:microsoft.com/office/officeart/2008/layout/HorizontalMultiLevelHierarchy"/>
    <dgm:cxn modelId="{D1A6ACDE-546F-4966-A8FF-BE9FFA7B0CFF}" type="presOf" srcId="{AEA52736-907C-4043-B3E6-B2ECFC9C2BCF}" destId="{548E050A-28F6-4312-A9D5-0DFFC8B8672B}" srcOrd="1" destOrd="0" presId="urn:microsoft.com/office/officeart/2008/layout/HorizontalMultiLevelHierarchy"/>
    <dgm:cxn modelId="{7E83C6CA-A4AD-4A4F-8684-FF611F9A7A0E}" srcId="{D10F1161-2DDB-4A9F-BC78-B918E6B1A056}" destId="{D14B6912-995D-403D-8920-60546C170A34}" srcOrd="1" destOrd="0" parTransId="{1516FA60-94DB-4607-B8F7-AA2DDB1BE931}" sibTransId="{256C0C24-6A96-4D87-83B0-1D614E0108A2}"/>
    <dgm:cxn modelId="{DEAAF1AB-BEB2-40CD-8F9B-CF3A28EBACC0}" type="presOf" srcId="{73248284-DD39-468C-A5A6-156532FD33D8}" destId="{BE9C5BB8-B4C4-4F12-AA5C-09B1602503AD}" srcOrd="1" destOrd="0" presId="urn:microsoft.com/office/officeart/2008/layout/HorizontalMultiLevelHierarchy"/>
    <dgm:cxn modelId="{B0EC02B2-CAB0-43C9-8E78-CA5AF3FFB4F2}" type="presOf" srcId="{96A54D72-5F11-4678-9769-11847B75005D}" destId="{9A13BFBA-AB9B-4D58-82F7-07F92D369B9B}" srcOrd="0" destOrd="0" presId="urn:microsoft.com/office/officeart/2008/layout/HorizontalMultiLevelHierarchy"/>
    <dgm:cxn modelId="{C6EF7221-41A5-4FA6-B346-95BCF5770A07}" type="presOf" srcId="{10A72906-9678-4D3A-9A05-CA64FCECD3CC}" destId="{8431BBC3-45B6-45F3-A2BA-F4191F06EDBE}" srcOrd="0" destOrd="0" presId="urn:microsoft.com/office/officeart/2008/layout/HorizontalMultiLevelHierarchy"/>
    <dgm:cxn modelId="{43D869BA-9A40-4B0E-9579-0F3574F62FAE}" type="presOf" srcId="{BBD18081-1F8C-45DA-8B23-EADE04356F1D}" destId="{8B007381-977A-4018-9131-F65A927C2477}" srcOrd="0" destOrd="0" presId="urn:microsoft.com/office/officeart/2008/layout/HorizontalMultiLevelHierarchy"/>
    <dgm:cxn modelId="{1BAB685C-1C44-4516-B0D1-B1573E056C1D}" type="presOf" srcId="{9AA12909-7E04-4045-92FB-8CF08A6A7908}" destId="{422A24D4-F686-4F3D-B698-F62B8C8DC903}" srcOrd="1" destOrd="0" presId="urn:microsoft.com/office/officeart/2008/layout/HorizontalMultiLevelHierarchy"/>
    <dgm:cxn modelId="{EB0DB404-9EE0-42EE-9B1D-2A7BC81DB5D2}" srcId="{0AD120C4-4CB8-4EC2-914A-D144ABDF6D45}" destId="{F363A981-C123-474D-B977-C8256BD2983A}" srcOrd="0" destOrd="0" parTransId="{C5523A72-FB71-49B9-B417-984CA9D67DF2}" sibTransId="{9099A8D8-EC43-49DC-9B56-92275E488805}"/>
    <dgm:cxn modelId="{9DF944DA-118C-4013-9571-2A9BE32FAFD9}" type="presOf" srcId="{52742859-880D-4FE0-A893-7311CDEB1EC8}" destId="{EBDB898C-7E3D-4A6D-B4DD-0691237B5627}" srcOrd="0" destOrd="0" presId="urn:microsoft.com/office/officeart/2008/layout/HorizontalMultiLevelHierarchy"/>
    <dgm:cxn modelId="{0E7A72FA-149A-44A9-8474-47B640B89203}" type="presOf" srcId="{9F5B49A4-2B4A-4CD7-8D83-3992C5F4AB28}" destId="{15888CA0-7D59-437F-8745-7206C490D9A7}" srcOrd="0" destOrd="0" presId="urn:microsoft.com/office/officeart/2008/layout/HorizontalMultiLevelHierarchy"/>
    <dgm:cxn modelId="{8E74E39C-6A85-425A-84AE-6FD658329925}" srcId="{917D2C37-C7D3-4A0F-B573-5051AB6F4787}" destId="{0AD120C4-4CB8-4EC2-914A-D144ABDF6D45}" srcOrd="0" destOrd="0" parTransId="{8831FA85-2F51-41E0-8416-E26CCB5C56F8}" sibTransId="{82C23AA1-277A-4462-9709-564D770AF535}"/>
    <dgm:cxn modelId="{D4A42489-9091-4551-9D72-26A7909AB3E5}" srcId="{917D2C37-C7D3-4A0F-B573-5051AB6F4787}" destId="{E72F48EA-62B4-490B-A3D6-63D81A29879C}" srcOrd="1" destOrd="0" parTransId="{52742859-880D-4FE0-A893-7311CDEB1EC8}" sibTransId="{B3581B5A-986B-4165-A347-4A6A527B2342}"/>
    <dgm:cxn modelId="{A8BC2901-3373-4BF0-B079-32588DE69B36}" type="presOf" srcId="{14ABE459-90F6-4054-A0CE-4D91A1EB91F6}" destId="{79B9D580-34D6-445E-9B59-60E148B7E10A}" srcOrd="1" destOrd="0" presId="urn:microsoft.com/office/officeart/2008/layout/HorizontalMultiLevelHierarchy"/>
    <dgm:cxn modelId="{AF7E1E5F-57C3-430D-B645-7FD52E947228}" type="presOf" srcId="{D10F1161-2DDB-4A9F-BC78-B918E6B1A056}" destId="{1FEF73E8-19DC-493C-AB3B-EED7C08EC246}" srcOrd="0" destOrd="0" presId="urn:microsoft.com/office/officeart/2008/layout/HorizontalMultiLevelHierarchy"/>
    <dgm:cxn modelId="{1960B38D-0E3B-48D0-B231-B930A6D401AB}" type="presOf" srcId="{AF528856-A094-479A-B206-B29AA32C1475}" destId="{64F66D0F-1464-419C-96BD-5F2413AC68AE}" srcOrd="0" destOrd="0" presId="urn:microsoft.com/office/officeart/2008/layout/HorizontalMultiLevelHierarchy"/>
    <dgm:cxn modelId="{B1183B5C-C510-4806-8C5E-BB83CEF2520A}" type="presOf" srcId="{96CD5E08-37CF-4E31-8F25-2A612C027060}" destId="{8DEEB6F4-3728-478A-8363-7F92169EF02D}" srcOrd="1" destOrd="0" presId="urn:microsoft.com/office/officeart/2008/layout/HorizontalMultiLevelHierarchy"/>
    <dgm:cxn modelId="{47B2CCEA-42CA-4D7C-B1F7-6F94C5054483}" type="presOf" srcId="{94BF4061-DE5F-4C26-BF7C-5E5C970F052C}" destId="{C68F556B-A227-44FF-847A-6C28B07C08F3}" srcOrd="0" destOrd="0" presId="urn:microsoft.com/office/officeart/2008/layout/HorizontalMultiLevelHierarchy"/>
    <dgm:cxn modelId="{E7969143-BF2E-49B9-B671-151CF6D7A242}" type="presOf" srcId="{19C79A18-D279-4D83-932D-55F0F0AE6B69}" destId="{5FCAF6F6-A860-47B2-9B11-40420080A0D7}" srcOrd="0" destOrd="0" presId="urn:microsoft.com/office/officeart/2008/layout/HorizontalMultiLevelHierarchy"/>
    <dgm:cxn modelId="{AE232CF7-945B-4589-9E8B-367B1D719A74}" type="presOf" srcId="{953E86FB-83DE-485E-8154-76E64F604AB8}" destId="{06A1B72C-720C-428D-8E33-F7B329A73664}" srcOrd="1" destOrd="0" presId="urn:microsoft.com/office/officeart/2008/layout/HorizontalMultiLevelHierarchy"/>
    <dgm:cxn modelId="{6F30854C-6A20-4EAD-B9B4-61FB453DA87B}" srcId="{76FF565D-185B-44D8-A2A0-026AE097BBB0}" destId="{536860CA-9E5B-4FC5-958F-B965A53D8B3D}" srcOrd="0" destOrd="0" parTransId="{497B4AC8-6924-43A6-83C5-85323C170E91}" sibTransId="{C5C25E38-ECB3-4DE4-8366-6CF1949A86C2}"/>
    <dgm:cxn modelId="{0BF8E931-1536-48D2-B7C9-92A3838D6E8C}" type="presOf" srcId="{1C1F2AB9-87A9-4F89-B134-474A6C59BDF8}" destId="{74CC2492-B26E-440E-8B65-0933869CF070}" srcOrd="0" destOrd="0" presId="urn:microsoft.com/office/officeart/2008/layout/HorizontalMultiLevelHierarchy"/>
    <dgm:cxn modelId="{0B626DBA-14F8-420A-9A80-3C7C9ECC5F80}" type="presOf" srcId="{917D2C37-C7D3-4A0F-B573-5051AB6F4787}" destId="{65E61B36-02D7-4CA1-B15D-69C1634193D0}" srcOrd="0" destOrd="0" presId="urn:microsoft.com/office/officeart/2008/layout/HorizontalMultiLevelHierarchy"/>
    <dgm:cxn modelId="{27353E89-6E99-476B-8FE6-2F669F03D895}" type="presOf" srcId="{96CD5E08-37CF-4E31-8F25-2A612C027060}" destId="{5C40B55F-3B58-4BCC-8939-F631BDDBF573}" srcOrd="0" destOrd="0" presId="urn:microsoft.com/office/officeart/2008/layout/HorizontalMultiLevelHierarchy"/>
    <dgm:cxn modelId="{ED669F32-ADA1-43C2-9E7D-02509F0FCFF3}" type="presOf" srcId="{F363A981-C123-474D-B977-C8256BD2983A}" destId="{D2ED1678-5A71-44F9-BE83-0050A714CAF4}" srcOrd="0" destOrd="0" presId="urn:microsoft.com/office/officeart/2008/layout/HorizontalMultiLevelHierarchy"/>
    <dgm:cxn modelId="{71C641CD-1D31-4316-96D1-2E6D2A751799}" type="presOf" srcId="{6854C3A8-AC4C-4594-9C7E-180F6BF7589D}" destId="{6CFE7774-8835-4E16-99C8-EBB9C3E71413}" srcOrd="0" destOrd="0" presId="urn:microsoft.com/office/officeart/2008/layout/HorizontalMultiLevelHierarchy"/>
    <dgm:cxn modelId="{33E5C154-FFD2-45D2-A665-B760977CBD46}" type="presOf" srcId="{BC6601C2-3332-4BDC-A3A1-D107BE5692E6}" destId="{3962CD33-0980-4A2F-806A-9AD7F9310C89}" srcOrd="0" destOrd="0" presId="urn:microsoft.com/office/officeart/2008/layout/HorizontalMultiLevelHierarchy"/>
    <dgm:cxn modelId="{E6421B24-2737-45B9-88BE-C9BA0D06CCF0}" type="presOf" srcId="{EBE6BC1A-E787-404F-B646-BCA3ECB2658F}" destId="{8C2BE6FE-D3CE-4375-B32D-59A703D93582}" srcOrd="0" destOrd="0" presId="urn:microsoft.com/office/officeart/2008/layout/HorizontalMultiLevelHierarchy"/>
    <dgm:cxn modelId="{5AAA4E5B-F13D-4E52-BAB4-6E852C732C33}" srcId="{917D2C37-C7D3-4A0F-B573-5051AB6F4787}" destId="{E2345EC0-8DB7-4EC5-8334-65EEAEF4BEC4}" srcOrd="2" destOrd="0" parTransId="{19C79A18-D279-4D83-932D-55F0F0AE6B69}" sibTransId="{7EEAAFEA-7A61-40CE-B57E-F7B6EBDBAC03}"/>
    <dgm:cxn modelId="{B7F3E0F9-2262-4A76-AE17-110C190C336E}" type="presOf" srcId="{9D934734-1A0B-4476-AA12-19E2C158DCAC}" destId="{A666C069-265C-464F-81C8-0759516AC232}" srcOrd="0" destOrd="0" presId="urn:microsoft.com/office/officeart/2008/layout/HorizontalMultiLevelHierarchy"/>
    <dgm:cxn modelId="{E0098076-2EA1-4B04-A6B3-9BC900B48055}" type="presOf" srcId="{85612FD9-499B-43B3-9CDC-60A985016885}" destId="{DB7A9D79-3B56-4A3A-A75F-4C4617F1B809}" srcOrd="0" destOrd="0" presId="urn:microsoft.com/office/officeart/2008/layout/HorizontalMultiLevelHierarchy"/>
    <dgm:cxn modelId="{58BB39EB-EDB4-4803-BB4C-9601E017C24E}" srcId="{EBE6BC1A-E787-404F-B646-BCA3ECB2658F}" destId="{6736668D-5037-4E1C-A504-9F08E6E4C7E7}" srcOrd="1" destOrd="0" parTransId="{DFB83A55-E692-474A-98CD-3004122327D1}" sibTransId="{A39AE9DC-2D02-40FF-8158-E55EE161DE11}"/>
    <dgm:cxn modelId="{ACF26119-C0FD-44D7-865F-A7287C5AAD61}" type="presOf" srcId="{82501321-3A5A-41ED-85CA-F528345AA1B0}" destId="{4E71BC61-2081-4065-AF33-C46C0AFD8061}" srcOrd="0" destOrd="0" presId="urn:microsoft.com/office/officeart/2008/layout/HorizontalMultiLevelHierarchy"/>
    <dgm:cxn modelId="{0F047F5D-58FC-432E-B675-5A815FEABF4B}" type="presOf" srcId="{4300B931-539F-4902-9DBB-6FEF639182BC}" destId="{7141296D-6BC8-4E50-BF34-CA2E7C2088F7}" srcOrd="1" destOrd="0" presId="urn:microsoft.com/office/officeart/2008/layout/HorizontalMultiLevelHierarchy"/>
    <dgm:cxn modelId="{2112C10A-00B6-4EF2-A98A-31D77EA56AAC}" type="presOf" srcId="{76FF565D-185B-44D8-A2A0-026AE097BBB0}" destId="{9FF75C51-2AC0-4D07-87B8-3873461C5C5B}" srcOrd="0" destOrd="0" presId="urn:microsoft.com/office/officeart/2008/layout/HorizontalMultiLevelHierarchy"/>
    <dgm:cxn modelId="{BAE3F77C-9DAA-42A3-8C37-49B4E825C2D9}" type="presOf" srcId="{C17AFB4B-04F5-4944-901A-BF44083FD78B}" destId="{3EFD8AF8-AD23-4463-BFA3-B05D51822234}" srcOrd="1" destOrd="0" presId="urn:microsoft.com/office/officeart/2008/layout/HorizontalMultiLevelHierarchy"/>
    <dgm:cxn modelId="{AB94DDBC-7D18-4648-A59F-6988192134E0}" type="presOf" srcId="{531AB2D2-1FE7-4076-A450-EDCD03AFEBEC}" destId="{8B481851-B03A-4B28-9D2E-427E026D829B}" srcOrd="0" destOrd="0" presId="urn:microsoft.com/office/officeart/2008/layout/HorizontalMultiLevelHierarchy"/>
    <dgm:cxn modelId="{75A54A19-3A01-47A6-ACAE-A3BDF9C1C201}" type="presOf" srcId="{2D27EEA2-F610-45E5-B0B9-1703A888EDFA}" destId="{00A18E34-A5BC-4EBC-A48E-ABF473C646A1}" srcOrd="0" destOrd="0" presId="urn:microsoft.com/office/officeart/2008/layout/HorizontalMultiLevelHierarchy"/>
    <dgm:cxn modelId="{FA2764AA-2772-4968-A534-AD9363717951}" type="presOf" srcId="{2508CA3E-11E4-448A-B68A-00A2F74ED230}" destId="{EB167B46-B0F7-48F4-967A-B6F61532D5E2}" srcOrd="0" destOrd="0" presId="urn:microsoft.com/office/officeart/2008/layout/HorizontalMultiLevelHierarchy"/>
    <dgm:cxn modelId="{E7DD5103-C702-4031-AC85-284E7A5DFA37}" srcId="{1F33B095-1CDA-4686-ACAE-CF67EFB15CB1}" destId="{15CA496F-3A91-4770-BA87-B1EABA30B078}" srcOrd="0" destOrd="0" parTransId="{AEA52736-907C-4043-B3E6-B2ECFC9C2BCF}" sibTransId="{D4696E3D-B845-4987-A7C7-BA18A3B36145}"/>
    <dgm:cxn modelId="{7CADC73A-2911-4455-90A6-B6A2200C39FD}" type="presOf" srcId="{53E63CA6-3DF3-400D-AB61-A1812F675D60}" destId="{348DB20B-A4AD-4A73-AA7D-25C09E7D67FC}" srcOrd="0" destOrd="0" presId="urn:microsoft.com/office/officeart/2008/layout/HorizontalMultiLevelHierarchy"/>
    <dgm:cxn modelId="{41659A45-CDBE-4805-9ECD-5B2150A27D3A}" type="presOf" srcId="{86DB2E8C-1C15-4F9D-B357-59E241D700CB}" destId="{5FE9F99E-2727-489B-B2AC-405CF2F6ACE1}" srcOrd="1" destOrd="0" presId="urn:microsoft.com/office/officeart/2008/layout/HorizontalMultiLevelHierarchy"/>
    <dgm:cxn modelId="{E3201A3F-0988-40BE-983A-EB07C0E2551B}" type="presOf" srcId="{E892FC32-A80A-484D-8EA8-493C2F95B48A}" destId="{F4FEACBB-B013-4292-B732-1DF046924ECB}" srcOrd="1" destOrd="0" presId="urn:microsoft.com/office/officeart/2008/layout/HorizontalMultiLevelHierarchy"/>
    <dgm:cxn modelId="{60FC38FB-68C2-49F1-A051-E2E3E3450840}" srcId="{D8132B84-549D-4222-893F-B156D381B077}" destId="{96A54D72-5F11-4678-9769-11847B75005D}" srcOrd="0" destOrd="0" parTransId="{9AA12909-7E04-4045-92FB-8CF08A6A7908}" sibTransId="{74B288D5-8DC3-4AD3-A486-36CE87883ABA}"/>
    <dgm:cxn modelId="{30CE3B0A-43A2-427A-985E-539A283BB72A}" srcId="{E2345EC0-8DB7-4EC5-8334-65EEAEF4BEC4}" destId="{3D69170A-007B-4A1E-B8BD-C717410C34AC}" srcOrd="0" destOrd="0" parTransId="{ED524C69-B13E-41E0-AD15-FFD62F8B7143}" sibTransId="{96148C1B-7E6B-42B9-9DA5-25CD071673F8}"/>
    <dgm:cxn modelId="{A0A09D37-1C75-4088-AD27-FC615D1BB1DC}" type="presOf" srcId="{3B225AAB-7361-4D76-951B-7F5BB9BB4E0C}" destId="{083F03F0-9760-489E-933D-61236141152F}" srcOrd="1" destOrd="0" presId="urn:microsoft.com/office/officeart/2008/layout/HorizontalMultiLevelHierarchy"/>
    <dgm:cxn modelId="{A10AFE8D-E4E9-4537-A336-EB9DEB5A792D}" type="presOf" srcId="{9DC7562F-9064-489B-BC88-8FDE5DA2027C}" destId="{795A14EA-5223-454A-B2C2-C2B4D83939F3}" srcOrd="0" destOrd="0" presId="urn:microsoft.com/office/officeart/2008/layout/HorizontalMultiLevelHierarchy"/>
    <dgm:cxn modelId="{72FB7E99-7446-48CB-A7C0-DFC299D8A363}" type="presOf" srcId="{3B225AAB-7361-4D76-951B-7F5BB9BB4E0C}" destId="{5FC3536A-0877-4431-A4D6-D4CE598C12C5}" srcOrd="0" destOrd="0" presId="urn:microsoft.com/office/officeart/2008/layout/HorizontalMultiLevelHierarchy"/>
    <dgm:cxn modelId="{AF532AD5-8A55-454F-89C6-CC214D33508E}" type="presOf" srcId="{ED524C69-B13E-41E0-AD15-FFD62F8B7143}" destId="{7348D36F-70CB-4C77-8A21-144E92915892}" srcOrd="1" destOrd="0" presId="urn:microsoft.com/office/officeart/2008/layout/HorizontalMultiLevelHierarchy"/>
    <dgm:cxn modelId="{00079896-5D53-4ABE-BE47-7995D37E65D3}" type="presOf" srcId="{9F5B49A4-2B4A-4CD7-8D83-3992C5F4AB28}" destId="{E34F380A-54A1-4405-8BA8-F37FDD0DC63D}" srcOrd="1" destOrd="0" presId="urn:microsoft.com/office/officeart/2008/layout/HorizontalMultiLevelHierarchy"/>
    <dgm:cxn modelId="{51ECAEAE-9BCF-472E-97D3-EAC620E471B9}" type="presOf" srcId="{50CF4414-6D25-4FFB-841F-E105FD88EC77}" destId="{BB18E959-0953-49EC-BD86-5A26F1F4BC86}" srcOrd="0" destOrd="0" presId="urn:microsoft.com/office/officeart/2008/layout/HorizontalMultiLevelHierarchy"/>
    <dgm:cxn modelId="{A151B5C7-0B49-4A02-BE54-60EF98D5F5CE}" type="presOf" srcId="{AEA52736-907C-4043-B3E6-B2ECFC9C2BCF}" destId="{12E7F4E3-ABEF-4C0A-A1BA-AFB93CDC4054}" srcOrd="0" destOrd="0" presId="urn:microsoft.com/office/officeart/2008/layout/HorizontalMultiLevelHierarchy"/>
    <dgm:cxn modelId="{CC07BBB0-51B4-441D-8F59-2F9C5554867B}" type="presOf" srcId="{A522F6D2-F969-4B72-BA82-F0FC325F9319}" destId="{8F8FACF8-A9AA-4C91-9C88-4F79A149F05F}" srcOrd="0" destOrd="0" presId="urn:microsoft.com/office/officeart/2008/layout/HorizontalMultiLevelHierarchy"/>
    <dgm:cxn modelId="{ABBB27AE-FA66-40BE-A611-C41AF6AFA33A}" srcId="{8614FECD-C1BE-4159-9527-13C6FD9606C4}" destId="{C9D6AD87-AC91-4119-A7F9-B0DC8DA8675D}" srcOrd="3" destOrd="0" parTransId="{86DB2E8C-1C15-4F9D-B357-59E241D700CB}" sibTransId="{CC2B8AAF-E4DC-4D8C-9A2F-5F2564265A7F}"/>
    <dgm:cxn modelId="{CD8ED4CF-A999-4493-8CE4-045AB8B4C3B6}" srcId="{EBE6BC1A-E787-404F-B646-BCA3ECB2658F}" destId="{8614FECD-C1BE-4159-9527-13C6FD9606C4}" srcOrd="6" destOrd="0" parTransId="{10A72906-9678-4D3A-9A05-CA64FCECD3CC}" sibTransId="{0CB25EC9-F384-423A-8E03-1177437715BE}"/>
    <dgm:cxn modelId="{13E55B8F-CD7F-4F00-8622-EE85C4895895}" type="presOf" srcId="{25F0B420-F8EF-4344-BF4F-2C4748192B51}" destId="{045DBC64-FCD7-4288-A9B9-EF9412BCFF98}" srcOrd="0" destOrd="0" presId="urn:microsoft.com/office/officeart/2008/layout/HorizontalMultiLevelHierarchy"/>
    <dgm:cxn modelId="{A726C5CE-FD0E-4ADD-A2AE-C2DBD17EBEA2}" srcId="{EBE6BC1A-E787-404F-B646-BCA3ECB2658F}" destId="{2508CA3E-11E4-448A-B68A-00A2F74ED230}" srcOrd="2" destOrd="0" parTransId="{CC4D6D01-CD61-4258-93DB-205962848ED1}" sibTransId="{783E6ABD-85CC-4E55-A30A-97EA95C81C25}"/>
    <dgm:cxn modelId="{B7267928-A6C5-4031-9311-D53D81382599}" type="presOf" srcId="{EC895BCC-13E1-436A-88D8-31C9DFB73A4C}" destId="{7DD097E5-402C-4CDC-94C7-3D273E0ABCA2}" srcOrd="0" destOrd="0" presId="urn:microsoft.com/office/officeart/2008/layout/HorizontalMultiLevelHierarchy"/>
    <dgm:cxn modelId="{D42647AB-8AF7-4A65-81D5-CBB2392043B0}" type="presOf" srcId="{A2100955-CB8F-4DF2-9951-603478E74D0E}" destId="{4EB25174-9CDD-4A0C-B59D-74CB8E497C85}" srcOrd="0" destOrd="0" presId="urn:microsoft.com/office/officeart/2008/layout/HorizontalMultiLevelHierarchy"/>
    <dgm:cxn modelId="{88D2588C-1CBE-46C9-BEC5-2C0BDC9BC812}" srcId="{BC6601C2-3332-4BDC-A3A1-D107BE5692E6}" destId="{6794AD9B-968B-4F76-90AB-AA48EA6C10F8}" srcOrd="0" destOrd="0" parTransId="{406DAF24-5EC0-463C-B3EF-87362F05423C}" sibTransId="{0E4BCAF4-076E-4546-9077-A083677CCF3D}"/>
    <dgm:cxn modelId="{69BE631C-7800-4D34-98C7-B3D77D95F946}" type="presOf" srcId="{497B4AC8-6924-43A6-83C5-85323C170E91}" destId="{DE084069-FAFF-472F-A381-560E7CFA7E90}" srcOrd="1" destOrd="0" presId="urn:microsoft.com/office/officeart/2008/layout/HorizontalMultiLevelHierarchy"/>
    <dgm:cxn modelId="{BA1828F8-6FA9-47E0-8638-C808423444C9}" type="presOf" srcId="{19C79A18-D279-4D83-932D-55F0F0AE6B69}" destId="{A49D42EA-D3C4-429E-BE9B-3BE8057C8113}" srcOrd="1" destOrd="0" presId="urn:microsoft.com/office/officeart/2008/layout/HorizontalMultiLevelHierarchy"/>
    <dgm:cxn modelId="{E2510EE0-79F8-49E8-A2FA-A3B26502682E}" type="presOf" srcId="{4A4A63ED-9FD7-4EF5-9007-EA0A2185127F}" destId="{852C18AB-1EA4-4A90-9D75-6733E0E79979}" srcOrd="0" destOrd="0" presId="urn:microsoft.com/office/officeart/2008/layout/HorizontalMultiLevelHierarchy"/>
    <dgm:cxn modelId="{82862889-87A3-463D-8E37-607DF3558418}" type="presOf" srcId="{1F33B095-1CDA-4686-ACAE-CF67EFB15CB1}" destId="{F1AAC92A-6842-4625-ACAD-B8685385DCB5}" srcOrd="0" destOrd="0" presId="urn:microsoft.com/office/officeart/2008/layout/HorizontalMultiLevelHierarchy"/>
    <dgm:cxn modelId="{40A06F93-A624-403F-AB10-00DEE316B68A}" srcId="{C399B7B1-F26C-4ECD-9318-04CABD394D1D}" destId="{949D93F6-FABC-4ACF-AF7A-B9BD2EC3F0EE}" srcOrd="0" destOrd="0" parTransId="{73248284-DD39-468C-A5A6-156532FD33D8}" sibTransId="{40EE3E7A-3710-4AFF-8770-0AB90F1399CC}"/>
    <dgm:cxn modelId="{639AF567-C22C-411E-ACBD-EF68C310FEF1}" type="presOf" srcId="{14ABE459-90F6-4054-A0CE-4D91A1EB91F6}" destId="{F7A2497F-F133-46E6-8D7D-E881CBCAC54B}" srcOrd="0" destOrd="0" presId="urn:microsoft.com/office/officeart/2008/layout/HorizontalMultiLevelHierarchy"/>
    <dgm:cxn modelId="{81B7F729-4094-41B2-B799-E935368A3043}" srcId="{C9D6AD87-AC91-4119-A7F9-B0DC8DA8675D}" destId="{AF528856-A094-479A-B206-B29AA32C1475}" srcOrd="0" destOrd="0" parTransId="{2B074324-91D3-41E2-8580-EB3C711DB5AA}" sibTransId="{26F93E43-3052-4AA7-8335-31DD5249536B}"/>
    <dgm:cxn modelId="{7217BCA2-335C-4C1A-9577-0E39C55513D6}" srcId="{6736668D-5037-4E1C-A504-9F08E6E4C7E7}" destId="{D629E1FF-1FF5-40F8-B47A-6E94A50043BC}" srcOrd="0" destOrd="0" parTransId="{9B5C8BCD-7A0F-4746-A555-7EB0062706F2}" sibTransId="{0F5A3482-655F-4069-B60A-58D9D48EF4FB}"/>
    <dgm:cxn modelId="{6A87EF86-1A2D-4416-8D3C-FA7B02089AF6}" srcId="{EBE6BC1A-E787-404F-B646-BCA3ECB2658F}" destId="{3BAEA073-B7F5-43FF-9DBD-2A0565D0654B}" srcOrd="5" destOrd="0" parTransId="{3B225AAB-7361-4D76-951B-7F5BB9BB4E0C}" sibTransId="{7B6C1A00-05F9-4861-BC4F-E797F51F8F78}"/>
    <dgm:cxn modelId="{11472D8A-2765-441A-99EA-4712BB7B3913}" srcId="{6794AD9B-968B-4F76-90AB-AA48EA6C10F8}" destId="{917D2C37-C7D3-4A0F-B573-5051AB6F4787}" srcOrd="1" destOrd="0" parTransId="{A522F6D2-F969-4B72-BA82-F0FC325F9319}" sibTransId="{452F6DCA-550A-49F4-874C-2ECA142C3DD6}"/>
    <dgm:cxn modelId="{196AF6C7-E7F3-45DE-BA93-ABD6FAB24E47}" type="presOf" srcId="{DBB27F0E-8884-4121-8DF9-AD4D8A1456B5}" destId="{ED057339-FCCD-4A9A-86B1-94962F62A211}" srcOrd="0" destOrd="0" presId="urn:microsoft.com/office/officeart/2008/layout/HorizontalMultiLevelHierarchy"/>
    <dgm:cxn modelId="{ECE64B73-E688-442A-A92B-9FA3D583637B}" srcId="{7FD1C453-8561-427B-962C-FD9A34388FDB}" destId="{C399B7B1-F26C-4ECD-9318-04CABD394D1D}" srcOrd="0" destOrd="0" parTransId="{0F666FA9-D57C-440D-B137-4A442521DF39}" sibTransId="{EEF8372B-F9FF-463E-B488-AE734832B73B}"/>
    <dgm:cxn modelId="{9C2129F2-4ABC-4814-82B6-855D478CACE2}" type="presOf" srcId="{2B074324-91D3-41E2-8580-EB3C711DB5AA}" destId="{CE5A1E6E-A0D2-437B-AB2A-0E385E9A971B}" srcOrd="1" destOrd="0" presId="urn:microsoft.com/office/officeart/2008/layout/HorizontalMultiLevelHierarchy"/>
    <dgm:cxn modelId="{2F694AC5-4836-4619-8B24-2CAC146D2C50}" type="presOf" srcId="{DFB83A55-E692-474A-98CD-3004122327D1}" destId="{2C02B047-02AE-4D93-8F44-82BC0E7B25DF}" srcOrd="0" destOrd="0" presId="urn:microsoft.com/office/officeart/2008/layout/HorizontalMultiLevelHierarchy"/>
    <dgm:cxn modelId="{DD4BDDFF-0308-4F31-9B12-C0FC27D4BBAE}" srcId="{AF528856-A094-479A-B206-B29AA32C1475}" destId="{6854C3A8-AC4C-4594-9C7E-180F6BF7589D}" srcOrd="0" destOrd="0" parTransId="{D181900D-3F3A-43D2-9B83-1BE2BBBD1B70}" sibTransId="{289FFD86-59A1-46B1-A76D-1DA8BF551AE2}"/>
    <dgm:cxn modelId="{A5B8BC57-F9ED-4AF8-9FCC-E912647022C0}" type="presOf" srcId="{73248284-DD39-468C-A5A6-156532FD33D8}" destId="{64CF5994-E192-4011-AFE5-ABC95E018B70}" srcOrd="0" destOrd="0" presId="urn:microsoft.com/office/officeart/2008/layout/HorizontalMultiLevelHierarchy"/>
    <dgm:cxn modelId="{ADDEA2DB-2EC0-43C2-BD15-22C0BD310D78}" type="presOf" srcId="{0CB4768B-BD29-449F-8661-20EA87A8FEFD}" destId="{D767B6F0-81AB-4C2A-B065-74BD5311B57C}" srcOrd="0" destOrd="0" presId="urn:microsoft.com/office/officeart/2008/layout/HorizontalMultiLevelHierarchy"/>
    <dgm:cxn modelId="{00D7C09A-3AF4-4B69-B23C-84C10391FC00}" type="presOf" srcId="{3D69170A-007B-4A1E-B8BD-C717410C34AC}" destId="{10E9EE9B-41ED-461A-983A-3C1B88640A0D}" srcOrd="0" destOrd="0" presId="urn:microsoft.com/office/officeart/2008/layout/HorizontalMultiLevelHierarchy"/>
    <dgm:cxn modelId="{9C4727A0-18EE-4AD1-8615-4AC48C4D934E}" srcId="{6794AD9B-968B-4F76-90AB-AA48EA6C10F8}" destId="{EBE6BC1A-E787-404F-B646-BCA3ECB2658F}" srcOrd="0" destOrd="0" parTransId="{C17AFB4B-04F5-4944-901A-BF44083FD78B}" sibTransId="{7FFE2D2D-35AD-422A-B129-ED0118B3DC2B}"/>
    <dgm:cxn modelId="{1236EF66-764D-4520-A3A4-09B9516275F6}" type="presOf" srcId="{C491DACE-18B3-4FC9-8355-93C310CB5381}" destId="{A48022A2-DBEC-4CBA-AE14-B7D65A116254}" srcOrd="0" destOrd="0" presId="urn:microsoft.com/office/officeart/2008/layout/HorizontalMultiLevelHierarchy"/>
    <dgm:cxn modelId="{4F524D63-5D02-4C37-8457-5F24C9B71E94}" type="presOf" srcId="{9B5C8BCD-7A0F-4746-A555-7EB0062706F2}" destId="{D5F734E8-9466-4D59-B583-7EF4026EC45F}" srcOrd="1" destOrd="0" presId="urn:microsoft.com/office/officeart/2008/layout/HorizontalMultiLevelHierarchy"/>
    <dgm:cxn modelId="{1F471700-AED4-4544-8402-16D2DB01F357}" type="presOf" srcId="{E2345EC0-8DB7-4EC5-8334-65EEAEF4BEC4}" destId="{44C8D9DF-80C0-40D0-AFB5-8A79D4832C57}" srcOrd="0" destOrd="0" presId="urn:microsoft.com/office/officeart/2008/layout/HorizontalMultiLevelHierarchy"/>
    <dgm:cxn modelId="{7EB2DAC8-0F16-4446-86E5-7F1626B08A9D}" srcId="{D10F1161-2DDB-4A9F-BC78-B918E6B1A056}" destId="{8F9E6390-08D5-4D37-97C5-848133326ABD}" srcOrd="0" destOrd="0" parTransId="{E892FC32-A80A-484D-8EA8-493C2F95B48A}" sibTransId="{213057C3-587A-43B6-9219-F28479E6234B}"/>
    <dgm:cxn modelId="{AB6D2579-1816-4425-877E-A2633207BA1E}" type="presOf" srcId="{D181900D-3F3A-43D2-9B83-1BE2BBBD1B70}" destId="{9856F9A2-9F11-44FB-811B-59153A25D1D9}" srcOrd="0" destOrd="0" presId="urn:microsoft.com/office/officeart/2008/layout/HorizontalMultiLevelHierarchy"/>
    <dgm:cxn modelId="{68AC572A-C6A1-4FF9-BC2D-3B767E050A2B}" type="presOf" srcId="{49BFE053-F21A-4ADB-9C8D-8468C62980FA}" destId="{EF130EBD-2B66-4E37-9AA5-F9291CBC2DA0}" srcOrd="1" destOrd="0" presId="urn:microsoft.com/office/officeart/2008/layout/HorizontalMultiLevelHierarchy"/>
    <dgm:cxn modelId="{EEC8350D-9D5A-4C5F-8D97-3DFCB986386D}" type="presOf" srcId="{D181900D-3F3A-43D2-9B83-1BE2BBBD1B70}" destId="{954A1D9F-FE16-4315-A70A-5C2010EDB712}" srcOrd="1" destOrd="0" presId="urn:microsoft.com/office/officeart/2008/layout/HorizontalMultiLevelHierarchy"/>
    <dgm:cxn modelId="{096ED4EC-5719-4296-87D8-123BEE0BD52B}" type="presOf" srcId="{406DAF24-5EC0-463C-B3EF-87362F05423C}" destId="{3DC6FCED-5153-4C56-914C-ADFB55B67D53}" srcOrd="0" destOrd="0" presId="urn:microsoft.com/office/officeart/2008/layout/HorizontalMultiLevelHierarchy"/>
    <dgm:cxn modelId="{D30E880E-0DE6-457B-844C-A33EDF08CB95}" srcId="{D629E1FF-1FF5-40F8-B47A-6E94A50043BC}" destId="{2500851D-62CD-45A0-92D5-3E61EF8ED6B9}" srcOrd="0" destOrd="0" parTransId="{4A4A63ED-9FD7-4EF5-9007-EA0A2185127F}" sibTransId="{7C46C009-5CF7-4353-99F7-F651C435A3F5}"/>
    <dgm:cxn modelId="{E68D7481-91B5-4170-838F-AB67EC6524D3}" type="presOf" srcId="{8831FA85-2F51-41E0-8416-E26CCB5C56F8}" destId="{FC1F489A-6D96-4C3E-8848-50DA758F62C0}" srcOrd="1" destOrd="0" presId="urn:microsoft.com/office/officeart/2008/layout/HorizontalMultiLevelHierarchy"/>
    <dgm:cxn modelId="{EFBF91A4-A499-477F-A7C4-2EBC79805863}" srcId="{8614FECD-C1BE-4159-9527-13C6FD9606C4}" destId="{D8132B84-549D-4222-893F-B156D381B077}" srcOrd="2" destOrd="0" parTransId="{953E86FB-83DE-485E-8154-76E64F604AB8}" sibTransId="{49FECB4B-58B4-4BD7-B62D-E374DC839690}"/>
    <dgm:cxn modelId="{0093D358-E20D-428E-8422-71A3405C3487}" type="presOf" srcId="{8831FA85-2F51-41E0-8416-E26CCB5C56F8}" destId="{2E86731B-8BD2-460B-BCB2-7703A19F8195}" srcOrd="0" destOrd="0" presId="urn:microsoft.com/office/officeart/2008/layout/HorizontalMultiLevelHierarchy"/>
    <dgm:cxn modelId="{059D01EC-EFA6-4D2C-AB08-148DEA8EDFE8}" type="presOf" srcId="{CC4D6D01-CD61-4258-93DB-205962848ED1}" destId="{4AA3CB89-728D-41B6-AF75-E5ABB6436335}" srcOrd="0" destOrd="0" presId="urn:microsoft.com/office/officeart/2008/layout/HorizontalMultiLevelHierarchy"/>
    <dgm:cxn modelId="{5998339A-72B5-4417-A92D-8B03701498B1}" type="presOf" srcId="{15CA496F-3A91-4770-BA87-B1EABA30B078}" destId="{5DF1BDFA-83C0-48B3-9728-D0B9B4597FA8}" srcOrd="0" destOrd="0" presId="urn:microsoft.com/office/officeart/2008/layout/HorizontalMultiLevelHierarchy"/>
    <dgm:cxn modelId="{ECCD5224-15AA-46BD-B057-4C782150C0AB}" type="presOf" srcId="{9F4CC309-1E67-459B-A5A5-7A2289E6F877}" destId="{2AEA7625-7C74-4B23-82E5-3F709A5E2A38}" srcOrd="1" destOrd="0" presId="urn:microsoft.com/office/officeart/2008/layout/HorizontalMultiLevelHierarchy"/>
    <dgm:cxn modelId="{7375D36B-AFF2-4DDB-897D-7D54FBCBE293}" type="presOf" srcId="{497B4AC8-6924-43A6-83C5-85323C170E91}" destId="{B82CBD92-A32A-4912-A91A-D11DAE29ADF7}" srcOrd="0" destOrd="0" presId="urn:microsoft.com/office/officeart/2008/layout/HorizontalMultiLevelHierarchy"/>
    <dgm:cxn modelId="{2B0AFD46-F4FA-43B2-A9F4-9B43A4E2E781}" type="presOf" srcId="{3BAEA073-B7F5-43FF-9DBD-2A0565D0654B}" destId="{9017543D-9CC6-453B-B81A-8EF9A1D075ED}" srcOrd="0" destOrd="0" presId="urn:microsoft.com/office/officeart/2008/layout/HorizontalMultiLevelHierarchy"/>
    <dgm:cxn modelId="{764A9B53-E193-4497-971A-013B2601A2E6}" type="presOf" srcId="{4300B931-539F-4902-9DBB-6FEF639182BC}" destId="{E6E30297-C11A-40BF-89B2-182CE7E4405C}" srcOrd="0" destOrd="0" presId="urn:microsoft.com/office/officeart/2008/layout/HorizontalMultiLevelHierarchy"/>
    <dgm:cxn modelId="{3A375EB2-825D-46D4-BEFA-49C92DBBFBD6}" type="presOf" srcId="{49BFE053-F21A-4ADB-9C8D-8468C62980FA}" destId="{67C9AA31-E976-4514-B06C-6ECBF2CC45A2}" srcOrd="0" destOrd="0" presId="urn:microsoft.com/office/officeart/2008/layout/HorizontalMultiLevelHierarchy"/>
    <dgm:cxn modelId="{32A0F992-2E5B-49DD-9784-3B0988DA76C4}" type="presOf" srcId="{E72F48EA-62B4-490B-A3D6-63D81A29879C}" destId="{6770BEE9-0917-402E-A77D-500E487FAE7E}" srcOrd="0" destOrd="0" presId="urn:microsoft.com/office/officeart/2008/layout/HorizontalMultiLevelHierarchy"/>
    <dgm:cxn modelId="{03055B07-240F-469B-948E-52828FC36AC1}" type="presOf" srcId="{8614FECD-C1BE-4159-9527-13C6FD9606C4}" destId="{F3AACE14-720F-4C0A-AF46-B0A02C1D35A5}" srcOrd="0" destOrd="0" presId="urn:microsoft.com/office/officeart/2008/layout/HorizontalMultiLevelHierarchy"/>
    <dgm:cxn modelId="{8F4C70D7-6E06-46C1-9808-40D3F7F61F28}" srcId="{9D934734-1A0B-4476-AA12-19E2C158DCAC}" destId="{50CF4414-6D25-4FFB-841F-E105FD88EC77}" srcOrd="0" destOrd="0" parTransId="{4300B931-539F-4902-9DBB-6FEF639182BC}" sibTransId="{6D16F961-EA01-4CF8-85EB-6FB281A0CB6E}"/>
    <dgm:cxn modelId="{BA07BFE2-68CB-421B-8A24-0AB15FE0C593}" type="presOf" srcId="{BBD18081-1F8C-45DA-8B23-EADE04356F1D}" destId="{505BE937-D674-47D7-82B3-0E16BC1D44AD}" srcOrd="1" destOrd="0" presId="urn:microsoft.com/office/officeart/2008/layout/HorizontalMultiLevelHierarchy"/>
    <dgm:cxn modelId="{DE548DB6-FA05-4B1C-ADA4-2375510B7024}" type="presOf" srcId="{6736668D-5037-4E1C-A504-9F08E6E4C7E7}" destId="{9FC9851D-16DC-4AB8-8A4F-61367BE475F4}" srcOrd="0" destOrd="0" presId="urn:microsoft.com/office/officeart/2008/layout/HorizontalMultiLevelHierarchy"/>
    <dgm:cxn modelId="{CC30E236-8205-4D33-88EF-2861A772F917}" type="presOf" srcId="{9AA12909-7E04-4045-92FB-8CF08A6A7908}" destId="{7396EFEF-1E98-415B-8576-B1EFA10F14F1}" srcOrd="0" destOrd="0" presId="urn:microsoft.com/office/officeart/2008/layout/HorizontalMultiLevelHierarchy"/>
    <dgm:cxn modelId="{C6BEB583-9784-4653-82D7-E3210DF32987}" type="presOf" srcId="{0F666FA9-D57C-440D-B137-4A442521DF39}" destId="{8A5A1C5A-6864-4EA1-8F81-435696DCF0DF}" srcOrd="1" destOrd="0" presId="urn:microsoft.com/office/officeart/2008/layout/HorizontalMultiLevelHierarchy"/>
    <dgm:cxn modelId="{1A7B6BF0-F7DA-4E65-B6D0-82806C847AC7}" type="presParOf" srcId="{4ACF6C40-AF31-40A3-852C-537D413AE24D}" destId="{880ADC69-FC11-437E-9D2A-A4DD3A7A8EDE}" srcOrd="0" destOrd="0" presId="urn:microsoft.com/office/officeart/2008/layout/HorizontalMultiLevelHierarchy"/>
    <dgm:cxn modelId="{35737244-BEA2-4503-BA2E-E35CE30359D9}" type="presParOf" srcId="{880ADC69-FC11-437E-9D2A-A4DD3A7A8EDE}" destId="{3962CD33-0980-4A2F-806A-9AD7F9310C89}" srcOrd="0" destOrd="0" presId="urn:microsoft.com/office/officeart/2008/layout/HorizontalMultiLevelHierarchy"/>
    <dgm:cxn modelId="{45A78F39-06C8-43F3-B674-4F793944295D}" type="presParOf" srcId="{880ADC69-FC11-437E-9D2A-A4DD3A7A8EDE}" destId="{B14158AA-53CD-43D3-B4FD-CA6B73767682}" srcOrd="1" destOrd="0" presId="urn:microsoft.com/office/officeart/2008/layout/HorizontalMultiLevelHierarchy"/>
    <dgm:cxn modelId="{8032115C-12C3-4D9D-95E6-9B5EEF6DF55E}" type="presParOf" srcId="{B14158AA-53CD-43D3-B4FD-CA6B73767682}" destId="{3DC6FCED-5153-4C56-914C-ADFB55B67D53}" srcOrd="0" destOrd="0" presId="urn:microsoft.com/office/officeart/2008/layout/HorizontalMultiLevelHierarchy"/>
    <dgm:cxn modelId="{25614DA3-B581-4B91-8F1D-B4E61F37351A}" type="presParOf" srcId="{3DC6FCED-5153-4C56-914C-ADFB55B67D53}" destId="{C79085DA-CBBA-46CE-94B9-0B4EDAC2614A}" srcOrd="0" destOrd="0" presId="urn:microsoft.com/office/officeart/2008/layout/HorizontalMultiLevelHierarchy"/>
    <dgm:cxn modelId="{A45870F9-6090-444A-90E2-DFEF6DB05DA6}" type="presParOf" srcId="{B14158AA-53CD-43D3-B4FD-CA6B73767682}" destId="{37C4BB8D-399D-4335-A92A-D64874339D0D}" srcOrd="1" destOrd="0" presId="urn:microsoft.com/office/officeart/2008/layout/HorizontalMultiLevelHierarchy"/>
    <dgm:cxn modelId="{654D5DE2-D313-4CF5-8C56-F4B8E24EA65F}" type="presParOf" srcId="{37C4BB8D-399D-4335-A92A-D64874339D0D}" destId="{646FBAD4-CB0C-4334-BFB5-7FB8F7CE4481}" srcOrd="0" destOrd="0" presId="urn:microsoft.com/office/officeart/2008/layout/HorizontalMultiLevelHierarchy"/>
    <dgm:cxn modelId="{8C1F8810-10D6-4646-ADB0-1BEC9F31DF59}" type="presParOf" srcId="{37C4BB8D-399D-4335-A92A-D64874339D0D}" destId="{9C597A6C-FABC-4842-A343-8D5F5026BE27}" srcOrd="1" destOrd="0" presId="urn:microsoft.com/office/officeart/2008/layout/HorizontalMultiLevelHierarchy"/>
    <dgm:cxn modelId="{DABD2492-BCB5-4F04-B617-109D84701E3F}" type="presParOf" srcId="{9C597A6C-FABC-4842-A343-8D5F5026BE27}" destId="{E0C70900-5818-4A4A-A5FE-986C4A71874F}" srcOrd="0" destOrd="0" presId="urn:microsoft.com/office/officeart/2008/layout/HorizontalMultiLevelHierarchy"/>
    <dgm:cxn modelId="{2AFE485E-DFA9-4B86-B0BC-7C8D145C270F}" type="presParOf" srcId="{E0C70900-5818-4A4A-A5FE-986C4A71874F}" destId="{3EFD8AF8-AD23-4463-BFA3-B05D51822234}" srcOrd="0" destOrd="0" presId="urn:microsoft.com/office/officeart/2008/layout/HorizontalMultiLevelHierarchy"/>
    <dgm:cxn modelId="{76C9326C-957C-4F64-8D7F-852B8CEE9622}" type="presParOf" srcId="{9C597A6C-FABC-4842-A343-8D5F5026BE27}" destId="{2189D0D1-DFF1-4A13-A8FF-3F18E2339C4B}" srcOrd="1" destOrd="0" presId="urn:microsoft.com/office/officeart/2008/layout/HorizontalMultiLevelHierarchy"/>
    <dgm:cxn modelId="{8EBD494F-6D3F-41A7-96FA-E1CBD5BD6B57}" type="presParOf" srcId="{2189D0D1-DFF1-4A13-A8FF-3F18E2339C4B}" destId="{8C2BE6FE-D3CE-4375-B32D-59A703D93582}" srcOrd="0" destOrd="0" presId="urn:microsoft.com/office/officeart/2008/layout/HorizontalMultiLevelHierarchy"/>
    <dgm:cxn modelId="{42AB0270-A557-49D8-AD5D-064A857CCFFF}" type="presParOf" srcId="{2189D0D1-DFF1-4A13-A8FF-3F18E2339C4B}" destId="{2B4A4E6F-02CE-4D54-BA7C-E6A95EDA09B3}" srcOrd="1" destOrd="0" presId="urn:microsoft.com/office/officeart/2008/layout/HorizontalMultiLevelHierarchy"/>
    <dgm:cxn modelId="{51D5589D-27D9-4C16-9280-FF400DD1157C}" type="presParOf" srcId="{2B4A4E6F-02CE-4D54-BA7C-E6A95EDA09B3}" destId="{F7A2497F-F133-46E6-8D7D-E881CBCAC54B}" srcOrd="0" destOrd="0" presId="urn:microsoft.com/office/officeart/2008/layout/HorizontalMultiLevelHierarchy"/>
    <dgm:cxn modelId="{510D792F-9587-47DA-BACE-C5EC06C80FC4}" type="presParOf" srcId="{F7A2497F-F133-46E6-8D7D-E881CBCAC54B}" destId="{79B9D580-34D6-445E-9B59-60E148B7E10A}" srcOrd="0" destOrd="0" presId="urn:microsoft.com/office/officeart/2008/layout/HorizontalMultiLevelHierarchy"/>
    <dgm:cxn modelId="{6695B086-2769-4DC6-98FC-505FA07DBE01}" type="presParOf" srcId="{2B4A4E6F-02CE-4D54-BA7C-E6A95EDA09B3}" destId="{9A713F67-D859-49D3-B113-C0383491845B}" srcOrd="1" destOrd="0" presId="urn:microsoft.com/office/officeart/2008/layout/HorizontalMultiLevelHierarchy"/>
    <dgm:cxn modelId="{F73CA523-055E-4434-B01A-195D16E7DFBC}" type="presParOf" srcId="{9A713F67-D859-49D3-B113-C0383491845B}" destId="{9FF75C51-2AC0-4D07-87B8-3873461C5C5B}" srcOrd="0" destOrd="0" presId="urn:microsoft.com/office/officeart/2008/layout/HorizontalMultiLevelHierarchy"/>
    <dgm:cxn modelId="{CFA27D23-46F0-43DA-A4E7-C2208D243952}" type="presParOf" srcId="{9A713F67-D859-49D3-B113-C0383491845B}" destId="{56E365F4-9DE4-4C33-B74C-4FBE3DAC3F18}" srcOrd="1" destOrd="0" presId="urn:microsoft.com/office/officeart/2008/layout/HorizontalMultiLevelHierarchy"/>
    <dgm:cxn modelId="{887C4DE7-134F-4348-983E-B19F57FD49E3}" type="presParOf" srcId="{56E365F4-9DE4-4C33-B74C-4FBE3DAC3F18}" destId="{B82CBD92-A32A-4912-A91A-D11DAE29ADF7}" srcOrd="0" destOrd="0" presId="urn:microsoft.com/office/officeart/2008/layout/HorizontalMultiLevelHierarchy"/>
    <dgm:cxn modelId="{D20A5FCD-7476-4CB2-8AC1-639E8D115A12}" type="presParOf" srcId="{B82CBD92-A32A-4912-A91A-D11DAE29ADF7}" destId="{DE084069-FAFF-472F-A381-560E7CFA7E90}" srcOrd="0" destOrd="0" presId="urn:microsoft.com/office/officeart/2008/layout/HorizontalMultiLevelHierarchy"/>
    <dgm:cxn modelId="{20FC8D88-C53D-4976-987B-2C73B48046B4}" type="presParOf" srcId="{56E365F4-9DE4-4C33-B74C-4FBE3DAC3F18}" destId="{5D35D4CF-3346-48A0-BAF5-89245656976F}" srcOrd="1" destOrd="0" presId="urn:microsoft.com/office/officeart/2008/layout/HorizontalMultiLevelHierarchy"/>
    <dgm:cxn modelId="{C6EB4E4A-50FF-40FA-BFB9-C63B72D3F060}" type="presParOf" srcId="{5D35D4CF-3346-48A0-BAF5-89245656976F}" destId="{95772B85-6A29-4CA6-AAD5-E78B169F4DB2}" srcOrd="0" destOrd="0" presId="urn:microsoft.com/office/officeart/2008/layout/HorizontalMultiLevelHierarchy"/>
    <dgm:cxn modelId="{140A5AFB-5EA6-4DA5-8A7B-FF520572F689}" type="presParOf" srcId="{5D35D4CF-3346-48A0-BAF5-89245656976F}" destId="{57588043-7847-4F0C-9A5E-B9857829002A}" srcOrd="1" destOrd="0" presId="urn:microsoft.com/office/officeart/2008/layout/HorizontalMultiLevelHierarchy"/>
    <dgm:cxn modelId="{83491BC5-848D-4906-A8B6-BB1689123390}" type="presParOf" srcId="{2B4A4E6F-02CE-4D54-BA7C-E6A95EDA09B3}" destId="{2C02B047-02AE-4D93-8F44-82BC0E7B25DF}" srcOrd="2" destOrd="0" presId="urn:microsoft.com/office/officeart/2008/layout/HorizontalMultiLevelHierarchy"/>
    <dgm:cxn modelId="{91A35712-8CD2-4242-A8D8-463A8BD1E076}" type="presParOf" srcId="{2C02B047-02AE-4D93-8F44-82BC0E7B25DF}" destId="{9F9755F7-6828-4C98-8942-A36132060CA7}" srcOrd="0" destOrd="0" presId="urn:microsoft.com/office/officeart/2008/layout/HorizontalMultiLevelHierarchy"/>
    <dgm:cxn modelId="{E0D8707E-7D35-44F4-B270-140B7D772D58}" type="presParOf" srcId="{2B4A4E6F-02CE-4D54-BA7C-E6A95EDA09B3}" destId="{F62E967A-C40D-4EA2-A788-73FBD0CD7D2B}" srcOrd="3" destOrd="0" presId="urn:microsoft.com/office/officeart/2008/layout/HorizontalMultiLevelHierarchy"/>
    <dgm:cxn modelId="{2C023441-1911-4C93-A6F4-2310503FA0A8}" type="presParOf" srcId="{F62E967A-C40D-4EA2-A788-73FBD0CD7D2B}" destId="{9FC9851D-16DC-4AB8-8A4F-61367BE475F4}" srcOrd="0" destOrd="0" presId="urn:microsoft.com/office/officeart/2008/layout/HorizontalMultiLevelHierarchy"/>
    <dgm:cxn modelId="{ED9A998F-6F44-41D9-8089-70A559ED98F6}" type="presParOf" srcId="{F62E967A-C40D-4EA2-A788-73FBD0CD7D2B}" destId="{CFDE6D0C-157F-4E03-92C5-7C6AD280E8F9}" srcOrd="1" destOrd="0" presId="urn:microsoft.com/office/officeart/2008/layout/HorizontalMultiLevelHierarchy"/>
    <dgm:cxn modelId="{BA149357-C5D8-4B74-9A33-B6823E71E456}" type="presParOf" srcId="{CFDE6D0C-157F-4E03-92C5-7C6AD280E8F9}" destId="{75F1224D-E015-445A-8611-5894390AD4F4}" srcOrd="0" destOrd="0" presId="urn:microsoft.com/office/officeart/2008/layout/HorizontalMultiLevelHierarchy"/>
    <dgm:cxn modelId="{E6DC04DB-EF6E-4E94-BF26-8D9ECDE6C838}" type="presParOf" srcId="{75F1224D-E015-445A-8611-5894390AD4F4}" destId="{D5F734E8-9466-4D59-B583-7EF4026EC45F}" srcOrd="0" destOrd="0" presId="urn:microsoft.com/office/officeart/2008/layout/HorizontalMultiLevelHierarchy"/>
    <dgm:cxn modelId="{B1D90397-8AE9-4C05-A5BF-D665CF64C4AC}" type="presParOf" srcId="{CFDE6D0C-157F-4E03-92C5-7C6AD280E8F9}" destId="{4DF86FCF-4974-411D-9E40-48C3EF552CBD}" srcOrd="1" destOrd="0" presId="urn:microsoft.com/office/officeart/2008/layout/HorizontalMultiLevelHierarchy"/>
    <dgm:cxn modelId="{E6C009F7-DE03-48CD-9A41-AD22D7216845}" type="presParOf" srcId="{4DF86FCF-4974-411D-9E40-48C3EF552CBD}" destId="{6EE09F4A-1B5E-4508-875C-E2FAC2556312}" srcOrd="0" destOrd="0" presId="urn:microsoft.com/office/officeart/2008/layout/HorizontalMultiLevelHierarchy"/>
    <dgm:cxn modelId="{A223CFAF-54D8-46E1-A803-18460B65E47D}" type="presParOf" srcId="{4DF86FCF-4974-411D-9E40-48C3EF552CBD}" destId="{96141A26-8013-4131-84DB-D6CFC0BA2FA5}" srcOrd="1" destOrd="0" presId="urn:microsoft.com/office/officeart/2008/layout/HorizontalMultiLevelHierarchy"/>
    <dgm:cxn modelId="{446C312D-214F-4FD0-92B6-12C5C3452CF9}" type="presParOf" srcId="{96141A26-8013-4131-84DB-D6CFC0BA2FA5}" destId="{852C18AB-1EA4-4A90-9D75-6733E0E79979}" srcOrd="0" destOrd="0" presId="urn:microsoft.com/office/officeart/2008/layout/HorizontalMultiLevelHierarchy"/>
    <dgm:cxn modelId="{03434E69-3CE4-4C31-91B0-8BE979B2F685}" type="presParOf" srcId="{852C18AB-1EA4-4A90-9D75-6733E0E79979}" destId="{8F57BCBE-9396-4B77-B646-C2F5EACBA65B}" srcOrd="0" destOrd="0" presId="urn:microsoft.com/office/officeart/2008/layout/HorizontalMultiLevelHierarchy"/>
    <dgm:cxn modelId="{0F284D28-13A4-4CCF-A1C9-F2F96F689AB6}" type="presParOf" srcId="{96141A26-8013-4131-84DB-D6CFC0BA2FA5}" destId="{F5BF0D76-0EAD-4335-A2E2-6DD136326CC7}" srcOrd="1" destOrd="0" presId="urn:microsoft.com/office/officeart/2008/layout/HorizontalMultiLevelHierarchy"/>
    <dgm:cxn modelId="{B388251A-8FF3-4B43-A3B7-A43A73328634}" type="presParOf" srcId="{F5BF0D76-0EAD-4335-A2E2-6DD136326CC7}" destId="{1FF79BDA-C7DB-47F0-94B1-3D68181AC012}" srcOrd="0" destOrd="0" presId="urn:microsoft.com/office/officeart/2008/layout/HorizontalMultiLevelHierarchy"/>
    <dgm:cxn modelId="{0400F310-776F-4BA6-930B-B95ED648475D}" type="presParOf" srcId="{F5BF0D76-0EAD-4335-A2E2-6DD136326CC7}" destId="{E709384F-3E0F-47A5-9D32-3B6030D7F2F0}" srcOrd="1" destOrd="0" presId="urn:microsoft.com/office/officeart/2008/layout/HorizontalMultiLevelHierarchy"/>
    <dgm:cxn modelId="{7C79AF6B-8C7D-47C4-AF47-600BB065D475}" type="presParOf" srcId="{2B4A4E6F-02CE-4D54-BA7C-E6A95EDA09B3}" destId="{4AA3CB89-728D-41B6-AF75-E5ABB6436335}" srcOrd="4" destOrd="0" presId="urn:microsoft.com/office/officeart/2008/layout/HorizontalMultiLevelHierarchy"/>
    <dgm:cxn modelId="{A24C34A2-A8B2-4970-B18F-BF16E4242A12}" type="presParOf" srcId="{4AA3CB89-728D-41B6-AF75-E5ABB6436335}" destId="{D897B34A-F09A-4D22-A07D-623A8BC6E62A}" srcOrd="0" destOrd="0" presId="urn:microsoft.com/office/officeart/2008/layout/HorizontalMultiLevelHierarchy"/>
    <dgm:cxn modelId="{D01CC9B4-6BE4-440B-A6B3-AE64392D12F4}" type="presParOf" srcId="{2B4A4E6F-02CE-4D54-BA7C-E6A95EDA09B3}" destId="{FADB0D39-6FEE-4E09-9E78-DF7E6EF02B3B}" srcOrd="5" destOrd="0" presId="urn:microsoft.com/office/officeart/2008/layout/HorizontalMultiLevelHierarchy"/>
    <dgm:cxn modelId="{2F698FC0-5200-49D9-A7BD-11E8106EA718}" type="presParOf" srcId="{FADB0D39-6FEE-4E09-9E78-DF7E6EF02B3B}" destId="{EB167B46-B0F7-48F4-967A-B6F61532D5E2}" srcOrd="0" destOrd="0" presId="urn:microsoft.com/office/officeart/2008/layout/HorizontalMultiLevelHierarchy"/>
    <dgm:cxn modelId="{9C5B898F-13CA-4416-8A1F-65D4370FADAF}" type="presParOf" srcId="{FADB0D39-6FEE-4E09-9E78-DF7E6EF02B3B}" destId="{ADDAB304-6F71-4777-97CD-DEE0221E3C49}" srcOrd="1" destOrd="0" presId="urn:microsoft.com/office/officeart/2008/layout/HorizontalMultiLevelHierarchy"/>
    <dgm:cxn modelId="{CD759683-E669-4D00-A131-A83F26F910EF}" type="presParOf" srcId="{ADDAB304-6F71-4777-97CD-DEE0221E3C49}" destId="{045DBC64-FCD7-4288-A9B9-EF9412BCFF98}" srcOrd="0" destOrd="0" presId="urn:microsoft.com/office/officeart/2008/layout/HorizontalMultiLevelHierarchy"/>
    <dgm:cxn modelId="{4274D48D-87EF-4053-B25E-1415D6A4E3B3}" type="presParOf" srcId="{045DBC64-FCD7-4288-A9B9-EF9412BCFF98}" destId="{9C14BBAD-58C1-4184-920B-3EC13B029A9F}" srcOrd="0" destOrd="0" presId="urn:microsoft.com/office/officeart/2008/layout/HorizontalMultiLevelHierarchy"/>
    <dgm:cxn modelId="{50B6EC41-0BC2-4E69-BA7C-E42A3420F444}" type="presParOf" srcId="{ADDAB304-6F71-4777-97CD-DEE0221E3C49}" destId="{53EC30FF-3BFE-4ADF-851F-ECAF81E87D29}" srcOrd="1" destOrd="0" presId="urn:microsoft.com/office/officeart/2008/layout/HorizontalMultiLevelHierarchy"/>
    <dgm:cxn modelId="{A30948BF-E5CF-4AA0-B2B7-61C4AADEF1E9}" type="presParOf" srcId="{53EC30FF-3BFE-4ADF-851F-ECAF81E87D29}" destId="{795A14EA-5223-454A-B2C2-C2B4D83939F3}" srcOrd="0" destOrd="0" presId="urn:microsoft.com/office/officeart/2008/layout/HorizontalMultiLevelHierarchy"/>
    <dgm:cxn modelId="{C14CE606-81A1-4986-AD5E-2E4B7C8F8BCD}" type="presParOf" srcId="{53EC30FF-3BFE-4ADF-851F-ECAF81E87D29}" destId="{B455C15D-0C34-4D4C-A503-C1EAFFF2381F}" srcOrd="1" destOrd="0" presId="urn:microsoft.com/office/officeart/2008/layout/HorizontalMultiLevelHierarchy"/>
    <dgm:cxn modelId="{F04E8177-126B-4E57-B529-83A192C8EFE6}" type="presParOf" srcId="{B455C15D-0C34-4D4C-A503-C1EAFFF2381F}" destId="{4E71BC61-2081-4065-AF33-C46C0AFD8061}" srcOrd="0" destOrd="0" presId="urn:microsoft.com/office/officeart/2008/layout/HorizontalMultiLevelHierarchy"/>
    <dgm:cxn modelId="{9A6B0B59-4136-4D60-B2F1-B347A19F6907}" type="presParOf" srcId="{4E71BC61-2081-4065-AF33-C46C0AFD8061}" destId="{DF85754B-5AA4-4B88-AF47-E0EED07E205A}" srcOrd="0" destOrd="0" presId="urn:microsoft.com/office/officeart/2008/layout/HorizontalMultiLevelHierarchy"/>
    <dgm:cxn modelId="{3F3A97CA-C6BA-444A-9E67-692531406272}" type="presParOf" srcId="{B455C15D-0C34-4D4C-A503-C1EAFFF2381F}" destId="{28A4B21D-8389-4CAD-BFAD-8CE1B4DFC75D}" srcOrd="1" destOrd="0" presId="urn:microsoft.com/office/officeart/2008/layout/HorizontalMultiLevelHierarchy"/>
    <dgm:cxn modelId="{E1DF026B-2185-4C62-BC12-C96303958500}" type="presParOf" srcId="{28A4B21D-8389-4CAD-BFAD-8CE1B4DFC75D}" destId="{ED057339-FCCD-4A9A-86B1-94962F62A211}" srcOrd="0" destOrd="0" presId="urn:microsoft.com/office/officeart/2008/layout/HorizontalMultiLevelHierarchy"/>
    <dgm:cxn modelId="{BAF298F8-33F2-4673-8230-D2C502868C85}" type="presParOf" srcId="{28A4B21D-8389-4CAD-BFAD-8CE1B4DFC75D}" destId="{01A7D5F5-9D7A-4034-B106-67FDE8A65776}" srcOrd="1" destOrd="0" presId="urn:microsoft.com/office/officeart/2008/layout/HorizontalMultiLevelHierarchy"/>
    <dgm:cxn modelId="{EDE11D65-93A4-4381-9F84-B58AECB0CE63}" type="presParOf" srcId="{2B4A4E6F-02CE-4D54-BA7C-E6A95EDA09B3}" destId="{348DB20B-A4AD-4A73-AA7D-25C09E7D67FC}" srcOrd="6" destOrd="0" presId="urn:microsoft.com/office/officeart/2008/layout/HorizontalMultiLevelHierarchy"/>
    <dgm:cxn modelId="{82B73376-BAFF-41DD-A2C2-5905F6AC0754}" type="presParOf" srcId="{348DB20B-A4AD-4A73-AA7D-25C09E7D67FC}" destId="{81BA1E9E-C5FE-4682-8336-B3E659568939}" srcOrd="0" destOrd="0" presId="urn:microsoft.com/office/officeart/2008/layout/HorizontalMultiLevelHierarchy"/>
    <dgm:cxn modelId="{6BF7FA19-709E-4339-9A62-55A88F194FEE}" type="presParOf" srcId="{2B4A4E6F-02CE-4D54-BA7C-E6A95EDA09B3}" destId="{980E05AF-4B3F-49C6-A7C1-32460946BC99}" srcOrd="7" destOrd="0" presId="urn:microsoft.com/office/officeart/2008/layout/HorizontalMultiLevelHierarchy"/>
    <dgm:cxn modelId="{CB66D1CB-F8F9-4A3E-B59C-CDC2A0B25A8A}" type="presParOf" srcId="{980E05AF-4B3F-49C6-A7C1-32460946BC99}" destId="{7DD097E5-402C-4CDC-94C7-3D273E0ABCA2}" srcOrd="0" destOrd="0" presId="urn:microsoft.com/office/officeart/2008/layout/HorizontalMultiLevelHierarchy"/>
    <dgm:cxn modelId="{DC3560A3-C11E-4B9A-8880-68D2EDC0C82F}" type="presParOf" srcId="{980E05AF-4B3F-49C6-A7C1-32460946BC99}" destId="{CB3C4CC4-7A03-438E-93EB-C3BB57B95A21}" srcOrd="1" destOrd="0" presId="urn:microsoft.com/office/officeart/2008/layout/HorizontalMultiLevelHierarchy"/>
    <dgm:cxn modelId="{9D9439AA-29F9-4FC2-8B05-3386B5B6185A}" type="presParOf" srcId="{2B4A4E6F-02CE-4D54-BA7C-E6A95EDA09B3}" destId="{67C9AA31-E976-4514-B06C-6ECBF2CC45A2}" srcOrd="8" destOrd="0" presId="urn:microsoft.com/office/officeart/2008/layout/HorizontalMultiLevelHierarchy"/>
    <dgm:cxn modelId="{A2891770-30DA-4D92-B446-6055CEA9902A}" type="presParOf" srcId="{67C9AA31-E976-4514-B06C-6ECBF2CC45A2}" destId="{EF130EBD-2B66-4E37-9AA5-F9291CBC2DA0}" srcOrd="0" destOrd="0" presId="urn:microsoft.com/office/officeart/2008/layout/HorizontalMultiLevelHierarchy"/>
    <dgm:cxn modelId="{1099888B-31E4-4040-8E39-3B0490D48715}" type="presParOf" srcId="{2B4A4E6F-02CE-4D54-BA7C-E6A95EDA09B3}" destId="{A18E697D-E753-4D2A-BDD3-93B01C53219A}" srcOrd="9" destOrd="0" presId="urn:microsoft.com/office/officeart/2008/layout/HorizontalMultiLevelHierarchy"/>
    <dgm:cxn modelId="{820ACA78-BFF5-4797-B9CA-9EDE046BF1AB}" type="presParOf" srcId="{A18E697D-E753-4D2A-BDD3-93B01C53219A}" destId="{D767B6F0-81AB-4C2A-B065-74BD5311B57C}" srcOrd="0" destOrd="0" presId="urn:microsoft.com/office/officeart/2008/layout/HorizontalMultiLevelHierarchy"/>
    <dgm:cxn modelId="{40C37B87-4F58-4194-8347-0CBC9459508B}" type="presParOf" srcId="{A18E697D-E753-4D2A-BDD3-93B01C53219A}" destId="{3BAEB1BC-AD71-413C-93B8-EB37866F6404}" srcOrd="1" destOrd="0" presId="urn:microsoft.com/office/officeart/2008/layout/HorizontalMultiLevelHierarchy"/>
    <dgm:cxn modelId="{D6E54C1D-C2DF-41F4-B841-3D2A103CDF10}" type="presParOf" srcId="{2B4A4E6F-02CE-4D54-BA7C-E6A95EDA09B3}" destId="{5FC3536A-0877-4431-A4D6-D4CE598C12C5}" srcOrd="10" destOrd="0" presId="urn:microsoft.com/office/officeart/2008/layout/HorizontalMultiLevelHierarchy"/>
    <dgm:cxn modelId="{619201BA-D974-4D7D-99E1-D7799B709018}" type="presParOf" srcId="{5FC3536A-0877-4431-A4D6-D4CE598C12C5}" destId="{083F03F0-9760-489E-933D-61236141152F}" srcOrd="0" destOrd="0" presId="urn:microsoft.com/office/officeart/2008/layout/HorizontalMultiLevelHierarchy"/>
    <dgm:cxn modelId="{BE1B9ECE-7A10-4E7D-A23E-4CA4C774C8F8}" type="presParOf" srcId="{2B4A4E6F-02CE-4D54-BA7C-E6A95EDA09B3}" destId="{2BCA2873-77BD-48EC-9383-FCCAFACD7ACF}" srcOrd="11" destOrd="0" presId="urn:microsoft.com/office/officeart/2008/layout/HorizontalMultiLevelHierarchy"/>
    <dgm:cxn modelId="{28126AD0-BEFB-44FF-A0E6-80DBA0FB35A9}" type="presParOf" srcId="{2BCA2873-77BD-48EC-9383-FCCAFACD7ACF}" destId="{9017543D-9CC6-453B-B81A-8EF9A1D075ED}" srcOrd="0" destOrd="0" presId="urn:microsoft.com/office/officeart/2008/layout/HorizontalMultiLevelHierarchy"/>
    <dgm:cxn modelId="{88E97446-8BA9-4C7B-A4BB-9C0B60BB55DE}" type="presParOf" srcId="{2BCA2873-77BD-48EC-9383-FCCAFACD7ACF}" destId="{DC8316D3-C51D-4A0C-BA0B-48D81AB710DB}" srcOrd="1" destOrd="0" presId="urn:microsoft.com/office/officeart/2008/layout/HorizontalMultiLevelHierarchy"/>
    <dgm:cxn modelId="{732DF2E1-FDA7-43C2-A203-E61E8405F7F5}" type="presParOf" srcId="{2B4A4E6F-02CE-4D54-BA7C-E6A95EDA09B3}" destId="{8431BBC3-45B6-45F3-A2BA-F4191F06EDBE}" srcOrd="12" destOrd="0" presId="urn:microsoft.com/office/officeart/2008/layout/HorizontalMultiLevelHierarchy"/>
    <dgm:cxn modelId="{02C8106A-07C0-4D41-BFCC-DFE6EAB4D91F}" type="presParOf" srcId="{8431BBC3-45B6-45F3-A2BA-F4191F06EDBE}" destId="{085E5B7D-89F4-41CE-9BE6-B51B18AC2E12}" srcOrd="0" destOrd="0" presId="urn:microsoft.com/office/officeart/2008/layout/HorizontalMultiLevelHierarchy"/>
    <dgm:cxn modelId="{9ABD3ABC-3B33-4D37-ACA4-DB8FB60F8D8D}" type="presParOf" srcId="{2B4A4E6F-02CE-4D54-BA7C-E6A95EDA09B3}" destId="{D54E4EEE-0AC7-4A72-A730-C6F2FAEB1EC5}" srcOrd="13" destOrd="0" presId="urn:microsoft.com/office/officeart/2008/layout/HorizontalMultiLevelHierarchy"/>
    <dgm:cxn modelId="{42A4C327-DAD8-4872-B9D1-F61BD010A630}" type="presParOf" srcId="{D54E4EEE-0AC7-4A72-A730-C6F2FAEB1EC5}" destId="{F3AACE14-720F-4C0A-AF46-B0A02C1D35A5}" srcOrd="0" destOrd="0" presId="urn:microsoft.com/office/officeart/2008/layout/HorizontalMultiLevelHierarchy"/>
    <dgm:cxn modelId="{67A1500D-4094-41ED-93BC-51D1BE1B0533}" type="presParOf" srcId="{D54E4EEE-0AC7-4A72-A730-C6F2FAEB1EC5}" destId="{EDC93DEA-9023-49EE-B793-637600BB76EF}" srcOrd="1" destOrd="0" presId="urn:microsoft.com/office/officeart/2008/layout/HorizontalMultiLevelHierarchy"/>
    <dgm:cxn modelId="{99C70CEF-2167-4C9E-A121-F59528BCD6CF}" type="presParOf" srcId="{EDC93DEA-9023-49EE-B793-637600BB76EF}" destId="{5C40B55F-3B58-4BCC-8939-F631BDDBF573}" srcOrd="0" destOrd="0" presId="urn:microsoft.com/office/officeart/2008/layout/HorizontalMultiLevelHierarchy"/>
    <dgm:cxn modelId="{DF8DC7B6-CF30-4DFE-96F7-FC6A385CE472}" type="presParOf" srcId="{5C40B55F-3B58-4BCC-8939-F631BDDBF573}" destId="{8DEEB6F4-3728-478A-8363-7F92169EF02D}" srcOrd="0" destOrd="0" presId="urn:microsoft.com/office/officeart/2008/layout/HorizontalMultiLevelHierarchy"/>
    <dgm:cxn modelId="{0E90AD87-FA83-4720-8AB3-851AF93DC044}" type="presParOf" srcId="{EDC93DEA-9023-49EE-B793-637600BB76EF}" destId="{5BE277A8-CCBC-4BD5-B7B4-974122081ECA}" srcOrd="1" destOrd="0" presId="urn:microsoft.com/office/officeart/2008/layout/HorizontalMultiLevelHierarchy"/>
    <dgm:cxn modelId="{8A94DE87-05AC-41B0-B4A5-A31E395322D9}" type="presParOf" srcId="{5BE277A8-CCBC-4BD5-B7B4-974122081ECA}" destId="{74CC2492-B26E-440E-8B65-0933869CF070}" srcOrd="0" destOrd="0" presId="urn:microsoft.com/office/officeart/2008/layout/HorizontalMultiLevelHierarchy"/>
    <dgm:cxn modelId="{50C22E01-3203-43C2-8FB3-A0DC9DD02C5E}" type="presParOf" srcId="{5BE277A8-CCBC-4BD5-B7B4-974122081ECA}" destId="{EBAAE9A6-BBC4-4CB2-AA96-6C5479C0D033}" srcOrd="1" destOrd="0" presId="urn:microsoft.com/office/officeart/2008/layout/HorizontalMultiLevelHierarchy"/>
    <dgm:cxn modelId="{5EDB10A6-4876-41C9-9825-45CB97E8B40C}" type="presParOf" srcId="{EBAAE9A6-BBC4-4CB2-AA96-6C5479C0D033}" destId="{C68F556B-A227-44FF-847A-6C28B07C08F3}" srcOrd="0" destOrd="0" presId="urn:microsoft.com/office/officeart/2008/layout/HorizontalMultiLevelHierarchy"/>
    <dgm:cxn modelId="{7353F7D3-3E6C-432D-BCF3-E9FAD91F01A5}" type="presParOf" srcId="{C68F556B-A227-44FF-847A-6C28B07C08F3}" destId="{31AD1B03-6E79-4ACB-99EF-EF3970C75A47}" srcOrd="0" destOrd="0" presId="urn:microsoft.com/office/officeart/2008/layout/HorizontalMultiLevelHierarchy"/>
    <dgm:cxn modelId="{6D47D091-6B1D-42C0-BF7F-414CA1DDAFF9}" type="presParOf" srcId="{EBAAE9A6-BBC4-4CB2-AA96-6C5479C0D033}" destId="{2C4D91C0-CE1F-4E40-A65F-41E5B2376433}" srcOrd="1" destOrd="0" presId="urn:microsoft.com/office/officeart/2008/layout/HorizontalMultiLevelHierarchy"/>
    <dgm:cxn modelId="{5D964DC6-CDD3-4957-96D6-F7652057D435}" type="presParOf" srcId="{2C4D91C0-CE1F-4E40-A65F-41E5B2376433}" destId="{DB7A9D79-3B56-4A3A-A75F-4C4617F1B809}" srcOrd="0" destOrd="0" presId="urn:microsoft.com/office/officeart/2008/layout/HorizontalMultiLevelHierarchy"/>
    <dgm:cxn modelId="{13561918-D0CA-4A9E-B955-ECF461F2A194}" type="presParOf" srcId="{2C4D91C0-CE1F-4E40-A65F-41E5B2376433}" destId="{1E6AD77E-CDDB-4E17-A853-2E26B0C0A889}" srcOrd="1" destOrd="0" presId="urn:microsoft.com/office/officeart/2008/layout/HorizontalMultiLevelHierarchy"/>
    <dgm:cxn modelId="{4A33C605-550A-4C0B-9517-2F2B91B8A999}" type="presParOf" srcId="{1E6AD77E-CDDB-4E17-A853-2E26B0C0A889}" destId="{A5487AFA-50BB-4491-83F0-E7F1F5CEB2F2}" srcOrd="0" destOrd="0" presId="urn:microsoft.com/office/officeart/2008/layout/HorizontalMultiLevelHierarchy"/>
    <dgm:cxn modelId="{55834D3B-2A1C-4E40-8E6F-5F1AE575CC7D}" type="presParOf" srcId="{A5487AFA-50BB-4491-83F0-E7F1F5CEB2F2}" destId="{EDC7622F-B775-4742-8AA5-907395D79912}" srcOrd="0" destOrd="0" presId="urn:microsoft.com/office/officeart/2008/layout/HorizontalMultiLevelHierarchy"/>
    <dgm:cxn modelId="{701F8093-5BBF-4993-8944-FD46970320C8}" type="presParOf" srcId="{1E6AD77E-CDDB-4E17-A853-2E26B0C0A889}" destId="{E0DB5CAD-5F53-4330-9DDD-4E8B03A23689}" srcOrd="1" destOrd="0" presId="urn:microsoft.com/office/officeart/2008/layout/HorizontalMultiLevelHierarchy"/>
    <dgm:cxn modelId="{47BFF416-D8E7-425B-A239-E1C02093F349}" type="presParOf" srcId="{E0DB5CAD-5F53-4330-9DDD-4E8B03A23689}" destId="{A48022A2-DBEC-4CBA-AE14-B7D65A116254}" srcOrd="0" destOrd="0" presId="urn:microsoft.com/office/officeart/2008/layout/HorizontalMultiLevelHierarchy"/>
    <dgm:cxn modelId="{26B5C7E7-BB22-443B-88E3-665DCF2C1097}" type="presParOf" srcId="{E0DB5CAD-5F53-4330-9DDD-4E8B03A23689}" destId="{830549B0-A972-48D6-9C3A-05DC81468BC3}" srcOrd="1" destOrd="0" presId="urn:microsoft.com/office/officeart/2008/layout/HorizontalMultiLevelHierarchy"/>
    <dgm:cxn modelId="{63374AC9-07A6-4A2A-89AD-71729179FE09}" type="presParOf" srcId="{EDC93DEA-9023-49EE-B793-637600BB76EF}" destId="{00A18E34-A5BC-4EBC-A48E-ABF473C646A1}" srcOrd="2" destOrd="0" presId="urn:microsoft.com/office/officeart/2008/layout/HorizontalMultiLevelHierarchy"/>
    <dgm:cxn modelId="{35C4E328-2D04-4F09-A046-4FAD0A450116}" type="presParOf" srcId="{00A18E34-A5BC-4EBC-A48E-ABF473C646A1}" destId="{770454CB-DB39-4F7F-B408-808FB820C089}" srcOrd="0" destOrd="0" presId="urn:microsoft.com/office/officeart/2008/layout/HorizontalMultiLevelHierarchy"/>
    <dgm:cxn modelId="{28DB4EDE-6C87-45CA-96BB-F02CEF8823F8}" type="presParOf" srcId="{EDC93DEA-9023-49EE-B793-637600BB76EF}" destId="{69BA0511-D587-4F81-A0B4-FD7B8E1CE365}" srcOrd="3" destOrd="0" presId="urn:microsoft.com/office/officeart/2008/layout/HorizontalMultiLevelHierarchy"/>
    <dgm:cxn modelId="{E7A6CDAB-EA32-4DEF-B6C9-4354B082919B}" type="presParOf" srcId="{69BA0511-D587-4F81-A0B4-FD7B8E1CE365}" destId="{7205CC71-7F73-42A2-B2B1-B3EB799D55AF}" srcOrd="0" destOrd="0" presId="urn:microsoft.com/office/officeart/2008/layout/HorizontalMultiLevelHierarchy"/>
    <dgm:cxn modelId="{4D689DB4-5E23-478F-A5C4-2B0C1CBDE10A}" type="presParOf" srcId="{69BA0511-D587-4F81-A0B4-FD7B8E1CE365}" destId="{63FAF46C-4557-4EE5-BF7D-DF63C453D1C6}" srcOrd="1" destOrd="0" presId="urn:microsoft.com/office/officeart/2008/layout/HorizontalMultiLevelHierarchy"/>
    <dgm:cxn modelId="{419C02D4-7F4D-4A74-8E57-6B9485E1C0BD}" type="presParOf" srcId="{EDC93DEA-9023-49EE-B793-637600BB76EF}" destId="{BF79A62D-3589-4E17-9D9F-B0E69B9E10FA}" srcOrd="4" destOrd="0" presId="urn:microsoft.com/office/officeart/2008/layout/HorizontalMultiLevelHierarchy"/>
    <dgm:cxn modelId="{81F188F7-63A6-46AD-B838-1DAE3D839AEA}" type="presParOf" srcId="{BF79A62D-3589-4E17-9D9F-B0E69B9E10FA}" destId="{06A1B72C-720C-428D-8E33-F7B329A73664}" srcOrd="0" destOrd="0" presId="urn:microsoft.com/office/officeart/2008/layout/HorizontalMultiLevelHierarchy"/>
    <dgm:cxn modelId="{296FD573-928A-4738-8BF8-CBBBD97775CA}" type="presParOf" srcId="{EDC93DEA-9023-49EE-B793-637600BB76EF}" destId="{3FBF393F-2644-4BB2-9C7B-D216630F4E0F}" srcOrd="5" destOrd="0" presId="urn:microsoft.com/office/officeart/2008/layout/HorizontalMultiLevelHierarchy"/>
    <dgm:cxn modelId="{5D000AC3-1B86-4074-9BC3-C1581C0CBA2F}" type="presParOf" srcId="{3FBF393F-2644-4BB2-9C7B-D216630F4E0F}" destId="{A95A3AAF-8902-4909-9027-4962D7D6B5D1}" srcOrd="0" destOrd="0" presId="urn:microsoft.com/office/officeart/2008/layout/HorizontalMultiLevelHierarchy"/>
    <dgm:cxn modelId="{924C5F98-747B-4648-95BF-C05F047ECA3B}" type="presParOf" srcId="{3FBF393F-2644-4BB2-9C7B-D216630F4E0F}" destId="{1C3B4576-914F-4D1E-998C-3509BBA2C564}" srcOrd="1" destOrd="0" presId="urn:microsoft.com/office/officeart/2008/layout/HorizontalMultiLevelHierarchy"/>
    <dgm:cxn modelId="{2B3AF8E7-9ED3-4131-9A2B-36656B77F240}" type="presParOf" srcId="{1C3B4576-914F-4D1E-998C-3509BBA2C564}" destId="{7396EFEF-1E98-415B-8576-B1EFA10F14F1}" srcOrd="0" destOrd="0" presId="urn:microsoft.com/office/officeart/2008/layout/HorizontalMultiLevelHierarchy"/>
    <dgm:cxn modelId="{DEBB92E8-36B7-417A-8F32-4154DFCD040C}" type="presParOf" srcId="{7396EFEF-1E98-415B-8576-B1EFA10F14F1}" destId="{422A24D4-F686-4F3D-B698-F62B8C8DC903}" srcOrd="0" destOrd="0" presId="urn:microsoft.com/office/officeart/2008/layout/HorizontalMultiLevelHierarchy"/>
    <dgm:cxn modelId="{A05C0669-497E-4022-94DF-4CA420DBDAFF}" type="presParOf" srcId="{1C3B4576-914F-4D1E-998C-3509BBA2C564}" destId="{656B5C08-D0AE-42B0-8BBE-C04C58CCB5A3}" srcOrd="1" destOrd="0" presId="urn:microsoft.com/office/officeart/2008/layout/HorizontalMultiLevelHierarchy"/>
    <dgm:cxn modelId="{527F1153-3571-4604-86EA-34C9B4A071F1}" type="presParOf" srcId="{656B5C08-D0AE-42B0-8BBE-C04C58CCB5A3}" destId="{9A13BFBA-AB9B-4D58-82F7-07F92D369B9B}" srcOrd="0" destOrd="0" presId="urn:microsoft.com/office/officeart/2008/layout/HorizontalMultiLevelHierarchy"/>
    <dgm:cxn modelId="{3BBFEB9F-177A-4DDB-8E2D-18E899F8B801}" type="presParOf" srcId="{656B5C08-D0AE-42B0-8BBE-C04C58CCB5A3}" destId="{D1F744A2-EE4C-412E-AE19-3878D4BA36B1}" srcOrd="1" destOrd="0" presId="urn:microsoft.com/office/officeart/2008/layout/HorizontalMultiLevelHierarchy"/>
    <dgm:cxn modelId="{BB7760E1-7913-442B-82C4-573843634D82}" type="presParOf" srcId="{EDC93DEA-9023-49EE-B793-637600BB76EF}" destId="{EA401AAA-33C2-4C6F-BDDA-A9C77D328D35}" srcOrd="6" destOrd="0" presId="urn:microsoft.com/office/officeart/2008/layout/HorizontalMultiLevelHierarchy"/>
    <dgm:cxn modelId="{A819D7DC-7AD0-4DAC-8CA0-0757DF12E538}" type="presParOf" srcId="{EA401AAA-33C2-4C6F-BDDA-A9C77D328D35}" destId="{5FE9F99E-2727-489B-B2AC-405CF2F6ACE1}" srcOrd="0" destOrd="0" presId="urn:microsoft.com/office/officeart/2008/layout/HorizontalMultiLevelHierarchy"/>
    <dgm:cxn modelId="{19DCC84B-64C0-4986-B231-AF922AA485E9}" type="presParOf" srcId="{EDC93DEA-9023-49EE-B793-637600BB76EF}" destId="{9CC2CD14-D06E-4664-A5B4-C3438A5C178B}" srcOrd="7" destOrd="0" presId="urn:microsoft.com/office/officeart/2008/layout/HorizontalMultiLevelHierarchy"/>
    <dgm:cxn modelId="{AB99C2F1-905A-4FE2-B037-41E1C6C5BCBE}" type="presParOf" srcId="{9CC2CD14-D06E-4664-A5B4-C3438A5C178B}" destId="{B7EB6526-A12A-47E3-A2D8-D42E47EE148D}" srcOrd="0" destOrd="0" presId="urn:microsoft.com/office/officeart/2008/layout/HorizontalMultiLevelHierarchy"/>
    <dgm:cxn modelId="{B7B40356-5A2F-4AB0-839C-44C506E4E3A8}" type="presParOf" srcId="{9CC2CD14-D06E-4664-A5B4-C3438A5C178B}" destId="{E7FA6FDB-621F-48F2-BD8B-82EFA8A23624}" srcOrd="1" destOrd="0" presId="urn:microsoft.com/office/officeart/2008/layout/HorizontalMultiLevelHierarchy"/>
    <dgm:cxn modelId="{4350EF05-91A9-4FC1-AC1A-0D4B7759CBAF}" type="presParOf" srcId="{E7FA6FDB-621F-48F2-BD8B-82EFA8A23624}" destId="{4E094D46-1FDB-4AA1-85A0-4F1A04D593BD}" srcOrd="0" destOrd="0" presId="urn:microsoft.com/office/officeart/2008/layout/HorizontalMultiLevelHierarchy"/>
    <dgm:cxn modelId="{C2BED211-F426-4941-AA14-DE6A8BF09E90}" type="presParOf" srcId="{4E094D46-1FDB-4AA1-85A0-4F1A04D593BD}" destId="{CE5A1E6E-A0D2-437B-AB2A-0E385E9A971B}" srcOrd="0" destOrd="0" presId="urn:microsoft.com/office/officeart/2008/layout/HorizontalMultiLevelHierarchy"/>
    <dgm:cxn modelId="{315AAC18-E075-4C7A-A4E0-F11A859C323D}" type="presParOf" srcId="{E7FA6FDB-621F-48F2-BD8B-82EFA8A23624}" destId="{BBAC8285-99C1-4E8B-9ECC-298AD007A1AF}" srcOrd="1" destOrd="0" presId="urn:microsoft.com/office/officeart/2008/layout/HorizontalMultiLevelHierarchy"/>
    <dgm:cxn modelId="{A798D6FE-5AE4-45EC-885C-EE7352DC272F}" type="presParOf" srcId="{BBAC8285-99C1-4E8B-9ECC-298AD007A1AF}" destId="{64F66D0F-1464-419C-96BD-5F2413AC68AE}" srcOrd="0" destOrd="0" presId="urn:microsoft.com/office/officeart/2008/layout/HorizontalMultiLevelHierarchy"/>
    <dgm:cxn modelId="{1505068B-5B1C-4A67-BADB-31909CC1BF30}" type="presParOf" srcId="{BBAC8285-99C1-4E8B-9ECC-298AD007A1AF}" destId="{E96E891B-F883-4FE2-B918-8DF28B0448A8}" srcOrd="1" destOrd="0" presId="urn:microsoft.com/office/officeart/2008/layout/HorizontalMultiLevelHierarchy"/>
    <dgm:cxn modelId="{9E4DD83A-8F7B-4748-88C4-BB46C2F814B0}" type="presParOf" srcId="{E96E891B-F883-4FE2-B918-8DF28B0448A8}" destId="{9856F9A2-9F11-44FB-811B-59153A25D1D9}" srcOrd="0" destOrd="0" presId="urn:microsoft.com/office/officeart/2008/layout/HorizontalMultiLevelHierarchy"/>
    <dgm:cxn modelId="{853F2ED7-0B9D-4281-B9CB-BB80D2A8C31F}" type="presParOf" srcId="{9856F9A2-9F11-44FB-811B-59153A25D1D9}" destId="{954A1D9F-FE16-4315-A70A-5C2010EDB712}" srcOrd="0" destOrd="0" presId="urn:microsoft.com/office/officeart/2008/layout/HorizontalMultiLevelHierarchy"/>
    <dgm:cxn modelId="{590BBE23-43BB-4FC2-A293-A955501CC6B9}" type="presParOf" srcId="{E96E891B-F883-4FE2-B918-8DF28B0448A8}" destId="{C0D56677-C2B0-42D5-8B39-2E8DB26061BA}" srcOrd="1" destOrd="0" presId="urn:microsoft.com/office/officeart/2008/layout/HorizontalMultiLevelHierarchy"/>
    <dgm:cxn modelId="{B937988E-0CFB-478D-A5C8-8C08534CFDF0}" type="presParOf" srcId="{C0D56677-C2B0-42D5-8B39-2E8DB26061BA}" destId="{6CFE7774-8835-4E16-99C8-EBB9C3E71413}" srcOrd="0" destOrd="0" presId="urn:microsoft.com/office/officeart/2008/layout/HorizontalMultiLevelHierarchy"/>
    <dgm:cxn modelId="{12A02DCF-B602-43C1-94DA-61817539DD51}" type="presParOf" srcId="{C0D56677-C2B0-42D5-8B39-2E8DB26061BA}" destId="{9763788C-48DF-41BC-A7CD-7D3D5D20ADEA}" srcOrd="1" destOrd="0" presId="urn:microsoft.com/office/officeart/2008/layout/HorizontalMultiLevelHierarchy"/>
    <dgm:cxn modelId="{DFC89ECA-CFEB-4B70-AD5B-93621D008CF9}" type="presParOf" srcId="{9C597A6C-FABC-4842-A343-8D5F5026BE27}" destId="{8F8FACF8-A9AA-4C91-9C88-4F79A149F05F}" srcOrd="2" destOrd="0" presId="urn:microsoft.com/office/officeart/2008/layout/HorizontalMultiLevelHierarchy"/>
    <dgm:cxn modelId="{1EACD4A1-8703-4363-8699-AA8FBC3F5165}" type="presParOf" srcId="{8F8FACF8-A9AA-4C91-9C88-4F79A149F05F}" destId="{E8F04CF5-6004-4835-BAE4-F5FAEE0649D3}" srcOrd="0" destOrd="0" presId="urn:microsoft.com/office/officeart/2008/layout/HorizontalMultiLevelHierarchy"/>
    <dgm:cxn modelId="{A002E530-B0FA-4CA5-8673-0FC5C873BFEA}" type="presParOf" srcId="{9C597A6C-FABC-4842-A343-8D5F5026BE27}" destId="{BF7ED8CC-BCAC-40B5-A9CA-FED655449F9A}" srcOrd="3" destOrd="0" presId="urn:microsoft.com/office/officeart/2008/layout/HorizontalMultiLevelHierarchy"/>
    <dgm:cxn modelId="{EAFA0254-4023-4892-A1BA-E358D061111C}" type="presParOf" srcId="{BF7ED8CC-BCAC-40B5-A9CA-FED655449F9A}" destId="{65E61B36-02D7-4CA1-B15D-69C1634193D0}" srcOrd="0" destOrd="0" presId="urn:microsoft.com/office/officeart/2008/layout/HorizontalMultiLevelHierarchy"/>
    <dgm:cxn modelId="{20C1073F-4E4E-4DF3-BDD6-A0334546631B}" type="presParOf" srcId="{BF7ED8CC-BCAC-40B5-A9CA-FED655449F9A}" destId="{ABC54046-0732-4AE2-BA1A-D8D7127B5D45}" srcOrd="1" destOrd="0" presId="urn:microsoft.com/office/officeart/2008/layout/HorizontalMultiLevelHierarchy"/>
    <dgm:cxn modelId="{D79CDBD7-BCA7-49F1-88CA-6CCEA38A44C6}" type="presParOf" srcId="{ABC54046-0732-4AE2-BA1A-D8D7127B5D45}" destId="{2E86731B-8BD2-460B-BCB2-7703A19F8195}" srcOrd="0" destOrd="0" presId="urn:microsoft.com/office/officeart/2008/layout/HorizontalMultiLevelHierarchy"/>
    <dgm:cxn modelId="{5092B04C-E060-4EFE-9E22-7D933A17DC3B}" type="presParOf" srcId="{2E86731B-8BD2-460B-BCB2-7703A19F8195}" destId="{FC1F489A-6D96-4C3E-8848-50DA758F62C0}" srcOrd="0" destOrd="0" presId="urn:microsoft.com/office/officeart/2008/layout/HorizontalMultiLevelHierarchy"/>
    <dgm:cxn modelId="{9633881C-9464-45C8-945E-CE44FAE228A7}" type="presParOf" srcId="{ABC54046-0732-4AE2-BA1A-D8D7127B5D45}" destId="{87E02672-1F81-464C-A0A8-347DFF2BDF63}" srcOrd="1" destOrd="0" presId="urn:microsoft.com/office/officeart/2008/layout/HorizontalMultiLevelHierarchy"/>
    <dgm:cxn modelId="{C00D811A-E967-4FDA-A76C-6E06F72AF487}" type="presParOf" srcId="{87E02672-1F81-464C-A0A8-347DFF2BDF63}" destId="{C5A27A2A-F450-4C63-B139-88A7E11AE6B1}" srcOrd="0" destOrd="0" presId="urn:microsoft.com/office/officeart/2008/layout/HorizontalMultiLevelHierarchy"/>
    <dgm:cxn modelId="{D1CD703F-08E9-42F1-823A-D2B094D391E7}" type="presParOf" srcId="{87E02672-1F81-464C-A0A8-347DFF2BDF63}" destId="{1859FBFF-D1ED-47AB-B75B-179D4A730DDE}" srcOrd="1" destOrd="0" presId="urn:microsoft.com/office/officeart/2008/layout/HorizontalMultiLevelHierarchy"/>
    <dgm:cxn modelId="{097155BC-7599-4AB5-9EA9-12DBA7BA432C}" type="presParOf" srcId="{1859FBFF-D1ED-47AB-B75B-179D4A730DDE}" destId="{2272B4B7-CB8B-4D09-A4B8-9FAE08D9D1ED}" srcOrd="0" destOrd="0" presId="urn:microsoft.com/office/officeart/2008/layout/HorizontalMultiLevelHierarchy"/>
    <dgm:cxn modelId="{D1ABF64E-17EF-4650-97F6-A0B3D54FEE97}" type="presParOf" srcId="{2272B4B7-CB8B-4D09-A4B8-9FAE08D9D1ED}" destId="{D0BAE3BA-9920-4B8D-AD15-301B1D00F645}" srcOrd="0" destOrd="0" presId="urn:microsoft.com/office/officeart/2008/layout/HorizontalMultiLevelHierarchy"/>
    <dgm:cxn modelId="{EE7DD30D-248A-4DBF-BBFE-C9C1863EC216}" type="presParOf" srcId="{1859FBFF-D1ED-47AB-B75B-179D4A730DDE}" destId="{762746DA-2651-448C-AF42-3FA021013A42}" srcOrd="1" destOrd="0" presId="urn:microsoft.com/office/officeart/2008/layout/HorizontalMultiLevelHierarchy"/>
    <dgm:cxn modelId="{CCE0EABC-D393-46AE-B0C8-271556B2AAB7}" type="presParOf" srcId="{762746DA-2651-448C-AF42-3FA021013A42}" destId="{D2ED1678-5A71-44F9-BE83-0050A714CAF4}" srcOrd="0" destOrd="0" presId="urn:microsoft.com/office/officeart/2008/layout/HorizontalMultiLevelHierarchy"/>
    <dgm:cxn modelId="{F893E978-1A28-43D4-B016-8B0424E80740}" type="presParOf" srcId="{762746DA-2651-448C-AF42-3FA021013A42}" destId="{63CBA6D1-D0E0-4D77-A9D3-038CE938E837}" srcOrd="1" destOrd="0" presId="urn:microsoft.com/office/officeart/2008/layout/HorizontalMultiLevelHierarchy"/>
    <dgm:cxn modelId="{EDF7BB55-8689-4099-9900-B112B56F7F04}" type="presParOf" srcId="{ABC54046-0732-4AE2-BA1A-D8D7127B5D45}" destId="{EBDB898C-7E3D-4A6D-B4DD-0691237B5627}" srcOrd="2" destOrd="0" presId="urn:microsoft.com/office/officeart/2008/layout/HorizontalMultiLevelHierarchy"/>
    <dgm:cxn modelId="{D3222259-B8C5-480D-A0AB-707296977187}" type="presParOf" srcId="{EBDB898C-7E3D-4A6D-B4DD-0691237B5627}" destId="{D418C3DB-4DAE-46CC-916F-0FAB312F40F8}" srcOrd="0" destOrd="0" presId="urn:microsoft.com/office/officeart/2008/layout/HorizontalMultiLevelHierarchy"/>
    <dgm:cxn modelId="{80E9458D-39DC-48C5-A5C0-17D41E44A9FE}" type="presParOf" srcId="{ABC54046-0732-4AE2-BA1A-D8D7127B5D45}" destId="{F55825F9-392B-4F6A-92F2-034D7D9DDC59}" srcOrd="3" destOrd="0" presId="urn:microsoft.com/office/officeart/2008/layout/HorizontalMultiLevelHierarchy"/>
    <dgm:cxn modelId="{B8300F2A-8527-4DD8-9A91-554A3C32F102}" type="presParOf" srcId="{F55825F9-392B-4F6A-92F2-034D7D9DDC59}" destId="{6770BEE9-0917-402E-A77D-500E487FAE7E}" srcOrd="0" destOrd="0" presId="urn:microsoft.com/office/officeart/2008/layout/HorizontalMultiLevelHierarchy"/>
    <dgm:cxn modelId="{41EF1C0F-9990-491A-97FA-E9B1A6A07512}" type="presParOf" srcId="{F55825F9-392B-4F6A-92F2-034D7D9DDC59}" destId="{F23D0284-52F6-4F5E-B6FE-74A8D6588310}" srcOrd="1" destOrd="0" presId="urn:microsoft.com/office/officeart/2008/layout/HorizontalMultiLevelHierarchy"/>
    <dgm:cxn modelId="{5FA98888-04AE-44A8-8B55-DE257FC3EA27}" type="presParOf" srcId="{F23D0284-52F6-4F5E-B6FE-74A8D6588310}" destId="{172A3571-E7C4-487A-8E04-BB4243D15896}" srcOrd="0" destOrd="0" presId="urn:microsoft.com/office/officeart/2008/layout/HorizontalMultiLevelHierarchy"/>
    <dgm:cxn modelId="{75391B8A-9290-437E-906F-1168355C5833}" type="presParOf" srcId="{172A3571-E7C4-487A-8E04-BB4243D15896}" destId="{7D18B4DB-5C35-42D9-9FE4-EFE4E709CE4C}" srcOrd="0" destOrd="0" presId="urn:microsoft.com/office/officeart/2008/layout/HorizontalMultiLevelHierarchy"/>
    <dgm:cxn modelId="{AB0DEA77-C6A8-41B2-9DA1-628BB2FF9CDC}" type="presParOf" srcId="{F23D0284-52F6-4F5E-B6FE-74A8D6588310}" destId="{8211EE9A-2865-4A6C-8343-242452449074}" srcOrd="1" destOrd="0" presId="urn:microsoft.com/office/officeart/2008/layout/HorizontalMultiLevelHierarchy"/>
    <dgm:cxn modelId="{DAEFE28F-D3AB-4B3D-865B-495DF19CDA20}" type="presParOf" srcId="{8211EE9A-2865-4A6C-8343-242452449074}" destId="{1FEF73E8-19DC-493C-AB3B-EED7C08EC246}" srcOrd="0" destOrd="0" presId="urn:microsoft.com/office/officeart/2008/layout/HorizontalMultiLevelHierarchy"/>
    <dgm:cxn modelId="{DB04498A-EC17-4C2E-9D34-00A78A847DED}" type="presParOf" srcId="{8211EE9A-2865-4A6C-8343-242452449074}" destId="{1FE66029-D21D-4084-AA1A-D2F38E470938}" srcOrd="1" destOrd="0" presId="urn:microsoft.com/office/officeart/2008/layout/HorizontalMultiLevelHierarchy"/>
    <dgm:cxn modelId="{23999330-FD09-475D-B7A5-8F7C548A56F0}" type="presParOf" srcId="{1FE66029-D21D-4084-AA1A-D2F38E470938}" destId="{553C2528-150A-48C5-9B06-F4FE1AADF5D1}" srcOrd="0" destOrd="0" presId="urn:microsoft.com/office/officeart/2008/layout/HorizontalMultiLevelHierarchy"/>
    <dgm:cxn modelId="{21840BC8-84C4-44B0-B669-E79AC63CF2A5}" type="presParOf" srcId="{553C2528-150A-48C5-9B06-F4FE1AADF5D1}" destId="{F4FEACBB-B013-4292-B732-1DF046924ECB}" srcOrd="0" destOrd="0" presId="urn:microsoft.com/office/officeart/2008/layout/HorizontalMultiLevelHierarchy"/>
    <dgm:cxn modelId="{904B9298-82CE-44F2-A200-554BB99EA495}" type="presParOf" srcId="{1FE66029-D21D-4084-AA1A-D2F38E470938}" destId="{56241C45-387E-4019-A3F1-CB939873EBAC}" srcOrd="1" destOrd="0" presId="urn:microsoft.com/office/officeart/2008/layout/HorizontalMultiLevelHierarchy"/>
    <dgm:cxn modelId="{37878EB1-AB60-4520-9CA2-FB2B58058D8C}" type="presParOf" srcId="{56241C45-387E-4019-A3F1-CB939873EBAC}" destId="{A81C0F9A-C190-4FD0-BFF2-18A13BB4ECF8}" srcOrd="0" destOrd="0" presId="urn:microsoft.com/office/officeart/2008/layout/HorizontalMultiLevelHierarchy"/>
    <dgm:cxn modelId="{CE9C601E-24E9-4BCF-A294-B675DBA49B87}" type="presParOf" srcId="{56241C45-387E-4019-A3F1-CB939873EBAC}" destId="{CEFD3CDC-39D4-4AF2-AB26-49E66F3EFB96}" srcOrd="1" destOrd="0" presId="urn:microsoft.com/office/officeart/2008/layout/HorizontalMultiLevelHierarchy"/>
    <dgm:cxn modelId="{73730445-2F03-466F-8ABC-1D9EAAE5795F}" type="presParOf" srcId="{1FE66029-D21D-4084-AA1A-D2F38E470938}" destId="{3744A485-F116-4A52-8C75-6A2B4B9F843D}" srcOrd="2" destOrd="0" presId="urn:microsoft.com/office/officeart/2008/layout/HorizontalMultiLevelHierarchy"/>
    <dgm:cxn modelId="{EA7C8D85-35FB-4DD9-8F16-A05672B5D703}" type="presParOf" srcId="{3744A485-F116-4A52-8C75-6A2B4B9F843D}" destId="{0B0DFC24-6836-4971-8FCC-97B94E46EAAE}" srcOrd="0" destOrd="0" presId="urn:microsoft.com/office/officeart/2008/layout/HorizontalMultiLevelHierarchy"/>
    <dgm:cxn modelId="{D7094AE6-1610-4092-9843-609C1022E829}" type="presParOf" srcId="{1FE66029-D21D-4084-AA1A-D2F38E470938}" destId="{05AF0D40-FAE8-44E7-A68A-5E6F4A0840DC}" srcOrd="3" destOrd="0" presId="urn:microsoft.com/office/officeart/2008/layout/HorizontalMultiLevelHierarchy"/>
    <dgm:cxn modelId="{10EF9AAB-E792-4CF0-BCD1-F1A673EF97DC}" type="presParOf" srcId="{05AF0D40-FAE8-44E7-A68A-5E6F4A0840DC}" destId="{3BE5725F-1001-4827-95E6-6E10C35DF6B6}" srcOrd="0" destOrd="0" presId="urn:microsoft.com/office/officeart/2008/layout/HorizontalMultiLevelHierarchy"/>
    <dgm:cxn modelId="{D9154A87-9A9A-4117-98BD-D2BC3B44C2A8}" type="presParOf" srcId="{05AF0D40-FAE8-44E7-A68A-5E6F4A0840DC}" destId="{B45E1785-8E5D-4965-95D5-9711523E5D08}" srcOrd="1" destOrd="0" presId="urn:microsoft.com/office/officeart/2008/layout/HorizontalMultiLevelHierarchy"/>
    <dgm:cxn modelId="{46D32F0C-AF31-4967-BBA3-C460BE7AD910}" type="presParOf" srcId="{ABC54046-0732-4AE2-BA1A-D8D7127B5D45}" destId="{5FCAF6F6-A860-47B2-9B11-40420080A0D7}" srcOrd="4" destOrd="0" presId="urn:microsoft.com/office/officeart/2008/layout/HorizontalMultiLevelHierarchy"/>
    <dgm:cxn modelId="{AE61986F-E5C0-41D9-8041-DEC8B62FCC0B}" type="presParOf" srcId="{5FCAF6F6-A860-47B2-9B11-40420080A0D7}" destId="{A49D42EA-D3C4-429E-BE9B-3BE8057C8113}" srcOrd="0" destOrd="0" presId="urn:microsoft.com/office/officeart/2008/layout/HorizontalMultiLevelHierarchy"/>
    <dgm:cxn modelId="{EEC302B4-9FA5-4C65-86D4-52EE4CC7C826}" type="presParOf" srcId="{ABC54046-0732-4AE2-BA1A-D8D7127B5D45}" destId="{8E69625D-E59D-4C9F-986D-74121319C8E4}" srcOrd="5" destOrd="0" presId="urn:microsoft.com/office/officeart/2008/layout/HorizontalMultiLevelHierarchy"/>
    <dgm:cxn modelId="{728A12DA-FE39-4362-93CA-3850717D8D71}" type="presParOf" srcId="{8E69625D-E59D-4C9F-986D-74121319C8E4}" destId="{44C8D9DF-80C0-40D0-AFB5-8A79D4832C57}" srcOrd="0" destOrd="0" presId="urn:microsoft.com/office/officeart/2008/layout/HorizontalMultiLevelHierarchy"/>
    <dgm:cxn modelId="{7BBE3800-8DF4-4371-88AF-9853564F2D7D}" type="presParOf" srcId="{8E69625D-E59D-4C9F-986D-74121319C8E4}" destId="{DD5FA031-8072-44AF-B933-BA8B7711780A}" srcOrd="1" destOrd="0" presId="urn:microsoft.com/office/officeart/2008/layout/HorizontalMultiLevelHierarchy"/>
    <dgm:cxn modelId="{0DA55DD3-E46F-4CF7-B18C-76AEEF43F3B3}" type="presParOf" srcId="{DD5FA031-8072-44AF-B933-BA8B7711780A}" destId="{E5CE015D-99D4-404C-B764-06149279EE5D}" srcOrd="0" destOrd="0" presId="urn:microsoft.com/office/officeart/2008/layout/HorizontalMultiLevelHierarchy"/>
    <dgm:cxn modelId="{BECBC1FC-26DE-4B8D-8E8A-13E86F4EF29C}" type="presParOf" srcId="{E5CE015D-99D4-404C-B764-06149279EE5D}" destId="{7348D36F-70CB-4C77-8A21-144E92915892}" srcOrd="0" destOrd="0" presId="urn:microsoft.com/office/officeart/2008/layout/HorizontalMultiLevelHierarchy"/>
    <dgm:cxn modelId="{B55A3707-53EE-446E-8F8E-8F050706A27B}" type="presParOf" srcId="{DD5FA031-8072-44AF-B933-BA8B7711780A}" destId="{FF83E33E-5927-4348-A356-35F574728EE6}" srcOrd="1" destOrd="0" presId="urn:microsoft.com/office/officeart/2008/layout/HorizontalMultiLevelHierarchy"/>
    <dgm:cxn modelId="{54DE6527-DDDD-4526-9F20-C9E2226A98E0}" type="presParOf" srcId="{FF83E33E-5927-4348-A356-35F574728EE6}" destId="{10E9EE9B-41ED-461A-983A-3C1B88640A0D}" srcOrd="0" destOrd="0" presId="urn:microsoft.com/office/officeart/2008/layout/HorizontalMultiLevelHierarchy"/>
    <dgm:cxn modelId="{F99A2DF9-8D7E-4DFB-AB85-3D886F272EE7}" type="presParOf" srcId="{FF83E33E-5927-4348-A356-35F574728EE6}" destId="{93D69FD8-B410-479B-B788-80BDB37FD556}" srcOrd="1" destOrd="0" presId="urn:microsoft.com/office/officeart/2008/layout/HorizontalMultiLevelHierarchy"/>
    <dgm:cxn modelId="{072CED84-81A7-4E41-976D-B6070288F692}" type="presParOf" srcId="{9C597A6C-FABC-4842-A343-8D5F5026BE27}" destId="{15888CA0-7D59-437F-8745-7206C490D9A7}" srcOrd="4" destOrd="0" presId="urn:microsoft.com/office/officeart/2008/layout/HorizontalMultiLevelHierarchy"/>
    <dgm:cxn modelId="{96D3B7D0-71BD-4B6F-B8AC-2CA094B70451}" type="presParOf" srcId="{15888CA0-7D59-437F-8745-7206C490D9A7}" destId="{E34F380A-54A1-4405-8BA8-F37FDD0DC63D}" srcOrd="0" destOrd="0" presId="urn:microsoft.com/office/officeart/2008/layout/HorizontalMultiLevelHierarchy"/>
    <dgm:cxn modelId="{C0E23E1C-B4A5-486E-A30C-EE07B4223917}" type="presParOf" srcId="{9C597A6C-FABC-4842-A343-8D5F5026BE27}" destId="{760CB583-F24D-4958-8BF3-0481A46C404D}" srcOrd="5" destOrd="0" presId="urn:microsoft.com/office/officeart/2008/layout/HorizontalMultiLevelHierarchy"/>
    <dgm:cxn modelId="{572DD846-274F-41F5-A1FF-F603D370B388}" type="presParOf" srcId="{760CB583-F24D-4958-8BF3-0481A46C404D}" destId="{0D47A129-00EB-4F44-BCCA-5464A4D215AF}" srcOrd="0" destOrd="0" presId="urn:microsoft.com/office/officeart/2008/layout/HorizontalMultiLevelHierarchy"/>
    <dgm:cxn modelId="{C6EC0098-2C73-406F-918C-4068497EB46E}" type="presParOf" srcId="{760CB583-F24D-4958-8BF3-0481A46C404D}" destId="{E6942101-B95F-4BE0-AC9C-B816E031A5BC}" srcOrd="1" destOrd="0" presId="urn:microsoft.com/office/officeart/2008/layout/HorizontalMultiLevelHierarchy"/>
    <dgm:cxn modelId="{C60742EF-51D8-4BE4-9919-49D35E9D854C}" type="presParOf" srcId="{E6942101-B95F-4BE0-AC9C-B816E031A5BC}" destId="{4EB25174-9CDD-4A0C-B59D-74CB8E497C85}" srcOrd="0" destOrd="0" presId="urn:microsoft.com/office/officeart/2008/layout/HorizontalMultiLevelHierarchy"/>
    <dgm:cxn modelId="{4D4EBE9F-AA03-44B3-887A-4F507D9656F1}" type="presParOf" srcId="{4EB25174-9CDD-4A0C-B59D-74CB8E497C85}" destId="{772D1420-7CEB-4FD4-816D-C849A4ED2696}" srcOrd="0" destOrd="0" presId="urn:microsoft.com/office/officeart/2008/layout/HorizontalMultiLevelHierarchy"/>
    <dgm:cxn modelId="{603835FA-30E7-48C8-A723-F7CF021AB93B}" type="presParOf" srcId="{E6942101-B95F-4BE0-AC9C-B816E031A5BC}" destId="{849E84C5-9996-4C9A-A1AB-943B86973DFC}" srcOrd="1" destOrd="0" presId="urn:microsoft.com/office/officeart/2008/layout/HorizontalMultiLevelHierarchy"/>
    <dgm:cxn modelId="{16B4C613-9026-4AF0-9A97-55B32B61BEF0}" type="presParOf" srcId="{849E84C5-9996-4C9A-A1AB-943B86973DFC}" destId="{F1AAC92A-6842-4625-ACAD-B8685385DCB5}" srcOrd="0" destOrd="0" presId="urn:microsoft.com/office/officeart/2008/layout/HorizontalMultiLevelHierarchy"/>
    <dgm:cxn modelId="{B7E7F45F-C5AC-41E7-91C6-CF984D2050B0}" type="presParOf" srcId="{849E84C5-9996-4C9A-A1AB-943B86973DFC}" destId="{819C990B-A4C0-47FE-B1CA-EC2885154150}" srcOrd="1" destOrd="0" presId="urn:microsoft.com/office/officeart/2008/layout/HorizontalMultiLevelHierarchy"/>
    <dgm:cxn modelId="{A8AD2CF5-D551-4EBF-9BBE-63726979FADD}" type="presParOf" srcId="{819C990B-A4C0-47FE-B1CA-EC2885154150}" destId="{12E7F4E3-ABEF-4C0A-A1BA-AFB93CDC4054}" srcOrd="0" destOrd="0" presId="urn:microsoft.com/office/officeart/2008/layout/HorizontalMultiLevelHierarchy"/>
    <dgm:cxn modelId="{0E6440B4-4CF3-4E4B-81A0-1A1E7C5CCCB6}" type="presParOf" srcId="{12E7F4E3-ABEF-4C0A-A1BA-AFB93CDC4054}" destId="{548E050A-28F6-4312-A9D5-0DFFC8B8672B}" srcOrd="0" destOrd="0" presId="urn:microsoft.com/office/officeart/2008/layout/HorizontalMultiLevelHierarchy"/>
    <dgm:cxn modelId="{E7BEE9B1-E286-4D7F-9CF2-98C093C2CA34}" type="presParOf" srcId="{819C990B-A4C0-47FE-B1CA-EC2885154150}" destId="{38D41E76-45DB-4582-9102-116FA029626A}" srcOrd="1" destOrd="0" presId="urn:microsoft.com/office/officeart/2008/layout/HorizontalMultiLevelHierarchy"/>
    <dgm:cxn modelId="{6F798EF7-275F-4BDD-A776-8A82709A2A0D}" type="presParOf" srcId="{38D41E76-45DB-4582-9102-116FA029626A}" destId="{5DF1BDFA-83C0-48B3-9728-D0B9B4597FA8}" srcOrd="0" destOrd="0" presId="urn:microsoft.com/office/officeart/2008/layout/HorizontalMultiLevelHierarchy"/>
    <dgm:cxn modelId="{4BE75797-A312-418C-8F7F-96B6725934AD}" type="presParOf" srcId="{38D41E76-45DB-4582-9102-116FA029626A}" destId="{F4C85EA7-DF2F-44B2-AA63-1B7A7ED1C56B}" srcOrd="1" destOrd="0" presId="urn:microsoft.com/office/officeart/2008/layout/HorizontalMultiLevelHierarchy"/>
    <dgm:cxn modelId="{A123C278-05DF-45DA-B491-53BB7082F585}" type="presParOf" srcId="{B14158AA-53CD-43D3-B4FD-CA6B73767682}" destId="{8B481851-B03A-4B28-9D2E-427E026D829B}" srcOrd="2" destOrd="0" presId="urn:microsoft.com/office/officeart/2008/layout/HorizontalMultiLevelHierarchy"/>
    <dgm:cxn modelId="{C7873CEC-0135-4226-81DC-007A4D36848D}" type="presParOf" srcId="{8B481851-B03A-4B28-9D2E-427E026D829B}" destId="{BACCC1C2-B794-45AC-A783-7A7F465D1E90}" srcOrd="0" destOrd="0" presId="urn:microsoft.com/office/officeart/2008/layout/HorizontalMultiLevelHierarchy"/>
    <dgm:cxn modelId="{29BC4813-7FD1-4E34-8937-8B99B96498F5}" type="presParOf" srcId="{B14158AA-53CD-43D3-B4FD-CA6B73767682}" destId="{EBA59D6E-C3CF-418F-AFF5-7E0526F35C53}" srcOrd="3" destOrd="0" presId="urn:microsoft.com/office/officeart/2008/layout/HorizontalMultiLevelHierarchy"/>
    <dgm:cxn modelId="{4C9A742A-A3AC-40BC-8C58-47A9FA3E2CE0}" type="presParOf" srcId="{EBA59D6E-C3CF-418F-AFF5-7E0526F35C53}" destId="{A666C069-265C-464F-81C8-0759516AC232}" srcOrd="0" destOrd="0" presId="urn:microsoft.com/office/officeart/2008/layout/HorizontalMultiLevelHierarchy"/>
    <dgm:cxn modelId="{0ED0E445-CFFF-4203-B123-55E283466577}" type="presParOf" srcId="{EBA59D6E-C3CF-418F-AFF5-7E0526F35C53}" destId="{F4D2B7DE-6FEC-4F69-8290-7B1DC66B6D8C}" srcOrd="1" destOrd="0" presId="urn:microsoft.com/office/officeart/2008/layout/HorizontalMultiLevelHierarchy"/>
    <dgm:cxn modelId="{E0FE8EA8-10E3-4C2A-8D1C-A20D3D767048}" type="presParOf" srcId="{F4D2B7DE-6FEC-4F69-8290-7B1DC66B6D8C}" destId="{E6E30297-C11A-40BF-89B2-182CE7E4405C}" srcOrd="0" destOrd="0" presId="urn:microsoft.com/office/officeart/2008/layout/HorizontalMultiLevelHierarchy"/>
    <dgm:cxn modelId="{3BA1EFDA-A05F-4571-AAD4-AED6E22B04EC}" type="presParOf" srcId="{E6E30297-C11A-40BF-89B2-182CE7E4405C}" destId="{7141296D-6BC8-4E50-BF34-CA2E7C2088F7}" srcOrd="0" destOrd="0" presId="urn:microsoft.com/office/officeart/2008/layout/HorizontalMultiLevelHierarchy"/>
    <dgm:cxn modelId="{ECC24ADC-299A-44C9-81DC-A73714AEF87C}" type="presParOf" srcId="{F4D2B7DE-6FEC-4F69-8290-7B1DC66B6D8C}" destId="{7A06B997-4ECB-4F0B-AA0C-7951AF11B592}" srcOrd="1" destOrd="0" presId="urn:microsoft.com/office/officeart/2008/layout/HorizontalMultiLevelHierarchy"/>
    <dgm:cxn modelId="{5C121E12-9D4E-47BA-867E-6B525C6EFFFE}" type="presParOf" srcId="{7A06B997-4ECB-4F0B-AA0C-7951AF11B592}" destId="{BB18E959-0953-49EC-BD86-5A26F1F4BC86}" srcOrd="0" destOrd="0" presId="urn:microsoft.com/office/officeart/2008/layout/HorizontalMultiLevelHierarchy"/>
    <dgm:cxn modelId="{63C2AAC3-F5DC-41C7-9753-8EE5B25FC7C1}" type="presParOf" srcId="{7A06B997-4ECB-4F0B-AA0C-7951AF11B592}" destId="{4FCE6833-5202-4777-BA85-9AE7227A06C3}" srcOrd="1" destOrd="0" presId="urn:microsoft.com/office/officeart/2008/layout/HorizontalMultiLevelHierarchy"/>
    <dgm:cxn modelId="{C78662A0-887A-434F-8D71-3DC311E286BA}" type="presParOf" srcId="{4FCE6833-5202-4777-BA85-9AE7227A06C3}" destId="{8B007381-977A-4018-9131-F65A927C2477}" srcOrd="0" destOrd="0" presId="urn:microsoft.com/office/officeart/2008/layout/HorizontalMultiLevelHierarchy"/>
    <dgm:cxn modelId="{E80DE2B3-D0F3-4B84-AC7E-59C008BE49D0}" type="presParOf" srcId="{8B007381-977A-4018-9131-F65A927C2477}" destId="{505BE937-D674-47D7-82B3-0E16BC1D44AD}" srcOrd="0" destOrd="0" presId="urn:microsoft.com/office/officeart/2008/layout/HorizontalMultiLevelHierarchy"/>
    <dgm:cxn modelId="{FD8D4501-BDB9-4445-8F52-77CE93C151AB}" type="presParOf" srcId="{4FCE6833-5202-4777-BA85-9AE7227A06C3}" destId="{68BF2F97-25AC-4692-8258-27B3BA39F2CA}" srcOrd="1" destOrd="0" presId="urn:microsoft.com/office/officeart/2008/layout/HorizontalMultiLevelHierarchy"/>
    <dgm:cxn modelId="{90E9E636-4C9E-4D6B-BAC0-9DC3F5DD804B}" type="presParOf" srcId="{68BF2F97-25AC-4692-8258-27B3BA39F2CA}" destId="{05960797-4BE7-4979-99AA-60F68A127043}" srcOrd="0" destOrd="0" presId="urn:microsoft.com/office/officeart/2008/layout/HorizontalMultiLevelHierarchy"/>
    <dgm:cxn modelId="{43F5011A-29A7-457A-9E41-720A146EC220}" type="presParOf" srcId="{68BF2F97-25AC-4692-8258-27B3BA39F2CA}" destId="{E0EE13CA-DAAE-4652-8A49-1354CE4F642C}" srcOrd="1" destOrd="0" presId="urn:microsoft.com/office/officeart/2008/layout/HorizontalMultiLevelHierarchy"/>
    <dgm:cxn modelId="{BF6B8D30-E4EC-4444-9768-596A704EC247}" type="presParOf" srcId="{F4D2B7DE-6FEC-4F69-8290-7B1DC66B6D8C}" destId="{E6BC3276-9CF7-4E1E-984D-60C6472C42C9}" srcOrd="2" destOrd="0" presId="urn:microsoft.com/office/officeart/2008/layout/HorizontalMultiLevelHierarchy"/>
    <dgm:cxn modelId="{4F2B6D86-BF82-4628-A5D2-DF95BBA9966F}" type="presParOf" srcId="{E6BC3276-9CF7-4E1E-984D-60C6472C42C9}" destId="{2AEA7625-7C74-4B23-82E5-3F709A5E2A38}" srcOrd="0" destOrd="0" presId="urn:microsoft.com/office/officeart/2008/layout/HorizontalMultiLevelHierarchy"/>
    <dgm:cxn modelId="{3888B7D5-08DB-4528-9B44-891E8B89609F}" type="presParOf" srcId="{F4D2B7DE-6FEC-4F69-8290-7B1DC66B6D8C}" destId="{AF7F6A6D-76C0-4F99-B225-AFF9C4D70257}" srcOrd="3" destOrd="0" presId="urn:microsoft.com/office/officeart/2008/layout/HorizontalMultiLevelHierarchy"/>
    <dgm:cxn modelId="{99F737AD-D54B-426C-83EE-BF901324A17B}" type="presParOf" srcId="{AF7F6A6D-76C0-4F99-B225-AFF9C4D70257}" destId="{19242CA1-3AA5-4FD1-9B39-AF182AA0B174}" srcOrd="0" destOrd="0" presId="urn:microsoft.com/office/officeart/2008/layout/HorizontalMultiLevelHierarchy"/>
    <dgm:cxn modelId="{756DB398-2895-4FB9-88F0-4AE431155949}" type="presParOf" srcId="{AF7F6A6D-76C0-4F99-B225-AFF9C4D70257}" destId="{F7F1CDE2-77B3-453C-9F69-D095D07D5410}" srcOrd="1" destOrd="0" presId="urn:microsoft.com/office/officeart/2008/layout/HorizontalMultiLevelHierarchy"/>
    <dgm:cxn modelId="{3C281590-5DB9-4E3B-9D93-A0BD2E2BB390}" type="presParOf" srcId="{F7F1CDE2-77B3-453C-9F69-D095D07D5410}" destId="{3FEE74A1-3573-40EC-9B66-C5729E674F5C}" srcOrd="0" destOrd="0" presId="urn:microsoft.com/office/officeart/2008/layout/HorizontalMultiLevelHierarchy"/>
    <dgm:cxn modelId="{687BB87B-C3F7-47C6-8927-62BE7A3A3C09}" type="presParOf" srcId="{3FEE74A1-3573-40EC-9B66-C5729E674F5C}" destId="{8A5A1C5A-6864-4EA1-8F81-435696DCF0DF}" srcOrd="0" destOrd="0" presId="urn:microsoft.com/office/officeart/2008/layout/HorizontalMultiLevelHierarchy"/>
    <dgm:cxn modelId="{7277211E-54F5-4E14-A31A-B3BF744B4662}" type="presParOf" srcId="{F7F1CDE2-77B3-453C-9F69-D095D07D5410}" destId="{F254E7A0-84BC-4078-B536-0DB7661E09A6}" srcOrd="1" destOrd="0" presId="urn:microsoft.com/office/officeart/2008/layout/HorizontalMultiLevelHierarchy"/>
    <dgm:cxn modelId="{C8583F42-5436-457B-850A-7E8121904C1D}" type="presParOf" srcId="{F254E7A0-84BC-4078-B536-0DB7661E09A6}" destId="{850EDF45-6A00-4840-8D68-57B6A17633C8}" srcOrd="0" destOrd="0" presId="urn:microsoft.com/office/officeart/2008/layout/HorizontalMultiLevelHierarchy"/>
    <dgm:cxn modelId="{D08BC59E-D796-4086-B07C-5CC0BD165A3A}" type="presParOf" srcId="{F254E7A0-84BC-4078-B536-0DB7661E09A6}" destId="{23015CC2-E300-4DAB-A7BE-592DCABD982E}" srcOrd="1" destOrd="0" presId="urn:microsoft.com/office/officeart/2008/layout/HorizontalMultiLevelHierarchy"/>
    <dgm:cxn modelId="{989D7A64-C52C-4BB6-82BA-29918D24D80B}" type="presParOf" srcId="{23015CC2-E300-4DAB-A7BE-592DCABD982E}" destId="{64CF5994-E192-4011-AFE5-ABC95E018B70}" srcOrd="0" destOrd="0" presId="urn:microsoft.com/office/officeart/2008/layout/HorizontalMultiLevelHierarchy"/>
    <dgm:cxn modelId="{88F19269-BEA7-43CD-AED8-8411B7ACD0E1}" type="presParOf" srcId="{64CF5994-E192-4011-AFE5-ABC95E018B70}" destId="{BE9C5BB8-B4C4-4F12-AA5C-09B1602503AD}" srcOrd="0" destOrd="0" presId="urn:microsoft.com/office/officeart/2008/layout/HorizontalMultiLevelHierarchy"/>
    <dgm:cxn modelId="{4FA095A5-D859-4CF8-BDB5-E3062BBD8A95}" type="presParOf" srcId="{23015CC2-E300-4DAB-A7BE-592DCABD982E}" destId="{CA6D3584-D362-4FA0-985E-D5CF833DB234}" srcOrd="1" destOrd="0" presId="urn:microsoft.com/office/officeart/2008/layout/HorizontalMultiLevelHierarchy"/>
    <dgm:cxn modelId="{2C0B1CAA-1E84-498B-B797-E58E7CF4F69B}" type="presParOf" srcId="{CA6D3584-D362-4FA0-985E-D5CF833DB234}" destId="{361802E9-83EE-4D0B-898C-8649003A81C7}" srcOrd="0" destOrd="0" presId="urn:microsoft.com/office/officeart/2008/layout/HorizontalMultiLevelHierarchy"/>
    <dgm:cxn modelId="{35F369B2-BACF-456C-802F-215D3333C309}" type="presParOf" srcId="{CA6D3584-D362-4FA0-985E-D5CF833DB234}" destId="{CB4E1E0B-3263-4215-B974-FE79488E9EA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D5ACC599-6866-414A-B140-C494B2574360}">
      <dgm:prSet custT="1"/>
      <dgm:spPr/>
      <dgm:t>
        <a:bodyPr/>
        <a:lstStyle/>
        <a:p>
          <a:pPr rtl="1"/>
          <a:r>
            <a:rPr lang="fa-IR" sz="3600" smtClean="0">
              <a:solidFill>
                <a:schemeClr val="bg1"/>
              </a:solidFill>
              <a:cs typeface="B Badr" panose="00000400000000000000" pitchFamily="2" charset="-78"/>
            </a:rPr>
            <a:t>و أدلته  (</a:t>
          </a:r>
          <a:r>
            <a:rPr lang="fa-IR" sz="3600" smtClean="0">
              <a:solidFill>
                <a:srgbClr val="FF0000"/>
              </a:solidFill>
              <a:cs typeface="B Badr" panose="00000400000000000000" pitchFamily="2" charset="-78"/>
            </a:rPr>
            <a:t>الایجاز</a:t>
          </a:r>
          <a:r>
            <a:rPr lang="fa-IR" sz="3600" smtClean="0">
              <a:solidFill>
                <a:schemeClr val="bg1"/>
              </a:solidFill>
              <a:cs typeface="B Badr" panose="00000400000000000000" pitchFamily="2" charset="-78"/>
            </a:rPr>
            <a:t>) كثيرة:</a:t>
          </a:r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F6BD664-1041-430D-9EA4-7A2C24D4FB38}" type="parTrans" cxnId="{FEB91FBC-FC2B-4262-9DB5-7A2AD361E3CF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C621CB5-E5CA-4C28-94B0-8D701B45FDFC}" type="sibTrans" cxnId="{FEB91FBC-FC2B-4262-9DB5-7A2AD361E3CF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3BB6E93-F7AE-478C-BABF-69080F4227BB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منها: أن يدل العقل عليه، و المقصود الأظهر على تعيين المحذوف؛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5FDDA97-68E4-4E2D-A3A3-BCE56F317B9F}" type="parTrans" cxnId="{4D925C8C-1952-44B7-941B-764BA374B6DD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6DF25F6-489F-472F-9E85-8488195D45E1}" type="sibTrans" cxnId="{4D925C8C-1952-44B7-941B-764BA374B6DD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D491557-39B6-4849-8F61-B387F574FD49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حرمت عليكم الميتة 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CF8487D-62EC-4019-A142-A627777F6400}" type="parTrans" cxnId="{064DF8F1-D85E-4F77-B1EA-2AD0725BDD3F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9ABF2C-5018-426B-938C-50D1900E9154}" type="sibTrans" cxnId="{064DF8F1-D85E-4F77-B1EA-2AD0725BDD3F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68B3205-425B-431C-9E72-504474B25101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منها: أن يدل العقل عليهما؛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914AFB1-4570-467B-9A97-5A17B5EBC7CD}" type="parTrans" cxnId="{6144DE1F-D767-4FA3-A5E1-0962C1E2583A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5F4C203-9E39-45E8-BFB1-28CDC1550615}" type="sibTrans" cxnId="{6144DE1F-D767-4FA3-A5E1-0962C1E2583A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B9EF29E-D9CA-4A0A-BF26-CDFA881D1080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و جاء ربك‏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75E10A6-DA2B-400B-ADBC-3F0E7DA3FDF5}" type="parTrans" cxnId="{296463AE-9C29-441F-9ACA-B6B7BC77DF61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9DBDCFB-C619-4191-8008-CE444ADA22BF}" type="sibTrans" cxnId="{296463AE-9C29-441F-9ACA-B6B7BC77DF61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3AC619-6EAC-4E1C-BB4B-EDCB078CD1B6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أى: أمره أو عذابه‏ 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37E7A48-2016-4F7B-A461-C2D0E1A74DCE}" type="parTrans" cxnId="{02408A9D-066F-4C3F-B1B1-3056E6B31FDD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A6F8B94-4FE5-4350-AEF3-327470E6F194}" type="sibTrans" cxnId="{02408A9D-066F-4C3F-B1B1-3056E6B31FDD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F2CFFDD-3569-4FD4-A7EC-48C9A47A7BA3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منها: أن يدل العقل عليه، و العادة على التعيين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96B4A19-2C5E-4C00-89E5-81ABDAE2D1DF}" type="parTrans" cxnId="{A4286F58-27A7-43CB-AC71-96168FE2135D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E0625FC-D5FA-4719-8329-F6526B2EE895}" type="sibTrans" cxnId="{A4286F58-27A7-43CB-AC71-96168FE2135D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860E17B-F70F-4636-BD45-3AD53741D653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فذلكن الذي لمتنني فيه‏ ،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BAEEA17-FCFC-4D9E-8DE7-A622B4FD6119}" type="parTrans" cxnId="{FBBC2E8A-C9B6-457F-9FC3-67ACB2BB7827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27F590-3643-4D14-92F6-D00F003A38C0}" type="sibTrans" cxnId="{FBBC2E8A-C9B6-457F-9FC3-67ACB2BB7827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00A8FAC-968D-48E0-84AD-DA965F22EC9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فإنه يحتمل </a:t>
          </a:r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8B0DF89-5076-45BD-AAB3-246AD692C729}" type="parTrans" cxnId="{5F1ABC20-C151-4EA6-91F5-E83FC9833B33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27E30EE-61F9-4FC3-9738-F63ACF8FEA91}" type="sibTrans" cxnId="{5F1ABC20-C151-4EA6-91F5-E83FC9833B33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F1A6A6-F9FA-4992-A0B1-565EC9A37644}">
      <dgm:prSet custT="1"/>
      <dgm:spPr/>
      <dgm:t>
        <a:bodyPr/>
        <a:lstStyle/>
        <a:p>
          <a:pPr rtl="1"/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فى حبه</a:t>
          </a:r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(</a:t>
          </a:r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0139A1-AB61-4F40-AEC3-90E692DBDC25}" type="parTrans" cxnId="{51975C68-97F9-41A0-A67F-AAA0C772378F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82D3261-A016-4360-83AA-BCC19D5AEE98}" type="sibTrans" cxnId="{51975C68-97F9-41A0-A67F-AAA0C772378F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2392B2-8DEE-450B-AB40-DFED6C740675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لقوله تعالى: قد شغفها حبا 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93B026C-E1D8-41C3-A2D1-7CF43BC070AC}" type="parTrans" cxnId="{FE2E6E74-C615-4E51-A6BA-148E1C4E7B23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D6D298F-96CA-4F84-9A98-B3FEC86103CD}" type="sibTrans" cxnId="{FE2E6E74-C615-4E51-A6BA-148E1C4E7B23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C4D91BB-8178-44A2-B124-C6E1FFF23B1D}">
      <dgm:prSet custT="1"/>
      <dgm:spPr/>
      <dgm:t>
        <a:bodyPr/>
        <a:lstStyle/>
        <a:p>
          <a:pPr rtl="1"/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فى مراودته</a:t>
          </a:r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(</a:t>
          </a:r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777794-DC18-42F4-9A43-479DC3BECEC3}" type="parTrans" cxnId="{2680676F-0E0F-4582-9803-9E3B56C616A6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DEFCFA-93E7-41E8-A59E-8E24B7146703}" type="sibTrans" cxnId="{2680676F-0E0F-4582-9803-9E3B56C616A6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CE0E2E-EA24-49E1-8F78-0FBB8F6F242A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لقوله تعالى: تراود فتاها عن نفسه‏ ،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8A648DA-8B64-4415-A0A7-E3E6ED8FF886}" type="parTrans" cxnId="{E865A937-8CE6-4057-9C45-BD0A7542B267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80F1101-F972-4C16-8A42-97876D2CED16}" type="sibTrans" cxnId="{E865A937-8CE6-4057-9C45-BD0A7542B267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41DD3AA-AD3D-4854-8E01-BBCA6EB2AD61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(فى شأنه) حتى يشملهما،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AA973A9-9A26-42DF-BFCA-3336342AFB1B}" type="parTrans" cxnId="{769922FA-F570-4CA8-BB4B-90A4446671B6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C6BF1DC-7C1F-4BEB-92CF-EC202216BB75}" type="sibTrans" cxnId="{769922FA-F570-4CA8-BB4B-90A4446671B6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939EF7B-F97C-46F9-A5BD-4E002A6E3255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العادة دلت على الثاني؛ لأن الحب المفرط لا يلام صاحبه عليه فى العادة؛ لقهره إياه.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6E2BD7-4D01-4B83-81ED-B25E20A39F1E}" type="parTrans" cxnId="{E341CAB2-7D57-4916-86C6-9D429AAA217E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FE3FD10-B47F-4AB8-9B66-9EC68FB21294}" type="sibTrans" cxnId="{E341CAB2-7D57-4916-86C6-9D429AAA217E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D48D64A-2322-4FDD-B523-CC3468F7EFBB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منها: الشروع فى الفعل؛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832DA8C-2B58-42AB-92DC-0655A1876B49}" type="parTrans" cxnId="{AB4ACFC3-33E3-4EBE-AB2F-B1D8E3C8CD50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B6E2A06-985F-4EA3-8B09-1DEFC3E046AB}" type="sibTrans" cxnId="{AB4ACFC3-33E3-4EBE-AB2F-B1D8E3C8CD50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DB1F27B-19E1-47C1-9CC5-8E80984456F7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نحو: (باسم الله)؛ فيقدر ما جعلت‏ التسمية مبدأ له.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707EA73-A4DB-4C5F-96A5-F79F6F367C18}" type="parTrans" cxnId="{869EDBAA-B468-48D7-8D9E-DEA6D6CEB487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44C508-FD17-4727-BEF4-D3C9B2582E13}" type="sibTrans" cxnId="{869EDBAA-B468-48D7-8D9E-DEA6D6CEB487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3B96CFE-5FFE-4052-90B7-0F28F8B8E53E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منها: الاقتران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F79432B-D89E-46E9-AD68-632EA148497E}" type="parTrans" cxnId="{B827DCA6-C678-4783-8C8F-F883FF5ABAAA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5FA73A-52A2-4D3F-92A4-B610DF0FCDF8}" type="sibTrans" cxnId="{B827DCA6-C678-4783-8C8F-F883FF5ABAAA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113517-B5D7-4BEB-BD77-9506D5FA798A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كقولهم للمعرس: </a:t>
          </a:r>
          <a:r>
            <a:rPr lang="en-US" sz="16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بالرفاء و البنين) أى: أعرست.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D30DA12-E8DC-452F-9D0A-F9490B300AFB}" type="parTrans" cxnId="{C62216AF-742D-41CD-B0F2-1003374168CF}">
      <dgm:prSet custT="1"/>
      <dgm:spPr/>
      <dgm:t>
        <a:bodyPr/>
        <a:lstStyle/>
        <a:p>
          <a:pPr rtl="1"/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546B49-BFBE-40B0-AE7A-32C609620FB9}" type="sibTrans" cxnId="{C62216AF-742D-41CD-B0F2-1003374168CF}">
      <dgm:prSet/>
      <dgm:spPr/>
      <dgm:t>
        <a:bodyPr/>
        <a:lstStyle/>
        <a:p>
          <a:pPr rtl="1"/>
          <a:endParaRPr lang="fa-IR" sz="2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DAEA030-03B6-4018-99D4-02044DDD906B}" type="pres">
      <dgm:prSet presAssocID="{D5ACC599-6866-414A-B140-C494B2574360}" presName="root1" presStyleCnt="0"/>
      <dgm:spPr/>
    </dgm:pt>
    <dgm:pt modelId="{EA867322-BFE2-4918-8176-6AAE4B9130A9}" type="pres">
      <dgm:prSet presAssocID="{D5ACC599-6866-414A-B140-C494B2574360}" presName="LevelOneTextNode" presStyleLbl="node0" presStyleIdx="0" presStyleCnt="1" custScaleY="12020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429EDB0-5579-49DA-824A-AC816A2ECB60}" type="pres">
      <dgm:prSet presAssocID="{D5ACC599-6866-414A-B140-C494B2574360}" presName="level2hierChild" presStyleCnt="0"/>
      <dgm:spPr/>
    </dgm:pt>
    <dgm:pt modelId="{536E1A98-5CF3-4AAD-AADE-DD7CC3606CE8}" type="pres">
      <dgm:prSet presAssocID="{45FDDA97-68E4-4E2D-A3A3-BCE56F317B9F}" presName="conn2-1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BE3F53E8-960D-4657-80BD-9BE2720FDD94}" type="pres">
      <dgm:prSet presAssocID="{45FDDA97-68E4-4E2D-A3A3-BCE56F317B9F}" presName="connTx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90FC04F0-E761-440A-9406-515D570EB647}" type="pres">
      <dgm:prSet presAssocID="{63BB6E93-F7AE-478C-BABF-69080F4227BB}" presName="root2" presStyleCnt="0"/>
      <dgm:spPr/>
    </dgm:pt>
    <dgm:pt modelId="{E6BE3C20-AFB5-467A-A4B4-5C821382E53C}" type="pres">
      <dgm:prSet presAssocID="{63BB6E93-F7AE-478C-BABF-69080F4227BB}" presName="LevelTwoTextNode" presStyleLbl="node2" presStyleIdx="0" presStyleCnt="5" custScaleY="19528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701449B-525D-48C0-963A-1C6C9B1B53F9}" type="pres">
      <dgm:prSet presAssocID="{63BB6E93-F7AE-478C-BABF-69080F4227BB}" presName="level3hierChild" presStyleCnt="0"/>
      <dgm:spPr/>
    </dgm:pt>
    <dgm:pt modelId="{732AAEE1-94EA-4460-9093-ACA6963C4586}" type="pres">
      <dgm:prSet presAssocID="{0CF8487D-62EC-4019-A142-A627777F6400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8239FD77-B0FC-45F5-9796-87812D147004}" type="pres">
      <dgm:prSet presAssocID="{0CF8487D-62EC-4019-A142-A627777F6400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9E879BD8-3DAD-4271-B3B8-0D85898CEF4D}" type="pres">
      <dgm:prSet presAssocID="{5D491557-39B6-4849-8F61-B387F574FD49}" presName="root2" presStyleCnt="0"/>
      <dgm:spPr/>
    </dgm:pt>
    <dgm:pt modelId="{3094CE3B-486E-4757-928A-751847516D40}" type="pres">
      <dgm:prSet presAssocID="{5D491557-39B6-4849-8F61-B387F574FD49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C2B1779-4E6F-4BC6-9CF6-76613AE9C0E1}" type="pres">
      <dgm:prSet presAssocID="{5D491557-39B6-4849-8F61-B387F574FD49}" presName="level3hierChild" presStyleCnt="0"/>
      <dgm:spPr/>
    </dgm:pt>
    <dgm:pt modelId="{D80B7D74-BEF5-4C8A-9D3F-A836751C15EF}" type="pres">
      <dgm:prSet presAssocID="{3914AFB1-4570-467B-9A97-5A17B5EBC7CD}" presName="conn2-1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8BE2D160-3625-47EF-9CA6-57E1F698832D}" type="pres">
      <dgm:prSet presAssocID="{3914AFB1-4570-467B-9A97-5A17B5EBC7CD}" presName="connTx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6C604BDB-9100-44E9-B5F6-69CAA9885C05}" type="pres">
      <dgm:prSet presAssocID="{068B3205-425B-431C-9E72-504474B25101}" presName="root2" presStyleCnt="0"/>
      <dgm:spPr/>
    </dgm:pt>
    <dgm:pt modelId="{3F2FF6B6-74D2-447B-8AE0-E6BD4867E059}" type="pres">
      <dgm:prSet presAssocID="{068B3205-425B-431C-9E72-504474B25101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1EF0292-0539-404A-B349-AD05F7F48FF2}" type="pres">
      <dgm:prSet presAssocID="{068B3205-425B-431C-9E72-504474B25101}" presName="level3hierChild" presStyleCnt="0"/>
      <dgm:spPr/>
    </dgm:pt>
    <dgm:pt modelId="{73B8EE68-45DA-4819-B220-1DBB97DE5434}" type="pres">
      <dgm:prSet presAssocID="{175E10A6-DA2B-400B-ADBC-3F0E7DA3FDF5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3CC4AEF7-014E-47F8-9778-90F4C2C64559}" type="pres">
      <dgm:prSet presAssocID="{175E10A6-DA2B-400B-ADBC-3F0E7DA3FDF5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FAA66AA5-9B0C-42A0-86FF-A6B07971A463}" type="pres">
      <dgm:prSet presAssocID="{FB9EF29E-D9CA-4A0A-BF26-CDFA881D1080}" presName="root2" presStyleCnt="0"/>
      <dgm:spPr/>
    </dgm:pt>
    <dgm:pt modelId="{05728106-8007-44AC-ACD8-D18F301ED713}" type="pres">
      <dgm:prSet presAssocID="{FB9EF29E-D9CA-4A0A-BF26-CDFA881D1080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DE8F02B-703B-4F84-A992-6FC5F87595D6}" type="pres">
      <dgm:prSet presAssocID="{FB9EF29E-D9CA-4A0A-BF26-CDFA881D1080}" presName="level3hierChild" presStyleCnt="0"/>
      <dgm:spPr/>
    </dgm:pt>
    <dgm:pt modelId="{A25A2C1F-F46C-4AEB-93B0-E22D82AD74C3}" type="pres">
      <dgm:prSet presAssocID="{637E7A48-2016-4F7B-A461-C2D0E1A74DCE}" presName="conn2-1" presStyleLbl="parChTrans1D4" presStyleIdx="0" presStyleCnt="8"/>
      <dgm:spPr/>
      <dgm:t>
        <a:bodyPr/>
        <a:lstStyle/>
        <a:p>
          <a:pPr rtl="1"/>
          <a:endParaRPr lang="fa-IR"/>
        </a:p>
      </dgm:t>
    </dgm:pt>
    <dgm:pt modelId="{8A26A1A8-67D5-4F0B-AE2F-BEDF3EC80A7B}" type="pres">
      <dgm:prSet presAssocID="{637E7A48-2016-4F7B-A461-C2D0E1A74DCE}" presName="connTx" presStyleLbl="parChTrans1D4" presStyleIdx="0" presStyleCnt="8"/>
      <dgm:spPr/>
      <dgm:t>
        <a:bodyPr/>
        <a:lstStyle/>
        <a:p>
          <a:pPr rtl="1"/>
          <a:endParaRPr lang="fa-IR"/>
        </a:p>
      </dgm:t>
    </dgm:pt>
    <dgm:pt modelId="{DE5371F9-FC92-4752-B8C4-E0B88BF3A481}" type="pres">
      <dgm:prSet presAssocID="{DB3AC619-6EAC-4E1C-BB4B-EDCB078CD1B6}" presName="root2" presStyleCnt="0"/>
      <dgm:spPr/>
    </dgm:pt>
    <dgm:pt modelId="{448E1A77-5B14-4689-80F9-64C1C7928B1F}" type="pres">
      <dgm:prSet presAssocID="{DB3AC619-6EAC-4E1C-BB4B-EDCB078CD1B6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34A01EF-5F98-4FD1-8973-A7BC11685C9A}" type="pres">
      <dgm:prSet presAssocID="{DB3AC619-6EAC-4E1C-BB4B-EDCB078CD1B6}" presName="level3hierChild" presStyleCnt="0"/>
      <dgm:spPr/>
    </dgm:pt>
    <dgm:pt modelId="{7FB977E7-5433-4813-8EA6-A12126AA0E21}" type="pres">
      <dgm:prSet presAssocID="{296B4A19-2C5E-4C00-89E5-81ABDAE2D1DF}" presName="conn2-1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4ACF576C-6FFB-4522-AC39-AED9AA302504}" type="pres">
      <dgm:prSet presAssocID="{296B4A19-2C5E-4C00-89E5-81ABDAE2D1DF}" presName="connTx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850F50DE-69C0-42C8-9F7E-75B8973CA947}" type="pres">
      <dgm:prSet presAssocID="{3F2CFFDD-3569-4FD4-A7EC-48C9A47A7BA3}" presName="root2" presStyleCnt="0"/>
      <dgm:spPr/>
    </dgm:pt>
    <dgm:pt modelId="{D5EF4692-E00A-421E-850A-1FFF6EF81120}" type="pres">
      <dgm:prSet presAssocID="{3F2CFFDD-3569-4FD4-A7EC-48C9A47A7BA3}" presName="LevelTwoTextNode" presStyleLbl="node2" presStyleIdx="2" presStyleCnt="5" custScaleY="1226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4A24CE3-9E4A-4204-96F5-90D16F5A169F}" type="pres">
      <dgm:prSet presAssocID="{3F2CFFDD-3569-4FD4-A7EC-48C9A47A7BA3}" presName="level3hierChild" presStyleCnt="0"/>
      <dgm:spPr/>
    </dgm:pt>
    <dgm:pt modelId="{472C6BAB-FAFD-4882-BFFD-88F816BD2BE7}" type="pres">
      <dgm:prSet presAssocID="{5BAEEA17-FCFC-4D9E-8DE7-A622B4FD6119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4CE7EF4E-EFCC-4A35-AC09-C082E3724225}" type="pres">
      <dgm:prSet presAssocID="{5BAEEA17-FCFC-4D9E-8DE7-A622B4FD6119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48ACFA29-D5D3-4D73-8B65-679C416EE422}" type="pres">
      <dgm:prSet presAssocID="{0860E17B-F70F-4636-BD45-3AD53741D653}" presName="root2" presStyleCnt="0"/>
      <dgm:spPr/>
    </dgm:pt>
    <dgm:pt modelId="{4B43109D-9222-4E76-9A9A-279023B79B75}" type="pres">
      <dgm:prSet presAssocID="{0860E17B-F70F-4636-BD45-3AD53741D653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2AB472F-5D35-4DE9-AABA-9909C7C23B73}" type="pres">
      <dgm:prSet presAssocID="{0860E17B-F70F-4636-BD45-3AD53741D653}" presName="level3hierChild" presStyleCnt="0"/>
      <dgm:spPr/>
    </dgm:pt>
    <dgm:pt modelId="{2147D702-B877-45EA-93D5-218D8B899615}" type="pres">
      <dgm:prSet presAssocID="{A8B0DF89-5076-45BD-AAB3-246AD692C729}" presName="conn2-1" presStyleLbl="parChTrans1D4" presStyleIdx="1" presStyleCnt="8"/>
      <dgm:spPr/>
      <dgm:t>
        <a:bodyPr/>
        <a:lstStyle/>
        <a:p>
          <a:pPr rtl="1"/>
          <a:endParaRPr lang="fa-IR"/>
        </a:p>
      </dgm:t>
    </dgm:pt>
    <dgm:pt modelId="{84334AA7-9BC4-4CEB-9B81-F13077638BCB}" type="pres">
      <dgm:prSet presAssocID="{A8B0DF89-5076-45BD-AAB3-246AD692C729}" presName="connTx" presStyleLbl="parChTrans1D4" presStyleIdx="1" presStyleCnt="8"/>
      <dgm:spPr/>
      <dgm:t>
        <a:bodyPr/>
        <a:lstStyle/>
        <a:p>
          <a:pPr rtl="1"/>
          <a:endParaRPr lang="fa-IR"/>
        </a:p>
      </dgm:t>
    </dgm:pt>
    <dgm:pt modelId="{2B236939-70AD-4485-8F9B-5EED3693DE01}" type="pres">
      <dgm:prSet presAssocID="{B00A8FAC-968D-48E0-84AD-DA965F22EC97}" presName="root2" presStyleCnt="0"/>
      <dgm:spPr/>
    </dgm:pt>
    <dgm:pt modelId="{DF9C7589-87CB-4AF5-B2EE-FC16819CC036}" type="pres">
      <dgm:prSet presAssocID="{B00A8FAC-968D-48E0-84AD-DA965F22EC97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07B5D95-ACBA-4D29-B5D3-8EF37B1785EC}" type="pres">
      <dgm:prSet presAssocID="{B00A8FAC-968D-48E0-84AD-DA965F22EC97}" presName="level3hierChild" presStyleCnt="0"/>
      <dgm:spPr/>
    </dgm:pt>
    <dgm:pt modelId="{3794B7D5-C5FD-429B-A19D-26E175B7ED32}" type="pres">
      <dgm:prSet presAssocID="{220139A1-AB61-4F40-AEC3-90E692DBDC25}" presName="conn2-1" presStyleLbl="parChTrans1D4" presStyleIdx="2" presStyleCnt="8"/>
      <dgm:spPr/>
      <dgm:t>
        <a:bodyPr/>
        <a:lstStyle/>
        <a:p>
          <a:pPr rtl="1"/>
          <a:endParaRPr lang="fa-IR"/>
        </a:p>
      </dgm:t>
    </dgm:pt>
    <dgm:pt modelId="{74E6CDE4-4CE5-407B-8B3D-28323F972903}" type="pres">
      <dgm:prSet presAssocID="{220139A1-AB61-4F40-AEC3-90E692DBDC25}" presName="connTx" presStyleLbl="parChTrans1D4" presStyleIdx="2" presStyleCnt="8"/>
      <dgm:spPr/>
      <dgm:t>
        <a:bodyPr/>
        <a:lstStyle/>
        <a:p>
          <a:pPr rtl="1"/>
          <a:endParaRPr lang="fa-IR"/>
        </a:p>
      </dgm:t>
    </dgm:pt>
    <dgm:pt modelId="{5786886C-8F40-4019-A10C-ED69A56A0CDD}" type="pres">
      <dgm:prSet presAssocID="{35F1A6A6-F9FA-4992-A0B1-565EC9A37644}" presName="root2" presStyleCnt="0"/>
      <dgm:spPr/>
    </dgm:pt>
    <dgm:pt modelId="{939C7534-2441-47E2-B35C-EFD7CACF5BEF}" type="pres">
      <dgm:prSet presAssocID="{35F1A6A6-F9FA-4992-A0B1-565EC9A37644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C87DBC4-6F24-414B-AF89-21FEADA2CB96}" type="pres">
      <dgm:prSet presAssocID="{35F1A6A6-F9FA-4992-A0B1-565EC9A37644}" presName="level3hierChild" presStyleCnt="0"/>
      <dgm:spPr/>
    </dgm:pt>
    <dgm:pt modelId="{AFE4A12E-9F6E-4D14-9FE7-01E958FA8117}" type="pres">
      <dgm:prSet presAssocID="{F93B026C-E1D8-41C3-A2D1-7CF43BC070AC}" presName="conn2-1" presStyleLbl="parChTrans1D4" presStyleIdx="3" presStyleCnt="8"/>
      <dgm:spPr/>
      <dgm:t>
        <a:bodyPr/>
        <a:lstStyle/>
        <a:p>
          <a:pPr rtl="1"/>
          <a:endParaRPr lang="fa-IR"/>
        </a:p>
      </dgm:t>
    </dgm:pt>
    <dgm:pt modelId="{35C26C98-F2CF-4F9D-8AA5-DFF31D831092}" type="pres">
      <dgm:prSet presAssocID="{F93B026C-E1D8-41C3-A2D1-7CF43BC070AC}" presName="connTx" presStyleLbl="parChTrans1D4" presStyleIdx="3" presStyleCnt="8"/>
      <dgm:spPr/>
      <dgm:t>
        <a:bodyPr/>
        <a:lstStyle/>
        <a:p>
          <a:pPr rtl="1"/>
          <a:endParaRPr lang="fa-IR"/>
        </a:p>
      </dgm:t>
    </dgm:pt>
    <dgm:pt modelId="{083DA16A-6F61-4370-88F0-37AE0999F852}" type="pres">
      <dgm:prSet presAssocID="{5E2392B2-8DEE-450B-AB40-DFED6C740675}" presName="root2" presStyleCnt="0"/>
      <dgm:spPr/>
    </dgm:pt>
    <dgm:pt modelId="{BC23769F-923F-45B4-A895-6E9D425A3965}" type="pres">
      <dgm:prSet presAssocID="{5E2392B2-8DEE-450B-AB40-DFED6C740675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FC688B7-587F-4D35-94F8-A991F477B66D}" type="pres">
      <dgm:prSet presAssocID="{5E2392B2-8DEE-450B-AB40-DFED6C740675}" presName="level3hierChild" presStyleCnt="0"/>
      <dgm:spPr/>
    </dgm:pt>
    <dgm:pt modelId="{2B2EA7EC-43A3-431A-B44B-2698CE645727}" type="pres">
      <dgm:prSet presAssocID="{96777794-DC18-42F4-9A43-479DC3BECEC3}" presName="conn2-1" presStyleLbl="parChTrans1D4" presStyleIdx="4" presStyleCnt="8"/>
      <dgm:spPr/>
      <dgm:t>
        <a:bodyPr/>
        <a:lstStyle/>
        <a:p>
          <a:pPr rtl="1"/>
          <a:endParaRPr lang="fa-IR"/>
        </a:p>
      </dgm:t>
    </dgm:pt>
    <dgm:pt modelId="{E33FB59E-922F-427C-A46B-95D4F6E37A74}" type="pres">
      <dgm:prSet presAssocID="{96777794-DC18-42F4-9A43-479DC3BECEC3}" presName="connTx" presStyleLbl="parChTrans1D4" presStyleIdx="4" presStyleCnt="8"/>
      <dgm:spPr/>
      <dgm:t>
        <a:bodyPr/>
        <a:lstStyle/>
        <a:p>
          <a:pPr rtl="1"/>
          <a:endParaRPr lang="fa-IR"/>
        </a:p>
      </dgm:t>
    </dgm:pt>
    <dgm:pt modelId="{95449B57-81F9-4EFB-A86E-58F306FCC13A}" type="pres">
      <dgm:prSet presAssocID="{7C4D91BB-8178-44A2-B124-C6E1FFF23B1D}" presName="root2" presStyleCnt="0"/>
      <dgm:spPr/>
    </dgm:pt>
    <dgm:pt modelId="{FCF9A9B2-78BE-4EA6-BF0A-181DA274B9DD}" type="pres">
      <dgm:prSet presAssocID="{7C4D91BB-8178-44A2-B124-C6E1FFF23B1D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02B5573-79C9-4419-BB1F-15ECC1D8E6EB}" type="pres">
      <dgm:prSet presAssocID="{7C4D91BB-8178-44A2-B124-C6E1FFF23B1D}" presName="level3hierChild" presStyleCnt="0"/>
      <dgm:spPr/>
    </dgm:pt>
    <dgm:pt modelId="{D2525567-6B53-4CC9-9095-2A33DD0161E0}" type="pres">
      <dgm:prSet presAssocID="{58A648DA-8B64-4415-A0A7-E3E6ED8FF886}" presName="conn2-1" presStyleLbl="parChTrans1D4" presStyleIdx="5" presStyleCnt="8"/>
      <dgm:spPr/>
      <dgm:t>
        <a:bodyPr/>
        <a:lstStyle/>
        <a:p>
          <a:pPr rtl="1"/>
          <a:endParaRPr lang="fa-IR"/>
        </a:p>
      </dgm:t>
    </dgm:pt>
    <dgm:pt modelId="{E9961AE0-CBF4-410F-8A64-181ADDBBAED2}" type="pres">
      <dgm:prSet presAssocID="{58A648DA-8B64-4415-A0A7-E3E6ED8FF886}" presName="connTx" presStyleLbl="parChTrans1D4" presStyleIdx="5" presStyleCnt="8"/>
      <dgm:spPr/>
      <dgm:t>
        <a:bodyPr/>
        <a:lstStyle/>
        <a:p>
          <a:pPr rtl="1"/>
          <a:endParaRPr lang="fa-IR"/>
        </a:p>
      </dgm:t>
    </dgm:pt>
    <dgm:pt modelId="{0C9FE599-E92C-4366-B78A-A7608057C94C}" type="pres">
      <dgm:prSet presAssocID="{14CE0E2E-EA24-49E1-8F78-0FBB8F6F242A}" presName="root2" presStyleCnt="0"/>
      <dgm:spPr/>
    </dgm:pt>
    <dgm:pt modelId="{2F7C0742-5BCC-4F58-AA9B-E8F246EAFB2A}" type="pres">
      <dgm:prSet presAssocID="{14CE0E2E-EA24-49E1-8F78-0FBB8F6F242A}" presName="LevelTwoTextNode" presStyleLbl="node4" presStyleIdx="5" presStyleCnt="8" custScaleY="11876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3E5DAF8-5335-4039-BB78-AECAB1C71323}" type="pres">
      <dgm:prSet presAssocID="{14CE0E2E-EA24-49E1-8F78-0FBB8F6F242A}" presName="level3hierChild" presStyleCnt="0"/>
      <dgm:spPr/>
    </dgm:pt>
    <dgm:pt modelId="{171AB6F1-6A09-4987-B315-4FB841ACEE66}" type="pres">
      <dgm:prSet presAssocID="{2AA973A9-9A26-42DF-BFCA-3336342AFB1B}" presName="conn2-1" presStyleLbl="parChTrans1D4" presStyleIdx="6" presStyleCnt="8"/>
      <dgm:spPr/>
      <dgm:t>
        <a:bodyPr/>
        <a:lstStyle/>
        <a:p>
          <a:pPr rtl="1"/>
          <a:endParaRPr lang="fa-IR"/>
        </a:p>
      </dgm:t>
    </dgm:pt>
    <dgm:pt modelId="{E5D68FB9-7F3A-4EF7-9ACC-7B8226AEB6EB}" type="pres">
      <dgm:prSet presAssocID="{2AA973A9-9A26-42DF-BFCA-3336342AFB1B}" presName="connTx" presStyleLbl="parChTrans1D4" presStyleIdx="6" presStyleCnt="8"/>
      <dgm:spPr/>
      <dgm:t>
        <a:bodyPr/>
        <a:lstStyle/>
        <a:p>
          <a:pPr rtl="1"/>
          <a:endParaRPr lang="fa-IR"/>
        </a:p>
      </dgm:t>
    </dgm:pt>
    <dgm:pt modelId="{FD827F40-4023-451C-920D-54E18A6703CC}" type="pres">
      <dgm:prSet presAssocID="{041DD3AA-AD3D-4854-8E01-BBCA6EB2AD61}" presName="root2" presStyleCnt="0"/>
      <dgm:spPr/>
    </dgm:pt>
    <dgm:pt modelId="{E6714683-3FE3-4AC9-AF36-185936FEF597}" type="pres">
      <dgm:prSet presAssocID="{041DD3AA-AD3D-4854-8E01-BBCA6EB2AD61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8C8EF6-B92C-41F2-A992-BC2EEC82A93E}" type="pres">
      <dgm:prSet presAssocID="{041DD3AA-AD3D-4854-8E01-BBCA6EB2AD61}" presName="level3hierChild" presStyleCnt="0"/>
      <dgm:spPr/>
    </dgm:pt>
    <dgm:pt modelId="{BB1B1D45-E4B0-478C-BEC4-0036FCC185B4}" type="pres">
      <dgm:prSet presAssocID="{136E2BD7-4D01-4B83-81ED-B25E20A39F1E}" presName="conn2-1" presStyleLbl="parChTrans1D4" presStyleIdx="7" presStyleCnt="8"/>
      <dgm:spPr/>
      <dgm:t>
        <a:bodyPr/>
        <a:lstStyle/>
        <a:p>
          <a:pPr rtl="1"/>
          <a:endParaRPr lang="fa-IR"/>
        </a:p>
      </dgm:t>
    </dgm:pt>
    <dgm:pt modelId="{B06891B9-6390-4B8D-8976-955478D36E11}" type="pres">
      <dgm:prSet presAssocID="{136E2BD7-4D01-4B83-81ED-B25E20A39F1E}" presName="connTx" presStyleLbl="parChTrans1D4" presStyleIdx="7" presStyleCnt="8"/>
      <dgm:spPr/>
      <dgm:t>
        <a:bodyPr/>
        <a:lstStyle/>
        <a:p>
          <a:pPr rtl="1"/>
          <a:endParaRPr lang="fa-IR"/>
        </a:p>
      </dgm:t>
    </dgm:pt>
    <dgm:pt modelId="{8EC1C141-625E-41C6-A502-6EC19373695B}" type="pres">
      <dgm:prSet presAssocID="{C939EF7B-F97C-46F9-A5BD-4E002A6E3255}" presName="root2" presStyleCnt="0"/>
      <dgm:spPr/>
    </dgm:pt>
    <dgm:pt modelId="{EE66313E-A665-47B0-884A-6C31D0B97B13}" type="pres">
      <dgm:prSet presAssocID="{C939EF7B-F97C-46F9-A5BD-4E002A6E3255}" presName="LevelTwoTextNode" presStyleLbl="node4" presStyleIdx="7" presStyleCnt="8" custScaleY="1994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B84E963-5A7E-4977-A0D6-05AF5948896A}" type="pres">
      <dgm:prSet presAssocID="{C939EF7B-F97C-46F9-A5BD-4E002A6E3255}" presName="level3hierChild" presStyleCnt="0"/>
      <dgm:spPr/>
    </dgm:pt>
    <dgm:pt modelId="{73E68DFE-8433-48A5-8173-129642712520}" type="pres">
      <dgm:prSet presAssocID="{0832DA8C-2B58-42AB-92DC-0655A1876B49}" presName="conn2-1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462609BB-F2EF-49C0-A7E8-0F5F1049C9D0}" type="pres">
      <dgm:prSet presAssocID="{0832DA8C-2B58-42AB-92DC-0655A1876B49}" presName="connTx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BFD433D8-363C-4664-B8FE-8620E3494019}" type="pres">
      <dgm:prSet presAssocID="{BD48D64A-2322-4FDD-B523-CC3468F7EFBB}" presName="root2" presStyleCnt="0"/>
      <dgm:spPr/>
    </dgm:pt>
    <dgm:pt modelId="{17E899B0-FD4D-45BC-9C9E-979EB8CE85E7}" type="pres">
      <dgm:prSet presAssocID="{BD48D64A-2322-4FDD-B523-CC3468F7EFB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04E862D-47B9-4784-9029-4BDC78A51AD0}" type="pres">
      <dgm:prSet presAssocID="{BD48D64A-2322-4FDD-B523-CC3468F7EFBB}" presName="level3hierChild" presStyleCnt="0"/>
      <dgm:spPr/>
    </dgm:pt>
    <dgm:pt modelId="{CF421CDB-7BFE-45BE-9A40-486E8E7EE7F2}" type="pres">
      <dgm:prSet presAssocID="{1707EA73-A4DB-4C5F-96A5-F79F6F367C18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15CF0371-A224-45BE-94E0-2BC408C5E13F}" type="pres">
      <dgm:prSet presAssocID="{1707EA73-A4DB-4C5F-96A5-F79F6F367C18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0F1A2BD9-5615-407E-A8B8-F1EFD133A6BB}" type="pres">
      <dgm:prSet presAssocID="{9DB1F27B-19E1-47C1-9CC5-8E80984456F7}" presName="root2" presStyleCnt="0"/>
      <dgm:spPr/>
    </dgm:pt>
    <dgm:pt modelId="{9CC0E11D-67C1-4E64-8DC4-0F80C65CD38E}" type="pres">
      <dgm:prSet presAssocID="{9DB1F27B-19E1-47C1-9CC5-8E80984456F7}" presName="LevelTwoTextNode" presStyleLbl="node3" presStyleIdx="3" presStyleCnt="5" custScaleY="1226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0BC442F-EC5A-4F21-93E6-8B83ED7F28C5}" type="pres">
      <dgm:prSet presAssocID="{9DB1F27B-19E1-47C1-9CC5-8E80984456F7}" presName="level3hierChild" presStyleCnt="0"/>
      <dgm:spPr/>
    </dgm:pt>
    <dgm:pt modelId="{E03FD665-AEAE-48B2-8BCE-9E0443B1B298}" type="pres">
      <dgm:prSet presAssocID="{8F79432B-D89E-46E9-AD68-632EA148497E}" presName="conn2-1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DC4C6E2B-3363-4443-A4F9-BCAAB4AB0EDB}" type="pres">
      <dgm:prSet presAssocID="{8F79432B-D89E-46E9-AD68-632EA148497E}" presName="connTx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F4B47586-05CC-4A4B-9E8E-A2853075B48E}" type="pres">
      <dgm:prSet presAssocID="{C3B96CFE-5FFE-4052-90B7-0F28F8B8E53E}" presName="root2" presStyleCnt="0"/>
      <dgm:spPr/>
    </dgm:pt>
    <dgm:pt modelId="{FF75E2FE-E3AD-4D92-BF53-905E322CA700}" type="pres">
      <dgm:prSet presAssocID="{C3B96CFE-5FFE-4052-90B7-0F28F8B8E53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306B555-073C-4E8C-A201-7B37D9BDCF1C}" type="pres">
      <dgm:prSet presAssocID="{C3B96CFE-5FFE-4052-90B7-0F28F8B8E53E}" presName="level3hierChild" presStyleCnt="0"/>
      <dgm:spPr/>
    </dgm:pt>
    <dgm:pt modelId="{90FC0C75-70ED-4B65-9D62-61D0A4D3EAC2}" type="pres">
      <dgm:prSet presAssocID="{DD30DA12-E8DC-452F-9D0A-F9490B300AFB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6D06E74D-A97E-4831-B5D2-743164F50D82}" type="pres">
      <dgm:prSet presAssocID="{DD30DA12-E8DC-452F-9D0A-F9490B300AFB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4E68D952-2FF0-4CEE-83FE-9538DE051B44}" type="pres">
      <dgm:prSet presAssocID="{07113517-B5D7-4BEB-BD77-9506D5FA798A}" presName="root2" presStyleCnt="0"/>
      <dgm:spPr/>
    </dgm:pt>
    <dgm:pt modelId="{880BD83C-436B-4164-A319-9471C4CFAD06}" type="pres">
      <dgm:prSet presAssocID="{07113517-B5D7-4BEB-BD77-9506D5FA798A}" presName="LevelTwoTextNode" presStyleLbl="node3" presStyleIdx="4" presStyleCnt="5" custScaleY="11223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B83E9E3-29D8-4019-B28B-11E60B88395A}" type="pres">
      <dgm:prSet presAssocID="{07113517-B5D7-4BEB-BD77-9506D5FA798A}" presName="level3hierChild" presStyleCnt="0"/>
      <dgm:spPr/>
    </dgm:pt>
  </dgm:ptLst>
  <dgm:cxnLst>
    <dgm:cxn modelId="{296463AE-9C29-441F-9ACA-B6B7BC77DF61}" srcId="{068B3205-425B-431C-9E72-504474B25101}" destId="{FB9EF29E-D9CA-4A0A-BF26-CDFA881D1080}" srcOrd="0" destOrd="0" parTransId="{175E10A6-DA2B-400B-ADBC-3F0E7DA3FDF5}" sibTransId="{49DBDCFB-C619-4191-8008-CE444ADA22BF}"/>
    <dgm:cxn modelId="{5D7F35BC-3E4F-4AFE-9440-40EBE5491F36}" type="presOf" srcId="{96777794-DC18-42F4-9A43-479DC3BECEC3}" destId="{2B2EA7EC-43A3-431A-B44B-2698CE645727}" srcOrd="0" destOrd="0" presId="urn:microsoft.com/office/officeart/2008/layout/HorizontalMultiLevelHierarchy"/>
    <dgm:cxn modelId="{20E2305F-2814-42CC-8B80-0B783B591ED9}" type="presOf" srcId="{C3B96CFE-5FFE-4052-90B7-0F28F8B8E53E}" destId="{FF75E2FE-E3AD-4D92-BF53-905E322CA700}" srcOrd="0" destOrd="0" presId="urn:microsoft.com/office/officeart/2008/layout/HorizontalMultiLevelHierarchy"/>
    <dgm:cxn modelId="{2E0311C4-CE18-40B5-970A-FBEBE9D581AD}" type="presOf" srcId="{FB9EF29E-D9CA-4A0A-BF26-CDFA881D1080}" destId="{05728106-8007-44AC-ACD8-D18F301ED713}" srcOrd="0" destOrd="0" presId="urn:microsoft.com/office/officeart/2008/layout/HorizontalMultiLevelHierarchy"/>
    <dgm:cxn modelId="{BE09A5A6-1B68-49CF-BBF5-323F95D77D2F}" type="presOf" srcId="{35F1A6A6-F9FA-4992-A0B1-565EC9A37644}" destId="{939C7534-2441-47E2-B35C-EFD7CACF5BEF}" srcOrd="0" destOrd="0" presId="urn:microsoft.com/office/officeart/2008/layout/HorizontalMultiLevelHierarchy"/>
    <dgm:cxn modelId="{9DD5DFE6-3140-4257-8B5F-29F699A2B3CF}" type="presOf" srcId="{B00A8FAC-968D-48E0-84AD-DA965F22EC97}" destId="{DF9C7589-87CB-4AF5-B2EE-FC16819CC036}" srcOrd="0" destOrd="0" presId="urn:microsoft.com/office/officeart/2008/layout/HorizontalMultiLevelHierarchy"/>
    <dgm:cxn modelId="{EEDEC81F-4BEE-4FD3-97C2-400BC5F25985}" type="presOf" srcId="{3F2CFFDD-3569-4FD4-A7EC-48C9A47A7BA3}" destId="{D5EF4692-E00A-421E-850A-1FFF6EF81120}" srcOrd="0" destOrd="0" presId="urn:microsoft.com/office/officeart/2008/layout/HorizontalMultiLevelHierarchy"/>
    <dgm:cxn modelId="{FE2E6E74-C615-4E51-A6BA-148E1C4E7B23}" srcId="{35F1A6A6-F9FA-4992-A0B1-565EC9A37644}" destId="{5E2392B2-8DEE-450B-AB40-DFED6C740675}" srcOrd="0" destOrd="0" parTransId="{F93B026C-E1D8-41C3-A2D1-7CF43BC070AC}" sibTransId="{BD6D298F-96CA-4F84-9A98-B3FEC86103CD}"/>
    <dgm:cxn modelId="{A4286F58-27A7-43CB-AC71-96168FE2135D}" srcId="{D5ACC599-6866-414A-B140-C494B2574360}" destId="{3F2CFFDD-3569-4FD4-A7EC-48C9A47A7BA3}" srcOrd="2" destOrd="0" parTransId="{296B4A19-2C5E-4C00-89E5-81ABDAE2D1DF}" sibTransId="{EE0625FC-D5FA-4719-8329-F6526B2EE895}"/>
    <dgm:cxn modelId="{19CA7FFB-F219-48AC-9080-4A623DE39BEE}" type="presOf" srcId="{0832DA8C-2B58-42AB-92DC-0655A1876B49}" destId="{73E68DFE-8433-48A5-8173-129642712520}" srcOrd="0" destOrd="0" presId="urn:microsoft.com/office/officeart/2008/layout/HorizontalMultiLevelHierarchy"/>
    <dgm:cxn modelId="{869EDBAA-B468-48D7-8D9E-DEA6D6CEB487}" srcId="{BD48D64A-2322-4FDD-B523-CC3468F7EFBB}" destId="{9DB1F27B-19E1-47C1-9CC5-8E80984456F7}" srcOrd="0" destOrd="0" parTransId="{1707EA73-A4DB-4C5F-96A5-F79F6F367C18}" sibTransId="{3644C508-FD17-4727-BEF4-D3C9B2582E13}"/>
    <dgm:cxn modelId="{A2123847-A2A3-4925-A623-FFB892AE7038}" type="presOf" srcId="{5E2392B2-8DEE-450B-AB40-DFED6C740675}" destId="{BC23769F-923F-45B4-A895-6E9D425A3965}" srcOrd="0" destOrd="0" presId="urn:microsoft.com/office/officeart/2008/layout/HorizontalMultiLevelHierarchy"/>
    <dgm:cxn modelId="{C8A4097A-C9CA-4BCC-88B5-F2068D130D36}" type="presOf" srcId="{A8B0DF89-5076-45BD-AAB3-246AD692C729}" destId="{2147D702-B877-45EA-93D5-218D8B899615}" srcOrd="0" destOrd="0" presId="urn:microsoft.com/office/officeart/2008/layout/HorizontalMultiLevelHierarchy"/>
    <dgm:cxn modelId="{3B97BCEA-A144-43FC-AAEF-978601E24075}" type="presOf" srcId="{96777794-DC18-42F4-9A43-479DC3BECEC3}" destId="{E33FB59E-922F-427C-A46B-95D4F6E37A74}" srcOrd="1" destOrd="0" presId="urn:microsoft.com/office/officeart/2008/layout/HorizontalMultiLevelHierarchy"/>
    <dgm:cxn modelId="{C62216AF-742D-41CD-B0F2-1003374168CF}" srcId="{C3B96CFE-5FFE-4052-90B7-0F28F8B8E53E}" destId="{07113517-B5D7-4BEB-BD77-9506D5FA798A}" srcOrd="0" destOrd="0" parTransId="{DD30DA12-E8DC-452F-9D0A-F9490B300AFB}" sibTransId="{8E546B49-BFBE-40B0-AE7A-32C609620FB9}"/>
    <dgm:cxn modelId="{EF4F2FF3-6E05-4FD9-97F0-6D8469CF50D4}" type="presOf" srcId="{5BAEEA17-FCFC-4D9E-8DE7-A622B4FD6119}" destId="{4CE7EF4E-EFCC-4A35-AC09-C082E3724225}" srcOrd="1" destOrd="0" presId="urn:microsoft.com/office/officeart/2008/layout/HorizontalMultiLevelHierarchy"/>
    <dgm:cxn modelId="{24E35BB0-7DB1-4901-907F-4B01F4992D03}" type="presOf" srcId="{F93B026C-E1D8-41C3-A2D1-7CF43BC070AC}" destId="{AFE4A12E-9F6E-4D14-9FE7-01E958FA8117}" srcOrd="0" destOrd="0" presId="urn:microsoft.com/office/officeart/2008/layout/HorizontalMultiLevelHierarchy"/>
    <dgm:cxn modelId="{A9832EDB-2DF5-4700-A139-90AA8B02D753}" type="presOf" srcId="{068B3205-425B-431C-9E72-504474B25101}" destId="{3F2FF6B6-74D2-447B-8AE0-E6BD4867E059}" srcOrd="0" destOrd="0" presId="urn:microsoft.com/office/officeart/2008/layout/HorizontalMultiLevelHierarchy"/>
    <dgm:cxn modelId="{B084703D-8CBF-4ACB-842D-BB8D2B30A894}" type="presOf" srcId="{175E10A6-DA2B-400B-ADBC-3F0E7DA3FDF5}" destId="{3CC4AEF7-014E-47F8-9778-90F4C2C64559}" srcOrd="1" destOrd="0" presId="urn:microsoft.com/office/officeart/2008/layout/HorizontalMultiLevelHierarchy"/>
    <dgm:cxn modelId="{769922FA-F570-4CA8-BB4B-90A4446671B6}" srcId="{B00A8FAC-968D-48E0-84AD-DA965F22EC97}" destId="{041DD3AA-AD3D-4854-8E01-BBCA6EB2AD61}" srcOrd="2" destOrd="0" parTransId="{2AA973A9-9A26-42DF-BFCA-3336342AFB1B}" sibTransId="{4C6BF1DC-7C1F-4BEB-92CF-EC202216BB75}"/>
    <dgm:cxn modelId="{D41D7190-BD66-486F-9AC6-31571EC85396}" type="presOf" srcId="{0CF8487D-62EC-4019-A142-A627777F6400}" destId="{8239FD77-B0FC-45F5-9796-87812D147004}" srcOrd="1" destOrd="0" presId="urn:microsoft.com/office/officeart/2008/layout/HorizontalMultiLevelHierarchy"/>
    <dgm:cxn modelId="{56491BA5-7333-4073-8F1A-78D51A1B5404}" type="presOf" srcId="{5BAEEA17-FCFC-4D9E-8DE7-A622B4FD6119}" destId="{472C6BAB-FAFD-4882-BFFD-88F816BD2BE7}" srcOrd="0" destOrd="0" presId="urn:microsoft.com/office/officeart/2008/layout/HorizontalMultiLevelHierarchy"/>
    <dgm:cxn modelId="{DC16AA2D-3483-441A-B79C-F4BB416DA6FE}" type="presOf" srcId="{7C4D91BB-8178-44A2-B124-C6E1FFF23B1D}" destId="{FCF9A9B2-78BE-4EA6-BF0A-181DA274B9DD}" srcOrd="0" destOrd="0" presId="urn:microsoft.com/office/officeart/2008/layout/HorizontalMultiLevelHierarchy"/>
    <dgm:cxn modelId="{BCCA7174-AA64-4869-AA87-37F832CECB5F}" type="presOf" srcId="{136E2BD7-4D01-4B83-81ED-B25E20A39F1E}" destId="{B06891B9-6390-4B8D-8976-955478D36E11}" srcOrd="1" destOrd="0" presId="urn:microsoft.com/office/officeart/2008/layout/HorizontalMultiLevelHierarchy"/>
    <dgm:cxn modelId="{E7B502D5-98F0-4F01-BE5B-2EB57B4B0682}" type="presOf" srcId="{5D491557-39B6-4849-8F61-B387F574FD49}" destId="{3094CE3B-486E-4757-928A-751847516D40}" srcOrd="0" destOrd="0" presId="urn:microsoft.com/office/officeart/2008/layout/HorizontalMultiLevelHierarchy"/>
    <dgm:cxn modelId="{4D4AB113-1AF5-48D0-B048-884A405E093B}" type="presOf" srcId="{637E7A48-2016-4F7B-A461-C2D0E1A74DCE}" destId="{8A26A1A8-67D5-4F0B-AE2F-BEDF3EC80A7B}" srcOrd="1" destOrd="0" presId="urn:microsoft.com/office/officeart/2008/layout/HorizontalMultiLevelHierarchy"/>
    <dgm:cxn modelId="{011074D4-69BA-457A-B3DE-BF6A9B8CF31B}" type="presOf" srcId="{07113517-B5D7-4BEB-BD77-9506D5FA798A}" destId="{880BD83C-436B-4164-A319-9471C4CFAD06}" srcOrd="0" destOrd="0" presId="urn:microsoft.com/office/officeart/2008/layout/HorizontalMultiLevelHierarchy"/>
    <dgm:cxn modelId="{0C3C5A3A-9DF6-4E96-AA7F-C7F222A691F5}" type="presOf" srcId="{220139A1-AB61-4F40-AEC3-90E692DBDC25}" destId="{74E6CDE4-4CE5-407B-8B3D-28323F972903}" srcOrd="1" destOrd="0" presId="urn:microsoft.com/office/officeart/2008/layout/HorizontalMultiLevelHierarchy"/>
    <dgm:cxn modelId="{5F1ABC20-C151-4EA6-91F5-E83FC9833B33}" srcId="{0860E17B-F70F-4636-BD45-3AD53741D653}" destId="{B00A8FAC-968D-48E0-84AD-DA965F22EC97}" srcOrd="0" destOrd="0" parTransId="{A8B0DF89-5076-45BD-AAB3-246AD692C729}" sibTransId="{A27E30EE-61F9-4FC3-9738-F63ACF8FEA91}"/>
    <dgm:cxn modelId="{CD950A0E-EF8F-4908-B7D5-5A2573DF1AEF}" type="presOf" srcId="{DD30DA12-E8DC-452F-9D0A-F9490B300AFB}" destId="{6D06E74D-A97E-4831-B5D2-743164F50D82}" srcOrd="1" destOrd="0" presId="urn:microsoft.com/office/officeart/2008/layout/HorizontalMultiLevelHierarchy"/>
    <dgm:cxn modelId="{88B5D2A3-F66F-48C0-95FF-C5B35BE1F82C}" type="presOf" srcId="{C939EF7B-F97C-46F9-A5BD-4E002A6E3255}" destId="{EE66313E-A665-47B0-884A-6C31D0B97B13}" srcOrd="0" destOrd="0" presId="urn:microsoft.com/office/officeart/2008/layout/HorizontalMultiLevelHierarchy"/>
    <dgm:cxn modelId="{AAF3F4A9-0913-491F-B5A3-62BCEC28B036}" type="presOf" srcId="{DD30DA12-E8DC-452F-9D0A-F9490B300AFB}" destId="{90FC0C75-70ED-4B65-9D62-61D0A4D3EAC2}" srcOrd="0" destOrd="0" presId="urn:microsoft.com/office/officeart/2008/layout/HorizontalMultiLevelHierarchy"/>
    <dgm:cxn modelId="{B9B9C05D-796D-496B-88D8-431AA8982F28}" type="presOf" srcId="{3914AFB1-4570-467B-9A97-5A17B5EBC7CD}" destId="{8BE2D160-3625-47EF-9CA6-57E1F698832D}" srcOrd="1" destOrd="0" presId="urn:microsoft.com/office/officeart/2008/layout/HorizontalMultiLevelHierarchy"/>
    <dgm:cxn modelId="{9974FC54-B251-4303-9AE4-51BCBC8EFCF8}" type="presOf" srcId="{63BB6E93-F7AE-478C-BABF-69080F4227BB}" destId="{E6BE3C20-AFB5-467A-A4B4-5C821382E53C}" srcOrd="0" destOrd="0" presId="urn:microsoft.com/office/officeart/2008/layout/HorizontalMultiLevelHierarchy"/>
    <dgm:cxn modelId="{321A3F7C-5B19-4467-BF82-5002A3642F9C}" type="presOf" srcId="{58A648DA-8B64-4415-A0A7-E3E6ED8FF886}" destId="{D2525567-6B53-4CC9-9095-2A33DD0161E0}" srcOrd="0" destOrd="0" presId="urn:microsoft.com/office/officeart/2008/layout/HorizontalMultiLevelHierarchy"/>
    <dgm:cxn modelId="{F7106227-FE44-4AD2-8763-B2FD1F672C84}" type="presOf" srcId="{0860E17B-F70F-4636-BD45-3AD53741D653}" destId="{4B43109D-9222-4E76-9A9A-279023B79B75}" srcOrd="0" destOrd="0" presId="urn:microsoft.com/office/officeart/2008/layout/HorizontalMultiLevelHierarchy"/>
    <dgm:cxn modelId="{65B994A6-6229-4099-94A8-555DBAEB7756}" type="presOf" srcId="{D5ACC599-6866-414A-B140-C494B2574360}" destId="{EA867322-BFE2-4918-8176-6AAE4B9130A9}" srcOrd="0" destOrd="0" presId="urn:microsoft.com/office/officeart/2008/layout/HorizontalMultiLevelHierarchy"/>
    <dgm:cxn modelId="{B50DBF22-86DC-425E-8BFA-BEC93D306E54}" type="presOf" srcId="{220139A1-AB61-4F40-AEC3-90E692DBDC25}" destId="{3794B7D5-C5FD-429B-A19D-26E175B7ED32}" srcOrd="0" destOrd="0" presId="urn:microsoft.com/office/officeart/2008/layout/HorizontalMultiLevelHierarchy"/>
    <dgm:cxn modelId="{75ABA376-34C5-4611-99C1-BB134A295C83}" type="presOf" srcId="{2AA973A9-9A26-42DF-BFCA-3336342AFB1B}" destId="{171AB6F1-6A09-4987-B315-4FB841ACEE66}" srcOrd="0" destOrd="0" presId="urn:microsoft.com/office/officeart/2008/layout/HorizontalMultiLevelHierarchy"/>
    <dgm:cxn modelId="{B5620216-A1DA-4B99-94E1-B281A7A10B27}" type="presOf" srcId="{296B4A19-2C5E-4C00-89E5-81ABDAE2D1DF}" destId="{7FB977E7-5433-4813-8EA6-A12126AA0E21}" srcOrd="0" destOrd="0" presId="urn:microsoft.com/office/officeart/2008/layout/HorizontalMultiLevelHierarchy"/>
    <dgm:cxn modelId="{FEB91FBC-FC2B-4262-9DB5-7A2AD361E3CF}" srcId="{96A18569-2886-45B2-831B-7A59992CEA45}" destId="{D5ACC599-6866-414A-B140-C494B2574360}" srcOrd="0" destOrd="0" parTransId="{5F6BD664-1041-430D-9EA4-7A2C24D4FB38}" sibTransId="{0C621CB5-E5CA-4C28-94B0-8D701B45FDFC}"/>
    <dgm:cxn modelId="{D08B2588-DB87-41D3-B9CB-99F9B226CF74}" type="presOf" srcId="{8F79432B-D89E-46E9-AD68-632EA148497E}" destId="{E03FD665-AEAE-48B2-8BCE-9E0443B1B298}" srcOrd="0" destOrd="0" presId="urn:microsoft.com/office/officeart/2008/layout/HorizontalMultiLevelHierarchy"/>
    <dgm:cxn modelId="{1B72FC6A-C4CC-4E07-A431-A145D70AB7C5}" type="presOf" srcId="{041DD3AA-AD3D-4854-8E01-BBCA6EB2AD61}" destId="{E6714683-3FE3-4AC9-AF36-185936FEF597}" srcOrd="0" destOrd="0" presId="urn:microsoft.com/office/officeart/2008/layout/HorizontalMultiLevelHierarchy"/>
    <dgm:cxn modelId="{2680676F-0E0F-4582-9803-9E3B56C616A6}" srcId="{B00A8FAC-968D-48E0-84AD-DA965F22EC97}" destId="{7C4D91BB-8178-44A2-B124-C6E1FFF23B1D}" srcOrd="1" destOrd="0" parTransId="{96777794-DC18-42F4-9A43-479DC3BECEC3}" sibTransId="{8EDEFCFA-93E7-41E8-A59E-8E24B7146703}"/>
    <dgm:cxn modelId="{499DB79E-C8A7-4E25-A595-BCCF4E49BFA9}" type="presOf" srcId="{9DB1F27B-19E1-47C1-9CC5-8E80984456F7}" destId="{9CC0E11D-67C1-4E64-8DC4-0F80C65CD38E}" srcOrd="0" destOrd="0" presId="urn:microsoft.com/office/officeart/2008/layout/HorizontalMultiLevelHierarchy"/>
    <dgm:cxn modelId="{D1B18305-0A3F-49A6-A618-11EB3B1DE365}" type="presOf" srcId="{F93B026C-E1D8-41C3-A2D1-7CF43BC070AC}" destId="{35C26C98-F2CF-4F9D-8AA5-DFF31D831092}" srcOrd="1" destOrd="0" presId="urn:microsoft.com/office/officeart/2008/layout/HorizontalMultiLevelHierarchy"/>
    <dgm:cxn modelId="{A647F8D3-AEB9-4783-BEDE-62554783B868}" type="presOf" srcId="{637E7A48-2016-4F7B-A461-C2D0E1A74DCE}" destId="{A25A2C1F-F46C-4AEB-93B0-E22D82AD74C3}" srcOrd="0" destOrd="0" presId="urn:microsoft.com/office/officeart/2008/layout/HorizontalMultiLevelHierarchy"/>
    <dgm:cxn modelId="{E7C98A6B-FE77-45B5-8B84-2F5953387B09}" type="presOf" srcId="{BD48D64A-2322-4FDD-B523-CC3468F7EFBB}" destId="{17E899B0-FD4D-45BC-9C9E-979EB8CE85E7}" srcOrd="0" destOrd="0" presId="urn:microsoft.com/office/officeart/2008/layout/HorizontalMultiLevelHierarchy"/>
    <dgm:cxn modelId="{064DF8F1-D85E-4F77-B1EA-2AD0725BDD3F}" srcId="{63BB6E93-F7AE-478C-BABF-69080F4227BB}" destId="{5D491557-39B6-4849-8F61-B387F574FD49}" srcOrd="0" destOrd="0" parTransId="{0CF8487D-62EC-4019-A142-A627777F6400}" sibTransId="{689ABF2C-5018-426B-938C-50D1900E9154}"/>
    <dgm:cxn modelId="{E341CAB2-7D57-4916-86C6-9D429AAA217E}" srcId="{0860E17B-F70F-4636-BD45-3AD53741D653}" destId="{C939EF7B-F97C-46F9-A5BD-4E002A6E3255}" srcOrd="1" destOrd="0" parTransId="{136E2BD7-4D01-4B83-81ED-B25E20A39F1E}" sibTransId="{2FE3FD10-B47F-4AB8-9B66-9EC68FB21294}"/>
    <dgm:cxn modelId="{55B80D44-AB55-40E6-91A4-42372995B968}" type="presOf" srcId="{45FDDA97-68E4-4E2D-A3A3-BCE56F317B9F}" destId="{536E1A98-5CF3-4AAD-AADE-DD7CC3606CE8}" srcOrd="0" destOrd="0" presId="urn:microsoft.com/office/officeart/2008/layout/HorizontalMultiLevelHierarchy"/>
    <dgm:cxn modelId="{EBDF0A62-634E-41CC-BCEA-D61056DD61A5}" type="presOf" srcId="{2AA973A9-9A26-42DF-BFCA-3336342AFB1B}" destId="{E5D68FB9-7F3A-4EF7-9ACC-7B8226AEB6EB}" srcOrd="1" destOrd="0" presId="urn:microsoft.com/office/officeart/2008/layout/HorizontalMultiLevelHierarchy"/>
    <dgm:cxn modelId="{79A088BF-B68F-4B7D-9550-5FB86D1D0CCF}" type="presOf" srcId="{136E2BD7-4D01-4B83-81ED-B25E20A39F1E}" destId="{BB1B1D45-E4B0-478C-BEC4-0036FCC185B4}" srcOrd="0" destOrd="0" presId="urn:microsoft.com/office/officeart/2008/layout/HorizontalMultiLevelHierarchy"/>
    <dgm:cxn modelId="{FBBC2E8A-C9B6-457F-9FC3-67ACB2BB7827}" srcId="{3F2CFFDD-3569-4FD4-A7EC-48C9A47A7BA3}" destId="{0860E17B-F70F-4636-BD45-3AD53741D653}" srcOrd="0" destOrd="0" parTransId="{5BAEEA17-FCFC-4D9E-8DE7-A622B4FD6119}" sibTransId="{7727F590-3643-4D14-92F6-D00F003A38C0}"/>
    <dgm:cxn modelId="{C91B6E00-E0B5-40F0-98BE-F1073CE6B8F5}" type="presOf" srcId="{58A648DA-8B64-4415-A0A7-E3E6ED8FF886}" destId="{E9961AE0-CBF4-410F-8A64-181ADDBBAED2}" srcOrd="1" destOrd="0" presId="urn:microsoft.com/office/officeart/2008/layout/HorizontalMultiLevelHierarchy"/>
    <dgm:cxn modelId="{56B0B47B-F347-4EB9-820B-472C9EF8AABC}" type="presOf" srcId="{1707EA73-A4DB-4C5F-96A5-F79F6F367C18}" destId="{CF421CDB-7BFE-45BE-9A40-486E8E7EE7F2}" srcOrd="0" destOrd="0" presId="urn:microsoft.com/office/officeart/2008/layout/HorizontalMultiLevelHierarchy"/>
    <dgm:cxn modelId="{B918E64C-9B7E-4789-98B7-D7F451A05F01}" type="presOf" srcId="{1707EA73-A4DB-4C5F-96A5-F79F6F367C18}" destId="{15CF0371-A224-45BE-94E0-2BC408C5E13F}" srcOrd="1" destOrd="0" presId="urn:microsoft.com/office/officeart/2008/layout/HorizontalMultiLevelHierarchy"/>
    <dgm:cxn modelId="{E833F518-1F97-4AC8-BD8B-0103C8C4DE3C}" type="presOf" srcId="{96A18569-2886-45B2-831B-7A59992CEA45}" destId="{4ACF6C40-AF31-40A3-852C-537D413AE24D}" srcOrd="0" destOrd="0" presId="urn:microsoft.com/office/officeart/2008/layout/HorizontalMultiLevelHierarchy"/>
    <dgm:cxn modelId="{D4D68686-44CB-46C5-966D-7B1292D8C75E}" type="presOf" srcId="{8F79432B-D89E-46E9-AD68-632EA148497E}" destId="{DC4C6E2B-3363-4443-A4F9-BCAAB4AB0EDB}" srcOrd="1" destOrd="0" presId="urn:microsoft.com/office/officeart/2008/layout/HorizontalMultiLevelHierarchy"/>
    <dgm:cxn modelId="{B827DCA6-C678-4783-8C8F-F883FF5ABAAA}" srcId="{D5ACC599-6866-414A-B140-C494B2574360}" destId="{C3B96CFE-5FFE-4052-90B7-0F28F8B8E53E}" srcOrd="4" destOrd="0" parTransId="{8F79432B-D89E-46E9-AD68-632EA148497E}" sibTransId="{8E5FA73A-52A2-4D3F-92A4-B610DF0FCDF8}"/>
    <dgm:cxn modelId="{F0815F2C-C5EB-47FA-9984-5407F5DA9486}" type="presOf" srcId="{A8B0DF89-5076-45BD-AAB3-246AD692C729}" destId="{84334AA7-9BC4-4CEB-9B81-F13077638BCB}" srcOrd="1" destOrd="0" presId="urn:microsoft.com/office/officeart/2008/layout/HorizontalMultiLevelHierarchy"/>
    <dgm:cxn modelId="{8620E6F0-507A-4C3B-9292-E7F07DBA4B77}" type="presOf" srcId="{45FDDA97-68E4-4E2D-A3A3-BCE56F317B9F}" destId="{BE3F53E8-960D-4657-80BD-9BE2720FDD94}" srcOrd="1" destOrd="0" presId="urn:microsoft.com/office/officeart/2008/layout/HorizontalMultiLevelHierarchy"/>
    <dgm:cxn modelId="{51975C68-97F9-41A0-A67F-AAA0C772378F}" srcId="{B00A8FAC-968D-48E0-84AD-DA965F22EC97}" destId="{35F1A6A6-F9FA-4992-A0B1-565EC9A37644}" srcOrd="0" destOrd="0" parTransId="{220139A1-AB61-4F40-AEC3-90E692DBDC25}" sibTransId="{882D3261-A016-4360-83AA-BCC19D5AEE98}"/>
    <dgm:cxn modelId="{793DE2EC-C90C-45D5-A463-198404B81179}" type="presOf" srcId="{3914AFB1-4570-467B-9A97-5A17B5EBC7CD}" destId="{D80B7D74-BEF5-4C8A-9D3F-A836751C15EF}" srcOrd="0" destOrd="0" presId="urn:microsoft.com/office/officeart/2008/layout/HorizontalMultiLevelHierarchy"/>
    <dgm:cxn modelId="{6144DE1F-D767-4FA3-A5E1-0962C1E2583A}" srcId="{D5ACC599-6866-414A-B140-C494B2574360}" destId="{068B3205-425B-431C-9E72-504474B25101}" srcOrd="1" destOrd="0" parTransId="{3914AFB1-4570-467B-9A97-5A17B5EBC7CD}" sibTransId="{55F4C203-9E39-45E8-BFB1-28CDC1550615}"/>
    <dgm:cxn modelId="{E865A937-8CE6-4057-9C45-BD0A7542B267}" srcId="{7C4D91BB-8178-44A2-B124-C6E1FFF23B1D}" destId="{14CE0E2E-EA24-49E1-8F78-0FBB8F6F242A}" srcOrd="0" destOrd="0" parTransId="{58A648DA-8B64-4415-A0A7-E3E6ED8FF886}" sibTransId="{E80F1101-F972-4C16-8A42-97876D2CED16}"/>
    <dgm:cxn modelId="{5B87245A-3796-4067-AB7E-84F4E20DAA82}" type="presOf" srcId="{175E10A6-DA2B-400B-ADBC-3F0E7DA3FDF5}" destId="{73B8EE68-45DA-4819-B220-1DBB97DE5434}" srcOrd="0" destOrd="0" presId="urn:microsoft.com/office/officeart/2008/layout/HorizontalMultiLevelHierarchy"/>
    <dgm:cxn modelId="{55131F78-3CB3-486B-A770-71B89224629E}" type="presOf" srcId="{296B4A19-2C5E-4C00-89E5-81ABDAE2D1DF}" destId="{4ACF576C-6FFB-4522-AC39-AED9AA302504}" srcOrd="1" destOrd="0" presId="urn:microsoft.com/office/officeart/2008/layout/HorizontalMultiLevelHierarchy"/>
    <dgm:cxn modelId="{799326D6-67D5-4ED7-8416-7244122AB027}" type="presOf" srcId="{DB3AC619-6EAC-4E1C-BB4B-EDCB078CD1B6}" destId="{448E1A77-5B14-4689-80F9-64C1C7928B1F}" srcOrd="0" destOrd="0" presId="urn:microsoft.com/office/officeart/2008/layout/HorizontalMultiLevelHierarchy"/>
    <dgm:cxn modelId="{610B1A78-28AD-4538-83FB-718012CA821C}" type="presOf" srcId="{0832DA8C-2B58-42AB-92DC-0655A1876B49}" destId="{462609BB-F2EF-49C0-A7E8-0F5F1049C9D0}" srcOrd="1" destOrd="0" presId="urn:microsoft.com/office/officeart/2008/layout/HorizontalMultiLevelHierarchy"/>
    <dgm:cxn modelId="{CEA635E6-1E8F-49C3-8E61-61841AEF22DA}" type="presOf" srcId="{14CE0E2E-EA24-49E1-8F78-0FBB8F6F242A}" destId="{2F7C0742-5BCC-4F58-AA9B-E8F246EAFB2A}" srcOrd="0" destOrd="0" presId="urn:microsoft.com/office/officeart/2008/layout/HorizontalMultiLevelHierarchy"/>
    <dgm:cxn modelId="{8CA428AF-F7B2-492E-904A-F16C7D648B7A}" type="presOf" srcId="{0CF8487D-62EC-4019-A142-A627777F6400}" destId="{732AAEE1-94EA-4460-9093-ACA6963C4586}" srcOrd="0" destOrd="0" presId="urn:microsoft.com/office/officeart/2008/layout/HorizontalMultiLevelHierarchy"/>
    <dgm:cxn modelId="{AB4ACFC3-33E3-4EBE-AB2F-B1D8E3C8CD50}" srcId="{D5ACC599-6866-414A-B140-C494B2574360}" destId="{BD48D64A-2322-4FDD-B523-CC3468F7EFBB}" srcOrd="3" destOrd="0" parTransId="{0832DA8C-2B58-42AB-92DC-0655A1876B49}" sibTransId="{FB6E2A06-985F-4EA3-8B09-1DEFC3E046AB}"/>
    <dgm:cxn modelId="{4D925C8C-1952-44B7-941B-764BA374B6DD}" srcId="{D5ACC599-6866-414A-B140-C494B2574360}" destId="{63BB6E93-F7AE-478C-BABF-69080F4227BB}" srcOrd="0" destOrd="0" parTransId="{45FDDA97-68E4-4E2D-A3A3-BCE56F317B9F}" sibTransId="{66DF25F6-489F-472F-9E85-8488195D45E1}"/>
    <dgm:cxn modelId="{02408A9D-066F-4C3F-B1B1-3056E6B31FDD}" srcId="{FB9EF29E-D9CA-4A0A-BF26-CDFA881D1080}" destId="{DB3AC619-6EAC-4E1C-BB4B-EDCB078CD1B6}" srcOrd="0" destOrd="0" parTransId="{637E7A48-2016-4F7B-A461-C2D0E1A74DCE}" sibTransId="{6A6F8B94-4FE5-4350-AEF3-327470E6F194}"/>
    <dgm:cxn modelId="{0F1486F9-E439-47E8-A1D6-114FBFE47648}" type="presParOf" srcId="{4ACF6C40-AF31-40A3-852C-537D413AE24D}" destId="{ADAEA030-03B6-4018-99D4-02044DDD906B}" srcOrd="0" destOrd="0" presId="urn:microsoft.com/office/officeart/2008/layout/HorizontalMultiLevelHierarchy"/>
    <dgm:cxn modelId="{F8F2B7F5-EE77-45E5-8E96-C919E590D66F}" type="presParOf" srcId="{ADAEA030-03B6-4018-99D4-02044DDD906B}" destId="{EA867322-BFE2-4918-8176-6AAE4B9130A9}" srcOrd="0" destOrd="0" presId="urn:microsoft.com/office/officeart/2008/layout/HorizontalMultiLevelHierarchy"/>
    <dgm:cxn modelId="{E0058957-69E4-493B-9CD0-83EF93114D73}" type="presParOf" srcId="{ADAEA030-03B6-4018-99D4-02044DDD906B}" destId="{6429EDB0-5579-49DA-824A-AC816A2ECB60}" srcOrd="1" destOrd="0" presId="urn:microsoft.com/office/officeart/2008/layout/HorizontalMultiLevelHierarchy"/>
    <dgm:cxn modelId="{FC1EA5CE-B365-45C4-BBEE-A6F5F94D201F}" type="presParOf" srcId="{6429EDB0-5579-49DA-824A-AC816A2ECB60}" destId="{536E1A98-5CF3-4AAD-AADE-DD7CC3606CE8}" srcOrd="0" destOrd="0" presId="urn:microsoft.com/office/officeart/2008/layout/HorizontalMultiLevelHierarchy"/>
    <dgm:cxn modelId="{F969E2E7-B94A-42F1-A0F3-E9C95D23CD2C}" type="presParOf" srcId="{536E1A98-5CF3-4AAD-AADE-DD7CC3606CE8}" destId="{BE3F53E8-960D-4657-80BD-9BE2720FDD94}" srcOrd="0" destOrd="0" presId="urn:microsoft.com/office/officeart/2008/layout/HorizontalMultiLevelHierarchy"/>
    <dgm:cxn modelId="{79973CD5-289B-418F-8151-5E5FD95BB69A}" type="presParOf" srcId="{6429EDB0-5579-49DA-824A-AC816A2ECB60}" destId="{90FC04F0-E761-440A-9406-515D570EB647}" srcOrd="1" destOrd="0" presId="urn:microsoft.com/office/officeart/2008/layout/HorizontalMultiLevelHierarchy"/>
    <dgm:cxn modelId="{665978A9-AC8C-4589-8DF1-003EBBAA2C8E}" type="presParOf" srcId="{90FC04F0-E761-440A-9406-515D570EB647}" destId="{E6BE3C20-AFB5-467A-A4B4-5C821382E53C}" srcOrd="0" destOrd="0" presId="urn:microsoft.com/office/officeart/2008/layout/HorizontalMultiLevelHierarchy"/>
    <dgm:cxn modelId="{4B82C5B4-DDB0-49A4-BA09-252EC17C9B54}" type="presParOf" srcId="{90FC04F0-E761-440A-9406-515D570EB647}" destId="{5701449B-525D-48C0-963A-1C6C9B1B53F9}" srcOrd="1" destOrd="0" presId="urn:microsoft.com/office/officeart/2008/layout/HorizontalMultiLevelHierarchy"/>
    <dgm:cxn modelId="{D5F6E716-4A2F-4D67-B588-D9EA8F7489DE}" type="presParOf" srcId="{5701449B-525D-48C0-963A-1C6C9B1B53F9}" destId="{732AAEE1-94EA-4460-9093-ACA6963C4586}" srcOrd="0" destOrd="0" presId="urn:microsoft.com/office/officeart/2008/layout/HorizontalMultiLevelHierarchy"/>
    <dgm:cxn modelId="{B4561757-FACE-4823-9268-498BAEE42C0C}" type="presParOf" srcId="{732AAEE1-94EA-4460-9093-ACA6963C4586}" destId="{8239FD77-B0FC-45F5-9796-87812D147004}" srcOrd="0" destOrd="0" presId="urn:microsoft.com/office/officeart/2008/layout/HorizontalMultiLevelHierarchy"/>
    <dgm:cxn modelId="{1D229B0F-F7FB-4CE7-A3A4-98494E7262D8}" type="presParOf" srcId="{5701449B-525D-48C0-963A-1C6C9B1B53F9}" destId="{9E879BD8-3DAD-4271-B3B8-0D85898CEF4D}" srcOrd="1" destOrd="0" presId="urn:microsoft.com/office/officeart/2008/layout/HorizontalMultiLevelHierarchy"/>
    <dgm:cxn modelId="{12AF8085-10BD-4C93-8880-09AABEA7A675}" type="presParOf" srcId="{9E879BD8-3DAD-4271-B3B8-0D85898CEF4D}" destId="{3094CE3B-486E-4757-928A-751847516D40}" srcOrd="0" destOrd="0" presId="urn:microsoft.com/office/officeart/2008/layout/HorizontalMultiLevelHierarchy"/>
    <dgm:cxn modelId="{93405026-C5A0-40A6-A8F8-0F4344E824CA}" type="presParOf" srcId="{9E879BD8-3DAD-4271-B3B8-0D85898CEF4D}" destId="{4C2B1779-4E6F-4BC6-9CF6-76613AE9C0E1}" srcOrd="1" destOrd="0" presId="urn:microsoft.com/office/officeart/2008/layout/HorizontalMultiLevelHierarchy"/>
    <dgm:cxn modelId="{507273C3-F7D8-486F-AB66-049FEDCF5FA6}" type="presParOf" srcId="{6429EDB0-5579-49DA-824A-AC816A2ECB60}" destId="{D80B7D74-BEF5-4C8A-9D3F-A836751C15EF}" srcOrd="2" destOrd="0" presId="urn:microsoft.com/office/officeart/2008/layout/HorizontalMultiLevelHierarchy"/>
    <dgm:cxn modelId="{A56B89EF-224E-497E-88E8-2EB92183F1AE}" type="presParOf" srcId="{D80B7D74-BEF5-4C8A-9D3F-A836751C15EF}" destId="{8BE2D160-3625-47EF-9CA6-57E1F698832D}" srcOrd="0" destOrd="0" presId="urn:microsoft.com/office/officeart/2008/layout/HorizontalMultiLevelHierarchy"/>
    <dgm:cxn modelId="{5F6E839E-FA4E-4DCA-AE11-9012F71D7BC5}" type="presParOf" srcId="{6429EDB0-5579-49DA-824A-AC816A2ECB60}" destId="{6C604BDB-9100-44E9-B5F6-69CAA9885C05}" srcOrd="3" destOrd="0" presId="urn:microsoft.com/office/officeart/2008/layout/HorizontalMultiLevelHierarchy"/>
    <dgm:cxn modelId="{E0213B2F-AC71-43A7-A7F9-8B2D0BF763C2}" type="presParOf" srcId="{6C604BDB-9100-44E9-B5F6-69CAA9885C05}" destId="{3F2FF6B6-74D2-447B-8AE0-E6BD4867E059}" srcOrd="0" destOrd="0" presId="urn:microsoft.com/office/officeart/2008/layout/HorizontalMultiLevelHierarchy"/>
    <dgm:cxn modelId="{51935BE1-FA6F-42E4-842A-59D83389A9AC}" type="presParOf" srcId="{6C604BDB-9100-44E9-B5F6-69CAA9885C05}" destId="{91EF0292-0539-404A-B349-AD05F7F48FF2}" srcOrd="1" destOrd="0" presId="urn:microsoft.com/office/officeart/2008/layout/HorizontalMultiLevelHierarchy"/>
    <dgm:cxn modelId="{BD286DD9-3F5C-411B-B0A7-C37740DCF18E}" type="presParOf" srcId="{91EF0292-0539-404A-B349-AD05F7F48FF2}" destId="{73B8EE68-45DA-4819-B220-1DBB97DE5434}" srcOrd="0" destOrd="0" presId="urn:microsoft.com/office/officeart/2008/layout/HorizontalMultiLevelHierarchy"/>
    <dgm:cxn modelId="{6B00EAE0-0FC0-4C7F-BA70-6B9A78C4704D}" type="presParOf" srcId="{73B8EE68-45DA-4819-B220-1DBB97DE5434}" destId="{3CC4AEF7-014E-47F8-9778-90F4C2C64559}" srcOrd="0" destOrd="0" presId="urn:microsoft.com/office/officeart/2008/layout/HorizontalMultiLevelHierarchy"/>
    <dgm:cxn modelId="{850F26AC-F984-4DFE-A73E-10CF38B9D0B2}" type="presParOf" srcId="{91EF0292-0539-404A-B349-AD05F7F48FF2}" destId="{FAA66AA5-9B0C-42A0-86FF-A6B07971A463}" srcOrd="1" destOrd="0" presId="urn:microsoft.com/office/officeart/2008/layout/HorizontalMultiLevelHierarchy"/>
    <dgm:cxn modelId="{4736862F-D5A1-4E10-AC36-E6F5A8812B71}" type="presParOf" srcId="{FAA66AA5-9B0C-42A0-86FF-A6B07971A463}" destId="{05728106-8007-44AC-ACD8-D18F301ED713}" srcOrd="0" destOrd="0" presId="urn:microsoft.com/office/officeart/2008/layout/HorizontalMultiLevelHierarchy"/>
    <dgm:cxn modelId="{718CD0FB-F3A1-4165-AC23-515D86FE6084}" type="presParOf" srcId="{FAA66AA5-9B0C-42A0-86FF-A6B07971A463}" destId="{ADE8F02B-703B-4F84-A992-6FC5F87595D6}" srcOrd="1" destOrd="0" presId="urn:microsoft.com/office/officeart/2008/layout/HorizontalMultiLevelHierarchy"/>
    <dgm:cxn modelId="{EA57DE3F-C5AE-4E92-9608-45001FA73034}" type="presParOf" srcId="{ADE8F02B-703B-4F84-A992-6FC5F87595D6}" destId="{A25A2C1F-F46C-4AEB-93B0-E22D82AD74C3}" srcOrd="0" destOrd="0" presId="urn:microsoft.com/office/officeart/2008/layout/HorizontalMultiLevelHierarchy"/>
    <dgm:cxn modelId="{48AF9DF4-8778-4A23-ACDC-0388825CF9F1}" type="presParOf" srcId="{A25A2C1F-F46C-4AEB-93B0-E22D82AD74C3}" destId="{8A26A1A8-67D5-4F0B-AE2F-BEDF3EC80A7B}" srcOrd="0" destOrd="0" presId="urn:microsoft.com/office/officeart/2008/layout/HorizontalMultiLevelHierarchy"/>
    <dgm:cxn modelId="{8F99D816-6DE8-4C95-8111-F2847717830D}" type="presParOf" srcId="{ADE8F02B-703B-4F84-A992-6FC5F87595D6}" destId="{DE5371F9-FC92-4752-B8C4-E0B88BF3A481}" srcOrd="1" destOrd="0" presId="urn:microsoft.com/office/officeart/2008/layout/HorizontalMultiLevelHierarchy"/>
    <dgm:cxn modelId="{49CDE8A4-8E12-45D6-BDF9-D633B4C95FF8}" type="presParOf" srcId="{DE5371F9-FC92-4752-B8C4-E0B88BF3A481}" destId="{448E1A77-5B14-4689-80F9-64C1C7928B1F}" srcOrd="0" destOrd="0" presId="urn:microsoft.com/office/officeart/2008/layout/HorizontalMultiLevelHierarchy"/>
    <dgm:cxn modelId="{E9182C74-247E-44D3-93AD-3BA782F5D7A6}" type="presParOf" srcId="{DE5371F9-FC92-4752-B8C4-E0B88BF3A481}" destId="{D34A01EF-5F98-4FD1-8973-A7BC11685C9A}" srcOrd="1" destOrd="0" presId="urn:microsoft.com/office/officeart/2008/layout/HorizontalMultiLevelHierarchy"/>
    <dgm:cxn modelId="{5B69AC10-2190-4554-A009-CEB39A53EC18}" type="presParOf" srcId="{6429EDB0-5579-49DA-824A-AC816A2ECB60}" destId="{7FB977E7-5433-4813-8EA6-A12126AA0E21}" srcOrd="4" destOrd="0" presId="urn:microsoft.com/office/officeart/2008/layout/HorizontalMultiLevelHierarchy"/>
    <dgm:cxn modelId="{A7E54DFE-EA14-4CDA-98E4-83CDD932485F}" type="presParOf" srcId="{7FB977E7-5433-4813-8EA6-A12126AA0E21}" destId="{4ACF576C-6FFB-4522-AC39-AED9AA302504}" srcOrd="0" destOrd="0" presId="urn:microsoft.com/office/officeart/2008/layout/HorizontalMultiLevelHierarchy"/>
    <dgm:cxn modelId="{CE77820D-1D93-47F2-9BA8-469ABF818165}" type="presParOf" srcId="{6429EDB0-5579-49DA-824A-AC816A2ECB60}" destId="{850F50DE-69C0-42C8-9F7E-75B8973CA947}" srcOrd="5" destOrd="0" presId="urn:microsoft.com/office/officeart/2008/layout/HorizontalMultiLevelHierarchy"/>
    <dgm:cxn modelId="{8F6B70E3-6040-493A-A884-AD6458CDAF77}" type="presParOf" srcId="{850F50DE-69C0-42C8-9F7E-75B8973CA947}" destId="{D5EF4692-E00A-421E-850A-1FFF6EF81120}" srcOrd="0" destOrd="0" presId="urn:microsoft.com/office/officeart/2008/layout/HorizontalMultiLevelHierarchy"/>
    <dgm:cxn modelId="{AC33FF47-D3EB-4E8C-8C49-E95006D89B08}" type="presParOf" srcId="{850F50DE-69C0-42C8-9F7E-75B8973CA947}" destId="{F4A24CE3-9E4A-4204-96F5-90D16F5A169F}" srcOrd="1" destOrd="0" presId="urn:microsoft.com/office/officeart/2008/layout/HorizontalMultiLevelHierarchy"/>
    <dgm:cxn modelId="{C1746145-31AD-4393-ACE2-D015B3ACE840}" type="presParOf" srcId="{F4A24CE3-9E4A-4204-96F5-90D16F5A169F}" destId="{472C6BAB-FAFD-4882-BFFD-88F816BD2BE7}" srcOrd="0" destOrd="0" presId="urn:microsoft.com/office/officeart/2008/layout/HorizontalMultiLevelHierarchy"/>
    <dgm:cxn modelId="{36CAEFB9-360B-4A9A-9063-077D8383CB05}" type="presParOf" srcId="{472C6BAB-FAFD-4882-BFFD-88F816BD2BE7}" destId="{4CE7EF4E-EFCC-4A35-AC09-C082E3724225}" srcOrd="0" destOrd="0" presId="urn:microsoft.com/office/officeart/2008/layout/HorizontalMultiLevelHierarchy"/>
    <dgm:cxn modelId="{D9577714-F39A-4DCA-B0D8-1E4167523093}" type="presParOf" srcId="{F4A24CE3-9E4A-4204-96F5-90D16F5A169F}" destId="{48ACFA29-D5D3-4D73-8B65-679C416EE422}" srcOrd="1" destOrd="0" presId="urn:microsoft.com/office/officeart/2008/layout/HorizontalMultiLevelHierarchy"/>
    <dgm:cxn modelId="{05CD0ED0-9916-4514-BA80-D4C6CC24B549}" type="presParOf" srcId="{48ACFA29-D5D3-4D73-8B65-679C416EE422}" destId="{4B43109D-9222-4E76-9A9A-279023B79B75}" srcOrd="0" destOrd="0" presId="urn:microsoft.com/office/officeart/2008/layout/HorizontalMultiLevelHierarchy"/>
    <dgm:cxn modelId="{AA5CB4F6-7E21-4751-BD6C-5C71DBC49E84}" type="presParOf" srcId="{48ACFA29-D5D3-4D73-8B65-679C416EE422}" destId="{22AB472F-5D35-4DE9-AABA-9909C7C23B73}" srcOrd="1" destOrd="0" presId="urn:microsoft.com/office/officeart/2008/layout/HorizontalMultiLevelHierarchy"/>
    <dgm:cxn modelId="{8B6B756B-F994-408B-8848-79A69DA87741}" type="presParOf" srcId="{22AB472F-5D35-4DE9-AABA-9909C7C23B73}" destId="{2147D702-B877-45EA-93D5-218D8B899615}" srcOrd="0" destOrd="0" presId="urn:microsoft.com/office/officeart/2008/layout/HorizontalMultiLevelHierarchy"/>
    <dgm:cxn modelId="{B59A712B-12F1-4511-8195-66EBE7C1AC95}" type="presParOf" srcId="{2147D702-B877-45EA-93D5-218D8B899615}" destId="{84334AA7-9BC4-4CEB-9B81-F13077638BCB}" srcOrd="0" destOrd="0" presId="urn:microsoft.com/office/officeart/2008/layout/HorizontalMultiLevelHierarchy"/>
    <dgm:cxn modelId="{FA951CF4-3AFA-40D2-8460-853128ABBA00}" type="presParOf" srcId="{22AB472F-5D35-4DE9-AABA-9909C7C23B73}" destId="{2B236939-70AD-4485-8F9B-5EED3693DE01}" srcOrd="1" destOrd="0" presId="urn:microsoft.com/office/officeart/2008/layout/HorizontalMultiLevelHierarchy"/>
    <dgm:cxn modelId="{48CBD48A-CC86-4B02-8105-6D032B537A22}" type="presParOf" srcId="{2B236939-70AD-4485-8F9B-5EED3693DE01}" destId="{DF9C7589-87CB-4AF5-B2EE-FC16819CC036}" srcOrd="0" destOrd="0" presId="urn:microsoft.com/office/officeart/2008/layout/HorizontalMultiLevelHierarchy"/>
    <dgm:cxn modelId="{BB2D141B-9334-4DDA-AF3B-D2AB0B05AB4D}" type="presParOf" srcId="{2B236939-70AD-4485-8F9B-5EED3693DE01}" destId="{007B5D95-ACBA-4D29-B5D3-8EF37B1785EC}" srcOrd="1" destOrd="0" presId="urn:microsoft.com/office/officeart/2008/layout/HorizontalMultiLevelHierarchy"/>
    <dgm:cxn modelId="{E6BD80D4-FD76-407A-858E-70EEAD9AFA5E}" type="presParOf" srcId="{007B5D95-ACBA-4D29-B5D3-8EF37B1785EC}" destId="{3794B7D5-C5FD-429B-A19D-26E175B7ED32}" srcOrd="0" destOrd="0" presId="urn:microsoft.com/office/officeart/2008/layout/HorizontalMultiLevelHierarchy"/>
    <dgm:cxn modelId="{87A075D2-D1C2-4175-89EA-5FB48B816697}" type="presParOf" srcId="{3794B7D5-C5FD-429B-A19D-26E175B7ED32}" destId="{74E6CDE4-4CE5-407B-8B3D-28323F972903}" srcOrd="0" destOrd="0" presId="urn:microsoft.com/office/officeart/2008/layout/HorizontalMultiLevelHierarchy"/>
    <dgm:cxn modelId="{117EEF54-D740-45AA-8477-42A1563CB780}" type="presParOf" srcId="{007B5D95-ACBA-4D29-B5D3-8EF37B1785EC}" destId="{5786886C-8F40-4019-A10C-ED69A56A0CDD}" srcOrd="1" destOrd="0" presId="urn:microsoft.com/office/officeart/2008/layout/HorizontalMultiLevelHierarchy"/>
    <dgm:cxn modelId="{00CC2D76-50F0-471D-9B11-4FFA95C9A331}" type="presParOf" srcId="{5786886C-8F40-4019-A10C-ED69A56A0CDD}" destId="{939C7534-2441-47E2-B35C-EFD7CACF5BEF}" srcOrd="0" destOrd="0" presId="urn:microsoft.com/office/officeart/2008/layout/HorizontalMultiLevelHierarchy"/>
    <dgm:cxn modelId="{8032FC0F-52A4-41F7-98BE-DA8D7D030B1B}" type="presParOf" srcId="{5786886C-8F40-4019-A10C-ED69A56A0CDD}" destId="{6C87DBC4-6F24-414B-AF89-21FEADA2CB96}" srcOrd="1" destOrd="0" presId="urn:microsoft.com/office/officeart/2008/layout/HorizontalMultiLevelHierarchy"/>
    <dgm:cxn modelId="{B09577EE-8F3B-4D54-87CA-D85B2BE8D3C0}" type="presParOf" srcId="{6C87DBC4-6F24-414B-AF89-21FEADA2CB96}" destId="{AFE4A12E-9F6E-4D14-9FE7-01E958FA8117}" srcOrd="0" destOrd="0" presId="urn:microsoft.com/office/officeart/2008/layout/HorizontalMultiLevelHierarchy"/>
    <dgm:cxn modelId="{00D029B6-5129-40A1-8E91-5AEB624AB7DB}" type="presParOf" srcId="{AFE4A12E-9F6E-4D14-9FE7-01E958FA8117}" destId="{35C26C98-F2CF-4F9D-8AA5-DFF31D831092}" srcOrd="0" destOrd="0" presId="urn:microsoft.com/office/officeart/2008/layout/HorizontalMultiLevelHierarchy"/>
    <dgm:cxn modelId="{98F7BB44-C615-482A-BF4C-31BC0BFF7D60}" type="presParOf" srcId="{6C87DBC4-6F24-414B-AF89-21FEADA2CB96}" destId="{083DA16A-6F61-4370-88F0-37AE0999F852}" srcOrd="1" destOrd="0" presId="urn:microsoft.com/office/officeart/2008/layout/HorizontalMultiLevelHierarchy"/>
    <dgm:cxn modelId="{1412EDC0-23F8-439F-AD1D-5334C8A541D8}" type="presParOf" srcId="{083DA16A-6F61-4370-88F0-37AE0999F852}" destId="{BC23769F-923F-45B4-A895-6E9D425A3965}" srcOrd="0" destOrd="0" presId="urn:microsoft.com/office/officeart/2008/layout/HorizontalMultiLevelHierarchy"/>
    <dgm:cxn modelId="{80C243C4-0494-444F-ADED-E7A97A6D3906}" type="presParOf" srcId="{083DA16A-6F61-4370-88F0-37AE0999F852}" destId="{4FC688B7-587F-4D35-94F8-A991F477B66D}" srcOrd="1" destOrd="0" presId="urn:microsoft.com/office/officeart/2008/layout/HorizontalMultiLevelHierarchy"/>
    <dgm:cxn modelId="{12764D0C-175B-4FB8-932D-332BB084CA65}" type="presParOf" srcId="{007B5D95-ACBA-4D29-B5D3-8EF37B1785EC}" destId="{2B2EA7EC-43A3-431A-B44B-2698CE645727}" srcOrd="2" destOrd="0" presId="urn:microsoft.com/office/officeart/2008/layout/HorizontalMultiLevelHierarchy"/>
    <dgm:cxn modelId="{C15013F4-7FFD-4669-91D2-9CB4A2BF89BF}" type="presParOf" srcId="{2B2EA7EC-43A3-431A-B44B-2698CE645727}" destId="{E33FB59E-922F-427C-A46B-95D4F6E37A74}" srcOrd="0" destOrd="0" presId="urn:microsoft.com/office/officeart/2008/layout/HorizontalMultiLevelHierarchy"/>
    <dgm:cxn modelId="{8B95835E-F454-4A7A-9ADC-4BB6994B3776}" type="presParOf" srcId="{007B5D95-ACBA-4D29-B5D3-8EF37B1785EC}" destId="{95449B57-81F9-4EFB-A86E-58F306FCC13A}" srcOrd="3" destOrd="0" presId="urn:microsoft.com/office/officeart/2008/layout/HorizontalMultiLevelHierarchy"/>
    <dgm:cxn modelId="{2238B16D-FBEB-4093-B60A-DC9ADBE074F3}" type="presParOf" srcId="{95449B57-81F9-4EFB-A86E-58F306FCC13A}" destId="{FCF9A9B2-78BE-4EA6-BF0A-181DA274B9DD}" srcOrd="0" destOrd="0" presId="urn:microsoft.com/office/officeart/2008/layout/HorizontalMultiLevelHierarchy"/>
    <dgm:cxn modelId="{7778457B-D0F1-4A67-B4BB-099897E152F8}" type="presParOf" srcId="{95449B57-81F9-4EFB-A86E-58F306FCC13A}" destId="{D02B5573-79C9-4419-BB1F-15ECC1D8E6EB}" srcOrd="1" destOrd="0" presId="urn:microsoft.com/office/officeart/2008/layout/HorizontalMultiLevelHierarchy"/>
    <dgm:cxn modelId="{3B8E1F30-D4D6-4170-AF22-D4722D0A853D}" type="presParOf" srcId="{D02B5573-79C9-4419-BB1F-15ECC1D8E6EB}" destId="{D2525567-6B53-4CC9-9095-2A33DD0161E0}" srcOrd="0" destOrd="0" presId="urn:microsoft.com/office/officeart/2008/layout/HorizontalMultiLevelHierarchy"/>
    <dgm:cxn modelId="{B41E87FB-D5E2-4A70-B167-D15F8FD046CA}" type="presParOf" srcId="{D2525567-6B53-4CC9-9095-2A33DD0161E0}" destId="{E9961AE0-CBF4-410F-8A64-181ADDBBAED2}" srcOrd="0" destOrd="0" presId="urn:microsoft.com/office/officeart/2008/layout/HorizontalMultiLevelHierarchy"/>
    <dgm:cxn modelId="{C1ED4719-F890-4390-8054-EEF142098C75}" type="presParOf" srcId="{D02B5573-79C9-4419-BB1F-15ECC1D8E6EB}" destId="{0C9FE599-E92C-4366-B78A-A7608057C94C}" srcOrd="1" destOrd="0" presId="urn:microsoft.com/office/officeart/2008/layout/HorizontalMultiLevelHierarchy"/>
    <dgm:cxn modelId="{CEFE0515-1233-4745-9488-2DA709737B07}" type="presParOf" srcId="{0C9FE599-E92C-4366-B78A-A7608057C94C}" destId="{2F7C0742-5BCC-4F58-AA9B-E8F246EAFB2A}" srcOrd="0" destOrd="0" presId="urn:microsoft.com/office/officeart/2008/layout/HorizontalMultiLevelHierarchy"/>
    <dgm:cxn modelId="{74429EED-765D-4969-9F05-5F09A67B934C}" type="presParOf" srcId="{0C9FE599-E92C-4366-B78A-A7608057C94C}" destId="{43E5DAF8-5335-4039-BB78-AECAB1C71323}" srcOrd="1" destOrd="0" presId="urn:microsoft.com/office/officeart/2008/layout/HorizontalMultiLevelHierarchy"/>
    <dgm:cxn modelId="{5CC87DF7-E291-4382-942E-DD187AE92767}" type="presParOf" srcId="{007B5D95-ACBA-4D29-B5D3-8EF37B1785EC}" destId="{171AB6F1-6A09-4987-B315-4FB841ACEE66}" srcOrd="4" destOrd="0" presId="urn:microsoft.com/office/officeart/2008/layout/HorizontalMultiLevelHierarchy"/>
    <dgm:cxn modelId="{F11C7E6C-FFEB-4253-BFE8-C0A278337B7B}" type="presParOf" srcId="{171AB6F1-6A09-4987-B315-4FB841ACEE66}" destId="{E5D68FB9-7F3A-4EF7-9ACC-7B8226AEB6EB}" srcOrd="0" destOrd="0" presId="urn:microsoft.com/office/officeart/2008/layout/HorizontalMultiLevelHierarchy"/>
    <dgm:cxn modelId="{5EB2ABC4-3AD1-47DC-B14F-DB70B8C37BAB}" type="presParOf" srcId="{007B5D95-ACBA-4D29-B5D3-8EF37B1785EC}" destId="{FD827F40-4023-451C-920D-54E18A6703CC}" srcOrd="5" destOrd="0" presId="urn:microsoft.com/office/officeart/2008/layout/HorizontalMultiLevelHierarchy"/>
    <dgm:cxn modelId="{B9FAEFDA-ADF2-4FA3-826A-E5CD43E19C8E}" type="presParOf" srcId="{FD827F40-4023-451C-920D-54E18A6703CC}" destId="{E6714683-3FE3-4AC9-AF36-185936FEF597}" srcOrd="0" destOrd="0" presId="urn:microsoft.com/office/officeart/2008/layout/HorizontalMultiLevelHierarchy"/>
    <dgm:cxn modelId="{4BAD732C-A65B-46B5-AFFD-05BC39FE88E3}" type="presParOf" srcId="{FD827F40-4023-451C-920D-54E18A6703CC}" destId="{9D8C8EF6-B92C-41F2-A992-BC2EEC82A93E}" srcOrd="1" destOrd="0" presId="urn:microsoft.com/office/officeart/2008/layout/HorizontalMultiLevelHierarchy"/>
    <dgm:cxn modelId="{74ED0E4C-6F76-4E5F-9A7D-55CD76E02290}" type="presParOf" srcId="{22AB472F-5D35-4DE9-AABA-9909C7C23B73}" destId="{BB1B1D45-E4B0-478C-BEC4-0036FCC185B4}" srcOrd="2" destOrd="0" presId="urn:microsoft.com/office/officeart/2008/layout/HorizontalMultiLevelHierarchy"/>
    <dgm:cxn modelId="{34AB6D7C-DEB1-4E50-83DB-D949C188EAF6}" type="presParOf" srcId="{BB1B1D45-E4B0-478C-BEC4-0036FCC185B4}" destId="{B06891B9-6390-4B8D-8976-955478D36E11}" srcOrd="0" destOrd="0" presId="urn:microsoft.com/office/officeart/2008/layout/HorizontalMultiLevelHierarchy"/>
    <dgm:cxn modelId="{5D330D2E-67C0-43E3-A0EB-3F190CD4CD7E}" type="presParOf" srcId="{22AB472F-5D35-4DE9-AABA-9909C7C23B73}" destId="{8EC1C141-625E-41C6-A502-6EC19373695B}" srcOrd="3" destOrd="0" presId="urn:microsoft.com/office/officeart/2008/layout/HorizontalMultiLevelHierarchy"/>
    <dgm:cxn modelId="{A7110FBD-5DA6-4D97-9447-4B805235BEC5}" type="presParOf" srcId="{8EC1C141-625E-41C6-A502-6EC19373695B}" destId="{EE66313E-A665-47B0-884A-6C31D0B97B13}" srcOrd="0" destOrd="0" presId="urn:microsoft.com/office/officeart/2008/layout/HorizontalMultiLevelHierarchy"/>
    <dgm:cxn modelId="{DDF1E635-772C-43CB-9984-8C5A43679409}" type="presParOf" srcId="{8EC1C141-625E-41C6-A502-6EC19373695B}" destId="{0B84E963-5A7E-4977-A0D6-05AF5948896A}" srcOrd="1" destOrd="0" presId="urn:microsoft.com/office/officeart/2008/layout/HorizontalMultiLevelHierarchy"/>
    <dgm:cxn modelId="{0BD55140-B0B7-469B-9676-26755B032015}" type="presParOf" srcId="{6429EDB0-5579-49DA-824A-AC816A2ECB60}" destId="{73E68DFE-8433-48A5-8173-129642712520}" srcOrd="6" destOrd="0" presId="urn:microsoft.com/office/officeart/2008/layout/HorizontalMultiLevelHierarchy"/>
    <dgm:cxn modelId="{093876CD-E5C5-4FAD-9ED6-BDBA131A0219}" type="presParOf" srcId="{73E68DFE-8433-48A5-8173-129642712520}" destId="{462609BB-F2EF-49C0-A7E8-0F5F1049C9D0}" srcOrd="0" destOrd="0" presId="urn:microsoft.com/office/officeart/2008/layout/HorizontalMultiLevelHierarchy"/>
    <dgm:cxn modelId="{DB65B055-7C95-4E2B-BEDD-E3D0A46C835E}" type="presParOf" srcId="{6429EDB0-5579-49DA-824A-AC816A2ECB60}" destId="{BFD433D8-363C-4664-B8FE-8620E3494019}" srcOrd="7" destOrd="0" presId="urn:microsoft.com/office/officeart/2008/layout/HorizontalMultiLevelHierarchy"/>
    <dgm:cxn modelId="{3D4BDB48-8592-4ACA-9E27-ECCADFB081A6}" type="presParOf" srcId="{BFD433D8-363C-4664-B8FE-8620E3494019}" destId="{17E899B0-FD4D-45BC-9C9E-979EB8CE85E7}" srcOrd="0" destOrd="0" presId="urn:microsoft.com/office/officeart/2008/layout/HorizontalMultiLevelHierarchy"/>
    <dgm:cxn modelId="{A4E4B729-769B-4AC7-A65A-FF2784CDC565}" type="presParOf" srcId="{BFD433D8-363C-4664-B8FE-8620E3494019}" destId="{004E862D-47B9-4784-9029-4BDC78A51AD0}" srcOrd="1" destOrd="0" presId="urn:microsoft.com/office/officeart/2008/layout/HorizontalMultiLevelHierarchy"/>
    <dgm:cxn modelId="{1CF28B18-4E50-40B9-81D6-F47447BEB864}" type="presParOf" srcId="{004E862D-47B9-4784-9029-4BDC78A51AD0}" destId="{CF421CDB-7BFE-45BE-9A40-486E8E7EE7F2}" srcOrd="0" destOrd="0" presId="urn:microsoft.com/office/officeart/2008/layout/HorizontalMultiLevelHierarchy"/>
    <dgm:cxn modelId="{00602A44-EB24-41DE-A8FC-3D29E6076EEC}" type="presParOf" srcId="{CF421CDB-7BFE-45BE-9A40-486E8E7EE7F2}" destId="{15CF0371-A224-45BE-94E0-2BC408C5E13F}" srcOrd="0" destOrd="0" presId="urn:microsoft.com/office/officeart/2008/layout/HorizontalMultiLevelHierarchy"/>
    <dgm:cxn modelId="{B221B559-BE9A-4809-B70C-114E620DE14D}" type="presParOf" srcId="{004E862D-47B9-4784-9029-4BDC78A51AD0}" destId="{0F1A2BD9-5615-407E-A8B8-F1EFD133A6BB}" srcOrd="1" destOrd="0" presId="urn:microsoft.com/office/officeart/2008/layout/HorizontalMultiLevelHierarchy"/>
    <dgm:cxn modelId="{32DB6561-6653-44D9-87DC-1EBC34FADF42}" type="presParOf" srcId="{0F1A2BD9-5615-407E-A8B8-F1EFD133A6BB}" destId="{9CC0E11D-67C1-4E64-8DC4-0F80C65CD38E}" srcOrd="0" destOrd="0" presId="urn:microsoft.com/office/officeart/2008/layout/HorizontalMultiLevelHierarchy"/>
    <dgm:cxn modelId="{4E014272-B6A8-4D2C-87CA-503F526B5433}" type="presParOf" srcId="{0F1A2BD9-5615-407E-A8B8-F1EFD133A6BB}" destId="{E0BC442F-EC5A-4F21-93E6-8B83ED7F28C5}" srcOrd="1" destOrd="0" presId="urn:microsoft.com/office/officeart/2008/layout/HorizontalMultiLevelHierarchy"/>
    <dgm:cxn modelId="{995C1E74-3EFB-4174-A0B2-F731F4D1F548}" type="presParOf" srcId="{6429EDB0-5579-49DA-824A-AC816A2ECB60}" destId="{E03FD665-AEAE-48B2-8BCE-9E0443B1B298}" srcOrd="8" destOrd="0" presId="urn:microsoft.com/office/officeart/2008/layout/HorizontalMultiLevelHierarchy"/>
    <dgm:cxn modelId="{374D3732-3A6B-4473-8CCB-9E6CC67DDA16}" type="presParOf" srcId="{E03FD665-AEAE-48B2-8BCE-9E0443B1B298}" destId="{DC4C6E2B-3363-4443-A4F9-BCAAB4AB0EDB}" srcOrd="0" destOrd="0" presId="urn:microsoft.com/office/officeart/2008/layout/HorizontalMultiLevelHierarchy"/>
    <dgm:cxn modelId="{D6641166-EA7B-48EC-B38F-174C9B96267D}" type="presParOf" srcId="{6429EDB0-5579-49DA-824A-AC816A2ECB60}" destId="{F4B47586-05CC-4A4B-9E8E-A2853075B48E}" srcOrd="9" destOrd="0" presId="urn:microsoft.com/office/officeart/2008/layout/HorizontalMultiLevelHierarchy"/>
    <dgm:cxn modelId="{805EAEE2-D749-4159-AA9D-9F9C0554A8A5}" type="presParOf" srcId="{F4B47586-05CC-4A4B-9E8E-A2853075B48E}" destId="{FF75E2FE-E3AD-4D92-BF53-905E322CA700}" srcOrd="0" destOrd="0" presId="urn:microsoft.com/office/officeart/2008/layout/HorizontalMultiLevelHierarchy"/>
    <dgm:cxn modelId="{97910067-D493-408F-9A03-5B4F566CE23A}" type="presParOf" srcId="{F4B47586-05CC-4A4B-9E8E-A2853075B48E}" destId="{9306B555-073C-4E8C-A201-7B37D9BDCF1C}" srcOrd="1" destOrd="0" presId="urn:microsoft.com/office/officeart/2008/layout/HorizontalMultiLevelHierarchy"/>
    <dgm:cxn modelId="{77B6BA61-8330-43D2-87DC-A88001605225}" type="presParOf" srcId="{9306B555-073C-4E8C-A201-7B37D9BDCF1C}" destId="{90FC0C75-70ED-4B65-9D62-61D0A4D3EAC2}" srcOrd="0" destOrd="0" presId="urn:microsoft.com/office/officeart/2008/layout/HorizontalMultiLevelHierarchy"/>
    <dgm:cxn modelId="{4BB4113D-2F7C-4014-97BE-48EE555A385C}" type="presParOf" srcId="{90FC0C75-70ED-4B65-9D62-61D0A4D3EAC2}" destId="{6D06E74D-A97E-4831-B5D2-743164F50D82}" srcOrd="0" destOrd="0" presId="urn:microsoft.com/office/officeart/2008/layout/HorizontalMultiLevelHierarchy"/>
    <dgm:cxn modelId="{E0E80A11-CF48-4FD2-BC1A-7B9CCB5C60C2}" type="presParOf" srcId="{9306B555-073C-4E8C-A201-7B37D9BDCF1C}" destId="{4E68D952-2FF0-4CEE-83FE-9538DE051B44}" srcOrd="1" destOrd="0" presId="urn:microsoft.com/office/officeart/2008/layout/HorizontalMultiLevelHierarchy"/>
    <dgm:cxn modelId="{B4AB5479-F375-4A9D-8695-A1DF11CCBE7C}" type="presParOf" srcId="{4E68D952-2FF0-4CEE-83FE-9538DE051B44}" destId="{880BD83C-436B-4164-A319-9471C4CFAD06}" srcOrd="0" destOrd="0" presId="urn:microsoft.com/office/officeart/2008/layout/HorizontalMultiLevelHierarchy"/>
    <dgm:cxn modelId="{7E86EF89-313F-476C-9567-DE89A1F1631A}" type="presParOf" srcId="{4E68D952-2FF0-4CEE-83FE-9538DE051B44}" destId="{4B83E9E3-29D8-4019-B28B-11E60B8839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5EC7F5B4-808A-40F5-A7A5-A46393DAD2EE}">
      <dgm:prSet custT="1"/>
      <dgm:spPr/>
      <dgm:t>
        <a:bodyPr/>
        <a:lstStyle/>
        <a:p>
          <a:pPr rtl="1"/>
          <a:r>
            <a:rPr lang="fa-IR" sz="1600" smtClean="0">
              <a:solidFill>
                <a:schemeClr val="bg1"/>
              </a:solidFill>
              <a:cs typeface="B Badr" panose="00000400000000000000" pitchFamily="2" charset="-78"/>
            </a:rPr>
            <a:t>و الإطناب: </a:t>
          </a:r>
          <a:endParaRPr lang="fa-IR" sz="1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D4DA59-596A-4EC6-9661-0F605C7EB390}" type="parTrans" cxnId="{19F6FE53-DD03-45E7-A515-9C60943E0BC6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6EA74C8-72A1-4A9D-B7BB-5FFA884F002E}" type="sibTrans" cxnId="{19F6FE53-DD03-45E7-A515-9C60943E0BC6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B551EF8-AA8E-41EC-91A5-D8AE9ACC38B3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إما بالإيضاح بعد الإبهام؛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D48C3D4-3BFF-470E-8FFE-08EE83B7EE62}" type="parTrans" cxnId="{8FB9B3B2-C961-4631-A91D-E05ECC517261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36378C4-9759-4E78-91B8-DE2DB1DC4261}" type="sibTrans" cxnId="{8FB9B3B2-C961-4631-A91D-E05ECC517261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6F94EB0-6ED1-44A0-B0CC-CF8C7C1FF6E2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لـ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58640EB-D5A1-473F-BE16-045969B3BC38}" type="parTrans" cxnId="{FB3D998B-7C65-4071-B821-E9D27AC2C651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6B4570A-E16B-4C86-9AF3-35CE88FDB78F}" type="sibTrans" cxnId="{FB3D998B-7C65-4071-B821-E9D27AC2C651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EE2BF9-FDFF-490F-A761-362A5C62CFCE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يرى المعنى فى صورتين مختلفتين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D032271-36EC-41C0-B85D-C007AED73557}" type="parTrans" cxnId="{5324BAE2-6F9B-45AC-9977-9B3F844625B1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C674BE6-AFF3-4B77-BAD5-46FF6A1D21D4}" type="sibTrans" cxnId="{5324BAE2-6F9B-45AC-9977-9B3F844625B1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B0857B1-F5A1-4478-A0DE-644E410DBF41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أو ليتمكن فى النفس فضل تمكن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3126FC-1BD4-4EAC-828E-710A87D8E697}" type="parTrans" cxnId="{2AB61748-26B1-43A6-B498-0DCB36308312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882BB33-7F26-4523-A54E-017F9A9BF889}" type="sibTrans" cxnId="{2AB61748-26B1-43A6-B498-0DCB36308312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B2E2A6-85A2-4333-B347-3E5A2F169B8B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أو لتكمل لذة العلم به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E156C13-D221-4A25-A192-AAE796759D1F}" type="parTrans" cxnId="{94244278-7B94-4439-B7CC-7CDDAD211BE7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613014D-8DAE-4F8A-BB2A-27183A733BE8}" type="sibTrans" cxnId="{94244278-7B94-4439-B7CC-7CDDAD211BE7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C19BE0E-7EF4-4D8C-A0FB-FFFE160BB057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نحو: رب اشرح لي صدري‏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71ECB81-4F77-4870-B253-CA4944BAE0A9}" type="parTrans" cxnId="{F7CDF4B5-211D-4E79-885D-ACCE53A35987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AD8B174-FF78-4E2E-9069-5DB0CE1DD7B8}" type="sibTrans" cxnId="{F7CDF4B5-211D-4E79-885D-ACCE53A35987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52B9C0-6CC2-422F-850A-79847B53C191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فإن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D0F7D5D-D267-4FA2-B054-70D54CC506C2}" type="parTrans" cxnId="{62F5EEB8-375C-4589-94A9-E1FC5C71631F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0C53513-40CB-4717-9C52-D2B1387A716D}" type="sibTrans" cxnId="{62F5EEB8-375C-4589-94A9-E1FC5C71631F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228C277-30D9-47F3-87CD-3586E59302C8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‏ اشرح لي: يفيد طلب شرح لشي‏ء ما له،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A713DF3-294B-4B8F-9EF1-418516960C58}" type="parTrans" cxnId="{DAE2D9E5-8DFF-4B91-A0CE-E4814C70A46F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13981B1-99B4-4E7E-8FC4-F8824703740F}" type="sibTrans" cxnId="{DAE2D9E5-8DFF-4B91-A0CE-E4814C70A46F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0B872E6-00A8-4587-8696-2B6B3F58E93B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صدري: يفيد تفسيره،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8AC264D-2A50-41C4-B82D-F2D5085E20FD}" type="parTrans" cxnId="{91F51A48-6FB6-470A-B000-8D26A69B7DF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AEBD35-E6BF-4A33-98FB-CC68A61CF0B6}" type="sibTrans" cxnId="{91F51A48-6FB6-470A-B000-8D26A69B7DF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0551517-F3D3-4DD4-81E4-FD60348E732C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منه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باب نعم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(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 على أحد القولين؛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83B6DB0-1746-42D5-93A6-B500CC692DD9}" type="parTrans" cxnId="{384C1058-D37A-44B5-8428-116259EF8638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5C0516E-92C0-4863-8DB6-D15CC77889F2}" type="sibTrans" cxnId="{384C1058-D37A-44B5-8428-116259EF8638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4654E5D-66DF-48D5-829F-5C829205781F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إذ لو أريد الاختصار، لكفى: (نعم زيد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(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D07D219-B0FC-4139-9B12-608B39E88C00}" type="parTrans" cxnId="{6C1AC397-6487-40F4-AF76-097FA14F05AE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A7883B6-4E2D-4EFA-B912-BDA8A19E1A3A}" type="sibTrans" cxnId="{6C1AC397-6487-40F4-AF76-097FA14F05AE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94BEE6-59F1-4EB6-BD3E-C3688535F730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وجه حسنه- سوى ما ذكر-: إبراز الكلام فى معرض الاعتدال، و إيهام الجمع بين المتنافيين.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65134E4-C36B-4B29-9E25-17FEF43ECC2E}" type="parTrans" cxnId="{A27E063A-F318-48CA-A63F-71FCD26DBA91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745BE0-B3EB-446C-889A-E51C0CCA0143}" type="sibTrans" cxnId="{A27E063A-F318-48CA-A63F-71FCD26DBA91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580FF04-218F-4AE7-A5E3-2857E103D023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منه التوشيع‏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0A6464C-9E19-4275-98C5-5030F830FD6E}" type="parTrans" cxnId="{4A488E70-C9D9-409F-A5CD-7EB3001E9E05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BB27015-D58F-4603-B8FB-9E8784FB7F5A}" type="sibTrans" cxnId="{4A488E70-C9D9-409F-A5CD-7EB3001E9E0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3D757AD-E58D-4CD4-956E-A665D7CADDCE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هو: أن يؤتى فى عجز الكلام بمثنى مفسر باثنين، ثانيهما معطوف على الأول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0B62B57-4074-4E19-A097-F3021DFD276B}" type="parTrans" cxnId="{ED9F4A28-2D58-4170-BDD0-526710525AB6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0DD7590-7AF4-4EC3-A5A9-CF71D95139E2}" type="sibTrans" cxnId="{ED9F4A28-2D58-4170-BDD0-526710525AB6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924770E-BF57-4A32-9495-D29E054B798D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نحو: (يشيب ابن آدم و يشب معه خصلتان: الحرص، و طول الأمل) 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0BC855-BF98-41DB-9C09-66B861DE5F8D}" type="parTrans" cxnId="{31D49C52-A369-452C-B64F-074D87789EA6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7657FFB-0728-448C-88F3-36F91B93EAA4}" type="sibTrans" cxnId="{31D49C52-A369-452C-B64F-074D87789EA6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BB8B1C-765A-4440-AC53-AD6626FE98AC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إما بذكر الخاص بعد العام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CAFB27E-2E7A-4FE2-BF09-A414708DB1A0}" type="parTrans" cxnId="{1C220055-DA76-4085-BF60-D31A40612DE1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CE3BB95-6285-4FBE-994B-7BF7DFC402D3}" type="sibTrans" cxnId="{1C220055-DA76-4085-BF60-D31A40612DE1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DFCED11-34BE-4AC5-B805-DA59CC9DC9B1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للتنبيه على فضله؛ حتى كأنه من جنسه؛ تنزيلا للتغاير فى الوصف منزلة التغاير فى الذات؛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A99E0B5-72FC-4E6B-8B88-0FACBC4591DF}" type="parTrans" cxnId="{580594F7-4215-4D0B-AA02-39C7CE3C2FB8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1005D5B-894A-4824-A6F1-D092DE470D4C}" type="sibTrans" cxnId="{580594F7-4215-4D0B-AA02-39C7CE3C2FB8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C3D5131-689E-4C6C-A4F2-0445ACAAA972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نحو: حافظوا على الصلوات و الصلاة الوسطى‏ 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0B35827-3020-4A07-B237-AEBB046A3E70}" type="parTrans" cxnId="{349473A8-C4D4-404C-A1CD-461A28DDD5BD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F0FEDFA-782C-488E-B54A-E6DABF2EE9F2}" type="sibTrans" cxnId="{349473A8-C4D4-404C-A1CD-461A28DDD5BD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472F4D7-BAE9-4332-A3C2-5C8483691552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إما بالتكرير لنكتة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2175C5E-E652-4520-B643-D7328F8D3A89}" type="parTrans" cxnId="{B1A411FD-4E17-4630-9C87-05B2C98C108B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256D86-F3EF-4A4F-8040-733C2370FFFA}" type="sibTrans" cxnId="{B1A411FD-4E17-4630-9C87-05B2C98C108B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662B914-FA75-4269-89F1-C3FBCFBE7078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كتأكيد الإنذار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485EDC-1F6C-4AB4-880B-BEAE00646AF7}" type="parTrans" cxnId="{C1CA39A2-232D-4FF3-819B-8C4974196F3C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45FA0E3-3542-4FEC-B336-38860B7E45E9}" type="sibTrans" cxnId="{C1CA39A2-232D-4FF3-819B-8C4974196F3C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1ED77DE-F658-4870-85D0-6FE1D7544ADE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فى: كلا سوف تعلمون ثم كلا سوف تعلمون‏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58F15B3-CDA0-43A2-B799-0C5E1EE9CF07}" type="parTrans" cxnId="{26B1829B-6F88-4F48-810D-D1B011B9CE7D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4B0A206-1A1D-4DBE-90CB-73780C58A4B9}" type="sibTrans" cxnId="{26B1829B-6F88-4F48-810D-D1B011B9CE7D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F5A4E68-14D6-4378-9FCB-4A2C9F1EC599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فى 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)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ثم</a:t>
          </a:r>
          <a:r>
            <a:rPr lang="en-US" sz="800" smtClean="0">
              <a:solidFill>
                <a:schemeClr val="bg1"/>
              </a:solidFill>
              <a:cs typeface="B Badr" panose="00000400000000000000" pitchFamily="2" charset="-78"/>
            </a:rPr>
            <a:t>(</a:t>
          </a:r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 دلالة على أن الإنذار الثانى أبلغ.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94ED12E-960F-4B95-A7EA-453D6FC79DB4}" type="parTrans" cxnId="{1046C004-6F1E-4FF1-AE8F-C501E03DDB11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08D879E-0CE6-4F4E-B547-3749C54EAFAB}" type="sibTrans" cxnId="{1046C004-6F1E-4FF1-AE8F-C501E03DDB11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38AF80C-6496-442D-91A1-9619FF38285D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إما بالإيغال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0958825-CB96-4E12-A2FD-4FCAA2FAE6FD}" type="parTrans" cxnId="{810074F6-F811-4CB1-8F3C-3C997F95A3D1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04796A-5EB6-4070-8014-285A901711E0}" type="sibTrans" cxnId="{810074F6-F811-4CB1-8F3C-3C997F95A3D1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D5C1DF6-8643-443D-A8D4-FF695499CF11}">
      <dgm:prSet custT="1"/>
      <dgm:spPr/>
      <dgm:t>
        <a:bodyPr/>
        <a:lstStyle/>
        <a:p>
          <a:pPr rtl="1"/>
          <a:r>
            <a:rPr lang="fa-IR" sz="700" smtClean="0">
              <a:solidFill>
                <a:schemeClr val="bg1"/>
              </a:solidFill>
              <a:cs typeface="B Badr" panose="00000400000000000000" pitchFamily="2" charset="-78"/>
            </a:rPr>
            <a:t>فقيل: هو ختم البيت بما يفيد نكتة يتم المعنى‏ بدونها؛ </a:t>
          </a:r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6E5AACC-4948-45C3-86BC-E5B5683BCABC}" type="parTrans" cxnId="{A2795B2C-D9B8-45D6-BE9D-995FDA52896D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D1CBCCB-3BFA-434E-810C-44629892ED87}" type="sibTrans" cxnId="{A2795B2C-D9B8-45D6-BE9D-995FDA52896D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F42AEF3-C092-4BA7-ABF6-0863E009AEB8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كـ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DAF781D-8FC7-4AA1-9E1E-E1F6EA89C71E}" type="parTrans" cxnId="{C328F0D9-CDE5-4F85-A95E-767CF69E9262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9D9857E-EE6C-4322-8D65-83BCCEBEF04D}" type="sibTrans" cxnId="{C328F0D9-CDE5-4F85-A95E-767CF69E9262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622187-A44E-4212-B47B-EB9ADD0ED740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زيادة المبالغة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B6E53F0-5138-413E-AD95-BFBC9CB525C6}" type="parTrans" cxnId="{40E9FBEB-D725-4AB8-8A3E-89272D1BF85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29676A9-97A1-493E-B0CF-AE585542B245}" type="sibTrans" cxnId="{40E9FBEB-D725-4AB8-8A3E-89272D1BF85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A312116-3041-4ED2-9E48-F453C65F7E39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فى قولها : و إن صخرا لتأتم الهداة به‏ *** كأنه علم فى رأسه نار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8D55863-FC69-4D5C-AE7C-97FFDB3DADAE}" type="parTrans" cxnId="{0638550B-D498-49B1-8693-64D7EDA5DD2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1CC9D3-FACD-44E4-A1F3-7695425426B4}" type="sibTrans" cxnId="{0638550B-D498-49B1-8693-64D7EDA5DD2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F38A7B0-BDF1-43D1-A03C-506E25A0ED7F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تحقيق التشبيه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CDC4A18-A97A-4207-9662-AF2BD60BF8A9}" type="parTrans" cxnId="{F7D34E3E-CB0B-453E-BADE-AB844013B03D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4819180-A966-4C9E-9459-836102D776C3}" type="sibTrans" cxnId="{F7D34E3E-CB0B-453E-BADE-AB844013B03D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3FE7F8D-BEC2-4CC2-B4B6-8E4776092212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فى قوله‏  : كأن عيون الوحش حول خبائنا *** و أرحلنا الجزع الذى لم يثقب‏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172B381-FE9E-4B0B-B16E-1F8A9A24C194}" type="parTrans" cxnId="{EDF81B77-1516-4878-8FA5-7FA4FC41BCE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63E7CFA-DA87-4823-9DF9-80DE490BD520}" type="sibTrans" cxnId="{EDF81B77-1516-4878-8FA5-7FA4FC41BCE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BDDBF3D-6B94-406E-A738-064DB89A5381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قيل: لا يختص بالشعر؛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429F593-D87E-4EE8-8AF1-DE0451CB49D2}" type="parTrans" cxnId="{E9712B40-A00B-4F2E-9463-FF791095F21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1E26E05-0DB6-47A3-99EE-5556C35D1BCD}" type="sibTrans" cxnId="{E9712B40-A00B-4F2E-9463-FF791095F21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EAE663F-01A6-4EA1-A8D4-346E9BDD2009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مثل بقوله تعالى: اتبعوا من لا يسئلكم أجرا و هم مهتدون‏ 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A7A94ED-1DEF-46DF-8E5F-E46D6BB154B1}" type="parTrans" cxnId="{100517D5-ECEE-4C12-93E8-98DA25588755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7AD2169-FAEC-4EF1-B9EB-ED84A49B4A9C}" type="sibTrans" cxnId="{100517D5-ECEE-4C12-93E8-98DA2558875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D7B24E6-4BC2-44F4-9073-D19DEC90398E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إما بالتذييل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9902F0B-B97B-41C1-A2E6-158E66331F27}" type="parTrans" cxnId="{ED8C861B-D028-4947-BCCE-E4CDF7AE6CE1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3357AE7-890D-475F-89A5-F3575B7EC9E5}" type="sibTrans" cxnId="{ED8C861B-D028-4947-BCCE-E4CDF7AE6CE1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A7C035E-B4CC-471C-8A21-94797C301190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هو تعقيب الجملة بجملة أخرى تشتمل على معناها للتأكيد،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32AA36-E457-41F2-879D-A2A6F2B2A925}" type="parTrans" cxnId="{222D041D-E5C6-4E73-A99E-44FD5FC61DC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1802C4-50C8-4704-AC31-88C90A945E2C}" type="sibTrans" cxnId="{222D041D-E5C6-4E73-A99E-44FD5FC61DC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6525D0A-45F1-402D-A428-FE2B00C50BA9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هو ضربان: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E4B2727-4ECA-4B07-9385-316CE1BCBDA1}" type="parTrans" cxnId="{520595CB-CC2C-4FB8-AC48-28DCC39357C3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DB732A-0341-4037-9C2B-3AE14ACBB0D7}" type="sibTrans" cxnId="{520595CB-CC2C-4FB8-AC48-28DCC39357C3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5A1CFB9-4912-40BE-BE99-28EF1A8BFB76}">
      <dgm:prSet custT="1"/>
      <dgm:spPr/>
      <dgm:t>
        <a:bodyPr/>
        <a:lstStyle/>
        <a:p>
          <a:pPr rtl="1"/>
          <a:r>
            <a:rPr lang="fa-IR" sz="700" smtClean="0">
              <a:solidFill>
                <a:schemeClr val="bg1"/>
              </a:solidFill>
              <a:cs typeface="B Badr" panose="00000400000000000000" pitchFamily="2" charset="-78"/>
            </a:rPr>
            <a:t>ضرب لم يخرج مخرج المثل؛ </a:t>
          </a:r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D7C4689-FB7E-497D-A40F-21A9037F64AA}" type="parTrans" cxnId="{D9984A10-9D68-4A06-86F8-16D4E089991F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6EE274D-E55C-43D5-99E5-027C8FA9D405}" type="sibTrans" cxnId="{D9984A10-9D68-4A06-86F8-16D4E089991F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78E27A9-1082-4DE7-87D3-33D10630B73A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نحو: ذلك جزيناهم بما كفروا و هل نجازي إلا الكفور  على وجه.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025FA94-5F3F-4B59-9277-3DEFF6178FF2}" type="parTrans" cxnId="{965DD6C5-97E0-42C5-A0A1-8C173D0F04B3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E2E1F54-4BBE-44D2-95A1-A0055C5AB1FD}" type="sibTrans" cxnId="{965DD6C5-97E0-42C5-A0A1-8C173D0F04B3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9435DA6-399E-4F71-8CA5-71DF0E26A7C6}">
      <dgm:prSet custT="1"/>
      <dgm:spPr/>
      <dgm:t>
        <a:bodyPr/>
        <a:lstStyle/>
        <a:p>
          <a:pPr rtl="1"/>
          <a:r>
            <a:rPr lang="fa-IR" sz="700" smtClean="0">
              <a:solidFill>
                <a:schemeClr val="bg1"/>
              </a:solidFill>
              <a:cs typeface="B Badr" panose="00000400000000000000" pitchFamily="2" charset="-78"/>
            </a:rPr>
            <a:t>و ضرب أخرج مخرج المثل؛ </a:t>
          </a:r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96D3E63-F7C3-4CEF-9F9E-B6F563C6EB94}" type="parTrans" cxnId="{20860032-6A7E-4FDC-9318-A1C2A912C7A2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36BDAA9-9036-4568-901D-335FBAD07F8C}" type="sibTrans" cxnId="{20860032-6A7E-4FDC-9318-A1C2A912C7A2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A0735F-9A6A-4223-9FEE-497AA63F978C}">
      <dgm:prSet custT="1"/>
      <dgm:spPr/>
      <dgm:t>
        <a:bodyPr/>
        <a:lstStyle/>
        <a:p>
          <a:pPr rtl="1"/>
          <a:r>
            <a:rPr lang="fa-IR" sz="700" smtClean="0">
              <a:solidFill>
                <a:schemeClr val="bg1"/>
              </a:solidFill>
              <a:cs typeface="B Badr" panose="00000400000000000000" pitchFamily="2" charset="-78"/>
            </a:rPr>
            <a:t>نحو: و قل جاء الحق و زهق الباطل إن الباطل كان زهوقا </a:t>
          </a:r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57A6715-A59D-4FBF-A5D2-C9333DAEBBC1}" type="parTrans" cxnId="{84002C4A-558A-4C5C-A3A0-7CC8F10662B3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2590E42-AC14-4CD5-B638-C100E30069C5}" type="sibTrans" cxnId="{84002C4A-558A-4C5C-A3A0-7CC8F10662B3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84E9AB4-0F14-4851-AD1E-7717CEC47086}">
      <dgm:prSet custT="1"/>
      <dgm:spPr/>
      <dgm:t>
        <a:bodyPr/>
        <a:lstStyle/>
        <a:p>
          <a:pPr rtl="1"/>
          <a:r>
            <a:rPr lang="fa-IR" sz="700" smtClean="0">
              <a:solidFill>
                <a:schemeClr val="bg1"/>
              </a:solidFill>
              <a:cs typeface="B Badr" panose="00000400000000000000" pitchFamily="2" charset="-78"/>
            </a:rPr>
            <a:t>و هو أيضا كهذه الآية </a:t>
          </a:r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FECDCD6-E59A-45D8-86C9-C5EE166779B6}" type="parTrans" cxnId="{628F23E6-C5AA-4C19-B7FB-A1E1B39884B1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5EA145-2D05-4571-8E26-C2AA72AF1CF9}" type="sibTrans" cxnId="{628F23E6-C5AA-4C19-B7FB-A1E1B39884B1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2199C40-723B-44A7-A40E-E97D89151597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إما لتأكيد منطوق؛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6A26313-19E8-4A86-A50C-A6F965B37F6D}" type="parTrans" cxnId="{BCAD8180-A60A-4DA6-86F9-1FFFA2264705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ADFAF56-0D32-4649-A4A3-9F7D1FAE5229}" type="sibTrans" cxnId="{BCAD8180-A60A-4DA6-86F9-1FFFA2264705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1C5992-A038-42C1-9164-FBDACD3E6CDB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إما لتأكيد مفهوم؛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2B7DB5E-2D7E-48BD-9573-934A9EB327F7}" type="parTrans" cxnId="{368A5348-B8A0-49FA-96A4-4E4E0B0BB0CD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69F1875-7137-4033-9937-3C6B5EC7C7DF}" type="sibTrans" cxnId="{368A5348-B8A0-49FA-96A4-4E4E0B0BB0CD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0C8B84C-2E42-4615-B888-7B0B0CAA2186}">
      <dgm:prSet custT="1"/>
      <dgm:spPr/>
      <dgm:t>
        <a:bodyPr/>
        <a:lstStyle/>
        <a:p>
          <a:pPr rtl="1"/>
          <a:r>
            <a:rPr lang="fa-IR" sz="700" smtClean="0">
              <a:solidFill>
                <a:schemeClr val="bg1"/>
              </a:solidFill>
              <a:cs typeface="B Badr" panose="00000400000000000000" pitchFamily="2" charset="-78"/>
            </a:rPr>
            <a:t>كقوله: و لست بمستبق أخا لا تلمه *** على شعث أى الرجال المهذب‏ </a:t>
          </a:r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C147228-36AF-4ADC-BB7B-27BE46DDF9ED}" type="parTrans" cxnId="{47AD9770-87B6-442A-BDA1-CE9098D43CF7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F17956B-D3CB-47DB-98B8-BE9537F40109}" type="sibTrans" cxnId="{47AD9770-87B6-442A-BDA1-CE9098D43CF7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A6ACC38-B072-4DB7-B177-382C02F4FB2F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إما بالتكميل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4764422-3649-4F8B-AFD7-1FFF082766DF}" type="parTrans" cxnId="{9CF19B17-FD7C-4E39-B803-FE2AE516B51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56E15B-1813-4062-A9C4-8BD7AC20DCA3}" type="sibTrans" cxnId="{9CF19B17-FD7C-4E39-B803-FE2AE516B51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A29EE38-E93D-4B71-848E-1CB91A2896EA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يسمى الاحتراس- أيضا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BC48010-E25A-4196-B699-CE1ACFB19D26}" type="parTrans" cxnId="{553103AB-3E87-4C85-BCEA-165BAE718441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0A69562-6590-491D-B6F2-54672B940D8E}" type="sibTrans" cxnId="{553103AB-3E87-4C85-BCEA-165BAE718441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8A6A8FC-3CDE-45B5-89CA-111E167AEFB8}">
      <dgm:prSet custT="1"/>
      <dgm:spPr/>
      <dgm:t>
        <a:bodyPr/>
        <a:lstStyle/>
        <a:p>
          <a:pPr rtl="1"/>
          <a:r>
            <a:rPr lang="fa-IR" sz="700" smtClean="0">
              <a:solidFill>
                <a:schemeClr val="bg1"/>
              </a:solidFill>
              <a:cs typeface="B Badr" panose="00000400000000000000" pitchFamily="2" charset="-78"/>
            </a:rPr>
            <a:t>و هو أن يؤتى فى كلام‏ يوهم خلاف المقصود بما يدفعه؛</a:t>
          </a:r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CC260D6-6673-4E9E-8A5F-0200647D65C5}" type="parTrans" cxnId="{A4D6903E-D45E-4F93-B970-3BB0CFF9643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402B560-528D-4177-AA29-74917CCDED3B}" type="sibTrans" cxnId="{A4D6903E-D45E-4F93-B970-3BB0CFF9643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7026F44-9DA1-4E7A-BB3B-C310CD3199D3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كقوله: فسقى ديارك غير مفسدها *** صوب الربيع و ديمة تهمى‏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C2FDA9-15F2-48DF-A97C-6E0972716DFE}" type="parTrans" cxnId="{CA2F5BBE-6E95-4409-9740-50874762055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D3A792D-95C9-4AE4-BD41-45485D1F6B79}" type="sibTrans" cxnId="{CA2F5BBE-6E95-4409-9740-50874762055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6CE05DA-EEED-4FD2-88EE-5F9F0EE1F287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نحو: أذلة على المؤمنين أعزة على الكافرين‏ 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A41EF33-F9B2-4BFF-B818-CBC84FFE7766}" type="parTrans" cxnId="{F22BA1C6-25E7-479A-A31C-E1779E6125EC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7989C19-8038-456D-B898-42ED7D897632}" type="sibTrans" cxnId="{F22BA1C6-25E7-479A-A31C-E1779E6125EC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8DB161-2EB5-4127-8DC1-37CA4E38DF48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إما بالتتميم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AAB32C3-7F70-48A1-AEEC-78B3FCA9C558}" type="parTrans" cxnId="{E7B40190-D45B-4BB8-85AE-2B8BC27AA12E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0C57F2B-2F5E-4184-82D8-39513FC21890}" type="sibTrans" cxnId="{E7B40190-D45B-4BB8-85AE-2B8BC27AA12E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4313F45-41B5-4287-B524-D72F9D980584}">
      <dgm:prSet custT="1"/>
      <dgm:spPr/>
      <dgm:t>
        <a:bodyPr/>
        <a:lstStyle/>
        <a:p>
          <a:pPr rtl="1"/>
          <a:r>
            <a:rPr lang="fa-IR" sz="700" smtClean="0">
              <a:solidFill>
                <a:schemeClr val="bg1"/>
              </a:solidFill>
              <a:cs typeface="B Badr" panose="00000400000000000000" pitchFamily="2" charset="-78"/>
            </a:rPr>
            <a:t>و هو أن يؤتى فى كلام لا يوهم خلاف المقصود بفضلة، لنكتة؛ </a:t>
          </a:r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51C355B-5872-488E-8BF9-9D76D45A0579}" type="parTrans" cxnId="{23E369BF-1E0A-42B1-A5A5-EAA4DAFD3533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6A69816-E54F-4A45-B001-E424EA7A4546}" type="sibTrans" cxnId="{23E369BF-1E0A-42B1-A5A5-EAA4DAFD3533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66570B-346B-4851-BFF2-867FDF80CB76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كالمبالغة؛ نحو: و يطعمون الطعام على حبه‏  فى وجه، أى: مع حبه.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529314F-2BA3-4D76-9428-794829990B42}" type="parTrans" cxnId="{3A99B017-7DFC-48C8-8290-30BAA44DDE17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F377BE5-DF9D-4F1F-8863-2BB2A420F52A}" type="sibTrans" cxnId="{3A99B017-7DFC-48C8-8290-30BAA44DDE17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1CFB01-5D88-4A99-A365-1F9D63DD2E84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إما بالاعتراض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B96C71F-B6D0-413F-872A-E292E691C3C4}" type="parTrans" cxnId="{25466CB1-2456-4C59-9345-07C7E6094E0D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7FD45BC-192B-4CF9-A9C1-D52470162D1A}" type="sibTrans" cxnId="{25466CB1-2456-4C59-9345-07C7E6094E0D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A4AEEE8-B01B-41F5-B7BC-52AEAF3C2512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هو أن يؤتى فى أثناء كلام أو بين كلامين متصلين [ب] معنى بجملة أو أكثر لا محل لها من الإعراب، لنكتة سوى دفع الإيهام؛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F2A9F84-F38A-47D0-8FBA-3FCF99C87CB7}" type="parTrans" cxnId="{C4C44300-874C-49B3-BA09-3A292DBB8B6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DEF2402-7A4C-484F-8434-CD03D2A1566E}" type="sibTrans" cxnId="{C4C44300-874C-49B3-BA09-3A292DBB8B6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9E60BBA-2FFB-4132-ADE5-981B7F77787A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كـ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F552C0-DC80-4413-A9E3-4DC3960428A2}" type="parTrans" cxnId="{1FD2D009-F1D7-4943-885F-91C956FA002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2727343-A5A2-48B7-AF21-5DCC752BFE88}" type="sibTrans" cxnId="{1FD2D009-F1D7-4943-885F-91C956FA002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B7FF4B5-0E27-45E9-A4DE-B4788943C250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التنزيه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3C082F4-1687-46DE-A16D-EED1D248BD51}" type="parTrans" cxnId="{798A7D4C-512E-48AC-8BB8-A892131FD0EE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07B9C0D-59B0-4313-BB4F-1361EDEB44B4}" type="sibTrans" cxnId="{798A7D4C-512E-48AC-8BB8-A892131FD0EE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6D8BA05-487B-48E3-86D4-4CFF71166CFA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فى قوله تعالى: و يجعلون لله البنات سبحانه و لهم ما يشتهون،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2F5F7A7-435A-47A6-BC01-05594FA8C756}" type="parTrans" cxnId="{1B9616A3-1F7A-4CBA-B50F-49BD33D1D67C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AC7698E-40BB-48AA-B6F6-58661616DC2E}" type="sibTrans" cxnId="{1B9616A3-1F7A-4CBA-B50F-49BD33D1D67C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C9BED9D-63C3-4ADC-A9AE-B963F3527F2E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الدعاء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99C1433-97AF-4758-8440-B1FB5826FD1D}" type="parTrans" cxnId="{132DC981-5EF9-42D4-8D83-605C65DC7CED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3D1DDE-B950-4648-9038-9843C53B10B9}" type="sibTrans" cxnId="{132DC981-5EF9-42D4-8D83-605C65DC7CED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5143122-F980-4570-AF03-D02E9EE2432B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فى قوله : إن الثمانين و بلغتها *** قد أحوجت سمعى إلى ترجمان‏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903B62-F493-4B6B-9A6B-055EAE6FCBB2}" type="parTrans" cxnId="{EA7DB9C2-4513-4D83-BE86-41FC267F780A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6E92963-676A-4742-9651-38F2AE7623AE}" type="sibTrans" cxnId="{EA7DB9C2-4513-4D83-BE86-41FC267F780A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6E7E1B-77A5-4B0B-8038-8E3349FCA127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التنبيه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E5DD273-EFCD-4EE3-BD25-F057B7B73DF4}" type="parTrans" cxnId="{D38CE702-56E8-4D73-ABDE-8CC1899351C1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850D199-75C3-4F45-BBDA-89A32CCFDEA7}" type="sibTrans" cxnId="{D38CE702-56E8-4D73-ABDE-8CC1899351C1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D48AB32-054E-40A7-A2FA-37DB1A6DA9AC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فى قوله‏ : و اعلم فعلم المرء ينفعه‏  *** أن سوف يأتى كل ما قدرا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2E20E33-A90C-4D54-8BC9-B9FFE9C1D403}" type="parTrans" cxnId="{910BEED0-5381-449C-82F3-D5259ADA37E8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5A2CD6EC-717D-43F2-800A-A2F7925553C4}" type="sibTrans" cxnId="{910BEED0-5381-449C-82F3-D5259ADA37E8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17691D3-3B22-4A80-A483-7621227B901F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مما جاء بين كلامين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696F52B-85D4-44C1-A098-B117092E9E24}" type="parTrans" cxnId="{7815F9F7-5898-494D-91B2-0F1DBEF6D0C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F1D9FED-A8A9-453E-94A8-AF941CFA6609}" type="sibTrans" cxnId="{7815F9F7-5898-494D-91B2-0F1DBEF6D0C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33F475C-DF86-4BE8-B180-EB8893134F5F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هو أكثر من جملة: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4A94971-36C4-4FAC-9F40-188FB3D33876}" type="parTrans" cxnId="{54CD5C6F-49C5-4AAF-9AFF-4B69A53BD89E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31F4092-D985-4BFC-B16F-01AFA1F6FA10}" type="sibTrans" cxnId="{54CD5C6F-49C5-4AAF-9AFF-4B69A53BD89E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18FA459-96EC-4EC7-B121-F42A380D716C}">
      <dgm:prSet custT="1"/>
      <dgm:spPr/>
      <dgm:t>
        <a:bodyPr/>
        <a:lstStyle/>
        <a:p>
          <a:pPr rtl="1"/>
          <a:r>
            <a:rPr lang="fa-IR" sz="700" smtClean="0">
              <a:solidFill>
                <a:schemeClr val="bg1"/>
              </a:solidFill>
              <a:cs typeface="B Badr" panose="00000400000000000000" pitchFamily="2" charset="-78"/>
            </a:rPr>
            <a:t>قوله تعالى: فأتوهن من حيث أمركم الله إن الله يحب التوابين و يحب المتطهرين نساؤكم حرث لكم‏ </a:t>
          </a:r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9C1E716-2A4E-4AA4-AA28-7971A2BF7569}" type="parTrans" cxnId="{F24BF451-C703-4FD1-AC1B-CEB7DC6E5419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9E1BBB7-2F7B-4EA8-9E09-5AB743209F9A}" type="sibTrans" cxnId="{F24BF451-C703-4FD1-AC1B-CEB7DC6E5419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EC23B41-1289-4B8A-B4B1-195F83E5876F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فإن قوله: نساؤكم حرث لكم‏ بيان لقوله: فأتوهن من حيث أمركم الله.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0BBAC896-8CA9-414B-81C1-74A6196E27E9}" type="parTrans" cxnId="{FBE267FA-1D37-4491-80F1-76C0F53006B6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D2CEAA2-0F26-47B5-A4BC-3B7101FFE803}" type="sibTrans" cxnId="{FBE267FA-1D37-4491-80F1-76C0F53006B6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19BDC8A-A5EA-4091-A2B2-B6881D5841C3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قال قوم: قد تكون النكتة فيه غير ما ذكر.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7A8743A-CB7B-4C6F-9804-367BFEBF1AEF}" type="parTrans" cxnId="{AEDC18A7-14DD-4AF1-B026-71891A916423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A3996E5-5069-4A9F-8C0B-7A99D36B02A4}" type="sibTrans" cxnId="{AEDC18A7-14DD-4AF1-B026-71891A916423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DFC6CC4-25D4-482E-BE64-35E990CCB21A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ثم جوز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D168FCF-15C7-41EA-9B9A-9432CE03713A}" type="parTrans" cxnId="{921997D2-A511-431F-BF64-952F17E712C7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AA941663-AA80-47AC-8760-B53F8213C6BB}" type="sibTrans" cxnId="{921997D2-A511-431F-BF64-952F17E712C7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92A70C71-E764-42C8-859A-CDB65C4E1E5F}">
      <dgm:prSet custT="1"/>
      <dgm:spPr/>
      <dgm:t>
        <a:bodyPr/>
        <a:lstStyle/>
        <a:p>
          <a:pPr rtl="1"/>
          <a:r>
            <a:rPr lang="fa-IR" sz="700" smtClean="0">
              <a:solidFill>
                <a:schemeClr val="bg1"/>
              </a:solidFill>
              <a:cs typeface="B Badr" panose="00000400000000000000" pitchFamily="2" charset="-78"/>
            </a:rPr>
            <a:t>بعضهم وقوعه آخر جملة لا تليها جملة متصلة بها؛ فيشمل التذييل، و بعض صور التكميل.</a:t>
          </a:r>
          <a:endParaRPr lang="fa-IR" sz="7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6D18ADE-0A24-42DE-B12C-007499785B69}" type="parTrans" cxnId="{8CC009D9-4441-4DEB-AAD6-0E789DD9AF1A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7E2AAE-A8E7-49E7-BF4D-DB7D0871AFC2}" type="sibTrans" cxnId="{8CC009D9-4441-4DEB-AAD6-0E789DD9AF1A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76361B1-4E08-4FB4-940C-AD6909DE898B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بعضهم كونه غير جملة؛ فيشمل بعض صور التتميم و التكميل.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E5355A0B-4CEC-4D06-81FB-43BB25EBEB5B}" type="parTrans" cxnId="{ADE4CBF9-E09E-49EA-A223-32778A41B0E7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1E7A198-B254-4C46-83D9-720CA5251F2A}" type="sibTrans" cxnId="{ADE4CBF9-E09E-49EA-A223-32778A41B0E7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8DA146B-3B5E-4299-8F7A-C17DBAC20EF5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و إما  بغير ذلك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551FA8D-67CA-49A2-BC43-C098D9406170}" type="parTrans" cxnId="{74F377BA-DF32-4FDC-8E44-5145FBBAB638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4AA0DE9-7356-461A-AA15-8758C3D82570}" type="sibTrans" cxnId="{74F377BA-DF32-4FDC-8E44-5145FBBAB638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83EF203D-84F8-4AD1-B49E-9C5701AFE849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كقوله تعالى: الذين يحملون العرش و من حوله يسبحون بحمد ربهم و يؤمنون به‏ 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35CB3FC2-D0EE-4A50-860C-7D155232776F}" type="parTrans" cxnId="{EDA8B1E7-FD31-4B79-9CA7-F0A467A62C53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42C2DC3-0748-4CFC-985C-F11EDB345B3B}" type="sibTrans" cxnId="{EDA8B1E7-FD31-4B79-9CA7-F0A467A62C53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14E00FBE-9517-445D-B476-18DE41B350CA}">
      <dgm:prSet custT="1"/>
      <dgm:spPr/>
      <dgm:t>
        <a:bodyPr/>
        <a:lstStyle/>
        <a:p>
          <a:pPr rtl="1"/>
          <a:r>
            <a:rPr lang="fa-IR" sz="800" smtClean="0">
              <a:solidFill>
                <a:schemeClr val="bg1"/>
              </a:solidFill>
              <a:cs typeface="B Badr" panose="00000400000000000000" pitchFamily="2" charset="-78"/>
            </a:rPr>
            <a:t>فإنه لو اختصر، لم يذكر: و يؤمنون به‏ لأن إيمانهم لا ينكره من يثبتهم، و حسن ذكره إظهار شرف الإيمان؛ ترغيبا فيه.</a:t>
          </a:r>
          <a:endParaRPr lang="fa-IR" sz="8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327942A-EB07-4BB6-9579-4CC8EE1F9A4A}" type="parTrans" cxnId="{78218750-64B9-4301-858C-2F62416443D0}">
      <dgm:prSet custT="1"/>
      <dgm:spPr/>
      <dgm:t>
        <a:bodyPr/>
        <a:lstStyle/>
        <a:p>
          <a:pPr rtl="1"/>
          <a:endParaRPr lang="fa-IR" sz="10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C67B8EE-90B1-4FFC-8499-05FC2D99A6C3}" type="sibTrans" cxnId="{78218750-64B9-4301-858C-2F62416443D0}">
      <dgm:prSet/>
      <dgm:spPr/>
      <dgm:t>
        <a:bodyPr/>
        <a:lstStyle/>
        <a:p>
          <a:pPr rtl="1"/>
          <a:endParaRPr lang="fa-IR" sz="3600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78CA442-18EC-4D6B-869B-6C0AF040EE9A}" type="pres">
      <dgm:prSet presAssocID="{5EC7F5B4-808A-40F5-A7A5-A46393DAD2EE}" presName="root1" presStyleCnt="0"/>
      <dgm:spPr/>
    </dgm:pt>
    <dgm:pt modelId="{8A7A1090-7BB0-403E-9367-A183EE4EB999}" type="pres">
      <dgm:prSet presAssocID="{5EC7F5B4-808A-40F5-A7A5-A46393DAD2EE}" presName="LevelOneTextNode" presStyleLbl="node0" presStyleIdx="0" presStyleCnt="1" custScaleX="1754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CD7B0E4-1379-4DB7-917A-3541D2A7CB81}" type="pres">
      <dgm:prSet presAssocID="{5EC7F5B4-808A-40F5-A7A5-A46393DAD2EE}" presName="level2hierChild" presStyleCnt="0"/>
      <dgm:spPr/>
    </dgm:pt>
    <dgm:pt modelId="{D603C4AE-2FE3-4505-B5F6-D17BFF7919DC}" type="pres">
      <dgm:prSet presAssocID="{4D48C3D4-3BFF-470E-8FFE-08EE83B7EE62}" presName="conn2-1" presStyleLbl="parChTrans1D2" presStyleIdx="0" presStyleCnt="9"/>
      <dgm:spPr/>
      <dgm:t>
        <a:bodyPr/>
        <a:lstStyle/>
        <a:p>
          <a:pPr rtl="1"/>
          <a:endParaRPr lang="fa-IR"/>
        </a:p>
      </dgm:t>
    </dgm:pt>
    <dgm:pt modelId="{2E9FD4ED-E2AF-401C-BE9C-3679B1474398}" type="pres">
      <dgm:prSet presAssocID="{4D48C3D4-3BFF-470E-8FFE-08EE83B7EE62}" presName="connTx" presStyleLbl="parChTrans1D2" presStyleIdx="0" presStyleCnt="9"/>
      <dgm:spPr/>
      <dgm:t>
        <a:bodyPr/>
        <a:lstStyle/>
        <a:p>
          <a:pPr rtl="1"/>
          <a:endParaRPr lang="fa-IR"/>
        </a:p>
      </dgm:t>
    </dgm:pt>
    <dgm:pt modelId="{A10A6C65-BB46-41F4-9368-CA8D3917CAF0}" type="pres">
      <dgm:prSet presAssocID="{5B551EF8-AA8E-41EC-91A5-D8AE9ACC38B3}" presName="root2" presStyleCnt="0"/>
      <dgm:spPr/>
    </dgm:pt>
    <dgm:pt modelId="{453A5572-11F3-4560-92EA-056A78424399}" type="pres">
      <dgm:prSet presAssocID="{5B551EF8-AA8E-41EC-91A5-D8AE9ACC38B3}" presName="LevelTwoTextNode" presStyleLbl="node2" presStyleIdx="0" presStyleCnt="9" custScaleX="3456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B310F4-F481-49D5-8ED1-91590A6F57ED}" type="pres">
      <dgm:prSet presAssocID="{5B551EF8-AA8E-41EC-91A5-D8AE9ACC38B3}" presName="level3hierChild" presStyleCnt="0"/>
      <dgm:spPr/>
    </dgm:pt>
    <dgm:pt modelId="{FF8FE26C-75EC-4C68-BBC7-D4BF99CDC072}" type="pres">
      <dgm:prSet presAssocID="{B58640EB-D5A1-473F-BE16-045969B3BC38}" presName="conn2-1" presStyleLbl="parChTrans1D3" presStyleIdx="0" presStyleCnt="18"/>
      <dgm:spPr/>
      <dgm:t>
        <a:bodyPr/>
        <a:lstStyle/>
        <a:p>
          <a:pPr rtl="1"/>
          <a:endParaRPr lang="fa-IR"/>
        </a:p>
      </dgm:t>
    </dgm:pt>
    <dgm:pt modelId="{47FDDF23-BAB3-4029-A722-6CA7A93312C8}" type="pres">
      <dgm:prSet presAssocID="{B58640EB-D5A1-473F-BE16-045969B3BC38}" presName="connTx" presStyleLbl="parChTrans1D3" presStyleIdx="0" presStyleCnt="18"/>
      <dgm:spPr/>
      <dgm:t>
        <a:bodyPr/>
        <a:lstStyle/>
        <a:p>
          <a:pPr rtl="1"/>
          <a:endParaRPr lang="fa-IR"/>
        </a:p>
      </dgm:t>
    </dgm:pt>
    <dgm:pt modelId="{FDD5B8BB-AA9A-4693-8754-AD31A7960148}" type="pres">
      <dgm:prSet presAssocID="{66F94EB0-6ED1-44A0-B0CC-CF8C7C1FF6E2}" presName="root2" presStyleCnt="0"/>
      <dgm:spPr/>
    </dgm:pt>
    <dgm:pt modelId="{4E72F991-ABDC-469D-8C04-4DF8B49B4188}" type="pres">
      <dgm:prSet presAssocID="{66F94EB0-6ED1-44A0-B0CC-CF8C7C1FF6E2}" presName="LevelTwoTextNode" presStyleLbl="node3" presStyleIdx="0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4589EA4-BCC0-472D-B463-BCAB950193DD}" type="pres">
      <dgm:prSet presAssocID="{66F94EB0-6ED1-44A0-B0CC-CF8C7C1FF6E2}" presName="level3hierChild" presStyleCnt="0"/>
      <dgm:spPr/>
    </dgm:pt>
    <dgm:pt modelId="{91265F6E-C3F8-4FBA-8813-FB7673BE2756}" type="pres">
      <dgm:prSet presAssocID="{3D032271-36EC-41C0-B85D-C007AED73557}" presName="conn2-1" presStyleLbl="parChTrans1D4" presStyleIdx="0" presStyleCnt="43"/>
      <dgm:spPr/>
      <dgm:t>
        <a:bodyPr/>
        <a:lstStyle/>
        <a:p>
          <a:pPr rtl="1"/>
          <a:endParaRPr lang="fa-IR"/>
        </a:p>
      </dgm:t>
    </dgm:pt>
    <dgm:pt modelId="{126CFC0E-D1C5-4BAE-9143-6F4E0AF7FE0D}" type="pres">
      <dgm:prSet presAssocID="{3D032271-36EC-41C0-B85D-C007AED73557}" presName="connTx" presStyleLbl="parChTrans1D4" presStyleIdx="0" presStyleCnt="43"/>
      <dgm:spPr/>
      <dgm:t>
        <a:bodyPr/>
        <a:lstStyle/>
        <a:p>
          <a:pPr rtl="1"/>
          <a:endParaRPr lang="fa-IR"/>
        </a:p>
      </dgm:t>
    </dgm:pt>
    <dgm:pt modelId="{BE38650F-9983-4074-A179-B9E79BD216E4}" type="pres">
      <dgm:prSet presAssocID="{4AEE2BF9-FDFF-490F-A761-362A5C62CFCE}" presName="root2" presStyleCnt="0"/>
      <dgm:spPr/>
    </dgm:pt>
    <dgm:pt modelId="{736BDE7F-FBA5-4072-AF4F-A271E0EAFC58}" type="pres">
      <dgm:prSet presAssocID="{4AEE2BF9-FDFF-490F-A761-362A5C62CFCE}" presName="LevelTwoTextNode" presStyleLbl="node4" presStyleIdx="0" presStyleCnt="43" custScaleX="2219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4E3C213-C9C1-4B37-B123-06DDD6478752}" type="pres">
      <dgm:prSet presAssocID="{4AEE2BF9-FDFF-490F-A761-362A5C62CFCE}" presName="level3hierChild" presStyleCnt="0"/>
      <dgm:spPr/>
    </dgm:pt>
    <dgm:pt modelId="{175DC561-57D2-4DF6-985D-C81A823A9237}" type="pres">
      <dgm:prSet presAssocID="{843126FC-1BD4-4EAC-828E-710A87D8E697}" presName="conn2-1" presStyleLbl="parChTrans1D4" presStyleIdx="1" presStyleCnt="43"/>
      <dgm:spPr/>
      <dgm:t>
        <a:bodyPr/>
        <a:lstStyle/>
        <a:p>
          <a:pPr rtl="1"/>
          <a:endParaRPr lang="fa-IR"/>
        </a:p>
      </dgm:t>
    </dgm:pt>
    <dgm:pt modelId="{1032D6F3-8EF2-41CB-A65B-C6DA337E3013}" type="pres">
      <dgm:prSet presAssocID="{843126FC-1BD4-4EAC-828E-710A87D8E697}" presName="connTx" presStyleLbl="parChTrans1D4" presStyleIdx="1" presStyleCnt="43"/>
      <dgm:spPr/>
      <dgm:t>
        <a:bodyPr/>
        <a:lstStyle/>
        <a:p>
          <a:pPr rtl="1"/>
          <a:endParaRPr lang="fa-IR"/>
        </a:p>
      </dgm:t>
    </dgm:pt>
    <dgm:pt modelId="{9A1305DF-E209-42A3-93EC-6B4F3EC88A4F}" type="pres">
      <dgm:prSet presAssocID="{1B0857B1-F5A1-4478-A0DE-644E410DBF41}" presName="root2" presStyleCnt="0"/>
      <dgm:spPr/>
    </dgm:pt>
    <dgm:pt modelId="{EF7031F1-2335-4434-97D5-07837B48A1D6}" type="pres">
      <dgm:prSet presAssocID="{1B0857B1-F5A1-4478-A0DE-644E410DBF41}" presName="LevelTwoTextNode" presStyleLbl="node4" presStyleIdx="1" presStyleCnt="43" custScaleX="2219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B14BEBE-A328-4BD0-B30F-B22670F6D1D5}" type="pres">
      <dgm:prSet presAssocID="{1B0857B1-F5A1-4478-A0DE-644E410DBF41}" presName="level3hierChild" presStyleCnt="0"/>
      <dgm:spPr/>
    </dgm:pt>
    <dgm:pt modelId="{EB80BEE8-262F-454C-B1E7-5EFD0183EDCF}" type="pres">
      <dgm:prSet presAssocID="{6E156C13-D221-4A25-A192-AAE796759D1F}" presName="conn2-1" presStyleLbl="parChTrans1D4" presStyleIdx="2" presStyleCnt="43"/>
      <dgm:spPr/>
      <dgm:t>
        <a:bodyPr/>
        <a:lstStyle/>
        <a:p>
          <a:pPr rtl="1"/>
          <a:endParaRPr lang="fa-IR"/>
        </a:p>
      </dgm:t>
    </dgm:pt>
    <dgm:pt modelId="{14E8DE1F-DA50-40BD-A654-4AE9BC048C97}" type="pres">
      <dgm:prSet presAssocID="{6E156C13-D221-4A25-A192-AAE796759D1F}" presName="connTx" presStyleLbl="parChTrans1D4" presStyleIdx="2" presStyleCnt="43"/>
      <dgm:spPr/>
      <dgm:t>
        <a:bodyPr/>
        <a:lstStyle/>
        <a:p>
          <a:pPr rtl="1"/>
          <a:endParaRPr lang="fa-IR"/>
        </a:p>
      </dgm:t>
    </dgm:pt>
    <dgm:pt modelId="{A5BB9332-52ED-47A2-9CC0-5C29CF012208}" type="pres">
      <dgm:prSet presAssocID="{77B2E2A6-85A2-4333-B347-3E5A2F169B8B}" presName="root2" presStyleCnt="0"/>
      <dgm:spPr/>
    </dgm:pt>
    <dgm:pt modelId="{B91350D3-85CC-4B91-92B0-9393EF2E69D8}" type="pres">
      <dgm:prSet presAssocID="{77B2E2A6-85A2-4333-B347-3E5A2F169B8B}" presName="LevelTwoTextNode" presStyleLbl="node4" presStyleIdx="2" presStyleCnt="43" custScaleX="2219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D232C9F-1E98-4893-90EC-06BD6D57B4A4}" type="pres">
      <dgm:prSet presAssocID="{77B2E2A6-85A2-4333-B347-3E5A2F169B8B}" presName="level3hierChild" presStyleCnt="0"/>
      <dgm:spPr/>
    </dgm:pt>
    <dgm:pt modelId="{0424DF0D-AD40-48CA-8F13-973AE5B7DA5B}" type="pres">
      <dgm:prSet presAssocID="{D71ECB81-4F77-4870-B253-CA4944BAE0A9}" presName="conn2-1" presStyleLbl="parChTrans1D3" presStyleIdx="1" presStyleCnt="18"/>
      <dgm:spPr/>
      <dgm:t>
        <a:bodyPr/>
        <a:lstStyle/>
        <a:p>
          <a:pPr rtl="1"/>
          <a:endParaRPr lang="fa-IR"/>
        </a:p>
      </dgm:t>
    </dgm:pt>
    <dgm:pt modelId="{9A37D382-41C7-4D41-AF52-D486DFD7CA1E}" type="pres">
      <dgm:prSet presAssocID="{D71ECB81-4F77-4870-B253-CA4944BAE0A9}" presName="connTx" presStyleLbl="parChTrans1D3" presStyleIdx="1" presStyleCnt="18"/>
      <dgm:spPr/>
      <dgm:t>
        <a:bodyPr/>
        <a:lstStyle/>
        <a:p>
          <a:pPr rtl="1"/>
          <a:endParaRPr lang="fa-IR"/>
        </a:p>
      </dgm:t>
    </dgm:pt>
    <dgm:pt modelId="{84A1BDB0-37F3-4C8C-A1D1-2995AC93F1BB}" type="pres">
      <dgm:prSet presAssocID="{3C19BE0E-7EF4-4D8C-A0FB-FFFE160BB057}" presName="root2" presStyleCnt="0"/>
      <dgm:spPr/>
    </dgm:pt>
    <dgm:pt modelId="{D6789917-7528-4DEA-A706-7EBE9DB89DF7}" type="pres">
      <dgm:prSet presAssocID="{3C19BE0E-7EF4-4D8C-A0FB-FFFE160BB057}" presName="LevelTwoTextNode" presStyleLbl="node3" presStyleIdx="1" presStyleCnt="18" custScaleY="1308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7E3B2B6-1DF1-4ED3-9682-6BA438F3FFCD}" type="pres">
      <dgm:prSet presAssocID="{3C19BE0E-7EF4-4D8C-A0FB-FFFE160BB057}" presName="level3hierChild" presStyleCnt="0"/>
      <dgm:spPr/>
    </dgm:pt>
    <dgm:pt modelId="{F1CEF426-C598-4269-95C9-1E04C42072DB}" type="pres">
      <dgm:prSet presAssocID="{0D0F7D5D-D267-4FA2-B054-70D54CC506C2}" presName="conn2-1" presStyleLbl="parChTrans1D4" presStyleIdx="3" presStyleCnt="43"/>
      <dgm:spPr/>
      <dgm:t>
        <a:bodyPr/>
        <a:lstStyle/>
        <a:p>
          <a:pPr rtl="1"/>
          <a:endParaRPr lang="fa-IR"/>
        </a:p>
      </dgm:t>
    </dgm:pt>
    <dgm:pt modelId="{B10C46F2-93E4-4452-BBBA-C7D232BC24AB}" type="pres">
      <dgm:prSet presAssocID="{0D0F7D5D-D267-4FA2-B054-70D54CC506C2}" presName="connTx" presStyleLbl="parChTrans1D4" presStyleIdx="3" presStyleCnt="43"/>
      <dgm:spPr/>
      <dgm:t>
        <a:bodyPr/>
        <a:lstStyle/>
        <a:p>
          <a:pPr rtl="1"/>
          <a:endParaRPr lang="fa-IR"/>
        </a:p>
      </dgm:t>
    </dgm:pt>
    <dgm:pt modelId="{6FF08892-EEB6-4DF0-9C4D-954EC639A5F0}" type="pres">
      <dgm:prSet presAssocID="{6752B9C0-6CC2-422F-850A-79847B53C191}" presName="root2" presStyleCnt="0"/>
      <dgm:spPr/>
    </dgm:pt>
    <dgm:pt modelId="{11979C6B-34CC-4CE5-B819-094B194A6DB9}" type="pres">
      <dgm:prSet presAssocID="{6752B9C0-6CC2-422F-850A-79847B53C191}" presName="LevelTwoTextNode" presStyleLbl="node4" presStyleIdx="3" presStyleCnt="43" custScaleX="2219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94062B3-18E1-4E56-947A-71626F11A3F1}" type="pres">
      <dgm:prSet presAssocID="{6752B9C0-6CC2-422F-850A-79847B53C191}" presName="level3hierChild" presStyleCnt="0"/>
      <dgm:spPr/>
    </dgm:pt>
    <dgm:pt modelId="{0376F2AF-1F60-43CC-BF08-30B9C6C76D88}" type="pres">
      <dgm:prSet presAssocID="{FA713DF3-294B-4B8F-9EF1-418516960C58}" presName="conn2-1" presStyleLbl="parChTrans1D4" presStyleIdx="4" presStyleCnt="43"/>
      <dgm:spPr/>
      <dgm:t>
        <a:bodyPr/>
        <a:lstStyle/>
        <a:p>
          <a:pPr rtl="1"/>
          <a:endParaRPr lang="fa-IR"/>
        </a:p>
      </dgm:t>
    </dgm:pt>
    <dgm:pt modelId="{79E92851-D7BC-4B5E-9F66-897CFA352D5C}" type="pres">
      <dgm:prSet presAssocID="{FA713DF3-294B-4B8F-9EF1-418516960C58}" presName="connTx" presStyleLbl="parChTrans1D4" presStyleIdx="4" presStyleCnt="43"/>
      <dgm:spPr/>
      <dgm:t>
        <a:bodyPr/>
        <a:lstStyle/>
        <a:p>
          <a:pPr rtl="1"/>
          <a:endParaRPr lang="fa-IR"/>
        </a:p>
      </dgm:t>
    </dgm:pt>
    <dgm:pt modelId="{0F653D54-6BD8-4D5D-BC4F-6C59131514C0}" type="pres">
      <dgm:prSet presAssocID="{3228C277-30D9-47F3-87CD-3586E59302C8}" presName="root2" presStyleCnt="0"/>
      <dgm:spPr/>
    </dgm:pt>
    <dgm:pt modelId="{B04FB0CD-C4EB-4549-A80F-3BB7326504EC}" type="pres">
      <dgm:prSet presAssocID="{3228C277-30D9-47F3-87CD-3586E59302C8}" presName="LevelTwoTextNode" presStyleLbl="node4" presStyleIdx="4" presStyleCnt="43" custScaleY="1316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46232D6-C45E-43CD-B096-5B934BAD65ED}" type="pres">
      <dgm:prSet presAssocID="{3228C277-30D9-47F3-87CD-3586E59302C8}" presName="level3hierChild" presStyleCnt="0"/>
      <dgm:spPr/>
    </dgm:pt>
    <dgm:pt modelId="{1585F77B-AA39-4F7E-85A5-9B0F7546A747}" type="pres">
      <dgm:prSet presAssocID="{78AC264D-2A50-41C4-B82D-F2D5085E20FD}" presName="conn2-1" presStyleLbl="parChTrans1D4" presStyleIdx="5" presStyleCnt="43"/>
      <dgm:spPr/>
      <dgm:t>
        <a:bodyPr/>
        <a:lstStyle/>
        <a:p>
          <a:pPr rtl="1"/>
          <a:endParaRPr lang="fa-IR"/>
        </a:p>
      </dgm:t>
    </dgm:pt>
    <dgm:pt modelId="{B11216EE-E85B-4412-9C65-F3934D54AFCA}" type="pres">
      <dgm:prSet presAssocID="{78AC264D-2A50-41C4-B82D-F2D5085E20FD}" presName="connTx" presStyleLbl="parChTrans1D4" presStyleIdx="5" presStyleCnt="43"/>
      <dgm:spPr/>
      <dgm:t>
        <a:bodyPr/>
        <a:lstStyle/>
        <a:p>
          <a:pPr rtl="1"/>
          <a:endParaRPr lang="fa-IR"/>
        </a:p>
      </dgm:t>
    </dgm:pt>
    <dgm:pt modelId="{D5A244E8-7603-4E3C-8F84-B2F8D193D363}" type="pres">
      <dgm:prSet presAssocID="{00B872E6-00A8-4587-8696-2B6B3F58E93B}" presName="root2" presStyleCnt="0"/>
      <dgm:spPr/>
    </dgm:pt>
    <dgm:pt modelId="{5824BB82-3592-426F-9905-2900CEB84E1D}" type="pres">
      <dgm:prSet presAssocID="{00B872E6-00A8-4587-8696-2B6B3F58E93B}" presName="LevelTwoTextNode" presStyleLbl="node4" presStyleIdx="5" presStyleCnt="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93C53E8-7F55-43AA-9D3C-72B182D25A44}" type="pres">
      <dgm:prSet presAssocID="{00B872E6-00A8-4587-8696-2B6B3F58E93B}" presName="level3hierChild" presStyleCnt="0"/>
      <dgm:spPr/>
    </dgm:pt>
    <dgm:pt modelId="{A1CF02EA-5509-4630-B15B-ECD438523C3A}" type="pres">
      <dgm:prSet presAssocID="{183B6DB0-1746-42D5-93A6-B500CC692DD9}" presName="conn2-1" presStyleLbl="parChTrans1D3" presStyleIdx="2" presStyleCnt="18"/>
      <dgm:spPr/>
      <dgm:t>
        <a:bodyPr/>
        <a:lstStyle/>
        <a:p>
          <a:pPr rtl="1"/>
          <a:endParaRPr lang="fa-IR"/>
        </a:p>
      </dgm:t>
    </dgm:pt>
    <dgm:pt modelId="{7116C7C9-DE0C-4604-A315-1AF5F8AAC8E5}" type="pres">
      <dgm:prSet presAssocID="{183B6DB0-1746-42D5-93A6-B500CC692DD9}" presName="connTx" presStyleLbl="parChTrans1D3" presStyleIdx="2" presStyleCnt="18"/>
      <dgm:spPr/>
      <dgm:t>
        <a:bodyPr/>
        <a:lstStyle/>
        <a:p>
          <a:pPr rtl="1"/>
          <a:endParaRPr lang="fa-IR"/>
        </a:p>
      </dgm:t>
    </dgm:pt>
    <dgm:pt modelId="{38B90CEE-FF1C-46A4-BA6F-51EC5D609E05}" type="pres">
      <dgm:prSet presAssocID="{20551517-F3D3-4DD4-81E4-FD60348E732C}" presName="root2" presStyleCnt="0"/>
      <dgm:spPr/>
    </dgm:pt>
    <dgm:pt modelId="{BB639BFA-46B1-481C-8E54-327D430C0C83}" type="pres">
      <dgm:prSet presAssocID="{20551517-F3D3-4DD4-81E4-FD60348E732C}" presName="LevelTwoTextNode" presStyleLbl="node3" presStyleIdx="2" presStyleCnt="18" custScaleY="1316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E8E5E7D-EA39-4540-8162-323A48DC0623}" type="pres">
      <dgm:prSet presAssocID="{20551517-F3D3-4DD4-81E4-FD60348E732C}" presName="level3hierChild" presStyleCnt="0"/>
      <dgm:spPr/>
    </dgm:pt>
    <dgm:pt modelId="{6B7A9510-6DEE-4B8C-B0CB-4E61F5003258}" type="pres">
      <dgm:prSet presAssocID="{3D07D219-B0FC-4139-9B12-608B39E88C00}" presName="conn2-1" presStyleLbl="parChTrans1D4" presStyleIdx="6" presStyleCnt="43"/>
      <dgm:spPr/>
      <dgm:t>
        <a:bodyPr/>
        <a:lstStyle/>
        <a:p>
          <a:pPr rtl="1"/>
          <a:endParaRPr lang="fa-IR"/>
        </a:p>
      </dgm:t>
    </dgm:pt>
    <dgm:pt modelId="{22B6AB39-2824-46E5-86F4-81A2261B2936}" type="pres">
      <dgm:prSet presAssocID="{3D07D219-B0FC-4139-9B12-608B39E88C00}" presName="connTx" presStyleLbl="parChTrans1D4" presStyleIdx="6" presStyleCnt="43"/>
      <dgm:spPr/>
      <dgm:t>
        <a:bodyPr/>
        <a:lstStyle/>
        <a:p>
          <a:pPr rtl="1"/>
          <a:endParaRPr lang="fa-IR"/>
        </a:p>
      </dgm:t>
    </dgm:pt>
    <dgm:pt modelId="{C18C33FC-A4EF-4ED7-95AC-3BE2B6CDBF66}" type="pres">
      <dgm:prSet presAssocID="{84654E5D-66DF-48D5-829F-5C829205781F}" presName="root2" presStyleCnt="0"/>
      <dgm:spPr/>
    </dgm:pt>
    <dgm:pt modelId="{E96A151A-28F1-4615-8586-6E82E409A072}" type="pres">
      <dgm:prSet presAssocID="{84654E5D-66DF-48D5-829F-5C829205781F}" presName="LevelTwoTextNode" presStyleLbl="node4" presStyleIdx="6" presStyleCnt="43" custScaleX="2219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2AD757-9B08-440D-9614-B508E4F5F6AE}" type="pres">
      <dgm:prSet presAssocID="{84654E5D-66DF-48D5-829F-5C829205781F}" presName="level3hierChild" presStyleCnt="0"/>
      <dgm:spPr/>
    </dgm:pt>
    <dgm:pt modelId="{EE6DCEB4-2E54-4D96-811F-027F8C5C097D}" type="pres">
      <dgm:prSet presAssocID="{A65134E4-C36B-4B29-9E25-17FEF43ECC2E}" presName="conn2-1" presStyleLbl="parChTrans1D4" presStyleIdx="7" presStyleCnt="43"/>
      <dgm:spPr/>
      <dgm:t>
        <a:bodyPr/>
        <a:lstStyle/>
        <a:p>
          <a:pPr rtl="1"/>
          <a:endParaRPr lang="fa-IR"/>
        </a:p>
      </dgm:t>
    </dgm:pt>
    <dgm:pt modelId="{56BFC359-F8AC-4821-9E05-C88867EB24F9}" type="pres">
      <dgm:prSet presAssocID="{A65134E4-C36B-4B29-9E25-17FEF43ECC2E}" presName="connTx" presStyleLbl="parChTrans1D4" presStyleIdx="7" presStyleCnt="43"/>
      <dgm:spPr/>
      <dgm:t>
        <a:bodyPr/>
        <a:lstStyle/>
        <a:p>
          <a:pPr rtl="1"/>
          <a:endParaRPr lang="fa-IR"/>
        </a:p>
      </dgm:t>
    </dgm:pt>
    <dgm:pt modelId="{655D57E5-16EC-4BD3-9F56-1BE9717870A6}" type="pres">
      <dgm:prSet presAssocID="{0794BEE6-59F1-4EB6-BD3E-C3688535F730}" presName="root2" presStyleCnt="0"/>
      <dgm:spPr/>
    </dgm:pt>
    <dgm:pt modelId="{07ACCD17-F3BD-44FD-8246-933D9980135C}" type="pres">
      <dgm:prSet presAssocID="{0794BEE6-59F1-4EB6-BD3E-C3688535F730}" presName="LevelTwoTextNode" presStyleLbl="node4" presStyleIdx="7" presStyleCnt="43" custScaleX="221969" custScaleY="1316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72CB3C8-0F1F-4C49-B6C8-08A17A735BFA}" type="pres">
      <dgm:prSet presAssocID="{0794BEE6-59F1-4EB6-BD3E-C3688535F730}" presName="level3hierChild" presStyleCnt="0"/>
      <dgm:spPr/>
    </dgm:pt>
    <dgm:pt modelId="{1BB3BB45-E89D-42FC-B949-C3775A015F9F}" type="pres">
      <dgm:prSet presAssocID="{10A6464C-9E19-4275-98C5-5030F830FD6E}" presName="conn2-1" presStyleLbl="parChTrans1D3" presStyleIdx="3" presStyleCnt="18"/>
      <dgm:spPr/>
      <dgm:t>
        <a:bodyPr/>
        <a:lstStyle/>
        <a:p>
          <a:pPr rtl="1"/>
          <a:endParaRPr lang="fa-IR"/>
        </a:p>
      </dgm:t>
    </dgm:pt>
    <dgm:pt modelId="{5B23D2FA-5891-4AFF-BE4F-B5225F0B73D2}" type="pres">
      <dgm:prSet presAssocID="{10A6464C-9E19-4275-98C5-5030F830FD6E}" presName="connTx" presStyleLbl="parChTrans1D3" presStyleIdx="3" presStyleCnt="18"/>
      <dgm:spPr/>
      <dgm:t>
        <a:bodyPr/>
        <a:lstStyle/>
        <a:p>
          <a:pPr rtl="1"/>
          <a:endParaRPr lang="fa-IR"/>
        </a:p>
      </dgm:t>
    </dgm:pt>
    <dgm:pt modelId="{B9519E39-643C-40B7-91CB-37F368AD3A45}" type="pres">
      <dgm:prSet presAssocID="{1580FF04-218F-4AE7-A5E3-2857E103D023}" presName="root2" presStyleCnt="0"/>
      <dgm:spPr/>
    </dgm:pt>
    <dgm:pt modelId="{CBBAF4FD-EF5C-4526-A41B-4BCE47EC6F78}" type="pres">
      <dgm:prSet presAssocID="{1580FF04-218F-4AE7-A5E3-2857E103D023}" presName="LevelTwoTextNode" presStyleLbl="node3" presStyleIdx="3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2AC36E7-0754-481F-A133-EF8FBAF8362A}" type="pres">
      <dgm:prSet presAssocID="{1580FF04-218F-4AE7-A5E3-2857E103D023}" presName="level3hierChild" presStyleCnt="0"/>
      <dgm:spPr/>
    </dgm:pt>
    <dgm:pt modelId="{D4F8FB66-E27E-43EA-B53C-EBABD6E9423F}" type="pres">
      <dgm:prSet presAssocID="{70B62B57-4074-4E19-A097-F3021DFD276B}" presName="conn2-1" presStyleLbl="parChTrans1D4" presStyleIdx="8" presStyleCnt="43"/>
      <dgm:spPr/>
      <dgm:t>
        <a:bodyPr/>
        <a:lstStyle/>
        <a:p>
          <a:pPr rtl="1"/>
          <a:endParaRPr lang="fa-IR"/>
        </a:p>
      </dgm:t>
    </dgm:pt>
    <dgm:pt modelId="{220D00FF-9DDF-4F70-8F1C-3472F1EDBAE1}" type="pres">
      <dgm:prSet presAssocID="{70B62B57-4074-4E19-A097-F3021DFD276B}" presName="connTx" presStyleLbl="parChTrans1D4" presStyleIdx="8" presStyleCnt="43"/>
      <dgm:spPr/>
      <dgm:t>
        <a:bodyPr/>
        <a:lstStyle/>
        <a:p>
          <a:pPr rtl="1"/>
          <a:endParaRPr lang="fa-IR"/>
        </a:p>
      </dgm:t>
    </dgm:pt>
    <dgm:pt modelId="{34E50181-27C1-4747-B9AA-42976E46CEFC}" type="pres">
      <dgm:prSet presAssocID="{33D757AD-E58D-4CD4-956E-A665D7CADDCE}" presName="root2" presStyleCnt="0"/>
      <dgm:spPr/>
    </dgm:pt>
    <dgm:pt modelId="{CA3842C4-0868-4776-8616-DF289C416EAD}" type="pres">
      <dgm:prSet presAssocID="{33D757AD-E58D-4CD4-956E-A665D7CADDCE}" presName="LevelTwoTextNode" presStyleLbl="node4" presStyleIdx="8" presStyleCnt="43" custScaleX="221969" custScaleY="1316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B1FD4C9-89F9-4998-973C-CD3509BC9F8E}" type="pres">
      <dgm:prSet presAssocID="{33D757AD-E58D-4CD4-956E-A665D7CADDCE}" presName="level3hierChild" presStyleCnt="0"/>
      <dgm:spPr/>
    </dgm:pt>
    <dgm:pt modelId="{39871843-BE77-46CF-BD35-4CEF305CEB77}" type="pres">
      <dgm:prSet presAssocID="{1F0BC855-BF98-41DB-9C09-66B861DE5F8D}" presName="conn2-1" presStyleLbl="parChTrans1D4" presStyleIdx="9" presStyleCnt="43"/>
      <dgm:spPr/>
      <dgm:t>
        <a:bodyPr/>
        <a:lstStyle/>
        <a:p>
          <a:pPr rtl="1"/>
          <a:endParaRPr lang="fa-IR"/>
        </a:p>
      </dgm:t>
    </dgm:pt>
    <dgm:pt modelId="{68C2BD2F-04E8-4D6E-B97A-3624CA6D4A06}" type="pres">
      <dgm:prSet presAssocID="{1F0BC855-BF98-41DB-9C09-66B861DE5F8D}" presName="connTx" presStyleLbl="parChTrans1D4" presStyleIdx="9" presStyleCnt="43"/>
      <dgm:spPr/>
      <dgm:t>
        <a:bodyPr/>
        <a:lstStyle/>
        <a:p>
          <a:pPr rtl="1"/>
          <a:endParaRPr lang="fa-IR"/>
        </a:p>
      </dgm:t>
    </dgm:pt>
    <dgm:pt modelId="{8D007831-680A-4C59-92D5-445455BBECE6}" type="pres">
      <dgm:prSet presAssocID="{E924770E-BF57-4A32-9495-D29E054B798D}" presName="root2" presStyleCnt="0"/>
      <dgm:spPr/>
    </dgm:pt>
    <dgm:pt modelId="{DB78BF07-F97C-49FB-B61C-0D5B84B68895}" type="pres">
      <dgm:prSet presAssocID="{E924770E-BF57-4A32-9495-D29E054B798D}" presName="LevelTwoTextNode" presStyleLbl="node4" presStyleIdx="9" presStyleCnt="43" custScaleY="2063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EF5838E-7F54-4AF4-93FF-69405997BDC7}" type="pres">
      <dgm:prSet presAssocID="{E924770E-BF57-4A32-9495-D29E054B798D}" presName="level3hierChild" presStyleCnt="0"/>
      <dgm:spPr/>
    </dgm:pt>
    <dgm:pt modelId="{66C55B6B-CA35-4961-8BA0-79364E825C0E}" type="pres">
      <dgm:prSet presAssocID="{4CAFB27E-2E7A-4FE2-BF09-A414708DB1A0}" presName="conn2-1" presStyleLbl="parChTrans1D2" presStyleIdx="1" presStyleCnt="9"/>
      <dgm:spPr/>
      <dgm:t>
        <a:bodyPr/>
        <a:lstStyle/>
        <a:p>
          <a:pPr rtl="1"/>
          <a:endParaRPr lang="fa-IR"/>
        </a:p>
      </dgm:t>
    </dgm:pt>
    <dgm:pt modelId="{2A4160AE-59A0-4B2C-AC2A-867CAE4313A1}" type="pres">
      <dgm:prSet presAssocID="{4CAFB27E-2E7A-4FE2-BF09-A414708DB1A0}" presName="connTx" presStyleLbl="parChTrans1D2" presStyleIdx="1" presStyleCnt="9"/>
      <dgm:spPr/>
      <dgm:t>
        <a:bodyPr/>
        <a:lstStyle/>
        <a:p>
          <a:pPr rtl="1"/>
          <a:endParaRPr lang="fa-IR"/>
        </a:p>
      </dgm:t>
    </dgm:pt>
    <dgm:pt modelId="{2B9DD281-D1C6-4C08-A1E5-73C6D2B485CA}" type="pres">
      <dgm:prSet presAssocID="{BCBB8B1C-765A-4440-AC53-AD6626FE98AC}" presName="root2" presStyleCnt="0"/>
      <dgm:spPr/>
    </dgm:pt>
    <dgm:pt modelId="{327D54BE-2D9F-48ED-8FA5-D8BCA34ED5A0}" type="pres">
      <dgm:prSet presAssocID="{BCBB8B1C-765A-4440-AC53-AD6626FE98AC}" presName="LevelTwoTextNode" presStyleLbl="node2" presStyleIdx="1" presStyleCnt="9" custScaleY="1316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247E893-118E-43FD-A82D-E8461BDCAE5F}" type="pres">
      <dgm:prSet presAssocID="{BCBB8B1C-765A-4440-AC53-AD6626FE98AC}" presName="level3hierChild" presStyleCnt="0"/>
      <dgm:spPr/>
    </dgm:pt>
    <dgm:pt modelId="{D1761FFF-F0EE-4963-A54D-1300A23A91D5}" type="pres">
      <dgm:prSet presAssocID="{CA99E0B5-72FC-4E6B-8B88-0FACBC4591DF}" presName="conn2-1" presStyleLbl="parChTrans1D3" presStyleIdx="4" presStyleCnt="18"/>
      <dgm:spPr/>
      <dgm:t>
        <a:bodyPr/>
        <a:lstStyle/>
        <a:p>
          <a:pPr rtl="1"/>
          <a:endParaRPr lang="fa-IR"/>
        </a:p>
      </dgm:t>
    </dgm:pt>
    <dgm:pt modelId="{903CB950-F17C-4A9C-9988-6ED485E01199}" type="pres">
      <dgm:prSet presAssocID="{CA99E0B5-72FC-4E6B-8B88-0FACBC4591DF}" presName="connTx" presStyleLbl="parChTrans1D3" presStyleIdx="4" presStyleCnt="18"/>
      <dgm:spPr/>
      <dgm:t>
        <a:bodyPr/>
        <a:lstStyle/>
        <a:p>
          <a:pPr rtl="1"/>
          <a:endParaRPr lang="fa-IR"/>
        </a:p>
      </dgm:t>
    </dgm:pt>
    <dgm:pt modelId="{B24E5251-D442-4DF0-9AC5-1D0A306959E1}" type="pres">
      <dgm:prSet presAssocID="{7DFCED11-34BE-4AC5-B805-DA59CC9DC9B1}" presName="root2" presStyleCnt="0"/>
      <dgm:spPr/>
    </dgm:pt>
    <dgm:pt modelId="{044ABFF8-866F-4218-957F-98EC17E89E8B}" type="pres">
      <dgm:prSet presAssocID="{7DFCED11-34BE-4AC5-B805-DA59CC9DC9B1}" presName="LevelTwoTextNode" presStyleLbl="node3" presStyleIdx="4" presStyleCnt="18" custScaleX="226547" custScaleY="1316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B30F3E9-DD0E-4C59-9B2D-AD794AB4C03D}" type="pres">
      <dgm:prSet presAssocID="{7DFCED11-34BE-4AC5-B805-DA59CC9DC9B1}" presName="level3hierChild" presStyleCnt="0"/>
      <dgm:spPr/>
    </dgm:pt>
    <dgm:pt modelId="{2C35C7E0-F207-4A8E-99B6-3103D030BA89}" type="pres">
      <dgm:prSet presAssocID="{30B35827-3020-4A07-B237-AEBB046A3E70}" presName="conn2-1" presStyleLbl="parChTrans1D3" presStyleIdx="5" presStyleCnt="18"/>
      <dgm:spPr/>
      <dgm:t>
        <a:bodyPr/>
        <a:lstStyle/>
        <a:p>
          <a:pPr rtl="1"/>
          <a:endParaRPr lang="fa-IR"/>
        </a:p>
      </dgm:t>
    </dgm:pt>
    <dgm:pt modelId="{6E268105-7DB1-41C1-9663-70AEFC6B594F}" type="pres">
      <dgm:prSet presAssocID="{30B35827-3020-4A07-B237-AEBB046A3E70}" presName="connTx" presStyleLbl="parChTrans1D3" presStyleIdx="5" presStyleCnt="18"/>
      <dgm:spPr/>
      <dgm:t>
        <a:bodyPr/>
        <a:lstStyle/>
        <a:p>
          <a:pPr rtl="1"/>
          <a:endParaRPr lang="fa-IR"/>
        </a:p>
      </dgm:t>
    </dgm:pt>
    <dgm:pt modelId="{CFEF5C5D-B027-423F-B543-41A9B2568821}" type="pres">
      <dgm:prSet presAssocID="{FC3D5131-689E-4C6C-A4F2-0445ACAAA972}" presName="root2" presStyleCnt="0"/>
      <dgm:spPr/>
    </dgm:pt>
    <dgm:pt modelId="{7D84CBCE-7921-4ADF-9786-55FBDE2BED3B}" type="pres">
      <dgm:prSet presAssocID="{FC3D5131-689E-4C6C-A4F2-0445ACAAA972}" presName="LevelTwoTextNode" presStyleLbl="node3" presStyleIdx="5" presStyleCnt="18" custScaleX="2265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E8A24CD-A687-45F9-9CD6-BE9CC6CFE1A5}" type="pres">
      <dgm:prSet presAssocID="{FC3D5131-689E-4C6C-A4F2-0445ACAAA972}" presName="level3hierChild" presStyleCnt="0"/>
      <dgm:spPr/>
    </dgm:pt>
    <dgm:pt modelId="{3C22C5A0-BFBC-4E9C-A6EA-FB9AE6AE5FC4}" type="pres">
      <dgm:prSet presAssocID="{22175C5E-E652-4520-B643-D7328F8D3A89}" presName="conn2-1" presStyleLbl="parChTrans1D2" presStyleIdx="2" presStyleCnt="9"/>
      <dgm:spPr/>
      <dgm:t>
        <a:bodyPr/>
        <a:lstStyle/>
        <a:p>
          <a:pPr rtl="1"/>
          <a:endParaRPr lang="fa-IR"/>
        </a:p>
      </dgm:t>
    </dgm:pt>
    <dgm:pt modelId="{F9E9CD3F-71DE-4D81-9C8D-D921685AB93F}" type="pres">
      <dgm:prSet presAssocID="{22175C5E-E652-4520-B643-D7328F8D3A89}" presName="connTx" presStyleLbl="parChTrans1D2" presStyleIdx="2" presStyleCnt="9"/>
      <dgm:spPr/>
      <dgm:t>
        <a:bodyPr/>
        <a:lstStyle/>
        <a:p>
          <a:pPr rtl="1"/>
          <a:endParaRPr lang="fa-IR"/>
        </a:p>
      </dgm:t>
    </dgm:pt>
    <dgm:pt modelId="{B5246EB2-3010-4FD4-8824-FE9AF2B94D29}" type="pres">
      <dgm:prSet presAssocID="{4472F4D7-BAE9-4332-A3C2-5C8483691552}" presName="root2" presStyleCnt="0"/>
      <dgm:spPr/>
    </dgm:pt>
    <dgm:pt modelId="{CAC6F4EF-0239-4F6A-A47F-AE41023B78C1}" type="pres">
      <dgm:prSet presAssocID="{4472F4D7-BAE9-4332-A3C2-5C8483691552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B352915-46F6-4264-A389-3EA6B31A0CCC}" type="pres">
      <dgm:prSet presAssocID="{4472F4D7-BAE9-4332-A3C2-5C8483691552}" presName="level3hierChild" presStyleCnt="0"/>
      <dgm:spPr/>
    </dgm:pt>
    <dgm:pt modelId="{9384D9C8-30C9-4E77-B5A2-29244F1A640D}" type="pres">
      <dgm:prSet presAssocID="{67485EDC-1F6C-4AB4-880B-BEAE00646AF7}" presName="conn2-1" presStyleLbl="parChTrans1D3" presStyleIdx="6" presStyleCnt="18"/>
      <dgm:spPr/>
      <dgm:t>
        <a:bodyPr/>
        <a:lstStyle/>
        <a:p>
          <a:pPr rtl="1"/>
          <a:endParaRPr lang="fa-IR"/>
        </a:p>
      </dgm:t>
    </dgm:pt>
    <dgm:pt modelId="{31E0F4AA-6D85-4BAD-B1B9-3D421A4C4700}" type="pres">
      <dgm:prSet presAssocID="{67485EDC-1F6C-4AB4-880B-BEAE00646AF7}" presName="connTx" presStyleLbl="parChTrans1D3" presStyleIdx="6" presStyleCnt="18"/>
      <dgm:spPr/>
      <dgm:t>
        <a:bodyPr/>
        <a:lstStyle/>
        <a:p>
          <a:pPr rtl="1"/>
          <a:endParaRPr lang="fa-IR"/>
        </a:p>
      </dgm:t>
    </dgm:pt>
    <dgm:pt modelId="{2CBD099D-A643-4CBC-AC0C-B712AD0B7115}" type="pres">
      <dgm:prSet presAssocID="{D662B914-FA75-4269-89F1-C3FBCFBE7078}" presName="root2" presStyleCnt="0"/>
      <dgm:spPr/>
    </dgm:pt>
    <dgm:pt modelId="{97B07120-7383-4C17-AB7F-4BF810559B58}" type="pres">
      <dgm:prSet presAssocID="{D662B914-FA75-4269-89F1-C3FBCFBE7078}" presName="LevelTwoTextNode" presStyleLbl="node3" presStyleIdx="6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091DA99-D5CE-4B0E-9405-AF56BF2BB406}" type="pres">
      <dgm:prSet presAssocID="{D662B914-FA75-4269-89F1-C3FBCFBE7078}" presName="level3hierChild" presStyleCnt="0"/>
      <dgm:spPr/>
    </dgm:pt>
    <dgm:pt modelId="{9BAB712D-40D1-4F13-B627-8B2FCC1E2902}" type="pres">
      <dgm:prSet presAssocID="{958F15B3-CDA0-43A2-B799-0C5E1EE9CF07}" presName="conn2-1" presStyleLbl="parChTrans1D4" presStyleIdx="10" presStyleCnt="43"/>
      <dgm:spPr/>
      <dgm:t>
        <a:bodyPr/>
        <a:lstStyle/>
        <a:p>
          <a:pPr rtl="1"/>
          <a:endParaRPr lang="fa-IR"/>
        </a:p>
      </dgm:t>
    </dgm:pt>
    <dgm:pt modelId="{4432FBB8-CFEF-439A-8E5D-3BDF574235D2}" type="pres">
      <dgm:prSet presAssocID="{958F15B3-CDA0-43A2-B799-0C5E1EE9CF07}" presName="connTx" presStyleLbl="parChTrans1D4" presStyleIdx="10" presStyleCnt="43"/>
      <dgm:spPr/>
      <dgm:t>
        <a:bodyPr/>
        <a:lstStyle/>
        <a:p>
          <a:pPr rtl="1"/>
          <a:endParaRPr lang="fa-IR"/>
        </a:p>
      </dgm:t>
    </dgm:pt>
    <dgm:pt modelId="{D7E9AE84-72A8-4B31-8BAC-C4DFDC3BB7DE}" type="pres">
      <dgm:prSet presAssocID="{71ED77DE-F658-4870-85D0-6FE1D7544ADE}" presName="root2" presStyleCnt="0"/>
      <dgm:spPr/>
    </dgm:pt>
    <dgm:pt modelId="{75EE0D54-22B8-4F46-BBAF-0F4E685B693D}" type="pres">
      <dgm:prSet presAssocID="{71ED77DE-F658-4870-85D0-6FE1D7544ADE}" presName="LevelTwoTextNode" presStyleLbl="node4" presStyleIdx="10" presStyleCnt="43" custScaleX="105543" custScaleY="1316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7F67FFB-7340-4043-BFF9-1A3041C12639}" type="pres">
      <dgm:prSet presAssocID="{71ED77DE-F658-4870-85D0-6FE1D7544ADE}" presName="level3hierChild" presStyleCnt="0"/>
      <dgm:spPr/>
    </dgm:pt>
    <dgm:pt modelId="{C15399B8-5738-4DA5-9F2B-278C9A732273}" type="pres">
      <dgm:prSet presAssocID="{394ED12E-960F-4B95-A7EA-453D6FC79DB4}" presName="conn2-1" presStyleLbl="parChTrans1D4" presStyleIdx="11" presStyleCnt="43"/>
      <dgm:spPr/>
      <dgm:t>
        <a:bodyPr/>
        <a:lstStyle/>
        <a:p>
          <a:pPr rtl="1"/>
          <a:endParaRPr lang="fa-IR"/>
        </a:p>
      </dgm:t>
    </dgm:pt>
    <dgm:pt modelId="{8B184C5B-94CD-4CEA-B649-36E9C8D92891}" type="pres">
      <dgm:prSet presAssocID="{394ED12E-960F-4B95-A7EA-453D6FC79DB4}" presName="connTx" presStyleLbl="parChTrans1D4" presStyleIdx="11" presStyleCnt="43"/>
      <dgm:spPr/>
      <dgm:t>
        <a:bodyPr/>
        <a:lstStyle/>
        <a:p>
          <a:pPr rtl="1"/>
          <a:endParaRPr lang="fa-IR"/>
        </a:p>
      </dgm:t>
    </dgm:pt>
    <dgm:pt modelId="{EC1F1CAF-28BC-4F83-BF88-BC6EA70DE192}" type="pres">
      <dgm:prSet presAssocID="{AF5A4E68-14D6-4378-9FCB-4A2C9F1EC599}" presName="root2" presStyleCnt="0"/>
      <dgm:spPr/>
    </dgm:pt>
    <dgm:pt modelId="{876A87B6-5D27-4E53-8137-7538DF6A6670}" type="pres">
      <dgm:prSet presAssocID="{AF5A4E68-14D6-4378-9FCB-4A2C9F1EC599}" presName="LevelTwoTextNode" presStyleLbl="node4" presStyleIdx="11" presStyleCnt="43" custScaleX="3410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AFA2B9D-F685-44E6-AFF7-CB306E18E8EA}" type="pres">
      <dgm:prSet presAssocID="{AF5A4E68-14D6-4378-9FCB-4A2C9F1EC599}" presName="level3hierChild" presStyleCnt="0"/>
      <dgm:spPr/>
    </dgm:pt>
    <dgm:pt modelId="{F1D9EA00-F911-452F-8CE7-B0E48092183E}" type="pres">
      <dgm:prSet presAssocID="{40958825-CB96-4E12-A2FD-4FCAA2FAE6FD}" presName="conn2-1" presStyleLbl="parChTrans1D2" presStyleIdx="3" presStyleCnt="9"/>
      <dgm:spPr/>
      <dgm:t>
        <a:bodyPr/>
        <a:lstStyle/>
        <a:p>
          <a:pPr rtl="1"/>
          <a:endParaRPr lang="fa-IR"/>
        </a:p>
      </dgm:t>
    </dgm:pt>
    <dgm:pt modelId="{086BF1F2-8316-45BF-B02B-129329171FD9}" type="pres">
      <dgm:prSet presAssocID="{40958825-CB96-4E12-A2FD-4FCAA2FAE6FD}" presName="connTx" presStyleLbl="parChTrans1D2" presStyleIdx="3" presStyleCnt="9"/>
      <dgm:spPr/>
      <dgm:t>
        <a:bodyPr/>
        <a:lstStyle/>
        <a:p>
          <a:pPr rtl="1"/>
          <a:endParaRPr lang="fa-IR"/>
        </a:p>
      </dgm:t>
    </dgm:pt>
    <dgm:pt modelId="{71F8CA58-2FBD-4D0B-B3AE-873F66597CBC}" type="pres">
      <dgm:prSet presAssocID="{938AF80C-6496-442D-91A1-9619FF38285D}" presName="root2" presStyleCnt="0"/>
      <dgm:spPr/>
    </dgm:pt>
    <dgm:pt modelId="{3BB181D8-5D45-49DD-AADD-0E50E3E811D3}" type="pres">
      <dgm:prSet presAssocID="{938AF80C-6496-442D-91A1-9619FF38285D}" presName="LevelTwoTextNode" presStyleLbl="node2" presStyleIdx="3" presStyleCnt="9" custScaleX="1047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629F250-1A5A-457C-97C7-FB733F1CD6D5}" type="pres">
      <dgm:prSet presAssocID="{938AF80C-6496-442D-91A1-9619FF38285D}" presName="level3hierChild" presStyleCnt="0"/>
      <dgm:spPr/>
    </dgm:pt>
    <dgm:pt modelId="{5C1B8143-9396-4990-82A8-96BDCFF0504D}" type="pres">
      <dgm:prSet presAssocID="{A6E5AACC-4948-45C3-86BC-E5B5683BCABC}" presName="conn2-1" presStyleLbl="parChTrans1D3" presStyleIdx="7" presStyleCnt="18"/>
      <dgm:spPr/>
      <dgm:t>
        <a:bodyPr/>
        <a:lstStyle/>
        <a:p>
          <a:pPr rtl="1"/>
          <a:endParaRPr lang="fa-IR"/>
        </a:p>
      </dgm:t>
    </dgm:pt>
    <dgm:pt modelId="{C2EDA5D9-A526-4623-A9DD-81A58F6733DC}" type="pres">
      <dgm:prSet presAssocID="{A6E5AACC-4948-45C3-86BC-E5B5683BCABC}" presName="connTx" presStyleLbl="parChTrans1D3" presStyleIdx="7" presStyleCnt="18"/>
      <dgm:spPr/>
      <dgm:t>
        <a:bodyPr/>
        <a:lstStyle/>
        <a:p>
          <a:pPr rtl="1"/>
          <a:endParaRPr lang="fa-IR"/>
        </a:p>
      </dgm:t>
    </dgm:pt>
    <dgm:pt modelId="{A61BFCBC-2473-4732-BAFE-14950595F312}" type="pres">
      <dgm:prSet presAssocID="{8D5C1DF6-8643-443D-A8D4-FF695499CF11}" presName="root2" presStyleCnt="0"/>
      <dgm:spPr/>
    </dgm:pt>
    <dgm:pt modelId="{081F9A4B-DA7A-4BEB-A4AE-5D98110542B1}" type="pres">
      <dgm:prSet presAssocID="{8D5C1DF6-8643-443D-A8D4-FF695499CF11}" presName="LevelTwoTextNode" presStyleLbl="node3" presStyleIdx="7" presStyleCnt="18" custScaleY="16179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8139466-54F6-4F3D-9914-1393F4A41A67}" type="pres">
      <dgm:prSet presAssocID="{8D5C1DF6-8643-443D-A8D4-FF695499CF11}" presName="level3hierChild" presStyleCnt="0"/>
      <dgm:spPr/>
    </dgm:pt>
    <dgm:pt modelId="{ED5E9E90-8BD3-4917-8E12-40F55C0D202A}" type="pres">
      <dgm:prSet presAssocID="{3DAF781D-8FC7-4AA1-9E1E-E1F6EA89C71E}" presName="conn2-1" presStyleLbl="parChTrans1D4" presStyleIdx="12" presStyleCnt="43"/>
      <dgm:spPr/>
      <dgm:t>
        <a:bodyPr/>
        <a:lstStyle/>
        <a:p>
          <a:pPr rtl="1"/>
          <a:endParaRPr lang="fa-IR"/>
        </a:p>
      </dgm:t>
    </dgm:pt>
    <dgm:pt modelId="{5355351B-BC98-4971-AD35-3D6BCE1F9227}" type="pres">
      <dgm:prSet presAssocID="{3DAF781D-8FC7-4AA1-9E1E-E1F6EA89C71E}" presName="connTx" presStyleLbl="parChTrans1D4" presStyleIdx="12" presStyleCnt="43"/>
      <dgm:spPr/>
      <dgm:t>
        <a:bodyPr/>
        <a:lstStyle/>
        <a:p>
          <a:pPr rtl="1"/>
          <a:endParaRPr lang="fa-IR"/>
        </a:p>
      </dgm:t>
    </dgm:pt>
    <dgm:pt modelId="{749D47D1-F6CD-4166-A74F-6B5CEF03A0D7}" type="pres">
      <dgm:prSet presAssocID="{AF42AEF3-C092-4BA7-ABF6-0863E009AEB8}" presName="root2" presStyleCnt="0"/>
      <dgm:spPr/>
    </dgm:pt>
    <dgm:pt modelId="{F11F331A-2F42-492A-8FDF-610427B8C549}" type="pres">
      <dgm:prSet presAssocID="{AF42AEF3-C092-4BA7-ABF6-0863E009AEB8}" presName="LevelTwoTextNode" presStyleLbl="node4" presStyleIdx="12" presStyleCnt="43" custScaleX="336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C2ACDC3-378B-4FDA-AF4B-C3352DCA481A}" type="pres">
      <dgm:prSet presAssocID="{AF42AEF3-C092-4BA7-ABF6-0863E009AEB8}" presName="level3hierChild" presStyleCnt="0"/>
      <dgm:spPr/>
    </dgm:pt>
    <dgm:pt modelId="{35732924-053C-4B90-8693-244091AB64AF}" type="pres">
      <dgm:prSet presAssocID="{DB6E53F0-5138-413E-AD95-BFBC9CB525C6}" presName="conn2-1" presStyleLbl="parChTrans1D4" presStyleIdx="13" presStyleCnt="43"/>
      <dgm:spPr/>
      <dgm:t>
        <a:bodyPr/>
        <a:lstStyle/>
        <a:p>
          <a:pPr rtl="1"/>
          <a:endParaRPr lang="fa-IR"/>
        </a:p>
      </dgm:t>
    </dgm:pt>
    <dgm:pt modelId="{6C948424-69E6-4BE4-B3C8-823935B7EC4C}" type="pres">
      <dgm:prSet presAssocID="{DB6E53F0-5138-413E-AD95-BFBC9CB525C6}" presName="connTx" presStyleLbl="parChTrans1D4" presStyleIdx="13" presStyleCnt="43"/>
      <dgm:spPr/>
      <dgm:t>
        <a:bodyPr/>
        <a:lstStyle/>
        <a:p>
          <a:pPr rtl="1"/>
          <a:endParaRPr lang="fa-IR"/>
        </a:p>
      </dgm:t>
    </dgm:pt>
    <dgm:pt modelId="{7E8FB7DC-663C-422C-BB05-B9DA0637B472}" type="pres">
      <dgm:prSet presAssocID="{C0622187-A44E-4212-B47B-EB9ADD0ED740}" presName="root2" presStyleCnt="0"/>
      <dgm:spPr/>
    </dgm:pt>
    <dgm:pt modelId="{88F1908F-8F7D-4DD7-85BE-967FCFAA8039}" type="pres">
      <dgm:prSet presAssocID="{C0622187-A44E-4212-B47B-EB9ADD0ED740}" presName="LevelTwoTextNode" presStyleLbl="node4" presStyleIdx="13" presStyleCnt="43" custScaleX="43228" custScaleY="1243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DA2D4FC-CCDB-48DE-9DDA-E156A1DE72CA}" type="pres">
      <dgm:prSet presAssocID="{C0622187-A44E-4212-B47B-EB9ADD0ED740}" presName="level3hierChild" presStyleCnt="0"/>
      <dgm:spPr/>
    </dgm:pt>
    <dgm:pt modelId="{FCEB0058-009A-4A8E-8F3C-1A5E597C8AE0}" type="pres">
      <dgm:prSet presAssocID="{28D55863-FC69-4D5C-AE7C-97FFDB3DADAE}" presName="conn2-1" presStyleLbl="parChTrans1D4" presStyleIdx="14" presStyleCnt="43"/>
      <dgm:spPr/>
      <dgm:t>
        <a:bodyPr/>
        <a:lstStyle/>
        <a:p>
          <a:pPr rtl="1"/>
          <a:endParaRPr lang="fa-IR"/>
        </a:p>
      </dgm:t>
    </dgm:pt>
    <dgm:pt modelId="{6C75A648-73C4-4594-9A63-BB97FA0FEF17}" type="pres">
      <dgm:prSet presAssocID="{28D55863-FC69-4D5C-AE7C-97FFDB3DADAE}" presName="connTx" presStyleLbl="parChTrans1D4" presStyleIdx="14" presStyleCnt="43"/>
      <dgm:spPr/>
      <dgm:t>
        <a:bodyPr/>
        <a:lstStyle/>
        <a:p>
          <a:pPr rtl="1"/>
          <a:endParaRPr lang="fa-IR"/>
        </a:p>
      </dgm:t>
    </dgm:pt>
    <dgm:pt modelId="{AFE85358-16CA-46CD-97A7-D865062E0433}" type="pres">
      <dgm:prSet presAssocID="{2A312116-3041-4ED2-9E48-F453C65F7E39}" presName="root2" presStyleCnt="0"/>
      <dgm:spPr/>
    </dgm:pt>
    <dgm:pt modelId="{0D8BD55F-F90E-40B0-9A23-C949BC0B29B5}" type="pres">
      <dgm:prSet presAssocID="{2A312116-3041-4ED2-9E48-F453C65F7E39}" presName="LevelTwoTextNode" presStyleLbl="node4" presStyleIdx="14" presStyleCnt="43" custScaleX="3410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A5387B7-67C9-4692-8086-17DB3B13AC12}" type="pres">
      <dgm:prSet presAssocID="{2A312116-3041-4ED2-9E48-F453C65F7E39}" presName="level3hierChild" presStyleCnt="0"/>
      <dgm:spPr/>
    </dgm:pt>
    <dgm:pt modelId="{DC8BCE09-6EC7-41E2-9FE3-DB30DAAA00DD}" type="pres">
      <dgm:prSet presAssocID="{5CDC4A18-A97A-4207-9662-AF2BD60BF8A9}" presName="conn2-1" presStyleLbl="parChTrans1D4" presStyleIdx="15" presStyleCnt="43"/>
      <dgm:spPr/>
      <dgm:t>
        <a:bodyPr/>
        <a:lstStyle/>
        <a:p>
          <a:pPr rtl="1"/>
          <a:endParaRPr lang="fa-IR"/>
        </a:p>
      </dgm:t>
    </dgm:pt>
    <dgm:pt modelId="{FFDF4190-0D2F-4157-8945-31B68A0A1FC2}" type="pres">
      <dgm:prSet presAssocID="{5CDC4A18-A97A-4207-9662-AF2BD60BF8A9}" presName="connTx" presStyleLbl="parChTrans1D4" presStyleIdx="15" presStyleCnt="43"/>
      <dgm:spPr/>
      <dgm:t>
        <a:bodyPr/>
        <a:lstStyle/>
        <a:p>
          <a:pPr rtl="1"/>
          <a:endParaRPr lang="fa-IR"/>
        </a:p>
      </dgm:t>
    </dgm:pt>
    <dgm:pt modelId="{69DFE0F5-E9DD-4CFA-A451-C18F1D145F2A}" type="pres">
      <dgm:prSet presAssocID="{9F38A7B0-BDF1-43D1-A03C-506E25A0ED7F}" presName="root2" presStyleCnt="0"/>
      <dgm:spPr/>
    </dgm:pt>
    <dgm:pt modelId="{B043E2B7-4471-4492-B62B-913BD62FB5C2}" type="pres">
      <dgm:prSet presAssocID="{9F38A7B0-BDF1-43D1-A03C-506E25A0ED7F}" presName="LevelTwoTextNode" presStyleLbl="node4" presStyleIdx="15" presStyleCnt="43" custScaleX="43228" custScaleY="1243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6E7A21A-D8C7-42AA-A787-22F2AACF512E}" type="pres">
      <dgm:prSet presAssocID="{9F38A7B0-BDF1-43D1-A03C-506E25A0ED7F}" presName="level3hierChild" presStyleCnt="0"/>
      <dgm:spPr/>
    </dgm:pt>
    <dgm:pt modelId="{E1590D64-BD01-484C-B77C-1CF903667F5B}" type="pres">
      <dgm:prSet presAssocID="{E172B381-FE9E-4B0B-B16E-1F8A9A24C194}" presName="conn2-1" presStyleLbl="parChTrans1D4" presStyleIdx="16" presStyleCnt="43"/>
      <dgm:spPr/>
      <dgm:t>
        <a:bodyPr/>
        <a:lstStyle/>
        <a:p>
          <a:pPr rtl="1"/>
          <a:endParaRPr lang="fa-IR"/>
        </a:p>
      </dgm:t>
    </dgm:pt>
    <dgm:pt modelId="{9621C2B4-5DF5-4477-9A75-CA4DFB3D033F}" type="pres">
      <dgm:prSet presAssocID="{E172B381-FE9E-4B0B-B16E-1F8A9A24C194}" presName="connTx" presStyleLbl="parChTrans1D4" presStyleIdx="16" presStyleCnt="43"/>
      <dgm:spPr/>
      <dgm:t>
        <a:bodyPr/>
        <a:lstStyle/>
        <a:p>
          <a:pPr rtl="1"/>
          <a:endParaRPr lang="fa-IR"/>
        </a:p>
      </dgm:t>
    </dgm:pt>
    <dgm:pt modelId="{18DB9742-4F31-409A-88C8-9DEE5A1A1D64}" type="pres">
      <dgm:prSet presAssocID="{F3FE7F8D-BEC2-4CC2-B4B6-8E4776092212}" presName="root2" presStyleCnt="0"/>
      <dgm:spPr/>
    </dgm:pt>
    <dgm:pt modelId="{A4160EB3-B0F7-46A2-8160-3EDC711BA1C8}" type="pres">
      <dgm:prSet presAssocID="{F3FE7F8D-BEC2-4CC2-B4B6-8E4776092212}" presName="LevelTwoTextNode" presStyleLbl="node4" presStyleIdx="16" presStyleCnt="43" custScaleX="3410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6BEE8A8-3416-458F-8EAF-89D8B929EC39}" type="pres">
      <dgm:prSet presAssocID="{F3FE7F8D-BEC2-4CC2-B4B6-8E4776092212}" presName="level3hierChild" presStyleCnt="0"/>
      <dgm:spPr/>
    </dgm:pt>
    <dgm:pt modelId="{E8E0EF75-8A57-403A-8019-9E20C55D731C}" type="pres">
      <dgm:prSet presAssocID="{5429F593-D87E-4EE8-8AF1-DE0451CB49D2}" presName="conn2-1" presStyleLbl="parChTrans1D3" presStyleIdx="8" presStyleCnt="18"/>
      <dgm:spPr/>
      <dgm:t>
        <a:bodyPr/>
        <a:lstStyle/>
        <a:p>
          <a:pPr rtl="1"/>
          <a:endParaRPr lang="fa-IR"/>
        </a:p>
      </dgm:t>
    </dgm:pt>
    <dgm:pt modelId="{3A20D8FA-D792-42AB-B2DD-982A5C80F779}" type="pres">
      <dgm:prSet presAssocID="{5429F593-D87E-4EE8-8AF1-DE0451CB49D2}" presName="connTx" presStyleLbl="parChTrans1D3" presStyleIdx="8" presStyleCnt="18"/>
      <dgm:spPr/>
      <dgm:t>
        <a:bodyPr/>
        <a:lstStyle/>
        <a:p>
          <a:pPr rtl="1"/>
          <a:endParaRPr lang="fa-IR"/>
        </a:p>
      </dgm:t>
    </dgm:pt>
    <dgm:pt modelId="{D933442D-A808-49A4-9FCB-AF79B7C53A32}" type="pres">
      <dgm:prSet presAssocID="{ABDDBF3D-6B94-406E-A738-064DB89A5381}" presName="root2" presStyleCnt="0"/>
      <dgm:spPr/>
    </dgm:pt>
    <dgm:pt modelId="{D61FE432-3B91-4041-82B9-AAEF075E728C}" type="pres">
      <dgm:prSet presAssocID="{ABDDBF3D-6B94-406E-A738-064DB89A5381}" presName="LevelTwoTextNode" presStyleLbl="node3" presStyleIdx="8" presStyleCnt="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C7CE8F-254F-4E58-8634-9BCAAF576AB4}" type="pres">
      <dgm:prSet presAssocID="{ABDDBF3D-6B94-406E-A738-064DB89A5381}" presName="level3hierChild" presStyleCnt="0"/>
      <dgm:spPr/>
    </dgm:pt>
    <dgm:pt modelId="{DF62FFBF-4F92-48B6-AD8B-304EC933BD40}" type="pres">
      <dgm:prSet presAssocID="{0A7A94ED-1DEF-46DF-8E5F-E46D6BB154B1}" presName="conn2-1" presStyleLbl="parChTrans1D4" presStyleIdx="17" presStyleCnt="43"/>
      <dgm:spPr/>
      <dgm:t>
        <a:bodyPr/>
        <a:lstStyle/>
        <a:p>
          <a:pPr rtl="1"/>
          <a:endParaRPr lang="fa-IR"/>
        </a:p>
      </dgm:t>
    </dgm:pt>
    <dgm:pt modelId="{BE905006-5B08-41E3-93AF-9F9E38A88498}" type="pres">
      <dgm:prSet presAssocID="{0A7A94ED-1DEF-46DF-8E5F-E46D6BB154B1}" presName="connTx" presStyleLbl="parChTrans1D4" presStyleIdx="17" presStyleCnt="43"/>
      <dgm:spPr/>
      <dgm:t>
        <a:bodyPr/>
        <a:lstStyle/>
        <a:p>
          <a:pPr rtl="1"/>
          <a:endParaRPr lang="fa-IR"/>
        </a:p>
      </dgm:t>
    </dgm:pt>
    <dgm:pt modelId="{C0F611E3-419B-47A3-842E-D67488361FCD}" type="pres">
      <dgm:prSet presAssocID="{9EAE663F-01A6-4EA1-A8D4-346E9BDD2009}" presName="root2" presStyleCnt="0"/>
      <dgm:spPr/>
    </dgm:pt>
    <dgm:pt modelId="{8960D343-F149-4C86-8730-A5FC1F12B90F}" type="pres">
      <dgm:prSet presAssocID="{9EAE663F-01A6-4EA1-A8D4-346E9BDD2009}" presName="LevelTwoTextNode" presStyleLbl="node4" presStyleIdx="17" presStyleCnt="43" custScaleY="1947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FEC2498-6E60-4F48-A447-F4205C980674}" type="pres">
      <dgm:prSet presAssocID="{9EAE663F-01A6-4EA1-A8D4-346E9BDD2009}" presName="level3hierChild" presStyleCnt="0"/>
      <dgm:spPr/>
    </dgm:pt>
    <dgm:pt modelId="{B9E7C587-9BF9-46FE-96A8-09FFE640550F}" type="pres">
      <dgm:prSet presAssocID="{E9902F0B-B97B-41C1-A2E6-158E66331F27}" presName="conn2-1" presStyleLbl="parChTrans1D2" presStyleIdx="4" presStyleCnt="9"/>
      <dgm:spPr/>
      <dgm:t>
        <a:bodyPr/>
        <a:lstStyle/>
        <a:p>
          <a:pPr rtl="1"/>
          <a:endParaRPr lang="fa-IR"/>
        </a:p>
      </dgm:t>
    </dgm:pt>
    <dgm:pt modelId="{DE49B988-A43B-44F3-B19C-C122413B0F1C}" type="pres">
      <dgm:prSet presAssocID="{E9902F0B-B97B-41C1-A2E6-158E66331F27}" presName="connTx" presStyleLbl="parChTrans1D2" presStyleIdx="4" presStyleCnt="9"/>
      <dgm:spPr/>
      <dgm:t>
        <a:bodyPr/>
        <a:lstStyle/>
        <a:p>
          <a:pPr rtl="1"/>
          <a:endParaRPr lang="fa-IR"/>
        </a:p>
      </dgm:t>
    </dgm:pt>
    <dgm:pt modelId="{921F2ECB-90EF-4D5B-8B1D-1CA62964B75B}" type="pres">
      <dgm:prSet presAssocID="{4D7B24E6-4BC2-44F4-9073-D19DEC90398E}" presName="root2" presStyleCnt="0"/>
      <dgm:spPr/>
    </dgm:pt>
    <dgm:pt modelId="{E50033E3-C96C-4C93-9EB4-59532EB89E20}" type="pres">
      <dgm:prSet presAssocID="{4D7B24E6-4BC2-44F4-9073-D19DEC90398E}" presName="LevelTwoTextNode" presStyleLbl="node2" presStyleIdx="4" presStyleCnt="9" custScaleX="34288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BE12A10-7AC1-41ED-A06D-4F6C2A366E04}" type="pres">
      <dgm:prSet presAssocID="{4D7B24E6-4BC2-44F4-9073-D19DEC90398E}" presName="level3hierChild" presStyleCnt="0"/>
      <dgm:spPr/>
    </dgm:pt>
    <dgm:pt modelId="{ECB9A51A-FF79-4CB8-A0DA-CFB639A45AAE}" type="pres">
      <dgm:prSet presAssocID="{C032AA36-E457-41F2-879D-A2A6F2B2A925}" presName="conn2-1" presStyleLbl="parChTrans1D3" presStyleIdx="9" presStyleCnt="18"/>
      <dgm:spPr/>
      <dgm:t>
        <a:bodyPr/>
        <a:lstStyle/>
        <a:p>
          <a:pPr rtl="1"/>
          <a:endParaRPr lang="fa-IR"/>
        </a:p>
      </dgm:t>
    </dgm:pt>
    <dgm:pt modelId="{55569766-4534-4F19-B4A4-DB7E00F5F3BC}" type="pres">
      <dgm:prSet presAssocID="{C032AA36-E457-41F2-879D-A2A6F2B2A925}" presName="connTx" presStyleLbl="parChTrans1D3" presStyleIdx="9" presStyleCnt="18"/>
      <dgm:spPr/>
      <dgm:t>
        <a:bodyPr/>
        <a:lstStyle/>
        <a:p>
          <a:pPr rtl="1"/>
          <a:endParaRPr lang="fa-IR"/>
        </a:p>
      </dgm:t>
    </dgm:pt>
    <dgm:pt modelId="{B0939EA5-A521-424F-A4DA-EB2A641457E1}" type="pres">
      <dgm:prSet presAssocID="{FA7C035E-B4CC-471C-8A21-94797C301190}" presName="root2" presStyleCnt="0"/>
      <dgm:spPr/>
    </dgm:pt>
    <dgm:pt modelId="{7003AA83-5DC1-420B-89B0-BB682BF7D5B6}" type="pres">
      <dgm:prSet presAssocID="{FA7C035E-B4CC-471C-8A21-94797C301190}" presName="LevelTwoTextNode" presStyleLbl="node3" presStyleIdx="9" presStyleCnt="18" custScaleX="3410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7E4570C-7107-4EA6-AD17-90C049F4FC66}" type="pres">
      <dgm:prSet presAssocID="{FA7C035E-B4CC-471C-8A21-94797C301190}" presName="level3hierChild" presStyleCnt="0"/>
      <dgm:spPr/>
    </dgm:pt>
    <dgm:pt modelId="{07C6B2C1-D75A-442C-AE0E-03978C07AE47}" type="pres">
      <dgm:prSet presAssocID="{8E4B2727-4ECA-4B07-9385-316CE1BCBDA1}" presName="conn2-1" presStyleLbl="parChTrans1D3" presStyleIdx="10" presStyleCnt="18"/>
      <dgm:spPr/>
      <dgm:t>
        <a:bodyPr/>
        <a:lstStyle/>
        <a:p>
          <a:pPr rtl="1"/>
          <a:endParaRPr lang="fa-IR"/>
        </a:p>
      </dgm:t>
    </dgm:pt>
    <dgm:pt modelId="{FD3333C6-960B-4CA8-9EAD-E5021F907EA2}" type="pres">
      <dgm:prSet presAssocID="{8E4B2727-4ECA-4B07-9385-316CE1BCBDA1}" presName="connTx" presStyleLbl="parChTrans1D3" presStyleIdx="10" presStyleCnt="18"/>
      <dgm:spPr/>
      <dgm:t>
        <a:bodyPr/>
        <a:lstStyle/>
        <a:p>
          <a:pPr rtl="1"/>
          <a:endParaRPr lang="fa-IR"/>
        </a:p>
      </dgm:t>
    </dgm:pt>
    <dgm:pt modelId="{8A4B0F02-A777-4408-AC32-4B663EFF8570}" type="pres">
      <dgm:prSet presAssocID="{26525D0A-45F1-402D-A428-FE2B00C50BA9}" presName="root2" presStyleCnt="0"/>
      <dgm:spPr/>
    </dgm:pt>
    <dgm:pt modelId="{687BDE88-61B1-40F8-8988-93C438037D05}" type="pres">
      <dgm:prSet presAssocID="{26525D0A-45F1-402D-A428-FE2B00C50BA9}" presName="LevelTwoTextNode" presStyleLbl="node3" presStyleIdx="10" presStyleCnt="18" custScaleX="597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9F27429-5EA0-4153-B53D-0B861D2C0D48}" type="pres">
      <dgm:prSet presAssocID="{26525D0A-45F1-402D-A428-FE2B00C50BA9}" presName="level3hierChild" presStyleCnt="0"/>
      <dgm:spPr/>
    </dgm:pt>
    <dgm:pt modelId="{03A53A0D-A37B-4771-BB57-7B847BF60A9E}" type="pres">
      <dgm:prSet presAssocID="{BD7C4689-FB7E-497D-A40F-21A9037F64AA}" presName="conn2-1" presStyleLbl="parChTrans1D4" presStyleIdx="18" presStyleCnt="43"/>
      <dgm:spPr/>
      <dgm:t>
        <a:bodyPr/>
        <a:lstStyle/>
        <a:p>
          <a:pPr rtl="1"/>
          <a:endParaRPr lang="fa-IR"/>
        </a:p>
      </dgm:t>
    </dgm:pt>
    <dgm:pt modelId="{494CB120-CB6B-43D0-91A8-4950824147B9}" type="pres">
      <dgm:prSet presAssocID="{BD7C4689-FB7E-497D-A40F-21A9037F64AA}" presName="connTx" presStyleLbl="parChTrans1D4" presStyleIdx="18" presStyleCnt="43"/>
      <dgm:spPr/>
      <dgm:t>
        <a:bodyPr/>
        <a:lstStyle/>
        <a:p>
          <a:pPr rtl="1"/>
          <a:endParaRPr lang="fa-IR"/>
        </a:p>
      </dgm:t>
    </dgm:pt>
    <dgm:pt modelId="{8696028C-3392-49C7-BAA5-EAC34488A7F3}" type="pres">
      <dgm:prSet presAssocID="{F5A1CFB9-4912-40BE-BE99-28EF1A8BFB76}" presName="root2" presStyleCnt="0"/>
      <dgm:spPr/>
    </dgm:pt>
    <dgm:pt modelId="{B1A39F6A-7A1B-4DF6-A80C-2A657764F7C1}" type="pres">
      <dgm:prSet presAssocID="{F5A1CFB9-4912-40BE-BE99-28EF1A8BFB76}" presName="LevelTwoTextNode" presStyleLbl="node4" presStyleIdx="18" presStyleCnt="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A666552-0793-4495-AAF8-78245A24863B}" type="pres">
      <dgm:prSet presAssocID="{F5A1CFB9-4912-40BE-BE99-28EF1A8BFB76}" presName="level3hierChild" presStyleCnt="0"/>
      <dgm:spPr/>
    </dgm:pt>
    <dgm:pt modelId="{44876578-EB3F-4C72-B276-99F712FEE312}" type="pres">
      <dgm:prSet presAssocID="{F025FA94-5F3F-4B59-9277-3DEFF6178FF2}" presName="conn2-1" presStyleLbl="parChTrans1D4" presStyleIdx="19" presStyleCnt="43"/>
      <dgm:spPr/>
      <dgm:t>
        <a:bodyPr/>
        <a:lstStyle/>
        <a:p>
          <a:pPr rtl="1"/>
          <a:endParaRPr lang="fa-IR"/>
        </a:p>
      </dgm:t>
    </dgm:pt>
    <dgm:pt modelId="{1E3190F3-A0A3-45A3-A092-6774C7446E96}" type="pres">
      <dgm:prSet presAssocID="{F025FA94-5F3F-4B59-9277-3DEFF6178FF2}" presName="connTx" presStyleLbl="parChTrans1D4" presStyleIdx="19" presStyleCnt="43"/>
      <dgm:spPr/>
      <dgm:t>
        <a:bodyPr/>
        <a:lstStyle/>
        <a:p>
          <a:pPr rtl="1"/>
          <a:endParaRPr lang="fa-IR"/>
        </a:p>
      </dgm:t>
    </dgm:pt>
    <dgm:pt modelId="{F770750F-F0BE-4651-98B7-5DC12748FD7F}" type="pres">
      <dgm:prSet presAssocID="{478E27A9-1082-4DE7-87D3-33D10630B73A}" presName="root2" presStyleCnt="0"/>
      <dgm:spPr/>
    </dgm:pt>
    <dgm:pt modelId="{39F7BD46-4A85-499B-AEBC-6A6C6C1DEA3A}" type="pres">
      <dgm:prSet presAssocID="{478E27A9-1082-4DE7-87D3-33D10630B73A}" presName="LevelTwoTextNode" presStyleLbl="node4" presStyleIdx="19" presStyleCnt="43" custScaleX="141097" custScaleY="15788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3ECADC-BE35-4F77-B726-2B7DA315A634}" type="pres">
      <dgm:prSet presAssocID="{478E27A9-1082-4DE7-87D3-33D10630B73A}" presName="level3hierChild" presStyleCnt="0"/>
      <dgm:spPr/>
    </dgm:pt>
    <dgm:pt modelId="{F269BDC3-3840-40B4-A07F-7F7B9158BABB}" type="pres">
      <dgm:prSet presAssocID="{896D3E63-F7C3-4CEF-9F9E-B6F563C6EB94}" presName="conn2-1" presStyleLbl="parChTrans1D4" presStyleIdx="20" presStyleCnt="43"/>
      <dgm:spPr/>
      <dgm:t>
        <a:bodyPr/>
        <a:lstStyle/>
        <a:p>
          <a:pPr rtl="1"/>
          <a:endParaRPr lang="fa-IR"/>
        </a:p>
      </dgm:t>
    </dgm:pt>
    <dgm:pt modelId="{3C92EF9C-3857-462F-8EDE-3742A0148B9F}" type="pres">
      <dgm:prSet presAssocID="{896D3E63-F7C3-4CEF-9F9E-B6F563C6EB94}" presName="connTx" presStyleLbl="parChTrans1D4" presStyleIdx="20" presStyleCnt="43"/>
      <dgm:spPr/>
      <dgm:t>
        <a:bodyPr/>
        <a:lstStyle/>
        <a:p>
          <a:pPr rtl="1"/>
          <a:endParaRPr lang="fa-IR"/>
        </a:p>
      </dgm:t>
    </dgm:pt>
    <dgm:pt modelId="{0CE61CFA-C59E-43E2-AC48-9EAFFAB401F2}" type="pres">
      <dgm:prSet presAssocID="{69435DA6-399E-4F71-8CA5-71DF0E26A7C6}" presName="root2" presStyleCnt="0"/>
      <dgm:spPr/>
    </dgm:pt>
    <dgm:pt modelId="{41E4DAA1-5ADC-417F-8C30-A06D40E97E56}" type="pres">
      <dgm:prSet presAssocID="{69435DA6-399E-4F71-8CA5-71DF0E26A7C6}" presName="LevelTwoTextNode" presStyleLbl="node4" presStyleIdx="20" presStyleCnt="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E2A7CB0-B986-4773-B59C-78D85FCE4E34}" type="pres">
      <dgm:prSet presAssocID="{69435DA6-399E-4F71-8CA5-71DF0E26A7C6}" presName="level3hierChild" presStyleCnt="0"/>
      <dgm:spPr/>
    </dgm:pt>
    <dgm:pt modelId="{CED753DA-379E-49AB-A0E9-8EAEF4517D8C}" type="pres">
      <dgm:prSet presAssocID="{057A6715-A59D-4FBF-A5D2-C9333DAEBBC1}" presName="conn2-1" presStyleLbl="parChTrans1D4" presStyleIdx="21" presStyleCnt="43"/>
      <dgm:spPr/>
      <dgm:t>
        <a:bodyPr/>
        <a:lstStyle/>
        <a:p>
          <a:pPr rtl="1"/>
          <a:endParaRPr lang="fa-IR"/>
        </a:p>
      </dgm:t>
    </dgm:pt>
    <dgm:pt modelId="{6B505986-C221-45A2-B6E1-0B29A2C16AB1}" type="pres">
      <dgm:prSet presAssocID="{057A6715-A59D-4FBF-A5D2-C9333DAEBBC1}" presName="connTx" presStyleLbl="parChTrans1D4" presStyleIdx="21" presStyleCnt="43"/>
      <dgm:spPr/>
      <dgm:t>
        <a:bodyPr/>
        <a:lstStyle/>
        <a:p>
          <a:pPr rtl="1"/>
          <a:endParaRPr lang="fa-IR"/>
        </a:p>
      </dgm:t>
    </dgm:pt>
    <dgm:pt modelId="{964C75FD-07BD-4088-A6DF-E4D56E90176C}" type="pres">
      <dgm:prSet presAssocID="{96A0735F-9A6A-4223-9FEE-497AA63F978C}" presName="root2" presStyleCnt="0"/>
      <dgm:spPr/>
    </dgm:pt>
    <dgm:pt modelId="{EB241CAF-DDF1-458E-BD3C-FD42C47D932B}" type="pres">
      <dgm:prSet presAssocID="{96A0735F-9A6A-4223-9FEE-497AA63F978C}" presName="LevelTwoTextNode" presStyleLbl="node4" presStyleIdx="21" presStyleCnt="43" custScaleX="14109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CF0BFA4-EB74-495C-B7C4-ED402EFA31B1}" type="pres">
      <dgm:prSet presAssocID="{96A0735F-9A6A-4223-9FEE-497AA63F978C}" presName="level3hierChild" presStyleCnt="0"/>
      <dgm:spPr/>
    </dgm:pt>
    <dgm:pt modelId="{7D8D012D-3F1C-4999-A460-2ED5932CC04A}" type="pres">
      <dgm:prSet presAssocID="{BFECDCD6-E59A-45D8-86C9-C5EE166779B6}" presName="conn2-1" presStyleLbl="parChTrans1D3" presStyleIdx="11" presStyleCnt="18"/>
      <dgm:spPr/>
      <dgm:t>
        <a:bodyPr/>
        <a:lstStyle/>
        <a:p>
          <a:pPr rtl="1"/>
          <a:endParaRPr lang="fa-IR"/>
        </a:p>
      </dgm:t>
    </dgm:pt>
    <dgm:pt modelId="{BEC35FD5-C1D5-4681-A6BC-739577BBF17C}" type="pres">
      <dgm:prSet presAssocID="{BFECDCD6-E59A-45D8-86C9-C5EE166779B6}" presName="connTx" presStyleLbl="parChTrans1D3" presStyleIdx="11" presStyleCnt="18"/>
      <dgm:spPr/>
      <dgm:t>
        <a:bodyPr/>
        <a:lstStyle/>
        <a:p>
          <a:pPr rtl="1"/>
          <a:endParaRPr lang="fa-IR"/>
        </a:p>
      </dgm:t>
    </dgm:pt>
    <dgm:pt modelId="{0D238550-FDD7-4E26-B86B-0900B38551FA}" type="pres">
      <dgm:prSet presAssocID="{F84E9AB4-0F14-4851-AD1E-7717CEC47086}" presName="root2" presStyleCnt="0"/>
      <dgm:spPr/>
    </dgm:pt>
    <dgm:pt modelId="{A2180843-863E-4E6C-972A-DF34756EFAF9}" type="pres">
      <dgm:prSet presAssocID="{F84E9AB4-0F14-4851-AD1E-7717CEC47086}" presName="LevelTwoTextNode" presStyleLbl="node3" presStyleIdx="11" presStyleCnt="18" custScaleX="59727" custScaleY="14864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183BF70-4B82-4933-BCA9-93931B641A45}" type="pres">
      <dgm:prSet presAssocID="{F84E9AB4-0F14-4851-AD1E-7717CEC47086}" presName="level3hierChild" presStyleCnt="0"/>
      <dgm:spPr/>
    </dgm:pt>
    <dgm:pt modelId="{DF1391D3-2AC0-42E9-A28C-5B26B9868C3B}" type="pres">
      <dgm:prSet presAssocID="{86A26313-19E8-4A86-A50C-A6F965B37F6D}" presName="conn2-1" presStyleLbl="parChTrans1D4" presStyleIdx="22" presStyleCnt="43"/>
      <dgm:spPr/>
      <dgm:t>
        <a:bodyPr/>
        <a:lstStyle/>
        <a:p>
          <a:pPr rtl="1"/>
          <a:endParaRPr lang="fa-IR"/>
        </a:p>
      </dgm:t>
    </dgm:pt>
    <dgm:pt modelId="{F7EAAE18-4C27-4918-9832-14F2E7955F49}" type="pres">
      <dgm:prSet presAssocID="{86A26313-19E8-4A86-A50C-A6F965B37F6D}" presName="connTx" presStyleLbl="parChTrans1D4" presStyleIdx="22" presStyleCnt="43"/>
      <dgm:spPr/>
      <dgm:t>
        <a:bodyPr/>
        <a:lstStyle/>
        <a:p>
          <a:pPr rtl="1"/>
          <a:endParaRPr lang="fa-IR"/>
        </a:p>
      </dgm:t>
    </dgm:pt>
    <dgm:pt modelId="{9EE30D7F-B79B-4A4E-AC9E-BF7CFE674FF0}" type="pres">
      <dgm:prSet presAssocID="{62199C40-723B-44A7-A40E-E97D89151597}" presName="root2" presStyleCnt="0"/>
      <dgm:spPr/>
    </dgm:pt>
    <dgm:pt modelId="{8149C817-1E4B-48EA-BF9E-5B3834A4DD93}" type="pres">
      <dgm:prSet presAssocID="{62199C40-723B-44A7-A40E-E97D89151597}" presName="LevelTwoTextNode" presStyleLbl="node4" presStyleIdx="22" presStyleCnt="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3A20F45-FCD1-4B89-9998-C4694873936A}" type="pres">
      <dgm:prSet presAssocID="{62199C40-723B-44A7-A40E-E97D89151597}" presName="level3hierChild" presStyleCnt="0"/>
      <dgm:spPr/>
    </dgm:pt>
    <dgm:pt modelId="{54B5476B-F437-4D47-A231-EABF9E1C8F18}" type="pres">
      <dgm:prSet presAssocID="{E2B7DB5E-2D7E-48BD-9573-934A9EB327F7}" presName="conn2-1" presStyleLbl="parChTrans1D4" presStyleIdx="23" presStyleCnt="43"/>
      <dgm:spPr/>
      <dgm:t>
        <a:bodyPr/>
        <a:lstStyle/>
        <a:p>
          <a:pPr rtl="1"/>
          <a:endParaRPr lang="fa-IR"/>
        </a:p>
      </dgm:t>
    </dgm:pt>
    <dgm:pt modelId="{FAF4E306-CE7A-495C-BAC0-37F3BAB884DF}" type="pres">
      <dgm:prSet presAssocID="{E2B7DB5E-2D7E-48BD-9573-934A9EB327F7}" presName="connTx" presStyleLbl="parChTrans1D4" presStyleIdx="23" presStyleCnt="43"/>
      <dgm:spPr/>
      <dgm:t>
        <a:bodyPr/>
        <a:lstStyle/>
        <a:p>
          <a:pPr rtl="1"/>
          <a:endParaRPr lang="fa-IR"/>
        </a:p>
      </dgm:t>
    </dgm:pt>
    <dgm:pt modelId="{E9AC8031-14FD-4BC0-BA63-9051B9118A73}" type="pres">
      <dgm:prSet presAssocID="{1F1C5992-A038-42C1-9164-FBDACD3E6CDB}" presName="root2" presStyleCnt="0"/>
      <dgm:spPr/>
    </dgm:pt>
    <dgm:pt modelId="{147B7707-E96F-402C-8384-F34AFC09A132}" type="pres">
      <dgm:prSet presAssocID="{1F1C5992-A038-42C1-9164-FBDACD3E6CDB}" presName="LevelTwoTextNode" presStyleLbl="node4" presStyleIdx="23" presStyleCnt="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AD3F085-2E9E-43BD-8134-F65C55285D92}" type="pres">
      <dgm:prSet presAssocID="{1F1C5992-A038-42C1-9164-FBDACD3E6CDB}" presName="level3hierChild" presStyleCnt="0"/>
      <dgm:spPr/>
    </dgm:pt>
    <dgm:pt modelId="{3816E3E6-6B6E-4B21-B4EF-7B20BE746B4D}" type="pres">
      <dgm:prSet presAssocID="{EC147228-36AF-4ADC-BB7B-27BE46DDF9ED}" presName="conn2-1" presStyleLbl="parChTrans1D4" presStyleIdx="24" presStyleCnt="43"/>
      <dgm:spPr/>
      <dgm:t>
        <a:bodyPr/>
        <a:lstStyle/>
        <a:p>
          <a:pPr rtl="1"/>
          <a:endParaRPr lang="fa-IR"/>
        </a:p>
      </dgm:t>
    </dgm:pt>
    <dgm:pt modelId="{5286B2C3-4384-42CB-B3FF-A200DF394C2C}" type="pres">
      <dgm:prSet presAssocID="{EC147228-36AF-4ADC-BB7B-27BE46DDF9ED}" presName="connTx" presStyleLbl="parChTrans1D4" presStyleIdx="24" presStyleCnt="43"/>
      <dgm:spPr/>
      <dgm:t>
        <a:bodyPr/>
        <a:lstStyle/>
        <a:p>
          <a:pPr rtl="1"/>
          <a:endParaRPr lang="fa-IR"/>
        </a:p>
      </dgm:t>
    </dgm:pt>
    <dgm:pt modelId="{B3C207E2-46C6-4632-A48E-A7E9F5A483CD}" type="pres">
      <dgm:prSet presAssocID="{20C8B84C-2E42-4615-B888-7B0B0CAA2186}" presName="root2" presStyleCnt="0"/>
      <dgm:spPr/>
    </dgm:pt>
    <dgm:pt modelId="{B5A03942-DE44-4DFA-B30C-504720BE1B00}" type="pres">
      <dgm:prSet presAssocID="{20C8B84C-2E42-4615-B888-7B0B0CAA2186}" presName="LevelTwoTextNode" presStyleLbl="node4" presStyleIdx="24" presStyleCnt="43" custScaleX="140636" custScaleY="1309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ED79193-4BFF-4BCD-A3D2-4B6475A351CD}" type="pres">
      <dgm:prSet presAssocID="{20C8B84C-2E42-4615-B888-7B0B0CAA2186}" presName="level3hierChild" presStyleCnt="0"/>
      <dgm:spPr/>
    </dgm:pt>
    <dgm:pt modelId="{F67A31A4-5F78-450F-ABCD-6F54A46831A9}" type="pres">
      <dgm:prSet presAssocID="{A4764422-3649-4F8B-AFD7-1FFF082766DF}" presName="conn2-1" presStyleLbl="parChTrans1D2" presStyleIdx="5" presStyleCnt="9"/>
      <dgm:spPr/>
      <dgm:t>
        <a:bodyPr/>
        <a:lstStyle/>
        <a:p>
          <a:pPr rtl="1"/>
          <a:endParaRPr lang="fa-IR"/>
        </a:p>
      </dgm:t>
    </dgm:pt>
    <dgm:pt modelId="{24F886EA-0D7B-4F96-9CDE-B4CA57FC7DF7}" type="pres">
      <dgm:prSet presAssocID="{A4764422-3649-4F8B-AFD7-1FFF082766DF}" presName="connTx" presStyleLbl="parChTrans1D2" presStyleIdx="5" presStyleCnt="9"/>
      <dgm:spPr/>
      <dgm:t>
        <a:bodyPr/>
        <a:lstStyle/>
        <a:p>
          <a:pPr rtl="1"/>
          <a:endParaRPr lang="fa-IR"/>
        </a:p>
      </dgm:t>
    </dgm:pt>
    <dgm:pt modelId="{75036280-E620-4826-8ECB-8760E4E0B927}" type="pres">
      <dgm:prSet presAssocID="{2A6ACC38-B072-4DB7-B177-382C02F4FB2F}" presName="root2" presStyleCnt="0"/>
      <dgm:spPr/>
    </dgm:pt>
    <dgm:pt modelId="{37B31AD1-A061-4DC5-A726-28AA149A7213}" type="pres">
      <dgm:prSet presAssocID="{2A6ACC38-B072-4DB7-B177-382C02F4FB2F}" presName="LevelTwoTextNode" presStyleLbl="node2" presStyleIdx="5" presStyleCnt="9" custScaleX="47880" custScaleY="1243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9194571-F22F-4AE9-98A6-F99F72958B4D}" type="pres">
      <dgm:prSet presAssocID="{2A6ACC38-B072-4DB7-B177-382C02F4FB2F}" presName="level3hierChild" presStyleCnt="0"/>
      <dgm:spPr/>
    </dgm:pt>
    <dgm:pt modelId="{BF44ACFA-A29F-47B1-AF82-C3E74E46068C}" type="pres">
      <dgm:prSet presAssocID="{0BC48010-E25A-4196-B699-CE1ACFB19D26}" presName="conn2-1" presStyleLbl="parChTrans1D3" presStyleIdx="12" presStyleCnt="18"/>
      <dgm:spPr/>
      <dgm:t>
        <a:bodyPr/>
        <a:lstStyle/>
        <a:p>
          <a:pPr rtl="1"/>
          <a:endParaRPr lang="fa-IR"/>
        </a:p>
      </dgm:t>
    </dgm:pt>
    <dgm:pt modelId="{73C68943-7F38-49A0-80D1-846D119C55B5}" type="pres">
      <dgm:prSet presAssocID="{0BC48010-E25A-4196-B699-CE1ACFB19D26}" presName="connTx" presStyleLbl="parChTrans1D3" presStyleIdx="12" presStyleCnt="18"/>
      <dgm:spPr/>
      <dgm:t>
        <a:bodyPr/>
        <a:lstStyle/>
        <a:p>
          <a:pPr rtl="1"/>
          <a:endParaRPr lang="fa-IR"/>
        </a:p>
      </dgm:t>
    </dgm:pt>
    <dgm:pt modelId="{44D9D2F4-0D99-489D-BA4A-5A7EA05D90E3}" type="pres">
      <dgm:prSet presAssocID="{2A29EE38-E93D-4B71-848E-1CB91A2896EA}" presName="root2" presStyleCnt="0"/>
      <dgm:spPr/>
    </dgm:pt>
    <dgm:pt modelId="{1432AB78-3014-4963-8A7B-E75AF774EDCB}" type="pres">
      <dgm:prSet presAssocID="{2A29EE38-E93D-4B71-848E-1CB91A2896EA}" presName="LevelTwoTextNode" presStyleLbl="node3" presStyleIdx="12" presStyleCnt="18" custScaleX="108728" custLinFactNeighborY="98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96E3F6E-C895-4EB3-AB90-CF2877A601E2}" type="pres">
      <dgm:prSet presAssocID="{2A29EE38-E93D-4B71-848E-1CB91A2896EA}" presName="level3hierChild" presStyleCnt="0"/>
      <dgm:spPr/>
    </dgm:pt>
    <dgm:pt modelId="{8415D867-BE0E-489E-AAB2-8EC8A31FD699}" type="pres">
      <dgm:prSet presAssocID="{8CC260D6-6673-4E9E-8A5F-0200647D65C5}" presName="conn2-1" presStyleLbl="parChTrans1D3" presStyleIdx="13" presStyleCnt="18"/>
      <dgm:spPr/>
      <dgm:t>
        <a:bodyPr/>
        <a:lstStyle/>
        <a:p>
          <a:pPr rtl="1"/>
          <a:endParaRPr lang="fa-IR"/>
        </a:p>
      </dgm:t>
    </dgm:pt>
    <dgm:pt modelId="{F7070049-2018-40B2-B1A3-CEEADB39BBC0}" type="pres">
      <dgm:prSet presAssocID="{8CC260D6-6673-4E9E-8A5F-0200647D65C5}" presName="connTx" presStyleLbl="parChTrans1D3" presStyleIdx="13" presStyleCnt="18"/>
      <dgm:spPr/>
      <dgm:t>
        <a:bodyPr/>
        <a:lstStyle/>
        <a:p>
          <a:pPr rtl="1"/>
          <a:endParaRPr lang="fa-IR"/>
        </a:p>
      </dgm:t>
    </dgm:pt>
    <dgm:pt modelId="{21F01282-71CA-4558-8147-98A581CAB77C}" type="pres">
      <dgm:prSet presAssocID="{E8A6A8FC-3CDE-45B5-89CA-111E167AEFB8}" presName="root2" presStyleCnt="0"/>
      <dgm:spPr/>
    </dgm:pt>
    <dgm:pt modelId="{A7C35D79-8B04-4B90-98C2-555B7E739D7D}" type="pres">
      <dgm:prSet presAssocID="{E8A6A8FC-3CDE-45B5-89CA-111E167AEFB8}" presName="LevelTwoTextNode" presStyleLbl="node3" presStyleIdx="13" presStyleCnt="18" custScaleX="108728" custScaleY="1316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C37CF04-0637-407F-B803-4BF1A938C5F6}" type="pres">
      <dgm:prSet presAssocID="{E8A6A8FC-3CDE-45B5-89CA-111E167AEFB8}" presName="level3hierChild" presStyleCnt="0"/>
      <dgm:spPr/>
    </dgm:pt>
    <dgm:pt modelId="{5429A7F3-5A25-42C7-976F-B0263ECC467B}" type="pres">
      <dgm:prSet presAssocID="{13C2FDA9-15F2-48DF-A97C-6E0972716DFE}" presName="conn2-1" presStyleLbl="parChTrans1D4" presStyleIdx="25" presStyleCnt="43"/>
      <dgm:spPr/>
      <dgm:t>
        <a:bodyPr/>
        <a:lstStyle/>
        <a:p>
          <a:pPr rtl="1"/>
          <a:endParaRPr lang="fa-IR"/>
        </a:p>
      </dgm:t>
    </dgm:pt>
    <dgm:pt modelId="{58C6E4A7-3BD5-4B44-B38C-F71A7AB4928A}" type="pres">
      <dgm:prSet presAssocID="{13C2FDA9-15F2-48DF-A97C-6E0972716DFE}" presName="connTx" presStyleLbl="parChTrans1D4" presStyleIdx="25" presStyleCnt="43"/>
      <dgm:spPr/>
      <dgm:t>
        <a:bodyPr/>
        <a:lstStyle/>
        <a:p>
          <a:pPr rtl="1"/>
          <a:endParaRPr lang="fa-IR"/>
        </a:p>
      </dgm:t>
    </dgm:pt>
    <dgm:pt modelId="{5544783D-F989-43A4-984F-E6E8EAD5CD83}" type="pres">
      <dgm:prSet presAssocID="{07026F44-9DA1-4E7A-BB3B-C310CD3199D3}" presName="root2" presStyleCnt="0"/>
      <dgm:spPr/>
    </dgm:pt>
    <dgm:pt modelId="{DF8B1986-39BF-434E-A09F-43131002000E}" type="pres">
      <dgm:prSet presAssocID="{07026F44-9DA1-4E7A-BB3B-C310CD3199D3}" presName="LevelTwoTextNode" presStyleLbl="node4" presStyleIdx="25" presStyleCnt="43" custScaleX="143115" custScaleY="1316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69E4D31-5521-417F-A850-BB4AAF6BF95B}" type="pres">
      <dgm:prSet presAssocID="{07026F44-9DA1-4E7A-BB3B-C310CD3199D3}" presName="level3hierChild" presStyleCnt="0"/>
      <dgm:spPr/>
    </dgm:pt>
    <dgm:pt modelId="{A8B45A3F-4DBA-4723-9B5A-29A2A83D05D1}" type="pres">
      <dgm:prSet presAssocID="{1A41EF33-F9B2-4BFF-B818-CBC84FFE7766}" presName="conn2-1" presStyleLbl="parChTrans1D4" presStyleIdx="26" presStyleCnt="43"/>
      <dgm:spPr/>
      <dgm:t>
        <a:bodyPr/>
        <a:lstStyle/>
        <a:p>
          <a:pPr rtl="1"/>
          <a:endParaRPr lang="fa-IR"/>
        </a:p>
      </dgm:t>
    </dgm:pt>
    <dgm:pt modelId="{DF8DC702-F7C2-440F-97FF-FB25D3331D2F}" type="pres">
      <dgm:prSet presAssocID="{1A41EF33-F9B2-4BFF-B818-CBC84FFE7766}" presName="connTx" presStyleLbl="parChTrans1D4" presStyleIdx="26" presStyleCnt="43"/>
      <dgm:spPr/>
      <dgm:t>
        <a:bodyPr/>
        <a:lstStyle/>
        <a:p>
          <a:pPr rtl="1"/>
          <a:endParaRPr lang="fa-IR"/>
        </a:p>
      </dgm:t>
    </dgm:pt>
    <dgm:pt modelId="{9CA763DC-C587-4630-9E76-C7B2D26AF42F}" type="pres">
      <dgm:prSet presAssocID="{96CE05DA-EEED-4FD2-88EE-5F9F0EE1F287}" presName="root2" presStyleCnt="0"/>
      <dgm:spPr/>
    </dgm:pt>
    <dgm:pt modelId="{664B632F-A8FA-4662-89E7-5B6B93816ADB}" type="pres">
      <dgm:prSet presAssocID="{96CE05DA-EEED-4FD2-88EE-5F9F0EE1F287}" presName="LevelTwoTextNode" presStyleLbl="node4" presStyleIdx="26" presStyleCnt="43" custScaleX="143115" custScaleY="1316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B869B3C-3953-4BCE-86DB-5CF695D73414}" type="pres">
      <dgm:prSet presAssocID="{96CE05DA-EEED-4FD2-88EE-5F9F0EE1F287}" presName="level3hierChild" presStyleCnt="0"/>
      <dgm:spPr/>
    </dgm:pt>
    <dgm:pt modelId="{5BF97BD0-08B5-415F-8AFE-8300BBA6B567}" type="pres">
      <dgm:prSet presAssocID="{AAAB32C3-7F70-48A1-AEEC-78B3FCA9C558}" presName="conn2-1" presStyleLbl="parChTrans1D2" presStyleIdx="6" presStyleCnt="9"/>
      <dgm:spPr/>
      <dgm:t>
        <a:bodyPr/>
        <a:lstStyle/>
        <a:p>
          <a:pPr rtl="1"/>
          <a:endParaRPr lang="fa-IR"/>
        </a:p>
      </dgm:t>
    </dgm:pt>
    <dgm:pt modelId="{946824CD-720D-4A5B-A91D-883017BA099D}" type="pres">
      <dgm:prSet presAssocID="{AAAB32C3-7F70-48A1-AEEC-78B3FCA9C558}" presName="connTx" presStyleLbl="parChTrans1D2" presStyleIdx="6" presStyleCnt="9"/>
      <dgm:spPr/>
      <dgm:t>
        <a:bodyPr/>
        <a:lstStyle/>
        <a:p>
          <a:pPr rtl="1"/>
          <a:endParaRPr lang="fa-IR"/>
        </a:p>
      </dgm:t>
    </dgm:pt>
    <dgm:pt modelId="{1429A1AF-63FD-4E4F-9786-8EF083C7E670}" type="pres">
      <dgm:prSet presAssocID="{4A8DB161-2EB5-4127-8DC1-37CA4E38DF48}" presName="root2" presStyleCnt="0"/>
      <dgm:spPr/>
    </dgm:pt>
    <dgm:pt modelId="{E33D7C1E-92E7-4906-A848-5B957D9CC646}" type="pres">
      <dgm:prSet presAssocID="{4A8DB161-2EB5-4127-8DC1-37CA4E38DF48}" presName="LevelTwoTextNode" presStyleLbl="node2" presStyleIdx="6" presStyleCnt="9" custScaleX="47880" custScaleY="1243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620C8CD-627B-4824-BA25-1DAE44C563AE}" type="pres">
      <dgm:prSet presAssocID="{4A8DB161-2EB5-4127-8DC1-37CA4E38DF48}" presName="level3hierChild" presStyleCnt="0"/>
      <dgm:spPr/>
    </dgm:pt>
    <dgm:pt modelId="{E15ABEF6-7BF7-49C1-BE2D-F3A287C07A8E}" type="pres">
      <dgm:prSet presAssocID="{451C355B-5872-488E-8BF9-9D76D45A0579}" presName="conn2-1" presStyleLbl="parChTrans1D3" presStyleIdx="14" presStyleCnt="18"/>
      <dgm:spPr/>
      <dgm:t>
        <a:bodyPr/>
        <a:lstStyle/>
        <a:p>
          <a:pPr rtl="1"/>
          <a:endParaRPr lang="fa-IR"/>
        </a:p>
      </dgm:t>
    </dgm:pt>
    <dgm:pt modelId="{C1346EE4-CA37-4C1E-B999-3CA5653A958C}" type="pres">
      <dgm:prSet presAssocID="{451C355B-5872-488E-8BF9-9D76D45A0579}" presName="connTx" presStyleLbl="parChTrans1D3" presStyleIdx="14" presStyleCnt="18"/>
      <dgm:spPr/>
      <dgm:t>
        <a:bodyPr/>
        <a:lstStyle/>
        <a:p>
          <a:pPr rtl="1"/>
          <a:endParaRPr lang="fa-IR"/>
        </a:p>
      </dgm:t>
    </dgm:pt>
    <dgm:pt modelId="{45EA1F23-280E-4D28-B0A1-09CD35D8BD7D}" type="pres">
      <dgm:prSet presAssocID="{B4313F45-41B5-4287-B524-D72F9D980584}" presName="root2" presStyleCnt="0"/>
      <dgm:spPr/>
    </dgm:pt>
    <dgm:pt modelId="{26956A9E-3258-4DCB-BE41-D22D13D4AC6E}" type="pres">
      <dgm:prSet presAssocID="{B4313F45-41B5-4287-B524-D72F9D980584}" presName="LevelTwoTextNode" presStyleLbl="node3" presStyleIdx="14" presStyleCnt="18" custScaleX="108728" custScaleY="1373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917EED8-1C44-48A1-8FDC-04156C36284F}" type="pres">
      <dgm:prSet presAssocID="{B4313F45-41B5-4287-B524-D72F9D980584}" presName="level3hierChild" presStyleCnt="0"/>
      <dgm:spPr/>
    </dgm:pt>
    <dgm:pt modelId="{502D0BAD-66F9-4D5B-9BEB-D63AE703FD35}" type="pres">
      <dgm:prSet presAssocID="{D529314F-2BA3-4D76-9428-794829990B42}" presName="conn2-1" presStyleLbl="parChTrans1D4" presStyleIdx="27" presStyleCnt="43"/>
      <dgm:spPr/>
      <dgm:t>
        <a:bodyPr/>
        <a:lstStyle/>
        <a:p>
          <a:pPr rtl="1"/>
          <a:endParaRPr lang="fa-IR"/>
        </a:p>
      </dgm:t>
    </dgm:pt>
    <dgm:pt modelId="{B7682B55-5A3D-41C6-AC3A-5AAE856426DF}" type="pres">
      <dgm:prSet presAssocID="{D529314F-2BA3-4D76-9428-794829990B42}" presName="connTx" presStyleLbl="parChTrans1D4" presStyleIdx="27" presStyleCnt="43"/>
      <dgm:spPr/>
      <dgm:t>
        <a:bodyPr/>
        <a:lstStyle/>
        <a:p>
          <a:pPr rtl="1"/>
          <a:endParaRPr lang="fa-IR"/>
        </a:p>
      </dgm:t>
    </dgm:pt>
    <dgm:pt modelId="{72F3125F-6511-41A2-B285-F728B4CFA6B5}" type="pres">
      <dgm:prSet presAssocID="{3566570B-346B-4851-BFF2-867FDF80CB76}" presName="root2" presStyleCnt="0"/>
      <dgm:spPr/>
    </dgm:pt>
    <dgm:pt modelId="{609E7CBD-720E-4018-A8C8-B979CE057DF7}" type="pres">
      <dgm:prSet presAssocID="{3566570B-346B-4851-BFF2-867FDF80CB76}" presName="LevelTwoTextNode" presStyleLbl="node4" presStyleIdx="27" presStyleCnt="43" custScaleX="143115" custScaleY="1316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024D91-1B06-422A-B344-5C514377DC63}" type="pres">
      <dgm:prSet presAssocID="{3566570B-346B-4851-BFF2-867FDF80CB76}" presName="level3hierChild" presStyleCnt="0"/>
      <dgm:spPr/>
    </dgm:pt>
    <dgm:pt modelId="{4D0F6EF2-9319-42B5-9E20-D77E772A3D53}" type="pres">
      <dgm:prSet presAssocID="{2B96C71F-B6D0-413F-872A-E292E691C3C4}" presName="conn2-1" presStyleLbl="parChTrans1D2" presStyleIdx="7" presStyleCnt="9"/>
      <dgm:spPr/>
      <dgm:t>
        <a:bodyPr/>
        <a:lstStyle/>
        <a:p>
          <a:pPr rtl="1"/>
          <a:endParaRPr lang="fa-IR"/>
        </a:p>
      </dgm:t>
    </dgm:pt>
    <dgm:pt modelId="{5D93B968-9072-4A87-AF14-65C26BF43268}" type="pres">
      <dgm:prSet presAssocID="{2B96C71F-B6D0-413F-872A-E292E691C3C4}" presName="connTx" presStyleLbl="parChTrans1D2" presStyleIdx="7" presStyleCnt="9"/>
      <dgm:spPr/>
      <dgm:t>
        <a:bodyPr/>
        <a:lstStyle/>
        <a:p>
          <a:pPr rtl="1"/>
          <a:endParaRPr lang="fa-IR"/>
        </a:p>
      </dgm:t>
    </dgm:pt>
    <dgm:pt modelId="{C7C809AB-2981-44E6-AE39-6C045042C3B0}" type="pres">
      <dgm:prSet presAssocID="{5E1CFB01-5D88-4A99-A365-1F9D63DD2E84}" presName="root2" presStyleCnt="0"/>
      <dgm:spPr/>
    </dgm:pt>
    <dgm:pt modelId="{74D59293-C647-403C-BF51-CCAF916FE7B1}" type="pres">
      <dgm:prSet presAssocID="{5E1CFB01-5D88-4A99-A365-1F9D63DD2E84}" presName="LevelTwoTextNode" presStyleLbl="node2" presStyleIdx="7" presStyleCnt="9" custScaleX="3396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B26729E-9BBF-4EBD-B9F9-CCDA621E5183}" type="pres">
      <dgm:prSet presAssocID="{5E1CFB01-5D88-4A99-A365-1F9D63DD2E84}" presName="level3hierChild" presStyleCnt="0"/>
      <dgm:spPr/>
    </dgm:pt>
    <dgm:pt modelId="{B7AD2FAA-1F56-41D5-A051-02C3F1C7FF02}" type="pres">
      <dgm:prSet presAssocID="{AF2A9F84-F38A-47D0-8FBA-3FCF99C87CB7}" presName="conn2-1" presStyleLbl="parChTrans1D3" presStyleIdx="15" presStyleCnt="18"/>
      <dgm:spPr/>
      <dgm:t>
        <a:bodyPr/>
        <a:lstStyle/>
        <a:p>
          <a:pPr rtl="1"/>
          <a:endParaRPr lang="fa-IR"/>
        </a:p>
      </dgm:t>
    </dgm:pt>
    <dgm:pt modelId="{41D4F7B3-A775-4D2C-A2F4-86A7AEECAF46}" type="pres">
      <dgm:prSet presAssocID="{AF2A9F84-F38A-47D0-8FBA-3FCF99C87CB7}" presName="connTx" presStyleLbl="parChTrans1D3" presStyleIdx="15" presStyleCnt="18"/>
      <dgm:spPr/>
      <dgm:t>
        <a:bodyPr/>
        <a:lstStyle/>
        <a:p>
          <a:pPr rtl="1"/>
          <a:endParaRPr lang="fa-IR"/>
        </a:p>
      </dgm:t>
    </dgm:pt>
    <dgm:pt modelId="{BB6EDB2A-D3C3-4D8D-A0C9-3E74A9DD050E}" type="pres">
      <dgm:prSet presAssocID="{9A4AEEE8-B01B-41F5-B7BC-52AEAF3C2512}" presName="root2" presStyleCnt="0"/>
      <dgm:spPr/>
    </dgm:pt>
    <dgm:pt modelId="{27A601A4-23EA-4184-AA1A-751FE1B35549}" type="pres">
      <dgm:prSet presAssocID="{9A4AEEE8-B01B-41F5-B7BC-52AEAF3C2512}" presName="LevelTwoTextNode" presStyleLbl="node3" presStyleIdx="15" presStyleCnt="18" custScaleX="221969" custScaleY="2153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9567779-95A7-4833-A84D-AFF844E9D672}" type="pres">
      <dgm:prSet presAssocID="{9A4AEEE8-B01B-41F5-B7BC-52AEAF3C2512}" presName="level3hierChild" presStyleCnt="0"/>
      <dgm:spPr/>
    </dgm:pt>
    <dgm:pt modelId="{31F44778-B276-4D5C-8183-140F6585A91F}" type="pres">
      <dgm:prSet presAssocID="{67F552C0-DC80-4413-A9E3-4DC3960428A2}" presName="conn2-1" presStyleLbl="parChTrans1D4" presStyleIdx="28" presStyleCnt="43"/>
      <dgm:spPr/>
      <dgm:t>
        <a:bodyPr/>
        <a:lstStyle/>
        <a:p>
          <a:pPr rtl="1"/>
          <a:endParaRPr lang="fa-IR"/>
        </a:p>
      </dgm:t>
    </dgm:pt>
    <dgm:pt modelId="{5FC69234-1873-4E3F-B108-C214E0DD3A33}" type="pres">
      <dgm:prSet presAssocID="{67F552C0-DC80-4413-A9E3-4DC3960428A2}" presName="connTx" presStyleLbl="parChTrans1D4" presStyleIdx="28" presStyleCnt="43"/>
      <dgm:spPr/>
      <dgm:t>
        <a:bodyPr/>
        <a:lstStyle/>
        <a:p>
          <a:pPr rtl="1"/>
          <a:endParaRPr lang="fa-IR"/>
        </a:p>
      </dgm:t>
    </dgm:pt>
    <dgm:pt modelId="{7BFE1F2E-C4F7-4F16-8A88-2E233CA5A874}" type="pres">
      <dgm:prSet presAssocID="{B9E60BBA-2FFB-4132-ADE5-981B7F77787A}" presName="root2" presStyleCnt="0"/>
      <dgm:spPr/>
    </dgm:pt>
    <dgm:pt modelId="{9CBD663C-CD02-49DC-979E-98E6787F91D7}" type="pres">
      <dgm:prSet presAssocID="{B9E60BBA-2FFB-4132-ADE5-981B7F77787A}" presName="LevelTwoTextNode" presStyleLbl="node4" presStyleIdx="28" presStyleCnt="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D6B1CB-37E9-43F4-9EFA-0C8E47F7E1CE}" type="pres">
      <dgm:prSet presAssocID="{B9E60BBA-2FFB-4132-ADE5-981B7F77787A}" presName="level3hierChild" presStyleCnt="0"/>
      <dgm:spPr/>
    </dgm:pt>
    <dgm:pt modelId="{9E12C05A-FC19-441A-9658-C38FB5EDEB04}" type="pres">
      <dgm:prSet presAssocID="{83C082F4-1687-46DE-A16D-EED1D248BD51}" presName="conn2-1" presStyleLbl="parChTrans1D4" presStyleIdx="29" presStyleCnt="43"/>
      <dgm:spPr/>
      <dgm:t>
        <a:bodyPr/>
        <a:lstStyle/>
        <a:p>
          <a:pPr rtl="1"/>
          <a:endParaRPr lang="fa-IR"/>
        </a:p>
      </dgm:t>
    </dgm:pt>
    <dgm:pt modelId="{90300B2E-2C48-4167-8D05-CF1860C5F592}" type="pres">
      <dgm:prSet presAssocID="{83C082F4-1687-46DE-A16D-EED1D248BD51}" presName="connTx" presStyleLbl="parChTrans1D4" presStyleIdx="29" presStyleCnt="43"/>
      <dgm:spPr/>
      <dgm:t>
        <a:bodyPr/>
        <a:lstStyle/>
        <a:p>
          <a:pPr rtl="1"/>
          <a:endParaRPr lang="fa-IR"/>
        </a:p>
      </dgm:t>
    </dgm:pt>
    <dgm:pt modelId="{334125C3-B5F2-408A-91C8-4C6ECBEF1295}" type="pres">
      <dgm:prSet presAssocID="{9B7FF4B5-0E27-45E9-A4DE-B4788943C250}" presName="root2" presStyleCnt="0"/>
      <dgm:spPr/>
    </dgm:pt>
    <dgm:pt modelId="{7DA12978-669A-4235-91C7-DC55F1DD2167}" type="pres">
      <dgm:prSet presAssocID="{9B7FF4B5-0E27-45E9-A4DE-B4788943C250}" presName="LevelTwoTextNode" presStyleLbl="node4" presStyleIdx="29" presStyleCnt="43" custScaleX="1292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20384B3-D412-47D3-B4CE-3AA05B6AC3E8}" type="pres">
      <dgm:prSet presAssocID="{9B7FF4B5-0E27-45E9-A4DE-B4788943C250}" presName="level3hierChild" presStyleCnt="0"/>
      <dgm:spPr/>
    </dgm:pt>
    <dgm:pt modelId="{12281FDC-A278-47F6-9046-81BA3345CFCD}" type="pres">
      <dgm:prSet presAssocID="{32F5F7A7-435A-47A6-BC01-05594FA8C756}" presName="conn2-1" presStyleLbl="parChTrans1D4" presStyleIdx="30" presStyleCnt="43"/>
      <dgm:spPr/>
      <dgm:t>
        <a:bodyPr/>
        <a:lstStyle/>
        <a:p>
          <a:pPr rtl="1"/>
          <a:endParaRPr lang="fa-IR"/>
        </a:p>
      </dgm:t>
    </dgm:pt>
    <dgm:pt modelId="{98AF1FD0-D013-4F67-90D6-D8C39C642237}" type="pres">
      <dgm:prSet presAssocID="{32F5F7A7-435A-47A6-BC01-05594FA8C756}" presName="connTx" presStyleLbl="parChTrans1D4" presStyleIdx="30" presStyleCnt="43"/>
      <dgm:spPr/>
      <dgm:t>
        <a:bodyPr/>
        <a:lstStyle/>
        <a:p>
          <a:pPr rtl="1"/>
          <a:endParaRPr lang="fa-IR"/>
        </a:p>
      </dgm:t>
    </dgm:pt>
    <dgm:pt modelId="{FB70D61E-CA2F-4EA7-B866-4696DDCCEA00}" type="pres">
      <dgm:prSet presAssocID="{66D8BA05-487B-48E3-86D4-4CFF71166CFA}" presName="root2" presStyleCnt="0"/>
      <dgm:spPr/>
    </dgm:pt>
    <dgm:pt modelId="{B722FA48-63A4-4C5A-9798-DB6E38B924C1}" type="pres">
      <dgm:prSet presAssocID="{66D8BA05-487B-48E3-86D4-4CFF71166CFA}" presName="LevelTwoTextNode" presStyleLbl="node4" presStyleIdx="30" presStyleCnt="43" custScaleX="3457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5301341-0C36-41FF-B724-97EF7EAB9885}" type="pres">
      <dgm:prSet presAssocID="{66D8BA05-487B-48E3-86D4-4CFF71166CFA}" presName="level3hierChild" presStyleCnt="0"/>
      <dgm:spPr/>
    </dgm:pt>
    <dgm:pt modelId="{CF9CEC82-FBA9-40E1-BE74-378EFEDDB7B7}" type="pres">
      <dgm:prSet presAssocID="{899C1433-97AF-4758-8440-B1FB5826FD1D}" presName="conn2-1" presStyleLbl="parChTrans1D4" presStyleIdx="31" presStyleCnt="43"/>
      <dgm:spPr/>
      <dgm:t>
        <a:bodyPr/>
        <a:lstStyle/>
        <a:p>
          <a:pPr rtl="1"/>
          <a:endParaRPr lang="fa-IR"/>
        </a:p>
      </dgm:t>
    </dgm:pt>
    <dgm:pt modelId="{A81D57FB-965E-4E49-804B-33C5323C7375}" type="pres">
      <dgm:prSet presAssocID="{899C1433-97AF-4758-8440-B1FB5826FD1D}" presName="connTx" presStyleLbl="parChTrans1D4" presStyleIdx="31" presStyleCnt="43"/>
      <dgm:spPr/>
      <dgm:t>
        <a:bodyPr/>
        <a:lstStyle/>
        <a:p>
          <a:pPr rtl="1"/>
          <a:endParaRPr lang="fa-IR"/>
        </a:p>
      </dgm:t>
    </dgm:pt>
    <dgm:pt modelId="{1F725B79-B3A4-4B81-91B2-0DA86AF9D82E}" type="pres">
      <dgm:prSet presAssocID="{EC9BED9D-63C3-4ADC-A9AE-B963F3527F2E}" presName="root2" presStyleCnt="0"/>
      <dgm:spPr/>
    </dgm:pt>
    <dgm:pt modelId="{B59CE222-84E5-447E-8800-15C743740E8A}" type="pres">
      <dgm:prSet presAssocID="{EC9BED9D-63C3-4ADC-A9AE-B963F3527F2E}" presName="LevelTwoTextNode" presStyleLbl="node4" presStyleIdx="31" presStyleCnt="43" custScaleX="1292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75A1331-CFF2-479B-8DCB-E17EEF135DAD}" type="pres">
      <dgm:prSet presAssocID="{EC9BED9D-63C3-4ADC-A9AE-B963F3527F2E}" presName="level3hierChild" presStyleCnt="0"/>
      <dgm:spPr/>
    </dgm:pt>
    <dgm:pt modelId="{7EDAC65B-3E2C-4A71-8CA0-3A979D8BB599}" type="pres">
      <dgm:prSet presAssocID="{14903B62-F493-4B6B-9A6B-055EAE6FCBB2}" presName="conn2-1" presStyleLbl="parChTrans1D4" presStyleIdx="32" presStyleCnt="43"/>
      <dgm:spPr/>
      <dgm:t>
        <a:bodyPr/>
        <a:lstStyle/>
        <a:p>
          <a:pPr rtl="1"/>
          <a:endParaRPr lang="fa-IR"/>
        </a:p>
      </dgm:t>
    </dgm:pt>
    <dgm:pt modelId="{CDC25966-2AD6-4CFF-AF26-0021603883D4}" type="pres">
      <dgm:prSet presAssocID="{14903B62-F493-4B6B-9A6B-055EAE6FCBB2}" presName="connTx" presStyleLbl="parChTrans1D4" presStyleIdx="32" presStyleCnt="43"/>
      <dgm:spPr/>
      <dgm:t>
        <a:bodyPr/>
        <a:lstStyle/>
        <a:p>
          <a:pPr rtl="1"/>
          <a:endParaRPr lang="fa-IR"/>
        </a:p>
      </dgm:t>
    </dgm:pt>
    <dgm:pt modelId="{71FC19B4-97BA-45A4-9553-78D66A6A86E1}" type="pres">
      <dgm:prSet presAssocID="{55143122-F980-4570-AF03-D02E9EE2432B}" presName="root2" presStyleCnt="0"/>
      <dgm:spPr/>
    </dgm:pt>
    <dgm:pt modelId="{858D7B1B-D7F6-4E6A-8723-889A0D282B49}" type="pres">
      <dgm:prSet presAssocID="{55143122-F980-4570-AF03-D02E9EE2432B}" presName="LevelTwoTextNode" presStyleLbl="node4" presStyleIdx="32" presStyleCnt="43" custScaleX="3457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2E30309-11BF-4586-A4D1-A345D83FD355}" type="pres">
      <dgm:prSet presAssocID="{55143122-F980-4570-AF03-D02E9EE2432B}" presName="level3hierChild" presStyleCnt="0"/>
      <dgm:spPr/>
    </dgm:pt>
    <dgm:pt modelId="{F4167BBF-196D-49EE-8D9D-AD30E60DBAE3}" type="pres">
      <dgm:prSet presAssocID="{5E5DD273-EFCD-4EE3-BD25-F057B7B73DF4}" presName="conn2-1" presStyleLbl="parChTrans1D4" presStyleIdx="33" presStyleCnt="43"/>
      <dgm:spPr/>
      <dgm:t>
        <a:bodyPr/>
        <a:lstStyle/>
        <a:p>
          <a:pPr rtl="1"/>
          <a:endParaRPr lang="fa-IR"/>
        </a:p>
      </dgm:t>
    </dgm:pt>
    <dgm:pt modelId="{4EAB8E04-5810-4DF9-83D9-696A635098C1}" type="pres">
      <dgm:prSet presAssocID="{5E5DD273-EFCD-4EE3-BD25-F057B7B73DF4}" presName="connTx" presStyleLbl="parChTrans1D4" presStyleIdx="33" presStyleCnt="43"/>
      <dgm:spPr/>
      <dgm:t>
        <a:bodyPr/>
        <a:lstStyle/>
        <a:p>
          <a:pPr rtl="1"/>
          <a:endParaRPr lang="fa-IR"/>
        </a:p>
      </dgm:t>
    </dgm:pt>
    <dgm:pt modelId="{B285FBAC-AE89-40F2-AD9E-62D446BF5B43}" type="pres">
      <dgm:prSet presAssocID="{686E7E1B-77A5-4B0B-8038-8E3349FCA127}" presName="root2" presStyleCnt="0"/>
      <dgm:spPr/>
    </dgm:pt>
    <dgm:pt modelId="{1E13B97D-4588-4156-80BF-783A6C103FF4}" type="pres">
      <dgm:prSet presAssocID="{686E7E1B-77A5-4B0B-8038-8E3349FCA127}" presName="LevelTwoTextNode" presStyleLbl="node4" presStyleIdx="33" presStyleCnt="43" custScaleX="1292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4690AFD-8DFD-4495-90E7-0A8E9E8F9A3E}" type="pres">
      <dgm:prSet presAssocID="{686E7E1B-77A5-4B0B-8038-8E3349FCA127}" presName="level3hierChild" presStyleCnt="0"/>
      <dgm:spPr/>
    </dgm:pt>
    <dgm:pt modelId="{2FBAB24F-432A-4AAD-B417-A993ED96E5C3}" type="pres">
      <dgm:prSet presAssocID="{B2E20E33-A90C-4D54-8BC9-B9FFE9C1D403}" presName="conn2-1" presStyleLbl="parChTrans1D4" presStyleIdx="34" presStyleCnt="43"/>
      <dgm:spPr/>
      <dgm:t>
        <a:bodyPr/>
        <a:lstStyle/>
        <a:p>
          <a:pPr rtl="1"/>
          <a:endParaRPr lang="fa-IR"/>
        </a:p>
      </dgm:t>
    </dgm:pt>
    <dgm:pt modelId="{CA382B27-3961-4FC8-88FC-3EE633D146B4}" type="pres">
      <dgm:prSet presAssocID="{B2E20E33-A90C-4D54-8BC9-B9FFE9C1D403}" presName="connTx" presStyleLbl="parChTrans1D4" presStyleIdx="34" presStyleCnt="43"/>
      <dgm:spPr/>
      <dgm:t>
        <a:bodyPr/>
        <a:lstStyle/>
        <a:p>
          <a:pPr rtl="1"/>
          <a:endParaRPr lang="fa-IR"/>
        </a:p>
      </dgm:t>
    </dgm:pt>
    <dgm:pt modelId="{64E225EF-A29C-42E6-AF9D-3AFAA233607F}" type="pres">
      <dgm:prSet presAssocID="{4D48AB32-054E-40A7-A2FA-37DB1A6DA9AC}" presName="root2" presStyleCnt="0"/>
      <dgm:spPr/>
    </dgm:pt>
    <dgm:pt modelId="{5EF6C382-C349-449B-8BC0-57CEDA226BEF}" type="pres">
      <dgm:prSet presAssocID="{4D48AB32-054E-40A7-A2FA-37DB1A6DA9AC}" presName="LevelTwoTextNode" presStyleLbl="node4" presStyleIdx="34" presStyleCnt="43" custScaleX="3457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DF8FAD-8517-45DE-98AA-05F5582CB7FC}" type="pres">
      <dgm:prSet presAssocID="{4D48AB32-054E-40A7-A2FA-37DB1A6DA9AC}" presName="level3hierChild" presStyleCnt="0"/>
      <dgm:spPr/>
    </dgm:pt>
    <dgm:pt modelId="{5C91DED3-CC0F-4955-AC6D-69CB4081EB44}" type="pres">
      <dgm:prSet presAssocID="{1696F52B-85D4-44C1-A098-B117092E9E24}" presName="conn2-1" presStyleLbl="parChTrans1D3" presStyleIdx="16" presStyleCnt="18"/>
      <dgm:spPr/>
      <dgm:t>
        <a:bodyPr/>
        <a:lstStyle/>
        <a:p>
          <a:pPr rtl="1"/>
          <a:endParaRPr lang="fa-IR"/>
        </a:p>
      </dgm:t>
    </dgm:pt>
    <dgm:pt modelId="{5DA2DD65-C39D-4659-80DC-BFFC80E7810D}" type="pres">
      <dgm:prSet presAssocID="{1696F52B-85D4-44C1-A098-B117092E9E24}" presName="connTx" presStyleLbl="parChTrans1D3" presStyleIdx="16" presStyleCnt="18"/>
      <dgm:spPr/>
      <dgm:t>
        <a:bodyPr/>
        <a:lstStyle/>
        <a:p>
          <a:pPr rtl="1"/>
          <a:endParaRPr lang="fa-IR"/>
        </a:p>
      </dgm:t>
    </dgm:pt>
    <dgm:pt modelId="{E129BF1C-C7BC-462D-841A-959E6DA1FD72}" type="pres">
      <dgm:prSet presAssocID="{B17691D3-3B22-4A80-A483-7621227B901F}" presName="root2" presStyleCnt="0"/>
      <dgm:spPr/>
    </dgm:pt>
    <dgm:pt modelId="{D054F4CE-9055-454E-A406-9D8D0FFF4773}" type="pres">
      <dgm:prSet presAssocID="{B17691D3-3B22-4A80-A483-7621227B901F}" presName="LevelTwoTextNode" presStyleLbl="node3" presStyleIdx="16" presStyleCnt="18" custScaleX="2219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9A9F3F9-83D1-4F99-8C59-8B4963020441}" type="pres">
      <dgm:prSet presAssocID="{B17691D3-3B22-4A80-A483-7621227B901F}" presName="level3hierChild" presStyleCnt="0"/>
      <dgm:spPr/>
    </dgm:pt>
    <dgm:pt modelId="{BE9033D3-94C0-4B8B-AF27-7D0EC768B979}" type="pres">
      <dgm:prSet presAssocID="{04A94971-36C4-4FAC-9F40-188FB3D33876}" presName="conn2-1" presStyleLbl="parChTrans1D4" presStyleIdx="35" presStyleCnt="43"/>
      <dgm:spPr/>
      <dgm:t>
        <a:bodyPr/>
        <a:lstStyle/>
        <a:p>
          <a:pPr rtl="1"/>
          <a:endParaRPr lang="fa-IR"/>
        </a:p>
      </dgm:t>
    </dgm:pt>
    <dgm:pt modelId="{B35CC15C-4481-4825-93C1-481F062FF4E7}" type="pres">
      <dgm:prSet presAssocID="{04A94971-36C4-4FAC-9F40-188FB3D33876}" presName="connTx" presStyleLbl="parChTrans1D4" presStyleIdx="35" presStyleCnt="43"/>
      <dgm:spPr/>
      <dgm:t>
        <a:bodyPr/>
        <a:lstStyle/>
        <a:p>
          <a:pPr rtl="1"/>
          <a:endParaRPr lang="fa-IR"/>
        </a:p>
      </dgm:t>
    </dgm:pt>
    <dgm:pt modelId="{A003AD35-88DA-4E20-BFB4-927E24AF144E}" type="pres">
      <dgm:prSet presAssocID="{F33F475C-DF86-4BE8-B180-EB8893134F5F}" presName="root2" presStyleCnt="0"/>
      <dgm:spPr/>
    </dgm:pt>
    <dgm:pt modelId="{29B0695E-E5F0-4179-9E56-18775058020B}" type="pres">
      <dgm:prSet presAssocID="{F33F475C-DF86-4BE8-B180-EB8893134F5F}" presName="LevelTwoTextNode" presStyleLbl="node4" presStyleIdx="35" presStyleCnt="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1C2395B-7864-4FF6-8BF2-0CED961F4EA1}" type="pres">
      <dgm:prSet presAssocID="{F33F475C-DF86-4BE8-B180-EB8893134F5F}" presName="level3hierChild" presStyleCnt="0"/>
      <dgm:spPr/>
    </dgm:pt>
    <dgm:pt modelId="{5B200C9A-75D9-431B-B9E5-D5EC75EAD617}" type="pres">
      <dgm:prSet presAssocID="{29C1E716-2A4E-4AA4-AA28-7971A2BF7569}" presName="conn2-1" presStyleLbl="parChTrans1D4" presStyleIdx="36" presStyleCnt="43"/>
      <dgm:spPr/>
      <dgm:t>
        <a:bodyPr/>
        <a:lstStyle/>
        <a:p>
          <a:pPr rtl="1"/>
          <a:endParaRPr lang="fa-IR"/>
        </a:p>
      </dgm:t>
    </dgm:pt>
    <dgm:pt modelId="{8C3828E7-AD61-4A4E-8736-923338B8FC77}" type="pres">
      <dgm:prSet presAssocID="{29C1E716-2A4E-4AA4-AA28-7971A2BF7569}" presName="connTx" presStyleLbl="parChTrans1D4" presStyleIdx="36" presStyleCnt="43"/>
      <dgm:spPr/>
      <dgm:t>
        <a:bodyPr/>
        <a:lstStyle/>
        <a:p>
          <a:pPr rtl="1"/>
          <a:endParaRPr lang="fa-IR"/>
        </a:p>
      </dgm:t>
    </dgm:pt>
    <dgm:pt modelId="{DBC1300F-9F2C-40FF-B42B-C4294C5A8E79}" type="pres">
      <dgm:prSet presAssocID="{718FA459-96EC-4EC7-B121-F42A380D716C}" presName="root2" presStyleCnt="0"/>
      <dgm:spPr/>
    </dgm:pt>
    <dgm:pt modelId="{96F220EB-48A7-4259-931B-50359A1AB591}" type="pres">
      <dgm:prSet presAssocID="{718FA459-96EC-4EC7-B121-F42A380D716C}" presName="LevelTwoTextNode" presStyleLbl="node4" presStyleIdx="36" presStyleCnt="43" custScaleX="129206" custScaleY="2379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6271E4F-0466-4FA7-A47E-D58A48816998}" type="pres">
      <dgm:prSet presAssocID="{718FA459-96EC-4EC7-B121-F42A380D716C}" presName="level3hierChild" presStyleCnt="0"/>
      <dgm:spPr/>
    </dgm:pt>
    <dgm:pt modelId="{E9C1AAA6-35F9-4503-8E74-5367D836FF49}" type="pres">
      <dgm:prSet presAssocID="{0BBAC896-8CA9-414B-81C1-74A6196E27E9}" presName="conn2-1" presStyleLbl="parChTrans1D4" presStyleIdx="37" presStyleCnt="43"/>
      <dgm:spPr/>
      <dgm:t>
        <a:bodyPr/>
        <a:lstStyle/>
        <a:p>
          <a:pPr rtl="1"/>
          <a:endParaRPr lang="fa-IR"/>
        </a:p>
      </dgm:t>
    </dgm:pt>
    <dgm:pt modelId="{C9A58CD6-7F0B-402A-9482-4AC86CBDE8BF}" type="pres">
      <dgm:prSet presAssocID="{0BBAC896-8CA9-414B-81C1-74A6196E27E9}" presName="connTx" presStyleLbl="parChTrans1D4" presStyleIdx="37" presStyleCnt="43"/>
      <dgm:spPr/>
      <dgm:t>
        <a:bodyPr/>
        <a:lstStyle/>
        <a:p>
          <a:pPr rtl="1"/>
          <a:endParaRPr lang="fa-IR"/>
        </a:p>
      </dgm:t>
    </dgm:pt>
    <dgm:pt modelId="{EE112261-7FD8-4BBD-99C8-EBE2B0F7F680}" type="pres">
      <dgm:prSet presAssocID="{7EC23B41-1289-4B8A-B4B1-195F83E5876F}" presName="root2" presStyleCnt="0"/>
      <dgm:spPr/>
    </dgm:pt>
    <dgm:pt modelId="{77AA703C-1D23-4A0F-88AD-A3C1FBFA23A0}" type="pres">
      <dgm:prSet presAssocID="{7EC23B41-1289-4B8A-B4B1-195F83E5876F}" presName="LevelTwoTextNode" presStyleLbl="node4" presStyleIdx="37" presStyleCnt="43" custScaleX="3457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0CFEC46-4956-42B0-BCDF-666885CB9622}" type="pres">
      <dgm:prSet presAssocID="{7EC23B41-1289-4B8A-B4B1-195F83E5876F}" presName="level3hierChild" presStyleCnt="0"/>
      <dgm:spPr/>
    </dgm:pt>
    <dgm:pt modelId="{CEE6571E-9457-4999-8EC2-314C4041023B}" type="pres">
      <dgm:prSet presAssocID="{B7A8743A-CB7B-4C6F-9804-367BFEBF1AEF}" presName="conn2-1" presStyleLbl="parChTrans1D4" presStyleIdx="38" presStyleCnt="43"/>
      <dgm:spPr/>
      <dgm:t>
        <a:bodyPr/>
        <a:lstStyle/>
        <a:p>
          <a:pPr rtl="1"/>
          <a:endParaRPr lang="fa-IR"/>
        </a:p>
      </dgm:t>
    </dgm:pt>
    <dgm:pt modelId="{383EF7E5-1F09-4053-B53D-BE6819536D6F}" type="pres">
      <dgm:prSet presAssocID="{B7A8743A-CB7B-4C6F-9804-367BFEBF1AEF}" presName="connTx" presStyleLbl="parChTrans1D4" presStyleIdx="38" presStyleCnt="43"/>
      <dgm:spPr/>
      <dgm:t>
        <a:bodyPr/>
        <a:lstStyle/>
        <a:p>
          <a:pPr rtl="1"/>
          <a:endParaRPr lang="fa-IR"/>
        </a:p>
      </dgm:t>
    </dgm:pt>
    <dgm:pt modelId="{56901869-6EEF-4EC4-9266-1AA515AF6EB2}" type="pres">
      <dgm:prSet presAssocID="{A19BDC8A-A5EA-4091-A2B2-B6881D5841C3}" presName="root2" presStyleCnt="0"/>
      <dgm:spPr/>
    </dgm:pt>
    <dgm:pt modelId="{8CFDDEC8-5EB1-4DAA-A81F-19742CF61047}" type="pres">
      <dgm:prSet presAssocID="{A19BDC8A-A5EA-4091-A2B2-B6881D5841C3}" presName="LevelTwoTextNode" presStyleLbl="node4" presStyleIdx="38" presStyleCnt="43" custScaleX="3457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CD5E620-D2A7-4FED-9E8D-16FCAF701F12}" type="pres">
      <dgm:prSet presAssocID="{A19BDC8A-A5EA-4091-A2B2-B6881D5841C3}" presName="level3hierChild" presStyleCnt="0"/>
      <dgm:spPr/>
    </dgm:pt>
    <dgm:pt modelId="{B046407C-3720-4EFF-BA31-07A716B97CD0}" type="pres">
      <dgm:prSet presAssocID="{8D168FCF-15C7-41EA-9B9A-9432CE03713A}" presName="conn2-1" presStyleLbl="parChTrans1D4" presStyleIdx="39" presStyleCnt="43"/>
      <dgm:spPr/>
      <dgm:t>
        <a:bodyPr/>
        <a:lstStyle/>
        <a:p>
          <a:pPr rtl="1"/>
          <a:endParaRPr lang="fa-IR"/>
        </a:p>
      </dgm:t>
    </dgm:pt>
    <dgm:pt modelId="{79A84A57-9C3E-4BCF-B675-24F6A551258C}" type="pres">
      <dgm:prSet presAssocID="{8D168FCF-15C7-41EA-9B9A-9432CE03713A}" presName="connTx" presStyleLbl="parChTrans1D4" presStyleIdx="39" presStyleCnt="43"/>
      <dgm:spPr/>
      <dgm:t>
        <a:bodyPr/>
        <a:lstStyle/>
        <a:p>
          <a:pPr rtl="1"/>
          <a:endParaRPr lang="fa-IR"/>
        </a:p>
      </dgm:t>
    </dgm:pt>
    <dgm:pt modelId="{A825F6C5-26AA-4638-B527-5050218CD50C}" type="pres">
      <dgm:prSet presAssocID="{9DFC6CC4-25D4-482E-BE64-35E990CCB21A}" presName="root2" presStyleCnt="0"/>
      <dgm:spPr/>
    </dgm:pt>
    <dgm:pt modelId="{13C72230-C5CB-477E-B6A5-387D64F92D62}" type="pres">
      <dgm:prSet presAssocID="{9DFC6CC4-25D4-482E-BE64-35E990CCB21A}" presName="LevelTwoTextNode" presStyleLbl="node4" presStyleIdx="39" presStyleCnt="43" custScaleX="1292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C781CF-F02B-409E-93CC-B4BF99275B06}" type="pres">
      <dgm:prSet presAssocID="{9DFC6CC4-25D4-482E-BE64-35E990CCB21A}" presName="level3hierChild" presStyleCnt="0"/>
      <dgm:spPr/>
    </dgm:pt>
    <dgm:pt modelId="{CA97D9DC-8D21-45B7-A946-F17CB0D073C0}" type="pres">
      <dgm:prSet presAssocID="{C6D18ADE-0A24-42DE-B12C-007499785B69}" presName="conn2-1" presStyleLbl="parChTrans1D4" presStyleIdx="40" presStyleCnt="43"/>
      <dgm:spPr/>
      <dgm:t>
        <a:bodyPr/>
        <a:lstStyle/>
        <a:p>
          <a:pPr rtl="1"/>
          <a:endParaRPr lang="fa-IR"/>
        </a:p>
      </dgm:t>
    </dgm:pt>
    <dgm:pt modelId="{9A922A15-E198-4FCD-BD1E-8505BDAB40A4}" type="pres">
      <dgm:prSet presAssocID="{C6D18ADE-0A24-42DE-B12C-007499785B69}" presName="connTx" presStyleLbl="parChTrans1D4" presStyleIdx="40" presStyleCnt="43"/>
      <dgm:spPr/>
      <dgm:t>
        <a:bodyPr/>
        <a:lstStyle/>
        <a:p>
          <a:pPr rtl="1"/>
          <a:endParaRPr lang="fa-IR"/>
        </a:p>
      </dgm:t>
    </dgm:pt>
    <dgm:pt modelId="{9867CE28-13FB-4F14-B0CE-C975DF7602B4}" type="pres">
      <dgm:prSet presAssocID="{92A70C71-E764-42C8-859A-CDB65C4E1E5F}" presName="root2" presStyleCnt="0"/>
      <dgm:spPr/>
    </dgm:pt>
    <dgm:pt modelId="{17F2823D-63CA-4AD7-BCD6-4E7728A88073}" type="pres">
      <dgm:prSet presAssocID="{92A70C71-E764-42C8-859A-CDB65C4E1E5F}" presName="LevelTwoTextNode" presStyleLbl="node4" presStyleIdx="40" presStyleCnt="43" custScaleX="3457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010F85C-A3FD-401E-94D1-C09D68EC7699}" type="pres">
      <dgm:prSet presAssocID="{92A70C71-E764-42C8-859A-CDB65C4E1E5F}" presName="level3hierChild" presStyleCnt="0"/>
      <dgm:spPr/>
    </dgm:pt>
    <dgm:pt modelId="{F22DA56B-F875-4B1D-BE80-5B661729CEBF}" type="pres">
      <dgm:prSet presAssocID="{E5355A0B-4CEC-4D06-81FB-43BB25EBEB5B}" presName="conn2-1" presStyleLbl="parChTrans1D4" presStyleIdx="41" presStyleCnt="43"/>
      <dgm:spPr/>
      <dgm:t>
        <a:bodyPr/>
        <a:lstStyle/>
        <a:p>
          <a:pPr rtl="1"/>
          <a:endParaRPr lang="fa-IR"/>
        </a:p>
      </dgm:t>
    </dgm:pt>
    <dgm:pt modelId="{DDFEFF4A-1BF3-4883-B8BB-CAEE778A8857}" type="pres">
      <dgm:prSet presAssocID="{E5355A0B-4CEC-4D06-81FB-43BB25EBEB5B}" presName="connTx" presStyleLbl="parChTrans1D4" presStyleIdx="41" presStyleCnt="43"/>
      <dgm:spPr/>
      <dgm:t>
        <a:bodyPr/>
        <a:lstStyle/>
        <a:p>
          <a:pPr rtl="1"/>
          <a:endParaRPr lang="fa-IR"/>
        </a:p>
      </dgm:t>
    </dgm:pt>
    <dgm:pt modelId="{8E8C4DE5-E284-4545-A826-5EC645FEFD81}" type="pres">
      <dgm:prSet presAssocID="{C76361B1-4E08-4FB4-940C-AD6909DE898B}" presName="root2" presStyleCnt="0"/>
      <dgm:spPr/>
    </dgm:pt>
    <dgm:pt modelId="{80ABF477-7846-4398-B27A-9CE7B6CB1901}" type="pres">
      <dgm:prSet presAssocID="{C76361B1-4E08-4FB4-940C-AD6909DE898B}" presName="LevelTwoTextNode" presStyleLbl="node4" presStyleIdx="41" presStyleCnt="43" custScaleX="3457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FED8F2F-1A43-4B2F-83EC-34F16FE086A3}" type="pres">
      <dgm:prSet presAssocID="{C76361B1-4E08-4FB4-940C-AD6909DE898B}" presName="level3hierChild" presStyleCnt="0"/>
      <dgm:spPr/>
    </dgm:pt>
    <dgm:pt modelId="{85E57306-25EE-4851-9192-D503868DD0AA}" type="pres">
      <dgm:prSet presAssocID="{6551FA8D-67CA-49A2-BC43-C098D9406170}" presName="conn2-1" presStyleLbl="parChTrans1D2" presStyleIdx="8" presStyleCnt="9"/>
      <dgm:spPr/>
      <dgm:t>
        <a:bodyPr/>
        <a:lstStyle/>
        <a:p>
          <a:pPr rtl="1"/>
          <a:endParaRPr lang="fa-IR"/>
        </a:p>
      </dgm:t>
    </dgm:pt>
    <dgm:pt modelId="{A5CD9A34-94D3-425B-A9E3-3FBACA685035}" type="pres">
      <dgm:prSet presAssocID="{6551FA8D-67CA-49A2-BC43-C098D9406170}" presName="connTx" presStyleLbl="parChTrans1D2" presStyleIdx="8" presStyleCnt="9"/>
      <dgm:spPr/>
      <dgm:t>
        <a:bodyPr/>
        <a:lstStyle/>
        <a:p>
          <a:pPr rtl="1"/>
          <a:endParaRPr lang="fa-IR"/>
        </a:p>
      </dgm:t>
    </dgm:pt>
    <dgm:pt modelId="{309161FB-90DA-4D0A-8298-4E35B0800DBC}" type="pres">
      <dgm:prSet presAssocID="{D8DA146B-3B5E-4299-8F7A-C17DBAC20EF5}" presName="root2" presStyleCnt="0"/>
      <dgm:spPr/>
    </dgm:pt>
    <dgm:pt modelId="{C73D3AF7-1066-4039-AC2E-A8F824BB0F67}" type="pres">
      <dgm:prSet presAssocID="{D8DA146B-3B5E-4299-8F7A-C17DBAC20EF5}" presName="LevelTwoTextNode" presStyleLbl="node2" presStyleIdx="8" presStyleCnt="9" custScaleX="6367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EE90C38-AB6E-4AAE-A665-79789C426DDB}" type="pres">
      <dgm:prSet presAssocID="{D8DA146B-3B5E-4299-8F7A-C17DBAC20EF5}" presName="level3hierChild" presStyleCnt="0"/>
      <dgm:spPr/>
    </dgm:pt>
    <dgm:pt modelId="{1D4476CF-0A95-4BFB-AC9D-A2A018A3CC98}" type="pres">
      <dgm:prSet presAssocID="{35CB3FC2-D0EE-4A50-860C-7D155232776F}" presName="conn2-1" presStyleLbl="parChTrans1D3" presStyleIdx="17" presStyleCnt="18"/>
      <dgm:spPr/>
      <dgm:t>
        <a:bodyPr/>
        <a:lstStyle/>
        <a:p>
          <a:pPr rtl="1"/>
          <a:endParaRPr lang="fa-IR"/>
        </a:p>
      </dgm:t>
    </dgm:pt>
    <dgm:pt modelId="{F9F295C6-DA1E-481C-9990-FBAC4930CA48}" type="pres">
      <dgm:prSet presAssocID="{35CB3FC2-D0EE-4A50-860C-7D155232776F}" presName="connTx" presStyleLbl="parChTrans1D3" presStyleIdx="17" presStyleCnt="18"/>
      <dgm:spPr/>
      <dgm:t>
        <a:bodyPr/>
        <a:lstStyle/>
        <a:p>
          <a:pPr rtl="1"/>
          <a:endParaRPr lang="fa-IR"/>
        </a:p>
      </dgm:t>
    </dgm:pt>
    <dgm:pt modelId="{4FEFC109-C506-438D-AF2A-D1AA122CF6AC}" type="pres">
      <dgm:prSet presAssocID="{83EF203D-84F8-4AD1-B49E-9C5701AFE849}" presName="root2" presStyleCnt="0"/>
      <dgm:spPr/>
    </dgm:pt>
    <dgm:pt modelId="{1F13042B-EFCD-4CC9-A621-CAD4DF96668C}" type="pres">
      <dgm:prSet presAssocID="{83EF203D-84F8-4AD1-B49E-9C5701AFE849}" presName="LevelTwoTextNode" presStyleLbl="node3" presStyleIdx="17" presStyleCnt="18" custScaleY="2838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26DD0C1-3112-4FC8-B8C1-AB1411F8F6C7}" type="pres">
      <dgm:prSet presAssocID="{83EF203D-84F8-4AD1-B49E-9C5701AFE849}" presName="level3hierChild" presStyleCnt="0"/>
      <dgm:spPr/>
    </dgm:pt>
    <dgm:pt modelId="{D6913360-63E1-4E93-97AE-9AC53D369447}" type="pres">
      <dgm:prSet presAssocID="{D327942A-EB07-4BB6-9579-4CC8EE1F9A4A}" presName="conn2-1" presStyleLbl="parChTrans1D4" presStyleIdx="42" presStyleCnt="43"/>
      <dgm:spPr/>
      <dgm:t>
        <a:bodyPr/>
        <a:lstStyle/>
        <a:p>
          <a:pPr rtl="1"/>
          <a:endParaRPr lang="fa-IR"/>
        </a:p>
      </dgm:t>
    </dgm:pt>
    <dgm:pt modelId="{FDBB517D-4FE7-4FB9-BD4D-7458814185E7}" type="pres">
      <dgm:prSet presAssocID="{D327942A-EB07-4BB6-9579-4CC8EE1F9A4A}" presName="connTx" presStyleLbl="parChTrans1D4" presStyleIdx="42" presStyleCnt="43"/>
      <dgm:spPr/>
      <dgm:t>
        <a:bodyPr/>
        <a:lstStyle/>
        <a:p>
          <a:pPr rtl="1"/>
          <a:endParaRPr lang="fa-IR"/>
        </a:p>
      </dgm:t>
    </dgm:pt>
    <dgm:pt modelId="{83FB7DD7-E6E1-4A1A-8530-5BA79398A221}" type="pres">
      <dgm:prSet presAssocID="{14E00FBE-9517-445D-B476-18DE41B350CA}" presName="root2" presStyleCnt="0"/>
      <dgm:spPr/>
    </dgm:pt>
    <dgm:pt modelId="{720C1186-EAA9-4508-AF8B-A924380BBBAE}" type="pres">
      <dgm:prSet presAssocID="{14E00FBE-9517-445D-B476-18DE41B350CA}" presName="LevelTwoTextNode" presStyleLbl="node4" presStyleIdx="42" presStyleCnt="43" custScaleX="134217" custScaleY="27219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23E0FA-CEAA-4277-92FE-FCA9FD36A934}" type="pres">
      <dgm:prSet presAssocID="{14E00FBE-9517-445D-B476-18DE41B350CA}" presName="level3hierChild" presStyleCnt="0"/>
      <dgm:spPr/>
    </dgm:pt>
  </dgm:ptLst>
  <dgm:cxnLst>
    <dgm:cxn modelId="{95BD8554-3A60-4C61-940D-1B41221CCC55}" type="presOf" srcId="{8CC260D6-6673-4E9E-8A5F-0200647D65C5}" destId="{8415D867-BE0E-489E-AAB2-8EC8A31FD699}" srcOrd="0" destOrd="0" presId="urn:microsoft.com/office/officeart/2008/layout/HorizontalMultiLevelHierarchy"/>
    <dgm:cxn modelId="{170F4335-A050-496B-8D3F-8A593559907A}" type="presOf" srcId="{1A41EF33-F9B2-4BFF-B818-CBC84FFE7766}" destId="{DF8DC702-F7C2-440F-97FF-FB25D3331D2F}" srcOrd="1" destOrd="0" presId="urn:microsoft.com/office/officeart/2008/layout/HorizontalMultiLevelHierarchy"/>
    <dgm:cxn modelId="{14D0DEF1-0480-4B82-9F00-3BC3432680D7}" type="presOf" srcId="{04A94971-36C4-4FAC-9F40-188FB3D33876}" destId="{B35CC15C-4481-4825-93C1-481F062FF4E7}" srcOrd="1" destOrd="0" presId="urn:microsoft.com/office/officeart/2008/layout/HorizontalMultiLevelHierarchy"/>
    <dgm:cxn modelId="{D9984A10-9D68-4A06-86F8-16D4E089991F}" srcId="{26525D0A-45F1-402D-A428-FE2B00C50BA9}" destId="{F5A1CFB9-4912-40BE-BE99-28EF1A8BFB76}" srcOrd="0" destOrd="0" parTransId="{BD7C4689-FB7E-497D-A40F-21A9037F64AA}" sibTransId="{16EE274D-E55C-43D5-99E5-027C8FA9D405}"/>
    <dgm:cxn modelId="{56AA2AB6-F793-4F43-86E2-54078906DD70}" type="presOf" srcId="{1696F52B-85D4-44C1-A098-B117092E9E24}" destId="{5C91DED3-CC0F-4955-AC6D-69CB4081EB44}" srcOrd="0" destOrd="0" presId="urn:microsoft.com/office/officeart/2008/layout/HorizontalMultiLevelHierarchy"/>
    <dgm:cxn modelId="{070939A3-1417-4B63-AADD-1C0F9731CFCB}" type="presOf" srcId="{0794BEE6-59F1-4EB6-BD3E-C3688535F730}" destId="{07ACCD17-F3BD-44FD-8246-933D9980135C}" srcOrd="0" destOrd="0" presId="urn:microsoft.com/office/officeart/2008/layout/HorizontalMultiLevelHierarchy"/>
    <dgm:cxn modelId="{09FB652A-63F3-4C42-A4D4-06FED31B3409}" type="presOf" srcId="{2B96C71F-B6D0-413F-872A-E292E691C3C4}" destId="{4D0F6EF2-9319-42B5-9E20-D77E772A3D53}" srcOrd="0" destOrd="0" presId="urn:microsoft.com/office/officeart/2008/layout/HorizontalMultiLevelHierarchy"/>
    <dgm:cxn modelId="{F9FFD324-3932-48BC-9430-2001EE024556}" type="presOf" srcId="{F025FA94-5F3F-4B59-9277-3DEFF6178FF2}" destId="{44876578-EB3F-4C72-B276-99F712FEE312}" srcOrd="0" destOrd="0" presId="urn:microsoft.com/office/officeart/2008/layout/HorizontalMultiLevelHierarchy"/>
    <dgm:cxn modelId="{46420123-1BF8-46FF-B43C-6578AAD2DDB4}" type="presOf" srcId="{E9902F0B-B97B-41C1-A2E6-158E66331F27}" destId="{B9E7C587-9BF9-46FE-96A8-09FFE640550F}" srcOrd="0" destOrd="0" presId="urn:microsoft.com/office/officeart/2008/layout/HorizontalMultiLevelHierarchy"/>
    <dgm:cxn modelId="{A0DC2C10-A856-47C6-86BD-069417A38194}" type="presOf" srcId="{35CB3FC2-D0EE-4A50-860C-7D155232776F}" destId="{1D4476CF-0A95-4BFB-AC9D-A2A018A3CC98}" srcOrd="0" destOrd="0" presId="urn:microsoft.com/office/officeart/2008/layout/HorizontalMultiLevelHierarchy"/>
    <dgm:cxn modelId="{2E9E14F9-60FC-4DDC-9C00-F892A3F5B699}" type="presOf" srcId="{BD7C4689-FB7E-497D-A40F-21A9037F64AA}" destId="{494CB120-CB6B-43D0-91A8-4950824147B9}" srcOrd="1" destOrd="0" presId="urn:microsoft.com/office/officeart/2008/layout/HorizontalMultiLevelHierarchy"/>
    <dgm:cxn modelId="{8CC009D9-4441-4DEB-AAD6-0E789DD9AF1A}" srcId="{9DFC6CC4-25D4-482E-BE64-35E990CCB21A}" destId="{92A70C71-E764-42C8-859A-CDB65C4E1E5F}" srcOrd="0" destOrd="0" parTransId="{C6D18ADE-0A24-42DE-B12C-007499785B69}" sibTransId="{4A7E2AAE-A8E7-49E7-BF4D-DB7D0871AFC2}"/>
    <dgm:cxn modelId="{0E5B29B9-3ABA-48B3-93FE-3EBA1708772B}" type="presOf" srcId="{5429F593-D87E-4EE8-8AF1-DE0451CB49D2}" destId="{E8E0EF75-8A57-403A-8019-9E20C55D731C}" srcOrd="0" destOrd="0" presId="urn:microsoft.com/office/officeart/2008/layout/HorizontalMultiLevelHierarchy"/>
    <dgm:cxn modelId="{C8EF3BE9-82BA-48D7-8E1F-4D586CC50F50}" type="presOf" srcId="{ABDDBF3D-6B94-406E-A738-064DB89A5381}" destId="{D61FE432-3B91-4041-82B9-AAEF075E728C}" srcOrd="0" destOrd="0" presId="urn:microsoft.com/office/officeart/2008/layout/HorizontalMultiLevelHierarchy"/>
    <dgm:cxn modelId="{8AFA51AD-A882-4ABC-B5FE-90A9F53531F7}" type="presOf" srcId="{9EAE663F-01A6-4EA1-A8D4-346E9BDD2009}" destId="{8960D343-F149-4C86-8730-A5FC1F12B90F}" srcOrd="0" destOrd="0" presId="urn:microsoft.com/office/officeart/2008/layout/HorizontalMultiLevelHierarchy"/>
    <dgm:cxn modelId="{9BD4BB4E-6F15-494B-AB3F-E710FFCAD363}" type="presOf" srcId="{057A6715-A59D-4FBF-A5D2-C9333DAEBBC1}" destId="{6B505986-C221-45A2-B6E1-0B29A2C16AB1}" srcOrd="1" destOrd="0" presId="urn:microsoft.com/office/officeart/2008/layout/HorizontalMultiLevelHierarchy"/>
    <dgm:cxn modelId="{6DFC1702-115A-4525-A940-9CF02916FB60}" type="presOf" srcId="{92A70C71-E764-42C8-859A-CDB65C4E1E5F}" destId="{17F2823D-63CA-4AD7-BCD6-4E7728A88073}" srcOrd="0" destOrd="0" presId="urn:microsoft.com/office/officeart/2008/layout/HorizontalMultiLevelHierarchy"/>
    <dgm:cxn modelId="{31D49C52-A369-452C-B64F-074D87789EA6}" srcId="{33D757AD-E58D-4CD4-956E-A665D7CADDCE}" destId="{E924770E-BF57-4A32-9495-D29E054B798D}" srcOrd="0" destOrd="0" parTransId="{1F0BC855-BF98-41DB-9C09-66B861DE5F8D}" sibTransId="{F7657FFB-0728-448C-88F3-36F91B93EAA4}"/>
    <dgm:cxn modelId="{014A1A47-B58C-4D05-963B-3E57F3534EC9}" type="presOf" srcId="{B58640EB-D5A1-473F-BE16-045969B3BC38}" destId="{FF8FE26C-75EC-4C68-BBC7-D4BF99CDC072}" srcOrd="0" destOrd="0" presId="urn:microsoft.com/office/officeart/2008/layout/HorizontalMultiLevelHierarchy"/>
    <dgm:cxn modelId="{A39B37E3-900C-43A8-BC1C-F4AB354C27A0}" type="presOf" srcId="{4D48C3D4-3BFF-470E-8FFE-08EE83B7EE62}" destId="{2E9FD4ED-E2AF-401C-BE9C-3679B1474398}" srcOrd="1" destOrd="0" presId="urn:microsoft.com/office/officeart/2008/layout/HorizontalMultiLevelHierarchy"/>
    <dgm:cxn modelId="{6C1AC397-6487-40F4-AF76-097FA14F05AE}" srcId="{20551517-F3D3-4DD4-81E4-FD60348E732C}" destId="{84654E5D-66DF-48D5-829F-5C829205781F}" srcOrd="0" destOrd="0" parTransId="{3D07D219-B0FC-4139-9B12-608B39E88C00}" sibTransId="{CA7883B6-4E2D-4EFA-B912-BDA8A19E1A3A}"/>
    <dgm:cxn modelId="{378CB8F6-DDA5-4C97-99A2-31591DF1CBEE}" type="presOf" srcId="{394ED12E-960F-4B95-A7EA-453D6FC79DB4}" destId="{C15399B8-5738-4DA5-9F2B-278C9A732273}" srcOrd="0" destOrd="0" presId="urn:microsoft.com/office/officeart/2008/layout/HorizontalMultiLevelHierarchy"/>
    <dgm:cxn modelId="{30BEA668-23AB-4F48-9D0E-C8458F4D8989}" type="presOf" srcId="{C0622187-A44E-4212-B47B-EB9ADD0ED740}" destId="{88F1908F-8F7D-4DD7-85BE-967FCFAA8039}" srcOrd="0" destOrd="0" presId="urn:microsoft.com/office/officeart/2008/layout/HorizontalMultiLevelHierarchy"/>
    <dgm:cxn modelId="{6759D49B-DB5F-42F6-A155-A379099119C1}" type="presOf" srcId="{A4764422-3649-4F8B-AFD7-1FFF082766DF}" destId="{24F886EA-0D7B-4F96-9CDE-B4CA57FC7DF7}" srcOrd="1" destOrd="0" presId="urn:microsoft.com/office/officeart/2008/layout/HorizontalMultiLevelHierarchy"/>
    <dgm:cxn modelId="{5B0A5CE9-ED6A-43F4-A085-3FBCD8E2BEF2}" type="presOf" srcId="{96A18569-2886-45B2-831B-7A59992CEA45}" destId="{4ACF6C40-AF31-40A3-852C-537D413AE24D}" srcOrd="0" destOrd="0" presId="urn:microsoft.com/office/officeart/2008/layout/HorizontalMultiLevelHierarchy"/>
    <dgm:cxn modelId="{2B297202-53E2-4C69-AFB4-2A6C37F592F4}" type="presOf" srcId="{899C1433-97AF-4758-8440-B1FB5826FD1D}" destId="{A81D57FB-965E-4E49-804B-33C5323C7375}" srcOrd="1" destOrd="0" presId="urn:microsoft.com/office/officeart/2008/layout/HorizontalMultiLevelHierarchy"/>
    <dgm:cxn modelId="{ABFDD0C9-CA23-456C-9300-D846738D7EBD}" type="presOf" srcId="{B7A8743A-CB7B-4C6F-9804-367BFEBF1AEF}" destId="{CEE6571E-9457-4999-8EC2-314C4041023B}" srcOrd="0" destOrd="0" presId="urn:microsoft.com/office/officeart/2008/layout/HorizontalMultiLevelHierarchy"/>
    <dgm:cxn modelId="{9323E6C7-0900-4520-B2CB-7098C12EDC80}" type="presOf" srcId="{896D3E63-F7C3-4CEF-9F9E-B6F563C6EB94}" destId="{3C92EF9C-3857-462F-8EDE-3742A0148B9F}" srcOrd="1" destOrd="0" presId="urn:microsoft.com/office/officeart/2008/layout/HorizontalMultiLevelHierarchy"/>
    <dgm:cxn modelId="{34BE32ED-4F16-447F-BF46-2144CD5A0D5C}" type="presOf" srcId="{86A26313-19E8-4A86-A50C-A6F965B37F6D}" destId="{DF1391D3-2AC0-42E9-A28C-5B26B9868C3B}" srcOrd="0" destOrd="0" presId="urn:microsoft.com/office/officeart/2008/layout/HorizontalMultiLevelHierarchy"/>
    <dgm:cxn modelId="{1C220055-DA76-4085-BF60-D31A40612DE1}" srcId="{5EC7F5B4-808A-40F5-A7A5-A46393DAD2EE}" destId="{BCBB8B1C-765A-4440-AC53-AD6626FE98AC}" srcOrd="1" destOrd="0" parTransId="{4CAFB27E-2E7A-4FE2-BF09-A414708DB1A0}" sibTransId="{CCE3BB95-6285-4FBE-994B-7BF7DFC402D3}"/>
    <dgm:cxn modelId="{CE6468C4-C7AB-4A29-8E27-948AF07D0874}" type="presOf" srcId="{0BBAC896-8CA9-414B-81C1-74A6196E27E9}" destId="{E9C1AAA6-35F9-4503-8E74-5367D836FF49}" srcOrd="0" destOrd="0" presId="urn:microsoft.com/office/officeart/2008/layout/HorizontalMultiLevelHierarchy"/>
    <dgm:cxn modelId="{032EFFAB-1EF9-439B-B706-DED650EF43FD}" type="presOf" srcId="{D662B914-FA75-4269-89F1-C3FBCFBE7078}" destId="{97B07120-7383-4C17-AB7F-4BF810559B58}" srcOrd="0" destOrd="0" presId="urn:microsoft.com/office/officeart/2008/layout/HorizontalMultiLevelHierarchy"/>
    <dgm:cxn modelId="{2DBA3ADE-D214-47E2-985A-ED9AC96E4AD1}" type="presOf" srcId="{5E5DD273-EFCD-4EE3-BD25-F057B7B73DF4}" destId="{4EAB8E04-5810-4DF9-83D9-696A635098C1}" srcOrd="1" destOrd="0" presId="urn:microsoft.com/office/officeart/2008/layout/HorizontalMultiLevelHierarchy"/>
    <dgm:cxn modelId="{EB5A671E-56D8-48FC-B50A-CBBB84DAEAC5}" type="presOf" srcId="{FA713DF3-294B-4B8F-9EF1-418516960C58}" destId="{79E92851-D7BC-4B5E-9F66-897CFA352D5C}" srcOrd="1" destOrd="0" presId="urn:microsoft.com/office/officeart/2008/layout/HorizontalMultiLevelHierarchy"/>
    <dgm:cxn modelId="{2B633637-D341-48EC-B620-BC5615EB8A0D}" type="presOf" srcId="{07026F44-9DA1-4E7A-BB3B-C310CD3199D3}" destId="{DF8B1986-39BF-434E-A09F-43131002000E}" srcOrd="0" destOrd="0" presId="urn:microsoft.com/office/officeart/2008/layout/HorizontalMultiLevelHierarchy"/>
    <dgm:cxn modelId="{384C1058-D37A-44B5-8428-116259EF8638}" srcId="{5B551EF8-AA8E-41EC-91A5-D8AE9ACC38B3}" destId="{20551517-F3D3-4DD4-81E4-FD60348E732C}" srcOrd="2" destOrd="0" parTransId="{183B6DB0-1746-42D5-93A6-B500CC692DD9}" sibTransId="{A5C0516E-92C0-4863-8DB6-D15CC77889F2}"/>
    <dgm:cxn modelId="{7C04FFDC-B1B4-415A-BA4F-1BE595A5A19E}" type="presOf" srcId="{D327942A-EB07-4BB6-9579-4CC8EE1F9A4A}" destId="{D6913360-63E1-4E93-97AE-9AC53D369447}" srcOrd="0" destOrd="0" presId="urn:microsoft.com/office/officeart/2008/layout/HorizontalMultiLevelHierarchy"/>
    <dgm:cxn modelId="{B0756CC0-2435-43C4-89D8-DD70C0E95F94}" type="presOf" srcId="{FA713DF3-294B-4B8F-9EF1-418516960C58}" destId="{0376F2AF-1F60-43CC-BF08-30B9C6C76D88}" srcOrd="0" destOrd="0" presId="urn:microsoft.com/office/officeart/2008/layout/HorizontalMultiLevelHierarchy"/>
    <dgm:cxn modelId="{39A02846-2DFF-4EA7-AA11-09AB7D214CE5}" type="presOf" srcId="{3D07D219-B0FC-4139-9B12-608B39E88C00}" destId="{6B7A9510-6DEE-4B8C-B0CB-4E61F5003258}" srcOrd="0" destOrd="0" presId="urn:microsoft.com/office/officeart/2008/layout/HorizontalMultiLevelHierarchy"/>
    <dgm:cxn modelId="{F7CDF4B5-211D-4E79-885D-ACCE53A35987}" srcId="{5B551EF8-AA8E-41EC-91A5-D8AE9ACC38B3}" destId="{3C19BE0E-7EF4-4D8C-A0FB-FFFE160BB057}" srcOrd="1" destOrd="0" parTransId="{D71ECB81-4F77-4870-B253-CA4944BAE0A9}" sibTransId="{DAD8B174-FF78-4E2E-9069-5DB0CE1DD7B8}"/>
    <dgm:cxn modelId="{1E4C6629-90D4-49FD-AE88-7B34CF8E9AA9}" type="presOf" srcId="{1580FF04-218F-4AE7-A5E3-2857E103D023}" destId="{CBBAF4FD-EF5C-4526-A41B-4BCE47EC6F78}" srcOrd="0" destOrd="0" presId="urn:microsoft.com/office/officeart/2008/layout/HorizontalMultiLevelHierarchy"/>
    <dgm:cxn modelId="{1D26BD8E-742B-4D0C-A816-7DC8C63F1995}" type="presOf" srcId="{69435DA6-399E-4F71-8CA5-71DF0E26A7C6}" destId="{41E4DAA1-5ADC-417F-8C30-A06D40E97E56}" srcOrd="0" destOrd="0" presId="urn:microsoft.com/office/officeart/2008/layout/HorizontalMultiLevelHierarchy"/>
    <dgm:cxn modelId="{B1A411FD-4E17-4630-9C87-05B2C98C108B}" srcId="{5EC7F5B4-808A-40F5-A7A5-A46393DAD2EE}" destId="{4472F4D7-BAE9-4332-A3C2-5C8483691552}" srcOrd="2" destOrd="0" parTransId="{22175C5E-E652-4520-B643-D7328F8D3A89}" sibTransId="{AB256D86-F3EF-4A4F-8040-733C2370FFFA}"/>
    <dgm:cxn modelId="{6BAC6876-0ED3-4D8C-8A45-1895401BFFB1}" type="presOf" srcId="{1A41EF33-F9B2-4BFF-B818-CBC84FFE7766}" destId="{A8B45A3F-4DBA-4723-9B5A-29A2A83D05D1}" srcOrd="0" destOrd="0" presId="urn:microsoft.com/office/officeart/2008/layout/HorizontalMultiLevelHierarchy"/>
    <dgm:cxn modelId="{60A00AE0-90C4-42C4-BE59-35DC07627087}" type="presOf" srcId="{E8A6A8FC-3CDE-45B5-89CA-111E167AEFB8}" destId="{A7C35D79-8B04-4B90-98C2-555B7E739D7D}" srcOrd="0" destOrd="0" presId="urn:microsoft.com/office/officeart/2008/layout/HorizontalMultiLevelHierarchy"/>
    <dgm:cxn modelId="{108EB8D4-B878-4248-8F10-6AD6CE6A970F}" type="presOf" srcId="{1B0857B1-F5A1-4478-A0DE-644E410DBF41}" destId="{EF7031F1-2335-4434-97D5-07837B48A1D6}" srcOrd="0" destOrd="0" presId="urn:microsoft.com/office/officeart/2008/layout/HorizontalMultiLevelHierarchy"/>
    <dgm:cxn modelId="{404003EA-A7AB-4F8F-9B69-778CBD43B7F9}" type="presOf" srcId="{0D0F7D5D-D267-4FA2-B054-70D54CC506C2}" destId="{B10C46F2-93E4-4452-BBBA-C7D232BC24AB}" srcOrd="1" destOrd="0" presId="urn:microsoft.com/office/officeart/2008/layout/HorizontalMultiLevelHierarchy"/>
    <dgm:cxn modelId="{04440665-6A26-4603-A306-ABC3332B86A1}" type="presOf" srcId="{35CB3FC2-D0EE-4A50-860C-7D155232776F}" destId="{F9F295C6-DA1E-481C-9990-FBAC4930CA48}" srcOrd="1" destOrd="0" presId="urn:microsoft.com/office/officeart/2008/layout/HorizontalMultiLevelHierarchy"/>
    <dgm:cxn modelId="{100517D5-ECEE-4C12-93E8-98DA25588755}" srcId="{ABDDBF3D-6B94-406E-A738-064DB89A5381}" destId="{9EAE663F-01A6-4EA1-A8D4-346E9BDD2009}" srcOrd="0" destOrd="0" parTransId="{0A7A94ED-1DEF-46DF-8E5F-E46D6BB154B1}" sibTransId="{C7AD2169-FAEC-4EF1-B9EB-ED84A49B4A9C}"/>
    <dgm:cxn modelId="{FDC086FC-E7E6-4CFE-894D-25C15B11DC48}" type="presOf" srcId="{BFECDCD6-E59A-45D8-86C9-C5EE166779B6}" destId="{7D8D012D-3F1C-4999-A460-2ED5932CC04A}" srcOrd="0" destOrd="0" presId="urn:microsoft.com/office/officeart/2008/layout/HorizontalMultiLevelHierarchy"/>
    <dgm:cxn modelId="{246FE377-89BC-4777-9144-B40A97D07E96}" type="presOf" srcId="{8E4B2727-4ECA-4B07-9385-316CE1BCBDA1}" destId="{FD3333C6-960B-4CA8-9EAD-E5021F907EA2}" srcOrd="1" destOrd="0" presId="urn:microsoft.com/office/officeart/2008/layout/HorizontalMultiLevelHierarchy"/>
    <dgm:cxn modelId="{B6A07218-3EB6-4FD9-B393-1CB84D5F2F2C}" type="presOf" srcId="{70B62B57-4074-4E19-A097-F3021DFD276B}" destId="{220D00FF-9DDF-4F70-8F1C-3472F1EDBAE1}" srcOrd="1" destOrd="0" presId="urn:microsoft.com/office/officeart/2008/layout/HorizontalMultiLevelHierarchy"/>
    <dgm:cxn modelId="{AEDC18A7-14DD-4AF1-B026-71891A916423}" srcId="{718FA459-96EC-4EC7-B121-F42A380D716C}" destId="{A19BDC8A-A5EA-4091-A2B2-B6881D5841C3}" srcOrd="1" destOrd="0" parTransId="{B7A8743A-CB7B-4C6F-9804-367BFEBF1AEF}" sibTransId="{8A3996E5-5069-4A9F-8C0B-7A99D36B02A4}"/>
    <dgm:cxn modelId="{4D9C1683-CA0D-4DB1-9402-48ED8F9F912B}" type="presOf" srcId="{3DAF781D-8FC7-4AA1-9E1E-E1F6EA89C71E}" destId="{ED5E9E90-8BD3-4917-8E12-40F55C0D202A}" srcOrd="0" destOrd="0" presId="urn:microsoft.com/office/officeart/2008/layout/HorizontalMultiLevelHierarchy"/>
    <dgm:cxn modelId="{BFA92502-9A4D-4919-BAB7-69314FED7B3A}" type="presOf" srcId="{E2B7DB5E-2D7E-48BD-9573-934A9EB327F7}" destId="{FAF4E306-CE7A-495C-BAC0-37F3BAB884DF}" srcOrd="1" destOrd="0" presId="urn:microsoft.com/office/officeart/2008/layout/HorizontalMultiLevelHierarchy"/>
    <dgm:cxn modelId="{A16C078C-272D-428F-B6F6-FF036C47C4E9}" type="presOf" srcId="{66F94EB0-6ED1-44A0-B0CC-CF8C7C1FF6E2}" destId="{4E72F991-ABDC-469D-8C04-4DF8B49B4188}" srcOrd="0" destOrd="0" presId="urn:microsoft.com/office/officeart/2008/layout/HorizontalMultiLevelHierarchy"/>
    <dgm:cxn modelId="{3A501A05-635A-46CF-8221-A82CCBEC5D1C}" type="presOf" srcId="{1F0BC855-BF98-41DB-9C09-66B861DE5F8D}" destId="{68C2BD2F-04E8-4D6E-B97A-3624CA6D4A06}" srcOrd="1" destOrd="0" presId="urn:microsoft.com/office/officeart/2008/layout/HorizontalMultiLevelHierarchy"/>
    <dgm:cxn modelId="{0B9776F7-F630-4D05-9870-0E9DE4ACC05B}" type="presOf" srcId="{26525D0A-45F1-402D-A428-FE2B00C50BA9}" destId="{687BDE88-61B1-40F8-8988-93C438037D05}" srcOrd="0" destOrd="0" presId="urn:microsoft.com/office/officeart/2008/layout/HorizontalMultiLevelHierarchy"/>
    <dgm:cxn modelId="{19F6FE53-DD03-45E7-A515-9C60943E0BC6}" srcId="{96A18569-2886-45B2-831B-7A59992CEA45}" destId="{5EC7F5B4-808A-40F5-A7A5-A46393DAD2EE}" srcOrd="0" destOrd="0" parTransId="{F8D4DA59-596A-4EC6-9661-0F605C7EB390}" sibTransId="{A6EA74C8-72A1-4A9D-B7BB-5FFA884F002E}"/>
    <dgm:cxn modelId="{324C127C-A6B8-412E-A6D3-02ABCEB48A5E}" type="presOf" srcId="{22175C5E-E652-4520-B643-D7328F8D3A89}" destId="{3C22C5A0-BFBC-4E9C-A6EA-FB9AE6AE5FC4}" srcOrd="0" destOrd="0" presId="urn:microsoft.com/office/officeart/2008/layout/HorizontalMultiLevelHierarchy"/>
    <dgm:cxn modelId="{965DD6C5-97E0-42C5-A0A1-8C173D0F04B3}" srcId="{F5A1CFB9-4912-40BE-BE99-28EF1A8BFB76}" destId="{478E27A9-1082-4DE7-87D3-33D10630B73A}" srcOrd="0" destOrd="0" parTransId="{F025FA94-5F3F-4B59-9277-3DEFF6178FF2}" sibTransId="{CE2E1F54-4BBE-44D2-95A1-A0055C5AB1FD}"/>
    <dgm:cxn modelId="{E620E105-C918-4799-A43C-C2521F50E9DF}" type="presOf" srcId="{F84E9AB4-0F14-4851-AD1E-7717CEC47086}" destId="{A2180843-863E-4E6C-972A-DF34756EFAF9}" srcOrd="0" destOrd="0" presId="urn:microsoft.com/office/officeart/2008/layout/HorizontalMultiLevelHierarchy"/>
    <dgm:cxn modelId="{CA2F5BBE-6E95-4409-9740-508747620550}" srcId="{E8A6A8FC-3CDE-45B5-89CA-111E167AEFB8}" destId="{07026F44-9DA1-4E7A-BB3B-C310CD3199D3}" srcOrd="0" destOrd="0" parTransId="{13C2FDA9-15F2-48DF-A97C-6E0972716DFE}" sibTransId="{AD3A792D-95C9-4AE4-BD41-45485D1F6B79}"/>
    <dgm:cxn modelId="{561EE693-1397-41FF-957D-CC48821E67FC}" type="presOf" srcId="{F3FE7F8D-BEC2-4CC2-B4B6-8E4776092212}" destId="{A4160EB3-B0F7-46A2-8160-3EDC711BA1C8}" srcOrd="0" destOrd="0" presId="urn:microsoft.com/office/officeart/2008/layout/HorizontalMultiLevelHierarchy"/>
    <dgm:cxn modelId="{551FB4E4-D85E-4132-83AF-AA6C6459E97F}" type="presOf" srcId="{896D3E63-F7C3-4CEF-9F9E-B6F563C6EB94}" destId="{F269BDC3-3840-40B4-A07F-7F7B9158BABB}" srcOrd="0" destOrd="0" presId="urn:microsoft.com/office/officeart/2008/layout/HorizontalMultiLevelHierarchy"/>
    <dgm:cxn modelId="{80447016-4658-482B-AE67-E371094BAB4F}" type="presOf" srcId="{5EC7F5B4-808A-40F5-A7A5-A46393DAD2EE}" destId="{8A7A1090-7BB0-403E-9367-A183EE4EB999}" srcOrd="0" destOrd="0" presId="urn:microsoft.com/office/officeart/2008/layout/HorizontalMultiLevelHierarchy"/>
    <dgm:cxn modelId="{30775F24-ADE4-4C97-82A2-E7B80CDB15AB}" type="presOf" srcId="{AAAB32C3-7F70-48A1-AEEC-78B3FCA9C558}" destId="{946824CD-720D-4A5B-A91D-883017BA099D}" srcOrd="1" destOrd="0" presId="urn:microsoft.com/office/officeart/2008/layout/HorizontalMultiLevelHierarchy"/>
    <dgm:cxn modelId="{C328F0D9-CDE5-4F85-A95E-767CF69E9262}" srcId="{8D5C1DF6-8643-443D-A8D4-FF695499CF11}" destId="{AF42AEF3-C092-4BA7-ABF6-0863E009AEB8}" srcOrd="0" destOrd="0" parTransId="{3DAF781D-8FC7-4AA1-9E1E-E1F6EA89C71E}" sibTransId="{49D9857E-EE6C-4322-8D65-83BCCEBEF04D}"/>
    <dgm:cxn modelId="{EB83B2FD-80D4-4D66-AEEE-9F461FFAFCDA}" type="presOf" srcId="{0A7A94ED-1DEF-46DF-8E5F-E46D6BB154B1}" destId="{DF62FFBF-4F92-48B6-AD8B-304EC933BD40}" srcOrd="0" destOrd="0" presId="urn:microsoft.com/office/officeart/2008/layout/HorizontalMultiLevelHierarchy"/>
    <dgm:cxn modelId="{145A7D2E-BB4B-44AF-8A33-54E68357BD2E}" type="presOf" srcId="{0BC48010-E25A-4196-B699-CE1ACFB19D26}" destId="{73C68943-7F38-49A0-80D1-846D119C55B5}" srcOrd="1" destOrd="0" presId="urn:microsoft.com/office/officeart/2008/layout/HorizontalMultiLevelHierarchy"/>
    <dgm:cxn modelId="{572FDF36-EFCF-402A-BB48-B6876E3D6838}" type="presOf" srcId="{D71ECB81-4F77-4870-B253-CA4944BAE0A9}" destId="{0424DF0D-AD40-48CA-8F13-973AE5B7DA5B}" srcOrd="0" destOrd="0" presId="urn:microsoft.com/office/officeart/2008/layout/HorizontalMultiLevelHierarchy"/>
    <dgm:cxn modelId="{E7B40190-D45B-4BB8-85AE-2B8BC27AA12E}" srcId="{5EC7F5B4-808A-40F5-A7A5-A46393DAD2EE}" destId="{4A8DB161-2EB5-4127-8DC1-37CA4E38DF48}" srcOrd="6" destOrd="0" parTransId="{AAAB32C3-7F70-48A1-AEEC-78B3FCA9C558}" sibTransId="{B0C57F2B-2F5E-4184-82D8-39513FC21890}"/>
    <dgm:cxn modelId="{A8E2D99E-2C2B-43AE-BD32-3AD10048CFC8}" type="presOf" srcId="{478E27A9-1082-4DE7-87D3-33D10630B73A}" destId="{39F7BD46-4A85-499B-AEBC-6A6C6C1DEA3A}" srcOrd="0" destOrd="0" presId="urn:microsoft.com/office/officeart/2008/layout/HorizontalMultiLevelHierarchy"/>
    <dgm:cxn modelId="{F7D34E3E-CB0B-453E-BADE-AB844013B03D}" srcId="{AF42AEF3-C092-4BA7-ABF6-0863E009AEB8}" destId="{9F38A7B0-BDF1-43D1-A03C-506E25A0ED7F}" srcOrd="1" destOrd="0" parTransId="{5CDC4A18-A97A-4207-9662-AF2BD60BF8A9}" sibTransId="{54819180-A966-4C9E-9459-836102D776C3}"/>
    <dgm:cxn modelId="{222D041D-E5C6-4E73-A99E-44FD5FC61DC9}" srcId="{4D7B24E6-4BC2-44F4-9073-D19DEC90398E}" destId="{FA7C035E-B4CC-471C-8A21-94797C301190}" srcOrd="0" destOrd="0" parTransId="{C032AA36-E457-41F2-879D-A2A6F2B2A925}" sibTransId="{471802C4-50C8-4704-AC31-88C90A945E2C}"/>
    <dgm:cxn modelId="{B89678DC-6280-4AD8-A360-AF6F4AE7BB4A}" type="presOf" srcId="{EC147228-36AF-4ADC-BB7B-27BE46DDF9ED}" destId="{5286B2C3-4384-42CB-B3FF-A200DF394C2C}" srcOrd="1" destOrd="0" presId="urn:microsoft.com/office/officeart/2008/layout/HorizontalMultiLevelHierarchy"/>
    <dgm:cxn modelId="{25466CB1-2456-4C59-9345-07C7E6094E0D}" srcId="{5EC7F5B4-808A-40F5-A7A5-A46393DAD2EE}" destId="{5E1CFB01-5D88-4A99-A365-1F9D63DD2E84}" srcOrd="7" destOrd="0" parTransId="{2B96C71F-B6D0-413F-872A-E292E691C3C4}" sibTransId="{77FD45BC-192B-4CF9-A9C1-D52470162D1A}"/>
    <dgm:cxn modelId="{4A488E70-C9D9-409F-A5CD-7EB3001E9E05}" srcId="{5B551EF8-AA8E-41EC-91A5-D8AE9ACC38B3}" destId="{1580FF04-218F-4AE7-A5E3-2857E103D023}" srcOrd="3" destOrd="0" parTransId="{10A6464C-9E19-4275-98C5-5030F830FD6E}" sibTransId="{8BB27015-D58F-4603-B8FB-9E8784FB7F5A}"/>
    <dgm:cxn modelId="{EF5CD76D-331C-49C8-8BA0-7CD0FED9E4AA}" type="presOf" srcId="{86A26313-19E8-4A86-A50C-A6F965B37F6D}" destId="{F7EAAE18-4C27-4918-9832-14F2E7955F49}" srcOrd="1" destOrd="0" presId="urn:microsoft.com/office/officeart/2008/layout/HorizontalMultiLevelHierarchy"/>
    <dgm:cxn modelId="{5FDEDDE0-F426-42BA-8625-E0BF0E553481}" type="presOf" srcId="{28D55863-FC69-4D5C-AE7C-97FFDB3DADAE}" destId="{6C75A648-73C4-4594-9A63-BB97FA0FEF17}" srcOrd="1" destOrd="0" presId="urn:microsoft.com/office/officeart/2008/layout/HorizontalMultiLevelHierarchy"/>
    <dgm:cxn modelId="{1A1A8374-2EFF-4A31-B38F-24F4F0CF3561}" type="presOf" srcId="{CA99E0B5-72FC-4E6B-8B88-0FACBC4591DF}" destId="{D1761FFF-F0EE-4963-A54D-1300A23A91D5}" srcOrd="0" destOrd="0" presId="urn:microsoft.com/office/officeart/2008/layout/HorizontalMultiLevelHierarchy"/>
    <dgm:cxn modelId="{DAB8AC44-C1E8-4DC0-A1E6-2A9DCFAE2AF1}" type="presOf" srcId="{32F5F7A7-435A-47A6-BC01-05594FA8C756}" destId="{98AF1FD0-D013-4F67-90D6-D8C39C642237}" srcOrd="1" destOrd="0" presId="urn:microsoft.com/office/officeart/2008/layout/HorizontalMultiLevelHierarchy"/>
    <dgm:cxn modelId="{5E107019-1D9B-4892-BC8C-9B707195F784}" type="presOf" srcId="{67F552C0-DC80-4413-A9E3-4DC3960428A2}" destId="{5FC69234-1873-4E3F-B108-C214E0DD3A33}" srcOrd="1" destOrd="0" presId="urn:microsoft.com/office/officeart/2008/layout/HorizontalMultiLevelHierarchy"/>
    <dgm:cxn modelId="{64C4A8DF-1F3F-4757-AF07-EB79506C94CD}" type="presOf" srcId="{E5355A0B-4CEC-4D06-81FB-43BB25EBEB5B}" destId="{F22DA56B-F875-4B1D-BE80-5B661729CEBF}" srcOrd="0" destOrd="0" presId="urn:microsoft.com/office/officeart/2008/layout/HorizontalMultiLevelHierarchy"/>
    <dgm:cxn modelId="{B3163B89-12B2-43DF-9B30-9B20700DCF81}" type="presOf" srcId="{BCBB8B1C-765A-4440-AC53-AD6626FE98AC}" destId="{327D54BE-2D9F-48ED-8FA5-D8BCA34ED5A0}" srcOrd="0" destOrd="0" presId="urn:microsoft.com/office/officeart/2008/layout/HorizontalMultiLevelHierarchy"/>
    <dgm:cxn modelId="{1046C004-6F1E-4FF1-AE8F-C501E03DDB11}" srcId="{71ED77DE-F658-4870-85D0-6FE1D7544ADE}" destId="{AF5A4E68-14D6-4378-9FCB-4A2C9F1EC599}" srcOrd="0" destOrd="0" parTransId="{394ED12E-960F-4B95-A7EA-453D6FC79DB4}" sibTransId="{D08D879E-0CE6-4F4E-B547-3749C54EAFAB}"/>
    <dgm:cxn modelId="{FED34D3B-8A3A-4A47-80AC-2259024A024D}" type="presOf" srcId="{D529314F-2BA3-4D76-9428-794829990B42}" destId="{B7682B55-5A3D-41C6-AC3A-5AAE856426DF}" srcOrd="1" destOrd="0" presId="urn:microsoft.com/office/officeart/2008/layout/HorizontalMultiLevelHierarchy"/>
    <dgm:cxn modelId="{38435577-6102-4ED0-9EDB-2F16F9B0EEEE}" type="presOf" srcId="{96A0735F-9A6A-4223-9FEE-497AA63F978C}" destId="{EB241CAF-DDF1-458E-BD3C-FD42C47D932B}" srcOrd="0" destOrd="0" presId="urn:microsoft.com/office/officeart/2008/layout/HorizontalMultiLevelHierarchy"/>
    <dgm:cxn modelId="{54CD5C6F-49C5-4AAF-9AFF-4B69A53BD89E}" srcId="{B17691D3-3B22-4A80-A483-7621227B901F}" destId="{F33F475C-DF86-4BE8-B180-EB8893134F5F}" srcOrd="0" destOrd="0" parTransId="{04A94971-36C4-4FAC-9F40-188FB3D33876}" sibTransId="{131F4092-D985-4BFC-B16F-01AFA1F6FA10}"/>
    <dgm:cxn modelId="{8CB141D2-08D2-4AD0-A001-470E46E12ECE}" type="presOf" srcId="{AF2A9F84-F38A-47D0-8FBA-3FCF99C87CB7}" destId="{B7AD2FAA-1F56-41D5-A051-02C3F1C7FF02}" srcOrd="0" destOrd="0" presId="urn:microsoft.com/office/officeart/2008/layout/HorizontalMultiLevelHierarchy"/>
    <dgm:cxn modelId="{8AC0D873-BAA4-4550-9AFC-7A9800EBF087}" type="presOf" srcId="{0D0F7D5D-D267-4FA2-B054-70D54CC506C2}" destId="{F1CEF426-C598-4269-95C9-1E04C42072DB}" srcOrd="0" destOrd="0" presId="urn:microsoft.com/office/officeart/2008/layout/HorizontalMultiLevelHierarchy"/>
    <dgm:cxn modelId="{5F052DBD-F05F-4B0E-9F14-E773ED02301B}" type="presOf" srcId="{3566570B-346B-4851-BFF2-867FDF80CB76}" destId="{609E7CBD-720E-4018-A8C8-B979CE057DF7}" srcOrd="0" destOrd="0" presId="urn:microsoft.com/office/officeart/2008/layout/HorizontalMultiLevelHierarchy"/>
    <dgm:cxn modelId="{36FEA944-1408-4647-85CD-6677820D8CC4}" type="presOf" srcId="{9A4AEEE8-B01B-41F5-B7BC-52AEAF3C2512}" destId="{27A601A4-23EA-4184-AA1A-751FE1B35549}" srcOrd="0" destOrd="0" presId="urn:microsoft.com/office/officeart/2008/layout/HorizontalMultiLevelHierarchy"/>
    <dgm:cxn modelId="{E26DA30A-C5D2-41F7-8926-0DCFAEBA1521}" type="presOf" srcId="{843126FC-1BD4-4EAC-828E-710A87D8E697}" destId="{175DC561-57D2-4DF6-985D-C81A823A9237}" srcOrd="0" destOrd="0" presId="urn:microsoft.com/office/officeart/2008/layout/HorizontalMultiLevelHierarchy"/>
    <dgm:cxn modelId="{3CFB0109-02DD-4990-BF4E-8FB08DAA24AB}" type="presOf" srcId="{5CDC4A18-A97A-4207-9662-AF2BD60BF8A9}" destId="{FFDF4190-0D2F-4157-8945-31B68A0A1FC2}" srcOrd="1" destOrd="0" presId="urn:microsoft.com/office/officeart/2008/layout/HorizontalMultiLevelHierarchy"/>
    <dgm:cxn modelId="{EA7DB9C2-4513-4D83-BE86-41FC267F780A}" srcId="{EC9BED9D-63C3-4ADC-A9AE-B963F3527F2E}" destId="{55143122-F980-4570-AF03-D02E9EE2432B}" srcOrd="0" destOrd="0" parTransId="{14903B62-F493-4B6B-9A6B-055EAE6FCBB2}" sibTransId="{06E92963-676A-4742-9651-38F2AE7623AE}"/>
    <dgm:cxn modelId="{989D0187-45FD-471C-B85C-667270E5BB6E}" type="presOf" srcId="{AF2A9F84-F38A-47D0-8FBA-3FCF99C87CB7}" destId="{41D4F7B3-A775-4D2C-A2F4-86A7AEECAF46}" srcOrd="1" destOrd="0" presId="urn:microsoft.com/office/officeart/2008/layout/HorizontalMultiLevelHierarchy"/>
    <dgm:cxn modelId="{264BE72B-E390-42BC-BD13-3B616BBC9F9E}" type="presOf" srcId="{40958825-CB96-4E12-A2FD-4FCAA2FAE6FD}" destId="{086BF1F2-8316-45BF-B02B-129329171FD9}" srcOrd="1" destOrd="0" presId="urn:microsoft.com/office/officeart/2008/layout/HorizontalMultiLevelHierarchy"/>
    <dgm:cxn modelId="{15E0DD40-4E78-464E-B36B-9EDECA330EA5}" type="presOf" srcId="{4472F4D7-BAE9-4332-A3C2-5C8483691552}" destId="{CAC6F4EF-0239-4F6A-A47F-AE41023B78C1}" srcOrd="0" destOrd="0" presId="urn:microsoft.com/office/officeart/2008/layout/HorizontalMultiLevelHierarchy"/>
    <dgm:cxn modelId="{91B70BD7-8BAD-44B8-8D7F-1D41EE047EA2}" type="presOf" srcId="{55143122-F980-4570-AF03-D02E9EE2432B}" destId="{858D7B1B-D7F6-4E6A-8723-889A0D282B49}" srcOrd="0" destOrd="0" presId="urn:microsoft.com/office/officeart/2008/layout/HorizontalMultiLevelHierarchy"/>
    <dgm:cxn modelId="{3F300D2B-2C14-47BE-8026-C58B9A8B02D7}" type="presOf" srcId="{30B35827-3020-4A07-B237-AEBB046A3E70}" destId="{6E268105-7DB1-41C1-9663-70AEFC6B594F}" srcOrd="1" destOrd="0" presId="urn:microsoft.com/office/officeart/2008/layout/HorizontalMultiLevelHierarchy"/>
    <dgm:cxn modelId="{ABFF5AE9-28FC-401E-92D3-B75ADBC8A080}" type="presOf" srcId="{DB6E53F0-5138-413E-AD95-BFBC9CB525C6}" destId="{35732924-053C-4B90-8693-244091AB64AF}" srcOrd="0" destOrd="0" presId="urn:microsoft.com/office/officeart/2008/layout/HorizontalMultiLevelHierarchy"/>
    <dgm:cxn modelId="{1B9616A3-1F7A-4CBA-B50F-49BD33D1D67C}" srcId="{9B7FF4B5-0E27-45E9-A4DE-B4788943C250}" destId="{66D8BA05-487B-48E3-86D4-4CFF71166CFA}" srcOrd="0" destOrd="0" parTransId="{32F5F7A7-435A-47A6-BC01-05594FA8C756}" sibTransId="{CAC7698E-40BB-48AA-B6F6-58661616DC2E}"/>
    <dgm:cxn modelId="{F22BA1C6-25E7-479A-A31C-E1779E6125EC}" srcId="{E8A6A8FC-3CDE-45B5-89CA-111E167AEFB8}" destId="{96CE05DA-EEED-4FD2-88EE-5F9F0EE1F287}" srcOrd="1" destOrd="0" parTransId="{1A41EF33-F9B2-4BFF-B818-CBC84FFE7766}" sibTransId="{27989C19-8038-456D-B898-42ED7D897632}"/>
    <dgm:cxn modelId="{10B16F50-082B-4F0A-B917-1B8530F35C8D}" type="presOf" srcId="{AAAB32C3-7F70-48A1-AEEC-78B3FCA9C558}" destId="{5BF97BD0-08B5-415F-8AFE-8300BBA6B567}" srcOrd="0" destOrd="0" presId="urn:microsoft.com/office/officeart/2008/layout/HorizontalMultiLevelHierarchy"/>
    <dgm:cxn modelId="{152B3718-3FE5-4D2E-A06B-0B54BAABA6D9}" type="presOf" srcId="{67485EDC-1F6C-4AB4-880B-BEAE00646AF7}" destId="{31E0F4AA-6D85-4BAD-B1B9-3D421A4C4700}" srcOrd="1" destOrd="0" presId="urn:microsoft.com/office/officeart/2008/layout/HorizontalMultiLevelHierarchy"/>
    <dgm:cxn modelId="{9B133949-59DE-485F-BEAF-074D8849121A}" type="presOf" srcId="{71ED77DE-F658-4870-85D0-6FE1D7544ADE}" destId="{75EE0D54-22B8-4F46-BBAF-0F4E685B693D}" srcOrd="0" destOrd="0" presId="urn:microsoft.com/office/officeart/2008/layout/HorizontalMultiLevelHierarchy"/>
    <dgm:cxn modelId="{62AB3B50-4B34-4412-A28E-4745B466056E}" type="presOf" srcId="{9F38A7B0-BDF1-43D1-A03C-506E25A0ED7F}" destId="{B043E2B7-4471-4492-B62B-913BD62FB5C2}" srcOrd="0" destOrd="0" presId="urn:microsoft.com/office/officeart/2008/layout/HorizontalMultiLevelHierarchy"/>
    <dgm:cxn modelId="{D164D91F-5898-494E-A57E-F696D5F81287}" type="presOf" srcId="{4A8DB161-2EB5-4127-8DC1-37CA4E38DF48}" destId="{E33D7C1E-92E7-4906-A848-5B957D9CC646}" srcOrd="0" destOrd="0" presId="urn:microsoft.com/office/officeart/2008/layout/HorizontalMultiLevelHierarchy"/>
    <dgm:cxn modelId="{D0E324A0-5523-44AC-8A18-D3BB5FD02397}" type="presOf" srcId="{3DAF781D-8FC7-4AA1-9E1E-E1F6EA89C71E}" destId="{5355351B-BC98-4971-AD35-3D6BCE1F9227}" srcOrd="1" destOrd="0" presId="urn:microsoft.com/office/officeart/2008/layout/HorizontalMultiLevelHierarchy"/>
    <dgm:cxn modelId="{ED9F4A28-2D58-4170-BDD0-526710525AB6}" srcId="{1580FF04-218F-4AE7-A5E3-2857E103D023}" destId="{33D757AD-E58D-4CD4-956E-A665D7CADDCE}" srcOrd="0" destOrd="0" parTransId="{70B62B57-4074-4E19-A097-F3021DFD276B}" sibTransId="{E0DD7590-7AF4-4EC3-A5A9-CF71D95139E2}"/>
    <dgm:cxn modelId="{1FF95E3A-97FB-49B7-81CF-C8B9C4F1C9A8}" type="presOf" srcId="{E9902F0B-B97B-41C1-A2E6-158E66331F27}" destId="{DE49B988-A43B-44F3-B19C-C122413B0F1C}" srcOrd="1" destOrd="0" presId="urn:microsoft.com/office/officeart/2008/layout/HorizontalMultiLevelHierarchy"/>
    <dgm:cxn modelId="{CF616994-FC70-49DA-9BC2-D7EEA248FCE4}" type="presOf" srcId="{14903B62-F493-4B6B-9A6B-055EAE6FCBB2}" destId="{CDC25966-2AD6-4CFF-AF26-0021603883D4}" srcOrd="1" destOrd="0" presId="urn:microsoft.com/office/officeart/2008/layout/HorizontalMultiLevelHierarchy"/>
    <dgm:cxn modelId="{84002C4A-558A-4C5C-A3A0-7CC8F10662B3}" srcId="{69435DA6-399E-4F71-8CA5-71DF0E26A7C6}" destId="{96A0735F-9A6A-4223-9FEE-497AA63F978C}" srcOrd="0" destOrd="0" parTransId="{057A6715-A59D-4FBF-A5D2-C9333DAEBBC1}" sibTransId="{92590E42-AC14-4CD5-B638-C100E30069C5}"/>
    <dgm:cxn modelId="{58ED6A40-C810-415D-92AF-476268CC8F3B}" type="presOf" srcId="{8D5C1DF6-8643-443D-A8D4-FF695499CF11}" destId="{081F9A4B-DA7A-4BEB-A4AE-5D98110542B1}" srcOrd="0" destOrd="0" presId="urn:microsoft.com/office/officeart/2008/layout/HorizontalMultiLevelHierarchy"/>
    <dgm:cxn modelId="{628F23E6-C5AA-4C19-B7FB-A1E1B39884B1}" srcId="{4D7B24E6-4BC2-44F4-9073-D19DEC90398E}" destId="{F84E9AB4-0F14-4851-AD1E-7717CEC47086}" srcOrd="2" destOrd="0" parTransId="{BFECDCD6-E59A-45D8-86C9-C5EE166779B6}" sibTransId="{C05EA145-2D05-4571-8E26-C2AA72AF1CF9}"/>
    <dgm:cxn modelId="{F8BE75EB-B951-4CE8-A494-D4996545AF9B}" type="presOf" srcId="{C6D18ADE-0A24-42DE-B12C-007499785B69}" destId="{9A922A15-E198-4FCD-BD1E-8505BDAB40A4}" srcOrd="1" destOrd="0" presId="urn:microsoft.com/office/officeart/2008/layout/HorizontalMultiLevelHierarchy"/>
    <dgm:cxn modelId="{6D51D2A5-19C4-4C2E-A21F-CA432A182DEE}" type="presOf" srcId="{67485EDC-1F6C-4AB4-880B-BEAE00646AF7}" destId="{9384D9C8-30C9-4E77-B5A2-29244F1A640D}" srcOrd="0" destOrd="0" presId="urn:microsoft.com/office/officeart/2008/layout/HorizontalMultiLevelHierarchy"/>
    <dgm:cxn modelId="{0638550B-D498-49B1-8693-64D7EDA5DD20}" srcId="{C0622187-A44E-4212-B47B-EB9ADD0ED740}" destId="{2A312116-3041-4ED2-9E48-F453C65F7E39}" srcOrd="0" destOrd="0" parTransId="{28D55863-FC69-4D5C-AE7C-97FFDB3DADAE}" sibTransId="{A11CC9D3-FACD-44E4-A1F3-7695425426B4}"/>
    <dgm:cxn modelId="{70D258A2-B6FC-4205-AA57-63F3C363C74D}" type="presOf" srcId="{2A29EE38-E93D-4B71-848E-1CB91A2896EA}" destId="{1432AB78-3014-4963-8A7B-E75AF774EDCB}" srcOrd="0" destOrd="0" presId="urn:microsoft.com/office/officeart/2008/layout/HorizontalMultiLevelHierarchy"/>
    <dgm:cxn modelId="{1D6DC243-DD6A-4F46-891B-DA202C1F31BC}" type="presOf" srcId="{A4764422-3649-4F8B-AFD7-1FFF082766DF}" destId="{F67A31A4-5F78-450F-ABCD-6F54A46831A9}" srcOrd="0" destOrd="0" presId="urn:microsoft.com/office/officeart/2008/layout/HorizontalMultiLevelHierarchy"/>
    <dgm:cxn modelId="{C1709386-29B7-491A-B2A1-61DA6B8B0CFE}" type="presOf" srcId="{3D032271-36EC-41C0-B85D-C007AED73557}" destId="{91265F6E-C3F8-4FBA-8813-FB7673BE2756}" srcOrd="0" destOrd="0" presId="urn:microsoft.com/office/officeart/2008/layout/HorizontalMultiLevelHierarchy"/>
    <dgm:cxn modelId="{A9C5AA61-3434-46B4-9090-DE92FCE7CF4C}" type="presOf" srcId="{1F0BC855-BF98-41DB-9C09-66B861DE5F8D}" destId="{39871843-BE77-46CF-BD35-4CEF305CEB77}" srcOrd="0" destOrd="0" presId="urn:microsoft.com/office/officeart/2008/layout/HorizontalMultiLevelHierarchy"/>
    <dgm:cxn modelId="{20860032-6A7E-4FDC-9318-A1C2A912C7A2}" srcId="{26525D0A-45F1-402D-A428-FE2B00C50BA9}" destId="{69435DA6-399E-4F71-8CA5-71DF0E26A7C6}" srcOrd="1" destOrd="0" parTransId="{896D3E63-F7C3-4CEF-9F9E-B6F563C6EB94}" sibTransId="{B36BDAA9-9036-4568-901D-335FBAD07F8C}"/>
    <dgm:cxn modelId="{7FD3F517-E151-422A-A168-090A9309509D}" type="presOf" srcId="{7EC23B41-1289-4B8A-B4B1-195F83E5876F}" destId="{77AA703C-1D23-4A0F-88AD-A3C1FBFA23A0}" srcOrd="0" destOrd="0" presId="urn:microsoft.com/office/officeart/2008/layout/HorizontalMultiLevelHierarchy"/>
    <dgm:cxn modelId="{29135BEA-6F04-4720-9C28-C3D589AB5FB5}" type="presOf" srcId="{40958825-CB96-4E12-A2FD-4FCAA2FAE6FD}" destId="{F1D9EA00-F911-452F-8CE7-B0E48092183E}" srcOrd="0" destOrd="0" presId="urn:microsoft.com/office/officeart/2008/layout/HorizontalMultiLevelHierarchy"/>
    <dgm:cxn modelId="{731DC780-07F8-4DE2-82CD-350765216218}" type="presOf" srcId="{899C1433-97AF-4758-8440-B1FB5826FD1D}" destId="{CF9CEC82-FBA9-40E1-BE74-378EFEDDB7B7}" srcOrd="0" destOrd="0" presId="urn:microsoft.com/office/officeart/2008/layout/HorizontalMultiLevelHierarchy"/>
    <dgm:cxn modelId="{2AB61748-26B1-43A6-B498-0DCB36308312}" srcId="{66F94EB0-6ED1-44A0-B0CC-CF8C7C1FF6E2}" destId="{1B0857B1-F5A1-4478-A0DE-644E410DBF41}" srcOrd="1" destOrd="0" parTransId="{843126FC-1BD4-4EAC-828E-710A87D8E697}" sibTransId="{8882BB33-7F26-4523-A54E-017F9A9BF889}"/>
    <dgm:cxn modelId="{BE015261-9E14-45B4-B6F5-33434D65B1E7}" type="presOf" srcId="{77B2E2A6-85A2-4333-B347-3E5A2F169B8B}" destId="{B91350D3-85CC-4B91-92B0-9393EF2E69D8}" srcOrd="0" destOrd="0" presId="urn:microsoft.com/office/officeart/2008/layout/HorizontalMultiLevelHierarchy"/>
    <dgm:cxn modelId="{EEB8CC28-9225-4792-B207-07D4B1A188B9}" type="presOf" srcId="{83EF203D-84F8-4AD1-B49E-9C5701AFE849}" destId="{1F13042B-EFCD-4CC9-A621-CAD4DF96668C}" srcOrd="0" destOrd="0" presId="urn:microsoft.com/office/officeart/2008/layout/HorizontalMultiLevelHierarchy"/>
    <dgm:cxn modelId="{2EA5FFEF-B733-4181-8E6C-16AF81A80924}" type="presOf" srcId="{7DFCED11-34BE-4AC5-B805-DA59CC9DC9B1}" destId="{044ABFF8-866F-4218-957F-98EC17E89E8B}" srcOrd="0" destOrd="0" presId="urn:microsoft.com/office/officeart/2008/layout/HorizontalMultiLevelHierarchy"/>
    <dgm:cxn modelId="{7121ADA1-14EB-48F1-AAE1-C7144D7DCBD4}" type="presOf" srcId="{29C1E716-2A4E-4AA4-AA28-7971A2BF7569}" destId="{5B200C9A-75D9-431B-B9E5-D5EC75EAD617}" srcOrd="0" destOrd="0" presId="urn:microsoft.com/office/officeart/2008/layout/HorizontalMultiLevelHierarchy"/>
    <dgm:cxn modelId="{BCAD8180-A60A-4DA6-86F9-1FFFA2264705}" srcId="{F84E9AB4-0F14-4851-AD1E-7717CEC47086}" destId="{62199C40-723B-44A7-A40E-E97D89151597}" srcOrd="0" destOrd="0" parTransId="{86A26313-19E8-4A86-A50C-A6F965B37F6D}" sibTransId="{7ADFAF56-0D32-4649-A4A3-9F7D1FAE5229}"/>
    <dgm:cxn modelId="{664C1935-0880-4061-9BAF-34CE787EC995}" type="presOf" srcId="{C76361B1-4E08-4FB4-940C-AD6909DE898B}" destId="{80ABF477-7846-4398-B27A-9CE7B6CB1901}" srcOrd="0" destOrd="0" presId="urn:microsoft.com/office/officeart/2008/layout/HorizontalMultiLevelHierarchy"/>
    <dgm:cxn modelId="{798A7D4C-512E-48AC-8BB8-A892131FD0EE}" srcId="{B9E60BBA-2FFB-4132-ADE5-981B7F77787A}" destId="{9B7FF4B5-0E27-45E9-A4DE-B4788943C250}" srcOrd="0" destOrd="0" parTransId="{83C082F4-1687-46DE-A16D-EED1D248BD51}" sibTransId="{A07B9C0D-59B0-4313-BB4F-1361EDEB44B4}"/>
    <dgm:cxn modelId="{4A02D35F-9C48-4189-AE1F-C78D96918C22}" type="presOf" srcId="{3D032271-36EC-41C0-B85D-C007AED73557}" destId="{126CFC0E-D1C5-4BAE-9143-6F4E0AF7FE0D}" srcOrd="1" destOrd="0" presId="urn:microsoft.com/office/officeart/2008/layout/HorizontalMultiLevelHierarchy"/>
    <dgm:cxn modelId="{5734EC0C-86EB-4EDF-BC1B-CA9B2E88185B}" type="presOf" srcId="{70B62B57-4074-4E19-A097-F3021DFD276B}" destId="{D4F8FB66-E27E-43EA-B53C-EBABD6E9423F}" srcOrd="0" destOrd="0" presId="urn:microsoft.com/office/officeart/2008/layout/HorizontalMultiLevelHierarchy"/>
    <dgm:cxn modelId="{AFC445D4-64D7-4303-8E3D-6EC7220FA5FD}" type="presOf" srcId="{67F552C0-DC80-4413-A9E3-4DC3960428A2}" destId="{31F44778-B276-4D5C-8183-140F6585A91F}" srcOrd="0" destOrd="0" presId="urn:microsoft.com/office/officeart/2008/layout/HorizontalMultiLevelHierarchy"/>
    <dgm:cxn modelId="{62F5EEB8-375C-4589-94A9-E1FC5C71631F}" srcId="{3C19BE0E-7EF4-4D8C-A0FB-FFFE160BB057}" destId="{6752B9C0-6CC2-422F-850A-79847B53C191}" srcOrd="0" destOrd="0" parTransId="{0D0F7D5D-D267-4FA2-B054-70D54CC506C2}" sibTransId="{B0C53513-40CB-4717-9C52-D2B1387A716D}"/>
    <dgm:cxn modelId="{86149404-5359-475D-9CD9-55D6C5BEFA56}" type="presOf" srcId="{2A312116-3041-4ED2-9E48-F453C65F7E39}" destId="{0D8BD55F-F90E-40B0-9A23-C949BC0B29B5}" srcOrd="0" destOrd="0" presId="urn:microsoft.com/office/officeart/2008/layout/HorizontalMultiLevelHierarchy"/>
    <dgm:cxn modelId="{E9712B40-A00B-4F2E-9463-FF791095F219}" srcId="{938AF80C-6496-442D-91A1-9619FF38285D}" destId="{ABDDBF3D-6B94-406E-A738-064DB89A5381}" srcOrd="1" destOrd="0" parTransId="{5429F593-D87E-4EE8-8AF1-DE0451CB49D2}" sibTransId="{41E26E05-0DB6-47A3-99EE-5556C35D1BCD}"/>
    <dgm:cxn modelId="{910BEED0-5381-449C-82F3-D5259ADA37E8}" srcId="{686E7E1B-77A5-4B0B-8038-8E3349FCA127}" destId="{4D48AB32-054E-40A7-A2FA-37DB1A6DA9AC}" srcOrd="0" destOrd="0" parTransId="{B2E20E33-A90C-4D54-8BC9-B9FFE9C1D403}" sibTransId="{5A2CD6EC-717D-43F2-800A-A2F7925553C4}"/>
    <dgm:cxn modelId="{132DC981-5EF9-42D4-8D83-605C65DC7CED}" srcId="{B9E60BBA-2FFB-4132-ADE5-981B7F77787A}" destId="{EC9BED9D-63C3-4ADC-A9AE-B963F3527F2E}" srcOrd="1" destOrd="0" parTransId="{899C1433-97AF-4758-8440-B1FB5826FD1D}" sibTransId="{C43D1DDE-B950-4648-9038-9843C53B10B9}"/>
    <dgm:cxn modelId="{D416EF5E-0550-4F38-A53A-A53492AC94FA}" type="presOf" srcId="{83C082F4-1687-46DE-A16D-EED1D248BD51}" destId="{90300B2E-2C48-4167-8D05-CF1860C5F592}" srcOrd="1" destOrd="0" presId="urn:microsoft.com/office/officeart/2008/layout/HorizontalMultiLevelHierarchy"/>
    <dgm:cxn modelId="{1EDDEEE2-57C5-440C-9D16-E3CA23CE14E6}" type="presOf" srcId="{4CAFB27E-2E7A-4FE2-BF09-A414708DB1A0}" destId="{2A4160AE-59A0-4B2C-AC2A-867CAE4313A1}" srcOrd="1" destOrd="0" presId="urn:microsoft.com/office/officeart/2008/layout/HorizontalMultiLevelHierarchy"/>
    <dgm:cxn modelId="{5084F97B-0A55-41AF-AC76-C38F0463FDA3}" type="presOf" srcId="{0BBAC896-8CA9-414B-81C1-74A6196E27E9}" destId="{C9A58CD6-7F0B-402A-9482-4AC86CBDE8BF}" srcOrd="1" destOrd="0" presId="urn:microsoft.com/office/officeart/2008/layout/HorizontalMultiLevelHierarchy"/>
    <dgm:cxn modelId="{9CF19B17-FD7C-4E39-B803-FE2AE516B510}" srcId="{5EC7F5B4-808A-40F5-A7A5-A46393DAD2EE}" destId="{2A6ACC38-B072-4DB7-B177-382C02F4FB2F}" srcOrd="5" destOrd="0" parTransId="{A4764422-3649-4F8B-AFD7-1FFF082766DF}" sibTransId="{BC56E15B-1813-4062-A9C4-8BD7AC20DCA3}"/>
    <dgm:cxn modelId="{A4D6903E-D45E-4F93-B970-3BB0CFF96430}" srcId="{2A6ACC38-B072-4DB7-B177-382C02F4FB2F}" destId="{E8A6A8FC-3CDE-45B5-89CA-111E167AEFB8}" srcOrd="1" destOrd="0" parTransId="{8CC260D6-6673-4E9E-8A5F-0200647D65C5}" sibTransId="{2402B560-528D-4177-AA29-74917CCDED3B}"/>
    <dgm:cxn modelId="{41196547-B7AE-4A6E-9FBA-12D1AA7E387E}" type="presOf" srcId="{C032AA36-E457-41F2-879D-A2A6F2B2A925}" destId="{55569766-4534-4F19-B4A4-DB7E00F5F3BC}" srcOrd="1" destOrd="0" presId="urn:microsoft.com/office/officeart/2008/layout/HorizontalMultiLevelHierarchy"/>
    <dgm:cxn modelId="{99672325-EEED-46FE-9F6F-6DC501B90D6B}" type="presOf" srcId="{2B96C71F-B6D0-413F-872A-E292E691C3C4}" destId="{5D93B968-9072-4A87-AF14-65C26BF43268}" srcOrd="1" destOrd="0" presId="urn:microsoft.com/office/officeart/2008/layout/HorizontalMultiLevelHierarchy"/>
    <dgm:cxn modelId="{520595CB-CC2C-4FB8-AC48-28DCC39357C3}" srcId="{4D7B24E6-4BC2-44F4-9073-D19DEC90398E}" destId="{26525D0A-45F1-402D-A428-FE2B00C50BA9}" srcOrd="1" destOrd="0" parTransId="{8E4B2727-4ECA-4B07-9385-316CE1BCBDA1}" sibTransId="{5EDB732A-0341-4037-9C2B-3AE14ACBB0D7}"/>
    <dgm:cxn modelId="{6AC3569B-7D1A-4155-A9DE-98636C047F23}" type="presOf" srcId="{EC147228-36AF-4ADC-BB7B-27BE46DDF9ED}" destId="{3816E3E6-6B6E-4B21-B4EF-7B20BE746B4D}" srcOrd="0" destOrd="0" presId="urn:microsoft.com/office/officeart/2008/layout/HorizontalMultiLevelHierarchy"/>
    <dgm:cxn modelId="{E4FB5CCF-9102-4B5C-A667-7E5CFDEF5EFC}" type="presOf" srcId="{28D55863-FC69-4D5C-AE7C-97FFDB3DADAE}" destId="{FCEB0058-009A-4A8E-8F3C-1A5E597C8AE0}" srcOrd="0" destOrd="0" presId="urn:microsoft.com/office/officeart/2008/layout/HorizontalMultiLevelHierarchy"/>
    <dgm:cxn modelId="{3A0CB4B4-41E5-4C05-8DA6-8AAE6DE3EC62}" type="presOf" srcId="{66D8BA05-487B-48E3-86D4-4CFF71166CFA}" destId="{B722FA48-63A4-4C5A-9798-DB6E38B924C1}" srcOrd="0" destOrd="0" presId="urn:microsoft.com/office/officeart/2008/layout/HorizontalMultiLevelHierarchy"/>
    <dgm:cxn modelId="{210D16F1-830B-4681-904B-0C930C4D55BE}" type="presOf" srcId="{C6D18ADE-0A24-42DE-B12C-007499785B69}" destId="{CA97D9DC-8D21-45B7-A946-F17CB0D073C0}" srcOrd="0" destOrd="0" presId="urn:microsoft.com/office/officeart/2008/layout/HorizontalMultiLevelHierarchy"/>
    <dgm:cxn modelId="{1FD2D009-F1D7-4943-885F-91C956FA0020}" srcId="{9A4AEEE8-B01B-41F5-B7BC-52AEAF3C2512}" destId="{B9E60BBA-2FFB-4132-ADE5-981B7F77787A}" srcOrd="0" destOrd="0" parTransId="{67F552C0-DC80-4413-A9E3-4DC3960428A2}" sibTransId="{72727343-A5A2-48B7-AF21-5DCC752BFE88}"/>
    <dgm:cxn modelId="{88315882-EE62-4675-96E4-C54C41D2F674}" type="presOf" srcId="{451C355B-5872-488E-8BF9-9D76D45A0579}" destId="{E15ABEF6-7BF7-49C1-BE2D-F3A287C07A8E}" srcOrd="0" destOrd="0" presId="urn:microsoft.com/office/officeart/2008/layout/HorizontalMultiLevelHierarchy"/>
    <dgm:cxn modelId="{0A8EDF38-7D90-402A-A0AB-8C7A67316830}" type="presOf" srcId="{B2E20E33-A90C-4D54-8BC9-B9FFE9C1D403}" destId="{2FBAB24F-432A-4AAD-B417-A993ED96E5C3}" srcOrd="0" destOrd="0" presId="urn:microsoft.com/office/officeart/2008/layout/HorizontalMultiLevelHierarchy"/>
    <dgm:cxn modelId="{0E5ED7AD-AFEF-4CAF-BBDB-90F9D037FA6A}" type="presOf" srcId="{A6E5AACC-4948-45C3-86BC-E5B5683BCABC}" destId="{C2EDA5D9-A526-4623-A9DD-81A58F6733DC}" srcOrd="1" destOrd="0" presId="urn:microsoft.com/office/officeart/2008/layout/HorizontalMultiLevelHierarchy"/>
    <dgm:cxn modelId="{6A776A13-4A4C-467E-B1A8-3897422AC74B}" type="presOf" srcId="{B17691D3-3B22-4A80-A483-7621227B901F}" destId="{D054F4CE-9055-454E-A406-9D8D0FFF4773}" srcOrd="0" destOrd="0" presId="urn:microsoft.com/office/officeart/2008/layout/HorizontalMultiLevelHierarchy"/>
    <dgm:cxn modelId="{E01A71C8-7EFC-4043-B5BD-2D0D97D4415F}" type="presOf" srcId="{BFECDCD6-E59A-45D8-86C9-C5EE166779B6}" destId="{BEC35FD5-C1D5-4681-A6BC-739577BBF17C}" srcOrd="1" destOrd="0" presId="urn:microsoft.com/office/officeart/2008/layout/HorizontalMultiLevelHierarchy"/>
    <dgm:cxn modelId="{522AAFE3-BA94-4842-9C4F-23A072D047BB}" type="presOf" srcId="{3C19BE0E-7EF4-4D8C-A0FB-FFFE160BB057}" destId="{D6789917-7528-4DEA-A706-7EBE9DB89DF7}" srcOrd="0" destOrd="0" presId="urn:microsoft.com/office/officeart/2008/layout/HorizontalMultiLevelHierarchy"/>
    <dgm:cxn modelId="{AF24EDD1-36A5-4261-8D4D-647911139D5F}" type="presOf" srcId="{D8DA146B-3B5E-4299-8F7A-C17DBAC20EF5}" destId="{C73D3AF7-1066-4039-AC2E-A8F824BB0F67}" srcOrd="0" destOrd="0" presId="urn:microsoft.com/office/officeart/2008/layout/HorizontalMultiLevelHierarchy"/>
    <dgm:cxn modelId="{D38CE702-56E8-4D73-ABDE-8CC1899351C1}" srcId="{B9E60BBA-2FFB-4132-ADE5-981B7F77787A}" destId="{686E7E1B-77A5-4B0B-8038-8E3349FCA127}" srcOrd="2" destOrd="0" parTransId="{5E5DD273-EFCD-4EE3-BD25-F057B7B73DF4}" sibTransId="{6850D199-75C3-4F45-BBDA-89A32CCFDEA7}"/>
    <dgm:cxn modelId="{9200D307-2693-476A-89D9-A4959201C877}" type="presOf" srcId="{83C082F4-1687-46DE-A16D-EED1D248BD51}" destId="{9E12C05A-FC19-441A-9658-C38FB5EDEB04}" srcOrd="0" destOrd="0" presId="urn:microsoft.com/office/officeart/2008/layout/HorizontalMultiLevelHierarchy"/>
    <dgm:cxn modelId="{BE5632F5-4B36-4995-B44A-716593A9FEDC}" type="presOf" srcId="{32F5F7A7-435A-47A6-BC01-05594FA8C756}" destId="{12281FDC-A278-47F6-9046-81BA3345CFCD}" srcOrd="0" destOrd="0" presId="urn:microsoft.com/office/officeart/2008/layout/HorizontalMultiLevelHierarchy"/>
    <dgm:cxn modelId="{C77A7E30-A8D0-4205-A9C8-B514F8EDCD5A}" type="presOf" srcId="{AF5A4E68-14D6-4378-9FCB-4A2C9F1EC599}" destId="{876A87B6-5D27-4E53-8137-7538DF6A6670}" srcOrd="0" destOrd="0" presId="urn:microsoft.com/office/officeart/2008/layout/HorizontalMultiLevelHierarchy"/>
    <dgm:cxn modelId="{A326F400-490A-49E4-9337-87E73BAED06A}" type="presOf" srcId="{718FA459-96EC-4EC7-B121-F42A380D716C}" destId="{96F220EB-48A7-4259-931B-50359A1AB591}" srcOrd="0" destOrd="0" presId="urn:microsoft.com/office/officeart/2008/layout/HorizontalMultiLevelHierarchy"/>
    <dgm:cxn modelId="{3E85229C-65A2-4A56-81F5-3462446F1AF4}" type="presOf" srcId="{183B6DB0-1746-42D5-93A6-B500CC692DD9}" destId="{7116C7C9-DE0C-4604-A315-1AF5F8AAC8E5}" srcOrd="1" destOrd="0" presId="urn:microsoft.com/office/officeart/2008/layout/HorizontalMultiLevelHierarchy"/>
    <dgm:cxn modelId="{42DEF739-98CB-45B3-B93A-E2AEC2DBF524}" type="presOf" srcId="{BD7C4689-FB7E-497D-A40F-21A9037F64AA}" destId="{03A53A0D-A37B-4771-BB57-7B847BF60A9E}" srcOrd="0" destOrd="0" presId="urn:microsoft.com/office/officeart/2008/layout/HorizontalMultiLevelHierarchy"/>
    <dgm:cxn modelId="{5324BAE2-6F9B-45AC-9977-9B3F844625B1}" srcId="{66F94EB0-6ED1-44A0-B0CC-CF8C7C1FF6E2}" destId="{4AEE2BF9-FDFF-490F-A761-362A5C62CFCE}" srcOrd="0" destOrd="0" parTransId="{3D032271-36EC-41C0-B85D-C007AED73557}" sibTransId="{1C674BE6-AFF3-4B77-BAD5-46FF6A1D21D4}"/>
    <dgm:cxn modelId="{8AAE1CF9-F8B6-4014-A7BF-4435A31E7C9E}" type="presOf" srcId="{14E00FBE-9517-445D-B476-18DE41B350CA}" destId="{720C1186-EAA9-4508-AF8B-A924380BBBAE}" srcOrd="0" destOrd="0" presId="urn:microsoft.com/office/officeart/2008/layout/HorizontalMultiLevelHierarchy"/>
    <dgm:cxn modelId="{0336D60D-7E5B-4BF5-9ADF-1C252809320A}" type="presOf" srcId="{C032AA36-E457-41F2-879D-A2A6F2B2A925}" destId="{ECB9A51A-FF79-4CB8-A0DA-CFB639A45AAE}" srcOrd="0" destOrd="0" presId="urn:microsoft.com/office/officeart/2008/layout/HorizontalMultiLevelHierarchy"/>
    <dgm:cxn modelId="{8A2446B8-A70F-4FDE-AD67-132ED4C85E2B}" type="presOf" srcId="{78AC264D-2A50-41C4-B82D-F2D5085E20FD}" destId="{B11216EE-E85B-4412-9C65-F3934D54AFCA}" srcOrd="1" destOrd="0" presId="urn:microsoft.com/office/officeart/2008/layout/HorizontalMultiLevelHierarchy"/>
    <dgm:cxn modelId="{2D73B4BF-F278-499E-AA7C-A2C79BCBD811}" type="presOf" srcId="{22175C5E-E652-4520-B643-D7328F8D3A89}" destId="{F9E9CD3F-71DE-4D81-9C8D-D921685AB93F}" srcOrd="1" destOrd="0" presId="urn:microsoft.com/office/officeart/2008/layout/HorizontalMultiLevelHierarchy"/>
    <dgm:cxn modelId="{C016DC16-16C9-4BBD-8775-3079F00DADE7}" type="presOf" srcId="{E924770E-BF57-4A32-9495-D29E054B798D}" destId="{DB78BF07-F97C-49FB-B61C-0D5B84B68895}" srcOrd="0" destOrd="0" presId="urn:microsoft.com/office/officeart/2008/layout/HorizontalMultiLevelHierarchy"/>
    <dgm:cxn modelId="{7FBEC077-FAD8-48C8-9B7A-6E947B56607A}" type="presOf" srcId="{96CE05DA-EEED-4FD2-88EE-5F9F0EE1F287}" destId="{664B632F-A8FA-4662-89E7-5B6B93816ADB}" srcOrd="0" destOrd="0" presId="urn:microsoft.com/office/officeart/2008/layout/HorizontalMultiLevelHierarchy"/>
    <dgm:cxn modelId="{076E3EBA-2452-4E65-BA2E-A0467667C579}" type="presOf" srcId="{5429F593-D87E-4EE8-8AF1-DE0451CB49D2}" destId="{3A20D8FA-D792-42AB-B2DD-982A5C80F779}" srcOrd="1" destOrd="0" presId="urn:microsoft.com/office/officeart/2008/layout/HorizontalMultiLevelHierarchy"/>
    <dgm:cxn modelId="{261678C3-0BA6-401F-8335-BD2CEE3EB2D3}" type="presOf" srcId="{A19BDC8A-A5EA-4091-A2B2-B6881D5841C3}" destId="{8CFDDEC8-5EB1-4DAA-A81F-19742CF61047}" srcOrd="0" destOrd="0" presId="urn:microsoft.com/office/officeart/2008/layout/HorizontalMultiLevelHierarchy"/>
    <dgm:cxn modelId="{F24BF451-C703-4FD1-AC1B-CEB7DC6E5419}" srcId="{F33F475C-DF86-4BE8-B180-EB8893134F5F}" destId="{718FA459-96EC-4EC7-B121-F42A380D716C}" srcOrd="0" destOrd="0" parTransId="{29C1E716-2A4E-4AA4-AA28-7971A2BF7569}" sibTransId="{49E1BBB7-2F7B-4EA8-9E09-5AB743209F9A}"/>
    <dgm:cxn modelId="{FB2D05A1-919A-41D3-A749-458D3B8FBDED}" type="presOf" srcId="{13C2FDA9-15F2-48DF-A97C-6E0972716DFE}" destId="{5429A7F3-5A25-42C7-976F-B0263ECC467B}" srcOrd="0" destOrd="0" presId="urn:microsoft.com/office/officeart/2008/layout/HorizontalMultiLevelHierarchy"/>
    <dgm:cxn modelId="{6E920428-04CB-4F1C-9FA6-E315B713BAA8}" type="presOf" srcId="{6551FA8D-67CA-49A2-BC43-C098D9406170}" destId="{A5CD9A34-94D3-425B-A9E3-3FBACA685035}" srcOrd="1" destOrd="0" presId="urn:microsoft.com/office/officeart/2008/layout/HorizontalMultiLevelHierarchy"/>
    <dgm:cxn modelId="{EDF81B77-1516-4878-8FA5-7FA4FC41BCE9}" srcId="{9F38A7B0-BDF1-43D1-A03C-506E25A0ED7F}" destId="{F3FE7F8D-BEC2-4CC2-B4B6-8E4776092212}" srcOrd="0" destOrd="0" parTransId="{E172B381-FE9E-4B0B-B16E-1F8A9A24C194}" sibTransId="{663E7CFA-DA87-4823-9DF9-80DE490BD520}"/>
    <dgm:cxn modelId="{553103AB-3E87-4C85-BCEA-165BAE718441}" srcId="{2A6ACC38-B072-4DB7-B177-382C02F4FB2F}" destId="{2A29EE38-E93D-4B71-848E-1CB91A2896EA}" srcOrd="0" destOrd="0" parTransId="{0BC48010-E25A-4196-B699-CE1ACFB19D26}" sibTransId="{20A69562-6590-491D-B6F2-54672B940D8E}"/>
    <dgm:cxn modelId="{C1CA39A2-232D-4FF3-819B-8C4974196F3C}" srcId="{4472F4D7-BAE9-4332-A3C2-5C8483691552}" destId="{D662B914-FA75-4269-89F1-C3FBCFBE7078}" srcOrd="0" destOrd="0" parTransId="{67485EDC-1F6C-4AB4-880B-BEAE00646AF7}" sibTransId="{D45FA0E3-3542-4FEC-B336-38860B7E45E9}"/>
    <dgm:cxn modelId="{EDA8B1E7-FD31-4B79-9CA7-F0A467A62C53}" srcId="{D8DA146B-3B5E-4299-8F7A-C17DBAC20EF5}" destId="{83EF203D-84F8-4AD1-B49E-9C5701AFE849}" srcOrd="0" destOrd="0" parTransId="{35CB3FC2-D0EE-4A50-860C-7D155232776F}" sibTransId="{C42C2DC3-0748-4CFC-985C-F11EDB345B3B}"/>
    <dgm:cxn modelId="{B7C969BF-7D73-4669-8CAF-DA7C73453A35}" type="presOf" srcId="{B2E20E33-A90C-4D54-8BC9-B9FFE9C1D403}" destId="{CA382B27-3961-4FC8-88FC-3EE633D146B4}" srcOrd="1" destOrd="0" presId="urn:microsoft.com/office/officeart/2008/layout/HorizontalMultiLevelHierarchy"/>
    <dgm:cxn modelId="{9E1BA1DF-DB73-4B57-8F93-45BB7C3EA131}" type="presOf" srcId="{B9E60BBA-2FFB-4132-ADE5-981B7F77787A}" destId="{9CBD663C-CD02-49DC-979E-98E6787F91D7}" srcOrd="0" destOrd="0" presId="urn:microsoft.com/office/officeart/2008/layout/HorizontalMultiLevelHierarchy"/>
    <dgm:cxn modelId="{EBC75B77-B215-42DE-8247-2AF8AF2BF409}" type="presOf" srcId="{B7A8743A-CB7B-4C6F-9804-367BFEBF1AEF}" destId="{383EF7E5-1F09-4053-B53D-BE6819536D6F}" srcOrd="1" destOrd="0" presId="urn:microsoft.com/office/officeart/2008/layout/HorizontalMultiLevelHierarchy"/>
    <dgm:cxn modelId="{ADE4CBF9-E09E-49EA-A223-32778A41B0E7}" srcId="{9DFC6CC4-25D4-482E-BE64-35E990CCB21A}" destId="{C76361B1-4E08-4FB4-940C-AD6909DE898B}" srcOrd="1" destOrd="0" parTransId="{E5355A0B-4CEC-4D06-81FB-43BB25EBEB5B}" sibTransId="{81E7A198-B254-4C46-83D9-720CA5251F2A}"/>
    <dgm:cxn modelId="{12F44FC4-73CB-48D4-9227-6B962C8E382E}" type="presOf" srcId="{183B6DB0-1746-42D5-93A6-B500CC692DD9}" destId="{A1CF02EA-5509-4630-B15B-ECD438523C3A}" srcOrd="0" destOrd="0" presId="urn:microsoft.com/office/officeart/2008/layout/HorizontalMultiLevelHierarchy"/>
    <dgm:cxn modelId="{51BCBC35-3830-4515-BE0A-23BAD83B770F}" type="presOf" srcId="{4AEE2BF9-FDFF-490F-A761-362A5C62CFCE}" destId="{736BDE7F-FBA5-4072-AF4F-A271E0EAFC58}" srcOrd="0" destOrd="0" presId="urn:microsoft.com/office/officeart/2008/layout/HorizontalMultiLevelHierarchy"/>
    <dgm:cxn modelId="{FBE267FA-1D37-4491-80F1-76C0F53006B6}" srcId="{718FA459-96EC-4EC7-B121-F42A380D716C}" destId="{7EC23B41-1289-4B8A-B4B1-195F83E5876F}" srcOrd="0" destOrd="0" parTransId="{0BBAC896-8CA9-414B-81C1-74A6196E27E9}" sibTransId="{9D2CEAA2-0F26-47B5-A4BC-3B7101FFE803}"/>
    <dgm:cxn modelId="{CAB48E8E-90F0-4FE3-B1D5-9AEA582C1089}" type="presOf" srcId="{B58640EB-D5A1-473F-BE16-045969B3BC38}" destId="{47FDDF23-BAB3-4029-A722-6CA7A93312C8}" srcOrd="1" destOrd="0" presId="urn:microsoft.com/office/officeart/2008/layout/HorizontalMultiLevelHierarchy"/>
    <dgm:cxn modelId="{C4CF890C-7259-4099-AB2E-3716525120C1}" type="presOf" srcId="{AF42AEF3-C092-4BA7-ABF6-0863E009AEB8}" destId="{F11F331A-2F42-492A-8FDF-610427B8C549}" srcOrd="0" destOrd="0" presId="urn:microsoft.com/office/officeart/2008/layout/HorizontalMultiLevelHierarchy"/>
    <dgm:cxn modelId="{C4C44300-874C-49B3-BA09-3A292DBB8B69}" srcId="{5E1CFB01-5D88-4A99-A365-1F9D63DD2E84}" destId="{9A4AEEE8-B01B-41F5-B7BC-52AEAF3C2512}" srcOrd="0" destOrd="0" parTransId="{AF2A9F84-F38A-47D0-8FBA-3FCF99C87CB7}" sibTransId="{2DEF2402-7A4C-484F-8434-CD03D2A1566E}"/>
    <dgm:cxn modelId="{001A0B45-F9CF-4E57-9F7B-5FB600D8C7CC}" type="presOf" srcId="{FA7C035E-B4CC-471C-8A21-94797C301190}" destId="{7003AA83-5DC1-420B-89B0-BB682BF7D5B6}" srcOrd="0" destOrd="0" presId="urn:microsoft.com/office/officeart/2008/layout/HorizontalMultiLevelHierarchy"/>
    <dgm:cxn modelId="{F0A33A6D-DDD9-4C19-B24A-EAF5F294C274}" type="presOf" srcId="{E172B381-FE9E-4B0B-B16E-1F8A9A24C194}" destId="{9621C2B4-5DF5-4477-9A75-CA4DFB3D033F}" srcOrd="1" destOrd="0" presId="urn:microsoft.com/office/officeart/2008/layout/HorizontalMultiLevelHierarchy"/>
    <dgm:cxn modelId="{E4C76E70-6601-4E4E-A768-4744B69412D3}" type="presOf" srcId="{394ED12E-960F-4B95-A7EA-453D6FC79DB4}" destId="{8B184C5B-94CD-4CEA-B649-36E9C8D92891}" srcOrd="1" destOrd="0" presId="urn:microsoft.com/office/officeart/2008/layout/HorizontalMultiLevelHierarchy"/>
    <dgm:cxn modelId="{810074F6-F811-4CB1-8F3C-3C997F95A3D1}" srcId="{5EC7F5B4-808A-40F5-A7A5-A46393DAD2EE}" destId="{938AF80C-6496-442D-91A1-9619FF38285D}" srcOrd="3" destOrd="0" parTransId="{40958825-CB96-4E12-A2FD-4FCAA2FAE6FD}" sibTransId="{C004796A-5EB6-4070-8014-285A901711E0}"/>
    <dgm:cxn modelId="{EB4C6306-9810-41E6-A1CB-30C4EACE2AEF}" type="presOf" srcId="{20C8B84C-2E42-4615-B888-7B0B0CAA2186}" destId="{B5A03942-DE44-4DFA-B30C-504720BE1B00}" srcOrd="0" destOrd="0" presId="urn:microsoft.com/office/officeart/2008/layout/HorizontalMultiLevelHierarchy"/>
    <dgm:cxn modelId="{7CCF051D-E385-4782-980D-B2E32D560305}" type="presOf" srcId="{30B35827-3020-4A07-B237-AEBB046A3E70}" destId="{2C35C7E0-F207-4A8E-99B6-3103D030BA89}" srcOrd="0" destOrd="0" presId="urn:microsoft.com/office/officeart/2008/layout/HorizontalMultiLevelHierarchy"/>
    <dgm:cxn modelId="{22979CD7-0673-4953-BE58-3DB4168AF185}" type="presOf" srcId="{33D757AD-E58D-4CD4-956E-A665D7CADDCE}" destId="{CA3842C4-0868-4776-8616-DF289C416EAD}" srcOrd="0" destOrd="0" presId="urn:microsoft.com/office/officeart/2008/layout/HorizontalMultiLevelHierarchy"/>
    <dgm:cxn modelId="{A2795B2C-D9B8-45D6-BE9D-995FDA52896D}" srcId="{938AF80C-6496-442D-91A1-9619FF38285D}" destId="{8D5C1DF6-8643-443D-A8D4-FF695499CF11}" srcOrd="0" destOrd="0" parTransId="{A6E5AACC-4948-45C3-86BC-E5B5683BCABC}" sibTransId="{DD1CBCCB-3BFA-434E-810C-44629892ED87}"/>
    <dgm:cxn modelId="{1233DFC9-5A76-4535-8EB5-6AD33F0B2E89}" type="presOf" srcId="{4D7B24E6-4BC2-44F4-9073-D19DEC90398E}" destId="{E50033E3-C96C-4C93-9EB4-59532EB89E20}" srcOrd="0" destOrd="0" presId="urn:microsoft.com/office/officeart/2008/layout/HorizontalMultiLevelHierarchy"/>
    <dgm:cxn modelId="{D753642F-DFB7-47C2-8347-3E46E0DA94A1}" type="presOf" srcId="{D71ECB81-4F77-4870-B253-CA4944BAE0A9}" destId="{9A37D382-41C7-4D41-AF52-D486DFD7CA1E}" srcOrd="1" destOrd="0" presId="urn:microsoft.com/office/officeart/2008/layout/HorizontalMultiLevelHierarchy"/>
    <dgm:cxn modelId="{464FAA7E-1CE4-410B-9F07-94BA287E113A}" type="presOf" srcId="{5E1CFB01-5D88-4A99-A365-1F9D63DD2E84}" destId="{74D59293-C647-403C-BF51-CCAF916FE7B1}" srcOrd="0" destOrd="0" presId="urn:microsoft.com/office/officeart/2008/layout/HorizontalMultiLevelHierarchy"/>
    <dgm:cxn modelId="{54297559-E110-4CEA-BB53-F97C5E3016CC}" type="presOf" srcId="{A6E5AACC-4948-45C3-86BC-E5B5683BCABC}" destId="{5C1B8143-9396-4990-82A8-96BDCFF0504D}" srcOrd="0" destOrd="0" presId="urn:microsoft.com/office/officeart/2008/layout/HorizontalMultiLevelHierarchy"/>
    <dgm:cxn modelId="{8FB9B3B2-C961-4631-A91D-E05ECC517261}" srcId="{5EC7F5B4-808A-40F5-A7A5-A46393DAD2EE}" destId="{5B551EF8-AA8E-41EC-91A5-D8AE9ACC38B3}" srcOrd="0" destOrd="0" parTransId="{4D48C3D4-3BFF-470E-8FFE-08EE83B7EE62}" sibTransId="{A36378C4-9759-4E78-91B8-DE2DB1DC4261}"/>
    <dgm:cxn modelId="{EE1AAE22-9140-4441-A00E-96EEBD3CBA8C}" type="presOf" srcId="{E5355A0B-4CEC-4D06-81FB-43BB25EBEB5B}" destId="{DDFEFF4A-1BF3-4883-B8BB-CAEE778A8857}" srcOrd="1" destOrd="0" presId="urn:microsoft.com/office/officeart/2008/layout/HorizontalMultiLevelHierarchy"/>
    <dgm:cxn modelId="{C80ECBFD-4343-40BB-BF5B-EB94AB408BC1}" type="presOf" srcId="{4D48C3D4-3BFF-470E-8FFE-08EE83B7EE62}" destId="{D603C4AE-2FE3-4505-B5F6-D17BFF7919DC}" srcOrd="0" destOrd="0" presId="urn:microsoft.com/office/officeart/2008/layout/HorizontalMultiLevelHierarchy"/>
    <dgm:cxn modelId="{EC418254-7515-46C2-9F12-66F417B4C036}" type="presOf" srcId="{F33F475C-DF86-4BE8-B180-EB8893134F5F}" destId="{29B0695E-E5F0-4179-9E56-18775058020B}" srcOrd="0" destOrd="0" presId="urn:microsoft.com/office/officeart/2008/layout/HorizontalMultiLevelHierarchy"/>
    <dgm:cxn modelId="{117FF233-2A06-4DC8-A20D-AFB3DE6B28FA}" type="presOf" srcId="{A65134E4-C36B-4B29-9E25-17FEF43ECC2E}" destId="{56BFC359-F8AC-4821-9E05-C88867EB24F9}" srcOrd="1" destOrd="0" presId="urn:microsoft.com/office/officeart/2008/layout/HorizontalMultiLevelHierarchy"/>
    <dgm:cxn modelId="{4492A20F-77CE-48B0-90B3-1038A6FC6E44}" type="presOf" srcId="{958F15B3-CDA0-43A2-B799-0C5E1EE9CF07}" destId="{4432FBB8-CFEF-439A-8E5D-3BDF574235D2}" srcOrd="1" destOrd="0" presId="urn:microsoft.com/office/officeart/2008/layout/HorizontalMultiLevelHierarchy"/>
    <dgm:cxn modelId="{4D04800A-14CA-420F-A99C-E200B2BCF878}" type="presOf" srcId="{4D48AB32-054E-40A7-A2FA-37DB1A6DA9AC}" destId="{5EF6C382-C349-449B-8BC0-57CEDA226BEF}" srcOrd="0" destOrd="0" presId="urn:microsoft.com/office/officeart/2008/layout/HorizontalMultiLevelHierarchy"/>
    <dgm:cxn modelId="{368A5348-B8A0-49FA-96A4-4E4E0B0BB0CD}" srcId="{F84E9AB4-0F14-4851-AD1E-7717CEC47086}" destId="{1F1C5992-A038-42C1-9164-FBDACD3E6CDB}" srcOrd="1" destOrd="0" parTransId="{E2B7DB5E-2D7E-48BD-9573-934A9EB327F7}" sibTransId="{E69F1875-7137-4033-9937-3C6B5EC7C7DF}"/>
    <dgm:cxn modelId="{02C848BE-88BC-4DA8-B88C-7AF0785350C1}" type="presOf" srcId="{9B7FF4B5-0E27-45E9-A4DE-B4788943C250}" destId="{7DA12978-669A-4235-91C7-DC55F1DD2167}" srcOrd="0" destOrd="0" presId="urn:microsoft.com/office/officeart/2008/layout/HorizontalMultiLevelHierarchy"/>
    <dgm:cxn modelId="{0F8E201C-4AAD-4833-95A3-802592171130}" type="presOf" srcId="{9DFC6CC4-25D4-482E-BE64-35E990CCB21A}" destId="{13C72230-C5CB-477E-B6A5-387D64F92D62}" srcOrd="0" destOrd="0" presId="urn:microsoft.com/office/officeart/2008/layout/HorizontalMultiLevelHierarchy"/>
    <dgm:cxn modelId="{3115DB18-E95F-449D-AE22-27A850853CA6}" type="presOf" srcId="{2A6ACC38-B072-4DB7-B177-382C02F4FB2F}" destId="{37B31AD1-A061-4DC5-A726-28AA149A7213}" srcOrd="0" destOrd="0" presId="urn:microsoft.com/office/officeart/2008/layout/HorizontalMultiLevelHierarchy"/>
    <dgm:cxn modelId="{9324BABB-4C3E-4B61-AE32-B6A114C25BEE}" type="presOf" srcId="{13C2FDA9-15F2-48DF-A97C-6E0972716DFE}" destId="{58C6E4A7-3BD5-4B44-B38C-F71A7AB4928A}" srcOrd="1" destOrd="0" presId="urn:microsoft.com/office/officeart/2008/layout/HorizontalMultiLevelHierarchy"/>
    <dgm:cxn modelId="{39ECAA90-DA78-4DBD-9E56-7E0CC8282A07}" type="presOf" srcId="{62199C40-723B-44A7-A40E-E97D89151597}" destId="{8149C817-1E4B-48EA-BF9E-5B3834A4DD93}" srcOrd="0" destOrd="0" presId="urn:microsoft.com/office/officeart/2008/layout/HorizontalMultiLevelHierarchy"/>
    <dgm:cxn modelId="{23E369BF-1E0A-42B1-A5A5-EAA4DAFD3533}" srcId="{4A8DB161-2EB5-4127-8DC1-37CA4E38DF48}" destId="{B4313F45-41B5-4287-B524-D72F9D980584}" srcOrd="0" destOrd="0" parTransId="{451C355B-5872-488E-8BF9-9D76D45A0579}" sibTransId="{36A69816-E54F-4A45-B001-E424EA7A4546}"/>
    <dgm:cxn modelId="{C2A75291-49D6-4F3F-B6AE-CC6FC4BF4015}" type="presOf" srcId="{057A6715-A59D-4FBF-A5D2-C9333DAEBBC1}" destId="{CED753DA-379E-49AB-A0E9-8EAEF4517D8C}" srcOrd="0" destOrd="0" presId="urn:microsoft.com/office/officeart/2008/layout/HorizontalMultiLevelHierarchy"/>
    <dgm:cxn modelId="{AC7CDC45-0C62-4FE5-8E32-006B9C9C2F3F}" type="presOf" srcId="{958F15B3-CDA0-43A2-B799-0C5E1EE9CF07}" destId="{9BAB712D-40D1-4F13-B627-8B2FCC1E2902}" srcOrd="0" destOrd="0" presId="urn:microsoft.com/office/officeart/2008/layout/HorizontalMultiLevelHierarchy"/>
    <dgm:cxn modelId="{87C87D4B-1A09-4453-96D5-1709C1C401B0}" type="presOf" srcId="{6E156C13-D221-4A25-A192-AAE796759D1F}" destId="{EB80BEE8-262F-454C-B1E7-5EFD0183EDCF}" srcOrd="0" destOrd="0" presId="urn:microsoft.com/office/officeart/2008/layout/HorizontalMultiLevelHierarchy"/>
    <dgm:cxn modelId="{ED8C861B-D028-4947-BCCE-E4CDF7AE6CE1}" srcId="{5EC7F5B4-808A-40F5-A7A5-A46393DAD2EE}" destId="{4D7B24E6-4BC2-44F4-9073-D19DEC90398E}" srcOrd="4" destOrd="0" parTransId="{E9902F0B-B97B-41C1-A2E6-158E66331F27}" sibTransId="{53357AE7-890D-475F-89A5-F3575B7EC9E5}"/>
    <dgm:cxn modelId="{18A23F94-4CF0-44F0-A4A7-EA64D0C2D03F}" type="presOf" srcId="{3D07D219-B0FC-4139-9B12-608B39E88C00}" destId="{22B6AB39-2824-46E5-86F4-81A2261B2936}" srcOrd="1" destOrd="0" presId="urn:microsoft.com/office/officeart/2008/layout/HorizontalMultiLevelHierarchy"/>
    <dgm:cxn modelId="{91F51A48-6FB6-470A-B000-8D26A69B7DF9}" srcId="{6752B9C0-6CC2-422F-850A-79847B53C191}" destId="{00B872E6-00A8-4587-8696-2B6B3F58E93B}" srcOrd="1" destOrd="0" parTransId="{78AC264D-2A50-41C4-B82D-F2D5085E20FD}" sibTransId="{77AEBD35-E6BF-4A33-98FB-CC68A61CF0B6}"/>
    <dgm:cxn modelId="{7815F9F7-5898-494D-91B2-0F1DBEF6D0C0}" srcId="{5E1CFB01-5D88-4A99-A365-1F9D63DD2E84}" destId="{B17691D3-3B22-4A80-A483-7621227B901F}" srcOrd="1" destOrd="0" parTransId="{1696F52B-85D4-44C1-A098-B117092E9E24}" sibTransId="{2F1D9FED-A8A9-453E-94A8-AF941CFA6609}"/>
    <dgm:cxn modelId="{BEB0DD56-2487-4D77-AC53-83754FC28439}" type="presOf" srcId="{0BC48010-E25A-4196-B699-CE1ACFB19D26}" destId="{BF44ACFA-A29F-47B1-AF82-C3E74E46068C}" srcOrd="0" destOrd="0" presId="urn:microsoft.com/office/officeart/2008/layout/HorizontalMultiLevelHierarchy"/>
    <dgm:cxn modelId="{7C5B744C-272D-4254-A8AC-E81BDCE5D702}" type="presOf" srcId="{5B551EF8-AA8E-41EC-91A5-D8AE9ACC38B3}" destId="{453A5572-11F3-4560-92EA-056A78424399}" srcOrd="0" destOrd="0" presId="urn:microsoft.com/office/officeart/2008/layout/HorizontalMultiLevelHierarchy"/>
    <dgm:cxn modelId="{FA71B0F6-E34D-4747-85AA-53F567F0E8BD}" type="presOf" srcId="{1696F52B-85D4-44C1-A098-B117092E9E24}" destId="{5DA2DD65-C39D-4659-80DC-BFFC80E7810D}" srcOrd="1" destOrd="0" presId="urn:microsoft.com/office/officeart/2008/layout/HorizontalMultiLevelHierarchy"/>
    <dgm:cxn modelId="{A0E753F6-55F8-48F1-B565-53A7F43A6F49}" type="presOf" srcId="{DB6E53F0-5138-413E-AD95-BFBC9CB525C6}" destId="{6C948424-69E6-4BE4-B3C8-823935B7EC4C}" srcOrd="1" destOrd="0" presId="urn:microsoft.com/office/officeart/2008/layout/HorizontalMultiLevelHierarchy"/>
    <dgm:cxn modelId="{C4877883-2004-442E-85A5-D6B69B1D63DB}" type="presOf" srcId="{8D168FCF-15C7-41EA-9B9A-9432CE03713A}" destId="{79A84A57-9C3E-4BCF-B675-24F6A551258C}" srcOrd="1" destOrd="0" presId="urn:microsoft.com/office/officeart/2008/layout/HorizontalMultiLevelHierarchy"/>
    <dgm:cxn modelId="{00C6C130-648C-4236-87BE-23A1192E50A4}" type="presOf" srcId="{FC3D5131-689E-4C6C-A4F2-0445ACAAA972}" destId="{7D84CBCE-7921-4ADF-9786-55FBDE2BED3B}" srcOrd="0" destOrd="0" presId="urn:microsoft.com/office/officeart/2008/layout/HorizontalMultiLevelHierarchy"/>
    <dgm:cxn modelId="{DEBFDFBF-DDA3-4F78-8DA8-393056478AF8}" type="presOf" srcId="{20551517-F3D3-4DD4-81E4-FD60348E732C}" destId="{BB639BFA-46B1-481C-8E54-327D430C0C83}" srcOrd="0" destOrd="0" presId="urn:microsoft.com/office/officeart/2008/layout/HorizontalMultiLevelHierarchy"/>
    <dgm:cxn modelId="{5F3559F7-545F-46AB-9805-A499D51FECCA}" type="presOf" srcId="{5CDC4A18-A97A-4207-9662-AF2BD60BF8A9}" destId="{DC8BCE09-6EC7-41E2-9FE3-DB30DAAA00DD}" srcOrd="0" destOrd="0" presId="urn:microsoft.com/office/officeart/2008/layout/HorizontalMultiLevelHierarchy"/>
    <dgm:cxn modelId="{FE70688D-7E09-4DE8-B25C-B1A45DDBCAF1}" type="presOf" srcId="{3228C277-30D9-47F3-87CD-3586E59302C8}" destId="{B04FB0CD-C4EB-4549-A80F-3BB7326504EC}" srcOrd="0" destOrd="0" presId="urn:microsoft.com/office/officeart/2008/layout/HorizontalMultiLevelHierarchy"/>
    <dgm:cxn modelId="{7F77B456-51FE-4E53-A6A9-05F3B68772DD}" type="presOf" srcId="{8E4B2727-4ECA-4B07-9385-316CE1BCBDA1}" destId="{07C6B2C1-D75A-442C-AE0E-03978C07AE47}" srcOrd="0" destOrd="0" presId="urn:microsoft.com/office/officeart/2008/layout/HorizontalMultiLevelHierarchy"/>
    <dgm:cxn modelId="{D3AF6B56-DEB0-4FBE-A8F2-055A91AE1595}" type="presOf" srcId="{938AF80C-6496-442D-91A1-9619FF38285D}" destId="{3BB181D8-5D45-49DD-AADD-0E50E3E811D3}" srcOrd="0" destOrd="0" presId="urn:microsoft.com/office/officeart/2008/layout/HorizontalMultiLevelHierarchy"/>
    <dgm:cxn modelId="{FA61B480-2D35-45AC-B2A7-7E3DC574B65D}" type="presOf" srcId="{451C355B-5872-488E-8BF9-9D76D45A0579}" destId="{C1346EE4-CA37-4C1E-B999-3CA5653A958C}" srcOrd="1" destOrd="0" presId="urn:microsoft.com/office/officeart/2008/layout/HorizontalMultiLevelHierarchy"/>
    <dgm:cxn modelId="{3A99B017-7DFC-48C8-8290-30BAA44DDE17}" srcId="{B4313F45-41B5-4287-B524-D72F9D980584}" destId="{3566570B-346B-4851-BFF2-867FDF80CB76}" srcOrd="0" destOrd="0" parTransId="{D529314F-2BA3-4D76-9428-794829990B42}" sibTransId="{1F377BE5-DF9D-4F1F-8863-2BB2A420F52A}"/>
    <dgm:cxn modelId="{DAE2D9E5-8DFF-4B91-A0CE-E4814C70A46F}" srcId="{6752B9C0-6CC2-422F-850A-79847B53C191}" destId="{3228C277-30D9-47F3-87CD-3586E59302C8}" srcOrd="0" destOrd="0" parTransId="{FA713DF3-294B-4B8F-9EF1-418516960C58}" sibTransId="{113981B1-99B4-4E7E-8FC4-F8824703740F}"/>
    <dgm:cxn modelId="{26B1829B-6F88-4F48-810D-D1B011B9CE7D}" srcId="{D662B914-FA75-4269-89F1-C3FBCFBE7078}" destId="{71ED77DE-F658-4870-85D0-6FE1D7544ADE}" srcOrd="0" destOrd="0" parTransId="{958F15B3-CDA0-43A2-B799-0C5E1EE9CF07}" sibTransId="{54B0A206-1A1D-4DBE-90CB-73780C58A4B9}"/>
    <dgm:cxn modelId="{37F7B73D-B312-4B12-A85E-8A62F509464F}" type="presOf" srcId="{29C1E716-2A4E-4AA4-AA28-7971A2BF7569}" destId="{8C3828E7-AD61-4A4E-8736-923338B8FC77}" srcOrd="1" destOrd="0" presId="urn:microsoft.com/office/officeart/2008/layout/HorizontalMultiLevelHierarchy"/>
    <dgm:cxn modelId="{A1CF893B-2685-4049-8349-F01FD59592DB}" type="presOf" srcId="{E172B381-FE9E-4B0B-B16E-1F8A9A24C194}" destId="{E1590D64-BD01-484C-B77C-1CF903667F5B}" srcOrd="0" destOrd="0" presId="urn:microsoft.com/office/officeart/2008/layout/HorizontalMultiLevelHierarchy"/>
    <dgm:cxn modelId="{5D8A5093-9A38-44F2-85C4-0FA9FB17F785}" type="presOf" srcId="{CA99E0B5-72FC-4E6B-8B88-0FACBC4591DF}" destId="{903CB950-F17C-4A9C-9988-6ED485E01199}" srcOrd="1" destOrd="0" presId="urn:microsoft.com/office/officeart/2008/layout/HorizontalMultiLevelHierarchy"/>
    <dgm:cxn modelId="{FB3D998B-7C65-4071-B821-E9D27AC2C651}" srcId="{5B551EF8-AA8E-41EC-91A5-D8AE9ACC38B3}" destId="{66F94EB0-6ED1-44A0-B0CC-CF8C7C1FF6E2}" srcOrd="0" destOrd="0" parTransId="{B58640EB-D5A1-473F-BE16-045969B3BC38}" sibTransId="{D6B4570A-E16B-4C86-9AF3-35CE88FDB78F}"/>
    <dgm:cxn modelId="{11F2ECC0-0FD5-406D-859B-E94335BC27CA}" type="presOf" srcId="{D529314F-2BA3-4D76-9428-794829990B42}" destId="{502D0BAD-66F9-4D5B-9BEB-D63AE703FD35}" srcOrd="0" destOrd="0" presId="urn:microsoft.com/office/officeart/2008/layout/HorizontalMultiLevelHierarchy"/>
    <dgm:cxn modelId="{1443FB9D-65B0-454E-8F65-5AF248012589}" type="presOf" srcId="{F5A1CFB9-4912-40BE-BE99-28EF1A8BFB76}" destId="{B1A39F6A-7A1B-4DF6-A80C-2A657764F7C1}" srcOrd="0" destOrd="0" presId="urn:microsoft.com/office/officeart/2008/layout/HorizontalMultiLevelHierarchy"/>
    <dgm:cxn modelId="{0080DC49-5B28-406D-B10C-FAE40B35FD78}" type="presOf" srcId="{EC9BED9D-63C3-4ADC-A9AE-B963F3527F2E}" destId="{B59CE222-84E5-447E-8800-15C743740E8A}" srcOrd="0" destOrd="0" presId="urn:microsoft.com/office/officeart/2008/layout/HorizontalMultiLevelHierarchy"/>
    <dgm:cxn modelId="{DC968A3D-E0A8-42F1-B046-D3BE86B15290}" type="presOf" srcId="{843126FC-1BD4-4EAC-828E-710A87D8E697}" destId="{1032D6F3-8EF2-41CB-A65B-C6DA337E3013}" srcOrd="1" destOrd="0" presId="urn:microsoft.com/office/officeart/2008/layout/HorizontalMultiLevelHierarchy"/>
    <dgm:cxn modelId="{24F95A11-CEDA-47EC-B19F-5361764679ED}" type="presOf" srcId="{686E7E1B-77A5-4B0B-8038-8E3349FCA127}" destId="{1E13B97D-4588-4156-80BF-783A6C103FF4}" srcOrd="0" destOrd="0" presId="urn:microsoft.com/office/officeart/2008/layout/HorizontalMultiLevelHierarchy"/>
    <dgm:cxn modelId="{A27E063A-F318-48CA-A63F-71FCD26DBA91}" srcId="{20551517-F3D3-4DD4-81E4-FD60348E732C}" destId="{0794BEE6-59F1-4EB6-BD3E-C3688535F730}" srcOrd="1" destOrd="0" parTransId="{A65134E4-C36B-4B29-9E25-17FEF43ECC2E}" sibTransId="{E2745BE0-B3EB-446C-889A-E51C0CCA0143}"/>
    <dgm:cxn modelId="{05D5A85E-9AF4-4F95-B199-CCF8BFCF1C3F}" type="presOf" srcId="{84654E5D-66DF-48D5-829F-5C829205781F}" destId="{E96A151A-28F1-4615-8586-6E82E409A072}" srcOrd="0" destOrd="0" presId="urn:microsoft.com/office/officeart/2008/layout/HorizontalMultiLevelHierarchy"/>
    <dgm:cxn modelId="{580594F7-4215-4D0B-AA02-39C7CE3C2FB8}" srcId="{BCBB8B1C-765A-4440-AC53-AD6626FE98AC}" destId="{7DFCED11-34BE-4AC5-B805-DA59CC9DC9B1}" srcOrd="0" destOrd="0" parTransId="{CA99E0B5-72FC-4E6B-8B88-0FACBC4591DF}" sibTransId="{21005D5B-894A-4824-A6F1-D092DE470D4C}"/>
    <dgm:cxn modelId="{926D67F9-ED80-4856-953D-73A835A2DD85}" type="presOf" srcId="{F025FA94-5F3F-4B59-9277-3DEFF6178FF2}" destId="{1E3190F3-A0A3-45A3-A092-6774C7446E96}" srcOrd="1" destOrd="0" presId="urn:microsoft.com/office/officeart/2008/layout/HorizontalMultiLevelHierarchy"/>
    <dgm:cxn modelId="{94244278-7B94-4439-B7CC-7CDDAD211BE7}" srcId="{66F94EB0-6ED1-44A0-B0CC-CF8C7C1FF6E2}" destId="{77B2E2A6-85A2-4333-B347-3E5A2F169B8B}" srcOrd="2" destOrd="0" parTransId="{6E156C13-D221-4A25-A192-AAE796759D1F}" sibTransId="{B613014D-8DAE-4F8A-BB2A-27183A733BE8}"/>
    <dgm:cxn modelId="{1E1C8182-B821-4016-A587-A23621330B82}" type="presOf" srcId="{6E156C13-D221-4A25-A192-AAE796759D1F}" destId="{14E8DE1F-DA50-40BD-A654-4AE9BC048C97}" srcOrd="1" destOrd="0" presId="urn:microsoft.com/office/officeart/2008/layout/HorizontalMultiLevelHierarchy"/>
    <dgm:cxn modelId="{B339D6BE-DAFF-47B8-BBC5-F60BDD6C5A69}" type="presOf" srcId="{5E5DD273-EFCD-4EE3-BD25-F057B7B73DF4}" destId="{F4167BBF-196D-49EE-8D9D-AD30E60DBAE3}" srcOrd="0" destOrd="0" presId="urn:microsoft.com/office/officeart/2008/layout/HorizontalMultiLevelHierarchy"/>
    <dgm:cxn modelId="{89F91A23-2048-4307-8AA8-12699CB24C05}" type="presOf" srcId="{D327942A-EB07-4BB6-9579-4CC8EE1F9A4A}" destId="{FDBB517D-4FE7-4FB9-BD4D-7458814185E7}" srcOrd="1" destOrd="0" presId="urn:microsoft.com/office/officeart/2008/layout/HorizontalMultiLevelHierarchy"/>
    <dgm:cxn modelId="{921997D2-A511-431F-BF64-952F17E712C7}" srcId="{F33F475C-DF86-4BE8-B180-EB8893134F5F}" destId="{9DFC6CC4-25D4-482E-BE64-35E990CCB21A}" srcOrd="1" destOrd="0" parTransId="{8D168FCF-15C7-41EA-9B9A-9432CE03713A}" sibTransId="{AA941663-AA80-47AC-8760-B53F8213C6BB}"/>
    <dgm:cxn modelId="{053331D0-2DEE-4F1B-8FF2-2880EC45DA59}" type="presOf" srcId="{8CC260D6-6673-4E9E-8A5F-0200647D65C5}" destId="{F7070049-2018-40B2-B1A3-CEEADB39BBC0}" srcOrd="1" destOrd="0" presId="urn:microsoft.com/office/officeart/2008/layout/HorizontalMultiLevelHierarchy"/>
    <dgm:cxn modelId="{78218750-64B9-4301-858C-2F62416443D0}" srcId="{83EF203D-84F8-4AD1-B49E-9C5701AFE849}" destId="{14E00FBE-9517-445D-B476-18DE41B350CA}" srcOrd="0" destOrd="0" parTransId="{D327942A-EB07-4BB6-9579-4CC8EE1F9A4A}" sibTransId="{DC67B8EE-90B1-4FFC-8499-05FC2D99A6C3}"/>
    <dgm:cxn modelId="{349473A8-C4D4-404C-A1CD-461A28DDD5BD}" srcId="{BCBB8B1C-765A-4440-AC53-AD6626FE98AC}" destId="{FC3D5131-689E-4C6C-A4F2-0445ACAAA972}" srcOrd="1" destOrd="0" parTransId="{30B35827-3020-4A07-B237-AEBB046A3E70}" sibTransId="{5F0FEDFA-782C-488E-B54A-E6DABF2EE9F2}"/>
    <dgm:cxn modelId="{6D90DF81-18A7-4542-9990-D45977F81145}" type="presOf" srcId="{14903B62-F493-4B6B-9A6B-055EAE6FCBB2}" destId="{7EDAC65B-3E2C-4A71-8CA0-3A979D8BB599}" srcOrd="0" destOrd="0" presId="urn:microsoft.com/office/officeart/2008/layout/HorizontalMultiLevelHierarchy"/>
    <dgm:cxn modelId="{600C9A8B-AA02-4F0F-9282-57418D903CDD}" type="presOf" srcId="{A65134E4-C36B-4B29-9E25-17FEF43ECC2E}" destId="{EE6DCEB4-2E54-4D96-811F-027F8C5C097D}" srcOrd="0" destOrd="0" presId="urn:microsoft.com/office/officeart/2008/layout/HorizontalMultiLevelHierarchy"/>
    <dgm:cxn modelId="{3AB89085-5D15-4505-AB50-1B21211DE7D6}" type="presOf" srcId="{8D168FCF-15C7-41EA-9B9A-9432CE03713A}" destId="{B046407C-3720-4EFF-BA31-07A716B97CD0}" srcOrd="0" destOrd="0" presId="urn:microsoft.com/office/officeart/2008/layout/HorizontalMultiLevelHierarchy"/>
    <dgm:cxn modelId="{E32284E4-3F17-47AC-95F3-2A5777E7E748}" type="presOf" srcId="{10A6464C-9E19-4275-98C5-5030F830FD6E}" destId="{5B23D2FA-5891-4AFF-BE4F-B5225F0B73D2}" srcOrd="1" destOrd="0" presId="urn:microsoft.com/office/officeart/2008/layout/HorizontalMultiLevelHierarchy"/>
    <dgm:cxn modelId="{5F10FD91-422A-49D8-967D-2621FC95257A}" type="presOf" srcId="{B4313F45-41B5-4287-B524-D72F9D980584}" destId="{26956A9E-3258-4DCB-BE41-D22D13D4AC6E}" srcOrd="0" destOrd="0" presId="urn:microsoft.com/office/officeart/2008/layout/HorizontalMultiLevelHierarchy"/>
    <dgm:cxn modelId="{2FBCB485-CBC2-4D1C-B050-6BAB5E0C1588}" type="presOf" srcId="{1F1C5992-A038-42C1-9164-FBDACD3E6CDB}" destId="{147B7707-E96F-402C-8384-F34AFC09A132}" srcOrd="0" destOrd="0" presId="urn:microsoft.com/office/officeart/2008/layout/HorizontalMultiLevelHierarchy"/>
    <dgm:cxn modelId="{16395CC8-2E65-4EA7-9D35-10E66B6DCEED}" type="presOf" srcId="{10A6464C-9E19-4275-98C5-5030F830FD6E}" destId="{1BB3BB45-E89D-42FC-B949-C3775A015F9F}" srcOrd="0" destOrd="0" presId="urn:microsoft.com/office/officeart/2008/layout/HorizontalMultiLevelHierarchy"/>
    <dgm:cxn modelId="{182DF792-3ADA-4E2E-95D9-B001E8EE0F36}" type="presOf" srcId="{00B872E6-00A8-4587-8696-2B6B3F58E93B}" destId="{5824BB82-3592-426F-9905-2900CEB84E1D}" srcOrd="0" destOrd="0" presId="urn:microsoft.com/office/officeart/2008/layout/HorizontalMultiLevelHierarchy"/>
    <dgm:cxn modelId="{FC520C7A-9049-4E2B-B1E7-DFC7CB06BCBA}" type="presOf" srcId="{6551FA8D-67CA-49A2-BC43-C098D9406170}" destId="{85E57306-25EE-4851-9192-D503868DD0AA}" srcOrd="0" destOrd="0" presId="urn:microsoft.com/office/officeart/2008/layout/HorizontalMultiLevelHierarchy"/>
    <dgm:cxn modelId="{0E289A99-D038-4D5A-A969-84AF7D267073}" type="presOf" srcId="{0A7A94ED-1DEF-46DF-8E5F-E46D6BB154B1}" destId="{BE905006-5B08-41E3-93AF-9F9E38A88498}" srcOrd="1" destOrd="0" presId="urn:microsoft.com/office/officeart/2008/layout/HorizontalMultiLevelHierarchy"/>
    <dgm:cxn modelId="{E0B1F647-5583-4D3D-9B6F-856E2CDF8D09}" type="presOf" srcId="{6752B9C0-6CC2-422F-850A-79847B53C191}" destId="{11979C6B-34CC-4CE5-B819-094B194A6DB9}" srcOrd="0" destOrd="0" presId="urn:microsoft.com/office/officeart/2008/layout/HorizontalMultiLevelHierarchy"/>
    <dgm:cxn modelId="{40E9FBEB-D725-4AB8-8A3E-89272D1BF859}" srcId="{AF42AEF3-C092-4BA7-ABF6-0863E009AEB8}" destId="{C0622187-A44E-4212-B47B-EB9ADD0ED740}" srcOrd="0" destOrd="0" parTransId="{DB6E53F0-5138-413E-AD95-BFBC9CB525C6}" sibTransId="{B29676A9-97A1-493E-B0CF-AE585542B245}"/>
    <dgm:cxn modelId="{47AD9770-87B6-442A-BDA1-CE9098D43CF7}" srcId="{1F1C5992-A038-42C1-9164-FBDACD3E6CDB}" destId="{20C8B84C-2E42-4615-B888-7B0B0CAA2186}" srcOrd="0" destOrd="0" parTransId="{EC147228-36AF-4ADC-BB7B-27BE46DDF9ED}" sibTransId="{4F17956B-D3CB-47DB-98B8-BE9537F40109}"/>
    <dgm:cxn modelId="{9CAECCE6-F74C-40FE-B461-B86B1A9590FF}" type="presOf" srcId="{78AC264D-2A50-41C4-B82D-F2D5085E20FD}" destId="{1585F77B-AA39-4F7E-85A5-9B0F7546A747}" srcOrd="0" destOrd="0" presId="urn:microsoft.com/office/officeart/2008/layout/HorizontalMultiLevelHierarchy"/>
    <dgm:cxn modelId="{F29E890C-ED7B-4323-9F1B-6896ABEC5CE1}" type="presOf" srcId="{04A94971-36C4-4FAC-9F40-188FB3D33876}" destId="{BE9033D3-94C0-4B8B-AF27-7D0EC768B979}" srcOrd="0" destOrd="0" presId="urn:microsoft.com/office/officeart/2008/layout/HorizontalMultiLevelHierarchy"/>
    <dgm:cxn modelId="{74F377BA-DF32-4FDC-8E44-5145FBBAB638}" srcId="{5EC7F5B4-808A-40F5-A7A5-A46393DAD2EE}" destId="{D8DA146B-3B5E-4299-8F7A-C17DBAC20EF5}" srcOrd="8" destOrd="0" parTransId="{6551FA8D-67CA-49A2-BC43-C098D9406170}" sibTransId="{74AA0DE9-7356-461A-AA15-8758C3D82570}"/>
    <dgm:cxn modelId="{A4168004-76DF-4214-9FF6-285BBA6710D4}" type="presOf" srcId="{4CAFB27E-2E7A-4FE2-BF09-A414708DB1A0}" destId="{66C55B6B-CA35-4961-8BA0-79364E825C0E}" srcOrd="0" destOrd="0" presId="urn:microsoft.com/office/officeart/2008/layout/HorizontalMultiLevelHierarchy"/>
    <dgm:cxn modelId="{D25E6C60-3C5A-4A41-B5D0-BC1589305E3B}" type="presOf" srcId="{E2B7DB5E-2D7E-48BD-9573-934A9EB327F7}" destId="{54B5476B-F437-4D47-A231-EABF9E1C8F18}" srcOrd="0" destOrd="0" presId="urn:microsoft.com/office/officeart/2008/layout/HorizontalMultiLevelHierarchy"/>
    <dgm:cxn modelId="{B51526AA-D208-43EF-9D39-87AB6339C1D6}" type="presParOf" srcId="{4ACF6C40-AF31-40A3-852C-537D413AE24D}" destId="{F78CA442-18EC-4D6B-869B-6C0AF040EE9A}" srcOrd="0" destOrd="0" presId="urn:microsoft.com/office/officeart/2008/layout/HorizontalMultiLevelHierarchy"/>
    <dgm:cxn modelId="{7027C9F9-2674-4FF8-B2D2-80620530960D}" type="presParOf" srcId="{F78CA442-18EC-4D6B-869B-6C0AF040EE9A}" destId="{8A7A1090-7BB0-403E-9367-A183EE4EB999}" srcOrd="0" destOrd="0" presId="urn:microsoft.com/office/officeart/2008/layout/HorizontalMultiLevelHierarchy"/>
    <dgm:cxn modelId="{20E586A6-1960-429D-AAAE-FB1114A64D6F}" type="presParOf" srcId="{F78CA442-18EC-4D6B-869B-6C0AF040EE9A}" destId="{FCD7B0E4-1379-4DB7-917A-3541D2A7CB81}" srcOrd="1" destOrd="0" presId="urn:microsoft.com/office/officeart/2008/layout/HorizontalMultiLevelHierarchy"/>
    <dgm:cxn modelId="{D6BAEEB4-B19D-49B6-9B34-B4BB9C076592}" type="presParOf" srcId="{FCD7B0E4-1379-4DB7-917A-3541D2A7CB81}" destId="{D603C4AE-2FE3-4505-B5F6-D17BFF7919DC}" srcOrd="0" destOrd="0" presId="urn:microsoft.com/office/officeart/2008/layout/HorizontalMultiLevelHierarchy"/>
    <dgm:cxn modelId="{9DADD371-6F95-43CE-8495-FF52D3D58147}" type="presParOf" srcId="{D603C4AE-2FE3-4505-B5F6-D17BFF7919DC}" destId="{2E9FD4ED-E2AF-401C-BE9C-3679B1474398}" srcOrd="0" destOrd="0" presId="urn:microsoft.com/office/officeart/2008/layout/HorizontalMultiLevelHierarchy"/>
    <dgm:cxn modelId="{503C9E9C-6B0E-4164-9C9D-0FA620B4856F}" type="presParOf" srcId="{FCD7B0E4-1379-4DB7-917A-3541D2A7CB81}" destId="{A10A6C65-BB46-41F4-9368-CA8D3917CAF0}" srcOrd="1" destOrd="0" presId="urn:microsoft.com/office/officeart/2008/layout/HorizontalMultiLevelHierarchy"/>
    <dgm:cxn modelId="{C0F72B34-C9D5-4E6E-B485-A3BD0CEC0C5D}" type="presParOf" srcId="{A10A6C65-BB46-41F4-9368-CA8D3917CAF0}" destId="{453A5572-11F3-4560-92EA-056A78424399}" srcOrd="0" destOrd="0" presId="urn:microsoft.com/office/officeart/2008/layout/HorizontalMultiLevelHierarchy"/>
    <dgm:cxn modelId="{BCB7009C-6FF2-46A4-81CC-45D9D370968D}" type="presParOf" srcId="{A10A6C65-BB46-41F4-9368-CA8D3917CAF0}" destId="{27B310F4-F481-49D5-8ED1-91590A6F57ED}" srcOrd="1" destOrd="0" presId="urn:microsoft.com/office/officeart/2008/layout/HorizontalMultiLevelHierarchy"/>
    <dgm:cxn modelId="{5F36D501-6189-4942-9A94-1AEA97461A05}" type="presParOf" srcId="{27B310F4-F481-49D5-8ED1-91590A6F57ED}" destId="{FF8FE26C-75EC-4C68-BBC7-D4BF99CDC072}" srcOrd="0" destOrd="0" presId="urn:microsoft.com/office/officeart/2008/layout/HorizontalMultiLevelHierarchy"/>
    <dgm:cxn modelId="{430AF7D1-FB26-4E94-BB8C-724FD84D676F}" type="presParOf" srcId="{FF8FE26C-75EC-4C68-BBC7-D4BF99CDC072}" destId="{47FDDF23-BAB3-4029-A722-6CA7A93312C8}" srcOrd="0" destOrd="0" presId="urn:microsoft.com/office/officeart/2008/layout/HorizontalMultiLevelHierarchy"/>
    <dgm:cxn modelId="{1DA9F99E-0623-4DF2-BAB6-F3BF636F1654}" type="presParOf" srcId="{27B310F4-F481-49D5-8ED1-91590A6F57ED}" destId="{FDD5B8BB-AA9A-4693-8754-AD31A7960148}" srcOrd="1" destOrd="0" presId="urn:microsoft.com/office/officeart/2008/layout/HorizontalMultiLevelHierarchy"/>
    <dgm:cxn modelId="{15648E6A-BC1F-4C8D-856B-9DCACB8C2238}" type="presParOf" srcId="{FDD5B8BB-AA9A-4693-8754-AD31A7960148}" destId="{4E72F991-ABDC-469D-8C04-4DF8B49B4188}" srcOrd="0" destOrd="0" presId="urn:microsoft.com/office/officeart/2008/layout/HorizontalMultiLevelHierarchy"/>
    <dgm:cxn modelId="{F617DACD-44AA-4968-9849-D03F9E20EB5A}" type="presParOf" srcId="{FDD5B8BB-AA9A-4693-8754-AD31A7960148}" destId="{24589EA4-BCC0-472D-B463-BCAB950193DD}" srcOrd="1" destOrd="0" presId="urn:microsoft.com/office/officeart/2008/layout/HorizontalMultiLevelHierarchy"/>
    <dgm:cxn modelId="{C511DCC4-C1AD-49AF-8D15-0ADA09C2263F}" type="presParOf" srcId="{24589EA4-BCC0-472D-B463-BCAB950193DD}" destId="{91265F6E-C3F8-4FBA-8813-FB7673BE2756}" srcOrd="0" destOrd="0" presId="urn:microsoft.com/office/officeart/2008/layout/HorizontalMultiLevelHierarchy"/>
    <dgm:cxn modelId="{842E684E-7F2D-4A77-B34B-536A7866FB8D}" type="presParOf" srcId="{91265F6E-C3F8-4FBA-8813-FB7673BE2756}" destId="{126CFC0E-D1C5-4BAE-9143-6F4E0AF7FE0D}" srcOrd="0" destOrd="0" presId="urn:microsoft.com/office/officeart/2008/layout/HorizontalMultiLevelHierarchy"/>
    <dgm:cxn modelId="{AE21F66E-5554-4895-9C25-D7F3B329B77A}" type="presParOf" srcId="{24589EA4-BCC0-472D-B463-BCAB950193DD}" destId="{BE38650F-9983-4074-A179-B9E79BD216E4}" srcOrd="1" destOrd="0" presId="urn:microsoft.com/office/officeart/2008/layout/HorizontalMultiLevelHierarchy"/>
    <dgm:cxn modelId="{E525696D-FAEF-4B38-A4C1-843BF451940E}" type="presParOf" srcId="{BE38650F-9983-4074-A179-B9E79BD216E4}" destId="{736BDE7F-FBA5-4072-AF4F-A271E0EAFC58}" srcOrd="0" destOrd="0" presId="urn:microsoft.com/office/officeart/2008/layout/HorizontalMultiLevelHierarchy"/>
    <dgm:cxn modelId="{0E409567-D1C1-44A8-8445-E093893D3920}" type="presParOf" srcId="{BE38650F-9983-4074-A179-B9E79BD216E4}" destId="{34E3C213-C9C1-4B37-B123-06DDD6478752}" srcOrd="1" destOrd="0" presId="urn:microsoft.com/office/officeart/2008/layout/HorizontalMultiLevelHierarchy"/>
    <dgm:cxn modelId="{270B3E81-DAD2-4FA9-B548-15747D22733A}" type="presParOf" srcId="{24589EA4-BCC0-472D-B463-BCAB950193DD}" destId="{175DC561-57D2-4DF6-985D-C81A823A9237}" srcOrd="2" destOrd="0" presId="urn:microsoft.com/office/officeart/2008/layout/HorizontalMultiLevelHierarchy"/>
    <dgm:cxn modelId="{0803D6B8-C61C-432A-A51B-6D553CFA87CC}" type="presParOf" srcId="{175DC561-57D2-4DF6-985D-C81A823A9237}" destId="{1032D6F3-8EF2-41CB-A65B-C6DA337E3013}" srcOrd="0" destOrd="0" presId="urn:microsoft.com/office/officeart/2008/layout/HorizontalMultiLevelHierarchy"/>
    <dgm:cxn modelId="{2E065801-F960-454F-849E-56A34AE83E85}" type="presParOf" srcId="{24589EA4-BCC0-472D-B463-BCAB950193DD}" destId="{9A1305DF-E209-42A3-93EC-6B4F3EC88A4F}" srcOrd="3" destOrd="0" presId="urn:microsoft.com/office/officeart/2008/layout/HorizontalMultiLevelHierarchy"/>
    <dgm:cxn modelId="{260791B1-5BC3-49FF-851D-D265C5BD3F0B}" type="presParOf" srcId="{9A1305DF-E209-42A3-93EC-6B4F3EC88A4F}" destId="{EF7031F1-2335-4434-97D5-07837B48A1D6}" srcOrd="0" destOrd="0" presId="urn:microsoft.com/office/officeart/2008/layout/HorizontalMultiLevelHierarchy"/>
    <dgm:cxn modelId="{55150223-0D8A-4602-B05F-69223B96C8F1}" type="presParOf" srcId="{9A1305DF-E209-42A3-93EC-6B4F3EC88A4F}" destId="{EB14BEBE-A328-4BD0-B30F-B22670F6D1D5}" srcOrd="1" destOrd="0" presId="urn:microsoft.com/office/officeart/2008/layout/HorizontalMultiLevelHierarchy"/>
    <dgm:cxn modelId="{11424448-D0B9-486E-9444-4487D1E61ABE}" type="presParOf" srcId="{24589EA4-BCC0-472D-B463-BCAB950193DD}" destId="{EB80BEE8-262F-454C-B1E7-5EFD0183EDCF}" srcOrd="4" destOrd="0" presId="urn:microsoft.com/office/officeart/2008/layout/HorizontalMultiLevelHierarchy"/>
    <dgm:cxn modelId="{86710002-AA68-4264-8476-EB6CF075C463}" type="presParOf" srcId="{EB80BEE8-262F-454C-B1E7-5EFD0183EDCF}" destId="{14E8DE1F-DA50-40BD-A654-4AE9BC048C97}" srcOrd="0" destOrd="0" presId="urn:microsoft.com/office/officeart/2008/layout/HorizontalMultiLevelHierarchy"/>
    <dgm:cxn modelId="{6A78848E-A4D2-41EB-94F9-6B1B9F486C60}" type="presParOf" srcId="{24589EA4-BCC0-472D-B463-BCAB950193DD}" destId="{A5BB9332-52ED-47A2-9CC0-5C29CF012208}" srcOrd="5" destOrd="0" presId="urn:microsoft.com/office/officeart/2008/layout/HorizontalMultiLevelHierarchy"/>
    <dgm:cxn modelId="{CF42ACAF-4F9D-4E57-837B-02C673EA7D17}" type="presParOf" srcId="{A5BB9332-52ED-47A2-9CC0-5C29CF012208}" destId="{B91350D3-85CC-4B91-92B0-9393EF2E69D8}" srcOrd="0" destOrd="0" presId="urn:microsoft.com/office/officeart/2008/layout/HorizontalMultiLevelHierarchy"/>
    <dgm:cxn modelId="{4EFC19EF-C96B-4E66-A910-FF76DECDFA16}" type="presParOf" srcId="{A5BB9332-52ED-47A2-9CC0-5C29CF012208}" destId="{7D232C9F-1E98-4893-90EC-06BD6D57B4A4}" srcOrd="1" destOrd="0" presId="urn:microsoft.com/office/officeart/2008/layout/HorizontalMultiLevelHierarchy"/>
    <dgm:cxn modelId="{BF281DA4-CB95-402E-84BF-83142135B7C0}" type="presParOf" srcId="{27B310F4-F481-49D5-8ED1-91590A6F57ED}" destId="{0424DF0D-AD40-48CA-8F13-973AE5B7DA5B}" srcOrd="2" destOrd="0" presId="urn:microsoft.com/office/officeart/2008/layout/HorizontalMultiLevelHierarchy"/>
    <dgm:cxn modelId="{FC342AD0-A3C8-4701-ADAB-59299924BE79}" type="presParOf" srcId="{0424DF0D-AD40-48CA-8F13-973AE5B7DA5B}" destId="{9A37D382-41C7-4D41-AF52-D486DFD7CA1E}" srcOrd="0" destOrd="0" presId="urn:microsoft.com/office/officeart/2008/layout/HorizontalMultiLevelHierarchy"/>
    <dgm:cxn modelId="{CE272830-1D4F-4E22-8F0A-AE603D864488}" type="presParOf" srcId="{27B310F4-F481-49D5-8ED1-91590A6F57ED}" destId="{84A1BDB0-37F3-4C8C-A1D1-2995AC93F1BB}" srcOrd="3" destOrd="0" presId="urn:microsoft.com/office/officeart/2008/layout/HorizontalMultiLevelHierarchy"/>
    <dgm:cxn modelId="{AFA6F2DA-7543-47DA-A15F-E36093E0626D}" type="presParOf" srcId="{84A1BDB0-37F3-4C8C-A1D1-2995AC93F1BB}" destId="{D6789917-7528-4DEA-A706-7EBE9DB89DF7}" srcOrd="0" destOrd="0" presId="urn:microsoft.com/office/officeart/2008/layout/HorizontalMultiLevelHierarchy"/>
    <dgm:cxn modelId="{F0E4F1E0-DD1E-409F-B04D-CF655E3D3EFB}" type="presParOf" srcId="{84A1BDB0-37F3-4C8C-A1D1-2995AC93F1BB}" destId="{07E3B2B6-1DF1-4ED3-9682-6BA438F3FFCD}" srcOrd="1" destOrd="0" presId="urn:microsoft.com/office/officeart/2008/layout/HorizontalMultiLevelHierarchy"/>
    <dgm:cxn modelId="{C4A43AA3-CA2C-4C1B-8358-A6A9DC5AB257}" type="presParOf" srcId="{07E3B2B6-1DF1-4ED3-9682-6BA438F3FFCD}" destId="{F1CEF426-C598-4269-95C9-1E04C42072DB}" srcOrd="0" destOrd="0" presId="urn:microsoft.com/office/officeart/2008/layout/HorizontalMultiLevelHierarchy"/>
    <dgm:cxn modelId="{7F4A58AF-201A-462C-A1EE-EC5363C04D59}" type="presParOf" srcId="{F1CEF426-C598-4269-95C9-1E04C42072DB}" destId="{B10C46F2-93E4-4452-BBBA-C7D232BC24AB}" srcOrd="0" destOrd="0" presId="urn:microsoft.com/office/officeart/2008/layout/HorizontalMultiLevelHierarchy"/>
    <dgm:cxn modelId="{8610AA11-DBE1-4234-8143-6629AE2E1ED1}" type="presParOf" srcId="{07E3B2B6-1DF1-4ED3-9682-6BA438F3FFCD}" destId="{6FF08892-EEB6-4DF0-9C4D-954EC639A5F0}" srcOrd="1" destOrd="0" presId="urn:microsoft.com/office/officeart/2008/layout/HorizontalMultiLevelHierarchy"/>
    <dgm:cxn modelId="{EBA17E3E-11DD-4769-B72D-1D76FBEC7270}" type="presParOf" srcId="{6FF08892-EEB6-4DF0-9C4D-954EC639A5F0}" destId="{11979C6B-34CC-4CE5-B819-094B194A6DB9}" srcOrd="0" destOrd="0" presId="urn:microsoft.com/office/officeart/2008/layout/HorizontalMultiLevelHierarchy"/>
    <dgm:cxn modelId="{F2C0E8D3-402E-4AC2-9DD8-E42DA12D3BFA}" type="presParOf" srcId="{6FF08892-EEB6-4DF0-9C4D-954EC639A5F0}" destId="{D94062B3-18E1-4E56-947A-71626F11A3F1}" srcOrd="1" destOrd="0" presId="urn:microsoft.com/office/officeart/2008/layout/HorizontalMultiLevelHierarchy"/>
    <dgm:cxn modelId="{76C083D8-BE37-4D87-BB39-052463EF9B8E}" type="presParOf" srcId="{D94062B3-18E1-4E56-947A-71626F11A3F1}" destId="{0376F2AF-1F60-43CC-BF08-30B9C6C76D88}" srcOrd="0" destOrd="0" presId="urn:microsoft.com/office/officeart/2008/layout/HorizontalMultiLevelHierarchy"/>
    <dgm:cxn modelId="{2BAA6D1B-0B15-4BC1-BD6A-860ABFDB986C}" type="presParOf" srcId="{0376F2AF-1F60-43CC-BF08-30B9C6C76D88}" destId="{79E92851-D7BC-4B5E-9F66-897CFA352D5C}" srcOrd="0" destOrd="0" presId="urn:microsoft.com/office/officeart/2008/layout/HorizontalMultiLevelHierarchy"/>
    <dgm:cxn modelId="{CD5B0BF6-9636-42E1-AC86-F2A78447EA84}" type="presParOf" srcId="{D94062B3-18E1-4E56-947A-71626F11A3F1}" destId="{0F653D54-6BD8-4D5D-BC4F-6C59131514C0}" srcOrd="1" destOrd="0" presId="urn:microsoft.com/office/officeart/2008/layout/HorizontalMultiLevelHierarchy"/>
    <dgm:cxn modelId="{FF8D5DF8-FAE5-42FD-B80E-BF595D9EE636}" type="presParOf" srcId="{0F653D54-6BD8-4D5D-BC4F-6C59131514C0}" destId="{B04FB0CD-C4EB-4549-A80F-3BB7326504EC}" srcOrd="0" destOrd="0" presId="urn:microsoft.com/office/officeart/2008/layout/HorizontalMultiLevelHierarchy"/>
    <dgm:cxn modelId="{E29756CB-C700-4DF4-9A61-4AD4D0AB2A4C}" type="presParOf" srcId="{0F653D54-6BD8-4D5D-BC4F-6C59131514C0}" destId="{F46232D6-C45E-43CD-B096-5B934BAD65ED}" srcOrd="1" destOrd="0" presId="urn:microsoft.com/office/officeart/2008/layout/HorizontalMultiLevelHierarchy"/>
    <dgm:cxn modelId="{ED3000BA-828A-43AE-82E1-312886F86358}" type="presParOf" srcId="{D94062B3-18E1-4E56-947A-71626F11A3F1}" destId="{1585F77B-AA39-4F7E-85A5-9B0F7546A747}" srcOrd="2" destOrd="0" presId="urn:microsoft.com/office/officeart/2008/layout/HorizontalMultiLevelHierarchy"/>
    <dgm:cxn modelId="{01B7D1EB-5F54-4464-8FE8-8DCFD76931E7}" type="presParOf" srcId="{1585F77B-AA39-4F7E-85A5-9B0F7546A747}" destId="{B11216EE-E85B-4412-9C65-F3934D54AFCA}" srcOrd="0" destOrd="0" presId="urn:microsoft.com/office/officeart/2008/layout/HorizontalMultiLevelHierarchy"/>
    <dgm:cxn modelId="{7BD57C34-6EC8-4025-AC90-E9CE52C3AD0D}" type="presParOf" srcId="{D94062B3-18E1-4E56-947A-71626F11A3F1}" destId="{D5A244E8-7603-4E3C-8F84-B2F8D193D363}" srcOrd="3" destOrd="0" presId="urn:microsoft.com/office/officeart/2008/layout/HorizontalMultiLevelHierarchy"/>
    <dgm:cxn modelId="{C70D7C60-00FB-4FF6-9F94-30E20631C535}" type="presParOf" srcId="{D5A244E8-7603-4E3C-8F84-B2F8D193D363}" destId="{5824BB82-3592-426F-9905-2900CEB84E1D}" srcOrd="0" destOrd="0" presId="urn:microsoft.com/office/officeart/2008/layout/HorizontalMultiLevelHierarchy"/>
    <dgm:cxn modelId="{1B156FAA-3D6C-4241-BFCF-68EFA65F4631}" type="presParOf" srcId="{D5A244E8-7603-4E3C-8F84-B2F8D193D363}" destId="{C93C53E8-7F55-43AA-9D3C-72B182D25A44}" srcOrd="1" destOrd="0" presId="urn:microsoft.com/office/officeart/2008/layout/HorizontalMultiLevelHierarchy"/>
    <dgm:cxn modelId="{5BB1D58A-35F2-412C-8803-4FD5CA7B2928}" type="presParOf" srcId="{27B310F4-F481-49D5-8ED1-91590A6F57ED}" destId="{A1CF02EA-5509-4630-B15B-ECD438523C3A}" srcOrd="4" destOrd="0" presId="urn:microsoft.com/office/officeart/2008/layout/HorizontalMultiLevelHierarchy"/>
    <dgm:cxn modelId="{408B86AB-C708-4EF0-A0BA-26376FCB4A6A}" type="presParOf" srcId="{A1CF02EA-5509-4630-B15B-ECD438523C3A}" destId="{7116C7C9-DE0C-4604-A315-1AF5F8AAC8E5}" srcOrd="0" destOrd="0" presId="urn:microsoft.com/office/officeart/2008/layout/HorizontalMultiLevelHierarchy"/>
    <dgm:cxn modelId="{FE33464C-7475-496C-A2E5-DCA3062242F3}" type="presParOf" srcId="{27B310F4-F481-49D5-8ED1-91590A6F57ED}" destId="{38B90CEE-FF1C-46A4-BA6F-51EC5D609E05}" srcOrd="5" destOrd="0" presId="urn:microsoft.com/office/officeart/2008/layout/HorizontalMultiLevelHierarchy"/>
    <dgm:cxn modelId="{5965B10C-85CF-4151-BECD-65C77D2320D5}" type="presParOf" srcId="{38B90CEE-FF1C-46A4-BA6F-51EC5D609E05}" destId="{BB639BFA-46B1-481C-8E54-327D430C0C83}" srcOrd="0" destOrd="0" presId="urn:microsoft.com/office/officeart/2008/layout/HorizontalMultiLevelHierarchy"/>
    <dgm:cxn modelId="{C257AB78-BBA3-45C6-B3FE-2C47B0505D4F}" type="presParOf" srcId="{38B90CEE-FF1C-46A4-BA6F-51EC5D609E05}" destId="{1E8E5E7D-EA39-4540-8162-323A48DC0623}" srcOrd="1" destOrd="0" presId="urn:microsoft.com/office/officeart/2008/layout/HorizontalMultiLevelHierarchy"/>
    <dgm:cxn modelId="{5C17FD8A-A473-4185-B42F-4EE93C621FCA}" type="presParOf" srcId="{1E8E5E7D-EA39-4540-8162-323A48DC0623}" destId="{6B7A9510-6DEE-4B8C-B0CB-4E61F5003258}" srcOrd="0" destOrd="0" presId="urn:microsoft.com/office/officeart/2008/layout/HorizontalMultiLevelHierarchy"/>
    <dgm:cxn modelId="{26FE0FE4-5B41-4D94-A85F-A2B8B38261B8}" type="presParOf" srcId="{6B7A9510-6DEE-4B8C-B0CB-4E61F5003258}" destId="{22B6AB39-2824-46E5-86F4-81A2261B2936}" srcOrd="0" destOrd="0" presId="urn:microsoft.com/office/officeart/2008/layout/HorizontalMultiLevelHierarchy"/>
    <dgm:cxn modelId="{811E9461-8A91-4DF0-8326-3C05012EB1AD}" type="presParOf" srcId="{1E8E5E7D-EA39-4540-8162-323A48DC0623}" destId="{C18C33FC-A4EF-4ED7-95AC-3BE2B6CDBF66}" srcOrd="1" destOrd="0" presId="urn:microsoft.com/office/officeart/2008/layout/HorizontalMultiLevelHierarchy"/>
    <dgm:cxn modelId="{0294C4E9-C0DA-4642-B1BF-363C65A48978}" type="presParOf" srcId="{C18C33FC-A4EF-4ED7-95AC-3BE2B6CDBF66}" destId="{E96A151A-28F1-4615-8586-6E82E409A072}" srcOrd="0" destOrd="0" presId="urn:microsoft.com/office/officeart/2008/layout/HorizontalMultiLevelHierarchy"/>
    <dgm:cxn modelId="{8D772843-4E33-4C3E-8CBD-F7595049A38F}" type="presParOf" srcId="{C18C33FC-A4EF-4ED7-95AC-3BE2B6CDBF66}" destId="{C52AD757-9B08-440D-9614-B508E4F5F6AE}" srcOrd="1" destOrd="0" presId="urn:microsoft.com/office/officeart/2008/layout/HorizontalMultiLevelHierarchy"/>
    <dgm:cxn modelId="{5C0D4A0C-5DAD-4310-84B6-FB422E3EE109}" type="presParOf" srcId="{1E8E5E7D-EA39-4540-8162-323A48DC0623}" destId="{EE6DCEB4-2E54-4D96-811F-027F8C5C097D}" srcOrd="2" destOrd="0" presId="urn:microsoft.com/office/officeart/2008/layout/HorizontalMultiLevelHierarchy"/>
    <dgm:cxn modelId="{EB459261-9F58-4ACE-AFEF-F52ED11ABF1A}" type="presParOf" srcId="{EE6DCEB4-2E54-4D96-811F-027F8C5C097D}" destId="{56BFC359-F8AC-4821-9E05-C88867EB24F9}" srcOrd="0" destOrd="0" presId="urn:microsoft.com/office/officeart/2008/layout/HorizontalMultiLevelHierarchy"/>
    <dgm:cxn modelId="{48A19BB2-8B8E-45CD-8A47-FC58D53B9DFC}" type="presParOf" srcId="{1E8E5E7D-EA39-4540-8162-323A48DC0623}" destId="{655D57E5-16EC-4BD3-9F56-1BE9717870A6}" srcOrd="3" destOrd="0" presId="urn:microsoft.com/office/officeart/2008/layout/HorizontalMultiLevelHierarchy"/>
    <dgm:cxn modelId="{CE7084ED-F7AA-438E-995A-6A2285B19D71}" type="presParOf" srcId="{655D57E5-16EC-4BD3-9F56-1BE9717870A6}" destId="{07ACCD17-F3BD-44FD-8246-933D9980135C}" srcOrd="0" destOrd="0" presId="urn:microsoft.com/office/officeart/2008/layout/HorizontalMultiLevelHierarchy"/>
    <dgm:cxn modelId="{5EE2E876-8133-484C-8E5D-FAEC7B93310D}" type="presParOf" srcId="{655D57E5-16EC-4BD3-9F56-1BE9717870A6}" destId="{372CB3C8-0F1F-4C49-B6C8-08A17A735BFA}" srcOrd="1" destOrd="0" presId="urn:microsoft.com/office/officeart/2008/layout/HorizontalMultiLevelHierarchy"/>
    <dgm:cxn modelId="{16A75109-3BB4-4FDD-B605-9A7457B53A85}" type="presParOf" srcId="{27B310F4-F481-49D5-8ED1-91590A6F57ED}" destId="{1BB3BB45-E89D-42FC-B949-C3775A015F9F}" srcOrd="6" destOrd="0" presId="urn:microsoft.com/office/officeart/2008/layout/HorizontalMultiLevelHierarchy"/>
    <dgm:cxn modelId="{19487D32-D4C0-43EE-874C-E28C34E30970}" type="presParOf" srcId="{1BB3BB45-E89D-42FC-B949-C3775A015F9F}" destId="{5B23D2FA-5891-4AFF-BE4F-B5225F0B73D2}" srcOrd="0" destOrd="0" presId="urn:microsoft.com/office/officeart/2008/layout/HorizontalMultiLevelHierarchy"/>
    <dgm:cxn modelId="{4E01829D-84CB-4F74-9AE3-C184FE406851}" type="presParOf" srcId="{27B310F4-F481-49D5-8ED1-91590A6F57ED}" destId="{B9519E39-643C-40B7-91CB-37F368AD3A45}" srcOrd="7" destOrd="0" presId="urn:microsoft.com/office/officeart/2008/layout/HorizontalMultiLevelHierarchy"/>
    <dgm:cxn modelId="{883858CC-9D95-43A1-BA1F-FEECC1ABC73B}" type="presParOf" srcId="{B9519E39-643C-40B7-91CB-37F368AD3A45}" destId="{CBBAF4FD-EF5C-4526-A41B-4BCE47EC6F78}" srcOrd="0" destOrd="0" presId="urn:microsoft.com/office/officeart/2008/layout/HorizontalMultiLevelHierarchy"/>
    <dgm:cxn modelId="{23E75F50-DAD4-411A-849E-9A1A2ED936FE}" type="presParOf" srcId="{B9519E39-643C-40B7-91CB-37F368AD3A45}" destId="{C2AC36E7-0754-481F-A133-EF8FBAF8362A}" srcOrd="1" destOrd="0" presId="urn:microsoft.com/office/officeart/2008/layout/HorizontalMultiLevelHierarchy"/>
    <dgm:cxn modelId="{679ABB6E-4CC4-4509-89E9-B517FD02FCEE}" type="presParOf" srcId="{C2AC36E7-0754-481F-A133-EF8FBAF8362A}" destId="{D4F8FB66-E27E-43EA-B53C-EBABD6E9423F}" srcOrd="0" destOrd="0" presId="urn:microsoft.com/office/officeart/2008/layout/HorizontalMultiLevelHierarchy"/>
    <dgm:cxn modelId="{8B199845-0E4F-455F-ACD1-7CE0F2C2480D}" type="presParOf" srcId="{D4F8FB66-E27E-43EA-B53C-EBABD6E9423F}" destId="{220D00FF-9DDF-4F70-8F1C-3472F1EDBAE1}" srcOrd="0" destOrd="0" presId="urn:microsoft.com/office/officeart/2008/layout/HorizontalMultiLevelHierarchy"/>
    <dgm:cxn modelId="{9A72123D-A384-4949-96ED-7CE608436A3C}" type="presParOf" srcId="{C2AC36E7-0754-481F-A133-EF8FBAF8362A}" destId="{34E50181-27C1-4747-B9AA-42976E46CEFC}" srcOrd="1" destOrd="0" presId="urn:microsoft.com/office/officeart/2008/layout/HorizontalMultiLevelHierarchy"/>
    <dgm:cxn modelId="{F74EF856-A9F8-4038-B4E0-83CF843814A4}" type="presParOf" srcId="{34E50181-27C1-4747-B9AA-42976E46CEFC}" destId="{CA3842C4-0868-4776-8616-DF289C416EAD}" srcOrd="0" destOrd="0" presId="urn:microsoft.com/office/officeart/2008/layout/HorizontalMultiLevelHierarchy"/>
    <dgm:cxn modelId="{CCE727C1-81F0-47D4-AB95-59E3D754B2CC}" type="presParOf" srcId="{34E50181-27C1-4747-B9AA-42976E46CEFC}" destId="{8B1FD4C9-89F9-4998-973C-CD3509BC9F8E}" srcOrd="1" destOrd="0" presId="urn:microsoft.com/office/officeart/2008/layout/HorizontalMultiLevelHierarchy"/>
    <dgm:cxn modelId="{62A07C12-67E0-4973-A442-3CFCB96EAC4B}" type="presParOf" srcId="{8B1FD4C9-89F9-4998-973C-CD3509BC9F8E}" destId="{39871843-BE77-46CF-BD35-4CEF305CEB77}" srcOrd="0" destOrd="0" presId="urn:microsoft.com/office/officeart/2008/layout/HorizontalMultiLevelHierarchy"/>
    <dgm:cxn modelId="{976DEED3-B491-427E-AC6F-0DB963763DF4}" type="presParOf" srcId="{39871843-BE77-46CF-BD35-4CEF305CEB77}" destId="{68C2BD2F-04E8-4D6E-B97A-3624CA6D4A06}" srcOrd="0" destOrd="0" presId="urn:microsoft.com/office/officeart/2008/layout/HorizontalMultiLevelHierarchy"/>
    <dgm:cxn modelId="{36521834-6763-4705-896D-050857015DD5}" type="presParOf" srcId="{8B1FD4C9-89F9-4998-973C-CD3509BC9F8E}" destId="{8D007831-680A-4C59-92D5-445455BBECE6}" srcOrd="1" destOrd="0" presId="urn:microsoft.com/office/officeart/2008/layout/HorizontalMultiLevelHierarchy"/>
    <dgm:cxn modelId="{3FB177B4-4ED3-4E93-A663-A09873EB0A7B}" type="presParOf" srcId="{8D007831-680A-4C59-92D5-445455BBECE6}" destId="{DB78BF07-F97C-49FB-B61C-0D5B84B68895}" srcOrd="0" destOrd="0" presId="urn:microsoft.com/office/officeart/2008/layout/HorizontalMultiLevelHierarchy"/>
    <dgm:cxn modelId="{F03F0FD3-B7C7-4A50-9591-90C068EF4A77}" type="presParOf" srcId="{8D007831-680A-4C59-92D5-445455BBECE6}" destId="{3EF5838E-7F54-4AF4-93FF-69405997BDC7}" srcOrd="1" destOrd="0" presId="urn:microsoft.com/office/officeart/2008/layout/HorizontalMultiLevelHierarchy"/>
    <dgm:cxn modelId="{EBF08C5C-5B86-47F7-B671-CAB69A376F49}" type="presParOf" srcId="{FCD7B0E4-1379-4DB7-917A-3541D2A7CB81}" destId="{66C55B6B-CA35-4961-8BA0-79364E825C0E}" srcOrd="2" destOrd="0" presId="urn:microsoft.com/office/officeart/2008/layout/HorizontalMultiLevelHierarchy"/>
    <dgm:cxn modelId="{607693DD-D723-47BE-A529-746C3154C1EC}" type="presParOf" srcId="{66C55B6B-CA35-4961-8BA0-79364E825C0E}" destId="{2A4160AE-59A0-4B2C-AC2A-867CAE4313A1}" srcOrd="0" destOrd="0" presId="urn:microsoft.com/office/officeart/2008/layout/HorizontalMultiLevelHierarchy"/>
    <dgm:cxn modelId="{84F760A4-4E18-4A29-A1FF-FF1812831FAC}" type="presParOf" srcId="{FCD7B0E4-1379-4DB7-917A-3541D2A7CB81}" destId="{2B9DD281-D1C6-4C08-A1E5-73C6D2B485CA}" srcOrd="3" destOrd="0" presId="urn:microsoft.com/office/officeart/2008/layout/HorizontalMultiLevelHierarchy"/>
    <dgm:cxn modelId="{514B4265-3D22-4626-A957-023D3910913D}" type="presParOf" srcId="{2B9DD281-D1C6-4C08-A1E5-73C6D2B485CA}" destId="{327D54BE-2D9F-48ED-8FA5-D8BCA34ED5A0}" srcOrd="0" destOrd="0" presId="urn:microsoft.com/office/officeart/2008/layout/HorizontalMultiLevelHierarchy"/>
    <dgm:cxn modelId="{0F081102-23E5-447C-8170-77ACB33AA117}" type="presParOf" srcId="{2B9DD281-D1C6-4C08-A1E5-73C6D2B485CA}" destId="{8247E893-118E-43FD-A82D-E8461BDCAE5F}" srcOrd="1" destOrd="0" presId="urn:microsoft.com/office/officeart/2008/layout/HorizontalMultiLevelHierarchy"/>
    <dgm:cxn modelId="{19204B12-C368-4E53-A98C-D5827EA963F6}" type="presParOf" srcId="{8247E893-118E-43FD-A82D-E8461BDCAE5F}" destId="{D1761FFF-F0EE-4963-A54D-1300A23A91D5}" srcOrd="0" destOrd="0" presId="urn:microsoft.com/office/officeart/2008/layout/HorizontalMultiLevelHierarchy"/>
    <dgm:cxn modelId="{4FA5D553-B04C-4D20-B361-0C2FA30BB744}" type="presParOf" srcId="{D1761FFF-F0EE-4963-A54D-1300A23A91D5}" destId="{903CB950-F17C-4A9C-9988-6ED485E01199}" srcOrd="0" destOrd="0" presId="urn:microsoft.com/office/officeart/2008/layout/HorizontalMultiLevelHierarchy"/>
    <dgm:cxn modelId="{4CE593F0-29AC-4F4F-AFFE-FD79758B10E7}" type="presParOf" srcId="{8247E893-118E-43FD-A82D-E8461BDCAE5F}" destId="{B24E5251-D442-4DF0-9AC5-1D0A306959E1}" srcOrd="1" destOrd="0" presId="urn:microsoft.com/office/officeart/2008/layout/HorizontalMultiLevelHierarchy"/>
    <dgm:cxn modelId="{03E4B453-01B8-4AE3-895B-0A4033F43885}" type="presParOf" srcId="{B24E5251-D442-4DF0-9AC5-1D0A306959E1}" destId="{044ABFF8-866F-4218-957F-98EC17E89E8B}" srcOrd="0" destOrd="0" presId="urn:microsoft.com/office/officeart/2008/layout/HorizontalMultiLevelHierarchy"/>
    <dgm:cxn modelId="{83943EDD-E5C3-48C0-BA4C-F8C6489179AF}" type="presParOf" srcId="{B24E5251-D442-4DF0-9AC5-1D0A306959E1}" destId="{4B30F3E9-DD0E-4C59-9B2D-AD794AB4C03D}" srcOrd="1" destOrd="0" presId="urn:microsoft.com/office/officeart/2008/layout/HorizontalMultiLevelHierarchy"/>
    <dgm:cxn modelId="{04DD985D-CC4D-481B-B459-7C76AFF95295}" type="presParOf" srcId="{8247E893-118E-43FD-A82D-E8461BDCAE5F}" destId="{2C35C7E0-F207-4A8E-99B6-3103D030BA89}" srcOrd="2" destOrd="0" presId="urn:microsoft.com/office/officeart/2008/layout/HorizontalMultiLevelHierarchy"/>
    <dgm:cxn modelId="{35210B9F-E0E7-4B75-BF81-C66132B37309}" type="presParOf" srcId="{2C35C7E0-F207-4A8E-99B6-3103D030BA89}" destId="{6E268105-7DB1-41C1-9663-70AEFC6B594F}" srcOrd="0" destOrd="0" presId="urn:microsoft.com/office/officeart/2008/layout/HorizontalMultiLevelHierarchy"/>
    <dgm:cxn modelId="{A6052D85-D7E3-4700-A1E8-3EE1C4638C25}" type="presParOf" srcId="{8247E893-118E-43FD-A82D-E8461BDCAE5F}" destId="{CFEF5C5D-B027-423F-B543-41A9B2568821}" srcOrd="3" destOrd="0" presId="urn:microsoft.com/office/officeart/2008/layout/HorizontalMultiLevelHierarchy"/>
    <dgm:cxn modelId="{341B1632-6BE0-4403-9527-EF23ADC41996}" type="presParOf" srcId="{CFEF5C5D-B027-423F-B543-41A9B2568821}" destId="{7D84CBCE-7921-4ADF-9786-55FBDE2BED3B}" srcOrd="0" destOrd="0" presId="urn:microsoft.com/office/officeart/2008/layout/HorizontalMultiLevelHierarchy"/>
    <dgm:cxn modelId="{358FFD10-0C46-4A91-A675-B4CF44095135}" type="presParOf" srcId="{CFEF5C5D-B027-423F-B543-41A9B2568821}" destId="{CE8A24CD-A687-45F9-9CD6-BE9CC6CFE1A5}" srcOrd="1" destOrd="0" presId="urn:microsoft.com/office/officeart/2008/layout/HorizontalMultiLevelHierarchy"/>
    <dgm:cxn modelId="{44CE058F-53F7-45A8-ACEA-6E5BE517F95D}" type="presParOf" srcId="{FCD7B0E4-1379-4DB7-917A-3541D2A7CB81}" destId="{3C22C5A0-BFBC-4E9C-A6EA-FB9AE6AE5FC4}" srcOrd="4" destOrd="0" presId="urn:microsoft.com/office/officeart/2008/layout/HorizontalMultiLevelHierarchy"/>
    <dgm:cxn modelId="{197735EF-3BE2-4BD8-9ABA-1AF128ECB6B8}" type="presParOf" srcId="{3C22C5A0-BFBC-4E9C-A6EA-FB9AE6AE5FC4}" destId="{F9E9CD3F-71DE-4D81-9C8D-D921685AB93F}" srcOrd="0" destOrd="0" presId="urn:microsoft.com/office/officeart/2008/layout/HorizontalMultiLevelHierarchy"/>
    <dgm:cxn modelId="{8EEB618F-F8AD-4CA7-816E-961F7D2B1136}" type="presParOf" srcId="{FCD7B0E4-1379-4DB7-917A-3541D2A7CB81}" destId="{B5246EB2-3010-4FD4-8824-FE9AF2B94D29}" srcOrd="5" destOrd="0" presId="urn:microsoft.com/office/officeart/2008/layout/HorizontalMultiLevelHierarchy"/>
    <dgm:cxn modelId="{42A909BC-C256-4300-A50C-1895D985F2BD}" type="presParOf" srcId="{B5246EB2-3010-4FD4-8824-FE9AF2B94D29}" destId="{CAC6F4EF-0239-4F6A-A47F-AE41023B78C1}" srcOrd="0" destOrd="0" presId="urn:microsoft.com/office/officeart/2008/layout/HorizontalMultiLevelHierarchy"/>
    <dgm:cxn modelId="{C987E38E-27D2-4210-A40C-A2EA37308B9E}" type="presParOf" srcId="{B5246EB2-3010-4FD4-8824-FE9AF2B94D29}" destId="{BB352915-46F6-4264-A389-3EA6B31A0CCC}" srcOrd="1" destOrd="0" presId="urn:microsoft.com/office/officeart/2008/layout/HorizontalMultiLevelHierarchy"/>
    <dgm:cxn modelId="{2879F7C8-CB18-4001-80C6-0885130EDA42}" type="presParOf" srcId="{BB352915-46F6-4264-A389-3EA6B31A0CCC}" destId="{9384D9C8-30C9-4E77-B5A2-29244F1A640D}" srcOrd="0" destOrd="0" presId="urn:microsoft.com/office/officeart/2008/layout/HorizontalMultiLevelHierarchy"/>
    <dgm:cxn modelId="{BE3F1F38-008C-4F0E-A6B7-A23204D5677C}" type="presParOf" srcId="{9384D9C8-30C9-4E77-B5A2-29244F1A640D}" destId="{31E0F4AA-6D85-4BAD-B1B9-3D421A4C4700}" srcOrd="0" destOrd="0" presId="urn:microsoft.com/office/officeart/2008/layout/HorizontalMultiLevelHierarchy"/>
    <dgm:cxn modelId="{CE6BFE41-3CFA-447C-A0AD-3BB191BBA975}" type="presParOf" srcId="{BB352915-46F6-4264-A389-3EA6B31A0CCC}" destId="{2CBD099D-A643-4CBC-AC0C-B712AD0B7115}" srcOrd="1" destOrd="0" presId="urn:microsoft.com/office/officeart/2008/layout/HorizontalMultiLevelHierarchy"/>
    <dgm:cxn modelId="{4CDE4DB8-24C3-4B55-A35B-C16A56188148}" type="presParOf" srcId="{2CBD099D-A643-4CBC-AC0C-B712AD0B7115}" destId="{97B07120-7383-4C17-AB7F-4BF810559B58}" srcOrd="0" destOrd="0" presId="urn:microsoft.com/office/officeart/2008/layout/HorizontalMultiLevelHierarchy"/>
    <dgm:cxn modelId="{7AAD7E55-D16F-4728-B84D-AC1E0E031F6C}" type="presParOf" srcId="{2CBD099D-A643-4CBC-AC0C-B712AD0B7115}" destId="{7091DA99-D5CE-4B0E-9405-AF56BF2BB406}" srcOrd="1" destOrd="0" presId="urn:microsoft.com/office/officeart/2008/layout/HorizontalMultiLevelHierarchy"/>
    <dgm:cxn modelId="{D1A04932-D176-46A3-AAD4-3C0F2C3BF15A}" type="presParOf" srcId="{7091DA99-D5CE-4B0E-9405-AF56BF2BB406}" destId="{9BAB712D-40D1-4F13-B627-8B2FCC1E2902}" srcOrd="0" destOrd="0" presId="urn:microsoft.com/office/officeart/2008/layout/HorizontalMultiLevelHierarchy"/>
    <dgm:cxn modelId="{47985F6F-A670-4656-9B5B-C58E4475483A}" type="presParOf" srcId="{9BAB712D-40D1-4F13-B627-8B2FCC1E2902}" destId="{4432FBB8-CFEF-439A-8E5D-3BDF574235D2}" srcOrd="0" destOrd="0" presId="urn:microsoft.com/office/officeart/2008/layout/HorizontalMultiLevelHierarchy"/>
    <dgm:cxn modelId="{92441BAF-DF17-4C7A-9598-917215F369C0}" type="presParOf" srcId="{7091DA99-D5CE-4B0E-9405-AF56BF2BB406}" destId="{D7E9AE84-72A8-4B31-8BAC-C4DFDC3BB7DE}" srcOrd="1" destOrd="0" presId="urn:microsoft.com/office/officeart/2008/layout/HorizontalMultiLevelHierarchy"/>
    <dgm:cxn modelId="{5C3BB653-6DD2-402E-8AB3-9CB3BC7D71EE}" type="presParOf" srcId="{D7E9AE84-72A8-4B31-8BAC-C4DFDC3BB7DE}" destId="{75EE0D54-22B8-4F46-BBAF-0F4E685B693D}" srcOrd="0" destOrd="0" presId="urn:microsoft.com/office/officeart/2008/layout/HorizontalMultiLevelHierarchy"/>
    <dgm:cxn modelId="{49D19142-3EFC-4958-B5A1-6979964F7E41}" type="presParOf" srcId="{D7E9AE84-72A8-4B31-8BAC-C4DFDC3BB7DE}" destId="{C7F67FFB-7340-4043-BFF9-1A3041C12639}" srcOrd="1" destOrd="0" presId="urn:microsoft.com/office/officeart/2008/layout/HorizontalMultiLevelHierarchy"/>
    <dgm:cxn modelId="{D7D21091-9AA2-4EF0-93B7-D95BEB65918F}" type="presParOf" srcId="{C7F67FFB-7340-4043-BFF9-1A3041C12639}" destId="{C15399B8-5738-4DA5-9F2B-278C9A732273}" srcOrd="0" destOrd="0" presId="urn:microsoft.com/office/officeart/2008/layout/HorizontalMultiLevelHierarchy"/>
    <dgm:cxn modelId="{8A372157-2C38-442D-B2C0-6E4D264E1850}" type="presParOf" srcId="{C15399B8-5738-4DA5-9F2B-278C9A732273}" destId="{8B184C5B-94CD-4CEA-B649-36E9C8D92891}" srcOrd="0" destOrd="0" presId="urn:microsoft.com/office/officeart/2008/layout/HorizontalMultiLevelHierarchy"/>
    <dgm:cxn modelId="{2F73223A-86ED-4F7F-9727-47502082794D}" type="presParOf" srcId="{C7F67FFB-7340-4043-BFF9-1A3041C12639}" destId="{EC1F1CAF-28BC-4F83-BF88-BC6EA70DE192}" srcOrd="1" destOrd="0" presId="urn:microsoft.com/office/officeart/2008/layout/HorizontalMultiLevelHierarchy"/>
    <dgm:cxn modelId="{42C83661-2E0E-4C35-91D5-E61050808135}" type="presParOf" srcId="{EC1F1CAF-28BC-4F83-BF88-BC6EA70DE192}" destId="{876A87B6-5D27-4E53-8137-7538DF6A6670}" srcOrd="0" destOrd="0" presId="urn:microsoft.com/office/officeart/2008/layout/HorizontalMultiLevelHierarchy"/>
    <dgm:cxn modelId="{B0EC062A-8E92-41D5-9B06-F3A8102FBF50}" type="presParOf" srcId="{EC1F1CAF-28BC-4F83-BF88-BC6EA70DE192}" destId="{AAFA2B9D-F685-44E6-AFF7-CB306E18E8EA}" srcOrd="1" destOrd="0" presId="urn:microsoft.com/office/officeart/2008/layout/HorizontalMultiLevelHierarchy"/>
    <dgm:cxn modelId="{B4B9B0C6-8866-4267-BAF4-71BEC5EA7D8B}" type="presParOf" srcId="{FCD7B0E4-1379-4DB7-917A-3541D2A7CB81}" destId="{F1D9EA00-F911-452F-8CE7-B0E48092183E}" srcOrd="6" destOrd="0" presId="urn:microsoft.com/office/officeart/2008/layout/HorizontalMultiLevelHierarchy"/>
    <dgm:cxn modelId="{08048637-B845-43BC-AF58-18AD95B9E86B}" type="presParOf" srcId="{F1D9EA00-F911-452F-8CE7-B0E48092183E}" destId="{086BF1F2-8316-45BF-B02B-129329171FD9}" srcOrd="0" destOrd="0" presId="urn:microsoft.com/office/officeart/2008/layout/HorizontalMultiLevelHierarchy"/>
    <dgm:cxn modelId="{651A07CF-02F0-4689-83CE-A36AEE57920F}" type="presParOf" srcId="{FCD7B0E4-1379-4DB7-917A-3541D2A7CB81}" destId="{71F8CA58-2FBD-4D0B-B3AE-873F66597CBC}" srcOrd="7" destOrd="0" presId="urn:microsoft.com/office/officeart/2008/layout/HorizontalMultiLevelHierarchy"/>
    <dgm:cxn modelId="{37F2A734-B8AD-4788-8CE5-D8AA5B95A80A}" type="presParOf" srcId="{71F8CA58-2FBD-4D0B-B3AE-873F66597CBC}" destId="{3BB181D8-5D45-49DD-AADD-0E50E3E811D3}" srcOrd="0" destOrd="0" presId="urn:microsoft.com/office/officeart/2008/layout/HorizontalMultiLevelHierarchy"/>
    <dgm:cxn modelId="{E7715523-8C97-4B28-AE60-41AD56682582}" type="presParOf" srcId="{71F8CA58-2FBD-4D0B-B3AE-873F66597CBC}" destId="{4629F250-1A5A-457C-97C7-FB733F1CD6D5}" srcOrd="1" destOrd="0" presId="urn:microsoft.com/office/officeart/2008/layout/HorizontalMultiLevelHierarchy"/>
    <dgm:cxn modelId="{1545C144-5944-478E-B1B8-2B5BC4CD981B}" type="presParOf" srcId="{4629F250-1A5A-457C-97C7-FB733F1CD6D5}" destId="{5C1B8143-9396-4990-82A8-96BDCFF0504D}" srcOrd="0" destOrd="0" presId="urn:microsoft.com/office/officeart/2008/layout/HorizontalMultiLevelHierarchy"/>
    <dgm:cxn modelId="{BA26F42A-304B-4F74-BB04-3E259FD68DDF}" type="presParOf" srcId="{5C1B8143-9396-4990-82A8-96BDCFF0504D}" destId="{C2EDA5D9-A526-4623-A9DD-81A58F6733DC}" srcOrd="0" destOrd="0" presId="urn:microsoft.com/office/officeart/2008/layout/HorizontalMultiLevelHierarchy"/>
    <dgm:cxn modelId="{43C1A3D6-B13A-4814-A527-8829D1F30C2A}" type="presParOf" srcId="{4629F250-1A5A-457C-97C7-FB733F1CD6D5}" destId="{A61BFCBC-2473-4732-BAFE-14950595F312}" srcOrd="1" destOrd="0" presId="urn:microsoft.com/office/officeart/2008/layout/HorizontalMultiLevelHierarchy"/>
    <dgm:cxn modelId="{0C265A30-BB78-4875-AAAF-874EF3AF35D8}" type="presParOf" srcId="{A61BFCBC-2473-4732-BAFE-14950595F312}" destId="{081F9A4B-DA7A-4BEB-A4AE-5D98110542B1}" srcOrd="0" destOrd="0" presId="urn:microsoft.com/office/officeart/2008/layout/HorizontalMultiLevelHierarchy"/>
    <dgm:cxn modelId="{0D1BCD2E-7B78-45DB-8B98-40328F93DD74}" type="presParOf" srcId="{A61BFCBC-2473-4732-BAFE-14950595F312}" destId="{98139466-54F6-4F3D-9914-1393F4A41A67}" srcOrd="1" destOrd="0" presId="urn:microsoft.com/office/officeart/2008/layout/HorizontalMultiLevelHierarchy"/>
    <dgm:cxn modelId="{43F0515F-ED0C-43D8-8754-4C6530EDA8EE}" type="presParOf" srcId="{98139466-54F6-4F3D-9914-1393F4A41A67}" destId="{ED5E9E90-8BD3-4917-8E12-40F55C0D202A}" srcOrd="0" destOrd="0" presId="urn:microsoft.com/office/officeart/2008/layout/HorizontalMultiLevelHierarchy"/>
    <dgm:cxn modelId="{8ED41096-42DD-4FA0-9D61-EDD0E3EEFA64}" type="presParOf" srcId="{ED5E9E90-8BD3-4917-8E12-40F55C0D202A}" destId="{5355351B-BC98-4971-AD35-3D6BCE1F9227}" srcOrd="0" destOrd="0" presId="urn:microsoft.com/office/officeart/2008/layout/HorizontalMultiLevelHierarchy"/>
    <dgm:cxn modelId="{E11DE058-D83D-416B-8813-4A86B7A8CD9B}" type="presParOf" srcId="{98139466-54F6-4F3D-9914-1393F4A41A67}" destId="{749D47D1-F6CD-4166-A74F-6B5CEF03A0D7}" srcOrd="1" destOrd="0" presId="urn:microsoft.com/office/officeart/2008/layout/HorizontalMultiLevelHierarchy"/>
    <dgm:cxn modelId="{652CBCAB-D099-41C7-9F46-6B2C041022DD}" type="presParOf" srcId="{749D47D1-F6CD-4166-A74F-6B5CEF03A0D7}" destId="{F11F331A-2F42-492A-8FDF-610427B8C549}" srcOrd="0" destOrd="0" presId="urn:microsoft.com/office/officeart/2008/layout/HorizontalMultiLevelHierarchy"/>
    <dgm:cxn modelId="{A1FF9CB8-B58B-4937-B6B3-D6663FA9D11F}" type="presParOf" srcId="{749D47D1-F6CD-4166-A74F-6B5CEF03A0D7}" destId="{4C2ACDC3-378B-4FDA-AF4B-C3352DCA481A}" srcOrd="1" destOrd="0" presId="urn:microsoft.com/office/officeart/2008/layout/HorizontalMultiLevelHierarchy"/>
    <dgm:cxn modelId="{74F013AE-7DD2-4550-9C05-6F9000B8F88B}" type="presParOf" srcId="{4C2ACDC3-378B-4FDA-AF4B-C3352DCA481A}" destId="{35732924-053C-4B90-8693-244091AB64AF}" srcOrd="0" destOrd="0" presId="urn:microsoft.com/office/officeart/2008/layout/HorizontalMultiLevelHierarchy"/>
    <dgm:cxn modelId="{A36BF6A8-7A3E-4E2C-9012-A5B10D90E17F}" type="presParOf" srcId="{35732924-053C-4B90-8693-244091AB64AF}" destId="{6C948424-69E6-4BE4-B3C8-823935B7EC4C}" srcOrd="0" destOrd="0" presId="urn:microsoft.com/office/officeart/2008/layout/HorizontalMultiLevelHierarchy"/>
    <dgm:cxn modelId="{7A9323A2-CADF-4445-83F0-99F08B1CB3F2}" type="presParOf" srcId="{4C2ACDC3-378B-4FDA-AF4B-C3352DCA481A}" destId="{7E8FB7DC-663C-422C-BB05-B9DA0637B472}" srcOrd="1" destOrd="0" presId="urn:microsoft.com/office/officeart/2008/layout/HorizontalMultiLevelHierarchy"/>
    <dgm:cxn modelId="{76F75E4E-1B0D-4BC6-9FDA-C3DC1E222E01}" type="presParOf" srcId="{7E8FB7DC-663C-422C-BB05-B9DA0637B472}" destId="{88F1908F-8F7D-4DD7-85BE-967FCFAA8039}" srcOrd="0" destOrd="0" presId="urn:microsoft.com/office/officeart/2008/layout/HorizontalMultiLevelHierarchy"/>
    <dgm:cxn modelId="{5EC2A324-C50D-438F-86FE-E6346A3A8476}" type="presParOf" srcId="{7E8FB7DC-663C-422C-BB05-B9DA0637B472}" destId="{4DA2D4FC-CCDB-48DE-9DDA-E156A1DE72CA}" srcOrd="1" destOrd="0" presId="urn:microsoft.com/office/officeart/2008/layout/HorizontalMultiLevelHierarchy"/>
    <dgm:cxn modelId="{ECF33A49-DC19-4FE6-A17A-CE0890D4C9F4}" type="presParOf" srcId="{4DA2D4FC-CCDB-48DE-9DDA-E156A1DE72CA}" destId="{FCEB0058-009A-4A8E-8F3C-1A5E597C8AE0}" srcOrd="0" destOrd="0" presId="urn:microsoft.com/office/officeart/2008/layout/HorizontalMultiLevelHierarchy"/>
    <dgm:cxn modelId="{92685EE5-4BD5-42FC-9BD7-B6B21DD621B2}" type="presParOf" srcId="{FCEB0058-009A-4A8E-8F3C-1A5E597C8AE0}" destId="{6C75A648-73C4-4594-9A63-BB97FA0FEF17}" srcOrd="0" destOrd="0" presId="urn:microsoft.com/office/officeart/2008/layout/HorizontalMultiLevelHierarchy"/>
    <dgm:cxn modelId="{ACED5D77-0BCD-4A52-96A3-1238137EFAF8}" type="presParOf" srcId="{4DA2D4FC-CCDB-48DE-9DDA-E156A1DE72CA}" destId="{AFE85358-16CA-46CD-97A7-D865062E0433}" srcOrd="1" destOrd="0" presId="urn:microsoft.com/office/officeart/2008/layout/HorizontalMultiLevelHierarchy"/>
    <dgm:cxn modelId="{24821CC5-4ADE-45BF-811F-F61114FCE8D4}" type="presParOf" srcId="{AFE85358-16CA-46CD-97A7-D865062E0433}" destId="{0D8BD55F-F90E-40B0-9A23-C949BC0B29B5}" srcOrd="0" destOrd="0" presId="urn:microsoft.com/office/officeart/2008/layout/HorizontalMultiLevelHierarchy"/>
    <dgm:cxn modelId="{0F5FB877-22A2-430E-9182-6210AA109A64}" type="presParOf" srcId="{AFE85358-16CA-46CD-97A7-D865062E0433}" destId="{AA5387B7-67C9-4692-8086-17DB3B13AC12}" srcOrd="1" destOrd="0" presId="urn:microsoft.com/office/officeart/2008/layout/HorizontalMultiLevelHierarchy"/>
    <dgm:cxn modelId="{79F27879-EBF0-4146-A691-593708B6E147}" type="presParOf" srcId="{4C2ACDC3-378B-4FDA-AF4B-C3352DCA481A}" destId="{DC8BCE09-6EC7-41E2-9FE3-DB30DAAA00DD}" srcOrd="2" destOrd="0" presId="urn:microsoft.com/office/officeart/2008/layout/HorizontalMultiLevelHierarchy"/>
    <dgm:cxn modelId="{AD830D79-6542-4B3E-925B-D601F5F6F9D9}" type="presParOf" srcId="{DC8BCE09-6EC7-41E2-9FE3-DB30DAAA00DD}" destId="{FFDF4190-0D2F-4157-8945-31B68A0A1FC2}" srcOrd="0" destOrd="0" presId="urn:microsoft.com/office/officeart/2008/layout/HorizontalMultiLevelHierarchy"/>
    <dgm:cxn modelId="{9DF9F8E3-E8B6-4EE4-A455-ED778744CDB2}" type="presParOf" srcId="{4C2ACDC3-378B-4FDA-AF4B-C3352DCA481A}" destId="{69DFE0F5-E9DD-4CFA-A451-C18F1D145F2A}" srcOrd="3" destOrd="0" presId="urn:microsoft.com/office/officeart/2008/layout/HorizontalMultiLevelHierarchy"/>
    <dgm:cxn modelId="{D04932B8-D671-4480-93B2-D2386E9E45B5}" type="presParOf" srcId="{69DFE0F5-E9DD-4CFA-A451-C18F1D145F2A}" destId="{B043E2B7-4471-4492-B62B-913BD62FB5C2}" srcOrd="0" destOrd="0" presId="urn:microsoft.com/office/officeart/2008/layout/HorizontalMultiLevelHierarchy"/>
    <dgm:cxn modelId="{DD016402-8696-4AEF-81A6-AFE4E924F36E}" type="presParOf" srcId="{69DFE0F5-E9DD-4CFA-A451-C18F1D145F2A}" destId="{F6E7A21A-D8C7-42AA-A787-22F2AACF512E}" srcOrd="1" destOrd="0" presId="urn:microsoft.com/office/officeart/2008/layout/HorizontalMultiLevelHierarchy"/>
    <dgm:cxn modelId="{00138D72-FE85-4214-93FB-782ABB4B366E}" type="presParOf" srcId="{F6E7A21A-D8C7-42AA-A787-22F2AACF512E}" destId="{E1590D64-BD01-484C-B77C-1CF903667F5B}" srcOrd="0" destOrd="0" presId="urn:microsoft.com/office/officeart/2008/layout/HorizontalMultiLevelHierarchy"/>
    <dgm:cxn modelId="{16EA857D-59E5-4E9C-89F2-0349949BFF4A}" type="presParOf" srcId="{E1590D64-BD01-484C-B77C-1CF903667F5B}" destId="{9621C2B4-5DF5-4477-9A75-CA4DFB3D033F}" srcOrd="0" destOrd="0" presId="urn:microsoft.com/office/officeart/2008/layout/HorizontalMultiLevelHierarchy"/>
    <dgm:cxn modelId="{29CF9798-91E7-4A53-BF9F-3B1CB858A26F}" type="presParOf" srcId="{F6E7A21A-D8C7-42AA-A787-22F2AACF512E}" destId="{18DB9742-4F31-409A-88C8-9DEE5A1A1D64}" srcOrd="1" destOrd="0" presId="urn:microsoft.com/office/officeart/2008/layout/HorizontalMultiLevelHierarchy"/>
    <dgm:cxn modelId="{EDC71337-640F-41BC-9466-EC73EDF239CF}" type="presParOf" srcId="{18DB9742-4F31-409A-88C8-9DEE5A1A1D64}" destId="{A4160EB3-B0F7-46A2-8160-3EDC711BA1C8}" srcOrd="0" destOrd="0" presId="urn:microsoft.com/office/officeart/2008/layout/HorizontalMultiLevelHierarchy"/>
    <dgm:cxn modelId="{06F6324E-5A68-4378-97BD-D108FF9A6A79}" type="presParOf" srcId="{18DB9742-4F31-409A-88C8-9DEE5A1A1D64}" destId="{76BEE8A8-3416-458F-8EAF-89D8B929EC39}" srcOrd="1" destOrd="0" presId="urn:microsoft.com/office/officeart/2008/layout/HorizontalMultiLevelHierarchy"/>
    <dgm:cxn modelId="{ECC1D511-90F7-4C5A-955A-CA5160B7603D}" type="presParOf" srcId="{4629F250-1A5A-457C-97C7-FB733F1CD6D5}" destId="{E8E0EF75-8A57-403A-8019-9E20C55D731C}" srcOrd="2" destOrd="0" presId="urn:microsoft.com/office/officeart/2008/layout/HorizontalMultiLevelHierarchy"/>
    <dgm:cxn modelId="{2C841434-164B-4211-80F6-B26750A945AB}" type="presParOf" srcId="{E8E0EF75-8A57-403A-8019-9E20C55D731C}" destId="{3A20D8FA-D792-42AB-B2DD-982A5C80F779}" srcOrd="0" destOrd="0" presId="urn:microsoft.com/office/officeart/2008/layout/HorizontalMultiLevelHierarchy"/>
    <dgm:cxn modelId="{8A92B99E-428D-4475-B6F4-DEA96B10594C}" type="presParOf" srcId="{4629F250-1A5A-457C-97C7-FB733F1CD6D5}" destId="{D933442D-A808-49A4-9FCB-AF79B7C53A32}" srcOrd="3" destOrd="0" presId="urn:microsoft.com/office/officeart/2008/layout/HorizontalMultiLevelHierarchy"/>
    <dgm:cxn modelId="{F3E26618-7A77-43E1-B1B8-500116976807}" type="presParOf" srcId="{D933442D-A808-49A4-9FCB-AF79B7C53A32}" destId="{D61FE432-3B91-4041-82B9-AAEF075E728C}" srcOrd="0" destOrd="0" presId="urn:microsoft.com/office/officeart/2008/layout/HorizontalMultiLevelHierarchy"/>
    <dgm:cxn modelId="{5BE6906A-4172-46C4-A44D-4771CE49572C}" type="presParOf" srcId="{D933442D-A808-49A4-9FCB-AF79B7C53A32}" destId="{17C7CE8F-254F-4E58-8634-9BCAAF576AB4}" srcOrd="1" destOrd="0" presId="urn:microsoft.com/office/officeart/2008/layout/HorizontalMultiLevelHierarchy"/>
    <dgm:cxn modelId="{B9740A7F-8B11-4688-B90A-ADC0649FCD44}" type="presParOf" srcId="{17C7CE8F-254F-4E58-8634-9BCAAF576AB4}" destId="{DF62FFBF-4F92-48B6-AD8B-304EC933BD40}" srcOrd="0" destOrd="0" presId="urn:microsoft.com/office/officeart/2008/layout/HorizontalMultiLevelHierarchy"/>
    <dgm:cxn modelId="{3A925E64-F3F8-41B1-A813-CD2587F5CE5F}" type="presParOf" srcId="{DF62FFBF-4F92-48B6-AD8B-304EC933BD40}" destId="{BE905006-5B08-41E3-93AF-9F9E38A88498}" srcOrd="0" destOrd="0" presId="urn:microsoft.com/office/officeart/2008/layout/HorizontalMultiLevelHierarchy"/>
    <dgm:cxn modelId="{7BFFBAD0-50E5-4DC2-A5BD-5DF76ACA67C1}" type="presParOf" srcId="{17C7CE8F-254F-4E58-8634-9BCAAF576AB4}" destId="{C0F611E3-419B-47A3-842E-D67488361FCD}" srcOrd="1" destOrd="0" presId="urn:microsoft.com/office/officeart/2008/layout/HorizontalMultiLevelHierarchy"/>
    <dgm:cxn modelId="{8FBFBC69-499A-440C-8A2D-84B15C125653}" type="presParOf" srcId="{C0F611E3-419B-47A3-842E-D67488361FCD}" destId="{8960D343-F149-4C86-8730-A5FC1F12B90F}" srcOrd="0" destOrd="0" presId="urn:microsoft.com/office/officeart/2008/layout/HorizontalMultiLevelHierarchy"/>
    <dgm:cxn modelId="{24DD204D-DCB4-4E3C-AB1F-954C119B2689}" type="presParOf" srcId="{C0F611E3-419B-47A3-842E-D67488361FCD}" destId="{AFEC2498-6E60-4F48-A447-F4205C980674}" srcOrd="1" destOrd="0" presId="urn:microsoft.com/office/officeart/2008/layout/HorizontalMultiLevelHierarchy"/>
    <dgm:cxn modelId="{488411B5-D8E8-4C46-BACD-3BEEAB5780A3}" type="presParOf" srcId="{FCD7B0E4-1379-4DB7-917A-3541D2A7CB81}" destId="{B9E7C587-9BF9-46FE-96A8-09FFE640550F}" srcOrd="8" destOrd="0" presId="urn:microsoft.com/office/officeart/2008/layout/HorizontalMultiLevelHierarchy"/>
    <dgm:cxn modelId="{643C6358-17FE-46F4-8353-E68DCBE8BBE1}" type="presParOf" srcId="{B9E7C587-9BF9-46FE-96A8-09FFE640550F}" destId="{DE49B988-A43B-44F3-B19C-C122413B0F1C}" srcOrd="0" destOrd="0" presId="urn:microsoft.com/office/officeart/2008/layout/HorizontalMultiLevelHierarchy"/>
    <dgm:cxn modelId="{EF629D10-E0B0-41DE-9DB3-8C6731201962}" type="presParOf" srcId="{FCD7B0E4-1379-4DB7-917A-3541D2A7CB81}" destId="{921F2ECB-90EF-4D5B-8B1D-1CA62964B75B}" srcOrd="9" destOrd="0" presId="urn:microsoft.com/office/officeart/2008/layout/HorizontalMultiLevelHierarchy"/>
    <dgm:cxn modelId="{773C9E38-48EC-400D-B8EC-EC7B1020E8BB}" type="presParOf" srcId="{921F2ECB-90EF-4D5B-8B1D-1CA62964B75B}" destId="{E50033E3-C96C-4C93-9EB4-59532EB89E20}" srcOrd="0" destOrd="0" presId="urn:microsoft.com/office/officeart/2008/layout/HorizontalMultiLevelHierarchy"/>
    <dgm:cxn modelId="{CCFD6290-FB53-4B0F-B009-27F088E99D27}" type="presParOf" srcId="{921F2ECB-90EF-4D5B-8B1D-1CA62964B75B}" destId="{CBE12A10-7AC1-41ED-A06D-4F6C2A366E04}" srcOrd="1" destOrd="0" presId="urn:microsoft.com/office/officeart/2008/layout/HorizontalMultiLevelHierarchy"/>
    <dgm:cxn modelId="{E226B14C-2524-4B18-B78D-05D5A90B0170}" type="presParOf" srcId="{CBE12A10-7AC1-41ED-A06D-4F6C2A366E04}" destId="{ECB9A51A-FF79-4CB8-A0DA-CFB639A45AAE}" srcOrd="0" destOrd="0" presId="urn:microsoft.com/office/officeart/2008/layout/HorizontalMultiLevelHierarchy"/>
    <dgm:cxn modelId="{73B0B3E6-0CEB-42B5-B999-B633373A1F61}" type="presParOf" srcId="{ECB9A51A-FF79-4CB8-A0DA-CFB639A45AAE}" destId="{55569766-4534-4F19-B4A4-DB7E00F5F3BC}" srcOrd="0" destOrd="0" presId="urn:microsoft.com/office/officeart/2008/layout/HorizontalMultiLevelHierarchy"/>
    <dgm:cxn modelId="{5DCFC3AF-C7AF-427C-85E1-8A3C4DD381F9}" type="presParOf" srcId="{CBE12A10-7AC1-41ED-A06D-4F6C2A366E04}" destId="{B0939EA5-A521-424F-A4DA-EB2A641457E1}" srcOrd="1" destOrd="0" presId="urn:microsoft.com/office/officeart/2008/layout/HorizontalMultiLevelHierarchy"/>
    <dgm:cxn modelId="{62A3388E-9D84-4D9D-8156-626F5065F372}" type="presParOf" srcId="{B0939EA5-A521-424F-A4DA-EB2A641457E1}" destId="{7003AA83-5DC1-420B-89B0-BB682BF7D5B6}" srcOrd="0" destOrd="0" presId="urn:microsoft.com/office/officeart/2008/layout/HorizontalMultiLevelHierarchy"/>
    <dgm:cxn modelId="{3685F6C5-4B68-42FB-9D01-C313C4CE3938}" type="presParOf" srcId="{B0939EA5-A521-424F-A4DA-EB2A641457E1}" destId="{D7E4570C-7107-4EA6-AD17-90C049F4FC66}" srcOrd="1" destOrd="0" presId="urn:microsoft.com/office/officeart/2008/layout/HorizontalMultiLevelHierarchy"/>
    <dgm:cxn modelId="{D507A553-E213-441E-89F9-910A1008539A}" type="presParOf" srcId="{CBE12A10-7AC1-41ED-A06D-4F6C2A366E04}" destId="{07C6B2C1-D75A-442C-AE0E-03978C07AE47}" srcOrd="2" destOrd="0" presId="urn:microsoft.com/office/officeart/2008/layout/HorizontalMultiLevelHierarchy"/>
    <dgm:cxn modelId="{E4721F0B-B1D7-4422-92E9-9C135E5CCA7C}" type="presParOf" srcId="{07C6B2C1-D75A-442C-AE0E-03978C07AE47}" destId="{FD3333C6-960B-4CA8-9EAD-E5021F907EA2}" srcOrd="0" destOrd="0" presId="urn:microsoft.com/office/officeart/2008/layout/HorizontalMultiLevelHierarchy"/>
    <dgm:cxn modelId="{75BF7FFF-3ABE-441D-9F9D-69492D6B7D1D}" type="presParOf" srcId="{CBE12A10-7AC1-41ED-A06D-4F6C2A366E04}" destId="{8A4B0F02-A777-4408-AC32-4B663EFF8570}" srcOrd="3" destOrd="0" presId="urn:microsoft.com/office/officeart/2008/layout/HorizontalMultiLevelHierarchy"/>
    <dgm:cxn modelId="{84388C06-69B2-45EF-9EDE-BE8438CDF7F7}" type="presParOf" srcId="{8A4B0F02-A777-4408-AC32-4B663EFF8570}" destId="{687BDE88-61B1-40F8-8988-93C438037D05}" srcOrd="0" destOrd="0" presId="urn:microsoft.com/office/officeart/2008/layout/HorizontalMultiLevelHierarchy"/>
    <dgm:cxn modelId="{B7B90BA9-14E1-430F-A304-6E27893D8218}" type="presParOf" srcId="{8A4B0F02-A777-4408-AC32-4B663EFF8570}" destId="{19F27429-5EA0-4153-B53D-0B861D2C0D48}" srcOrd="1" destOrd="0" presId="urn:microsoft.com/office/officeart/2008/layout/HorizontalMultiLevelHierarchy"/>
    <dgm:cxn modelId="{4C8EF638-53E1-4CB1-97F5-FF3C32FC1D24}" type="presParOf" srcId="{19F27429-5EA0-4153-B53D-0B861D2C0D48}" destId="{03A53A0D-A37B-4771-BB57-7B847BF60A9E}" srcOrd="0" destOrd="0" presId="urn:microsoft.com/office/officeart/2008/layout/HorizontalMultiLevelHierarchy"/>
    <dgm:cxn modelId="{9023B489-C6D3-49F0-BF6E-41A85F64132A}" type="presParOf" srcId="{03A53A0D-A37B-4771-BB57-7B847BF60A9E}" destId="{494CB120-CB6B-43D0-91A8-4950824147B9}" srcOrd="0" destOrd="0" presId="urn:microsoft.com/office/officeart/2008/layout/HorizontalMultiLevelHierarchy"/>
    <dgm:cxn modelId="{F67E871A-FFF7-4FAE-A602-A27DA977B538}" type="presParOf" srcId="{19F27429-5EA0-4153-B53D-0B861D2C0D48}" destId="{8696028C-3392-49C7-BAA5-EAC34488A7F3}" srcOrd="1" destOrd="0" presId="urn:microsoft.com/office/officeart/2008/layout/HorizontalMultiLevelHierarchy"/>
    <dgm:cxn modelId="{459B29D7-C6FD-4969-A9D2-90D94C2FD02C}" type="presParOf" srcId="{8696028C-3392-49C7-BAA5-EAC34488A7F3}" destId="{B1A39F6A-7A1B-4DF6-A80C-2A657764F7C1}" srcOrd="0" destOrd="0" presId="urn:microsoft.com/office/officeart/2008/layout/HorizontalMultiLevelHierarchy"/>
    <dgm:cxn modelId="{1557CCAB-AAE0-46F7-AAED-69CC2087D73C}" type="presParOf" srcId="{8696028C-3392-49C7-BAA5-EAC34488A7F3}" destId="{0A666552-0793-4495-AAF8-78245A24863B}" srcOrd="1" destOrd="0" presId="urn:microsoft.com/office/officeart/2008/layout/HorizontalMultiLevelHierarchy"/>
    <dgm:cxn modelId="{13311F8D-A903-4AD7-8721-4BAF7FD239BE}" type="presParOf" srcId="{0A666552-0793-4495-AAF8-78245A24863B}" destId="{44876578-EB3F-4C72-B276-99F712FEE312}" srcOrd="0" destOrd="0" presId="urn:microsoft.com/office/officeart/2008/layout/HorizontalMultiLevelHierarchy"/>
    <dgm:cxn modelId="{4845EC5D-077D-4DD6-A140-A768C357187C}" type="presParOf" srcId="{44876578-EB3F-4C72-B276-99F712FEE312}" destId="{1E3190F3-A0A3-45A3-A092-6774C7446E96}" srcOrd="0" destOrd="0" presId="urn:microsoft.com/office/officeart/2008/layout/HorizontalMultiLevelHierarchy"/>
    <dgm:cxn modelId="{6B7514DA-9CD7-4FBE-B663-A997CEB06031}" type="presParOf" srcId="{0A666552-0793-4495-AAF8-78245A24863B}" destId="{F770750F-F0BE-4651-98B7-5DC12748FD7F}" srcOrd="1" destOrd="0" presId="urn:microsoft.com/office/officeart/2008/layout/HorizontalMultiLevelHierarchy"/>
    <dgm:cxn modelId="{6E34C5D0-BB9A-41D9-B842-BDE0322978F4}" type="presParOf" srcId="{F770750F-F0BE-4651-98B7-5DC12748FD7F}" destId="{39F7BD46-4A85-499B-AEBC-6A6C6C1DEA3A}" srcOrd="0" destOrd="0" presId="urn:microsoft.com/office/officeart/2008/layout/HorizontalMultiLevelHierarchy"/>
    <dgm:cxn modelId="{39EA7670-DF99-4360-8E80-F19E0801D8F4}" type="presParOf" srcId="{F770750F-F0BE-4651-98B7-5DC12748FD7F}" destId="{813ECADC-BE35-4F77-B726-2B7DA315A634}" srcOrd="1" destOrd="0" presId="urn:microsoft.com/office/officeart/2008/layout/HorizontalMultiLevelHierarchy"/>
    <dgm:cxn modelId="{857C90C4-2FA3-4DFE-8AEB-68C092F2DFF3}" type="presParOf" srcId="{19F27429-5EA0-4153-B53D-0B861D2C0D48}" destId="{F269BDC3-3840-40B4-A07F-7F7B9158BABB}" srcOrd="2" destOrd="0" presId="urn:microsoft.com/office/officeart/2008/layout/HorizontalMultiLevelHierarchy"/>
    <dgm:cxn modelId="{6E33F05D-1E09-4DB0-8469-FD13A3C664D0}" type="presParOf" srcId="{F269BDC3-3840-40B4-A07F-7F7B9158BABB}" destId="{3C92EF9C-3857-462F-8EDE-3742A0148B9F}" srcOrd="0" destOrd="0" presId="urn:microsoft.com/office/officeart/2008/layout/HorizontalMultiLevelHierarchy"/>
    <dgm:cxn modelId="{057F160F-E3B3-4643-AE68-3F739615D82A}" type="presParOf" srcId="{19F27429-5EA0-4153-B53D-0B861D2C0D48}" destId="{0CE61CFA-C59E-43E2-AC48-9EAFFAB401F2}" srcOrd="3" destOrd="0" presId="urn:microsoft.com/office/officeart/2008/layout/HorizontalMultiLevelHierarchy"/>
    <dgm:cxn modelId="{984AF70E-906B-4682-86BF-9B5089693B5C}" type="presParOf" srcId="{0CE61CFA-C59E-43E2-AC48-9EAFFAB401F2}" destId="{41E4DAA1-5ADC-417F-8C30-A06D40E97E56}" srcOrd="0" destOrd="0" presId="urn:microsoft.com/office/officeart/2008/layout/HorizontalMultiLevelHierarchy"/>
    <dgm:cxn modelId="{5100DB4D-4326-4EC2-94D8-F4E92AD8327D}" type="presParOf" srcId="{0CE61CFA-C59E-43E2-AC48-9EAFFAB401F2}" destId="{3E2A7CB0-B986-4773-B59C-78D85FCE4E34}" srcOrd="1" destOrd="0" presId="urn:microsoft.com/office/officeart/2008/layout/HorizontalMultiLevelHierarchy"/>
    <dgm:cxn modelId="{69C3B884-657F-4562-990F-A20A845C9E6E}" type="presParOf" srcId="{3E2A7CB0-B986-4773-B59C-78D85FCE4E34}" destId="{CED753DA-379E-49AB-A0E9-8EAEF4517D8C}" srcOrd="0" destOrd="0" presId="urn:microsoft.com/office/officeart/2008/layout/HorizontalMultiLevelHierarchy"/>
    <dgm:cxn modelId="{C6552C2D-A36E-4508-BCD1-933A60156919}" type="presParOf" srcId="{CED753DA-379E-49AB-A0E9-8EAEF4517D8C}" destId="{6B505986-C221-45A2-B6E1-0B29A2C16AB1}" srcOrd="0" destOrd="0" presId="urn:microsoft.com/office/officeart/2008/layout/HorizontalMultiLevelHierarchy"/>
    <dgm:cxn modelId="{6092948A-BA5B-4861-AAAB-B298B750C432}" type="presParOf" srcId="{3E2A7CB0-B986-4773-B59C-78D85FCE4E34}" destId="{964C75FD-07BD-4088-A6DF-E4D56E90176C}" srcOrd="1" destOrd="0" presId="urn:microsoft.com/office/officeart/2008/layout/HorizontalMultiLevelHierarchy"/>
    <dgm:cxn modelId="{7A535BF0-2EFC-4335-AC96-9799D40678A1}" type="presParOf" srcId="{964C75FD-07BD-4088-A6DF-E4D56E90176C}" destId="{EB241CAF-DDF1-458E-BD3C-FD42C47D932B}" srcOrd="0" destOrd="0" presId="urn:microsoft.com/office/officeart/2008/layout/HorizontalMultiLevelHierarchy"/>
    <dgm:cxn modelId="{E034E2E7-AE63-4CCB-A860-41DDCFBF29D2}" type="presParOf" srcId="{964C75FD-07BD-4088-A6DF-E4D56E90176C}" destId="{3CF0BFA4-EB74-495C-B7C4-ED402EFA31B1}" srcOrd="1" destOrd="0" presId="urn:microsoft.com/office/officeart/2008/layout/HorizontalMultiLevelHierarchy"/>
    <dgm:cxn modelId="{66FD238C-BEA0-4F1C-98E1-2F93E4D591FB}" type="presParOf" srcId="{CBE12A10-7AC1-41ED-A06D-4F6C2A366E04}" destId="{7D8D012D-3F1C-4999-A460-2ED5932CC04A}" srcOrd="4" destOrd="0" presId="urn:microsoft.com/office/officeart/2008/layout/HorizontalMultiLevelHierarchy"/>
    <dgm:cxn modelId="{1B59723D-5BB7-4CE4-8BBD-FAEA9E031BE4}" type="presParOf" srcId="{7D8D012D-3F1C-4999-A460-2ED5932CC04A}" destId="{BEC35FD5-C1D5-4681-A6BC-739577BBF17C}" srcOrd="0" destOrd="0" presId="urn:microsoft.com/office/officeart/2008/layout/HorizontalMultiLevelHierarchy"/>
    <dgm:cxn modelId="{3588A9A4-E98F-4F36-A018-5B051EC0EA75}" type="presParOf" srcId="{CBE12A10-7AC1-41ED-A06D-4F6C2A366E04}" destId="{0D238550-FDD7-4E26-B86B-0900B38551FA}" srcOrd="5" destOrd="0" presId="urn:microsoft.com/office/officeart/2008/layout/HorizontalMultiLevelHierarchy"/>
    <dgm:cxn modelId="{7898487E-B0CF-4DAC-B559-0AE33F187065}" type="presParOf" srcId="{0D238550-FDD7-4E26-B86B-0900B38551FA}" destId="{A2180843-863E-4E6C-972A-DF34756EFAF9}" srcOrd="0" destOrd="0" presId="urn:microsoft.com/office/officeart/2008/layout/HorizontalMultiLevelHierarchy"/>
    <dgm:cxn modelId="{EA2BBA0D-6E98-4353-86DE-A65B812FEF10}" type="presParOf" srcId="{0D238550-FDD7-4E26-B86B-0900B38551FA}" destId="{7183BF70-4B82-4933-BCA9-93931B641A45}" srcOrd="1" destOrd="0" presId="urn:microsoft.com/office/officeart/2008/layout/HorizontalMultiLevelHierarchy"/>
    <dgm:cxn modelId="{95274D19-E523-4666-B4A5-D55237D22FC1}" type="presParOf" srcId="{7183BF70-4B82-4933-BCA9-93931B641A45}" destId="{DF1391D3-2AC0-42E9-A28C-5B26B9868C3B}" srcOrd="0" destOrd="0" presId="urn:microsoft.com/office/officeart/2008/layout/HorizontalMultiLevelHierarchy"/>
    <dgm:cxn modelId="{CB734290-B66F-4EB7-91BC-498ED1DA7D17}" type="presParOf" srcId="{DF1391D3-2AC0-42E9-A28C-5B26B9868C3B}" destId="{F7EAAE18-4C27-4918-9832-14F2E7955F49}" srcOrd="0" destOrd="0" presId="urn:microsoft.com/office/officeart/2008/layout/HorizontalMultiLevelHierarchy"/>
    <dgm:cxn modelId="{04DAFEE5-2305-40EF-8569-CB5CB49C18F4}" type="presParOf" srcId="{7183BF70-4B82-4933-BCA9-93931B641A45}" destId="{9EE30D7F-B79B-4A4E-AC9E-BF7CFE674FF0}" srcOrd="1" destOrd="0" presId="urn:microsoft.com/office/officeart/2008/layout/HorizontalMultiLevelHierarchy"/>
    <dgm:cxn modelId="{69121F93-7EC3-4924-93EC-05DEF0C6DAAF}" type="presParOf" srcId="{9EE30D7F-B79B-4A4E-AC9E-BF7CFE674FF0}" destId="{8149C817-1E4B-48EA-BF9E-5B3834A4DD93}" srcOrd="0" destOrd="0" presId="urn:microsoft.com/office/officeart/2008/layout/HorizontalMultiLevelHierarchy"/>
    <dgm:cxn modelId="{A5EC9C84-B044-4A10-957B-B50A23EA70B2}" type="presParOf" srcId="{9EE30D7F-B79B-4A4E-AC9E-BF7CFE674FF0}" destId="{03A20F45-FCD1-4B89-9998-C4694873936A}" srcOrd="1" destOrd="0" presId="urn:microsoft.com/office/officeart/2008/layout/HorizontalMultiLevelHierarchy"/>
    <dgm:cxn modelId="{D600C38F-B058-421D-A1C1-0587C495FFC0}" type="presParOf" srcId="{7183BF70-4B82-4933-BCA9-93931B641A45}" destId="{54B5476B-F437-4D47-A231-EABF9E1C8F18}" srcOrd="2" destOrd="0" presId="urn:microsoft.com/office/officeart/2008/layout/HorizontalMultiLevelHierarchy"/>
    <dgm:cxn modelId="{872FA3CA-4788-4ADE-BA1A-F72BB346A79B}" type="presParOf" srcId="{54B5476B-F437-4D47-A231-EABF9E1C8F18}" destId="{FAF4E306-CE7A-495C-BAC0-37F3BAB884DF}" srcOrd="0" destOrd="0" presId="urn:microsoft.com/office/officeart/2008/layout/HorizontalMultiLevelHierarchy"/>
    <dgm:cxn modelId="{30401061-C5AF-41EB-9AA0-AE2FD6C43370}" type="presParOf" srcId="{7183BF70-4B82-4933-BCA9-93931B641A45}" destId="{E9AC8031-14FD-4BC0-BA63-9051B9118A73}" srcOrd="3" destOrd="0" presId="urn:microsoft.com/office/officeart/2008/layout/HorizontalMultiLevelHierarchy"/>
    <dgm:cxn modelId="{B7D7D682-3306-4FF2-906E-C21C1855A0D0}" type="presParOf" srcId="{E9AC8031-14FD-4BC0-BA63-9051B9118A73}" destId="{147B7707-E96F-402C-8384-F34AFC09A132}" srcOrd="0" destOrd="0" presId="urn:microsoft.com/office/officeart/2008/layout/HorizontalMultiLevelHierarchy"/>
    <dgm:cxn modelId="{DDA4B531-1C47-4DBE-894F-81C67455DD40}" type="presParOf" srcId="{E9AC8031-14FD-4BC0-BA63-9051B9118A73}" destId="{7AD3F085-2E9E-43BD-8134-F65C55285D92}" srcOrd="1" destOrd="0" presId="urn:microsoft.com/office/officeart/2008/layout/HorizontalMultiLevelHierarchy"/>
    <dgm:cxn modelId="{0BA639A5-4AFD-45A7-B1B5-0A1A906563E3}" type="presParOf" srcId="{7AD3F085-2E9E-43BD-8134-F65C55285D92}" destId="{3816E3E6-6B6E-4B21-B4EF-7B20BE746B4D}" srcOrd="0" destOrd="0" presId="urn:microsoft.com/office/officeart/2008/layout/HorizontalMultiLevelHierarchy"/>
    <dgm:cxn modelId="{83268F3D-853D-4434-AB23-961D8971E907}" type="presParOf" srcId="{3816E3E6-6B6E-4B21-B4EF-7B20BE746B4D}" destId="{5286B2C3-4384-42CB-B3FF-A200DF394C2C}" srcOrd="0" destOrd="0" presId="urn:microsoft.com/office/officeart/2008/layout/HorizontalMultiLevelHierarchy"/>
    <dgm:cxn modelId="{678CFF54-1D9A-49DC-99DE-C718984A9AE7}" type="presParOf" srcId="{7AD3F085-2E9E-43BD-8134-F65C55285D92}" destId="{B3C207E2-46C6-4632-A48E-A7E9F5A483CD}" srcOrd="1" destOrd="0" presId="urn:microsoft.com/office/officeart/2008/layout/HorizontalMultiLevelHierarchy"/>
    <dgm:cxn modelId="{1FBF1CD7-C42F-4BDD-A51F-98A886EC6A7E}" type="presParOf" srcId="{B3C207E2-46C6-4632-A48E-A7E9F5A483CD}" destId="{B5A03942-DE44-4DFA-B30C-504720BE1B00}" srcOrd="0" destOrd="0" presId="urn:microsoft.com/office/officeart/2008/layout/HorizontalMultiLevelHierarchy"/>
    <dgm:cxn modelId="{FAAF5FFC-DABC-48B4-9B3F-02F0871B94B5}" type="presParOf" srcId="{B3C207E2-46C6-4632-A48E-A7E9F5A483CD}" destId="{3ED79193-4BFF-4BCD-A3D2-4B6475A351CD}" srcOrd="1" destOrd="0" presId="urn:microsoft.com/office/officeart/2008/layout/HorizontalMultiLevelHierarchy"/>
    <dgm:cxn modelId="{CFA71E8D-0332-4E30-A970-DD9F3B8F71D1}" type="presParOf" srcId="{FCD7B0E4-1379-4DB7-917A-3541D2A7CB81}" destId="{F67A31A4-5F78-450F-ABCD-6F54A46831A9}" srcOrd="10" destOrd="0" presId="urn:microsoft.com/office/officeart/2008/layout/HorizontalMultiLevelHierarchy"/>
    <dgm:cxn modelId="{67045EDA-8A50-4FC6-A3B3-F970F69818F9}" type="presParOf" srcId="{F67A31A4-5F78-450F-ABCD-6F54A46831A9}" destId="{24F886EA-0D7B-4F96-9CDE-B4CA57FC7DF7}" srcOrd="0" destOrd="0" presId="urn:microsoft.com/office/officeart/2008/layout/HorizontalMultiLevelHierarchy"/>
    <dgm:cxn modelId="{6C21B2E3-E2C8-462A-8C45-19B62E3BB0D8}" type="presParOf" srcId="{FCD7B0E4-1379-4DB7-917A-3541D2A7CB81}" destId="{75036280-E620-4826-8ECB-8760E4E0B927}" srcOrd="11" destOrd="0" presId="urn:microsoft.com/office/officeart/2008/layout/HorizontalMultiLevelHierarchy"/>
    <dgm:cxn modelId="{ED20546F-646D-4D4E-B390-A690D70754D6}" type="presParOf" srcId="{75036280-E620-4826-8ECB-8760E4E0B927}" destId="{37B31AD1-A061-4DC5-A726-28AA149A7213}" srcOrd="0" destOrd="0" presId="urn:microsoft.com/office/officeart/2008/layout/HorizontalMultiLevelHierarchy"/>
    <dgm:cxn modelId="{2D1CF829-76E4-412F-B100-E31EF3674746}" type="presParOf" srcId="{75036280-E620-4826-8ECB-8760E4E0B927}" destId="{F9194571-F22F-4AE9-98A6-F99F72958B4D}" srcOrd="1" destOrd="0" presId="urn:microsoft.com/office/officeart/2008/layout/HorizontalMultiLevelHierarchy"/>
    <dgm:cxn modelId="{6D70995C-AFCE-4E0D-AB46-AD5FFEBC3B1C}" type="presParOf" srcId="{F9194571-F22F-4AE9-98A6-F99F72958B4D}" destId="{BF44ACFA-A29F-47B1-AF82-C3E74E46068C}" srcOrd="0" destOrd="0" presId="urn:microsoft.com/office/officeart/2008/layout/HorizontalMultiLevelHierarchy"/>
    <dgm:cxn modelId="{CD737AF2-7B3B-4AA5-8E7C-12E55BF60DA9}" type="presParOf" srcId="{BF44ACFA-A29F-47B1-AF82-C3E74E46068C}" destId="{73C68943-7F38-49A0-80D1-846D119C55B5}" srcOrd="0" destOrd="0" presId="urn:microsoft.com/office/officeart/2008/layout/HorizontalMultiLevelHierarchy"/>
    <dgm:cxn modelId="{C6900277-04AB-4DC0-91CC-9A6353B06534}" type="presParOf" srcId="{F9194571-F22F-4AE9-98A6-F99F72958B4D}" destId="{44D9D2F4-0D99-489D-BA4A-5A7EA05D90E3}" srcOrd="1" destOrd="0" presId="urn:microsoft.com/office/officeart/2008/layout/HorizontalMultiLevelHierarchy"/>
    <dgm:cxn modelId="{D191264C-445F-4E64-A5D3-14DDE235B4B3}" type="presParOf" srcId="{44D9D2F4-0D99-489D-BA4A-5A7EA05D90E3}" destId="{1432AB78-3014-4963-8A7B-E75AF774EDCB}" srcOrd="0" destOrd="0" presId="urn:microsoft.com/office/officeart/2008/layout/HorizontalMultiLevelHierarchy"/>
    <dgm:cxn modelId="{B5612C8C-437E-45AE-9F7D-924F163FA3A8}" type="presParOf" srcId="{44D9D2F4-0D99-489D-BA4A-5A7EA05D90E3}" destId="{A96E3F6E-C895-4EB3-AB90-CF2877A601E2}" srcOrd="1" destOrd="0" presId="urn:microsoft.com/office/officeart/2008/layout/HorizontalMultiLevelHierarchy"/>
    <dgm:cxn modelId="{25E47D71-687E-4D7F-BD38-9F1D33807C20}" type="presParOf" srcId="{F9194571-F22F-4AE9-98A6-F99F72958B4D}" destId="{8415D867-BE0E-489E-AAB2-8EC8A31FD699}" srcOrd="2" destOrd="0" presId="urn:microsoft.com/office/officeart/2008/layout/HorizontalMultiLevelHierarchy"/>
    <dgm:cxn modelId="{346E9C93-DA42-419F-8B03-0727322F728C}" type="presParOf" srcId="{8415D867-BE0E-489E-AAB2-8EC8A31FD699}" destId="{F7070049-2018-40B2-B1A3-CEEADB39BBC0}" srcOrd="0" destOrd="0" presId="urn:microsoft.com/office/officeart/2008/layout/HorizontalMultiLevelHierarchy"/>
    <dgm:cxn modelId="{040FD531-1705-4D1F-8217-A05E0CD2A020}" type="presParOf" srcId="{F9194571-F22F-4AE9-98A6-F99F72958B4D}" destId="{21F01282-71CA-4558-8147-98A581CAB77C}" srcOrd="3" destOrd="0" presId="urn:microsoft.com/office/officeart/2008/layout/HorizontalMultiLevelHierarchy"/>
    <dgm:cxn modelId="{091979AF-BDD8-4399-875D-E70E53442D05}" type="presParOf" srcId="{21F01282-71CA-4558-8147-98A581CAB77C}" destId="{A7C35D79-8B04-4B90-98C2-555B7E739D7D}" srcOrd="0" destOrd="0" presId="urn:microsoft.com/office/officeart/2008/layout/HorizontalMultiLevelHierarchy"/>
    <dgm:cxn modelId="{9ED5C9A4-1DBC-42BF-A1AB-444764E2A855}" type="presParOf" srcId="{21F01282-71CA-4558-8147-98A581CAB77C}" destId="{3C37CF04-0637-407F-B803-4BF1A938C5F6}" srcOrd="1" destOrd="0" presId="urn:microsoft.com/office/officeart/2008/layout/HorizontalMultiLevelHierarchy"/>
    <dgm:cxn modelId="{18AF1A11-28C7-4EAD-96A9-4A55AE786CF3}" type="presParOf" srcId="{3C37CF04-0637-407F-B803-4BF1A938C5F6}" destId="{5429A7F3-5A25-42C7-976F-B0263ECC467B}" srcOrd="0" destOrd="0" presId="urn:microsoft.com/office/officeart/2008/layout/HorizontalMultiLevelHierarchy"/>
    <dgm:cxn modelId="{2D66A4DB-8DF7-4DF3-AE9E-F38B9CF5F5F9}" type="presParOf" srcId="{5429A7F3-5A25-42C7-976F-B0263ECC467B}" destId="{58C6E4A7-3BD5-4B44-B38C-F71A7AB4928A}" srcOrd="0" destOrd="0" presId="urn:microsoft.com/office/officeart/2008/layout/HorizontalMultiLevelHierarchy"/>
    <dgm:cxn modelId="{8CC6331E-8470-450E-9F02-1B4363A26263}" type="presParOf" srcId="{3C37CF04-0637-407F-B803-4BF1A938C5F6}" destId="{5544783D-F989-43A4-984F-E6E8EAD5CD83}" srcOrd="1" destOrd="0" presId="urn:microsoft.com/office/officeart/2008/layout/HorizontalMultiLevelHierarchy"/>
    <dgm:cxn modelId="{AA41C294-6928-49D8-B60D-61975F76EAA0}" type="presParOf" srcId="{5544783D-F989-43A4-984F-E6E8EAD5CD83}" destId="{DF8B1986-39BF-434E-A09F-43131002000E}" srcOrd="0" destOrd="0" presId="urn:microsoft.com/office/officeart/2008/layout/HorizontalMultiLevelHierarchy"/>
    <dgm:cxn modelId="{3AE0452B-B163-4B30-BC79-2ED24A89A086}" type="presParOf" srcId="{5544783D-F989-43A4-984F-E6E8EAD5CD83}" destId="{A69E4D31-5521-417F-A850-BB4AAF6BF95B}" srcOrd="1" destOrd="0" presId="urn:microsoft.com/office/officeart/2008/layout/HorizontalMultiLevelHierarchy"/>
    <dgm:cxn modelId="{D8AC9F85-25D1-47D0-8744-30D4B5491EF6}" type="presParOf" srcId="{3C37CF04-0637-407F-B803-4BF1A938C5F6}" destId="{A8B45A3F-4DBA-4723-9B5A-29A2A83D05D1}" srcOrd="2" destOrd="0" presId="urn:microsoft.com/office/officeart/2008/layout/HorizontalMultiLevelHierarchy"/>
    <dgm:cxn modelId="{359C966F-F571-4A5B-AA9F-DDCE2DFFEB51}" type="presParOf" srcId="{A8B45A3F-4DBA-4723-9B5A-29A2A83D05D1}" destId="{DF8DC702-F7C2-440F-97FF-FB25D3331D2F}" srcOrd="0" destOrd="0" presId="urn:microsoft.com/office/officeart/2008/layout/HorizontalMultiLevelHierarchy"/>
    <dgm:cxn modelId="{B21D6B25-718D-4554-ABCC-E51809E2E55F}" type="presParOf" srcId="{3C37CF04-0637-407F-B803-4BF1A938C5F6}" destId="{9CA763DC-C587-4630-9E76-C7B2D26AF42F}" srcOrd="3" destOrd="0" presId="urn:microsoft.com/office/officeart/2008/layout/HorizontalMultiLevelHierarchy"/>
    <dgm:cxn modelId="{19BCEC01-F6C2-4134-B754-5E072DF1E123}" type="presParOf" srcId="{9CA763DC-C587-4630-9E76-C7B2D26AF42F}" destId="{664B632F-A8FA-4662-89E7-5B6B93816ADB}" srcOrd="0" destOrd="0" presId="urn:microsoft.com/office/officeart/2008/layout/HorizontalMultiLevelHierarchy"/>
    <dgm:cxn modelId="{EBB5DB95-0301-4CE5-8190-EC42AAC7A611}" type="presParOf" srcId="{9CA763DC-C587-4630-9E76-C7B2D26AF42F}" destId="{6B869B3C-3953-4BCE-86DB-5CF695D73414}" srcOrd="1" destOrd="0" presId="urn:microsoft.com/office/officeart/2008/layout/HorizontalMultiLevelHierarchy"/>
    <dgm:cxn modelId="{82140697-9F88-43B2-B676-DF315B0E98AC}" type="presParOf" srcId="{FCD7B0E4-1379-4DB7-917A-3541D2A7CB81}" destId="{5BF97BD0-08B5-415F-8AFE-8300BBA6B567}" srcOrd="12" destOrd="0" presId="urn:microsoft.com/office/officeart/2008/layout/HorizontalMultiLevelHierarchy"/>
    <dgm:cxn modelId="{5FE0BF27-273B-4458-990D-F6A3A57526AA}" type="presParOf" srcId="{5BF97BD0-08B5-415F-8AFE-8300BBA6B567}" destId="{946824CD-720D-4A5B-A91D-883017BA099D}" srcOrd="0" destOrd="0" presId="urn:microsoft.com/office/officeart/2008/layout/HorizontalMultiLevelHierarchy"/>
    <dgm:cxn modelId="{53FC432C-AC86-4EF6-8845-3BEFF0601D2A}" type="presParOf" srcId="{FCD7B0E4-1379-4DB7-917A-3541D2A7CB81}" destId="{1429A1AF-63FD-4E4F-9786-8EF083C7E670}" srcOrd="13" destOrd="0" presId="urn:microsoft.com/office/officeart/2008/layout/HorizontalMultiLevelHierarchy"/>
    <dgm:cxn modelId="{3871E697-96D6-44BF-B78E-F9DA003E9231}" type="presParOf" srcId="{1429A1AF-63FD-4E4F-9786-8EF083C7E670}" destId="{E33D7C1E-92E7-4906-A848-5B957D9CC646}" srcOrd="0" destOrd="0" presId="urn:microsoft.com/office/officeart/2008/layout/HorizontalMultiLevelHierarchy"/>
    <dgm:cxn modelId="{DC93A646-A4E1-42A8-9741-3972817AD3C4}" type="presParOf" srcId="{1429A1AF-63FD-4E4F-9786-8EF083C7E670}" destId="{6620C8CD-627B-4824-BA25-1DAE44C563AE}" srcOrd="1" destOrd="0" presId="urn:microsoft.com/office/officeart/2008/layout/HorizontalMultiLevelHierarchy"/>
    <dgm:cxn modelId="{2206166C-2E49-41BC-BE68-591FB6753878}" type="presParOf" srcId="{6620C8CD-627B-4824-BA25-1DAE44C563AE}" destId="{E15ABEF6-7BF7-49C1-BE2D-F3A287C07A8E}" srcOrd="0" destOrd="0" presId="urn:microsoft.com/office/officeart/2008/layout/HorizontalMultiLevelHierarchy"/>
    <dgm:cxn modelId="{026D3DFE-63F1-424B-ACC0-B300B715404C}" type="presParOf" srcId="{E15ABEF6-7BF7-49C1-BE2D-F3A287C07A8E}" destId="{C1346EE4-CA37-4C1E-B999-3CA5653A958C}" srcOrd="0" destOrd="0" presId="urn:microsoft.com/office/officeart/2008/layout/HorizontalMultiLevelHierarchy"/>
    <dgm:cxn modelId="{CB9154A1-B891-4E8D-9235-6675E7417C4B}" type="presParOf" srcId="{6620C8CD-627B-4824-BA25-1DAE44C563AE}" destId="{45EA1F23-280E-4D28-B0A1-09CD35D8BD7D}" srcOrd="1" destOrd="0" presId="urn:microsoft.com/office/officeart/2008/layout/HorizontalMultiLevelHierarchy"/>
    <dgm:cxn modelId="{6CD5D8CE-5B08-4FF2-9DE9-10E34CA2B8C9}" type="presParOf" srcId="{45EA1F23-280E-4D28-B0A1-09CD35D8BD7D}" destId="{26956A9E-3258-4DCB-BE41-D22D13D4AC6E}" srcOrd="0" destOrd="0" presId="urn:microsoft.com/office/officeart/2008/layout/HorizontalMultiLevelHierarchy"/>
    <dgm:cxn modelId="{8CE202CA-5647-4E5F-BF70-CAC0D6D57883}" type="presParOf" srcId="{45EA1F23-280E-4D28-B0A1-09CD35D8BD7D}" destId="{8917EED8-1C44-48A1-8FDC-04156C36284F}" srcOrd="1" destOrd="0" presId="urn:microsoft.com/office/officeart/2008/layout/HorizontalMultiLevelHierarchy"/>
    <dgm:cxn modelId="{16720959-CD1A-4661-862C-8E99662F7173}" type="presParOf" srcId="{8917EED8-1C44-48A1-8FDC-04156C36284F}" destId="{502D0BAD-66F9-4D5B-9BEB-D63AE703FD35}" srcOrd="0" destOrd="0" presId="urn:microsoft.com/office/officeart/2008/layout/HorizontalMultiLevelHierarchy"/>
    <dgm:cxn modelId="{E37ED536-B455-4139-86BE-42E2923EEEAC}" type="presParOf" srcId="{502D0BAD-66F9-4D5B-9BEB-D63AE703FD35}" destId="{B7682B55-5A3D-41C6-AC3A-5AAE856426DF}" srcOrd="0" destOrd="0" presId="urn:microsoft.com/office/officeart/2008/layout/HorizontalMultiLevelHierarchy"/>
    <dgm:cxn modelId="{9AA39313-BFC7-4EE7-8C1D-1F5D4170512D}" type="presParOf" srcId="{8917EED8-1C44-48A1-8FDC-04156C36284F}" destId="{72F3125F-6511-41A2-B285-F728B4CFA6B5}" srcOrd="1" destOrd="0" presId="urn:microsoft.com/office/officeart/2008/layout/HorizontalMultiLevelHierarchy"/>
    <dgm:cxn modelId="{6D91CDCC-C31C-4A87-B4AF-0A909E5A4560}" type="presParOf" srcId="{72F3125F-6511-41A2-B285-F728B4CFA6B5}" destId="{609E7CBD-720E-4018-A8C8-B979CE057DF7}" srcOrd="0" destOrd="0" presId="urn:microsoft.com/office/officeart/2008/layout/HorizontalMultiLevelHierarchy"/>
    <dgm:cxn modelId="{13725B12-B7CB-41BB-BD1D-17A4DF396B43}" type="presParOf" srcId="{72F3125F-6511-41A2-B285-F728B4CFA6B5}" destId="{8A024D91-1B06-422A-B344-5C514377DC63}" srcOrd="1" destOrd="0" presId="urn:microsoft.com/office/officeart/2008/layout/HorizontalMultiLevelHierarchy"/>
    <dgm:cxn modelId="{C2FA76F0-D2E0-43F1-A522-71C903FA36F4}" type="presParOf" srcId="{FCD7B0E4-1379-4DB7-917A-3541D2A7CB81}" destId="{4D0F6EF2-9319-42B5-9E20-D77E772A3D53}" srcOrd="14" destOrd="0" presId="urn:microsoft.com/office/officeart/2008/layout/HorizontalMultiLevelHierarchy"/>
    <dgm:cxn modelId="{0AB0B630-5EED-4119-925B-FF858671B461}" type="presParOf" srcId="{4D0F6EF2-9319-42B5-9E20-D77E772A3D53}" destId="{5D93B968-9072-4A87-AF14-65C26BF43268}" srcOrd="0" destOrd="0" presId="urn:microsoft.com/office/officeart/2008/layout/HorizontalMultiLevelHierarchy"/>
    <dgm:cxn modelId="{9EF03C87-B844-405E-86B5-B203354C2A19}" type="presParOf" srcId="{FCD7B0E4-1379-4DB7-917A-3541D2A7CB81}" destId="{C7C809AB-2981-44E6-AE39-6C045042C3B0}" srcOrd="15" destOrd="0" presId="urn:microsoft.com/office/officeart/2008/layout/HorizontalMultiLevelHierarchy"/>
    <dgm:cxn modelId="{90166E1D-BE8D-41A7-9401-68ADBE673CE8}" type="presParOf" srcId="{C7C809AB-2981-44E6-AE39-6C045042C3B0}" destId="{74D59293-C647-403C-BF51-CCAF916FE7B1}" srcOrd="0" destOrd="0" presId="urn:microsoft.com/office/officeart/2008/layout/HorizontalMultiLevelHierarchy"/>
    <dgm:cxn modelId="{503BAAB2-6946-403F-B91D-22120185653E}" type="presParOf" srcId="{C7C809AB-2981-44E6-AE39-6C045042C3B0}" destId="{5B26729E-9BBF-4EBD-B9F9-CCDA621E5183}" srcOrd="1" destOrd="0" presId="urn:microsoft.com/office/officeart/2008/layout/HorizontalMultiLevelHierarchy"/>
    <dgm:cxn modelId="{BCBDD09B-1EE2-4B65-8789-70E005F63C7D}" type="presParOf" srcId="{5B26729E-9BBF-4EBD-B9F9-CCDA621E5183}" destId="{B7AD2FAA-1F56-41D5-A051-02C3F1C7FF02}" srcOrd="0" destOrd="0" presId="urn:microsoft.com/office/officeart/2008/layout/HorizontalMultiLevelHierarchy"/>
    <dgm:cxn modelId="{6AB3A59D-9D80-42E6-9A4E-86EF63EFE67F}" type="presParOf" srcId="{B7AD2FAA-1F56-41D5-A051-02C3F1C7FF02}" destId="{41D4F7B3-A775-4D2C-A2F4-86A7AEECAF46}" srcOrd="0" destOrd="0" presId="urn:microsoft.com/office/officeart/2008/layout/HorizontalMultiLevelHierarchy"/>
    <dgm:cxn modelId="{3D95931B-2205-4E29-8A96-5B55A35B53BB}" type="presParOf" srcId="{5B26729E-9BBF-4EBD-B9F9-CCDA621E5183}" destId="{BB6EDB2A-D3C3-4D8D-A0C9-3E74A9DD050E}" srcOrd="1" destOrd="0" presId="urn:microsoft.com/office/officeart/2008/layout/HorizontalMultiLevelHierarchy"/>
    <dgm:cxn modelId="{E58849E7-5A4C-45CC-A9CF-4D01E959D0A5}" type="presParOf" srcId="{BB6EDB2A-D3C3-4D8D-A0C9-3E74A9DD050E}" destId="{27A601A4-23EA-4184-AA1A-751FE1B35549}" srcOrd="0" destOrd="0" presId="urn:microsoft.com/office/officeart/2008/layout/HorizontalMultiLevelHierarchy"/>
    <dgm:cxn modelId="{EBBE6BC3-DACE-4219-8B54-E7DF8E6F198E}" type="presParOf" srcId="{BB6EDB2A-D3C3-4D8D-A0C9-3E74A9DD050E}" destId="{29567779-95A7-4833-A84D-AFF844E9D672}" srcOrd="1" destOrd="0" presId="urn:microsoft.com/office/officeart/2008/layout/HorizontalMultiLevelHierarchy"/>
    <dgm:cxn modelId="{1EF8F750-5A1B-4BC6-B1D8-055833F62E80}" type="presParOf" srcId="{29567779-95A7-4833-A84D-AFF844E9D672}" destId="{31F44778-B276-4D5C-8183-140F6585A91F}" srcOrd="0" destOrd="0" presId="urn:microsoft.com/office/officeart/2008/layout/HorizontalMultiLevelHierarchy"/>
    <dgm:cxn modelId="{05459AC8-4AC1-450B-BCC2-EAF3502CCFF7}" type="presParOf" srcId="{31F44778-B276-4D5C-8183-140F6585A91F}" destId="{5FC69234-1873-4E3F-B108-C214E0DD3A33}" srcOrd="0" destOrd="0" presId="urn:microsoft.com/office/officeart/2008/layout/HorizontalMultiLevelHierarchy"/>
    <dgm:cxn modelId="{FF1F63A9-C849-4E97-BF8C-23EA80232BBF}" type="presParOf" srcId="{29567779-95A7-4833-A84D-AFF844E9D672}" destId="{7BFE1F2E-C4F7-4F16-8A88-2E233CA5A874}" srcOrd="1" destOrd="0" presId="urn:microsoft.com/office/officeart/2008/layout/HorizontalMultiLevelHierarchy"/>
    <dgm:cxn modelId="{148BEDB8-56C2-4622-88C4-F365B99D22CE}" type="presParOf" srcId="{7BFE1F2E-C4F7-4F16-8A88-2E233CA5A874}" destId="{9CBD663C-CD02-49DC-979E-98E6787F91D7}" srcOrd="0" destOrd="0" presId="urn:microsoft.com/office/officeart/2008/layout/HorizontalMultiLevelHierarchy"/>
    <dgm:cxn modelId="{7F110AE1-78E9-4E46-8602-060B642442D3}" type="presParOf" srcId="{7BFE1F2E-C4F7-4F16-8A88-2E233CA5A874}" destId="{D1D6B1CB-37E9-43F4-9EFA-0C8E47F7E1CE}" srcOrd="1" destOrd="0" presId="urn:microsoft.com/office/officeart/2008/layout/HorizontalMultiLevelHierarchy"/>
    <dgm:cxn modelId="{89BBAF43-6F7E-46DE-8A86-05C3B582A415}" type="presParOf" srcId="{D1D6B1CB-37E9-43F4-9EFA-0C8E47F7E1CE}" destId="{9E12C05A-FC19-441A-9658-C38FB5EDEB04}" srcOrd="0" destOrd="0" presId="urn:microsoft.com/office/officeart/2008/layout/HorizontalMultiLevelHierarchy"/>
    <dgm:cxn modelId="{80808B70-6D3C-4805-882B-69D3D4524372}" type="presParOf" srcId="{9E12C05A-FC19-441A-9658-C38FB5EDEB04}" destId="{90300B2E-2C48-4167-8D05-CF1860C5F592}" srcOrd="0" destOrd="0" presId="urn:microsoft.com/office/officeart/2008/layout/HorizontalMultiLevelHierarchy"/>
    <dgm:cxn modelId="{594D76A7-24FD-42A5-88F0-B3353D596A9A}" type="presParOf" srcId="{D1D6B1CB-37E9-43F4-9EFA-0C8E47F7E1CE}" destId="{334125C3-B5F2-408A-91C8-4C6ECBEF1295}" srcOrd="1" destOrd="0" presId="urn:microsoft.com/office/officeart/2008/layout/HorizontalMultiLevelHierarchy"/>
    <dgm:cxn modelId="{4CCFFF4F-B5FD-45DA-A62A-DD0F8A4D2129}" type="presParOf" srcId="{334125C3-B5F2-408A-91C8-4C6ECBEF1295}" destId="{7DA12978-669A-4235-91C7-DC55F1DD2167}" srcOrd="0" destOrd="0" presId="urn:microsoft.com/office/officeart/2008/layout/HorizontalMultiLevelHierarchy"/>
    <dgm:cxn modelId="{0F082CAD-7134-4AD9-9BA5-C8757E9E3543}" type="presParOf" srcId="{334125C3-B5F2-408A-91C8-4C6ECBEF1295}" destId="{220384B3-D412-47D3-B4CE-3AA05B6AC3E8}" srcOrd="1" destOrd="0" presId="urn:microsoft.com/office/officeart/2008/layout/HorizontalMultiLevelHierarchy"/>
    <dgm:cxn modelId="{49744233-64A6-49A3-8CCF-C5DFE9A627D4}" type="presParOf" srcId="{220384B3-D412-47D3-B4CE-3AA05B6AC3E8}" destId="{12281FDC-A278-47F6-9046-81BA3345CFCD}" srcOrd="0" destOrd="0" presId="urn:microsoft.com/office/officeart/2008/layout/HorizontalMultiLevelHierarchy"/>
    <dgm:cxn modelId="{6393DCF3-654F-41B2-BD3F-633D28F2BE4C}" type="presParOf" srcId="{12281FDC-A278-47F6-9046-81BA3345CFCD}" destId="{98AF1FD0-D013-4F67-90D6-D8C39C642237}" srcOrd="0" destOrd="0" presId="urn:microsoft.com/office/officeart/2008/layout/HorizontalMultiLevelHierarchy"/>
    <dgm:cxn modelId="{1C107A47-2270-4C25-A0B8-38E140CB6430}" type="presParOf" srcId="{220384B3-D412-47D3-B4CE-3AA05B6AC3E8}" destId="{FB70D61E-CA2F-4EA7-B866-4696DDCCEA00}" srcOrd="1" destOrd="0" presId="urn:microsoft.com/office/officeart/2008/layout/HorizontalMultiLevelHierarchy"/>
    <dgm:cxn modelId="{CC11D4FC-EB8E-4076-B5A6-2EF4806160A8}" type="presParOf" srcId="{FB70D61E-CA2F-4EA7-B866-4696DDCCEA00}" destId="{B722FA48-63A4-4C5A-9798-DB6E38B924C1}" srcOrd="0" destOrd="0" presId="urn:microsoft.com/office/officeart/2008/layout/HorizontalMultiLevelHierarchy"/>
    <dgm:cxn modelId="{1B854AC1-F6E0-455C-908C-997CC5029ACB}" type="presParOf" srcId="{FB70D61E-CA2F-4EA7-B866-4696DDCCEA00}" destId="{45301341-0C36-41FF-B724-97EF7EAB9885}" srcOrd="1" destOrd="0" presId="urn:microsoft.com/office/officeart/2008/layout/HorizontalMultiLevelHierarchy"/>
    <dgm:cxn modelId="{F1292A08-17D2-47D3-82F6-19FAB758CCEF}" type="presParOf" srcId="{D1D6B1CB-37E9-43F4-9EFA-0C8E47F7E1CE}" destId="{CF9CEC82-FBA9-40E1-BE74-378EFEDDB7B7}" srcOrd="2" destOrd="0" presId="urn:microsoft.com/office/officeart/2008/layout/HorizontalMultiLevelHierarchy"/>
    <dgm:cxn modelId="{77F205A7-E456-413B-91DB-5C12FA2570F1}" type="presParOf" srcId="{CF9CEC82-FBA9-40E1-BE74-378EFEDDB7B7}" destId="{A81D57FB-965E-4E49-804B-33C5323C7375}" srcOrd="0" destOrd="0" presId="urn:microsoft.com/office/officeart/2008/layout/HorizontalMultiLevelHierarchy"/>
    <dgm:cxn modelId="{3C725D3C-736B-4A97-AE1D-5E35BFA83E64}" type="presParOf" srcId="{D1D6B1CB-37E9-43F4-9EFA-0C8E47F7E1CE}" destId="{1F725B79-B3A4-4B81-91B2-0DA86AF9D82E}" srcOrd="3" destOrd="0" presId="urn:microsoft.com/office/officeart/2008/layout/HorizontalMultiLevelHierarchy"/>
    <dgm:cxn modelId="{17A655F2-F870-46B1-AD94-DFAF889D1013}" type="presParOf" srcId="{1F725B79-B3A4-4B81-91B2-0DA86AF9D82E}" destId="{B59CE222-84E5-447E-8800-15C743740E8A}" srcOrd="0" destOrd="0" presId="urn:microsoft.com/office/officeart/2008/layout/HorizontalMultiLevelHierarchy"/>
    <dgm:cxn modelId="{EFEE5B6E-747A-4F31-B4C2-57C7C6D27ACF}" type="presParOf" srcId="{1F725B79-B3A4-4B81-91B2-0DA86AF9D82E}" destId="{975A1331-CFF2-479B-8DCB-E17EEF135DAD}" srcOrd="1" destOrd="0" presId="urn:microsoft.com/office/officeart/2008/layout/HorizontalMultiLevelHierarchy"/>
    <dgm:cxn modelId="{C995C6E1-5813-46A2-BC29-C91FF30A9566}" type="presParOf" srcId="{975A1331-CFF2-479B-8DCB-E17EEF135DAD}" destId="{7EDAC65B-3E2C-4A71-8CA0-3A979D8BB599}" srcOrd="0" destOrd="0" presId="urn:microsoft.com/office/officeart/2008/layout/HorizontalMultiLevelHierarchy"/>
    <dgm:cxn modelId="{7164776A-BD62-4E9A-B57F-5EE11BCCDCC6}" type="presParOf" srcId="{7EDAC65B-3E2C-4A71-8CA0-3A979D8BB599}" destId="{CDC25966-2AD6-4CFF-AF26-0021603883D4}" srcOrd="0" destOrd="0" presId="urn:microsoft.com/office/officeart/2008/layout/HorizontalMultiLevelHierarchy"/>
    <dgm:cxn modelId="{4DF205E6-4CBC-49BF-A436-E7D5D138BE48}" type="presParOf" srcId="{975A1331-CFF2-479B-8DCB-E17EEF135DAD}" destId="{71FC19B4-97BA-45A4-9553-78D66A6A86E1}" srcOrd="1" destOrd="0" presId="urn:microsoft.com/office/officeart/2008/layout/HorizontalMultiLevelHierarchy"/>
    <dgm:cxn modelId="{AA607E8D-6AA5-4958-97BE-3F6601590C42}" type="presParOf" srcId="{71FC19B4-97BA-45A4-9553-78D66A6A86E1}" destId="{858D7B1B-D7F6-4E6A-8723-889A0D282B49}" srcOrd="0" destOrd="0" presId="urn:microsoft.com/office/officeart/2008/layout/HorizontalMultiLevelHierarchy"/>
    <dgm:cxn modelId="{E3EA5CF8-E033-4A79-B345-D683AAE3B267}" type="presParOf" srcId="{71FC19B4-97BA-45A4-9553-78D66A6A86E1}" destId="{A2E30309-11BF-4586-A4D1-A345D83FD355}" srcOrd="1" destOrd="0" presId="urn:microsoft.com/office/officeart/2008/layout/HorizontalMultiLevelHierarchy"/>
    <dgm:cxn modelId="{7688FF74-A421-4CCA-8A22-2EE1FE35C35E}" type="presParOf" srcId="{D1D6B1CB-37E9-43F4-9EFA-0C8E47F7E1CE}" destId="{F4167BBF-196D-49EE-8D9D-AD30E60DBAE3}" srcOrd="4" destOrd="0" presId="urn:microsoft.com/office/officeart/2008/layout/HorizontalMultiLevelHierarchy"/>
    <dgm:cxn modelId="{56F46AAE-4389-49D1-B064-912B57B80203}" type="presParOf" srcId="{F4167BBF-196D-49EE-8D9D-AD30E60DBAE3}" destId="{4EAB8E04-5810-4DF9-83D9-696A635098C1}" srcOrd="0" destOrd="0" presId="urn:microsoft.com/office/officeart/2008/layout/HorizontalMultiLevelHierarchy"/>
    <dgm:cxn modelId="{53C13D1D-903E-4510-8243-3EACB837BE50}" type="presParOf" srcId="{D1D6B1CB-37E9-43F4-9EFA-0C8E47F7E1CE}" destId="{B285FBAC-AE89-40F2-AD9E-62D446BF5B43}" srcOrd="5" destOrd="0" presId="urn:microsoft.com/office/officeart/2008/layout/HorizontalMultiLevelHierarchy"/>
    <dgm:cxn modelId="{2DAC1C43-6CFE-4889-90DA-2F376011F1D5}" type="presParOf" srcId="{B285FBAC-AE89-40F2-AD9E-62D446BF5B43}" destId="{1E13B97D-4588-4156-80BF-783A6C103FF4}" srcOrd="0" destOrd="0" presId="urn:microsoft.com/office/officeart/2008/layout/HorizontalMultiLevelHierarchy"/>
    <dgm:cxn modelId="{175A80B8-0B03-455C-9FE8-764E9753E3CE}" type="presParOf" srcId="{B285FBAC-AE89-40F2-AD9E-62D446BF5B43}" destId="{34690AFD-8DFD-4495-90E7-0A8E9E8F9A3E}" srcOrd="1" destOrd="0" presId="urn:microsoft.com/office/officeart/2008/layout/HorizontalMultiLevelHierarchy"/>
    <dgm:cxn modelId="{9ABA1402-F5FF-449C-82C3-D743219F257A}" type="presParOf" srcId="{34690AFD-8DFD-4495-90E7-0A8E9E8F9A3E}" destId="{2FBAB24F-432A-4AAD-B417-A993ED96E5C3}" srcOrd="0" destOrd="0" presId="urn:microsoft.com/office/officeart/2008/layout/HorizontalMultiLevelHierarchy"/>
    <dgm:cxn modelId="{C59E0F4A-53AC-4BFC-A850-093EF392B1B9}" type="presParOf" srcId="{2FBAB24F-432A-4AAD-B417-A993ED96E5C3}" destId="{CA382B27-3961-4FC8-88FC-3EE633D146B4}" srcOrd="0" destOrd="0" presId="urn:microsoft.com/office/officeart/2008/layout/HorizontalMultiLevelHierarchy"/>
    <dgm:cxn modelId="{2BAA7FE5-A6F0-4258-8276-C9858730355E}" type="presParOf" srcId="{34690AFD-8DFD-4495-90E7-0A8E9E8F9A3E}" destId="{64E225EF-A29C-42E6-AF9D-3AFAA233607F}" srcOrd="1" destOrd="0" presId="urn:microsoft.com/office/officeart/2008/layout/HorizontalMultiLevelHierarchy"/>
    <dgm:cxn modelId="{E9EB6C3A-0190-4796-869D-FBA08C6AE831}" type="presParOf" srcId="{64E225EF-A29C-42E6-AF9D-3AFAA233607F}" destId="{5EF6C382-C349-449B-8BC0-57CEDA226BEF}" srcOrd="0" destOrd="0" presId="urn:microsoft.com/office/officeart/2008/layout/HorizontalMultiLevelHierarchy"/>
    <dgm:cxn modelId="{0EFE8207-3F31-406D-A822-71901EFE27A5}" type="presParOf" srcId="{64E225EF-A29C-42E6-AF9D-3AFAA233607F}" destId="{14DF8FAD-8517-45DE-98AA-05F5582CB7FC}" srcOrd="1" destOrd="0" presId="urn:microsoft.com/office/officeart/2008/layout/HorizontalMultiLevelHierarchy"/>
    <dgm:cxn modelId="{48997AD7-B488-4112-ACD0-591671DABA84}" type="presParOf" srcId="{5B26729E-9BBF-4EBD-B9F9-CCDA621E5183}" destId="{5C91DED3-CC0F-4955-AC6D-69CB4081EB44}" srcOrd="2" destOrd="0" presId="urn:microsoft.com/office/officeart/2008/layout/HorizontalMultiLevelHierarchy"/>
    <dgm:cxn modelId="{429870EA-D0FE-4718-8994-28571252ED15}" type="presParOf" srcId="{5C91DED3-CC0F-4955-AC6D-69CB4081EB44}" destId="{5DA2DD65-C39D-4659-80DC-BFFC80E7810D}" srcOrd="0" destOrd="0" presId="urn:microsoft.com/office/officeart/2008/layout/HorizontalMultiLevelHierarchy"/>
    <dgm:cxn modelId="{ED7DDED9-1234-4441-8F69-D0CADF1CE08D}" type="presParOf" srcId="{5B26729E-9BBF-4EBD-B9F9-CCDA621E5183}" destId="{E129BF1C-C7BC-462D-841A-959E6DA1FD72}" srcOrd="3" destOrd="0" presId="urn:microsoft.com/office/officeart/2008/layout/HorizontalMultiLevelHierarchy"/>
    <dgm:cxn modelId="{7873C9E2-39B9-48CE-889B-BE00AE3D6CF1}" type="presParOf" srcId="{E129BF1C-C7BC-462D-841A-959E6DA1FD72}" destId="{D054F4CE-9055-454E-A406-9D8D0FFF4773}" srcOrd="0" destOrd="0" presId="urn:microsoft.com/office/officeart/2008/layout/HorizontalMultiLevelHierarchy"/>
    <dgm:cxn modelId="{AE1EEAC9-A499-4E7C-96C6-98675B2BE757}" type="presParOf" srcId="{E129BF1C-C7BC-462D-841A-959E6DA1FD72}" destId="{19A9F3F9-83D1-4F99-8C59-8B4963020441}" srcOrd="1" destOrd="0" presId="urn:microsoft.com/office/officeart/2008/layout/HorizontalMultiLevelHierarchy"/>
    <dgm:cxn modelId="{11B4F7BE-2076-4B88-95B3-FA28392DF1BA}" type="presParOf" srcId="{19A9F3F9-83D1-4F99-8C59-8B4963020441}" destId="{BE9033D3-94C0-4B8B-AF27-7D0EC768B979}" srcOrd="0" destOrd="0" presId="urn:microsoft.com/office/officeart/2008/layout/HorizontalMultiLevelHierarchy"/>
    <dgm:cxn modelId="{22649377-3C53-40EC-9BB9-B4FB36E32EC8}" type="presParOf" srcId="{BE9033D3-94C0-4B8B-AF27-7D0EC768B979}" destId="{B35CC15C-4481-4825-93C1-481F062FF4E7}" srcOrd="0" destOrd="0" presId="urn:microsoft.com/office/officeart/2008/layout/HorizontalMultiLevelHierarchy"/>
    <dgm:cxn modelId="{997995B3-69C8-4DA3-BA99-D04F33051599}" type="presParOf" srcId="{19A9F3F9-83D1-4F99-8C59-8B4963020441}" destId="{A003AD35-88DA-4E20-BFB4-927E24AF144E}" srcOrd="1" destOrd="0" presId="urn:microsoft.com/office/officeart/2008/layout/HorizontalMultiLevelHierarchy"/>
    <dgm:cxn modelId="{62BAE2D4-7316-44DB-BC2F-7E2E4E89A12A}" type="presParOf" srcId="{A003AD35-88DA-4E20-BFB4-927E24AF144E}" destId="{29B0695E-E5F0-4179-9E56-18775058020B}" srcOrd="0" destOrd="0" presId="urn:microsoft.com/office/officeart/2008/layout/HorizontalMultiLevelHierarchy"/>
    <dgm:cxn modelId="{CD7D9A0B-EA8B-43CD-8EFF-35026B3F097D}" type="presParOf" srcId="{A003AD35-88DA-4E20-BFB4-927E24AF144E}" destId="{41C2395B-7864-4FF6-8BF2-0CED961F4EA1}" srcOrd="1" destOrd="0" presId="urn:microsoft.com/office/officeart/2008/layout/HorizontalMultiLevelHierarchy"/>
    <dgm:cxn modelId="{FB562298-1CB0-4ED8-8830-9448B0182264}" type="presParOf" srcId="{41C2395B-7864-4FF6-8BF2-0CED961F4EA1}" destId="{5B200C9A-75D9-431B-B9E5-D5EC75EAD617}" srcOrd="0" destOrd="0" presId="urn:microsoft.com/office/officeart/2008/layout/HorizontalMultiLevelHierarchy"/>
    <dgm:cxn modelId="{37B47541-82BF-456E-902F-1DCD0608D586}" type="presParOf" srcId="{5B200C9A-75D9-431B-B9E5-D5EC75EAD617}" destId="{8C3828E7-AD61-4A4E-8736-923338B8FC77}" srcOrd="0" destOrd="0" presId="urn:microsoft.com/office/officeart/2008/layout/HorizontalMultiLevelHierarchy"/>
    <dgm:cxn modelId="{33B8C2FC-66D0-4CB9-A43E-4EFFF9050B7F}" type="presParOf" srcId="{41C2395B-7864-4FF6-8BF2-0CED961F4EA1}" destId="{DBC1300F-9F2C-40FF-B42B-C4294C5A8E79}" srcOrd="1" destOrd="0" presId="urn:microsoft.com/office/officeart/2008/layout/HorizontalMultiLevelHierarchy"/>
    <dgm:cxn modelId="{14E7E0A4-C3CA-4CDF-9D16-8E555CB7EE03}" type="presParOf" srcId="{DBC1300F-9F2C-40FF-B42B-C4294C5A8E79}" destId="{96F220EB-48A7-4259-931B-50359A1AB591}" srcOrd="0" destOrd="0" presId="urn:microsoft.com/office/officeart/2008/layout/HorizontalMultiLevelHierarchy"/>
    <dgm:cxn modelId="{4E8A7CFA-2447-48BB-80A1-89E41D61BBB9}" type="presParOf" srcId="{DBC1300F-9F2C-40FF-B42B-C4294C5A8E79}" destId="{16271E4F-0466-4FA7-A47E-D58A48816998}" srcOrd="1" destOrd="0" presId="urn:microsoft.com/office/officeart/2008/layout/HorizontalMultiLevelHierarchy"/>
    <dgm:cxn modelId="{AFC55496-01B5-4183-9B34-239615642653}" type="presParOf" srcId="{16271E4F-0466-4FA7-A47E-D58A48816998}" destId="{E9C1AAA6-35F9-4503-8E74-5367D836FF49}" srcOrd="0" destOrd="0" presId="urn:microsoft.com/office/officeart/2008/layout/HorizontalMultiLevelHierarchy"/>
    <dgm:cxn modelId="{9071C871-7553-4452-84AC-BC602B4F2C4A}" type="presParOf" srcId="{E9C1AAA6-35F9-4503-8E74-5367D836FF49}" destId="{C9A58CD6-7F0B-402A-9482-4AC86CBDE8BF}" srcOrd="0" destOrd="0" presId="urn:microsoft.com/office/officeart/2008/layout/HorizontalMultiLevelHierarchy"/>
    <dgm:cxn modelId="{ADD3610F-04E6-4D85-92E4-CABB020F877B}" type="presParOf" srcId="{16271E4F-0466-4FA7-A47E-D58A48816998}" destId="{EE112261-7FD8-4BBD-99C8-EBE2B0F7F680}" srcOrd="1" destOrd="0" presId="urn:microsoft.com/office/officeart/2008/layout/HorizontalMultiLevelHierarchy"/>
    <dgm:cxn modelId="{22127AB8-34E8-44E5-BACF-E4CA58453556}" type="presParOf" srcId="{EE112261-7FD8-4BBD-99C8-EBE2B0F7F680}" destId="{77AA703C-1D23-4A0F-88AD-A3C1FBFA23A0}" srcOrd="0" destOrd="0" presId="urn:microsoft.com/office/officeart/2008/layout/HorizontalMultiLevelHierarchy"/>
    <dgm:cxn modelId="{6FC807DF-DE5F-4F1C-AF7A-B2BE7503CADA}" type="presParOf" srcId="{EE112261-7FD8-4BBD-99C8-EBE2B0F7F680}" destId="{50CFEC46-4956-42B0-BCDF-666885CB9622}" srcOrd="1" destOrd="0" presId="urn:microsoft.com/office/officeart/2008/layout/HorizontalMultiLevelHierarchy"/>
    <dgm:cxn modelId="{333B305C-D1E7-479A-AC66-BC297ED8B739}" type="presParOf" srcId="{16271E4F-0466-4FA7-A47E-D58A48816998}" destId="{CEE6571E-9457-4999-8EC2-314C4041023B}" srcOrd="2" destOrd="0" presId="urn:microsoft.com/office/officeart/2008/layout/HorizontalMultiLevelHierarchy"/>
    <dgm:cxn modelId="{69CCAA3C-95F5-4D19-8DB2-CD60DA02328D}" type="presParOf" srcId="{CEE6571E-9457-4999-8EC2-314C4041023B}" destId="{383EF7E5-1F09-4053-B53D-BE6819536D6F}" srcOrd="0" destOrd="0" presId="urn:microsoft.com/office/officeart/2008/layout/HorizontalMultiLevelHierarchy"/>
    <dgm:cxn modelId="{D74EB4C7-6B73-4DAF-8A35-427C1AD8530C}" type="presParOf" srcId="{16271E4F-0466-4FA7-A47E-D58A48816998}" destId="{56901869-6EEF-4EC4-9266-1AA515AF6EB2}" srcOrd="3" destOrd="0" presId="urn:microsoft.com/office/officeart/2008/layout/HorizontalMultiLevelHierarchy"/>
    <dgm:cxn modelId="{B460905D-232F-4009-9D3A-912CC2990DE6}" type="presParOf" srcId="{56901869-6EEF-4EC4-9266-1AA515AF6EB2}" destId="{8CFDDEC8-5EB1-4DAA-A81F-19742CF61047}" srcOrd="0" destOrd="0" presId="urn:microsoft.com/office/officeart/2008/layout/HorizontalMultiLevelHierarchy"/>
    <dgm:cxn modelId="{296B4F73-9F1E-4981-BA80-719E3386FF6C}" type="presParOf" srcId="{56901869-6EEF-4EC4-9266-1AA515AF6EB2}" destId="{2CD5E620-D2A7-4FED-9E8D-16FCAF701F12}" srcOrd="1" destOrd="0" presId="urn:microsoft.com/office/officeart/2008/layout/HorizontalMultiLevelHierarchy"/>
    <dgm:cxn modelId="{41EF1E6D-E89B-4872-B403-F94D6CDD238F}" type="presParOf" srcId="{41C2395B-7864-4FF6-8BF2-0CED961F4EA1}" destId="{B046407C-3720-4EFF-BA31-07A716B97CD0}" srcOrd="2" destOrd="0" presId="urn:microsoft.com/office/officeart/2008/layout/HorizontalMultiLevelHierarchy"/>
    <dgm:cxn modelId="{7F8802CE-474C-4E65-B7AC-E92DD5F25901}" type="presParOf" srcId="{B046407C-3720-4EFF-BA31-07A716B97CD0}" destId="{79A84A57-9C3E-4BCF-B675-24F6A551258C}" srcOrd="0" destOrd="0" presId="urn:microsoft.com/office/officeart/2008/layout/HorizontalMultiLevelHierarchy"/>
    <dgm:cxn modelId="{D2A93E77-1AFB-496C-9BEB-3DD7A100D82E}" type="presParOf" srcId="{41C2395B-7864-4FF6-8BF2-0CED961F4EA1}" destId="{A825F6C5-26AA-4638-B527-5050218CD50C}" srcOrd="3" destOrd="0" presId="urn:microsoft.com/office/officeart/2008/layout/HorizontalMultiLevelHierarchy"/>
    <dgm:cxn modelId="{4BF45E6D-EF55-4B3D-BB98-E28EA037CAA8}" type="presParOf" srcId="{A825F6C5-26AA-4638-B527-5050218CD50C}" destId="{13C72230-C5CB-477E-B6A5-387D64F92D62}" srcOrd="0" destOrd="0" presId="urn:microsoft.com/office/officeart/2008/layout/HorizontalMultiLevelHierarchy"/>
    <dgm:cxn modelId="{7E21A7F5-2F32-4FD0-93F8-DEECF6929941}" type="presParOf" srcId="{A825F6C5-26AA-4638-B527-5050218CD50C}" destId="{1CC781CF-F02B-409E-93CC-B4BF99275B06}" srcOrd="1" destOrd="0" presId="urn:microsoft.com/office/officeart/2008/layout/HorizontalMultiLevelHierarchy"/>
    <dgm:cxn modelId="{D925C201-A26B-4FA3-866F-05AC88392AEA}" type="presParOf" srcId="{1CC781CF-F02B-409E-93CC-B4BF99275B06}" destId="{CA97D9DC-8D21-45B7-A946-F17CB0D073C0}" srcOrd="0" destOrd="0" presId="urn:microsoft.com/office/officeart/2008/layout/HorizontalMultiLevelHierarchy"/>
    <dgm:cxn modelId="{AD7947E1-8D2B-4141-A9E9-4871DE46ED39}" type="presParOf" srcId="{CA97D9DC-8D21-45B7-A946-F17CB0D073C0}" destId="{9A922A15-E198-4FCD-BD1E-8505BDAB40A4}" srcOrd="0" destOrd="0" presId="urn:microsoft.com/office/officeart/2008/layout/HorizontalMultiLevelHierarchy"/>
    <dgm:cxn modelId="{7C3EE2F4-009C-4540-BA47-77DEF702F7BD}" type="presParOf" srcId="{1CC781CF-F02B-409E-93CC-B4BF99275B06}" destId="{9867CE28-13FB-4F14-B0CE-C975DF7602B4}" srcOrd="1" destOrd="0" presId="urn:microsoft.com/office/officeart/2008/layout/HorizontalMultiLevelHierarchy"/>
    <dgm:cxn modelId="{2F77F488-3D6B-4209-B78C-E981FF471127}" type="presParOf" srcId="{9867CE28-13FB-4F14-B0CE-C975DF7602B4}" destId="{17F2823D-63CA-4AD7-BCD6-4E7728A88073}" srcOrd="0" destOrd="0" presId="urn:microsoft.com/office/officeart/2008/layout/HorizontalMultiLevelHierarchy"/>
    <dgm:cxn modelId="{A2C6E3EE-1195-441B-8195-1A67972F6D26}" type="presParOf" srcId="{9867CE28-13FB-4F14-B0CE-C975DF7602B4}" destId="{8010F85C-A3FD-401E-94D1-C09D68EC7699}" srcOrd="1" destOrd="0" presId="urn:microsoft.com/office/officeart/2008/layout/HorizontalMultiLevelHierarchy"/>
    <dgm:cxn modelId="{C58D0870-EB24-4541-98E1-A21120221F0E}" type="presParOf" srcId="{1CC781CF-F02B-409E-93CC-B4BF99275B06}" destId="{F22DA56B-F875-4B1D-BE80-5B661729CEBF}" srcOrd="2" destOrd="0" presId="urn:microsoft.com/office/officeart/2008/layout/HorizontalMultiLevelHierarchy"/>
    <dgm:cxn modelId="{2DAF9712-DA95-40ED-8782-304197260462}" type="presParOf" srcId="{F22DA56B-F875-4B1D-BE80-5B661729CEBF}" destId="{DDFEFF4A-1BF3-4883-B8BB-CAEE778A8857}" srcOrd="0" destOrd="0" presId="urn:microsoft.com/office/officeart/2008/layout/HorizontalMultiLevelHierarchy"/>
    <dgm:cxn modelId="{3D71764E-7729-4C3F-8C11-C720D3D654AF}" type="presParOf" srcId="{1CC781CF-F02B-409E-93CC-B4BF99275B06}" destId="{8E8C4DE5-E284-4545-A826-5EC645FEFD81}" srcOrd="3" destOrd="0" presId="urn:microsoft.com/office/officeart/2008/layout/HorizontalMultiLevelHierarchy"/>
    <dgm:cxn modelId="{0065A949-CE32-4F30-AC68-A3C08437F2BF}" type="presParOf" srcId="{8E8C4DE5-E284-4545-A826-5EC645FEFD81}" destId="{80ABF477-7846-4398-B27A-9CE7B6CB1901}" srcOrd="0" destOrd="0" presId="urn:microsoft.com/office/officeart/2008/layout/HorizontalMultiLevelHierarchy"/>
    <dgm:cxn modelId="{D259CE0C-8639-4599-92EA-B0A8FE162AC4}" type="presParOf" srcId="{8E8C4DE5-E284-4545-A826-5EC645FEFD81}" destId="{8FED8F2F-1A43-4B2F-83EC-34F16FE086A3}" srcOrd="1" destOrd="0" presId="urn:microsoft.com/office/officeart/2008/layout/HorizontalMultiLevelHierarchy"/>
    <dgm:cxn modelId="{AFECE7F4-38E1-411B-A8B7-3C2456CFF408}" type="presParOf" srcId="{FCD7B0E4-1379-4DB7-917A-3541D2A7CB81}" destId="{85E57306-25EE-4851-9192-D503868DD0AA}" srcOrd="16" destOrd="0" presId="urn:microsoft.com/office/officeart/2008/layout/HorizontalMultiLevelHierarchy"/>
    <dgm:cxn modelId="{31063E0F-F10F-4F3D-86DE-BE69EB532F3F}" type="presParOf" srcId="{85E57306-25EE-4851-9192-D503868DD0AA}" destId="{A5CD9A34-94D3-425B-A9E3-3FBACA685035}" srcOrd="0" destOrd="0" presId="urn:microsoft.com/office/officeart/2008/layout/HorizontalMultiLevelHierarchy"/>
    <dgm:cxn modelId="{C5AEA876-E536-43DC-B084-B6B8861EAEBC}" type="presParOf" srcId="{FCD7B0E4-1379-4DB7-917A-3541D2A7CB81}" destId="{309161FB-90DA-4D0A-8298-4E35B0800DBC}" srcOrd="17" destOrd="0" presId="urn:microsoft.com/office/officeart/2008/layout/HorizontalMultiLevelHierarchy"/>
    <dgm:cxn modelId="{F3B05974-C14C-4772-8857-8155F7D59426}" type="presParOf" srcId="{309161FB-90DA-4D0A-8298-4E35B0800DBC}" destId="{C73D3AF7-1066-4039-AC2E-A8F824BB0F67}" srcOrd="0" destOrd="0" presId="urn:microsoft.com/office/officeart/2008/layout/HorizontalMultiLevelHierarchy"/>
    <dgm:cxn modelId="{28A2733F-41AA-4681-A056-DAD95FBBED96}" type="presParOf" srcId="{309161FB-90DA-4D0A-8298-4E35B0800DBC}" destId="{9EE90C38-AB6E-4AAE-A665-79789C426DDB}" srcOrd="1" destOrd="0" presId="urn:microsoft.com/office/officeart/2008/layout/HorizontalMultiLevelHierarchy"/>
    <dgm:cxn modelId="{AAC4A85C-2FFA-4F19-9C17-6CF8620D03F9}" type="presParOf" srcId="{9EE90C38-AB6E-4AAE-A665-79789C426DDB}" destId="{1D4476CF-0A95-4BFB-AC9D-A2A018A3CC98}" srcOrd="0" destOrd="0" presId="urn:microsoft.com/office/officeart/2008/layout/HorizontalMultiLevelHierarchy"/>
    <dgm:cxn modelId="{BF70D034-A376-4EE3-801E-B8028235CD9F}" type="presParOf" srcId="{1D4476CF-0A95-4BFB-AC9D-A2A018A3CC98}" destId="{F9F295C6-DA1E-481C-9990-FBAC4930CA48}" srcOrd="0" destOrd="0" presId="urn:microsoft.com/office/officeart/2008/layout/HorizontalMultiLevelHierarchy"/>
    <dgm:cxn modelId="{E6B02F95-CE10-4899-A5A3-A71BA336FCD4}" type="presParOf" srcId="{9EE90C38-AB6E-4AAE-A665-79789C426DDB}" destId="{4FEFC109-C506-438D-AF2A-D1AA122CF6AC}" srcOrd="1" destOrd="0" presId="urn:microsoft.com/office/officeart/2008/layout/HorizontalMultiLevelHierarchy"/>
    <dgm:cxn modelId="{BD0166FC-2F88-40EC-953B-47B934349F1D}" type="presParOf" srcId="{4FEFC109-C506-438D-AF2A-D1AA122CF6AC}" destId="{1F13042B-EFCD-4CC9-A621-CAD4DF96668C}" srcOrd="0" destOrd="0" presId="urn:microsoft.com/office/officeart/2008/layout/HorizontalMultiLevelHierarchy"/>
    <dgm:cxn modelId="{73436248-BA01-4AC1-8746-3E2071E743CB}" type="presParOf" srcId="{4FEFC109-C506-438D-AF2A-D1AA122CF6AC}" destId="{426DD0C1-3112-4FC8-B8C1-AB1411F8F6C7}" srcOrd="1" destOrd="0" presId="urn:microsoft.com/office/officeart/2008/layout/HorizontalMultiLevelHierarchy"/>
    <dgm:cxn modelId="{64CC5E6A-C71F-4CDF-A83C-C5DF273ED1B6}" type="presParOf" srcId="{426DD0C1-3112-4FC8-B8C1-AB1411F8F6C7}" destId="{D6913360-63E1-4E93-97AE-9AC53D369447}" srcOrd="0" destOrd="0" presId="urn:microsoft.com/office/officeart/2008/layout/HorizontalMultiLevelHierarchy"/>
    <dgm:cxn modelId="{A1BC9188-8611-4923-84B3-63BC25D16DA8}" type="presParOf" srcId="{D6913360-63E1-4E93-97AE-9AC53D369447}" destId="{FDBB517D-4FE7-4FB9-BD4D-7458814185E7}" srcOrd="0" destOrd="0" presId="urn:microsoft.com/office/officeart/2008/layout/HorizontalMultiLevelHierarchy"/>
    <dgm:cxn modelId="{B8986326-7F4A-4839-AA1D-6B2EFB685F4D}" type="presParOf" srcId="{426DD0C1-3112-4FC8-B8C1-AB1411F8F6C7}" destId="{83FB7DD7-E6E1-4A1A-8530-5BA79398A221}" srcOrd="1" destOrd="0" presId="urn:microsoft.com/office/officeart/2008/layout/HorizontalMultiLevelHierarchy"/>
    <dgm:cxn modelId="{D8CA8C82-ED3C-40C0-9A0E-F0C0434A3A39}" type="presParOf" srcId="{83FB7DD7-E6E1-4A1A-8530-5BA79398A221}" destId="{720C1186-EAA9-4508-AF8B-A924380BBBAE}" srcOrd="0" destOrd="0" presId="urn:microsoft.com/office/officeart/2008/layout/HorizontalMultiLevelHierarchy"/>
    <dgm:cxn modelId="{8E6AB313-B0AF-4E4C-9AC0-B4C262D5A009}" type="presParOf" srcId="{83FB7DD7-E6E1-4A1A-8530-5BA79398A221}" destId="{8123E0FA-CEAA-4277-92FE-FCA9FD36A93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96A18569-2886-45B2-831B-7A59992CEA4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E3D6D4E6-1E24-4AA8-A797-3C87435FD1C6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و اعلم: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F22F0C26-23E4-42DC-BDF2-3DFC4E40D4BD}" type="parTrans" cxnId="{F32E59F3-68E1-43F0-955E-3A460B149774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D2FDFB34-A790-4E63-96E8-E237B59FB74E}" type="sibTrans" cxnId="{F32E59F3-68E1-43F0-955E-3A460B149774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7959400E-0846-4C32-AA21-03F83CFD69C4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أنه قد يوصف الكلام بالإيجاز و الإطناب باعتبار كثرة حروفه و قلتها، بالنسبة إلى كلام آخر مساو له فى أصل المعنى؛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C0A812A2-7EA3-4221-9F13-02E632D12745}" type="parTrans" cxnId="{03104D1D-FF58-41CF-A16A-D9D63E711DA2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BCB1E07A-C94C-4241-9AE4-34581065CF93}" type="sibTrans" cxnId="{03104D1D-FF58-41CF-A16A-D9D63E711DA2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7A3314A-7A9C-42CA-9A6D-D8F11B13401F}">
      <dgm:prSet/>
      <dgm:spPr/>
      <dgm:t>
        <a:bodyPr/>
        <a:lstStyle/>
        <a:p>
          <a:pPr rtl="1"/>
          <a:r>
            <a:rPr lang="fa-IR" smtClean="0">
              <a:solidFill>
                <a:schemeClr val="bg1"/>
              </a:solidFill>
              <a:cs typeface="B Badr" panose="00000400000000000000" pitchFamily="2" charset="-78"/>
            </a:rPr>
            <a:t>كقوله : يصد عن الدنيا إذا عن سؤدد *** و لو برزت فى زى عذراء ناهد </a:t>
          </a:r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6553126F-C481-4A26-9ED7-ACE059F451BB}" type="parTrans" cxnId="{F394CEF0-CE8D-4A55-8DAB-49572F1CB021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254D2FC8-052A-473E-990D-97916CA9D06F}" type="sibTrans" cxnId="{F394CEF0-CE8D-4A55-8DAB-49572F1CB021}">
      <dgm:prSet/>
      <dgm:spPr/>
      <dgm:t>
        <a:bodyPr/>
        <a:lstStyle/>
        <a:p>
          <a:pPr rtl="1"/>
          <a:endParaRPr lang="fa-IR">
            <a:solidFill>
              <a:schemeClr val="bg1"/>
            </a:solidFill>
            <a:cs typeface="B Badr" panose="00000400000000000000" pitchFamily="2" charset="-78"/>
          </a:endParaRPr>
        </a:p>
      </dgm:t>
    </dgm:pt>
    <dgm:pt modelId="{4ACF6C40-AF31-40A3-852C-537D413AE24D}" type="pres">
      <dgm:prSet presAssocID="{96A18569-2886-45B2-831B-7A59992CEA4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331F6EF-DFE0-4B81-81F2-A14B448F0F65}" type="pres">
      <dgm:prSet presAssocID="{E3D6D4E6-1E24-4AA8-A797-3C87435FD1C6}" presName="root1" presStyleCnt="0"/>
      <dgm:spPr/>
    </dgm:pt>
    <dgm:pt modelId="{08D850EC-93DF-4AB4-A6D2-723B1EE4ABEB}" type="pres">
      <dgm:prSet presAssocID="{E3D6D4E6-1E24-4AA8-A797-3C87435FD1C6}" presName="LevelOneTextNode" presStyleLbl="node0" presStyleIdx="0" presStyleCnt="1" custScaleY="52309" custLinFactNeighborX="-29279" custLinFactNeighborY="5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61636E9-48DB-40B8-A9A3-9401AA0E81A3}" type="pres">
      <dgm:prSet presAssocID="{E3D6D4E6-1E24-4AA8-A797-3C87435FD1C6}" presName="level2hierChild" presStyleCnt="0"/>
      <dgm:spPr/>
    </dgm:pt>
    <dgm:pt modelId="{E80E0A46-9DE5-4CA9-9669-CD4709F7A4E1}" type="pres">
      <dgm:prSet presAssocID="{C0A812A2-7EA3-4221-9F13-02E632D12745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B5BAB039-264D-4C94-BC1E-3017621ECCBC}" type="pres">
      <dgm:prSet presAssocID="{C0A812A2-7EA3-4221-9F13-02E632D12745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70E2A8E3-CE27-409D-AB3A-5015EBC183FE}" type="pres">
      <dgm:prSet presAssocID="{7959400E-0846-4C32-AA21-03F83CFD69C4}" presName="root2" presStyleCnt="0"/>
      <dgm:spPr/>
    </dgm:pt>
    <dgm:pt modelId="{E0B1CBD7-EE87-4D50-8731-55D7C407384A}" type="pres">
      <dgm:prSet presAssocID="{7959400E-0846-4C32-AA21-03F83CFD69C4}" presName="LevelTwoTextNode" presStyleLbl="node2" presStyleIdx="0" presStyleCnt="1" custScaleX="1694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44A0ABF-2A89-4E09-AF8C-FF3D028C87E8}" type="pres">
      <dgm:prSet presAssocID="{7959400E-0846-4C32-AA21-03F83CFD69C4}" presName="level3hierChild" presStyleCnt="0"/>
      <dgm:spPr/>
    </dgm:pt>
    <dgm:pt modelId="{CE5B9CC0-A407-4DA1-B9ED-614B57CBAF2D}" type="pres">
      <dgm:prSet presAssocID="{6553126F-C481-4A26-9ED7-ACE059F451BB}" presName="conn2-1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FFAE49BC-3F5B-4B8A-8DB8-758411C48E88}" type="pres">
      <dgm:prSet presAssocID="{6553126F-C481-4A26-9ED7-ACE059F451BB}" presName="connTx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A43B9FB2-BCEA-409B-9B5D-BA434E5AB0A9}" type="pres">
      <dgm:prSet presAssocID="{67A3314A-7A9C-42CA-9A6D-D8F11B13401F}" presName="root2" presStyleCnt="0"/>
      <dgm:spPr/>
    </dgm:pt>
    <dgm:pt modelId="{72A52E89-2170-47DF-8F3A-C9156ED84B35}" type="pres">
      <dgm:prSet presAssocID="{67A3314A-7A9C-42CA-9A6D-D8F11B13401F}" presName="LevelTwoTextNode" presStyleLbl="node3" presStyleIdx="0" presStyleCnt="1" custScaleX="18886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C6DE05-A4B2-4888-8652-6C0A0DFDBD6E}" type="pres">
      <dgm:prSet presAssocID="{67A3314A-7A9C-42CA-9A6D-D8F11B13401F}" presName="level3hierChild" presStyleCnt="0"/>
      <dgm:spPr/>
    </dgm:pt>
  </dgm:ptLst>
  <dgm:cxnLst>
    <dgm:cxn modelId="{03104D1D-FF58-41CF-A16A-D9D63E711DA2}" srcId="{E3D6D4E6-1E24-4AA8-A797-3C87435FD1C6}" destId="{7959400E-0846-4C32-AA21-03F83CFD69C4}" srcOrd="0" destOrd="0" parTransId="{C0A812A2-7EA3-4221-9F13-02E632D12745}" sibTransId="{BCB1E07A-C94C-4241-9AE4-34581065CF93}"/>
    <dgm:cxn modelId="{6CC20106-B6C4-40BE-B4E7-6100F2944D07}" type="presOf" srcId="{E3D6D4E6-1E24-4AA8-A797-3C87435FD1C6}" destId="{08D850EC-93DF-4AB4-A6D2-723B1EE4ABEB}" srcOrd="0" destOrd="0" presId="urn:microsoft.com/office/officeart/2008/layout/HorizontalMultiLevelHierarchy"/>
    <dgm:cxn modelId="{FEE553FE-A12C-4789-9FA3-F0837ACD8731}" type="presOf" srcId="{6553126F-C481-4A26-9ED7-ACE059F451BB}" destId="{CE5B9CC0-A407-4DA1-B9ED-614B57CBAF2D}" srcOrd="0" destOrd="0" presId="urn:microsoft.com/office/officeart/2008/layout/HorizontalMultiLevelHierarchy"/>
    <dgm:cxn modelId="{209B3E6E-E63A-4660-8A9A-559E1F823917}" type="presOf" srcId="{96A18569-2886-45B2-831B-7A59992CEA45}" destId="{4ACF6C40-AF31-40A3-852C-537D413AE24D}" srcOrd="0" destOrd="0" presId="urn:microsoft.com/office/officeart/2008/layout/HorizontalMultiLevelHierarchy"/>
    <dgm:cxn modelId="{8AE0F162-81BE-4563-98EC-DD7BEA3700F9}" type="presOf" srcId="{67A3314A-7A9C-42CA-9A6D-D8F11B13401F}" destId="{72A52E89-2170-47DF-8F3A-C9156ED84B35}" srcOrd="0" destOrd="0" presId="urn:microsoft.com/office/officeart/2008/layout/HorizontalMultiLevelHierarchy"/>
    <dgm:cxn modelId="{29650DDD-CA69-47CC-AC6A-7CAC1C70983D}" type="presOf" srcId="{7959400E-0846-4C32-AA21-03F83CFD69C4}" destId="{E0B1CBD7-EE87-4D50-8731-55D7C407384A}" srcOrd="0" destOrd="0" presId="urn:microsoft.com/office/officeart/2008/layout/HorizontalMultiLevelHierarchy"/>
    <dgm:cxn modelId="{55653F4D-B800-434A-9FBE-0C8C935A1DAE}" type="presOf" srcId="{6553126F-C481-4A26-9ED7-ACE059F451BB}" destId="{FFAE49BC-3F5B-4B8A-8DB8-758411C48E88}" srcOrd="1" destOrd="0" presId="urn:microsoft.com/office/officeart/2008/layout/HorizontalMultiLevelHierarchy"/>
    <dgm:cxn modelId="{F4AD55F6-058D-4961-9AFC-1A0CF5B8AE61}" type="presOf" srcId="{C0A812A2-7EA3-4221-9F13-02E632D12745}" destId="{B5BAB039-264D-4C94-BC1E-3017621ECCBC}" srcOrd="1" destOrd="0" presId="urn:microsoft.com/office/officeart/2008/layout/HorizontalMultiLevelHierarchy"/>
    <dgm:cxn modelId="{F394CEF0-CE8D-4A55-8DAB-49572F1CB021}" srcId="{7959400E-0846-4C32-AA21-03F83CFD69C4}" destId="{67A3314A-7A9C-42CA-9A6D-D8F11B13401F}" srcOrd="0" destOrd="0" parTransId="{6553126F-C481-4A26-9ED7-ACE059F451BB}" sibTransId="{254D2FC8-052A-473E-990D-97916CA9D06F}"/>
    <dgm:cxn modelId="{F32E59F3-68E1-43F0-955E-3A460B149774}" srcId="{96A18569-2886-45B2-831B-7A59992CEA45}" destId="{E3D6D4E6-1E24-4AA8-A797-3C87435FD1C6}" srcOrd="0" destOrd="0" parTransId="{F22F0C26-23E4-42DC-BDF2-3DFC4E40D4BD}" sibTransId="{D2FDFB34-A790-4E63-96E8-E237B59FB74E}"/>
    <dgm:cxn modelId="{4B5C9F1C-13CE-4FBC-9BB4-0CF0CEF8A01D}" type="presOf" srcId="{C0A812A2-7EA3-4221-9F13-02E632D12745}" destId="{E80E0A46-9DE5-4CA9-9669-CD4709F7A4E1}" srcOrd="0" destOrd="0" presId="urn:microsoft.com/office/officeart/2008/layout/HorizontalMultiLevelHierarchy"/>
    <dgm:cxn modelId="{BB585B31-5E3C-439A-9059-A7F10E0A4CDF}" type="presParOf" srcId="{4ACF6C40-AF31-40A3-852C-537D413AE24D}" destId="{A331F6EF-DFE0-4B81-81F2-A14B448F0F65}" srcOrd="0" destOrd="0" presId="urn:microsoft.com/office/officeart/2008/layout/HorizontalMultiLevelHierarchy"/>
    <dgm:cxn modelId="{C9827F6A-B0B3-4FCE-8AC2-78F1159588D9}" type="presParOf" srcId="{A331F6EF-DFE0-4B81-81F2-A14B448F0F65}" destId="{08D850EC-93DF-4AB4-A6D2-723B1EE4ABEB}" srcOrd="0" destOrd="0" presId="urn:microsoft.com/office/officeart/2008/layout/HorizontalMultiLevelHierarchy"/>
    <dgm:cxn modelId="{C0D2DA3D-C293-42D1-ABCA-6B212D3B61E0}" type="presParOf" srcId="{A331F6EF-DFE0-4B81-81F2-A14B448F0F65}" destId="{261636E9-48DB-40B8-A9A3-9401AA0E81A3}" srcOrd="1" destOrd="0" presId="urn:microsoft.com/office/officeart/2008/layout/HorizontalMultiLevelHierarchy"/>
    <dgm:cxn modelId="{AC31F57A-D242-49C9-A420-9CA6BBC7F8FD}" type="presParOf" srcId="{261636E9-48DB-40B8-A9A3-9401AA0E81A3}" destId="{E80E0A46-9DE5-4CA9-9669-CD4709F7A4E1}" srcOrd="0" destOrd="0" presId="urn:microsoft.com/office/officeart/2008/layout/HorizontalMultiLevelHierarchy"/>
    <dgm:cxn modelId="{EC71A641-28E4-4D68-8EFB-2432DF063D75}" type="presParOf" srcId="{E80E0A46-9DE5-4CA9-9669-CD4709F7A4E1}" destId="{B5BAB039-264D-4C94-BC1E-3017621ECCBC}" srcOrd="0" destOrd="0" presId="urn:microsoft.com/office/officeart/2008/layout/HorizontalMultiLevelHierarchy"/>
    <dgm:cxn modelId="{63BD709A-13F4-4EC0-A3D9-D868BB9F220F}" type="presParOf" srcId="{261636E9-48DB-40B8-A9A3-9401AA0E81A3}" destId="{70E2A8E3-CE27-409D-AB3A-5015EBC183FE}" srcOrd="1" destOrd="0" presId="urn:microsoft.com/office/officeart/2008/layout/HorizontalMultiLevelHierarchy"/>
    <dgm:cxn modelId="{B7F9089C-F2D2-4F6E-B3D0-2270F29FD2A5}" type="presParOf" srcId="{70E2A8E3-CE27-409D-AB3A-5015EBC183FE}" destId="{E0B1CBD7-EE87-4D50-8731-55D7C407384A}" srcOrd="0" destOrd="0" presId="urn:microsoft.com/office/officeart/2008/layout/HorizontalMultiLevelHierarchy"/>
    <dgm:cxn modelId="{B3E09656-10C5-4318-8B36-9C25F5EF99D3}" type="presParOf" srcId="{70E2A8E3-CE27-409D-AB3A-5015EBC183FE}" destId="{A44A0ABF-2A89-4E09-AF8C-FF3D028C87E8}" srcOrd="1" destOrd="0" presId="urn:microsoft.com/office/officeart/2008/layout/HorizontalMultiLevelHierarchy"/>
    <dgm:cxn modelId="{F0C4596B-9EF3-487F-9757-BC3F40C30F10}" type="presParOf" srcId="{A44A0ABF-2A89-4E09-AF8C-FF3D028C87E8}" destId="{CE5B9CC0-A407-4DA1-B9ED-614B57CBAF2D}" srcOrd="0" destOrd="0" presId="urn:microsoft.com/office/officeart/2008/layout/HorizontalMultiLevelHierarchy"/>
    <dgm:cxn modelId="{553E853B-CE21-4D4F-9460-47D204B441EC}" type="presParOf" srcId="{CE5B9CC0-A407-4DA1-B9ED-614B57CBAF2D}" destId="{FFAE49BC-3F5B-4B8A-8DB8-758411C48E88}" srcOrd="0" destOrd="0" presId="urn:microsoft.com/office/officeart/2008/layout/HorizontalMultiLevelHierarchy"/>
    <dgm:cxn modelId="{4B76E974-33AE-4E95-A8F9-589646371263}" type="presParOf" srcId="{A44A0ABF-2A89-4E09-AF8C-FF3D028C87E8}" destId="{A43B9FB2-BCEA-409B-9B5D-BA434E5AB0A9}" srcOrd="1" destOrd="0" presId="urn:microsoft.com/office/officeart/2008/layout/HorizontalMultiLevelHierarchy"/>
    <dgm:cxn modelId="{284493F8-49F9-4A46-B7AB-5A7F5DCF3F87}" type="presParOf" srcId="{A43B9FB2-BCEA-409B-9B5D-BA434E5AB0A9}" destId="{72A52E89-2170-47DF-8F3A-C9156ED84B35}" srcOrd="0" destOrd="0" presId="urn:microsoft.com/office/officeart/2008/layout/HorizontalMultiLevelHierarchy"/>
    <dgm:cxn modelId="{FF07094C-56E1-47A7-801F-EFC1340110E2}" type="presParOf" srcId="{A43B9FB2-BCEA-409B-9B5D-BA434E5AB0A9}" destId="{1FC6DE05-A4B2-4888-8652-6C0A0DFDBD6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1B3C127-A28D-44CB-8A1C-F7E8E49A93AD}">
      <dgm:prSet custT="1"/>
      <dgm:spPr/>
      <dgm:t>
        <a:bodyPr/>
        <a:lstStyle/>
        <a:p>
          <a:pPr rtl="1"/>
          <a:r>
            <a:rPr lang="fa-IR" sz="4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تنبيه : تعریف صدق و کذب</a:t>
          </a:r>
          <a:endParaRPr lang="fa-IR" sz="4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C59EFC5-337E-4D83-A34E-C9C7F26BBE68}" type="parTrans" cxnId="{12893AE0-AFB9-46D8-BC2C-0719DBC32EAE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C251CCE-4674-4B3C-853F-FBA83ED7AD88}" type="sibTrans" cxnId="{12893AE0-AFB9-46D8-BC2C-0719DBC32EAE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5FF1EF8-A945-431B-AB8A-BB73A7447959}">
      <dgm:prSet custT="1"/>
      <dgm:spPr/>
      <dgm:t>
        <a:bodyPr/>
        <a:lstStyle/>
        <a:p>
          <a:pPr rtl="1"/>
          <a:r>
            <a:rPr lang="fa-IR" sz="1800" b="1" smtClean="0">
              <a:latin typeface="Adobe Naskh Medium" panose="01010101010101010101" pitchFamily="50" charset="-78"/>
              <a:cs typeface="B Badr" panose="00000400000000000000" pitchFamily="2" charset="-78"/>
            </a:rPr>
            <a:t>تعریف مختار:</a:t>
          </a:r>
          <a:endParaRPr lang="fa-IR" sz="1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F2D9CF9-DF84-4A8D-95C0-CACDAEBC8C46}" type="parTrans" cxnId="{8F64E0BA-3480-457A-8C91-431419B215DF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6F75802-91B7-47F5-852D-FCE02FEE9AB5}" type="sibTrans" cxnId="{8F64E0BA-3480-457A-8C91-431419B215DF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F6B0139-EE69-48F9-A92A-0542CB09BEEF}">
      <dgm:prSet custT="1"/>
      <dgm:spPr/>
      <dgm:t>
        <a:bodyPr/>
        <a:lstStyle/>
        <a:p>
          <a:pPr rtl="1"/>
          <a:r>
            <a:rPr lang="fa-IR" sz="18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قيل:</a:t>
          </a:r>
          <a:endParaRPr lang="fa-IR" sz="1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8B38A55-AAF3-407C-8D23-0B67611A621B}" type="parTrans" cxnId="{EDA24849-1105-4FD3-ABC9-27FBC532613C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8E708CA-E644-4E61-B557-C542BB4922BC}" type="sibTrans" cxnId="{EDA24849-1105-4FD3-ABC9-27FBC532613C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A562322-7431-43BC-BB6E-DCD20E0217FB}">
      <dgm:prSet custT="1"/>
      <dgm:spPr/>
      <dgm:t>
        <a:bodyPr/>
        <a:lstStyle/>
        <a:p>
          <a:pPr rtl="1"/>
          <a:r>
            <a:rPr lang="fa-IR" sz="1800" b="1" smtClean="0">
              <a:latin typeface="Adobe Naskh Medium" panose="01010101010101010101" pitchFamily="50" charset="-78"/>
              <a:cs typeface="B Badr" panose="00000400000000000000" pitchFamily="2" charset="-78"/>
            </a:rPr>
            <a:t>نظام: «مطابقته لاعتقاد المخبر و لو خطأ، و عدمها؛ بدليل قوله تعالى: إن المنافقين لكاذبون‏»:</a:t>
          </a:r>
          <a:endParaRPr lang="fa-IR" sz="1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B12764F-E105-4405-A792-37105D94B0BF}" type="parTrans" cxnId="{87DA6CA8-8818-4926-9E37-98BB85068BB3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A0228C7-A1B3-40F2-ADB3-69104EDB32F4}" type="sibTrans" cxnId="{87DA6CA8-8818-4926-9E37-98BB85068BB3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F068D77-6260-4927-8E47-BD5DE18FFB28}">
      <dgm:prSet custT="1"/>
      <dgm:spPr/>
      <dgm:t>
        <a:bodyPr/>
        <a:lstStyle/>
        <a:p>
          <a:pPr rtl="1"/>
          <a:r>
            <a:rPr lang="fa-IR" sz="18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ردّ: بأن المعنى: لكاذبون فى الشهادة، أو فى تسميتها، أو فى المشهود به فى زعمهم.</a:t>
          </a:r>
          <a:endParaRPr lang="fa-IR" sz="1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55201A8-1F8D-48D0-BD5A-7477BBD28694}" type="parTrans" cxnId="{BA551BF4-35BB-4304-A7A1-DD4D70D012B9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956B166-F845-4138-83EB-C656DCFCF022}" type="sibTrans" cxnId="{BA551BF4-35BB-4304-A7A1-DD4D70D012B9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5DE73B0-E50F-4F7C-AA64-828484C3A535}">
      <dgm:prSet custT="1"/>
      <dgm:spPr/>
      <dgm:t>
        <a:bodyPr/>
        <a:lstStyle/>
        <a:p>
          <a:pPr rtl="1"/>
          <a:r>
            <a:rPr lang="fa-IR" sz="1800" b="1" smtClean="0">
              <a:latin typeface="Adobe Naskh Medium" panose="01010101010101010101" pitchFamily="50" charset="-78"/>
              <a:cs typeface="B Badr" panose="00000400000000000000" pitchFamily="2" charset="-78"/>
            </a:rPr>
            <a:t>جاحظ: «مطابقته مع الاعتقاد، و عدمها معه‏، و غيرهما ليس بصدق و لا كذب؛ بدليل: أفترى على الله كذبا أم به جنة؛ لأن المراد بالثانى غير الكذب؛ لأنه قسيمه، و غير الصدق؛ لأنهم لم يعتقدوه»:</a:t>
          </a:r>
          <a:endParaRPr lang="fa-IR" sz="1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410139C-2B62-48FF-B0B2-5A083D5446FE}" type="parTrans" cxnId="{1A42C396-0A5A-4B45-B9D5-21B1869C0097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5B18588-F7D5-4D2B-9420-28022B651A0D}" type="sibTrans" cxnId="{1A42C396-0A5A-4B45-B9D5-21B1869C0097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5B98F0C-C05F-47D5-A36A-6F41DD4949F2}">
      <dgm:prSet custT="1"/>
      <dgm:spPr/>
      <dgm:t>
        <a:bodyPr/>
        <a:lstStyle/>
        <a:p>
          <a:pPr rtl="1"/>
          <a:r>
            <a:rPr lang="fa-IR" sz="18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ردّ: بأن المعنى: «أم لم يفتر؟!»؛ فعبر عنه بـ «الجنة»؛ لأن المجنون لا افتراء له.</a:t>
          </a:r>
          <a:endParaRPr lang="fa-IR" sz="1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D3B145E-CEC8-4E7B-9596-F9060A17F144}" type="parTrans" cxnId="{797F9D48-52B6-45F9-95EA-C7E5190FDA67}">
      <dgm:prSet custT="1"/>
      <dgm:spPr/>
      <dgm:t>
        <a:bodyPr/>
        <a:lstStyle/>
        <a:p>
          <a:pPr rtl="1"/>
          <a:endParaRPr lang="fa-IR" sz="7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6D5D073-0FA3-451D-B9D0-01D86F2853B5}" type="sibTrans" cxnId="{797F9D48-52B6-45F9-95EA-C7E5190FDA67}">
      <dgm:prSet/>
      <dgm:spPr/>
      <dgm:t>
        <a:bodyPr/>
        <a:lstStyle/>
        <a:p>
          <a:pPr rtl="1"/>
          <a:endParaRPr lang="fa-IR" sz="2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304A7CA-A224-41D6-A452-86DFF5DA42DF}">
      <dgm:prSet custT="1"/>
      <dgm:spPr/>
      <dgm:t>
        <a:bodyPr/>
        <a:lstStyle/>
        <a:p>
          <a:pPr rtl="1"/>
          <a:r>
            <a:rPr lang="fa-IR" sz="1800" b="1" smtClean="0">
              <a:latin typeface="Adobe Naskh Medium" panose="01010101010101010101" pitchFamily="50" charset="-78"/>
              <a:cs typeface="B Badr" panose="00000400000000000000" pitchFamily="2" charset="-78"/>
            </a:rPr>
            <a:t>صدق الخبر مطابقته للواقع، و كذبه: عدمها.</a:t>
          </a:r>
          <a:endParaRPr lang="fa-IR" sz="1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C04CF6B-C6AB-4CE9-950E-7054F7CAAA4E}" type="parTrans" cxnId="{E70C7242-496F-407D-A270-E4309A64584C}">
      <dgm:prSet/>
      <dgm:spPr/>
      <dgm:t>
        <a:bodyPr/>
        <a:lstStyle/>
        <a:p>
          <a:pPr rtl="1"/>
          <a:endParaRPr lang="fa-IR">
            <a:cs typeface="B Badr" panose="00000400000000000000" pitchFamily="2" charset="-78"/>
          </a:endParaRPr>
        </a:p>
      </dgm:t>
    </dgm:pt>
    <dgm:pt modelId="{4A1FF113-B8F8-47B5-ACCA-A318011AF017}" type="sibTrans" cxnId="{E70C7242-496F-407D-A270-E4309A64584C}">
      <dgm:prSet/>
      <dgm:spPr/>
      <dgm:t>
        <a:bodyPr/>
        <a:lstStyle/>
        <a:p>
          <a:pPr rtl="1"/>
          <a:endParaRPr lang="fa-IR"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FBA84E5-927F-40DA-A510-8451F24A6113}" type="pres">
      <dgm:prSet presAssocID="{11B3C127-A28D-44CB-8A1C-F7E8E49A93AD}" presName="root1" presStyleCnt="0"/>
      <dgm:spPr/>
      <dgm:t>
        <a:bodyPr/>
        <a:lstStyle/>
        <a:p>
          <a:pPr rtl="1"/>
          <a:endParaRPr lang="fa-IR"/>
        </a:p>
      </dgm:t>
    </dgm:pt>
    <dgm:pt modelId="{5F1F68EA-D075-4B93-92AE-07634B42627B}" type="pres">
      <dgm:prSet presAssocID="{11B3C127-A28D-44CB-8A1C-F7E8E49A93AD}" presName="LevelOneTextNode" presStyleLbl="node0" presStyleIdx="0" presStyleCnt="1" custScaleY="10977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E0C926-703B-4486-A1FB-1AF1EC9F8B2D}" type="pres">
      <dgm:prSet presAssocID="{11B3C127-A28D-44CB-8A1C-F7E8E49A93AD}" presName="level2hierChild" presStyleCnt="0"/>
      <dgm:spPr/>
      <dgm:t>
        <a:bodyPr/>
        <a:lstStyle/>
        <a:p>
          <a:pPr rtl="1"/>
          <a:endParaRPr lang="fa-IR"/>
        </a:p>
      </dgm:t>
    </dgm:pt>
    <dgm:pt modelId="{65122FF9-B4D4-4F86-ACB8-E1579100EF00}" type="pres">
      <dgm:prSet presAssocID="{1F2D9CF9-DF84-4A8D-95C0-CACDAEBC8C46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5A24178C-2711-49BF-8DA5-907F0A61D58A}" type="pres">
      <dgm:prSet presAssocID="{1F2D9CF9-DF84-4A8D-95C0-CACDAEBC8C46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29E0C94D-C948-4087-916E-F4F9F9605C53}" type="pres">
      <dgm:prSet presAssocID="{75FF1EF8-A945-431B-AB8A-BB73A7447959}" presName="root2" presStyleCnt="0"/>
      <dgm:spPr/>
    </dgm:pt>
    <dgm:pt modelId="{EDD5122C-E432-4EDD-A4DE-C5AE407C5513}" type="pres">
      <dgm:prSet presAssocID="{75FF1EF8-A945-431B-AB8A-BB73A7447959}" presName="LevelTwoTextNode" presStyleLbl="node2" presStyleIdx="0" presStyleCnt="2" custScaleX="265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6522672-5214-4B4F-A4D2-ED5C64FAF408}" type="pres">
      <dgm:prSet presAssocID="{75FF1EF8-A945-431B-AB8A-BB73A7447959}" presName="level3hierChild" presStyleCnt="0"/>
      <dgm:spPr/>
    </dgm:pt>
    <dgm:pt modelId="{5522B38D-CD46-4A22-AA85-698A03589B29}" type="pres">
      <dgm:prSet presAssocID="{5C04CF6B-C6AB-4CE9-950E-7054F7CAAA4E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13749382-1E58-448F-B823-FCEDA75AE862}" type="pres">
      <dgm:prSet presAssocID="{5C04CF6B-C6AB-4CE9-950E-7054F7CAAA4E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DBC3872C-B563-49EC-A422-37FC6B169500}" type="pres">
      <dgm:prSet presAssocID="{F304A7CA-A224-41D6-A452-86DFF5DA42DF}" presName="root2" presStyleCnt="0"/>
      <dgm:spPr/>
    </dgm:pt>
    <dgm:pt modelId="{7A8CB722-40A3-4E3F-89D7-032889C27791}" type="pres">
      <dgm:prSet presAssocID="{F304A7CA-A224-41D6-A452-86DFF5DA42D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FC0214D-115F-4AAF-B5E4-389EC44CA2A3}" type="pres">
      <dgm:prSet presAssocID="{F304A7CA-A224-41D6-A452-86DFF5DA42DF}" presName="level3hierChild" presStyleCnt="0"/>
      <dgm:spPr/>
    </dgm:pt>
    <dgm:pt modelId="{17BB2EC7-E5BE-409B-B74A-CA249F3D9F1E}" type="pres">
      <dgm:prSet presAssocID="{C8B38A55-AAF3-407C-8D23-0B67611A621B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5C370DED-1CA2-404F-BC20-1093BE7AC4A6}" type="pres">
      <dgm:prSet presAssocID="{C8B38A55-AAF3-407C-8D23-0B67611A621B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F5E1802-882B-4731-9682-24E061E7CED1}" type="pres">
      <dgm:prSet presAssocID="{DF6B0139-EE69-48F9-A92A-0542CB09BEEF}" presName="root2" presStyleCnt="0"/>
      <dgm:spPr/>
    </dgm:pt>
    <dgm:pt modelId="{35367380-7BB1-4111-AF67-A29072D13269}" type="pres">
      <dgm:prSet presAssocID="{DF6B0139-EE69-48F9-A92A-0542CB09BEEF}" presName="LevelTwoTextNode" presStyleLbl="node2" presStyleIdx="1" presStyleCnt="2" custScaleX="265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06FB53-108C-4039-BB81-14AACAA58DEC}" type="pres">
      <dgm:prSet presAssocID="{DF6B0139-EE69-48F9-A92A-0542CB09BEEF}" presName="level3hierChild" presStyleCnt="0"/>
      <dgm:spPr/>
    </dgm:pt>
    <dgm:pt modelId="{DE82FABB-3A28-421F-99C8-BD90B293C21E}" type="pres">
      <dgm:prSet presAssocID="{8B12764F-E105-4405-A792-37105D94B0BF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F8F9B05B-5F8E-4E56-B59F-751B4AEA2655}" type="pres">
      <dgm:prSet presAssocID="{8B12764F-E105-4405-A792-37105D94B0BF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7A7C3DF7-6D04-40DB-AFBB-5FC6D7E57726}" type="pres">
      <dgm:prSet presAssocID="{6A562322-7431-43BC-BB6E-DCD20E0217FB}" presName="root2" presStyleCnt="0"/>
      <dgm:spPr/>
    </dgm:pt>
    <dgm:pt modelId="{F841F0FB-3710-4848-993B-BF9804DD825F}" type="pres">
      <dgm:prSet presAssocID="{6A562322-7431-43BC-BB6E-DCD20E0217F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A486F01-ADAA-4CBE-A5C8-F4F343ADBAB2}" type="pres">
      <dgm:prSet presAssocID="{6A562322-7431-43BC-BB6E-DCD20E0217FB}" presName="level3hierChild" presStyleCnt="0"/>
      <dgm:spPr/>
    </dgm:pt>
    <dgm:pt modelId="{251A3AAC-01E9-4EAF-971B-51AA9C75EC5C}" type="pres">
      <dgm:prSet presAssocID="{B55201A8-1F8D-48D0-BD5A-7477BBD28694}" presName="conn2-1" presStyleLbl="parChTrans1D4" presStyleIdx="0" presStyleCnt="2"/>
      <dgm:spPr/>
      <dgm:t>
        <a:bodyPr/>
        <a:lstStyle/>
        <a:p>
          <a:pPr rtl="1"/>
          <a:endParaRPr lang="fa-IR"/>
        </a:p>
      </dgm:t>
    </dgm:pt>
    <dgm:pt modelId="{3357B096-08F9-4BA8-8C68-000D4B6E0AB2}" type="pres">
      <dgm:prSet presAssocID="{B55201A8-1F8D-48D0-BD5A-7477BBD28694}" presName="connTx" presStyleLbl="parChTrans1D4" presStyleIdx="0" presStyleCnt="2"/>
      <dgm:spPr/>
      <dgm:t>
        <a:bodyPr/>
        <a:lstStyle/>
        <a:p>
          <a:pPr rtl="1"/>
          <a:endParaRPr lang="fa-IR"/>
        </a:p>
      </dgm:t>
    </dgm:pt>
    <dgm:pt modelId="{818379CE-ABDC-44C1-B8A6-057E65BA0CA5}" type="pres">
      <dgm:prSet presAssocID="{BF068D77-6260-4927-8E47-BD5DE18FFB28}" presName="root2" presStyleCnt="0"/>
      <dgm:spPr/>
    </dgm:pt>
    <dgm:pt modelId="{02B14E53-84F9-4079-930A-8FC8DA360654}" type="pres">
      <dgm:prSet presAssocID="{BF068D77-6260-4927-8E47-BD5DE18FFB28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853004-ABDE-4C34-AFE3-410E0A3F0EA6}" type="pres">
      <dgm:prSet presAssocID="{BF068D77-6260-4927-8E47-BD5DE18FFB28}" presName="level3hierChild" presStyleCnt="0"/>
      <dgm:spPr/>
    </dgm:pt>
    <dgm:pt modelId="{C876D139-26DB-4F75-8BB3-6CF8104C50A7}" type="pres">
      <dgm:prSet presAssocID="{6410139C-2B62-48FF-B0B2-5A083D5446FE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0426C140-E9A5-4A87-9081-45801C271B1E}" type="pres">
      <dgm:prSet presAssocID="{6410139C-2B62-48FF-B0B2-5A083D5446FE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191475DD-2657-4C56-B9A2-BB74CB025CE6}" type="pres">
      <dgm:prSet presAssocID="{35DE73B0-E50F-4F7C-AA64-828484C3A535}" presName="root2" presStyleCnt="0"/>
      <dgm:spPr/>
    </dgm:pt>
    <dgm:pt modelId="{5C282518-ACAA-47F4-8FB3-345D22EFB3BF}" type="pres">
      <dgm:prSet presAssocID="{35DE73B0-E50F-4F7C-AA64-828484C3A535}" presName="LevelTwoTextNode" presStyleLbl="node3" presStyleIdx="2" presStyleCnt="3" custScaleY="1494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0FE8E0A-9921-4B12-90E5-ABFC73791377}" type="pres">
      <dgm:prSet presAssocID="{35DE73B0-E50F-4F7C-AA64-828484C3A535}" presName="level3hierChild" presStyleCnt="0"/>
      <dgm:spPr/>
    </dgm:pt>
    <dgm:pt modelId="{408A7240-ABEB-4E4A-9268-3F9684570C06}" type="pres">
      <dgm:prSet presAssocID="{FD3B145E-CEC8-4E7B-9596-F9060A17F144}" presName="conn2-1" presStyleLbl="parChTrans1D4" presStyleIdx="1" presStyleCnt="2"/>
      <dgm:spPr/>
      <dgm:t>
        <a:bodyPr/>
        <a:lstStyle/>
        <a:p>
          <a:pPr rtl="1"/>
          <a:endParaRPr lang="fa-IR"/>
        </a:p>
      </dgm:t>
    </dgm:pt>
    <dgm:pt modelId="{1B72F305-9793-403D-9E0C-F7C32C199AB0}" type="pres">
      <dgm:prSet presAssocID="{FD3B145E-CEC8-4E7B-9596-F9060A17F144}" presName="connTx" presStyleLbl="parChTrans1D4" presStyleIdx="1" presStyleCnt="2"/>
      <dgm:spPr/>
      <dgm:t>
        <a:bodyPr/>
        <a:lstStyle/>
        <a:p>
          <a:pPr rtl="1"/>
          <a:endParaRPr lang="fa-IR"/>
        </a:p>
      </dgm:t>
    </dgm:pt>
    <dgm:pt modelId="{A7C169A8-142E-4258-8F59-108A6E1B19FB}" type="pres">
      <dgm:prSet presAssocID="{E5B98F0C-C05F-47D5-A36A-6F41DD4949F2}" presName="root2" presStyleCnt="0"/>
      <dgm:spPr/>
    </dgm:pt>
    <dgm:pt modelId="{289EEDD4-62F8-4D49-A11C-92F457BFE781}" type="pres">
      <dgm:prSet presAssocID="{E5B98F0C-C05F-47D5-A36A-6F41DD4949F2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02A4E35-0FB2-4337-92E3-348F91B2B776}" type="pres">
      <dgm:prSet presAssocID="{E5B98F0C-C05F-47D5-A36A-6F41DD4949F2}" presName="level3hierChild" presStyleCnt="0"/>
      <dgm:spPr/>
    </dgm:pt>
  </dgm:ptLst>
  <dgm:cxnLst>
    <dgm:cxn modelId="{8F64E0BA-3480-457A-8C91-431419B215DF}" srcId="{11B3C127-A28D-44CB-8A1C-F7E8E49A93AD}" destId="{75FF1EF8-A945-431B-AB8A-BB73A7447959}" srcOrd="0" destOrd="0" parTransId="{1F2D9CF9-DF84-4A8D-95C0-CACDAEBC8C46}" sibTransId="{D6F75802-91B7-47F5-852D-FCE02FEE9AB5}"/>
    <dgm:cxn modelId="{EDA24849-1105-4FD3-ABC9-27FBC532613C}" srcId="{11B3C127-A28D-44CB-8A1C-F7E8E49A93AD}" destId="{DF6B0139-EE69-48F9-A92A-0542CB09BEEF}" srcOrd="1" destOrd="0" parTransId="{C8B38A55-AAF3-407C-8D23-0B67611A621B}" sibTransId="{C8E708CA-E644-4E61-B557-C542BB4922BC}"/>
    <dgm:cxn modelId="{A64E3E43-CAD5-4D96-BA6E-B32DEF86D81D}" type="presOf" srcId="{35DE73B0-E50F-4F7C-AA64-828484C3A535}" destId="{5C282518-ACAA-47F4-8FB3-345D22EFB3BF}" srcOrd="0" destOrd="0" presId="urn:microsoft.com/office/officeart/2008/layout/HorizontalMultiLevelHierarchy"/>
    <dgm:cxn modelId="{E70C7242-496F-407D-A270-E4309A64584C}" srcId="{75FF1EF8-A945-431B-AB8A-BB73A7447959}" destId="{F304A7CA-A224-41D6-A452-86DFF5DA42DF}" srcOrd="0" destOrd="0" parTransId="{5C04CF6B-C6AB-4CE9-950E-7054F7CAAA4E}" sibTransId="{4A1FF113-B8F8-47B5-ACCA-A318011AF017}"/>
    <dgm:cxn modelId="{CB7D154D-4A3D-4836-8942-7A9DEA228EF7}" type="presOf" srcId="{1F2D9CF9-DF84-4A8D-95C0-CACDAEBC8C46}" destId="{65122FF9-B4D4-4F86-ACB8-E1579100EF00}" srcOrd="0" destOrd="0" presId="urn:microsoft.com/office/officeart/2008/layout/HorizontalMultiLevelHierarchy"/>
    <dgm:cxn modelId="{1A9EF17E-FD43-4627-BD16-B217EED4BF93}" type="presOf" srcId="{E5B98F0C-C05F-47D5-A36A-6F41DD4949F2}" destId="{289EEDD4-62F8-4D49-A11C-92F457BFE781}" srcOrd="0" destOrd="0" presId="urn:microsoft.com/office/officeart/2008/layout/HorizontalMultiLevelHierarchy"/>
    <dgm:cxn modelId="{56102403-71D9-48C9-94B6-779012F66694}" type="presOf" srcId="{FD3B145E-CEC8-4E7B-9596-F9060A17F144}" destId="{408A7240-ABEB-4E4A-9268-3F9684570C06}" srcOrd="0" destOrd="0" presId="urn:microsoft.com/office/officeart/2008/layout/HorizontalMultiLevelHierarchy"/>
    <dgm:cxn modelId="{641CE187-B542-4BF3-BC0A-5B6E2FB92C27}" type="presOf" srcId="{8B12764F-E105-4405-A792-37105D94B0BF}" destId="{DE82FABB-3A28-421F-99C8-BD90B293C21E}" srcOrd="0" destOrd="0" presId="urn:microsoft.com/office/officeart/2008/layout/HorizontalMultiLevelHierarchy"/>
    <dgm:cxn modelId="{28560AEB-7158-4EA8-8E17-BF67F7ABF374}" type="presOf" srcId="{DF6B0139-EE69-48F9-A92A-0542CB09BEEF}" destId="{35367380-7BB1-4111-AF67-A29072D13269}" srcOrd="0" destOrd="0" presId="urn:microsoft.com/office/officeart/2008/layout/HorizontalMultiLevelHierarchy"/>
    <dgm:cxn modelId="{C07533A6-F9A5-4A36-A7DA-AF7FCF29E8FF}" type="presOf" srcId="{BF068D77-6260-4927-8E47-BD5DE18FFB28}" destId="{02B14E53-84F9-4079-930A-8FC8DA360654}" srcOrd="0" destOrd="0" presId="urn:microsoft.com/office/officeart/2008/layout/HorizontalMultiLevelHierarchy"/>
    <dgm:cxn modelId="{F57DE5D8-F24A-4ECB-A459-791F1C50AF30}" type="presOf" srcId="{5C04CF6B-C6AB-4CE9-950E-7054F7CAAA4E}" destId="{13749382-1E58-448F-B823-FCEDA75AE862}" srcOrd="1" destOrd="0" presId="urn:microsoft.com/office/officeart/2008/layout/HorizontalMultiLevelHierarchy"/>
    <dgm:cxn modelId="{87DA6CA8-8818-4926-9E37-98BB85068BB3}" srcId="{DF6B0139-EE69-48F9-A92A-0542CB09BEEF}" destId="{6A562322-7431-43BC-BB6E-DCD20E0217FB}" srcOrd="0" destOrd="0" parTransId="{8B12764F-E105-4405-A792-37105D94B0BF}" sibTransId="{6A0228C7-A1B3-40F2-ADB3-69104EDB32F4}"/>
    <dgm:cxn modelId="{39937402-8D77-4ECB-94C8-0B60CBF6A3BC}" type="presOf" srcId="{FB6BE362-A138-494A-AA77-1293C67966EF}" destId="{7B49004F-4F6C-4E42-8E78-3169C65DCE7A}" srcOrd="0" destOrd="0" presId="urn:microsoft.com/office/officeart/2008/layout/HorizontalMultiLevelHierarchy"/>
    <dgm:cxn modelId="{CF23E1D4-B1B0-453D-9DF6-10A3E03E7706}" type="presOf" srcId="{F304A7CA-A224-41D6-A452-86DFF5DA42DF}" destId="{7A8CB722-40A3-4E3F-89D7-032889C27791}" srcOrd="0" destOrd="0" presId="urn:microsoft.com/office/officeart/2008/layout/HorizontalMultiLevelHierarchy"/>
    <dgm:cxn modelId="{0FF9465B-9465-44B4-AAEC-E429437A0830}" type="presOf" srcId="{C8B38A55-AAF3-407C-8D23-0B67611A621B}" destId="{17BB2EC7-E5BE-409B-B74A-CA249F3D9F1E}" srcOrd="0" destOrd="0" presId="urn:microsoft.com/office/officeart/2008/layout/HorizontalMultiLevelHierarchy"/>
    <dgm:cxn modelId="{9A5BB7E5-9DC7-4FB7-B145-B42828446B61}" type="presOf" srcId="{8B12764F-E105-4405-A792-37105D94B0BF}" destId="{F8F9B05B-5F8E-4E56-B59F-751B4AEA2655}" srcOrd="1" destOrd="0" presId="urn:microsoft.com/office/officeart/2008/layout/HorizontalMultiLevelHierarchy"/>
    <dgm:cxn modelId="{A9180597-070C-4076-B621-317156A8849E}" type="presOf" srcId="{1F2D9CF9-DF84-4A8D-95C0-CACDAEBC8C46}" destId="{5A24178C-2711-49BF-8DA5-907F0A61D58A}" srcOrd="1" destOrd="0" presId="urn:microsoft.com/office/officeart/2008/layout/HorizontalMultiLevelHierarchy"/>
    <dgm:cxn modelId="{6FF4D54F-C5D7-4385-86A6-EB26FE84A09E}" type="presOf" srcId="{FD3B145E-CEC8-4E7B-9596-F9060A17F144}" destId="{1B72F305-9793-403D-9E0C-F7C32C199AB0}" srcOrd="1" destOrd="0" presId="urn:microsoft.com/office/officeart/2008/layout/HorizontalMultiLevelHierarchy"/>
    <dgm:cxn modelId="{ED9287EE-5514-4171-A671-D73410F8A906}" type="presOf" srcId="{6410139C-2B62-48FF-B0B2-5A083D5446FE}" destId="{C876D139-26DB-4F75-8BB3-6CF8104C50A7}" srcOrd="0" destOrd="0" presId="urn:microsoft.com/office/officeart/2008/layout/HorizontalMultiLevelHierarchy"/>
    <dgm:cxn modelId="{4C33C375-57CA-4518-9574-E19E6F14A6C7}" type="presOf" srcId="{11B3C127-A28D-44CB-8A1C-F7E8E49A93AD}" destId="{5F1F68EA-D075-4B93-92AE-07634B42627B}" srcOrd="0" destOrd="0" presId="urn:microsoft.com/office/officeart/2008/layout/HorizontalMultiLevelHierarchy"/>
    <dgm:cxn modelId="{BA551BF4-35BB-4304-A7A1-DD4D70D012B9}" srcId="{6A562322-7431-43BC-BB6E-DCD20E0217FB}" destId="{BF068D77-6260-4927-8E47-BD5DE18FFB28}" srcOrd="0" destOrd="0" parTransId="{B55201A8-1F8D-48D0-BD5A-7477BBD28694}" sibTransId="{A956B166-F845-4138-83EB-C656DCFCF022}"/>
    <dgm:cxn modelId="{4E80A471-76A6-4CE4-99BE-645E0291A04D}" type="presOf" srcId="{5C04CF6B-C6AB-4CE9-950E-7054F7CAAA4E}" destId="{5522B38D-CD46-4A22-AA85-698A03589B29}" srcOrd="0" destOrd="0" presId="urn:microsoft.com/office/officeart/2008/layout/HorizontalMultiLevelHierarchy"/>
    <dgm:cxn modelId="{1A42C396-0A5A-4B45-B9D5-21B1869C0097}" srcId="{DF6B0139-EE69-48F9-A92A-0542CB09BEEF}" destId="{35DE73B0-E50F-4F7C-AA64-828484C3A535}" srcOrd="1" destOrd="0" parTransId="{6410139C-2B62-48FF-B0B2-5A083D5446FE}" sibTransId="{55B18588-F7D5-4D2B-9420-28022B651A0D}"/>
    <dgm:cxn modelId="{797F9D48-52B6-45F9-95EA-C7E5190FDA67}" srcId="{35DE73B0-E50F-4F7C-AA64-828484C3A535}" destId="{E5B98F0C-C05F-47D5-A36A-6F41DD4949F2}" srcOrd="0" destOrd="0" parTransId="{FD3B145E-CEC8-4E7B-9596-F9060A17F144}" sibTransId="{F6D5D073-0FA3-451D-B9D0-01D86F2853B5}"/>
    <dgm:cxn modelId="{436A2A19-975E-4654-B8FF-4E4C02B3C319}" type="presOf" srcId="{75FF1EF8-A945-431B-AB8A-BB73A7447959}" destId="{EDD5122C-E432-4EDD-A4DE-C5AE407C5513}" srcOrd="0" destOrd="0" presId="urn:microsoft.com/office/officeart/2008/layout/HorizontalMultiLevelHierarchy"/>
    <dgm:cxn modelId="{20A472E9-0719-48FD-98C9-3540D1CD7C57}" type="presOf" srcId="{C8B38A55-AAF3-407C-8D23-0B67611A621B}" destId="{5C370DED-1CA2-404F-BC20-1093BE7AC4A6}" srcOrd="1" destOrd="0" presId="urn:microsoft.com/office/officeart/2008/layout/HorizontalMultiLevelHierarchy"/>
    <dgm:cxn modelId="{74D283AD-195D-42C1-B414-CE80928D4216}" type="presOf" srcId="{B55201A8-1F8D-48D0-BD5A-7477BBD28694}" destId="{3357B096-08F9-4BA8-8C68-000D4B6E0AB2}" srcOrd="1" destOrd="0" presId="urn:microsoft.com/office/officeart/2008/layout/HorizontalMultiLevelHierarchy"/>
    <dgm:cxn modelId="{12893AE0-AFB9-46D8-BC2C-0719DBC32EAE}" srcId="{FB6BE362-A138-494A-AA77-1293C67966EF}" destId="{11B3C127-A28D-44CB-8A1C-F7E8E49A93AD}" srcOrd="0" destOrd="0" parTransId="{1C59EFC5-337E-4D83-A34E-C9C7F26BBE68}" sibTransId="{EC251CCE-4674-4B3C-853F-FBA83ED7AD88}"/>
    <dgm:cxn modelId="{63930EEC-D2B0-401C-8E50-B3C1BD02E0F9}" type="presOf" srcId="{6410139C-2B62-48FF-B0B2-5A083D5446FE}" destId="{0426C140-E9A5-4A87-9081-45801C271B1E}" srcOrd="1" destOrd="0" presId="urn:microsoft.com/office/officeart/2008/layout/HorizontalMultiLevelHierarchy"/>
    <dgm:cxn modelId="{A5824C6B-4245-4E4C-B256-CE94F5B5A286}" type="presOf" srcId="{B55201A8-1F8D-48D0-BD5A-7477BBD28694}" destId="{251A3AAC-01E9-4EAF-971B-51AA9C75EC5C}" srcOrd="0" destOrd="0" presId="urn:microsoft.com/office/officeart/2008/layout/HorizontalMultiLevelHierarchy"/>
    <dgm:cxn modelId="{611A8F18-A27C-4C1D-9536-1BC3B7A02AFE}" type="presOf" srcId="{6A562322-7431-43BC-BB6E-DCD20E0217FB}" destId="{F841F0FB-3710-4848-993B-BF9804DD825F}" srcOrd="0" destOrd="0" presId="urn:microsoft.com/office/officeart/2008/layout/HorizontalMultiLevelHierarchy"/>
    <dgm:cxn modelId="{DC33A0F6-0297-415E-B8B0-3AE9A9F3383B}" type="presParOf" srcId="{7B49004F-4F6C-4E42-8E78-3169C65DCE7A}" destId="{7FBA84E5-927F-40DA-A510-8451F24A6113}" srcOrd="0" destOrd="0" presId="urn:microsoft.com/office/officeart/2008/layout/HorizontalMultiLevelHierarchy"/>
    <dgm:cxn modelId="{BF75D136-7496-4833-BE33-C1355F622C06}" type="presParOf" srcId="{7FBA84E5-927F-40DA-A510-8451F24A6113}" destId="{5F1F68EA-D075-4B93-92AE-07634B42627B}" srcOrd="0" destOrd="0" presId="urn:microsoft.com/office/officeart/2008/layout/HorizontalMultiLevelHierarchy"/>
    <dgm:cxn modelId="{17DC07E4-00DA-4DBA-91E8-6F97B88F052D}" type="presParOf" srcId="{7FBA84E5-927F-40DA-A510-8451F24A6113}" destId="{68E0C926-703B-4486-A1FB-1AF1EC9F8B2D}" srcOrd="1" destOrd="0" presId="urn:microsoft.com/office/officeart/2008/layout/HorizontalMultiLevelHierarchy"/>
    <dgm:cxn modelId="{B304D733-B43A-4F38-BE7B-3D032B968CA1}" type="presParOf" srcId="{68E0C926-703B-4486-A1FB-1AF1EC9F8B2D}" destId="{65122FF9-B4D4-4F86-ACB8-E1579100EF00}" srcOrd="0" destOrd="0" presId="urn:microsoft.com/office/officeart/2008/layout/HorizontalMultiLevelHierarchy"/>
    <dgm:cxn modelId="{AD1040E5-6909-410C-B8CF-EC7640DBB212}" type="presParOf" srcId="{65122FF9-B4D4-4F86-ACB8-E1579100EF00}" destId="{5A24178C-2711-49BF-8DA5-907F0A61D58A}" srcOrd="0" destOrd="0" presId="urn:microsoft.com/office/officeart/2008/layout/HorizontalMultiLevelHierarchy"/>
    <dgm:cxn modelId="{CF236B10-C8CC-4FD4-80CC-53C41B13981F}" type="presParOf" srcId="{68E0C926-703B-4486-A1FB-1AF1EC9F8B2D}" destId="{29E0C94D-C948-4087-916E-F4F9F9605C53}" srcOrd="1" destOrd="0" presId="urn:microsoft.com/office/officeart/2008/layout/HorizontalMultiLevelHierarchy"/>
    <dgm:cxn modelId="{DADF5272-9B2F-404E-9B8D-CF26C524C184}" type="presParOf" srcId="{29E0C94D-C948-4087-916E-F4F9F9605C53}" destId="{EDD5122C-E432-4EDD-A4DE-C5AE407C5513}" srcOrd="0" destOrd="0" presId="urn:microsoft.com/office/officeart/2008/layout/HorizontalMultiLevelHierarchy"/>
    <dgm:cxn modelId="{0C6F7A9A-507F-4218-AD40-A9413E8A593F}" type="presParOf" srcId="{29E0C94D-C948-4087-916E-F4F9F9605C53}" destId="{A6522672-5214-4B4F-A4D2-ED5C64FAF408}" srcOrd="1" destOrd="0" presId="urn:microsoft.com/office/officeart/2008/layout/HorizontalMultiLevelHierarchy"/>
    <dgm:cxn modelId="{9662F31A-4C24-4AAD-97F3-292DDFD13AF7}" type="presParOf" srcId="{A6522672-5214-4B4F-A4D2-ED5C64FAF408}" destId="{5522B38D-CD46-4A22-AA85-698A03589B29}" srcOrd="0" destOrd="0" presId="urn:microsoft.com/office/officeart/2008/layout/HorizontalMultiLevelHierarchy"/>
    <dgm:cxn modelId="{DFF42481-2A9F-4474-8084-6848D5960DFA}" type="presParOf" srcId="{5522B38D-CD46-4A22-AA85-698A03589B29}" destId="{13749382-1E58-448F-B823-FCEDA75AE862}" srcOrd="0" destOrd="0" presId="urn:microsoft.com/office/officeart/2008/layout/HorizontalMultiLevelHierarchy"/>
    <dgm:cxn modelId="{14093693-9305-47D1-B3A1-E3C0D2868426}" type="presParOf" srcId="{A6522672-5214-4B4F-A4D2-ED5C64FAF408}" destId="{DBC3872C-B563-49EC-A422-37FC6B169500}" srcOrd="1" destOrd="0" presId="urn:microsoft.com/office/officeart/2008/layout/HorizontalMultiLevelHierarchy"/>
    <dgm:cxn modelId="{DDA1ABC2-CB8E-4053-BBA4-1B34E0821ACC}" type="presParOf" srcId="{DBC3872C-B563-49EC-A422-37FC6B169500}" destId="{7A8CB722-40A3-4E3F-89D7-032889C27791}" srcOrd="0" destOrd="0" presId="urn:microsoft.com/office/officeart/2008/layout/HorizontalMultiLevelHierarchy"/>
    <dgm:cxn modelId="{078D5CA5-29CD-478F-A4F4-89E4702C028F}" type="presParOf" srcId="{DBC3872C-B563-49EC-A422-37FC6B169500}" destId="{BFC0214D-115F-4AAF-B5E4-389EC44CA2A3}" srcOrd="1" destOrd="0" presId="urn:microsoft.com/office/officeart/2008/layout/HorizontalMultiLevelHierarchy"/>
    <dgm:cxn modelId="{4124A755-4B43-4471-BA7E-F16CB70C06A4}" type="presParOf" srcId="{68E0C926-703B-4486-A1FB-1AF1EC9F8B2D}" destId="{17BB2EC7-E5BE-409B-B74A-CA249F3D9F1E}" srcOrd="2" destOrd="0" presId="urn:microsoft.com/office/officeart/2008/layout/HorizontalMultiLevelHierarchy"/>
    <dgm:cxn modelId="{00249CCB-BEE3-4AF7-B174-4C4C10DF7BF0}" type="presParOf" srcId="{17BB2EC7-E5BE-409B-B74A-CA249F3D9F1E}" destId="{5C370DED-1CA2-404F-BC20-1093BE7AC4A6}" srcOrd="0" destOrd="0" presId="urn:microsoft.com/office/officeart/2008/layout/HorizontalMultiLevelHierarchy"/>
    <dgm:cxn modelId="{785DDA68-9C02-4703-85BB-552B5097FDCC}" type="presParOf" srcId="{68E0C926-703B-4486-A1FB-1AF1EC9F8B2D}" destId="{CF5E1802-882B-4731-9682-24E061E7CED1}" srcOrd="3" destOrd="0" presId="urn:microsoft.com/office/officeart/2008/layout/HorizontalMultiLevelHierarchy"/>
    <dgm:cxn modelId="{6683DA39-2C8E-4170-A6AB-7EBA6772E09F}" type="presParOf" srcId="{CF5E1802-882B-4731-9682-24E061E7CED1}" destId="{35367380-7BB1-4111-AF67-A29072D13269}" srcOrd="0" destOrd="0" presId="urn:microsoft.com/office/officeart/2008/layout/HorizontalMultiLevelHierarchy"/>
    <dgm:cxn modelId="{2FA1A50A-ED48-410C-9F36-86C5C0F1A8DC}" type="presParOf" srcId="{CF5E1802-882B-4731-9682-24E061E7CED1}" destId="{1D06FB53-108C-4039-BB81-14AACAA58DEC}" srcOrd="1" destOrd="0" presId="urn:microsoft.com/office/officeart/2008/layout/HorizontalMultiLevelHierarchy"/>
    <dgm:cxn modelId="{6BCF62F9-C035-459E-A5E9-745EDB2881A1}" type="presParOf" srcId="{1D06FB53-108C-4039-BB81-14AACAA58DEC}" destId="{DE82FABB-3A28-421F-99C8-BD90B293C21E}" srcOrd="0" destOrd="0" presId="urn:microsoft.com/office/officeart/2008/layout/HorizontalMultiLevelHierarchy"/>
    <dgm:cxn modelId="{57189A08-E95B-4642-B8A1-485EEED99F87}" type="presParOf" srcId="{DE82FABB-3A28-421F-99C8-BD90B293C21E}" destId="{F8F9B05B-5F8E-4E56-B59F-751B4AEA2655}" srcOrd="0" destOrd="0" presId="urn:microsoft.com/office/officeart/2008/layout/HorizontalMultiLevelHierarchy"/>
    <dgm:cxn modelId="{F92464ED-06F6-4DC8-BFEE-36A283655CE6}" type="presParOf" srcId="{1D06FB53-108C-4039-BB81-14AACAA58DEC}" destId="{7A7C3DF7-6D04-40DB-AFBB-5FC6D7E57726}" srcOrd="1" destOrd="0" presId="urn:microsoft.com/office/officeart/2008/layout/HorizontalMultiLevelHierarchy"/>
    <dgm:cxn modelId="{E53624CF-AD64-46A8-A3A4-DC627DF4EBD5}" type="presParOf" srcId="{7A7C3DF7-6D04-40DB-AFBB-5FC6D7E57726}" destId="{F841F0FB-3710-4848-993B-BF9804DD825F}" srcOrd="0" destOrd="0" presId="urn:microsoft.com/office/officeart/2008/layout/HorizontalMultiLevelHierarchy"/>
    <dgm:cxn modelId="{FD16654D-702B-4F5A-8522-74663DE9EF7E}" type="presParOf" srcId="{7A7C3DF7-6D04-40DB-AFBB-5FC6D7E57726}" destId="{4A486F01-ADAA-4CBE-A5C8-F4F343ADBAB2}" srcOrd="1" destOrd="0" presId="urn:microsoft.com/office/officeart/2008/layout/HorizontalMultiLevelHierarchy"/>
    <dgm:cxn modelId="{8429E843-9976-49A4-A5F7-B9BE961AB95F}" type="presParOf" srcId="{4A486F01-ADAA-4CBE-A5C8-F4F343ADBAB2}" destId="{251A3AAC-01E9-4EAF-971B-51AA9C75EC5C}" srcOrd="0" destOrd="0" presId="urn:microsoft.com/office/officeart/2008/layout/HorizontalMultiLevelHierarchy"/>
    <dgm:cxn modelId="{EAD2CA76-9471-4106-AA51-C10FEB495494}" type="presParOf" srcId="{251A3AAC-01E9-4EAF-971B-51AA9C75EC5C}" destId="{3357B096-08F9-4BA8-8C68-000D4B6E0AB2}" srcOrd="0" destOrd="0" presId="urn:microsoft.com/office/officeart/2008/layout/HorizontalMultiLevelHierarchy"/>
    <dgm:cxn modelId="{176CB736-2BEE-44CF-AFA4-8FC8C5E75FE1}" type="presParOf" srcId="{4A486F01-ADAA-4CBE-A5C8-F4F343ADBAB2}" destId="{818379CE-ABDC-44C1-B8A6-057E65BA0CA5}" srcOrd="1" destOrd="0" presId="urn:microsoft.com/office/officeart/2008/layout/HorizontalMultiLevelHierarchy"/>
    <dgm:cxn modelId="{03F69E28-9F3E-48AC-9320-298EBAEF91D7}" type="presParOf" srcId="{818379CE-ABDC-44C1-B8A6-057E65BA0CA5}" destId="{02B14E53-84F9-4079-930A-8FC8DA360654}" srcOrd="0" destOrd="0" presId="urn:microsoft.com/office/officeart/2008/layout/HorizontalMultiLevelHierarchy"/>
    <dgm:cxn modelId="{8D9287C6-0719-4058-B95D-CB8CF8CFB0DF}" type="presParOf" srcId="{818379CE-ABDC-44C1-B8A6-057E65BA0CA5}" destId="{27853004-ABDE-4C34-AFE3-410E0A3F0EA6}" srcOrd="1" destOrd="0" presId="urn:microsoft.com/office/officeart/2008/layout/HorizontalMultiLevelHierarchy"/>
    <dgm:cxn modelId="{0DA312B8-BD7D-46AE-A8CB-27E3D2BA8D85}" type="presParOf" srcId="{1D06FB53-108C-4039-BB81-14AACAA58DEC}" destId="{C876D139-26DB-4F75-8BB3-6CF8104C50A7}" srcOrd="2" destOrd="0" presId="urn:microsoft.com/office/officeart/2008/layout/HorizontalMultiLevelHierarchy"/>
    <dgm:cxn modelId="{09072E15-06E1-4A20-9A7C-16BA387CA154}" type="presParOf" srcId="{C876D139-26DB-4F75-8BB3-6CF8104C50A7}" destId="{0426C140-E9A5-4A87-9081-45801C271B1E}" srcOrd="0" destOrd="0" presId="urn:microsoft.com/office/officeart/2008/layout/HorizontalMultiLevelHierarchy"/>
    <dgm:cxn modelId="{C2EE8FCC-166A-4573-A583-53C25315B50C}" type="presParOf" srcId="{1D06FB53-108C-4039-BB81-14AACAA58DEC}" destId="{191475DD-2657-4C56-B9A2-BB74CB025CE6}" srcOrd="3" destOrd="0" presId="urn:microsoft.com/office/officeart/2008/layout/HorizontalMultiLevelHierarchy"/>
    <dgm:cxn modelId="{468913A6-B4F8-44FE-BFC8-A48DF203976D}" type="presParOf" srcId="{191475DD-2657-4C56-B9A2-BB74CB025CE6}" destId="{5C282518-ACAA-47F4-8FB3-345D22EFB3BF}" srcOrd="0" destOrd="0" presId="urn:microsoft.com/office/officeart/2008/layout/HorizontalMultiLevelHierarchy"/>
    <dgm:cxn modelId="{7EC5F11E-D435-4380-96BA-06A43A2637F5}" type="presParOf" srcId="{191475DD-2657-4C56-B9A2-BB74CB025CE6}" destId="{80FE8E0A-9921-4B12-90E5-ABFC73791377}" srcOrd="1" destOrd="0" presId="urn:microsoft.com/office/officeart/2008/layout/HorizontalMultiLevelHierarchy"/>
    <dgm:cxn modelId="{0E55F5C1-F6BF-4CFA-ACFF-718E13196EA8}" type="presParOf" srcId="{80FE8E0A-9921-4B12-90E5-ABFC73791377}" destId="{408A7240-ABEB-4E4A-9268-3F9684570C06}" srcOrd="0" destOrd="0" presId="urn:microsoft.com/office/officeart/2008/layout/HorizontalMultiLevelHierarchy"/>
    <dgm:cxn modelId="{797EC720-F97E-439E-B732-E2C5DEE88543}" type="presParOf" srcId="{408A7240-ABEB-4E4A-9268-3F9684570C06}" destId="{1B72F305-9793-403D-9E0C-F7C32C199AB0}" srcOrd="0" destOrd="0" presId="urn:microsoft.com/office/officeart/2008/layout/HorizontalMultiLevelHierarchy"/>
    <dgm:cxn modelId="{0B9B0EDE-7ECB-455B-9E98-022C4ADE065A}" type="presParOf" srcId="{80FE8E0A-9921-4B12-90E5-ABFC73791377}" destId="{A7C169A8-142E-4258-8F59-108A6E1B19FB}" srcOrd="1" destOrd="0" presId="urn:microsoft.com/office/officeart/2008/layout/HorizontalMultiLevelHierarchy"/>
    <dgm:cxn modelId="{510FF38C-CF38-4FDD-9A3A-965CFEB9701F}" type="presParOf" srcId="{A7C169A8-142E-4258-8F59-108A6E1B19FB}" destId="{289EEDD4-62F8-4D49-A11C-92F457BFE781}" srcOrd="0" destOrd="0" presId="urn:microsoft.com/office/officeart/2008/layout/HorizontalMultiLevelHierarchy"/>
    <dgm:cxn modelId="{E09E08E7-AECD-4147-B0EE-EEC78C76A48F}" type="presParOf" srcId="{A7C169A8-142E-4258-8F59-108A6E1B19FB}" destId="{D02A4E35-0FB2-4337-92E3-348F91B2B7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90249076-5500-4A23-AE52-2E9F01D7017F}">
      <dgm:prSet custT="1"/>
      <dgm:spPr/>
      <dgm:t>
        <a:bodyPr/>
        <a:lstStyle/>
        <a:p>
          <a:pPr rtl="1"/>
          <a:r>
            <a:rPr lang="fa-IR" sz="2800" b="1" smtClean="0">
              <a:latin typeface="Adobe Naskh Medium" panose="01010101010101010101" pitchFamily="50" charset="-78"/>
              <a:cs typeface="B Badr" panose="00000400000000000000" pitchFamily="2" charset="-78"/>
            </a:rPr>
            <a:t>لا شك أن قصد المخبر بخبره إفادة المخاطب:</a:t>
          </a:r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38912FF-2FA7-4597-A8A1-8C99C9A17851}" type="parTrans" cxnId="{FDE9E008-EBC7-4B00-BF14-E9D1A148670C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F76343B-3517-4011-931C-90FE68F5406C}" type="sibTrans" cxnId="{FDE9E008-EBC7-4B00-BF14-E9D1A148670C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2CD8A812-843F-464D-B681-A534D99A212E}">
      <dgm:prSet custT="1"/>
      <dgm:spPr/>
      <dgm:t>
        <a:bodyPr/>
        <a:lstStyle/>
        <a:p>
          <a:pPr rtl="1"/>
          <a:r>
            <a:rPr lang="fa-IR" sz="1600" b="1" smtClean="0">
              <a:solidFill>
                <a:srgbClr val="FF0000"/>
              </a:solidFill>
              <a:latin typeface="Adobe Naskh Medium" panose="01010101010101010101" pitchFamily="50" charset="-78"/>
              <a:cs typeface="B Badr" panose="00000400000000000000" pitchFamily="2" charset="-78"/>
            </a:rPr>
            <a:t>انواع مفاد</a:t>
          </a:r>
          <a:endParaRPr lang="fa-IR" sz="1600">
            <a:solidFill>
              <a:srgbClr val="FF0000"/>
            </a:solidFill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E07B44A-9B6B-4C9F-99FE-47AB25D565C5}" type="parTrans" cxnId="{CBD3B9E7-DE01-4BD5-992D-86DD405C41F8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8C67ACB-B772-49C8-B25D-AD2B87BF6962}" type="sibTrans" cxnId="{CBD3B9E7-DE01-4BD5-992D-86DD405C41F8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AA434BE-2F95-4FC2-8236-F71EA96469B2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إما الحكم،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635B6BC-89FB-4C99-B3BE-899B8A5DA6F1}" type="parTrans" cxnId="{0CF3FE69-35D5-4F49-8821-C0836A4E6163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D0A4486-4575-4A0D-B34C-F47730FE2D49}" type="sibTrans" cxnId="{0CF3FE69-35D5-4F49-8821-C0836A4E6163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D60CE6F-0B64-43C0-9CE4-46C7EA99D13D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أو كونه عالما به؛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5EF035D-B4C1-4B56-8000-35C99A553424}" type="parTrans" cxnId="{F06C878A-039A-4544-8386-EA5E5B0ECF09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929CC52-6C5E-44E8-B577-59D0E759C969}" type="sibTrans" cxnId="{F06C878A-039A-4544-8386-EA5E5B0ECF09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1929346-B978-4D3E-9EA3-49D52F4C9501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يسمى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781F054-9FC4-4777-A0DB-C43525594B8A}" type="parTrans" cxnId="{40E5D8F4-50F3-4BD9-8F2D-D0D7F4EC02BC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8A6C53B-6C52-48DC-B0B6-E72C1B40A03C}" type="sibTrans" cxnId="{40E5D8F4-50F3-4BD9-8F2D-D0D7F4EC02BC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260E54F-F5C9-4621-B9FF-C707C8E0EC7E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الأول: فائدة الخبر.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77D6C88-B499-46E5-8D21-33E9DB287276}" type="parTrans" cxnId="{D7541897-652B-4EB2-987D-331E1ECAFAAC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AACACFE-F355-4C0B-804C-D46302507AA9}" type="sibTrans" cxnId="{D7541897-652B-4EB2-987D-331E1ECAFAAC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0D36A95-AADF-468C-B453-BAC8DB6CB793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الثانى: لازمها.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47E1C8D-3620-4B6F-B818-4F61E4C90682}" type="parTrans" cxnId="{140B1740-7B73-4743-8059-4DC1B324C019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FFE1041-D84D-455C-8670-0585EC26EB0B}" type="sibTrans" cxnId="{140B1740-7B73-4743-8059-4DC1B324C019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6EA4EA3-B7FB-4418-A305-016FCEC8889A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قد ينزل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8C2D778-E888-4FF6-9FBE-88B76F2E0668}" type="parTrans" cxnId="{79CE42BE-BDE6-4544-BB0C-E85C62A4345B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402A713-5D36-454D-B0CF-829D061638A4}" type="sibTrans" cxnId="{79CE42BE-BDE6-4544-BB0C-E85C62A4345B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07180A1-5537-4EC5-822B-A49601E21CAB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العالم بهما منزلة الجاهل؛ لعدم جريه على موجب العلم؛ (لقد علموا لمن اشتراه...لو کانوا یعلمون)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84EFF02-4DE4-4A79-BD47-9192EBD520B8}" type="parTrans" cxnId="{2A651CEA-BF59-4C6C-91C0-DCED412ED683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8628C77-03D1-4B8E-ACB2-F975FB3C6BC1}" type="sibTrans" cxnId="{2A651CEA-BF59-4C6C-91C0-DCED412ED683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D38F2CA-4D8B-4A20-84EE-FB0E11406EB9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فينبغى أن يقتصر من التركيب على قدر الحاجة: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66EA184-27AA-4618-8E16-99AD71ABC848}" type="parTrans" cxnId="{1DD83B1F-0153-4010-87EA-313EAC65BE0A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A424F6A-75D0-4A19-90CC-1BB34A49E7E9}" type="sibTrans" cxnId="{1DD83B1F-0153-4010-87EA-313EAC65BE0A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BF83BA1-6366-4A58-B191-E50D4011D52D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فإن كان خالى الذهن من الحكم، و التردد فيه: استغنى عن مؤكدات الحكم. 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3C3E414-C7A7-425A-AECA-749FCD3D60E1}" type="parTrans" cxnId="{3463E30E-5586-4FDA-91B4-3C8EAAE0022D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0EE1E6B-FDF3-407E-B089-8C1483BE8B15}" type="sibTrans" cxnId="{3463E30E-5586-4FDA-91B4-3C8EAAE0022D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DE686E4C-75D8-487B-B2CD-764DC3CEE97E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إن كان مترددا فيه، طالبا له: حسن تقويته بمؤكد.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43905F8E-4378-4C45-A347-E4EC5F7B5F99}" type="parTrans" cxnId="{EDCDB8AB-DBD4-49BC-A139-B2DDD358B680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A5F2292-BC85-44B2-82D1-4BECA31F6A5E}" type="sibTrans" cxnId="{EDCDB8AB-DBD4-49BC-A139-B2DDD358B680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A32443A-830E-443C-AC75-79650205D797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إن كان منكرا: وجب توكيده بحسب الإنكار؛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931306F-18BF-4982-84A9-7A4DD46903B4}" type="parTrans" cxnId="{0B6C7740-1560-4FFD-94E5-90119287DA3B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5984E1A-8F83-4119-AB26-70AB0FFF31EB}" type="sibTrans" cxnId="{0B6C7740-1560-4FFD-94E5-90119287DA3B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B1D1CF8-3461-4931-97D3-2EFB41C47CBB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كما قال الله تعالى- حكاية عن رسل عيسى- عليه السلام، إذ كذبوا فى المرة الأولى: إنا إليكم مرسلون‏، و فى الثانية: إنا إليكم لمرسلون‏.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CAA4605-21C7-4DF5-8684-1439691454FF}" type="parTrans" cxnId="{415D18B7-FCAB-4FD0-B8DB-0146264221EA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DBB396B-92F2-4FC3-9071-708D3F3DC3E4}" type="sibTrans" cxnId="{415D18B7-FCAB-4FD0-B8DB-0146264221EA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390583C-934C-48CA-9C20-1412DB855DF7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يسمى الضرب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51B8A93-0DF0-460C-A953-FA9182D159FB}" type="parTrans" cxnId="{885EB7B6-D8ED-40B2-97D9-1AF526FC97AB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90811C6-9FC4-41DC-882C-9279F39BA2A9}" type="sibTrans" cxnId="{885EB7B6-D8ED-40B2-97D9-1AF526FC97AB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9806D79-1407-4C74-9FEA-6A7EEE9E4625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الأول: ابتدائيا،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5973B22-87FD-4D32-9413-D7798018F34C}" type="parTrans" cxnId="{B383D2F9-1FD4-4E8F-93EA-E3BEDE9509DD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2F6D9FF-E150-43C0-8C85-D2E56A119598}" type="sibTrans" cxnId="{B383D2F9-1FD4-4E8F-93EA-E3BEDE9509DD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510B1B1-8FFF-49FF-9C58-5D86964F292C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الثانى: طلبيا،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C2410EB-7ABD-45D1-8A97-78B3148EEED3}" type="parTrans" cxnId="{3A6B628B-D8B2-49D2-B444-F92F8A4696DD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43B8031-0E0D-4194-9336-2642C7AB8285}" type="sibTrans" cxnId="{3A6B628B-D8B2-49D2-B444-F92F8A4696DD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ECEA237-85BA-4E1F-9B5E-4383A0B3E44B}">
      <dgm:prSet custT="1"/>
      <dgm:spPr/>
      <dgm:t>
        <a:bodyPr/>
        <a:lstStyle/>
        <a:p>
          <a:pPr rtl="1"/>
          <a:r>
            <a:rPr lang="fa-IR" sz="16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الثالث: إنكاريا، </a:t>
          </a:r>
          <a:endParaRPr lang="fa-IR" sz="16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2AAA61B-12DA-44FD-A479-8E80F2DB2023}" type="parTrans" cxnId="{D619770B-0BEE-44B7-983E-E0F687C6DFE6}">
      <dgm:prSet custT="1"/>
      <dgm:spPr/>
      <dgm:t>
        <a:bodyPr/>
        <a:lstStyle/>
        <a:p>
          <a:pPr rtl="1"/>
          <a:endParaRPr lang="fa-IR" sz="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202C006-7A53-4ED9-9143-6142591BAEE2}" type="sibTrans" cxnId="{D619770B-0BEE-44B7-983E-E0F687C6DFE6}">
      <dgm:prSet/>
      <dgm:spPr/>
      <dgm:t>
        <a:bodyPr/>
        <a:lstStyle/>
        <a:p>
          <a:pPr rtl="1"/>
          <a:endParaRPr lang="fa-IR" sz="28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535828F-CEF8-4FFA-A103-0DC52CFFA997}">
      <dgm:prSet custT="1"/>
      <dgm:spPr/>
      <dgm:t>
        <a:bodyPr/>
        <a:lstStyle/>
        <a:p>
          <a:pPr rtl="1"/>
          <a:r>
            <a:rPr lang="fa-IR" sz="1400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إخراج الكلام عليها (سه وجه مذکور) إخراجا على مقتضى الظاهر و كثيرا ما يخرج على خلافه.</a:t>
          </a:r>
          <a:endParaRPr lang="fa-IR" sz="1400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7AC6200-0B59-470C-BFEF-C2984DE0C365}" type="parTrans" cxnId="{D29E1A1A-141D-4F52-8F8B-98468F98CC2D}">
      <dgm:prSet/>
      <dgm:spPr/>
      <dgm:t>
        <a:bodyPr/>
        <a:lstStyle/>
        <a:p>
          <a:pPr rtl="1"/>
          <a:endParaRPr lang="fa-IR">
            <a:cs typeface="B Badr" panose="00000400000000000000" pitchFamily="2" charset="-78"/>
          </a:endParaRPr>
        </a:p>
      </dgm:t>
    </dgm:pt>
    <dgm:pt modelId="{F13E3009-7FBA-44A8-B9A7-2D5DF5A3A39C}" type="sibTrans" cxnId="{D29E1A1A-141D-4F52-8F8B-98468F98CC2D}">
      <dgm:prSet/>
      <dgm:spPr/>
      <dgm:t>
        <a:bodyPr/>
        <a:lstStyle/>
        <a:p>
          <a:pPr rtl="1"/>
          <a:endParaRPr lang="fa-IR"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EDA8FE9-FAA2-4BA1-A844-DB41771668D8}" type="pres">
      <dgm:prSet presAssocID="{90249076-5500-4A23-AE52-2E9F01D7017F}" presName="root1" presStyleCnt="0"/>
      <dgm:spPr/>
    </dgm:pt>
    <dgm:pt modelId="{947FED28-8144-4856-ACDB-B56CED518FAB}" type="pres">
      <dgm:prSet presAssocID="{90249076-5500-4A23-AE52-2E9F01D7017F}" presName="LevelOneTextNode" presStyleLbl="node0" presStyleIdx="0" presStyleCnt="1" custScaleY="15676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666C3B5-F21D-4B4A-90CA-2D154818C196}" type="pres">
      <dgm:prSet presAssocID="{90249076-5500-4A23-AE52-2E9F01D7017F}" presName="level2hierChild" presStyleCnt="0"/>
      <dgm:spPr/>
    </dgm:pt>
    <dgm:pt modelId="{ECA462FB-3AF3-4DE3-85F3-C54ADBDD731B}" type="pres">
      <dgm:prSet presAssocID="{0E07B44A-9B6B-4C9F-99FE-47AB25D565C5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8669E356-4153-4541-871C-D2951DA2433E}" type="pres">
      <dgm:prSet presAssocID="{0E07B44A-9B6B-4C9F-99FE-47AB25D565C5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7DDE7309-696D-4CF3-BD67-104714404618}" type="pres">
      <dgm:prSet presAssocID="{2CD8A812-843F-464D-B681-A534D99A212E}" presName="root2" presStyleCnt="0"/>
      <dgm:spPr/>
    </dgm:pt>
    <dgm:pt modelId="{686641E3-76A8-4DFB-BB98-FB5CAC8B2998}" type="pres">
      <dgm:prSet presAssocID="{2CD8A812-843F-464D-B681-A534D99A212E}" presName="LevelTwoTextNode" presStyleLbl="node2" presStyleIdx="0" presStyleCnt="2" custScaleX="371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9D30388-FDCA-443F-9B76-9EC58BB2E599}" type="pres">
      <dgm:prSet presAssocID="{2CD8A812-843F-464D-B681-A534D99A212E}" presName="level3hierChild" presStyleCnt="0"/>
      <dgm:spPr/>
    </dgm:pt>
    <dgm:pt modelId="{CC8B29B8-637C-409C-AEDB-46D4551EA5B2}" type="pres">
      <dgm:prSet presAssocID="{9635B6BC-89FB-4C99-B3BE-899B8A5DA6F1}" presName="conn2-1" presStyleLbl="parChTrans1D3" presStyleIdx="0" presStyleCnt="9"/>
      <dgm:spPr/>
      <dgm:t>
        <a:bodyPr/>
        <a:lstStyle/>
        <a:p>
          <a:pPr rtl="1"/>
          <a:endParaRPr lang="fa-IR"/>
        </a:p>
      </dgm:t>
    </dgm:pt>
    <dgm:pt modelId="{53A7BB0A-35D9-41D9-BE7F-A4EE112EE3C3}" type="pres">
      <dgm:prSet presAssocID="{9635B6BC-89FB-4C99-B3BE-899B8A5DA6F1}" presName="connTx" presStyleLbl="parChTrans1D3" presStyleIdx="0" presStyleCnt="9"/>
      <dgm:spPr/>
      <dgm:t>
        <a:bodyPr/>
        <a:lstStyle/>
        <a:p>
          <a:pPr rtl="1"/>
          <a:endParaRPr lang="fa-IR"/>
        </a:p>
      </dgm:t>
    </dgm:pt>
    <dgm:pt modelId="{DD465BF0-C43C-4360-936B-38DEC1319D54}" type="pres">
      <dgm:prSet presAssocID="{1AA434BE-2F95-4FC2-8236-F71EA96469B2}" presName="root2" presStyleCnt="0"/>
      <dgm:spPr/>
    </dgm:pt>
    <dgm:pt modelId="{70103FA3-D7FE-4029-915B-FF6A1CF1838C}" type="pres">
      <dgm:prSet presAssocID="{1AA434BE-2F95-4FC2-8236-F71EA96469B2}" presName="LevelTwoTextNode" presStyleLbl="node3" presStyleIdx="0" presStyleCnt="9" custScaleX="542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6357F18-DE05-494B-B598-AE1F5CA72A03}" type="pres">
      <dgm:prSet presAssocID="{1AA434BE-2F95-4FC2-8236-F71EA96469B2}" presName="level3hierChild" presStyleCnt="0"/>
      <dgm:spPr/>
    </dgm:pt>
    <dgm:pt modelId="{18EC376C-0420-435A-86A0-C765D61E7B5A}" type="pres">
      <dgm:prSet presAssocID="{15EF035D-B4C1-4B56-8000-35C99A553424}" presName="conn2-1" presStyleLbl="parChTrans1D3" presStyleIdx="1" presStyleCnt="9"/>
      <dgm:spPr/>
      <dgm:t>
        <a:bodyPr/>
        <a:lstStyle/>
        <a:p>
          <a:pPr rtl="1"/>
          <a:endParaRPr lang="fa-IR"/>
        </a:p>
      </dgm:t>
    </dgm:pt>
    <dgm:pt modelId="{C9E730DD-3B68-4A29-AA2E-18A5286AEE68}" type="pres">
      <dgm:prSet presAssocID="{15EF035D-B4C1-4B56-8000-35C99A553424}" presName="connTx" presStyleLbl="parChTrans1D3" presStyleIdx="1" presStyleCnt="9"/>
      <dgm:spPr/>
      <dgm:t>
        <a:bodyPr/>
        <a:lstStyle/>
        <a:p>
          <a:pPr rtl="1"/>
          <a:endParaRPr lang="fa-IR"/>
        </a:p>
      </dgm:t>
    </dgm:pt>
    <dgm:pt modelId="{C937F7FC-2B57-4E4D-A411-AAE8B2E215C1}" type="pres">
      <dgm:prSet presAssocID="{8D60CE6F-0B64-43C0-9CE4-46C7EA99D13D}" presName="root2" presStyleCnt="0"/>
      <dgm:spPr/>
    </dgm:pt>
    <dgm:pt modelId="{5ADD4E7D-4780-459B-B477-256B3CE9D328}" type="pres">
      <dgm:prSet presAssocID="{8D60CE6F-0B64-43C0-9CE4-46C7EA99D13D}" presName="LevelTwoTextNode" presStyleLbl="node3" presStyleIdx="1" presStyleCnt="9" custScaleX="542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D8DF14-2AA6-4FFB-88DA-F53E6407B26D}" type="pres">
      <dgm:prSet presAssocID="{8D60CE6F-0B64-43C0-9CE4-46C7EA99D13D}" presName="level3hierChild" presStyleCnt="0"/>
      <dgm:spPr/>
    </dgm:pt>
    <dgm:pt modelId="{2BD9848B-6788-4FE2-B9DA-BA621223275E}" type="pres">
      <dgm:prSet presAssocID="{F781F054-9FC4-4777-A0DB-C43525594B8A}" presName="conn2-1" presStyleLbl="parChTrans1D3" presStyleIdx="2" presStyleCnt="9"/>
      <dgm:spPr/>
      <dgm:t>
        <a:bodyPr/>
        <a:lstStyle/>
        <a:p>
          <a:pPr rtl="1"/>
          <a:endParaRPr lang="fa-IR"/>
        </a:p>
      </dgm:t>
    </dgm:pt>
    <dgm:pt modelId="{5CE1B551-CE06-458E-BD83-C73A76E2D3F0}" type="pres">
      <dgm:prSet presAssocID="{F781F054-9FC4-4777-A0DB-C43525594B8A}" presName="connTx" presStyleLbl="parChTrans1D3" presStyleIdx="2" presStyleCnt="9"/>
      <dgm:spPr/>
      <dgm:t>
        <a:bodyPr/>
        <a:lstStyle/>
        <a:p>
          <a:pPr rtl="1"/>
          <a:endParaRPr lang="fa-IR"/>
        </a:p>
      </dgm:t>
    </dgm:pt>
    <dgm:pt modelId="{17F25E12-9A4D-40B3-BFA5-8954B445F365}" type="pres">
      <dgm:prSet presAssocID="{01929346-B978-4D3E-9EA3-49D52F4C9501}" presName="root2" presStyleCnt="0"/>
      <dgm:spPr/>
    </dgm:pt>
    <dgm:pt modelId="{3C2C0A64-BF66-41EE-B026-DA4020F7DC1E}" type="pres">
      <dgm:prSet presAssocID="{01929346-B978-4D3E-9EA3-49D52F4C9501}" presName="LevelTwoTextNode" presStyleLbl="node3" presStyleIdx="2" presStyleCnt="9" custScaleX="542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9B2A061-5F6C-4493-A624-C25C2ED453DA}" type="pres">
      <dgm:prSet presAssocID="{01929346-B978-4D3E-9EA3-49D52F4C9501}" presName="level3hierChild" presStyleCnt="0"/>
      <dgm:spPr/>
    </dgm:pt>
    <dgm:pt modelId="{8329194E-9760-4834-987B-D07DB6A5A250}" type="pres">
      <dgm:prSet presAssocID="{B77D6C88-B499-46E5-8D21-33E9DB287276}" presName="conn2-1" presStyleLbl="parChTrans1D4" presStyleIdx="0" presStyleCnt="7"/>
      <dgm:spPr/>
      <dgm:t>
        <a:bodyPr/>
        <a:lstStyle/>
        <a:p>
          <a:pPr rtl="1"/>
          <a:endParaRPr lang="fa-IR"/>
        </a:p>
      </dgm:t>
    </dgm:pt>
    <dgm:pt modelId="{204F95BF-9F54-4E0B-9239-4783CF8FB598}" type="pres">
      <dgm:prSet presAssocID="{B77D6C88-B499-46E5-8D21-33E9DB287276}" presName="connTx" presStyleLbl="parChTrans1D4" presStyleIdx="0" presStyleCnt="7"/>
      <dgm:spPr/>
      <dgm:t>
        <a:bodyPr/>
        <a:lstStyle/>
        <a:p>
          <a:pPr rtl="1"/>
          <a:endParaRPr lang="fa-IR"/>
        </a:p>
      </dgm:t>
    </dgm:pt>
    <dgm:pt modelId="{0B8D899E-9106-4083-9AD2-79ABED02B315}" type="pres">
      <dgm:prSet presAssocID="{3260E54F-F5C9-4621-B9FF-C707C8E0EC7E}" presName="root2" presStyleCnt="0"/>
      <dgm:spPr/>
    </dgm:pt>
    <dgm:pt modelId="{AF250555-3DDF-4C71-BFF0-FFCCC7B115DD}" type="pres">
      <dgm:prSet presAssocID="{3260E54F-F5C9-4621-B9FF-C707C8E0EC7E}" presName="LevelTwoTextNode" presStyleLbl="node4" presStyleIdx="0" presStyleCnt="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B33C6-5C90-47CE-B794-51B08F5845F6}" type="pres">
      <dgm:prSet presAssocID="{3260E54F-F5C9-4621-B9FF-C707C8E0EC7E}" presName="level3hierChild" presStyleCnt="0"/>
      <dgm:spPr/>
    </dgm:pt>
    <dgm:pt modelId="{104C8525-7F7B-45AD-AD5C-19ED3C1D23F8}" type="pres">
      <dgm:prSet presAssocID="{B47E1C8D-3620-4B6F-B818-4F61E4C90682}" presName="conn2-1" presStyleLbl="parChTrans1D4" presStyleIdx="1" presStyleCnt="7"/>
      <dgm:spPr/>
      <dgm:t>
        <a:bodyPr/>
        <a:lstStyle/>
        <a:p>
          <a:pPr rtl="1"/>
          <a:endParaRPr lang="fa-IR"/>
        </a:p>
      </dgm:t>
    </dgm:pt>
    <dgm:pt modelId="{51B8B284-5404-4C39-8383-9C2D565343FB}" type="pres">
      <dgm:prSet presAssocID="{B47E1C8D-3620-4B6F-B818-4F61E4C90682}" presName="connTx" presStyleLbl="parChTrans1D4" presStyleIdx="1" presStyleCnt="7"/>
      <dgm:spPr/>
      <dgm:t>
        <a:bodyPr/>
        <a:lstStyle/>
        <a:p>
          <a:pPr rtl="1"/>
          <a:endParaRPr lang="fa-IR"/>
        </a:p>
      </dgm:t>
    </dgm:pt>
    <dgm:pt modelId="{5B2051E8-85E9-4CFE-8475-804EB76780CA}" type="pres">
      <dgm:prSet presAssocID="{D0D36A95-AADF-468C-B453-BAC8DB6CB793}" presName="root2" presStyleCnt="0"/>
      <dgm:spPr/>
    </dgm:pt>
    <dgm:pt modelId="{F540DA38-1132-40FF-AC94-8EDE7923CAE5}" type="pres">
      <dgm:prSet presAssocID="{D0D36A95-AADF-468C-B453-BAC8DB6CB793}" presName="LevelTwoTextNode" presStyleLbl="node4" presStyleIdx="1" presStyleCnt="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C88BE9C-D492-44D4-B83D-2F64D057D60E}" type="pres">
      <dgm:prSet presAssocID="{D0D36A95-AADF-468C-B453-BAC8DB6CB793}" presName="level3hierChild" presStyleCnt="0"/>
      <dgm:spPr/>
    </dgm:pt>
    <dgm:pt modelId="{228FE0C7-2A86-4991-ACF6-1B15CDCF99AC}" type="pres">
      <dgm:prSet presAssocID="{48C2D778-E888-4FF6-9FBE-88B76F2E0668}" presName="conn2-1" presStyleLbl="parChTrans1D3" presStyleIdx="3" presStyleCnt="9"/>
      <dgm:spPr/>
      <dgm:t>
        <a:bodyPr/>
        <a:lstStyle/>
        <a:p>
          <a:pPr rtl="1"/>
          <a:endParaRPr lang="fa-IR"/>
        </a:p>
      </dgm:t>
    </dgm:pt>
    <dgm:pt modelId="{7F3B9E33-7F9A-449C-8962-145A700D87E4}" type="pres">
      <dgm:prSet presAssocID="{48C2D778-E888-4FF6-9FBE-88B76F2E0668}" presName="connTx" presStyleLbl="parChTrans1D3" presStyleIdx="3" presStyleCnt="9"/>
      <dgm:spPr/>
      <dgm:t>
        <a:bodyPr/>
        <a:lstStyle/>
        <a:p>
          <a:pPr rtl="1"/>
          <a:endParaRPr lang="fa-IR"/>
        </a:p>
      </dgm:t>
    </dgm:pt>
    <dgm:pt modelId="{37B19026-0AD5-4A6D-A737-BC05F6253B22}" type="pres">
      <dgm:prSet presAssocID="{96EA4EA3-B7FB-4418-A305-016FCEC8889A}" presName="root2" presStyleCnt="0"/>
      <dgm:spPr/>
    </dgm:pt>
    <dgm:pt modelId="{7E9B48E4-4634-4300-A4B3-8A81060A5F51}" type="pres">
      <dgm:prSet presAssocID="{96EA4EA3-B7FB-4418-A305-016FCEC8889A}" presName="LevelTwoTextNode" presStyleLbl="node3" presStyleIdx="3" presStyleCnt="9" custScaleX="542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86DB106-DDD3-4F29-8EE9-BD2A7759A591}" type="pres">
      <dgm:prSet presAssocID="{96EA4EA3-B7FB-4418-A305-016FCEC8889A}" presName="level3hierChild" presStyleCnt="0"/>
      <dgm:spPr/>
    </dgm:pt>
    <dgm:pt modelId="{6D693061-BB9C-421F-A2A3-4689E05E7395}" type="pres">
      <dgm:prSet presAssocID="{884EFF02-4DE4-4A79-BD47-9192EBD520B8}" presName="conn2-1" presStyleLbl="parChTrans1D4" presStyleIdx="2" presStyleCnt="7"/>
      <dgm:spPr/>
      <dgm:t>
        <a:bodyPr/>
        <a:lstStyle/>
        <a:p>
          <a:pPr rtl="1"/>
          <a:endParaRPr lang="fa-IR"/>
        </a:p>
      </dgm:t>
    </dgm:pt>
    <dgm:pt modelId="{96D8ACB8-6FB9-42F8-88EC-03C129711E6A}" type="pres">
      <dgm:prSet presAssocID="{884EFF02-4DE4-4A79-BD47-9192EBD520B8}" presName="connTx" presStyleLbl="parChTrans1D4" presStyleIdx="2" presStyleCnt="7"/>
      <dgm:spPr/>
      <dgm:t>
        <a:bodyPr/>
        <a:lstStyle/>
        <a:p>
          <a:pPr rtl="1"/>
          <a:endParaRPr lang="fa-IR"/>
        </a:p>
      </dgm:t>
    </dgm:pt>
    <dgm:pt modelId="{702D1E40-9F85-4C0F-AA8D-ECABE606C1FB}" type="pres">
      <dgm:prSet presAssocID="{E07180A1-5537-4EC5-822B-A49601E21CAB}" presName="root2" presStyleCnt="0"/>
      <dgm:spPr/>
    </dgm:pt>
    <dgm:pt modelId="{5DBAE1AE-A9F0-4654-B202-5AB0396BEDB5}" type="pres">
      <dgm:prSet presAssocID="{E07180A1-5537-4EC5-822B-A49601E21CAB}" presName="LevelTwoTextNode" presStyleLbl="node4" presStyleIdx="2" presStyleCnt="7" custScaleY="1578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150E12F-0039-461B-80A1-B82B4DD53370}" type="pres">
      <dgm:prSet presAssocID="{E07180A1-5537-4EC5-822B-A49601E21CAB}" presName="level3hierChild" presStyleCnt="0"/>
      <dgm:spPr/>
    </dgm:pt>
    <dgm:pt modelId="{D47BF61E-C6C1-4972-A2B2-2969A6481C64}" type="pres">
      <dgm:prSet presAssocID="{966EA184-27AA-4618-8E16-99AD71ABC848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6741A91F-B7DC-49D2-B039-EB6322EEA0F4}" type="pres">
      <dgm:prSet presAssocID="{966EA184-27AA-4618-8E16-99AD71ABC848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362731E8-C6F5-4A32-B22D-DF9700114472}" type="pres">
      <dgm:prSet presAssocID="{5D38F2CA-4D8B-4A20-84EE-FB0E11406EB9}" presName="root2" presStyleCnt="0"/>
      <dgm:spPr/>
    </dgm:pt>
    <dgm:pt modelId="{71B71B2F-3AEB-4EA5-942E-9C277F6B7ED4}" type="pres">
      <dgm:prSet presAssocID="{5D38F2CA-4D8B-4A20-84EE-FB0E11406EB9}" presName="LevelTwoTextNode" presStyleLbl="node2" presStyleIdx="1" presStyleCnt="2" custScaleX="2336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332F833-B816-4235-B8D9-91AB76FC0584}" type="pres">
      <dgm:prSet presAssocID="{5D38F2CA-4D8B-4A20-84EE-FB0E11406EB9}" presName="level3hierChild" presStyleCnt="0"/>
      <dgm:spPr/>
    </dgm:pt>
    <dgm:pt modelId="{2226F290-479C-430F-97EB-DD5359A9497A}" type="pres">
      <dgm:prSet presAssocID="{63C3E414-C7A7-425A-AECA-749FCD3D60E1}" presName="conn2-1" presStyleLbl="parChTrans1D3" presStyleIdx="4" presStyleCnt="9"/>
      <dgm:spPr/>
      <dgm:t>
        <a:bodyPr/>
        <a:lstStyle/>
        <a:p>
          <a:pPr rtl="1"/>
          <a:endParaRPr lang="fa-IR"/>
        </a:p>
      </dgm:t>
    </dgm:pt>
    <dgm:pt modelId="{0DF25F27-264E-4B73-966D-CEB709A51CB4}" type="pres">
      <dgm:prSet presAssocID="{63C3E414-C7A7-425A-AECA-749FCD3D60E1}" presName="connTx" presStyleLbl="parChTrans1D3" presStyleIdx="4" presStyleCnt="9"/>
      <dgm:spPr/>
      <dgm:t>
        <a:bodyPr/>
        <a:lstStyle/>
        <a:p>
          <a:pPr rtl="1"/>
          <a:endParaRPr lang="fa-IR"/>
        </a:p>
      </dgm:t>
    </dgm:pt>
    <dgm:pt modelId="{17E9D5CC-E33E-4011-969F-633587D74BED}" type="pres">
      <dgm:prSet presAssocID="{DBF83BA1-6366-4A58-B191-E50D4011D52D}" presName="root2" presStyleCnt="0"/>
      <dgm:spPr/>
    </dgm:pt>
    <dgm:pt modelId="{9EF1943E-0468-45D0-A546-AD851F5E1962}" type="pres">
      <dgm:prSet presAssocID="{DBF83BA1-6366-4A58-B191-E50D4011D52D}" presName="LevelTwoTextNode" presStyleLbl="node3" presStyleIdx="4" presStyleCnt="9" custScaleX="1196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A2360CD-1945-4225-A5DB-60BA4C5F29BA}" type="pres">
      <dgm:prSet presAssocID="{DBF83BA1-6366-4A58-B191-E50D4011D52D}" presName="level3hierChild" presStyleCnt="0"/>
      <dgm:spPr/>
    </dgm:pt>
    <dgm:pt modelId="{DD5BAE4D-9915-433B-86EE-14E7290A574E}" type="pres">
      <dgm:prSet presAssocID="{43905F8E-4378-4C45-A347-E4EC5F7B5F99}" presName="conn2-1" presStyleLbl="parChTrans1D3" presStyleIdx="5" presStyleCnt="9"/>
      <dgm:spPr/>
      <dgm:t>
        <a:bodyPr/>
        <a:lstStyle/>
        <a:p>
          <a:pPr rtl="1"/>
          <a:endParaRPr lang="fa-IR"/>
        </a:p>
      </dgm:t>
    </dgm:pt>
    <dgm:pt modelId="{D6916F3E-33F0-459D-9E3D-6FC23F48107A}" type="pres">
      <dgm:prSet presAssocID="{43905F8E-4378-4C45-A347-E4EC5F7B5F99}" presName="connTx" presStyleLbl="parChTrans1D3" presStyleIdx="5" presStyleCnt="9"/>
      <dgm:spPr/>
      <dgm:t>
        <a:bodyPr/>
        <a:lstStyle/>
        <a:p>
          <a:pPr rtl="1"/>
          <a:endParaRPr lang="fa-IR"/>
        </a:p>
      </dgm:t>
    </dgm:pt>
    <dgm:pt modelId="{3A3A3D13-AF98-4B12-8DD8-F557A84DC756}" type="pres">
      <dgm:prSet presAssocID="{DE686E4C-75D8-487B-B2CD-764DC3CEE97E}" presName="root2" presStyleCnt="0"/>
      <dgm:spPr/>
    </dgm:pt>
    <dgm:pt modelId="{686CFF69-1031-40B3-9D02-59F5207AE9FF}" type="pres">
      <dgm:prSet presAssocID="{DE686E4C-75D8-487B-B2CD-764DC3CEE97E}" presName="LevelTwoTextNode" presStyleLbl="node3" presStyleIdx="5" presStyleCnt="9" custScaleX="1196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438A95F-1247-4BB3-BF92-857F9D4BEC21}" type="pres">
      <dgm:prSet presAssocID="{DE686E4C-75D8-487B-B2CD-764DC3CEE97E}" presName="level3hierChild" presStyleCnt="0"/>
      <dgm:spPr/>
    </dgm:pt>
    <dgm:pt modelId="{EFE85F4A-43F1-4E43-9210-58C1C723D6D8}" type="pres">
      <dgm:prSet presAssocID="{E931306F-18BF-4982-84A9-7A4DD46903B4}" presName="conn2-1" presStyleLbl="parChTrans1D3" presStyleIdx="6" presStyleCnt="9"/>
      <dgm:spPr/>
      <dgm:t>
        <a:bodyPr/>
        <a:lstStyle/>
        <a:p>
          <a:pPr rtl="1"/>
          <a:endParaRPr lang="fa-IR"/>
        </a:p>
      </dgm:t>
    </dgm:pt>
    <dgm:pt modelId="{388C30E7-3667-470E-8E31-719CC27B8361}" type="pres">
      <dgm:prSet presAssocID="{E931306F-18BF-4982-84A9-7A4DD46903B4}" presName="connTx" presStyleLbl="parChTrans1D3" presStyleIdx="6" presStyleCnt="9"/>
      <dgm:spPr/>
      <dgm:t>
        <a:bodyPr/>
        <a:lstStyle/>
        <a:p>
          <a:pPr rtl="1"/>
          <a:endParaRPr lang="fa-IR"/>
        </a:p>
      </dgm:t>
    </dgm:pt>
    <dgm:pt modelId="{068031E9-2B7C-4E28-9AB4-2C0163F8D6AA}" type="pres">
      <dgm:prSet presAssocID="{5A32443A-830E-443C-AC75-79650205D797}" presName="root2" presStyleCnt="0"/>
      <dgm:spPr/>
    </dgm:pt>
    <dgm:pt modelId="{7C76D298-6E40-41D6-B29E-D651C773CF95}" type="pres">
      <dgm:prSet presAssocID="{5A32443A-830E-443C-AC75-79650205D797}" presName="LevelTwoTextNode" presStyleLbl="node3" presStyleIdx="6" presStyleCnt="9" custScaleX="1196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42892C8-EC87-4555-B134-1E3AF3BC473C}" type="pres">
      <dgm:prSet presAssocID="{5A32443A-830E-443C-AC75-79650205D797}" presName="level3hierChild" presStyleCnt="0"/>
      <dgm:spPr/>
    </dgm:pt>
    <dgm:pt modelId="{AA897F3B-0119-4F40-A340-A68D1F8DCC19}" type="pres">
      <dgm:prSet presAssocID="{BCAA4605-21C7-4DF5-8684-1439691454FF}" presName="conn2-1" presStyleLbl="parChTrans1D4" presStyleIdx="3" presStyleCnt="7"/>
      <dgm:spPr/>
      <dgm:t>
        <a:bodyPr/>
        <a:lstStyle/>
        <a:p>
          <a:pPr rtl="1"/>
          <a:endParaRPr lang="fa-IR"/>
        </a:p>
      </dgm:t>
    </dgm:pt>
    <dgm:pt modelId="{4142B456-2CC8-46F1-A9F3-0BB79068AEED}" type="pres">
      <dgm:prSet presAssocID="{BCAA4605-21C7-4DF5-8684-1439691454FF}" presName="connTx" presStyleLbl="parChTrans1D4" presStyleIdx="3" presStyleCnt="7"/>
      <dgm:spPr/>
      <dgm:t>
        <a:bodyPr/>
        <a:lstStyle/>
        <a:p>
          <a:pPr rtl="1"/>
          <a:endParaRPr lang="fa-IR"/>
        </a:p>
      </dgm:t>
    </dgm:pt>
    <dgm:pt modelId="{F43F97A0-B288-4317-8E96-C2BF59585D9A}" type="pres">
      <dgm:prSet presAssocID="{9B1D1CF8-3461-4931-97D3-2EFB41C47CBB}" presName="root2" presStyleCnt="0"/>
      <dgm:spPr/>
    </dgm:pt>
    <dgm:pt modelId="{C42ABF40-A287-410B-9B93-EB7EB3B48D22}" type="pres">
      <dgm:prSet presAssocID="{9B1D1CF8-3461-4931-97D3-2EFB41C47CBB}" presName="LevelTwoTextNode" presStyleLbl="node4" presStyleIdx="3" presStyleCnt="7" custScaleX="123008" custScaleY="2169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E64837E-4921-48E1-B74E-6C9A4C697EF2}" type="pres">
      <dgm:prSet presAssocID="{9B1D1CF8-3461-4931-97D3-2EFB41C47CBB}" presName="level3hierChild" presStyleCnt="0"/>
      <dgm:spPr/>
    </dgm:pt>
    <dgm:pt modelId="{A630F914-0629-4A7E-ABB0-267945C0DE0C}" type="pres">
      <dgm:prSet presAssocID="{F51B8A93-0DF0-460C-A953-FA9182D159FB}" presName="conn2-1" presStyleLbl="parChTrans1D3" presStyleIdx="7" presStyleCnt="9"/>
      <dgm:spPr/>
      <dgm:t>
        <a:bodyPr/>
        <a:lstStyle/>
        <a:p>
          <a:pPr rtl="1"/>
          <a:endParaRPr lang="fa-IR"/>
        </a:p>
      </dgm:t>
    </dgm:pt>
    <dgm:pt modelId="{462F90DC-1472-4C2A-A947-F81EE3B03E99}" type="pres">
      <dgm:prSet presAssocID="{F51B8A93-0DF0-460C-A953-FA9182D159FB}" presName="connTx" presStyleLbl="parChTrans1D3" presStyleIdx="7" presStyleCnt="9"/>
      <dgm:spPr/>
      <dgm:t>
        <a:bodyPr/>
        <a:lstStyle/>
        <a:p>
          <a:pPr rtl="1"/>
          <a:endParaRPr lang="fa-IR"/>
        </a:p>
      </dgm:t>
    </dgm:pt>
    <dgm:pt modelId="{89B16B90-B2B3-4322-AC3B-443B0E32FD2D}" type="pres">
      <dgm:prSet presAssocID="{F390583C-934C-48CA-9C20-1412DB855DF7}" presName="root2" presStyleCnt="0"/>
      <dgm:spPr/>
    </dgm:pt>
    <dgm:pt modelId="{36339DE3-DF8C-45FB-AB57-A50576657D2A}" type="pres">
      <dgm:prSet presAssocID="{F390583C-934C-48CA-9C20-1412DB855DF7}" presName="LevelTwoTextNode" presStyleLbl="node3" presStyleIdx="7" presStyleCnt="9" custScaleX="1196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241709C-2ABC-422D-8FA3-A22E05D8C49F}" type="pres">
      <dgm:prSet presAssocID="{F390583C-934C-48CA-9C20-1412DB855DF7}" presName="level3hierChild" presStyleCnt="0"/>
      <dgm:spPr/>
    </dgm:pt>
    <dgm:pt modelId="{B7D08F83-4206-416E-8107-6D54A8FA43DA}" type="pres">
      <dgm:prSet presAssocID="{E5973B22-87FD-4D32-9413-D7798018F34C}" presName="conn2-1" presStyleLbl="parChTrans1D4" presStyleIdx="4" presStyleCnt="7"/>
      <dgm:spPr/>
      <dgm:t>
        <a:bodyPr/>
        <a:lstStyle/>
        <a:p>
          <a:pPr rtl="1"/>
          <a:endParaRPr lang="fa-IR"/>
        </a:p>
      </dgm:t>
    </dgm:pt>
    <dgm:pt modelId="{3DFF3B91-5B94-4EA5-8493-C58DDDBAA03E}" type="pres">
      <dgm:prSet presAssocID="{E5973B22-87FD-4D32-9413-D7798018F34C}" presName="connTx" presStyleLbl="parChTrans1D4" presStyleIdx="4" presStyleCnt="7"/>
      <dgm:spPr/>
      <dgm:t>
        <a:bodyPr/>
        <a:lstStyle/>
        <a:p>
          <a:pPr rtl="1"/>
          <a:endParaRPr lang="fa-IR"/>
        </a:p>
      </dgm:t>
    </dgm:pt>
    <dgm:pt modelId="{350CD603-C36D-406F-B6CA-A3EE1AD48A68}" type="pres">
      <dgm:prSet presAssocID="{79806D79-1407-4C74-9FEA-6A7EEE9E4625}" presName="root2" presStyleCnt="0"/>
      <dgm:spPr/>
    </dgm:pt>
    <dgm:pt modelId="{DEBCF29D-AEE6-4F33-BEDC-FAF6C0ED459E}" type="pres">
      <dgm:prSet presAssocID="{79806D79-1407-4C74-9FEA-6A7EEE9E4625}" presName="LevelTwoTextNode" presStyleLbl="node4" presStyleIdx="4" presStyleCnt="7" custScaleX="1230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C0F9A4C-709B-46C7-A091-5FADE7FC7C3C}" type="pres">
      <dgm:prSet presAssocID="{79806D79-1407-4C74-9FEA-6A7EEE9E4625}" presName="level3hierChild" presStyleCnt="0"/>
      <dgm:spPr/>
    </dgm:pt>
    <dgm:pt modelId="{C818A4B4-1FA7-4E97-8EC5-478D6A4EDBCD}" type="pres">
      <dgm:prSet presAssocID="{6C2410EB-7ABD-45D1-8A97-78B3148EEED3}" presName="conn2-1" presStyleLbl="parChTrans1D4" presStyleIdx="5" presStyleCnt="7"/>
      <dgm:spPr/>
      <dgm:t>
        <a:bodyPr/>
        <a:lstStyle/>
        <a:p>
          <a:pPr rtl="1"/>
          <a:endParaRPr lang="fa-IR"/>
        </a:p>
      </dgm:t>
    </dgm:pt>
    <dgm:pt modelId="{0DF253A8-8664-4515-BD75-2E0850940F31}" type="pres">
      <dgm:prSet presAssocID="{6C2410EB-7ABD-45D1-8A97-78B3148EEED3}" presName="connTx" presStyleLbl="parChTrans1D4" presStyleIdx="5" presStyleCnt="7"/>
      <dgm:spPr/>
      <dgm:t>
        <a:bodyPr/>
        <a:lstStyle/>
        <a:p>
          <a:pPr rtl="1"/>
          <a:endParaRPr lang="fa-IR"/>
        </a:p>
      </dgm:t>
    </dgm:pt>
    <dgm:pt modelId="{E6BF90A4-CCFD-4BA8-A4C4-214514F0DE79}" type="pres">
      <dgm:prSet presAssocID="{9510B1B1-8FFF-49FF-9C58-5D86964F292C}" presName="root2" presStyleCnt="0"/>
      <dgm:spPr/>
    </dgm:pt>
    <dgm:pt modelId="{BAA0FD07-50D0-4EC0-A14A-1E59D617C1F2}" type="pres">
      <dgm:prSet presAssocID="{9510B1B1-8FFF-49FF-9C58-5D86964F292C}" presName="LevelTwoTextNode" presStyleLbl="node4" presStyleIdx="5" presStyleCnt="7" custScaleX="1230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795FE6-56F8-4748-A51D-A68F4715CA83}" type="pres">
      <dgm:prSet presAssocID="{9510B1B1-8FFF-49FF-9C58-5D86964F292C}" presName="level3hierChild" presStyleCnt="0"/>
      <dgm:spPr/>
    </dgm:pt>
    <dgm:pt modelId="{533DC5E8-71C7-4703-B46F-497781A2A184}" type="pres">
      <dgm:prSet presAssocID="{62AAA61B-12DA-44FD-A479-8E80F2DB2023}" presName="conn2-1" presStyleLbl="parChTrans1D4" presStyleIdx="6" presStyleCnt="7"/>
      <dgm:spPr/>
      <dgm:t>
        <a:bodyPr/>
        <a:lstStyle/>
        <a:p>
          <a:pPr rtl="1"/>
          <a:endParaRPr lang="fa-IR"/>
        </a:p>
      </dgm:t>
    </dgm:pt>
    <dgm:pt modelId="{F29B311A-AF71-4ACC-BC5D-337F16C20357}" type="pres">
      <dgm:prSet presAssocID="{62AAA61B-12DA-44FD-A479-8E80F2DB2023}" presName="connTx" presStyleLbl="parChTrans1D4" presStyleIdx="6" presStyleCnt="7"/>
      <dgm:spPr/>
      <dgm:t>
        <a:bodyPr/>
        <a:lstStyle/>
        <a:p>
          <a:pPr rtl="1"/>
          <a:endParaRPr lang="fa-IR"/>
        </a:p>
      </dgm:t>
    </dgm:pt>
    <dgm:pt modelId="{28996756-38C8-4974-989E-59FA97304A46}" type="pres">
      <dgm:prSet presAssocID="{8ECEA237-85BA-4E1F-9B5E-4383A0B3E44B}" presName="root2" presStyleCnt="0"/>
      <dgm:spPr/>
    </dgm:pt>
    <dgm:pt modelId="{D4BF7BDF-9DB6-4D3C-B76E-7EBF37BBA7B6}" type="pres">
      <dgm:prSet presAssocID="{8ECEA237-85BA-4E1F-9B5E-4383A0B3E44B}" presName="LevelTwoTextNode" presStyleLbl="node4" presStyleIdx="6" presStyleCnt="7" custScaleX="1230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68A4EE0-AB89-4CE1-BFC1-2F3E50C8EDBB}" type="pres">
      <dgm:prSet presAssocID="{8ECEA237-85BA-4E1F-9B5E-4383A0B3E44B}" presName="level3hierChild" presStyleCnt="0"/>
      <dgm:spPr/>
    </dgm:pt>
    <dgm:pt modelId="{C0DFC640-E2E5-46D4-A766-A5395E0EEF39}" type="pres">
      <dgm:prSet presAssocID="{17AC6200-0B59-470C-BFEF-C2984DE0C365}" presName="conn2-1" presStyleLbl="parChTrans1D3" presStyleIdx="8" presStyleCnt="9"/>
      <dgm:spPr/>
      <dgm:t>
        <a:bodyPr/>
        <a:lstStyle/>
        <a:p>
          <a:pPr rtl="1"/>
          <a:endParaRPr lang="fa-IR"/>
        </a:p>
      </dgm:t>
    </dgm:pt>
    <dgm:pt modelId="{CA74859B-E3F3-45FD-A1A8-9DD855A42A33}" type="pres">
      <dgm:prSet presAssocID="{17AC6200-0B59-470C-BFEF-C2984DE0C365}" presName="connTx" presStyleLbl="parChTrans1D3" presStyleIdx="8" presStyleCnt="9"/>
      <dgm:spPr/>
      <dgm:t>
        <a:bodyPr/>
        <a:lstStyle/>
        <a:p>
          <a:pPr rtl="1"/>
          <a:endParaRPr lang="fa-IR"/>
        </a:p>
      </dgm:t>
    </dgm:pt>
    <dgm:pt modelId="{EC3E2AC9-1C87-4BF4-A82F-0A2E7DEA65C8}" type="pres">
      <dgm:prSet presAssocID="{1535828F-CEF8-4FFA-A103-0DC52CFFA997}" presName="root2" presStyleCnt="0"/>
      <dgm:spPr/>
    </dgm:pt>
    <dgm:pt modelId="{111B59C5-3899-4192-8165-56798941FEDE}" type="pres">
      <dgm:prSet presAssocID="{1535828F-CEF8-4FFA-A103-0DC52CFFA997}" presName="LevelTwoTextNode" presStyleLbl="node3" presStyleIdx="8" presStyleCnt="9" custScaleX="261056" custScaleY="1118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D7B0693-1786-490D-B69F-3547DC38F2D4}" type="pres">
      <dgm:prSet presAssocID="{1535828F-CEF8-4FFA-A103-0DC52CFFA997}" presName="level3hierChild" presStyleCnt="0"/>
      <dgm:spPr/>
    </dgm:pt>
  </dgm:ptLst>
  <dgm:cxnLst>
    <dgm:cxn modelId="{41475077-D2A3-4F44-85F2-6B3D15BBEA3D}" type="presOf" srcId="{B47E1C8D-3620-4B6F-B818-4F61E4C90682}" destId="{51B8B284-5404-4C39-8383-9C2D565343FB}" srcOrd="1" destOrd="0" presId="urn:microsoft.com/office/officeart/2008/layout/HorizontalMultiLevelHierarchy"/>
    <dgm:cxn modelId="{56FCEEF1-F698-4B3D-9A40-7B6C55E2AEAE}" type="presOf" srcId="{E07180A1-5537-4EC5-822B-A49601E21CAB}" destId="{5DBAE1AE-A9F0-4654-B202-5AB0396BEDB5}" srcOrd="0" destOrd="0" presId="urn:microsoft.com/office/officeart/2008/layout/HorizontalMultiLevelHierarchy"/>
    <dgm:cxn modelId="{3463E30E-5586-4FDA-91B4-3C8EAAE0022D}" srcId="{5D38F2CA-4D8B-4A20-84EE-FB0E11406EB9}" destId="{DBF83BA1-6366-4A58-B191-E50D4011D52D}" srcOrd="0" destOrd="0" parTransId="{63C3E414-C7A7-425A-AECA-749FCD3D60E1}" sibTransId="{70EE1E6B-FDF3-407E-B089-8C1483BE8B15}"/>
    <dgm:cxn modelId="{0C8198AA-D0F9-460A-BB83-0893F6486292}" type="presOf" srcId="{9635B6BC-89FB-4C99-B3BE-899B8A5DA6F1}" destId="{53A7BB0A-35D9-41D9-BE7F-A4EE112EE3C3}" srcOrd="1" destOrd="0" presId="urn:microsoft.com/office/officeart/2008/layout/HorizontalMultiLevelHierarchy"/>
    <dgm:cxn modelId="{79CE42BE-BDE6-4544-BB0C-E85C62A4345B}" srcId="{2CD8A812-843F-464D-B681-A534D99A212E}" destId="{96EA4EA3-B7FB-4418-A305-016FCEC8889A}" srcOrd="3" destOrd="0" parTransId="{48C2D778-E888-4FF6-9FBE-88B76F2E0668}" sibTransId="{6402A713-5D36-454D-B0CF-829D061638A4}"/>
    <dgm:cxn modelId="{0BAF6F50-3BC7-4BD9-A5B5-6BA01703A1FC}" type="presOf" srcId="{63C3E414-C7A7-425A-AECA-749FCD3D60E1}" destId="{0DF25F27-264E-4B73-966D-CEB709A51CB4}" srcOrd="1" destOrd="0" presId="urn:microsoft.com/office/officeart/2008/layout/HorizontalMultiLevelHierarchy"/>
    <dgm:cxn modelId="{656DDD97-E76E-4F6F-9B64-DA3617BEB471}" type="presOf" srcId="{B77D6C88-B499-46E5-8D21-33E9DB287276}" destId="{8329194E-9760-4834-987B-D07DB6A5A250}" srcOrd="0" destOrd="0" presId="urn:microsoft.com/office/officeart/2008/layout/HorizontalMultiLevelHierarchy"/>
    <dgm:cxn modelId="{645DB5C9-6B0A-4CE6-A1C0-6385AE1A70C0}" type="presOf" srcId="{62AAA61B-12DA-44FD-A479-8E80F2DB2023}" destId="{F29B311A-AF71-4ACC-BC5D-337F16C20357}" srcOrd="1" destOrd="0" presId="urn:microsoft.com/office/officeart/2008/layout/HorizontalMultiLevelHierarchy"/>
    <dgm:cxn modelId="{F959DE91-7BD3-4180-8DB1-7EC544DB4429}" type="presOf" srcId="{F51B8A93-0DF0-460C-A953-FA9182D159FB}" destId="{A630F914-0629-4A7E-ABB0-267945C0DE0C}" srcOrd="0" destOrd="0" presId="urn:microsoft.com/office/officeart/2008/layout/HorizontalMultiLevelHierarchy"/>
    <dgm:cxn modelId="{1DD83B1F-0153-4010-87EA-313EAC65BE0A}" srcId="{90249076-5500-4A23-AE52-2E9F01D7017F}" destId="{5D38F2CA-4D8B-4A20-84EE-FB0E11406EB9}" srcOrd="1" destOrd="0" parTransId="{966EA184-27AA-4618-8E16-99AD71ABC848}" sibTransId="{CA424F6A-75D0-4A19-90CC-1BB34A49E7E9}"/>
    <dgm:cxn modelId="{40E5D8F4-50F3-4BD9-8F2D-D0D7F4EC02BC}" srcId="{2CD8A812-843F-464D-B681-A534D99A212E}" destId="{01929346-B978-4D3E-9EA3-49D52F4C9501}" srcOrd="2" destOrd="0" parTransId="{F781F054-9FC4-4777-A0DB-C43525594B8A}" sibTransId="{48A6C53B-6C52-48DC-B0B6-E72C1B40A03C}"/>
    <dgm:cxn modelId="{8010CEEC-C8D8-4740-A1E3-2ED1A591D63E}" type="presOf" srcId="{15EF035D-B4C1-4B56-8000-35C99A553424}" destId="{C9E730DD-3B68-4A29-AA2E-18A5286AEE68}" srcOrd="1" destOrd="0" presId="urn:microsoft.com/office/officeart/2008/layout/HorizontalMultiLevelHierarchy"/>
    <dgm:cxn modelId="{B383D2F9-1FD4-4E8F-93EA-E3BEDE9509DD}" srcId="{F390583C-934C-48CA-9C20-1412DB855DF7}" destId="{79806D79-1407-4C74-9FEA-6A7EEE9E4625}" srcOrd="0" destOrd="0" parTransId="{E5973B22-87FD-4D32-9413-D7798018F34C}" sibTransId="{A2F6D9FF-E150-43C0-8C85-D2E56A119598}"/>
    <dgm:cxn modelId="{21974204-656A-447C-8B19-E6BEB69ECD7E}" type="presOf" srcId="{FB6BE362-A138-494A-AA77-1293C67966EF}" destId="{7B49004F-4F6C-4E42-8E78-3169C65DCE7A}" srcOrd="0" destOrd="0" presId="urn:microsoft.com/office/officeart/2008/layout/HorizontalMultiLevelHierarchy"/>
    <dgm:cxn modelId="{D7541897-652B-4EB2-987D-331E1ECAFAAC}" srcId="{01929346-B978-4D3E-9EA3-49D52F4C9501}" destId="{3260E54F-F5C9-4621-B9FF-C707C8E0EC7E}" srcOrd="0" destOrd="0" parTransId="{B77D6C88-B499-46E5-8D21-33E9DB287276}" sibTransId="{5AACACFE-F355-4C0B-804C-D46302507AA9}"/>
    <dgm:cxn modelId="{EDCDB8AB-DBD4-49BC-A139-B2DDD358B680}" srcId="{5D38F2CA-4D8B-4A20-84EE-FB0E11406EB9}" destId="{DE686E4C-75D8-487B-B2CD-764DC3CEE97E}" srcOrd="1" destOrd="0" parTransId="{43905F8E-4378-4C45-A347-E4EC5F7B5F99}" sibTransId="{BA5F2292-BC85-44B2-82D1-4BECA31F6A5E}"/>
    <dgm:cxn modelId="{C74D7FFB-B2C6-4148-B4B3-BAEF5CD9C88F}" type="presOf" srcId="{62AAA61B-12DA-44FD-A479-8E80F2DB2023}" destId="{533DC5E8-71C7-4703-B46F-497781A2A184}" srcOrd="0" destOrd="0" presId="urn:microsoft.com/office/officeart/2008/layout/HorizontalMultiLevelHierarchy"/>
    <dgm:cxn modelId="{5D379FE1-332C-48EC-99ED-6DB0F2A03232}" type="presOf" srcId="{E931306F-18BF-4982-84A9-7A4DD46903B4}" destId="{EFE85F4A-43F1-4E43-9210-58C1C723D6D8}" srcOrd="0" destOrd="0" presId="urn:microsoft.com/office/officeart/2008/layout/HorizontalMultiLevelHierarchy"/>
    <dgm:cxn modelId="{2D946A03-C438-4D14-A4A3-178EB2818ABD}" type="presOf" srcId="{884EFF02-4DE4-4A79-BD47-9192EBD520B8}" destId="{96D8ACB8-6FB9-42F8-88EC-03C129711E6A}" srcOrd="1" destOrd="0" presId="urn:microsoft.com/office/officeart/2008/layout/HorizontalMultiLevelHierarchy"/>
    <dgm:cxn modelId="{89E11B93-F77C-49CE-8819-9D6EC7DDBF80}" type="presOf" srcId="{48C2D778-E888-4FF6-9FBE-88B76F2E0668}" destId="{7F3B9E33-7F9A-449C-8962-145A700D87E4}" srcOrd="1" destOrd="0" presId="urn:microsoft.com/office/officeart/2008/layout/HorizontalMultiLevelHierarchy"/>
    <dgm:cxn modelId="{FE89A0C7-0D4A-4DA8-8450-E4CAE182E272}" type="presOf" srcId="{F781F054-9FC4-4777-A0DB-C43525594B8A}" destId="{2BD9848B-6788-4FE2-B9DA-BA621223275E}" srcOrd="0" destOrd="0" presId="urn:microsoft.com/office/officeart/2008/layout/HorizontalMultiLevelHierarchy"/>
    <dgm:cxn modelId="{B41DA780-4F58-4FD9-8A5D-FDAD692314C4}" type="presOf" srcId="{96EA4EA3-B7FB-4418-A305-016FCEC8889A}" destId="{7E9B48E4-4634-4300-A4B3-8A81060A5F51}" srcOrd="0" destOrd="0" presId="urn:microsoft.com/office/officeart/2008/layout/HorizontalMultiLevelHierarchy"/>
    <dgm:cxn modelId="{2799ACB1-DACE-4277-930B-7BB742DE2357}" type="presOf" srcId="{F781F054-9FC4-4777-A0DB-C43525594B8A}" destId="{5CE1B551-CE06-458E-BD83-C73A76E2D3F0}" srcOrd="1" destOrd="0" presId="urn:microsoft.com/office/officeart/2008/layout/HorizontalMultiLevelHierarchy"/>
    <dgm:cxn modelId="{D619770B-0BEE-44B7-983E-E0F687C6DFE6}" srcId="{F390583C-934C-48CA-9C20-1412DB855DF7}" destId="{8ECEA237-85BA-4E1F-9B5E-4383A0B3E44B}" srcOrd="2" destOrd="0" parTransId="{62AAA61B-12DA-44FD-A479-8E80F2DB2023}" sibTransId="{5202C006-7A53-4ED9-9143-6142591BAEE2}"/>
    <dgm:cxn modelId="{70256C8D-0B60-4F65-B06A-8B0597B74207}" type="presOf" srcId="{BCAA4605-21C7-4DF5-8684-1439691454FF}" destId="{4142B456-2CC8-46F1-A9F3-0BB79068AEED}" srcOrd="1" destOrd="0" presId="urn:microsoft.com/office/officeart/2008/layout/HorizontalMultiLevelHierarchy"/>
    <dgm:cxn modelId="{372B9DAE-90C2-4B0A-A7AD-B716FACD8DAA}" type="presOf" srcId="{8D60CE6F-0B64-43C0-9CE4-46C7EA99D13D}" destId="{5ADD4E7D-4780-459B-B477-256B3CE9D328}" srcOrd="0" destOrd="0" presId="urn:microsoft.com/office/officeart/2008/layout/HorizontalMultiLevelHierarchy"/>
    <dgm:cxn modelId="{D9BBB38A-C3C2-463C-9F38-3E148BE149E7}" type="presOf" srcId="{BCAA4605-21C7-4DF5-8684-1439691454FF}" destId="{AA897F3B-0119-4F40-A340-A68D1F8DCC19}" srcOrd="0" destOrd="0" presId="urn:microsoft.com/office/officeart/2008/layout/HorizontalMultiLevelHierarchy"/>
    <dgm:cxn modelId="{415D18B7-FCAB-4FD0-B8DB-0146264221EA}" srcId="{5A32443A-830E-443C-AC75-79650205D797}" destId="{9B1D1CF8-3461-4931-97D3-2EFB41C47CBB}" srcOrd="0" destOrd="0" parTransId="{BCAA4605-21C7-4DF5-8684-1439691454FF}" sibTransId="{7DBB396B-92F2-4FC3-9071-708D3F3DC3E4}"/>
    <dgm:cxn modelId="{140B1740-7B73-4743-8059-4DC1B324C019}" srcId="{01929346-B978-4D3E-9EA3-49D52F4C9501}" destId="{D0D36A95-AADF-468C-B453-BAC8DB6CB793}" srcOrd="1" destOrd="0" parTransId="{B47E1C8D-3620-4B6F-B818-4F61E4C90682}" sibTransId="{6FFE1041-D84D-455C-8670-0585EC26EB0B}"/>
    <dgm:cxn modelId="{7FA80A32-D7FC-45DD-8A9C-6857F87E813D}" type="presOf" srcId="{0E07B44A-9B6B-4C9F-99FE-47AB25D565C5}" destId="{8669E356-4153-4541-871C-D2951DA2433E}" srcOrd="1" destOrd="0" presId="urn:microsoft.com/office/officeart/2008/layout/HorizontalMultiLevelHierarchy"/>
    <dgm:cxn modelId="{6CF16DDB-A32E-4B64-B411-A54E308D3E54}" type="presOf" srcId="{1AA434BE-2F95-4FC2-8236-F71EA96469B2}" destId="{70103FA3-D7FE-4029-915B-FF6A1CF1838C}" srcOrd="0" destOrd="0" presId="urn:microsoft.com/office/officeart/2008/layout/HorizontalMultiLevelHierarchy"/>
    <dgm:cxn modelId="{3A6B628B-D8B2-49D2-B444-F92F8A4696DD}" srcId="{F390583C-934C-48CA-9C20-1412DB855DF7}" destId="{9510B1B1-8FFF-49FF-9C58-5D86964F292C}" srcOrd="1" destOrd="0" parTransId="{6C2410EB-7ABD-45D1-8A97-78B3148EEED3}" sibTransId="{143B8031-0E0D-4194-9336-2642C7AB8285}"/>
    <dgm:cxn modelId="{5F9B5115-C349-4BD1-A6BD-80253637C0F3}" type="presOf" srcId="{63C3E414-C7A7-425A-AECA-749FCD3D60E1}" destId="{2226F290-479C-430F-97EB-DD5359A9497A}" srcOrd="0" destOrd="0" presId="urn:microsoft.com/office/officeart/2008/layout/HorizontalMultiLevelHierarchy"/>
    <dgm:cxn modelId="{0D013A10-2717-4ABF-99D4-B2C50BD3E165}" type="presOf" srcId="{E5973B22-87FD-4D32-9413-D7798018F34C}" destId="{B7D08F83-4206-416E-8107-6D54A8FA43DA}" srcOrd="0" destOrd="0" presId="urn:microsoft.com/office/officeart/2008/layout/HorizontalMultiLevelHierarchy"/>
    <dgm:cxn modelId="{C2D5299F-719E-469B-93DB-CC2331887713}" type="presOf" srcId="{90249076-5500-4A23-AE52-2E9F01D7017F}" destId="{947FED28-8144-4856-ACDB-B56CED518FAB}" srcOrd="0" destOrd="0" presId="urn:microsoft.com/office/officeart/2008/layout/HorizontalMultiLevelHierarchy"/>
    <dgm:cxn modelId="{3FAD2BA4-23BF-4CD5-9591-9CE1C7334F8E}" type="presOf" srcId="{884EFF02-4DE4-4A79-BD47-9192EBD520B8}" destId="{6D693061-BB9C-421F-A2A3-4689E05E7395}" srcOrd="0" destOrd="0" presId="urn:microsoft.com/office/officeart/2008/layout/HorizontalMultiLevelHierarchy"/>
    <dgm:cxn modelId="{0CF3FE69-35D5-4F49-8821-C0836A4E6163}" srcId="{2CD8A812-843F-464D-B681-A534D99A212E}" destId="{1AA434BE-2F95-4FC2-8236-F71EA96469B2}" srcOrd="0" destOrd="0" parTransId="{9635B6BC-89FB-4C99-B3BE-899B8A5DA6F1}" sibTransId="{CD0A4486-4575-4A0D-B34C-F47730FE2D49}"/>
    <dgm:cxn modelId="{D29E1A1A-141D-4F52-8F8B-98468F98CC2D}" srcId="{5D38F2CA-4D8B-4A20-84EE-FB0E11406EB9}" destId="{1535828F-CEF8-4FFA-A103-0DC52CFFA997}" srcOrd="4" destOrd="0" parTransId="{17AC6200-0B59-470C-BFEF-C2984DE0C365}" sibTransId="{F13E3009-7FBA-44A8-B9A7-2D5DF5A3A39C}"/>
    <dgm:cxn modelId="{2619A6FA-46AC-4B25-9A59-70988E56D002}" type="presOf" srcId="{43905F8E-4378-4C45-A347-E4EC5F7B5F99}" destId="{D6916F3E-33F0-459D-9E3D-6FC23F48107A}" srcOrd="1" destOrd="0" presId="urn:microsoft.com/office/officeart/2008/layout/HorizontalMultiLevelHierarchy"/>
    <dgm:cxn modelId="{FC640192-6A25-4841-AF55-EA5F0E6B348A}" type="presOf" srcId="{8ECEA237-85BA-4E1F-9B5E-4383A0B3E44B}" destId="{D4BF7BDF-9DB6-4D3C-B76E-7EBF37BBA7B6}" srcOrd="0" destOrd="0" presId="urn:microsoft.com/office/officeart/2008/layout/HorizontalMultiLevelHierarchy"/>
    <dgm:cxn modelId="{7919C944-E892-4A2A-8E1E-6304BE863DE5}" type="presOf" srcId="{DE686E4C-75D8-487B-B2CD-764DC3CEE97E}" destId="{686CFF69-1031-40B3-9D02-59F5207AE9FF}" srcOrd="0" destOrd="0" presId="urn:microsoft.com/office/officeart/2008/layout/HorizontalMultiLevelHierarchy"/>
    <dgm:cxn modelId="{FDE9E008-EBC7-4B00-BF14-E9D1A148670C}" srcId="{FB6BE362-A138-494A-AA77-1293C67966EF}" destId="{90249076-5500-4A23-AE52-2E9F01D7017F}" srcOrd="0" destOrd="0" parTransId="{738912FF-2FA7-4597-A8A1-8C99C9A17851}" sibTransId="{1F76343B-3517-4011-931C-90FE68F5406C}"/>
    <dgm:cxn modelId="{F06C878A-039A-4544-8386-EA5E5B0ECF09}" srcId="{2CD8A812-843F-464D-B681-A534D99A212E}" destId="{8D60CE6F-0B64-43C0-9CE4-46C7EA99D13D}" srcOrd="1" destOrd="0" parTransId="{15EF035D-B4C1-4B56-8000-35C99A553424}" sibTransId="{9929CC52-6C5E-44E8-B577-59D0E759C969}"/>
    <dgm:cxn modelId="{4000B6D3-5D1D-43C0-82C5-BC7A1C3682D4}" type="presOf" srcId="{2CD8A812-843F-464D-B681-A534D99A212E}" destId="{686641E3-76A8-4DFB-BB98-FB5CAC8B2998}" srcOrd="0" destOrd="0" presId="urn:microsoft.com/office/officeart/2008/layout/HorizontalMultiLevelHierarchy"/>
    <dgm:cxn modelId="{ACACE12A-0011-4AC9-8516-BCD313F6C250}" type="presOf" srcId="{F51B8A93-0DF0-460C-A953-FA9182D159FB}" destId="{462F90DC-1472-4C2A-A947-F81EE3B03E99}" srcOrd="1" destOrd="0" presId="urn:microsoft.com/office/officeart/2008/layout/HorizontalMultiLevelHierarchy"/>
    <dgm:cxn modelId="{DE8ECA6A-FF25-4843-A9E0-7CB3093A655C}" type="presOf" srcId="{B47E1C8D-3620-4B6F-B818-4F61E4C90682}" destId="{104C8525-7F7B-45AD-AD5C-19ED3C1D23F8}" srcOrd="0" destOrd="0" presId="urn:microsoft.com/office/officeart/2008/layout/HorizontalMultiLevelHierarchy"/>
    <dgm:cxn modelId="{9598FFD0-1247-41DD-9B22-CF2F46B4A4AE}" type="presOf" srcId="{79806D79-1407-4C74-9FEA-6A7EEE9E4625}" destId="{DEBCF29D-AEE6-4F33-BEDC-FAF6C0ED459E}" srcOrd="0" destOrd="0" presId="urn:microsoft.com/office/officeart/2008/layout/HorizontalMultiLevelHierarchy"/>
    <dgm:cxn modelId="{D0A01F05-2715-4840-97F9-03CFB840114C}" type="presOf" srcId="{3260E54F-F5C9-4621-B9FF-C707C8E0EC7E}" destId="{AF250555-3DDF-4C71-BFF0-FFCCC7B115DD}" srcOrd="0" destOrd="0" presId="urn:microsoft.com/office/officeart/2008/layout/HorizontalMultiLevelHierarchy"/>
    <dgm:cxn modelId="{885EB7B6-D8ED-40B2-97D9-1AF526FC97AB}" srcId="{5D38F2CA-4D8B-4A20-84EE-FB0E11406EB9}" destId="{F390583C-934C-48CA-9C20-1412DB855DF7}" srcOrd="3" destOrd="0" parTransId="{F51B8A93-0DF0-460C-A953-FA9182D159FB}" sibTransId="{C90811C6-9FC4-41DC-882C-9279F39BA2A9}"/>
    <dgm:cxn modelId="{24CE6D15-CB6F-44EA-BF87-0CB432C88478}" type="presOf" srcId="{966EA184-27AA-4618-8E16-99AD71ABC848}" destId="{D47BF61E-C6C1-4972-A2B2-2969A6481C64}" srcOrd="0" destOrd="0" presId="urn:microsoft.com/office/officeart/2008/layout/HorizontalMultiLevelHierarchy"/>
    <dgm:cxn modelId="{17C3ECE3-6974-4C9D-BA9B-C5D03CE51810}" type="presOf" srcId="{0E07B44A-9B6B-4C9F-99FE-47AB25D565C5}" destId="{ECA462FB-3AF3-4DE3-85F3-C54ADBDD731B}" srcOrd="0" destOrd="0" presId="urn:microsoft.com/office/officeart/2008/layout/HorizontalMultiLevelHierarchy"/>
    <dgm:cxn modelId="{025E6EF7-7572-471C-AC93-E16BFF62CD40}" type="presOf" srcId="{D0D36A95-AADF-468C-B453-BAC8DB6CB793}" destId="{F540DA38-1132-40FF-AC94-8EDE7923CAE5}" srcOrd="0" destOrd="0" presId="urn:microsoft.com/office/officeart/2008/layout/HorizontalMultiLevelHierarchy"/>
    <dgm:cxn modelId="{37A42183-2BB1-4734-BE96-EAC3BC2C04B4}" type="presOf" srcId="{B77D6C88-B499-46E5-8D21-33E9DB287276}" destId="{204F95BF-9F54-4E0B-9239-4783CF8FB598}" srcOrd="1" destOrd="0" presId="urn:microsoft.com/office/officeart/2008/layout/HorizontalMultiLevelHierarchy"/>
    <dgm:cxn modelId="{39D4CBA2-44A7-49DF-AB3A-DDFE55435696}" type="presOf" srcId="{01929346-B978-4D3E-9EA3-49D52F4C9501}" destId="{3C2C0A64-BF66-41EE-B026-DA4020F7DC1E}" srcOrd="0" destOrd="0" presId="urn:microsoft.com/office/officeart/2008/layout/HorizontalMultiLevelHierarchy"/>
    <dgm:cxn modelId="{D914C779-F58C-490D-8E97-5B2B4624789C}" type="presOf" srcId="{6C2410EB-7ABD-45D1-8A97-78B3148EEED3}" destId="{C818A4B4-1FA7-4E97-8EC5-478D6A4EDBCD}" srcOrd="0" destOrd="0" presId="urn:microsoft.com/office/officeart/2008/layout/HorizontalMultiLevelHierarchy"/>
    <dgm:cxn modelId="{27766826-45C9-46AF-81E0-45D17CC887DA}" type="presOf" srcId="{9635B6BC-89FB-4C99-B3BE-899B8A5DA6F1}" destId="{CC8B29B8-637C-409C-AEDB-46D4551EA5B2}" srcOrd="0" destOrd="0" presId="urn:microsoft.com/office/officeart/2008/layout/HorizontalMultiLevelHierarchy"/>
    <dgm:cxn modelId="{600066E3-F7B2-42E4-AF4F-2B2F9C3CC51D}" type="presOf" srcId="{6C2410EB-7ABD-45D1-8A97-78B3148EEED3}" destId="{0DF253A8-8664-4515-BD75-2E0850940F31}" srcOrd="1" destOrd="0" presId="urn:microsoft.com/office/officeart/2008/layout/HorizontalMultiLevelHierarchy"/>
    <dgm:cxn modelId="{916AE27D-3F06-4623-A59E-05037EED06BB}" type="presOf" srcId="{15EF035D-B4C1-4B56-8000-35C99A553424}" destId="{18EC376C-0420-435A-86A0-C765D61E7B5A}" srcOrd="0" destOrd="0" presId="urn:microsoft.com/office/officeart/2008/layout/HorizontalMultiLevelHierarchy"/>
    <dgm:cxn modelId="{1F08F67E-3D08-4967-AB3F-BD097BAAB22C}" type="presOf" srcId="{1535828F-CEF8-4FFA-A103-0DC52CFFA997}" destId="{111B59C5-3899-4192-8165-56798941FEDE}" srcOrd="0" destOrd="0" presId="urn:microsoft.com/office/officeart/2008/layout/HorizontalMultiLevelHierarchy"/>
    <dgm:cxn modelId="{A29BFBDD-E7C1-43AF-8F6A-845F4FC24307}" type="presOf" srcId="{43905F8E-4378-4C45-A347-E4EC5F7B5F99}" destId="{DD5BAE4D-9915-433B-86EE-14E7290A574E}" srcOrd="0" destOrd="0" presId="urn:microsoft.com/office/officeart/2008/layout/HorizontalMultiLevelHierarchy"/>
    <dgm:cxn modelId="{CBD3B9E7-DE01-4BD5-992D-86DD405C41F8}" srcId="{90249076-5500-4A23-AE52-2E9F01D7017F}" destId="{2CD8A812-843F-464D-B681-A534D99A212E}" srcOrd="0" destOrd="0" parTransId="{0E07B44A-9B6B-4C9F-99FE-47AB25D565C5}" sibTransId="{88C67ACB-B772-49C8-B25D-AD2B87BF6962}"/>
    <dgm:cxn modelId="{355EB249-E138-41E2-8455-19116F0DB2F5}" type="presOf" srcId="{48C2D778-E888-4FF6-9FBE-88B76F2E0668}" destId="{228FE0C7-2A86-4991-ACF6-1B15CDCF99AC}" srcOrd="0" destOrd="0" presId="urn:microsoft.com/office/officeart/2008/layout/HorizontalMultiLevelHierarchy"/>
    <dgm:cxn modelId="{2A651CEA-BF59-4C6C-91C0-DCED412ED683}" srcId="{96EA4EA3-B7FB-4418-A305-016FCEC8889A}" destId="{E07180A1-5537-4EC5-822B-A49601E21CAB}" srcOrd="0" destOrd="0" parTransId="{884EFF02-4DE4-4A79-BD47-9192EBD520B8}" sibTransId="{48628C77-03D1-4B8E-ACB2-F975FB3C6BC1}"/>
    <dgm:cxn modelId="{B7D175DB-B191-4F41-B938-BFEA6F155EA6}" type="presOf" srcId="{E931306F-18BF-4982-84A9-7A4DD46903B4}" destId="{388C30E7-3667-470E-8E31-719CC27B8361}" srcOrd="1" destOrd="0" presId="urn:microsoft.com/office/officeart/2008/layout/HorizontalMultiLevelHierarchy"/>
    <dgm:cxn modelId="{5AF99EAA-7F66-441B-A4A2-D0B04D7CA0B4}" type="presOf" srcId="{5D38F2CA-4D8B-4A20-84EE-FB0E11406EB9}" destId="{71B71B2F-3AEB-4EA5-942E-9C277F6B7ED4}" srcOrd="0" destOrd="0" presId="urn:microsoft.com/office/officeart/2008/layout/HorizontalMultiLevelHierarchy"/>
    <dgm:cxn modelId="{333E1C24-1BFF-4B72-909F-8FA08B3F1D5C}" type="presOf" srcId="{E5973B22-87FD-4D32-9413-D7798018F34C}" destId="{3DFF3B91-5B94-4EA5-8493-C58DDDBAA03E}" srcOrd="1" destOrd="0" presId="urn:microsoft.com/office/officeart/2008/layout/HorizontalMultiLevelHierarchy"/>
    <dgm:cxn modelId="{7D5765DD-D6EF-4A4C-A729-BB6105825D3B}" type="presOf" srcId="{966EA184-27AA-4618-8E16-99AD71ABC848}" destId="{6741A91F-B7DC-49D2-B039-EB6322EEA0F4}" srcOrd="1" destOrd="0" presId="urn:microsoft.com/office/officeart/2008/layout/HorizontalMultiLevelHierarchy"/>
    <dgm:cxn modelId="{B5448D4B-DA54-4550-8D85-8FB491D89A41}" type="presOf" srcId="{F390583C-934C-48CA-9C20-1412DB855DF7}" destId="{36339DE3-DF8C-45FB-AB57-A50576657D2A}" srcOrd="0" destOrd="0" presId="urn:microsoft.com/office/officeart/2008/layout/HorizontalMultiLevelHierarchy"/>
    <dgm:cxn modelId="{92461C8C-28CD-4285-84D7-742934C9FD57}" type="presOf" srcId="{17AC6200-0B59-470C-BFEF-C2984DE0C365}" destId="{C0DFC640-E2E5-46D4-A766-A5395E0EEF39}" srcOrd="0" destOrd="0" presId="urn:microsoft.com/office/officeart/2008/layout/HorizontalMultiLevelHierarchy"/>
    <dgm:cxn modelId="{B38D3295-B06F-4309-8E2E-91A0D69EB760}" type="presOf" srcId="{9510B1B1-8FFF-49FF-9C58-5D86964F292C}" destId="{BAA0FD07-50D0-4EC0-A14A-1E59D617C1F2}" srcOrd="0" destOrd="0" presId="urn:microsoft.com/office/officeart/2008/layout/HorizontalMultiLevelHierarchy"/>
    <dgm:cxn modelId="{05DBAB56-774B-40EE-A9CC-CE0CA4545089}" type="presOf" srcId="{17AC6200-0B59-470C-BFEF-C2984DE0C365}" destId="{CA74859B-E3F3-45FD-A1A8-9DD855A42A33}" srcOrd="1" destOrd="0" presId="urn:microsoft.com/office/officeart/2008/layout/HorizontalMultiLevelHierarchy"/>
    <dgm:cxn modelId="{0AA19EB4-620E-4FB0-888E-D6BE40CEE502}" type="presOf" srcId="{5A32443A-830E-443C-AC75-79650205D797}" destId="{7C76D298-6E40-41D6-B29E-D651C773CF95}" srcOrd="0" destOrd="0" presId="urn:microsoft.com/office/officeart/2008/layout/HorizontalMultiLevelHierarchy"/>
    <dgm:cxn modelId="{4212BEC7-503D-49E9-B84D-23CF3E4E8406}" type="presOf" srcId="{9B1D1CF8-3461-4931-97D3-2EFB41C47CBB}" destId="{C42ABF40-A287-410B-9B93-EB7EB3B48D22}" srcOrd="0" destOrd="0" presId="urn:microsoft.com/office/officeart/2008/layout/HorizontalMultiLevelHierarchy"/>
    <dgm:cxn modelId="{0B6C7740-1560-4FFD-94E5-90119287DA3B}" srcId="{5D38F2CA-4D8B-4A20-84EE-FB0E11406EB9}" destId="{5A32443A-830E-443C-AC75-79650205D797}" srcOrd="2" destOrd="0" parTransId="{E931306F-18BF-4982-84A9-7A4DD46903B4}" sibTransId="{05984E1A-8F83-4119-AB26-70AB0FFF31EB}"/>
    <dgm:cxn modelId="{B1DC33F7-6C79-40F3-A038-46C3AA6CCE56}" type="presOf" srcId="{DBF83BA1-6366-4A58-B191-E50D4011D52D}" destId="{9EF1943E-0468-45D0-A546-AD851F5E1962}" srcOrd="0" destOrd="0" presId="urn:microsoft.com/office/officeart/2008/layout/HorizontalMultiLevelHierarchy"/>
    <dgm:cxn modelId="{4AF61434-C1BD-487F-BBF7-AD62BCF8D485}" type="presParOf" srcId="{7B49004F-4F6C-4E42-8E78-3169C65DCE7A}" destId="{2EDA8FE9-FAA2-4BA1-A844-DB41771668D8}" srcOrd="0" destOrd="0" presId="urn:microsoft.com/office/officeart/2008/layout/HorizontalMultiLevelHierarchy"/>
    <dgm:cxn modelId="{DC2BCEEF-7F9E-419D-904D-C52CD53D4FB1}" type="presParOf" srcId="{2EDA8FE9-FAA2-4BA1-A844-DB41771668D8}" destId="{947FED28-8144-4856-ACDB-B56CED518FAB}" srcOrd="0" destOrd="0" presId="urn:microsoft.com/office/officeart/2008/layout/HorizontalMultiLevelHierarchy"/>
    <dgm:cxn modelId="{5BE00A51-8EC6-4586-BEEC-9DEA874C5ECD}" type="presParOf" srcId="{2EDA8FE9-FAA2-4BA1-A844-DB41771668D8}" destId="{3666C3B5-F21D-4B4A-90CA-2D154818C196}" srcOrd="1" destOrd="0" presId="urn:microsoft.com/office/officeart/2008/layout/HorizontalMultiLevelHierarchy"/>
    <dgm:cxn modelId="{4BFA7E59-65CF-46DB-A804-A1FA67C25EEB}" type="presParOf" srcId="{3666C3B5-F21D-4B4A-90CA-2D154818C196}" destId="{ECA462FB-3AF3-4DE3-85F3-C54ADBDD731B}" srcOrd="0" destOrd="0" presId="urn:microsoft.com/office/officeart/2008/layout/HorizontalMultiLevelHierarchy"/>
    <dgm:cxn modelId="{E3583E12-6341-43F6-8D8E-D9A64625263E}" type="presParOf" srcId="{ECA462FB-3AF3-4DE3-85F3-C54ADBDD731B}" destId="{8669E356-4153-4541-871C-D2951DA2433E}" srcOrd="0" destOrd="0" presId="urn:microsoft.com/office/officeart/2008/layout/HorizontalMultiLevelHierarchy"/>
    <dgm:cxn modelId="{2DE3C7A9-1B62-4902-8EBD-82AE4167825C}" type="presParOf" srcId="{3666C3B5-F21D-4B4A-90CA-2D154818C196}" destId="{7DDE7309-696D-4CF3-BD67-104714404618}" srcOrd="1" destOrd="0" presId="urn:microsoft.com/office/officeart/2008/layout/HorizontalMultiLevelHierarchy"/>
    <dgm:cxn modelId="{79CE01F4-F42B-49E1-8E71-CB3A52922201}" type="presParOf" srcId="{7DDE7309-696D-4CF3-BD67-104714404618}" destId="{686641E3-76A8-4DFB-BB98-FB5CAC8B2998}" srcOrd="0" destOrd="0" presId="urn:microsoft.com/office/officeart/2008/layout/HorizontalMultiLevelHierarchy"/>
    <dgm:cxn modelId="{298F62CA-1A85-43F5-8F99-6910BDADA70B}" type="presParOf" srcId="{7DDE7309-696D-4CF3-BD67-104714404618}" destId="{19D30388-FDCA-443F-9B76-9EC58BB2E599}" srcOrd="1" destOrd="0" presId="urn:microsoft.com/office/officeart/2008/layout/HorizontalMultiLevelHierarchy"/>
    <dgm:cxn modelId="{2A53A5E2-86B4-43C8-912F-600AA5E3012B}" type="presParOf" srcId="{19D30388-FDCA-443F-9B76-9EC58BB2E599}" destId="{CC8B29B8-637C-409C-AEDB-46D4551EA5B2}" srcOrd="0" destOrd="0" presId="urn:microsoft.com/office/officeart/2008/layout/HorizontalMultiLevelHierarchy"/>
    <dgm:cxn modelId="{E212FC99-415D-4007-ADED-000F0647204C}" type="presParOf" srcId="{CC8B29B8-637C-409C-AEDB-46D4551EA5B2}" destId="{53A7BB0A-35D9-41D9-BE7F-A4EE112EE3C3}" srcOrd="0" destOrd="0" presId="urn:microsoft.com/office/officeart/2008/layout/HorizontalMultiLevelHierarchy"/>
    <dgm:cxn modelId="{BE0131C5-69FD-425F-9BBE-84CDFCD345DA}" type="presParOf" srcId="{19D30388-FDCA-443F-9B76-9EC58BB2E599}" destId="{DD465BF0-C43C-4360-936B-38DEC1319D54}" srcOrd="1" destOrd="0" presId="urn:microsoft.com/office/officeart/2008/layout/HorizontalMultiLevelHierarchy"/>
    <dgm:cxn modelId="{6414A33D-2190-4EAD-82B8-17C8ABE5C143}" type="presParOf" srcId="{DD465BF0-C43C-4360-936B-38DEC1319D54}" destId="{70103FA3-D7FE-4029-915B-FF6A1CF1838C}" srcOrd="0" destOrd="0" presId="urn:microsoft.com/office/officeart/2008/layout/HorizontalMultiLevelHierarchy"/>
    <dgm:cxn modelId="{5996FF40-E260-4C8B-BDAF-8DD8A2C307F9}" type="presParOf" srcId="{DD465BF0-C43C-4360-936B-38DEC1319D54}" destId="{36357F18-DE05-494B-B598-AE1F5CA72A03}" srcOrd="1" destOrd="0" presId="urn:microsoft.com/office/officeart/2008/layout/HorizontalMultiLevelHierarchy"/>
    <dgm:cxn modelId="{4ABB1019-8E97-41D3-A738-30259EBD277C}" type="presParOf" srcId="{19D30388-FDCA-443F-9B76-9EC58BB2E599}" destId="{18EC376C-0420-435A-86A0-C765D61E7B5A}" srcOrd="2" destOrd="0" presId="urn:microsoft.com/office/officeart/2008/layout/HorizontalMultiLevelHierarchy"/>
    <dgm:cxn modelId="{86B02199-F8BC-4335-A36B-90B2B3D8D069}" type="presParOf" srcId="{18EC376C-0420-435A-86A0-C765D61E7B5A}" destId="{C9E730DD-3B68-4A29-AA2E-18A5286AEE68}" srcOrd="0" destOrd="0" presId="urn:microsoft.com/office/officeart/2008/layout/HorizontalMultiLevelHierarchy"/>
    <dgm:cxn modelId="{A8013141-C8E3-4078-BED3-1DAFECD25C2C}" type="presParOf" srcId="{19D30388-FDCA-443F-9B76-9EC58BB2E599}" destId="{C937F7FC-2B57-4E4D-A411-AAE8B2E215C1}" srcOrd="3" destOrd="0" presId="urn:microsoft.com/office/officeart/2008/layout/HorizontalMultiLevelHierarchy"/>
    <dgm:cxn modelId="{C5304B1E-2EB0-45C1-A86E-DD8F5A83C742}" type="presParOf" srcId="{C937F7FC-2B57-4E4D-A411-AAE8B2E215C1}" destId="{5ADD4E7D-4780-459B-B477-256B3CE9D328}" srcOrd="0" destOrd="0" presId="urn:microsoft.com/office/officeart/2008/layout/HorizontalMultiLevelHierarchy"/>
    <dgm:cxn modelId="{C84EA725-403A-44AE-96DA-934576B73248}" type="presParOf" srcId="{C937F7FC-2B57-4E4D-A411-AAE8B2E215C1}" destId="{21D8DF14-2AA6-4FFB-88DA-F53E6407B26D}" srcOrd="1" destOrd="0" presId="urn:microsoft.com/office/officeart/2008/layout/HorizontalMultiLevelHierarchy"/>
    <dgm:cxn modelId="{043C755F-B587-4C56-A726-8A83EA2EE4A6}" type="presParOf" srcId="{19D30388-FDCA-443F-9B76-9EC58BB2E599}" destId="{2BD9848B-6788-4FE2-B9DA-BA621223275E}" srcOrd="4" destOrd="0" presId="urn:microsoft.com/office/officeart/2008/layout/HorizontalMultiLevelHierarchy"/>
    <dgm:cxn modelId="{4CD109C3-DC34-42EE-AC3F-E6113A65D223}" type="presParOf" srcId="{2BD9848B-6788-4FE2-B9DA-BA621223275E}" destId="{5CE1B551-CE06-458E-BD83-C73A76E2D3F0}" srcOrd="0" destOrd="0" presId="urn:microsoft.com/office/officeart/2008/layout/HorizontalMultiLevelHierarchy"/>
    <dgm:cxn modelId="{A1436DEA-77E3-4508-841D-F68ECEA831D2}" type="presParOf" srcId="{19D30388-FDCA-443F-9B76-9EC58BB2E599}" destId="{17F25E12-9A4D-40B3-BFA5-8954B445F365}" srcOrd="5" destOrd="0" presId="urn:microsoft.com/office/officeart/2008/layout/HorizontalMultiLevelHierarchy"/>
    <dgm:cxn modelId="{7FFCAD7D-D25C-4707-999D-980DF62006D4}" type="presParOf" srcId="{17F25E12-9A4D-40B3-BFA5-8954B445F365}" destId="{3C2C0A64-BF66-41EE-B026-DA4020F7DC1E}" srcOrd="0" destOrd="0" presId="urn:microsoft.com/office/officeart/2008/layout/HorizontalMultiLevelHierarchy"/>
    <dgm:cxn modelId="{EA1B02FD-ED8F-4732-B64D-D188600991E6}" type="presParOf" srcId="{17F25E12-9A4D-40B3-BFA5-8954B445F365}" destId="{B9B2A061-5F6C-4493-A624-C25C2ED453DA}" srcOrd="1" destOrd="0" presId="urn:microsoft.com/office/officeart/2008/layout/HorizontalMultiLevelHierarchy"/>
    <dgm:cxn modelId="{DBC41C9C-AA95-4C99-8EA2-F04C03C9B107}" type="presParOf" srcId="{B9B2A061-5F6C-4493-A624-C25C2ED453DA}" destId="{8329194E-9760-4834-987B-D07DB6A5A250}" srcOrd="0" destOrd="0" presId="urn:microsoft.com/office/officeart/2008/layout/HorizontalMultiLevelHierarchy"/>
    <dgm:cxn modelId="{5B940974-CF98-4485-8982-B146AB774740}" type="presParOf" srcId="{8329194E-9760-4834-987B-D07DB6A5A250}" destId="{204F95BF-9F54-4E0B-9239-4783CF8FB598}" srcOrd="0" destOrd="0" presId="urn:microsoft.com/office/officeart/2008/layout/HorizontalMultiLevelHierarchy"/>
    <dgm:cxn modelId="{A1AC5A9E-C6A5-464E-86AF-1C3C5D493803}" type="presParOf" srcId="{B9B2A061-5F6C-4493-A624-C25C2ED453DA}" destId="{0B8D899E-9106-4083-9AD2-79ABED02B315}" srcOrd="1" destOrd="0" presId="urn:microsoft.com/office/officeart/2008/layout/HorizontalMultiLevelHierarchy"/>
    <dgm:cxn modelId="{DBBD8050-8D72-42AA-9574-6B7B0FD4B36C}" type="presParOf" srcId="{0B8D899E-9106-4083-9AD2-79ABED02B315}" destId="{AF250555-3DDF-4C71-BFF0-FFCCC7B115DD}" srcOrd="0" destOrd="0" presId="urn:microsoft.com/office/officeart/2008/layout/HorizontalMultiLevelHierarchy"/>
    <dgm:cxn modelId="{7741F7F3-E872-42F9-AE5D-ABC23EC67ED1}" type="presParOf" srcId="{0B8D899E-9106-4083-9AD2-79ABED02B315}" destId="{1DCB33C6-5C90-47CE-B794-51B08F5845F6}" srcOrd="1" destOrd="0" presId="urn:microsoft.com/office/officeart/2008/layout/HorizontalMultiLevelHierarchy"/>
    <dgm:cxn modelId="{28A4AF27-4627-4201-AB97-D812AF202DC3}" type="presParOf" srcId="{B9B2A061-5F6C-4493-A624-C25C2ED453DA}" destId="{104C8525-7F7B-45AD-AD5C-19ED3C1D23F8}" srcOrd="2" destOrd="0" presId="urn:microsoft.com/office/officeart/2008/layout/HorizontalMultiLevelHierarchy"/>
    <dgm:cxn modelId="{0E87C09E-00CE-441E-B1D5-9B6285A3C191}" type="presParOf" srcId="{104C8525-7F7B-45AD-AD5C-19ED3C1D23F8}" destId="{51B8B284-5404-4C39-8383-9C2D565343FB}" srcOrd="0" destOrd="0" presId="urn:microsoft.com/office/officeart/2008/layout/HorizontalMultiLevelHierarchy"/>
    <dgm:cxn modelId="{CB3CFE54-D78C-4F5C-9E5E-EA1B91F89223}" type="presParOf" srcId="{B9B2A061-5F6C-4493-A624-C25C2ED453DA}" destId="{5B2051E8-85E9-4CFE-8475-804EB76780CA}" srcOrd="3" destOrd="0" presId="urn:microsoft.com/office/officeart/2008/layout/HorizontalMultiLevelHierarchy"/>
    <dgm:cxn modelId="{E187297E-D220-4320-AA1B-D2E58827D082}" type="presParOf" srcId="{5B2051E8-85E9-4CFE-8475-804EB76780CA}" destId="{F540DA38-1132-40FF-AC94-8EDE7923CAE5}" srcOrd="0" destOrd="0" presId="urn:microsoft.com/office/officeart/2008/layout/HorizontalMultiLevelHierarchy"/>
    <dgm:cxn modelId="{410214C2-E4EC-41AF-905F-03ACC93321AF}" type="presParOf" srcId="{5B2051E8-85E9-4CFE-8475-804EB76780CA}" destId="{8C88BE9C-D492-44D4-B83D-2F64D057D60E}" srcOrd="1" destOrd="0" presId="urn:microsoft.com/office/officeart/2008/layout/HorizontalMultiLevelHierarchy"/>
    <dgm:cxn modelId="{B551B11D-C7FF-4721-AB8D-3C3E4811D25B}" type="presParOf" srcId="{19D30388-FDCA-443F-9B76-9EC58BB2E599}" destId="{228FE0C7-2A86-4991-ACF6-1B15CDCF99AC}" srcOrd="6" destOrd="0" presId="urn:microsoft.com/office/officeart/2008/layout/HorizontalMultiLevelHierarchy"/>
    <dgm:cxn modelId="{85FA71F3-E55C-4E2E-85E5-9242D648B400}" type="presParOf" srcId="{228FE0C7-2A86-4991-ACF6-1B15CDCF99AC}" destId="{7F3B9E33-7F9A-449C-8962-145A700D87E4}" srcOrd="0" destOrd="0" presId="urn:microsoft.com/office/officeart/2008/layout/HorizontalMultiLevelHierarchy"/>
    <dgm:cxn modelId="{278FA309-9B8E-4854-A0F8-FFBF505EDF23}" type="presParOf" srcId="{19D30388-FDCA-443F-9B76-9EC58BB2E599}" destId="{37B19026-0AD5-4A6D-A737-BC05F6253B22}" srcOrd="7" destOrd="0" presId="urn:microsoft.com/office/officeart/2008/layout/HorizontalMultiLevelHierarchy"/>
    <dgm:cxn modelId="{06C79584-DEFB-4060-8A4E-88553C20C8B0}" type="presParOf" srcId="{37B19026-0AD5-4A6D-A737-BC05F6253B22}" destId="{7E9B48E4-4634-4300-A4B3-8A81060A5F51}" srcOrd="0" destOrd="0" presId="urn:microsoft.com/office/officeart/2008/layout/HorizontalMultiLevelHierarchy"/>
    <dgm:cxn modelId="{CBC5960C-0965-4A60-A93D-FB8910EDEC1C}" type="presParOf" srcId="{37B19026-0AD5-4A6D-A737-BC05F6253B22}" destId="{D86DB106-DDD3-4F29-8EE9-BD2A7759A591}" srcOrd="1" destOrd="0" presId="urn:microsoft.com/office/officeart/2008/layout/HorizontalMultiLevelHierarchy"/>
    <dgm:cxn modelId="{F31A32B0-43CF-4AD7-8047-10716CC4A0D7}" type="presParOf" srcId="{D86DB106-DDD3-4F29-8EE9-BD2A7759A591}" destId="{6D693061-BB9C-421F-A2A3-4689E05E7395}" srcOrd="0" destOrd="0" presId="urn:microsoft.com/office/officeart/2008/layout/HorizontalMultiLevelHierarchy"/>
    <dgm:cxn modelId="{7818B081-E2B1-4C4F-9A53-39CB2551AB8A}" type="presParOf" srcId="{6D693061-BB9C-421F-A2A3-4689E05E7395}" destId="{96D8ACB8-6FB9-42F8-88EC-03C129711E6A}" srcOrd="0" destOrd="0" presId="urn:microsoft.com/office/officeart/2008/layout/HorizontalMultiLevelHierarchy"/>
    <dgm:cxn modelId="{E4EEF9A7-F1AF-44DF-8096-8290D8853FFB}" type="presParOf" srcId="{D86DB106-DDD3-4F29-8EE9-BD2A7759A591}" destId="{702D1E40-9F85-4C0F-AA8D-ECABE606C1FB}" srcOrd="1" destOrd="0" presId="urn:microsoft.com/office/officeart/2008/layout/HorizontalMultiLevelHierarchy"/>
    <dgm:cxn modelId="{C7191269-26EE-4A0B-B7E3-4269416C4C06}" type="presParOf" srcId="{702D1E40-9F85-4C0F-AA8D-ECABE606C1FB}" destId="{5DBAE1AE-A9F0-4654-B202-5AB0396BEDB5}" srcOrd="0" destOrd="0" presId="urn:microsoft.com/office/officeart/2008/layout/HorizontalMultiLevelHierarchy"/>
    <dgm:cxn modelId="{4B66C75A-B92C-4974-8D65-F8237FBD8537}" type="presParOf" srcId="{702D1E40-9F85-4C0F-AA8D-ECABE606C1FB}" destId="{6150E12F-0039-461B-80A1-B82B4DD53370}" srcOrd="1" destOrd="0" presId="urn:microsoft.com/office/officeart/2008/layout/HorizontalMultiLevelHierarchy"/>
    <dgm:cxn modelId="{281E637F-EAB7-4446-8DD5-7880D47F1453}" type="presParOf" srcId="{3666C3B5-F21D-4B4A-90CA-2D154818C196}" destId="{D47BF61E-C6C1-4972-A2B2-2969A6481C64}" srcOrd="2" destOrd="0" presId="urn:microsoft.com/office/officeart/2008/layout/HorizontalMultiLevelHierarchy"/>
    <dgm:cxn modelId="{A8E09DD0-CA5D-4B40-AC0C-BA36086DD118}" type="presParOf" srcId="{D47BF61E-C6C1-4972-A2B2-2969A6481C64}" destId="{6741A91F-B7DC-49D2-B039-EB6322EEA0F4}" srcOrd="0" destOrd="0" presId="urn:microsoft.com/office/officeart/2008/layout/HorizontalMultiLevelHierarchy"/>
    <dgm:cxn modelId="{BB486996-5598-4322-B83A-A7E4F995152F}" type="presParOf" srcId="{3666C3B5-F21D-4B4A-90CA-2D154818C196}" destId="{362731E8-C6F5-4A32-B22D-DF9700114472}" srcOrd="3" destOrd="0" presId="urn:microsoft.com/office/officeart/2008/layout/HorizontalMultiLevelHierarchy"/>
    <dgm:cxn modelId="{FB04E679-8F7D-4C8A-BAE2-63DD64689BC1}" type="presParOf" srcId="{362731E8-C6F5-4A32-B22D-DF9700114472}" destId="{71B71B2F-3AEB-4EA5-942E-9C277F6B7ED4}" srcOrd="0" destOrd="0" presId="urn:microsoft.com/office/officeart/2008/layout/HorizontalMultiLevelHierarchy"/>
    <dgm:cxn modelId="{2F88B1E5-58E0-4D4C-BF17-B4A8A4FA64C9}" type="presParOf" srcId="{362731E8-C6F5-4A32-B22D-DF9700114472}" destId="{5332F833-B816-4235-B8D9-91AB76FC0584}" srcOrd="1" destOrd="0" presId="urn:microsoft.com/office/officeart/2008/layout/HorizontalMultiLevelHierarchy"/>
    <dgm:cxn modelId="{140C5EF5-030C-4A03-9ADB-9764F4264497}" type="presParOf" srcId="{5332F833-B816-4235-B8D9-91AB76FC0584}" destId="{2226F290-479C-430F-97EB-DD5359A9497A}" srcOrd="0" destOrd="0" presId="urn:microsoft.com/office/officeart/2008/layout/HorizontalMultiLevelHierarchy"/>
    <dgm:cxn modelId="{2781859D-ACFD-42D7-897B-A8D25EE11A2C}" type="presParOf" srcId="{2226F290-479C-430F-97EB-DD5359A9497A}" destId="{0DF25F27-264E-4B73-966D-CEB709A51CB4}" srcOrd="0" destOrd="0" presId="urn:microsoft.com/office/officeart/2008/layout/HorizontalMultiLevelHierarchy"/>
    <dgm:cxn modelId="{C8B81560-D9C3-4B8E-9D85-F4E54C3138C1}" type="presParOf" srcId="{5332F833-B816-4235-B8D9-91AB76FC0584}" destId="{17E9D5CC-E33E-4011-969F-633587D74BED}" srcOrd="1" destOrd="0" presId="urn:microsoft.com/office/officeart/2008/layout/HorizontalMultiLevelHierarchy"/>
    <dgm:cxn modelId="{7B893362-D90A-4C78-AA36-DA893BB7343E}" type="presParOf" srcId="{17E9D5CC-E33E-4011-969F-633587D74BED}" destId="{9EF1943E-0468-45D0-A546-AD851F5E1962}" srcOrd="0" destOrd="0" presId="urn:microsoft.com/office/officeart/2008/layout/HorizontalMultiLevelHierarchy"/>
    <dgm:cxn modelId="{86A4BF1C-1303-4707-BDA5-36EFCDB2A45C}" type="presParOf" srcId="{17E9D5CC-E33E-4011-969F-633587D74BED}" destId="{3A2360CD-1945-4225-A5DB-60BA4C5F29BA}" srcOrd="1" destOrd="0" presId="urn:microsoft.com/office/officeart/2008/layout/HorizontalMultiLevelHierarchy"/>
    <dgm:cxn modelId="{7EA54164-1525-4D3F-80A3-1742F5144231}" type="presParOf" srcId="{5332F833-B816-4235-B8D9-91AB76FC0584}" destId="{DD5BAE4D-9915-433B-86EE-14E7290A574E}" srcOrd="2" destOrd="0" presId="urn:microsoft.com/office/officeart/2008/layout/HorizontalMultiLevelHierarchy"/>
    <dgm:cxn modelId="{780010EF-BB9E-408A-91E1-852BA5CC042F}" type="presParOf" srcId="{DD5BAE4D-9915-433B-86EE-14E7290A574E}" destId="{D6916F3E-33F0-459D-9E3D-6FC23F48107A}" srcOrd="0" destOrd="0" presId="urn:microsoft.com/office/officeart/2008/layout/HorizontalMultiLevelHierarchy"/>
    <dgm:cxn modelId="{B94D0102-D936-4FE4-AC08-F83D3243CF9E}" type="presParOf" srcId="{5332F833-B816-4235-B8D9-91AB76FC0584}" destId="{3A3A3D13-AF98-4B12-8DD8-F557A84DC756}" srcOrd="3" destOrd="0" presId="urn:microsoft.com/office/officeart/2008/layout/HorizontalMultiLevelHierarchy"/>
    <dgm:cxn modelId="{FDC09887-E204-4D98-A968-DF4AFCA56EE6}" type="presParOf" srcId="{3A3A3D13-AF98-4B12-8DD8-F557A84DC756}" destId="{686CFF69-1031-40B3-9D02-59F5207AE9FF}" srcOrd="0" destOrd="0" presId="urn:microsoft.com/office/officeart/2008/layout/HorizontalMultiLevelHierarchy"/>
    <dgm:cxn modelId="{7FF48D9B-A6D6-42D2-ACBA-AB08FA257498}" type="presParOf" srcId="{3A3A3D13-AF98-4B12-8DD8-F557A84DC756}" destId="{3438A95F-1247-4BB3-BF92-857F9D4BEC21}" srcOrd="1" destOrd="0" presId="urn:microsoft.com/office/officeart/2008/layout/HorizontalMultiLevelHierarchy"/>
    <dgm:cxn modelId="{A6E73AFE-3826-4839-9B48-B4D257BB56BA}" type="presParOf" srcId="{5332F833-B816-4235-B8D9-91AB76FC0584}" destId="{EFE85F4A-43F1-4E43-9210-58C1C723D6D8}" srcOrd="4" destOrd="0" presId="urn:microsoft.com/office/officeart/2008/layout/HorizontalMultiLevelHierarchy"/>
    <dgm:cxn modelId="{111D8E74-A8C7-4B60-B77B-D7649974F2B2}" type="presParOf" srcId="{EFE85F4A-43F1-4E43-9210-58C1C723D6D8}" destId="{388C30E7-3667-470E-8E31-719CC27B8361}" srcOrd="0" destOrd="0" presId="urn:microsoft.com/office/officeart/2008/layout/HorizontalMultiLevelHierarchy"/>
    <dgm:cxn modelId="{0F9C963A-2DB9-43F7-BC13-2F183E40102E}" type="presParOf" srcId="{5332F833-B816-4235-B8D9-91AB76FC0584}" destId="{068031E9-2B7C-4E28-9AB4-2C0163F8D6AA}" srcOrd="5" destOrd="0" presId="urn:microsoft.com/office/officeart/2008/layout/HorizontalMultiLevelHierarchy"/>
    <dgm:cxn modelId="{EBE6AA87-80BB-4AAB-B1C9-7847B51578C1}" type="presParOf" srcId="{068031E9-2B7C-4E28-9AB4-2C0163F8D6AA}" destId="{7C76D298-6E40-41D6-B29E-D651C773CF95}" srcOrd="0" destOrd="0" presId="urn:microsoft.com/office/officeart/2008/layout/HorizontalMultiLevelHierarchy"/>
    <dgm:cxn modelId="{259E0975-9EC5-4FE5-837C-D6ADF738C811}" type="presParOf" srcId="{068031E9-2B7C-4E28-9AB4-2C0163F8D6AA}" destId="{F42892C8-EC87-4555-B134-1E3AF3BC473C}" srcOrd="1" destOrd="0" presId="urn:microsoft.com/office/officeart/2008/layout/HorizontalMultiLevelHierarchy"/>
    <dgm:cxn modelId="{58A880AF-087F-4C97-86E2-3FE1DF2748F4}" type="presParOf" srcId="{F42892C8-EC87-4555-B134-1E3AF3BC473C}" destId="{AA897F3B-0119-4F40-A340-A68D1F8DCC19}" srcOrd="0" destOrd="0" presId="urn:microsoft.com/office/officeart/2008/layout/HorizontalMultiLevelHierarchy"/>
    <dgm:cxn modelId="{B212D4EA-AA01-46B5-9624-A4C2594C6E7E}" type="presParOf" srcId="{AA897F3B-0119-4F40-A340-A68D1F8DCC19}" destId="{4142B456-2CC8-46F1-A9F3-0BB79068AEED}" srcOrd="0" destOrd="0" presId="urn:microsoft.com/office/officeart/2008/layout/HorizontalMultiLevelHierarchy"/>
    <dgm:cxn modelId="{39DB6FF4-C1C0-46C1-9A52-75D9EC1C0AE7}" type="presParOf" srcId="{F42892C8-EC87-4555-B134-1E3AF3BC473C}" destId="{F43F97A0-B288-4317-8E96-C2BF59585D9A}" srcOrd="1" destOrd="0" presId="urn:microsoft.com/office/officeart/2008/layout/HorizontalMultiLevelHierarchy"/>
    <dgm:cxn modelId="{DEBA8FE0-7696-4BD7-AF8D-44A1AC0DCD3C}" type="presParOf" srcId="{F43F97A0-B288-4317-8E96-C2BF59585D9A}" destId="{C42ABF40-A287-410B-9B93-EB7EB3B48D22}" srcOrd="0" destOrd="0" presId="urn:microsoft.com/office/officeart/2008/layout/HorizontalMultiLevelHierarchy"/>
    <dgm:cxn modelId="{994EE580-4243-4A00-AB2C-E6AEE9428938}" type="presParOf" srcId="{F43F97A0-B288-4317-8E96-C2BF59585D9A}" destId="{DE64837E-4921-48E1-B74E-6C9A4C697EF2}" srcOrd="1" destOrd="0" presId="urn:microsoft.com/office/officeart/2008/layout/HorizontalMultiLevelHierarchy"/>
    <dgm:cxn modelId="{7F1ED9DD-ACAE-4A20-B99E-4D3EC1163842}" type="presParOf" srcId="{5332F833-B816-4235-B8D9-91AB76FC0584}" destId="{A630F914-0629-4A7E-ABB0-267945C0DE0C}" srcOrd="6" destOrd="0" presId="urn:microsoft.com/office/officeart/2008/layout/HorizontalMultiLevelHierarchy"/>
    <dgm:cxn modelId="{1B69CA22-E315-406B-9E71-33DE1E127516}" type="presParOf" srcId="{A630F914-0629-4A7E-ABB0-267945C0DE0C}" destId="{462F90DC-1472-4C2A-A947-F81EE3B03E99}" srcOrd="0" destOrd="0" presId="urn:microsoft.com/office/officeart/2008/layout/HorizontalMultiLevelHierarchy"/>
    <dgm:cxn modelId="{2FE80779-5820-43C4-9E3C-862571E67C80}" type="presParOf" srcId="{5332F833-B816-4235-B8D9-91AB76FC0584}" destId="{89B16B90-B2B3-4322-AC3B-443B0E32FD2D}" srcOrd="7" destOrd="0" presId="urn:microsoft.com/office/officeart/2008/layout/HorizontalMultiLevelHierarchy"/>
    <dgm:cxn modelId="{D736FCC5-E52E-4747-B3B6-0E000C7EF8D4}" type="presParOf" srcId="{89B16B90-B2B3-4322-AC3B-443B0E32FD2D}" destId="{36339DE3-DF8C-45FB-AB57-A50576657D2A}" srcOrd="0" destOrd="0" presId="urn:microsoft.com/office/officeart/2008/layout/HorizontalMultiLevelHierarchy"/>
    <dgm:cxn modelId="{97180739-242E-44D6-9603-BAE5D286091A}" type="presParOf" srcId="{89B16B90-B2B3-4322-AC3B-443B0E32FD2D}" destId="{D241709C-2ABC-422D-8FA3-A22E05D8C49F}" srcOrd="1" destOrd="0" presId="urn:microsoft.com/office/officeart/2008/layout/HorizontalMultiLevelHierarchy"/>
    <dgm:cxn modelId="{33A85750-7541-4C60-93DE-96237C8410FB}" type="presParOf" srcId="{D241709C-2ABC-422D-8FA3-A22E05D8C49F}" destId="{B7D08F83-4206-416E-8107-6D54A8FA43DA}" srcOrd="0" destOrd="0" presId="urn:microsoft.com/office/officeart/2008/layout/HorizontalMultiLevelHierarchy"/>
    <dgm:cxn modelId="{8EB6CA37-34BC-4E1E-AF46-AA193A7F7721}" type="presParOf" srcId="{B7D08F83-4206-416E-8107-6D54A8FA43DA}" destId="{3DFF3B91-5B94-4EA5-8493-C58DDDBAA03E}" srcOrd="0" destOrd="0" presId="urn:microsoft.com/office/officeart/2008/layout/HorizontalMultiLevelHierarchy"/>
    <dgm:cxn modelId="{802A73CF-F9A1-4159-9D9E-B4E4ED00B238}" type="presParOf" srcId="{D241709C-2ABC-422D-8FA3-A22E05D8C49F}" destId="{350CD603-C36D-406F-B6CA-A3EE1AD48A68}" srcOrd="1" destOrd="0" presId="urn:microsoft.com/office/officeart/2008/layout/HorizontalMultiLevelHierarchy"/>
    <dgm:cxn modelId="{7B238F1A-8ABC-4B33-8547-B9A1589C6C37}" type="presParOf" srcId="{350CD603-C36D-406F-B6CA-A3EE1AD48A68}" destId="{DEBCF29D-AEE6-4F33-BEDC-FAF6C0ED459E}" srcOrd="0" destOrd="0" presId="urn:microsoft.com/office/officeart/2008/layout/HorizontalMultiLevelHierarchy"/>
    <dgm:cxn modelId="{841BA185-4B0E-434B-B1D7-04876BD08405}" type="presParOf" srcId="{350CD603-C36D-406F-B6CA-A3EE1AD48A68}" destId="{BC0F9A4C-709B-46C7-A091-5FADE7FC7C3C}" srcOrd="1" destOrd="0" presId="urn:microsoft.com/office/officeart/2008/layout/HorizontalMultiLevelHierarchy"/>
    <dgm:cxn modelId="{E44074DA-BB48-4689-9708-14A870E89ECC}" type="presParOf" srcId="{D241709C-2ABC-422D-8FA3-A22E05D8C49F}" destId="{C818A4B4-1FA7-4E97-8EC5-478D6A4EDBCD}" srcOrd="2" destOrd="0" presId="urn:microsoft.com/office/officeart/2008/layout/HorizontalMultiLevelHierarchy"/>
    <dgm:cxn modelId="{1F4B3CDB-D0DB-474C-A47F-F0D90D206C71}" type="presParOf" srcId="{C818A4B4-1FA7-4E97-8EC5-478D6A4EDBCD}" destId="{0DF253A8-8664-4515-BD75-2E0850940F31}" srcOrd="0" destOrd="0" presId="urn:microsoft.com/office/officeart/2008/layout/HorizontalMultiLevelHierarchy"/>
    <dgm:cxn modelId="{5D1ACD1A-E2D6-489D-9FE5-A46D2D8D742D}" type="presParOf" srcId="{D241709C-2ABC-422D-8FA3-A22E05D8C49F}" destId="{E6BF90A4-CCFD-4BA8-A4C4-214514F0DE79}" srcOrd="3" destOrd="0" presId="urn:microsoft.com/office/officeart/2008/layout/HorizontalMultiLevelHierarchy"/>
    <dgm:cxn modelId="{E59FD4DE-41E9-49C3-8C2C-E19BB9122FB0}" type="presParOf" srcId="{E6BF90A4-CCFD-4BA8-A4C4-214514F0DE79}" destId="{BAA0FD07-50D0-4EC0-A14A-1E59D617C1F2}" srcOrd="0" destOrd="0" presId="urn:microsoft.com/office/officeart/2008/layout/HorizontalMultiLevelHierarchy"/>
    <dgm:cxn modelId="{D01A54DB-F6CA-42B0-88AD-A554FA0DC1E5}" type="presParOf" srcId="{E6BF90A4-CCFD-4BA8-A4C4-214514F0DE79}" destId="{FA795FE6-56F8-4748-A51D-A68F4715CA83}" srcOrd="1" destOrd="0" presId="urn:microsoft.com/office/officeart/2008/layout/HorizontalMultiLevelHierarchy"/>
    <dgm:cxn modelId="{CABE4CFA-0DD2-48FA-8657-602185ECD112}" type="presParOf" srcId="{D241709C-2ABC-422D-8FA3-A22E05D8C49F}" destId="{533DC5E8-71C7-4703-B46F-497781A2A184}" srcOrd="4" destOrd="0" presId="urn:microsoft.com/office/officeart/2008/layout/HorizontalMultiLevelHierarchy"/>
    <dgm:cxn modelId="{34B75722-973A-48B1-96FA-CAC20262830F}" type="presParOf" srcId="{533DC5E8-71C7-4703-B46F-497781A2A184}" destId="{F29B311A-AF71-4ACC-BC5D-337F16C20357}" srcOrd="0" destOrd="0" presId="urn:microsoft.com/office/officeart/2008/layout/HorizontalMultiLevelHierarchy"/>
    <dgm:cxn modelId="{B7F6E12B-3C55-4445-A7BC-7AE0DA7AEB55}" type="presParOf" srcId="{D241709C-2ABC-422D-8FA3-A22E05D8C49F}" destId="{28996756-38C8-4974-989E-59FA97304A46}" srcOrd="5" destOrd="0" presId="urn:microsoft.com/office/officeart/2008/layout/HorizontalMultiLevelHierarchy"/>
    <dgm:cxn modelId="{33283416-5051-4A91-8592-605BDF25026B}" type="presParOf" srcId="{28996756-38C8-4974-989E-59FA97304A46}" destId="{D4BF7BDF-9DB6-4D3C-B76E-7EBF37BBA7B6}" srcOrd="0" destOrd="0" presId="urn:microsoft.com/office/officeart/2008/layout/HorizontalMultiLevelHierarchy"/>
    <dgm:cxn modelId="{10D55112-5D33-4871-B07E-6CD0479E0DF1}" type="presParOf" srcId="{28996756-38C8-4974-989E-59FA97304A46}" destId="{168A4EE0-AB89-4CE1-BFC1-2F3E50C8EDBB}" srcOrd="1" destOrd="0" presId="urn:microsoft.com/office/officeart/2008/layout/HorizontalMultiLevelHierarchy"/>
    <dgm:cxn modelId="{EE1585FF-BDDB-4C28-A550-D10BB5AF3A8F}" type="presParOf" srcId="{5332F833-B816-4235-B8D9-91AB76FC0584}" destId="{C0DFC640-E2E5-46D4-A766-A5395E0EEF39}" srcOrd="8" destOrd="0" presId="urn:microsoft.com/office/officeart/2008/layout/HorizontalMultiLevelHierarchy"/>
    <dgm:cxn modelId="{C45C939E-9FCA-4B29-9E86-113F3065B5DC}" type="presParOf" srcId="{C0DFC640-E2E5-46D4-A766-A5395E0EEF39}" destId="{CA74859B-E3F3-45FD-A1A8-9DD855A42A33}" srcOrd="0" destOrd="0" presId="urn:microsoft.com/office/officeart/2008/layout/HorizontalMultiLevelHierarchy"/>
    <dgm:cxn modelId="{C4B6F2FE-9281-42E9-A1B8-6B74771932CF}" type="presParOf" srcId="{5332F833-B816-4235-B8D9-91AB76FC0584}" destId="{EC3E2AC9-1C87-4BF4-A82F-0A2E7DEA65C8}" srcOrd="9" destOrd="0" presId="urn:microsoft.com/office/officeart/2008/layout/HorizontalMultiLevelHierarchy"/>
    <dgm:cxn modelId="{66A55E54-AC54-45A7-8E3E-86093AF157E2}" type="presParOf" srcId="{EC3E2AC9-1C87-4BF4-A82F-0A2E7DEA65C8}" destId="{111B59C5-3899-4192-8165-56798941FEDE}" srcOrd="0" destOrd="0" presId="urn:microsoft.com/office/officeart/2008/layout/HorizontalMultiLevelHierarchy"/>
    <dgm:cxn modelId="{625047E3-BE17-4E9A-8B00-C9FF964935A9}" type="presParOf" srcId="{EC3E2AC9-1C87-4BF4-A82F-0A2E7DEA65C8}" destId="{6D7B0693-1786-490D-B69F-3547DC38F2D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6BE362-A138-494A-AA77-1293C67966E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A0814AE4-33E4-4FC8-BFEA-3DF2038875C4}">
      <dgm:prSet/>
      <dgm:spPr/>
      <dgm:t>
        <a:bodyPr/>
        <a:lstStyle/>
        <a:p>
          <a:pPr rtl="1"/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إخراج الكلام على خلاف مقتضى الظاهر: فيجعل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ED31379-B88E-48C5-9330-A28F7E7A7492}" type="parTrans" cxnId="{1F4A9C32-4A51-4EE0-A260-6A24DD2DE076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C6768537-4C66-443E-848C-C2D37E512CD5}" type="sibTrans" cxnId="{1F4A9C32-4A51-4EE0-A260-6A24DD2DE076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3284893-3584-48AF-BB7C-5C469B7E897B}">
      <dgm:prSet/>
      <dgm:spPr/>
      <dgm:t>
        <a:bodyPr/>
        <a:lstStyle/>
        <a:p>
          <a:pPr rtl="1"/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غير السائل كالسائل: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EACF494-A00B-4A3C-A12F-79A60111D825}" type="parTrans" cxnId="{85C9F3FD-62B9-42FB-BE42-DB8BA966B84B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0CF885F-581F-4B38-A7EB-C00A844543A2}" type="sibTrans" cxnId="{85C9F3FD-62B9-42FB-BE42-DB8BA966B84B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6246B58-2D51-46FC-8B8D-F2AD4AF7F8E5}">
      <dgm:prSet/>
      <dgm:spPr/>
      <dgm:t>
        <a:bodyPr/>
        <a:lstStyle/>
        <a:p>
          <a:pPr rtl="1"/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إذا قدم إليه ما يلوح له بالخبر؛ فيستشرف له استشراف الطالب المتردد؛ نحو: 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875CBBAE-63DA-493D-BAF6-8659491AAE4C}" type="parTrans" cxnId="{084401E2-E69E-4654-AAEA-DD0D6F68327E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0B0311B-1A66-41B5-AA40-748044C2FBB7}" type="sibTrans" cxnId="{084401E2-E69E-4654-AAEA-DD0D6F68327E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7E77513-871A-4538-A2A4-498B3986AEAF}">
      <dgm:prSet/>
      <dgm:spPr/>
      <dgm:t>
        <a:bodyPr/>
        <a:lstStyle/>
        <a:p>
          <a:pPr rtl="1"/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لا تخاطبني في الذين ظلموا إنهم مغرقون‏.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9E6AF12-BD42-45F0-A630-A27FE81B8D24}" type="parTrans" cxnId="{DAE8353F-B06A-4710-A12A-C4E8397C8A51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EF9F91C-1DEC-4C6A-88C4-98D046991913}" type="sibTrans" cxnId="{DAE8353F-B06A-4710-A12A-C4E8397C8A51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868A453-569B-49F2-9730-D94B885E132F}">
      <dgm:prSet/>
      <dgm:spPr/>
      <dgm:t>
        <a:bodyPr/>
        <a:lstStyle/>
        <a:p>
          <a:pPr rtl="1"/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غير المنكر كالمنكر: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6F2690F-20AE-4E73-B36C-3894CFEAC068}" type="parTrans" cxnId="{7FDA841B-3BA9-4E7A-B269-BD02FF3CDC08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D951D96-C3FA-4C7B-8C53-B781FF06B642}" type="sibTrans" cxnId="{7FDA841B-3BA9-4E7A-B269-BD02FF3CDC08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DE994B2-8C56-406B-9284-57A30ED0BAD9}">
      <dgm:prSet/>
      <dgm:spPr/>
      <dgm:t>
        <a:bodyPr/>
        <a:lstStyle/>
        <a:p>
          <a:pPr rtl="1"/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إذا لاح عليه شي‏ء من أمارات الإنكار؛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881DE9C-B92F-4A10-85DE-463477DFDC98}" type="parTrans" cxnId="{26C96117-CDD0-4C7E-8732-0062C8A4CEC0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B0449DC-942C-485D-9A34-9A2E34CCDF41}" type="sibTrans" cxnId="{26C96117-CDD0-4C7E-8732-0062C8A4CEC0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BCB158AB-EAC2-4DEB-9520-D8B8D03689D1}">
      <dgm:prSet/>
      <dgm:spPr/>
      <dgm:t>
        <a:bodyPr/>
        <a:lstStyle/>
        <a:p>
          <a:pPr rtl="1"/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نحو : جاء شقيق عارضا رمحه‏*** إن بنى عمك فيهم رماح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19A3B771-E70B-4DBE-9116-B402835CFFBF}" type="parTrans" cxnId="{82A8DB9B-AF6F-4766-8AC9-90757CD80B53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3C0A1849-691C-4115-ADF4-24EF6B91F02B}" type="sibTrans" cxnId="{82A8DB9B-AF6F-4766-8AC9-90757CD80B53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6BF9A6A-A22D-417A-9BEA-129594FF8ACA}">
      <dgm:prSet/>
      <dgm:spPr/>
      <dgm:t>
        <a:bodyPr/>
        <a:lstStyle/>
        <a:p>
          <a:pPr rtl="1"/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و المنكر كغير المنكر: 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7050D24-3370-401A-808A-6649CACC3F8E}" type="parTrans" cxnId="{A5D5DB1B-95F2-4796-8969-C87555B0E820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1BDC063-7E3C-480D-8641-489FC6C21D4F}" type="sibTrans" cxnId="{A5D5DB1B-95F2-4796-8969-C87555B0E820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CCED0FF-1839-4E25-97ED-E3A3C61269C5}">
      <dgm:prSet/>
      <dgm:spPr/>
      <dgm:t>
        <a:bodyPr/>
        <a:lstStyle/>
        <a:p>
          <a:pPr rtl="1"/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إذا كان معه ما إن تأمله ارتدع؛ 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AE8CFE96-DD26-4143-8ED8-83088AF6C911}" type="parTrans" cxnId="{8ABC96FC-19D2-4DD5-8AD7-E296D973735C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61CCCB4A-8041-4931-9E05-8D1C42F37731}" type="sibTrans" cxnId="{8ABC96FC-19D2-4DD5-8AD7-E296D973735C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9F925D5F-8DFF-4165-80F1-F9A42CA7611F}">
      <dgm:prSet/>
      <dgm:spPr/>
      <dgm:t>
        <a:bodyPr/>
        <a:lstStyle/>
        <a:p>
          <a:pPr rtl="1"/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نحو:لا ريب فيه‏.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45AA96D-ABFE-4648-AF70-BB833EB6A33D}" type="parTrans" cxnId="{24310208-65ED-4195-81BE-8348A5CBBE43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F7785950-06DB-4E31-A894-EA2250334482}" type="sibTrans" cxnId="{24310208-65ED-4195-81BE-8348A5CBBE43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ED15B1FD-4B47-440C-B0B9-A92CA775D15F}">
      <dgm:prSet/>
      <dgm:spPr/>
      <dgm:t>
        <a:bodyPr/>
        <a:lstStyle/>
        <a:p>
          <a:pPr rtl="1"/>
          <a:r>
            <a:rPr lang="fa-IR" b="1" smtClean="0">
              <a:latin typeface="Adobe Naskh Medium" panose="01010101010101010101" pitchFamily="50" charset="-78"/>
              <a:cs typeface="B Badr" panose="00000400000000000000" pitchFamily="2" charset="-78"/>
            </a:rPr>
            <a:t>و هكذا اعتبارات النفى.</a:t>
          </a:r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552D01AE-88CB-4089-9E45-9D786256DD4C}" type="parTrans" cxnId="{AAD1B580-1D36-4E0E-B06C-B7227046F756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00B78607-686B-4E11-9AA2-85DFBC12A4AB}" type="sibTrans" cxnId="{AAD1B580-1D36-4E0E-B06C-B7227046F756}">
      <dgm:prSet/>
      <dgm:spPr/>
      <dgm:t>
        <a:bodyPr/>
        <a:lstStyle/>
        <a:p>
          <a:pPr rtl="1"/>
          <a:endParaRPr lang="fa-IR">
            <a:latin typeface="Adobe Naskh Medium" panose="01010101010101010101" pitchFamily="50" charset="-78"/>
            <a:cs typeface="B Badr" panose="00000400000000000000" pitchFamily="2" charset="-78"/>
          </a:endParaRPr>
        </a:p>
      </dgm:t>
    </dgm:pt>
    <dgm:pt modelId="{7B49004F-4F6C-4E42-8E78-3169C65DCE7A}" type="pres">
      <dgm:prSet presAssocID="{FB6BE362-A138-494A-AA77-1293C67966E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1E2F79C-E098-46F6-802B-483087858398}" type="pres">
      <dgm:prSet presAssocID="{A0814AE4-33E4-4FC8-BFEA-3DF2038875C4}" presName="root1" presStyleCnt="0"/>
      <dgm:spPr/>
    </dgm:pt>
    <dgm:pt modelId="{180F63DD-2906-49F7-A929-866E4A114C4E}" type="pres">
      <dgm:prSet presAssocID="{A0814AE4-33E4-4FC8-BFEA-3DF2038875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78EECC2-D0E6-4CFF-ABB7-3A6A157532A5}" type="pres">
      <dgm:prSet presAssocID="{A0814AE4-33E4-4FC8-BFEA-3DF2038875C4}" presName="level2hierChild" presStyleCnt="0"/>
      <dgm:spPr/>
    </dgm:pt>
    <dgm:pt modelId="{B2E55301-87F4-46E2-AFD7-1CA968155480}" type="pres">
      <dgm:prSet presAssocID="{3EACF494-A00B-4A3C-A12F-79A60111D825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02BBAC9E-EF77-4EA4-8A0E-2A97AAE998D0}" type="pres">
      <dgm:prSet presAssocID="{3EACF494-A00B-4A3C-A12F-79A60111D825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983A0272-5D73-4E45-B71E-57D8BD75E52F}" type="pres">
      <dgm:prSet presAssocID="{13284893-3584-48AF-BB7C-5C469B7E897B}" presName="root2" presStyleCnt="0"/>
      <dgm:spPr/>
    </dgm:pt>
    <dgm:pt modelId="{22E02966-64E5-4061-A694-0C3FDF144D04}" type="pres">
      <dgm:prSet presAssocID="{13284893-3584-48AF-BB7C-5C469B7E897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63F25A0-1B3F-470F-BCEC-F7D9C87499C6}" type="pres">
      <dgm:prSet presAssocID="{13284893-3584-48AF-BB7C-5C469B7E897B}" presName="level3hierChild" presStyleCnt="0"/>
      <dgm:spPr/>
    </dgm:pt>
    <dgm:pt modelId="{AC0A5D30-816D-4559-BF77-BE4DA58F4431}" type="pres">
      <dgm:prSet presAssocID="{875CBBAE-63DA-493D-BAF6-8659491AAE4C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AB412A1E-0C11-4FD3-AC7E-EA4B11475CA7}" type="pres">
      <dgm:prSet presAssocID="{875CBBAE-63DA-493D-BAF6-8659491AAE4C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14EEA482-F06C-47A4-B9C3-65086BB69F8F}" type="pres">
      <dgm:prSet presAssocID="{86246B58-2D51-46FC-8B8D-F2AD4AF7F8E5}" presName="root2" presStyleCnt="0"/>
      <dgm:spPr/>
    </dgm:pt>
    <dgm:pt modelId="{3DAE8741-62DD-465B-AF60-F03F0828BE2A}" type="pres">
      <dgm:prSet presAssocID="{86246B58-2D51-46FC-8B8D-F2AD4AF7F8E5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11B691C-B0FD-4A50-8DAA-D2DDA4D1473C}" type="pres">
      <dgm:prSet presAssocID="{86246B58-2D51-46FC-8B8D-F2AD4AF7F8E5}" presName="level3hierChild" presStyleCnt="0"/>
      <dgm:spPr/>
    </dgm:pt>
    <dgm:pt modelId="{FDA7309F-050A-45AC-B1C1-0DEF61B25444}" type="pres">
      <dgm:prSet presAssocID="{A9E6AF12-BD42-45F0-A630-A27FE81B8D24}" presName="conn2-1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EB12118A-DE27-421A-9716-CEC3B5246316}" type="pres">
      <dgm:prSet presAssocID="{A9E6AF12-BD42-45F0-A630-A27FE81B8D24}" presName="connTx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338BFB24-CC47-4E1C-8A2F-921B57CFB10F}" type="pres">
      <dgm:prSet presAssocID="{07E77513-871A-4538-A2A4-498B3986AEAF}" presName="root2" presStyleCnt="0"/>
      <dgm:spPr/>
    </dgm:pt>
    <dgm:pt modelId="{F80AEA27-692A-4D7D-ABF4-59706BEDF3F4}" type="pres">
      <dgm:prSet presAssocID="{07E77513-871A-4538-A2A4-498B3986AEAF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5957763-74B7-4AA5-AD68-7B1DACBCD2BF}" type="pres">
      <dgm:prSet presAssocID="{07E77513-871A-4538-A2A4-498B3986AEAF}" presName="level3hierChild" presStyleCnt="0"/>
      <dgm:spPr/>
    </dgm:pt>
    <dgm:pt modelId="{D1F75B9B-99A8-4B7D-B18A-72525049D054}" type="pres">
      <dgm:prSet presAssocID="{36F2690F-20AE-4E73-B36C-3894CFEAC068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60E94AF8-639E-48C0-BF6E-95CFDF232891}" type="pres">
      <dgm:prSet presAssocID="{36F2690F-20AE-4E73-B36C-3894CFEAC068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F54D70BA-B58F-4D82-BD69-BF4DBE7F9FB3}" type="pres">
      <dgm:prSet presAssocID="{B868A453-569B-49F2-9730-D94B885E132F}" presName="root2" presStyleCnt="0"/>
      <dgm:spPr/>
    </dgm:pt>
    <dgm:pt modelId="{928EF890-9442-4616-9297-87F0A426B4B9}" type="pres">
      <dgm:prSet presAssocID="{B868A453-569B-49F2-9730-D94B885E132F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967BB50-5C97-457E-AD97-DC097FA49E54}" type="pres">
      <dgm:prSet presAssocID="{B868A453-569B-49F2-9730-D94B885E132F}" presName="level3hierChild" presStyleCnt="0"/>
      <dgm:spPr/>
    </dgm:pt>
    <dgm:pt modelId="{FF610E24-DDAA-4D1E-A8EF-2A05A7031C6D}" type="pres">
      <dgm:prSet presAssocID="{E881DE9C-B92F-4A10-85DE-463477DFDC98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7DC5995F-C54B-4C82-A73F-DEDBC6529132}" type="pres">
      <dgm:prSet presAssocID="{E881DE9C-B92F-4A10-85DE-463477DFDC98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D1EB37D9-BEB3-4345-80F4-D77CEEAD08AD}" type="pres">
      <dgm:prSet presAssocID="{FDE994B2-8C56-406B-9284-57A30ED0BAD9}" presName="root2" presStyleCnt="0"/>
      <dgm:spPr/>
    </dgm:pt>
    <dgm:pt modelId="{2122A358-1705-41E8-9B23-4C8A9B4424E2}" type="pres">
      <dgm:prSet presAssocID="{FDE994B2-8C56-406B-9284-57A30ED0BAD9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89E8969-6AB1-4ED4-BAEE-67E1DF5AA4DA}" type="pres">
      <dgm:prSet presAssocID="{FDE994B2-8C56-406B-9284-57A30ED0BAD9}" presName="level3hierChild" presStyleCnt="0"/>
      <dgm:spPr/>
    </dgm:pt>
    <dgm:pt modelId="{3B6B852E-A3DF-4CD3-ACEB-3951E566960D}" type="pres">
      <dgm:prSet presAssocID="{19A3B771-E70B-4DBE-9116-B402835CFFBF}" presName="conn2-1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6FD18D3D-C785-49D2-85E9-1CAC903CD5A6}" type="pres">
      <dgm:prSet presAssocID="{19A3B771-E70B-4DBE-9116-B402835CFFBF}" presName="connTx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F9D539F9-DFC8-4DCB-A381-CBFB9EB08379}" type="pres">
      <dgm:prSet presAssocID="{BCB158AB-EAC2-4DEB-9520-D8B8D03689D1}" presName="root2" presStyleCnt="0"/>
      <dgm:spPr/>
    </dgm:pt>
    <dgm:pt modelId="{B2A0287F-5400-454D-8494-34F554841854}" type="pres">
      <dgm:prSet presAssocID="{BCB158AB-EAC2-4DEB-9520-D8B8D03689D1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BA9A414-49CE-4448-BD79-BCAB8EB2C8E9}" type="pres">
      <dgm:prSet presAssocID="{BCB158AB-EAC2-4DEB-9520-D8B8D03689D1}" presName="level3hierChild" presStyleCnt="0"/>
      <dgm:spPr/>
    </dgm:pt>
    <dgm:pt modelId="{7309F572-640C-4B95-9B15-BC9C002CF2B7}" type="pres">
      <dgm:prSet presAssocID="{07050D24-3370-401A-808A-6649CACC3F8E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0252FEF9-5B80-448E-B2F4-9F1E0C5258BA}" type="pres">
      <dgm:prSet presAssocID="{07050D24-3370-401A-808A-6649CACC3F8E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7D4031A6-502B-4A05-AD11-65566618A227}" type="pres">
      <dgm:prSet presAssocID="{E6BF9A6A-A22D-417A-9BEA-129594FF8ACA}" presName="root2" presStyleCnt="0"/>
      <dgm:spPr/>
    </dgm:pt>
    <dgm:pt modelId="{FE7CFDA9-A1B5-486F-B467-4044E7165FAA}" type="pres">
      <dgm:prSet presAssocID="{E6BF9A6A-A22D-417A-9BEA-129594FF8AC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82368A5-8A5C-498B-9EBB-789E65E93C06}" type="pres">
      <dgm:prSet presAssocID="{E6BF9A6A-A22D-417A-9BEA-129594FF8ACA}" presName="level3hierChild" presStyleCnt="0"/>
      <dgm:spPr/>
    </dgm:pt>
    <dgm:pt modelId="{05D60C8E-2CAC-468A-A429-9F66430E65DC}" type="pres">
      <dgm:prSet presAssocID="{AE8CFE96-DD26-4143-8ED8-83088AF6C911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4F54DDF4-6763-4300-9702-6B98547C4F1B}" type="pres">
      <dgm:prSet presAssocID="{AE8CFE96-DD26-4143-8ED8-83088AF6C911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74FADCC0-050F-413C-A1B2-CA93C27993BE}" type="pres">
      <dgm:prSet presAssocID="{9CCED0FF-1839-4E25-97ED-E3A3C61269C5}" presName="root2" presStyleCnt="0"/>
      <dgm:spPr/>
    </dgm:pt>
    <dgm:pt modelId="{0EFCC7AA-AF36-40F2-B78F-72ECFD25F460}" type="pres">
      <dgm:prSet presAssocID="{9CCED0FF-1839-4E25-97ED-E3A3C61269C5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824D8A6-38FA-46EA-A66D-C1D4DCA4C9DC}" type="pres">
      <dgm:prSet presAssocID="{9CCED0FF-1839-4E25-97ED-E3A3C61269C5}" presName="level3hierChild" presStyleCnt="0"/>
      <dgm:spPr/>
    </dgm:pt>
    <dgm:pt modelId="{DE499943-0BB2-411B-AE69-49F73C63244B}" type="pres">
      <dgm:prSet presAssocID="{045AA96D-ABFE-4648-AF70-BB833EB6A33D}" presName="conn2-1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18242D67-17C6-45BB-BB0D-39777B2732A3}" type="pres">
      <dgm:prSet presAssocID="{045AA96D-ABFE-4648-AF70-BB833EB6A33D}" presName="connTx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64C58255-0AF5-4C60-89DA-3D9D6D7C2FB5}" type="pres">
      <dgm:prSet presAssocID="{9F925D5F-8DFF-4165-80F1-F9A42CA7611F}" presName="root2" presStyleCnt="0"/>
      <dgm:spPr/>
    </dgm:pt>
    <dgm:pt modelId="{53D75D5A-4CBC-4E3C-AA28-B39A5AB76197}" type="pres">
      <dgm:prSet presAssocID="{9F925D5F-8DFF-4165-80F1-F9A42CA7611F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7CA9C94-0849-4503-ACE3-F5C6EEBED4C4}" type="pres">
      <dgm:prSet presAssocID="{9F925D5F-8DFF-4165-80F1-F9A42CA7611F}" presName="level3hierChild" presStyleCnt="0"/>
      <dgm:spPr/>
    </dgm:pt>
    <dgm:pt modelId="{D34BFBC4-3C65-4740-A1CE-0033C85B5DD7}" type="pres">
      <dgm:prSet presAssocID="{552D01AE-88CB-4089-9E45-9D786256DD4C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C3DEFAE2-1804-4DB4-800A-29DBF3D513BC}" type="pres">
      <dgm:prSet presAssocID="{552D01AE-88CB-4089-9E45-9D786256DD4C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23499D8D-2B84-4117-AAEA-078530AF9738}" type="pres">
      <dgm:prSet presAssocID="{ED15B1FD-4B47-440C-B0B9-A92CA775D15F}" presName="root2" presStyleCnt="0"/>
      <dgm:spPr/>
    </dgm:pt>
    <dgm:pt modelId="{8389ADB5-035F-479E-99FC-BB606E7DEB61}" type="pres">
      <dgm:prSet presAssocID="{ED15B1FD-4B47-440C-B0B9-A92CA775D15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B919E68-3652-4B81-B654-802FA613720E}" type="pres">
      <dgm:prSet presAssocID="{ED15B1FD-4B47-440C-B0B9-A92CA775D15F}" presName="level3hierChild" presStyleCnt="0"/>
      <dgm:spPr/>
    </dgm:pt>
  </dgm:ptLst>
  <dgm:cxnLst>
    <dgm:cxn modelId="{DB6FDD88-A25F-4B6E-9BD3-EB2F91C1682A}" type="presOf" srcId="{07050D24-3370-401A-808A-6649CACC3F8E}" destId="{0252FEF9-5B80-448E-B2F4-9F1E0C5258BA}" srcOrd="1" destOrd="0" presId="urn:microsoft.com/office/officeart/2008/layout/HorizontalMultiLevelHierarchy"/>
    <dgm:cxn modelId="{25D6DA88-B3F8-4BB2-8782-2013F931F11D}" type="presOf" srcId="{AE8CFE96-DD26-4143-8ED8-83088AF6C911}" destId="{05D60C8E-2CAC-468A-A429-9F66430E65DC}" srcOrd="0" destOrd="0" presId="urn:microsoft.com/office/officeart/2008/layout/HorizontalMultiLevelHierarchy"/>
    <dgm:cxn modelId="{6B56D9DF-35BE-4BF6-8207-C31B81449FE0}" type="presOf" srcId="{E881DE9C-B92F-4A10-85DE-463477DFDC98}" destId="{FF610E24-DDAA-4D1E-A8EF-2A05A7031C6D}" srcOrd="0" destOrd="0" presId="urn:microsoft.com/office/officeart/2008/layout/HorizontalMultiLevelHierarchy"/>
    <dgm:cxn modelId="{7BC3A6A7-1E37-42C1-9CAB-BBB5DFB23137}" type="presOf" srcId="{86246B58-2D51-46FC-8B8D-F2AD4AF7F8E5}" destId="{3DAE8741-62DD-465B-AF60-F03F0828BE2A}" srcOrd="0" destOrd="0" presId="urn:microsoft.com/office/officeart/2008/layout/HorizontalMultiLevelHierarchy"/>
    <dgm:cxn modelId="{2A69FD9E-480F-4D54-A94C-A94E18369C59}" type="presOf" srcId="{07E77513-871A-4538-A2A4-498B3986AEAF}" destId="{F80AEA27-692A-4D7D-ABF4-59706BEDF3F4}" srcOrd="0" destOrd="0" presId="urn:microsoft.com/office/officeart/2008/layout/HorizontalMultiLevelHierarchy"/>
    <dgm:cxn modelId="{85C9F3FD-62B9-42FB-BE42-DB8BA966B84B}" srcId="{A0814AE4-33E4-4FC8-BFEA-3DF2038875C4}" destId="{13284893-3584-48AF-BB7C-5C469B7E897B}" srcOrd="0" destOrd="0" parTransId="{3EACF494-A00B-4A3C-A12F-79A60111D825}" sibTransId="{50CF885F-581F-4B38-A7EB-C00A844543A2}"/>
    <dgm:cxn modelId="{447E5116-4614-48DB-ACF2-7BE12112148F}" type="presOf" srcId="{E881DE9C-B92F-4A10-85DE-463477DFDC98}" destId="{7DC5995F-C54B-4C82-A73F-DEDBC6529132}" srcOrd="1" destOrd="0" presId="urn:microsoft.com/office/officeart/2008/layout/HorizontalMultiLevelHierarchy"/>
    <dgm:cxn modelId="{7FDA841B-3BA9-4E7A-B269-BD02FF3CDC08}" srcId="{A0814AE4-33E4-4FC8-BFEA-3DF2038875C4}" destId="{B868A453-569B-49F2-9730-D94B885E132F}" srcOrd="1" destOrd="0" parTransId="{36F2690F-20AE-4E73-B36C-3894CFEAC068}" sibTransId="{FD951D96-C3FA-4C7B-8C53-B781FF06B642}"/>
    <dgm:cxn modelId="{9ADB74D4-0503-42E7-8204-7AAF882912A5}" type="presOf" srcId="{552D01AE-88CB-4089-9E45-9D786256DD4C}" destId="{C3DEFAE2-1804-4DB4-800A-29DBF3D513BC}" srcOrd="1" destOrd="0" presId="urn:microsoft.com/office/officeart/2008/layout/HorizontalMultiLevelHierarchy"/>
    <dgm:cxn modelId="{F0165326-2B82-414F-8801-AC5FA5A71787}" type="presOf" srcId="{A9E6AF12-BD42-45F0-A630-A27FE81B8D24}" destId="{EB12118A-DE27-421A-9716-CEC3B5246316}" srcOrd="1" destOrd="0" presId="urn:microsoft.com/office/officeart/2008/layout/HorizontalMultiLevelHierarchy"/>
    <dgm:cxn modelId="{8ABC96FC-19D2-4DD5-8AD7-E296D973735C}" srcId="{E6BF9A6A-A22D-417A-9BEA-129594FF8ACA}" destId="{9CCED0FF-1839-4E25-97ED-E3A3C61269C5}" srcOrd="0" destOrd="0" parTransId="{AE8CFE96-DD26-4143-8ED8-83088AF6C911}" sibTransId="{61CCCB4A-8041-4931-9E05-8D1C42F37731}"/>
    <dgm:cxn modelId="{1F4A9C32-4A51-4EE0-A260-6A24DD2DE076}" srcId="{FB6BE362-A138-494A-AA77-1293C67966EF}" destId="{A0814AE4-33E4-4FC8-BFEA-3DF2038875C4}" srcOrd="0" destOrd="0" parTransId="{7ED31379-B88E-48C5-9330-A28F7E7A7492}" sibTransId="{C6768537-4C66-443E-848C-C2D37E512CD5}"/>
    <dgm:cxn modelId="{5B9833E1-5DCF-4D4D-BBB6-009E99D2F162}" type="presOf" srcId="{FDE994B2-8C56-406B-9284-57A30ED0BAD9}" destId="{2122A358-1705-41E8-9B23-4C8A9B4424E2}" srcOrd="0" destOrd="0" presId="urn:microsoft.com/office/officeart/2008/layout/HorizontalMultiLevelHierarchy"/>
    <dgm:cxn modelId="{16C4198D-8C69-40FD-8ACB-043732E49594}" type="presOf" srcId="{19A3B771-E70B-4DBE-9116-B402835CFFBF}" destId="{6FD18D3D-C785-49D2-85E9-1CAC903CD5A6}" srcOrd="1" destOrd="0" presId="urn:microsoft.com/office/officeart/2008/layout/HorizontalMultiLevelHierarchy"/>
    <dgm:cxn modelId="{1BA5A311-A095-4572-92C5-DCAD67483227}" type="presOf" srcId="{07050D24-3370-401A-808A-6649CACC3F8E}" destId="{7309F572-640C-4B95-9B15-BC9C002CF2B7}" srcOrd="0" destOrd="0" presId="urn:microsoft.com/office/officeart/2008/layout/HorizontalMultiLevelHierarchy"/>
    <dgm:cxn modelId="{61012CBF-7FAE-4F17-B06C-92D69AE1D228}" type="presOf" srcId="{A9E6AF12-BD42-45F0-A630-A27FE81B8D24}" destId="{FDA7309F-050A-45AC-B1C1-0DEF61B25444}" srcOrd="0" destOrd="0" presId="urn:microsoft.com/office/officeart/2008/layout/HorizontalMultiLevelHierarchy"/>
    <dgm:cxn modelId="{1309D832-CCE8-4B69-854E-D144739664A6}" type="presOf" srcId="{875CBBAE-63DA-493D-BAF6-8659491AAE4C}" destId="{AB412A1E-0C11-4FD3-AC7E-EA4B11475CA7}" srcOrd="1" destOrd="0" presId="urn:microsoft.com/office/officeart/2008/layout/HorizontalMultiLevelHierarchy"/>
    <dgm:cxn modelId="{ABD800E9-B06C-430E-A411-54DF7C1C2953}" type="presOf" srcId="{13284893-3584-48AF-BB7C-5C469B7E897B}" destId="{22E02966-64E5-4061-A694-0C3FDF144D04}" srcOrd="0" destOrd="0" presId="urn:microsoft.com/office/officeart/2008/layout/HorizontalMultiLevelHierarchy"/>
    <dgm:cxn modelId="{24310208-65ED-4195-81BE-8348A5CBBE43}" srcId="{9CCED0FF-1839-4E25-97ED-E3A3C61269C5}" destId="{9F925D5F-8DFF-4165-80F1-F9A42CA7611F}" srcOrd="0" destOrd="0" parTransId="{045AA96D-ABFE-4648-AF70-BB833EB6A33D}" sibTransId="{F7785950-06DB-4E31-A894-EA2250334482}"/>
    <dgm:cxn modelId="{88132845-A284-41FB-BF52-94DE210B6CE0}" type="presOf" srcId="{A0814AE4-33E4-4FC8-BFEA-3DF2038875C4}" destId="{180F63DD-2906-49F7-A929-866E4A114C4E}" srcOrd="0" destOrd="0" presId="urn:microsoft.com/office/officeart/2008/layout/HorizontalMultiLevelHierarchy"/>
    <dgm:cxn modelId="{82A8DB9B-AF6F-4766-8AC9-90757CD80B53}" srcId="{FDE994B2-8C56-406B-9284-57A30ED0BAD9}" destId="{BCB158AB-EAC2-4DEB-9520-D8B8D03689D1}" srcOrd="0" destOrd="0" parTransId="{19A3B771-E70B-4DBE-9116-B402835CFFBF}" sibTransId="{3C0A1849-691C-4115-ADF4-24EF6B91F02B}"/>
    <dgm:cxn modelId="{BB648C72-F77C-4A76-95DC-8287CD14F40C}" type="presOf" srcId="{875CBBAE-63DA-493D-BAF6-8659491AAE4C}" destId="{AC0A5D30-816D-4559-BF77-BE4DA58F4431}" srcOrd="0" destOrd="0" presId="urn:microsoft.com/office/officeart/2008/layout/HorizontalMultiLevelHierarchy"/>
    <dgm:cxn modelId="{871F11F9-0C15-4107-BB76-CB1546D2E003}" type="presOf" srcId="{9F925D5F-8DFF-4165-80F1-F9A42CA7611F}" destId="{53D75D5A-4CBC-4E3C-AA28-B39A5AB76197}" srcOrd="0" destOrd="0" presId="urn:microsoft.com/office/officeart/2008/layout/HorizontalMultiLevelHierarchy"/>
    <dgm:cxn modelId="{A5D5DB1B-95F2-4796-8969-C87555B0E820}" srcId="{A0814AE4-33E4-4FC8-BFEA-3DF2038875C4}" destId="{E6BF9A6A-A22D-417A-9BEA-129594FF8ACA}" srcOrd="2" destOrd="0" parTransId="{07050D24-3370-401A-808A-6649CACC3F8E}" sibTransId="{E1BDC063-7E3C-480D-8641-489FC6C21D4F}"/>
    <dgm:cxn modelId="{E93813E2-149B-4749-9F7B-2F4813666F0C}" type="presOf" srcId="{19A3B771-E70B-4DBE-9116-B402835CFFBF}" destId="{3B6B852E-A3DF-4CD3-ACEB-3951E566960D}" srcOrd="0" destOrd="0" presId="urn:microsoft.com/office/officeart/2008/layout/HorizontalMultiLevelHierarchy"/>
    <dgm:cxn modelId="{26C96117-CDD0-4C7E-8732-0062C8A4CEC0}" srcId="{B868A453-569B-49F2-9730-D94B885E132F}" destId="{FDE994B2-8C56-406B-9284-57A30ED0BAD9}" srcOrd="0" destOrd="0" parTransId="{E881DE9C-B92F-4A10-85DE-463477DFDC98}" sibTransId="{FB0449DC-942C-485D-9A34-9A2E34CCDF41}"/>
    <dgm:cxn modelId="{FC94A58A-E912-4541-A9B0-FED3BE2EF05E}" type="presOf" srcId="{36F2690F-20AE-4E73-B36C-3894CFEAC068}" destId="{D1F75B9B-99A8-4B7D-B18A-72525049D054}" srcOrd="0" destOrd="0" presId="urn:microsoft.com/office/officeart/2008/layout/HorizontalMultiLevelHierarchy"/>
    <dgm:cxn modelId="{911A96A5-55B4-4B6D-A009-418D25145192}" type="presOf" srcId="{552D01AE-88CB-4089-9E45-9D786256DD4C}" destId="{D34BFBC4-3C65-4740-A1CE-0033C85B5DD7}" srcOrd="0" destOrd="0" presId="urn:microsoft.com/office/officeart/2008/layout/HorizontalMultiLevelHierarchy"/>
    <dgm:cxn modelId="{EC72A170-77DF-41A5-973B-C2018FAF71D6}" type="presOf" srcId="{E6BF9A6A-A22D-417A-9BEA-129594FF8ACA}" destId="{FE7CFDA9-A1B5-486F-B467-4044E7165FAA}" srcOrd="0" destOrd="0" presId="urn:microsoft.com/office/officeart/2008/layout/HorizontalMultiLevelHierarchy"/>
    <dgm:cxn modelId="{C1E9B646-9160-4286-858B-0D36103270C4}" type="presOf" srcId="{3EACF494-A00B-4A3C-A12F-79A60111D825}" destId="{B2E55301-87F4-46E2-AFD7-1CA968155480}" srcOrd="0" destOrd="0" presId="urn:microsoft.com/office/officeart/2008/layout/HorizontalMultiLevelHierarchy"/>
    <dgm:cxn modelId="{AAD1B580-1D36-4E0E-B06C-B7227046F756}" srcId="{A0814AE4-33E4-4FC8-BFEA-3DF2038875C4}" destId="{ED15B1FD-4B47-440C-B0B9-A92CA775D15F}" srcOrd="3" destOrd="0" parTransId="{552D01AE-88CB-4089-9E45-9D786256DD4C}" sibTransId="{00B78607-686B-4E11-9AA2-85DFBC12A4AB}"/>
    <dgm:cxn modelId="{62841787-3132-4AB2-955D-74A2309C97B6}" type="presOf" srcId="{FB6BE362-A138-494A-AA77-1293C67966EF}" destId="{7B49004F-4F6C-4E42-8E78-3169C65DCE7A}" srcOrd="0" destOrd="0" presId="urn:microsoft.com/office/officeart/2008/layout/HorizontalMultiLevelHierarchy"/>
    <dgm:cxn modelId="{EC258B13-6D78-48C5-90E5-5FAA5E2C2DFC}" type="presOf" srcId="{BCB158AB-EAC2-4DEB-9520-D8B8D03689D1}" destId="{B2A0287F-5400-454D-8494-34F554841854}" srcOrd="0" destOrd="0" presId="urn:microsoft.com/office/officeart/2008/layout/HorizontalMultiLevelHierarchy"/>
    <dgm:cxn modelId="{5FF5F820-CB02-40DF-88B2-12695D3E3BFF}" type="presOf" srcId="{3EACF494-A00B-4A3C-A12F-79A60111D825}" destId="{02BBAC9E-EF77-4EA4-8A0E-2A97AAE998D0}" srcOrd="1" destOrd="0" presId="urn:microsoft.com/office/officeart/2008/layout/HorizontalMultiLevelHierarchy"/>
    <dgm:cxn modelId="{7381ABB4-8BE7-443F-B541-1D75733A8C2D}" type="presOf" srcId="{B868A453-569B-49F2-9730-D94B885E132F}" destId="{928EF890-9442-4616-9297-87F0A426B4B9}" srcOrd="0" destOrd="0" presId="urn:microsoft.com/office/officeart/2008/layout/HorizontalMultiLevelHierarchy"/>
    <dgm:cxn modelId="{DAE8353F-B06A-4710-A12A-C4E8397C8A51}" srcId="{86246B58-2D51-46FC-8B8D-F2AD4AF7F8E5}" destId="{07E77513-871A-4538-A2A4-498B3986AEAF}" srcOrd="0" destOrd="0" parTransId="{A9E6AF12-BD42-45F0-A630-A27FE81B8D24}" sibTransId="{1EF9F91C-1DEC-4C6A-88C4-98D046991913}"/>
    <dgm:cxn modelId="{39FE063B-B397-461A-AB9B-21857A1C0EC4}" type="presOf" srcId="{9CCED0FF-1839-4E25-97ED-E3A3C61269C5}" destId="{0EFCC7AA-AF36-40F2-B78F-72ECFD25F460}" srcOrd="0" destOrd="0" presId="urn:microsoft.com/office/officeart/2008/layout/HorizontalMultiLevelHierarchy"/>
    <dgm:cxn modelId="{4F0930E1-2C8D-49B8-88A0-0F2BDC64B6F5}" type="presOf" srcId="{36F2690F-20AE-4E73-B36C-3894CFEAC068}" destId="{60E94AF8-639E-48C0-BF6E-95CFDF232891}" srcOrd="1" destOrd="0" presId="urn:microsoft.com/office/officeart/2008/layout/HorizontalMultiLevelHierarchy"/>
    <dgm:cxn modelId="{084401E2-E69E-4654-AAEA-DD0D6F68327E}" srcId="{13284893-3584-48AF-BB7C-5C469B7E897B}" destId="{86246B58-2D51-46FC-8B8D-F2AD4AF7F8E5}" srcOrd="0" destOrd="0" parTransId="{875CBBAE-63DA-493D-BAF6-8659491AAE4C}" sibTransId="{A0B0311B-1A66-41B5-AA40-748044C2FBB7}"/>
    <dgm:cxn modelId="{D30A1A71-BBB7-4785-A8AB-E44DD5EC5704}" type="presOf" srcId="{045AA96D-ABFE-4648-AF70-BB833EB6A33D}" destId="{DE499943-0BB2-411B-AE69-49F73C63244B}" srcOrd="0" destOrd="0" presId="urn:microsoft.com/office/officeart/2008/layout/HorizontalMultiLevelHierarchy"/>
    <dgm:cxn modelId="{EDE136CB-6388-4F92-8FCE-C180B547EE1A}" type="presOf" srcId="{045AA96D-ABFE-4648-AF70-BB833EB6A33D}" destId="{18242D67-17C6-45BB-BB0D-39777B2732A3}" srcOrd="1" destOrd="0" presId="urn:microsoft.com/office/officeart/2008/layout/HorizontalMultiLevelHierarchy"/>
    <dgm:cxn modelId="{CB0DB509-915B-4ECC-880F-3D580F5BC61B}" type="presOf" srcId="{ED15B1FD-4B47-440C-B0B9-A92CA775D15F}" destId="{8389ADB5-035F-479E-99FC-BB606E7DEB61}" srcOrd="0" destOrd="0" presId="urn:microsoft.com/office/officeart/2008/layout/HorizontalMultiLevelHierarchy"/>
    <dgm:cxn modelId="{E1D72ECA-AE3C-468C-9FF9-D7327085AC6C}" type="presOf" srcId="{AE8CFE96-DD26-4143-8ED8-83088AF6C911}" destId="{4F54DDF4-6763-4300-9702-6B98547C4F1B}" srcOrd="1" destOrd="0" presId="urn:microsoft.com/office/officeart/2008/layout/HorizontalMultiLevelHierarchy"/>
    <dgm:cxn modelId="{1B29E33B-380B-4A38-A6C2-C008328AC7BA}" type="presParOf" srcId="{7B49004F-4F6C-4E42-8E78-3169C65DCE7A}" destId="{11E2F79C-E098-46F6-802B-483087858398}" srcOrd="0" destOrd="0" presId="urn:microsoft.com/office/officeart/2008/layout/HorizontalMultiLevelHierarchy"/>
    <dgm:cxn modelId="{290F4925-577A-4521-A141-6E9B00053FAD}" type="presParOf" srcId="{11E2F79C-E098-46F6-802B-483087858398}" destId="{180F63DD-2906-49F7-A929-866E4A114C4E}" srcOrd="0" destOrd="0" presId="urn:microsoft.com/office/officeart/2008/layout/HorizontalMultiLevelHierarchy"/>
    <dgm:cxn modelId="{53FE0DD1-6092-4278-A55E-3CC0D6C63F38}" type="presParOf" srcId="{11E2F79C-E098-46F6-802B-483087858398}" destId="{878EECC2-D0E6-4CFF-ABB7-3A6A157532A5}" srcOrd="1" destOrd="0" presId="urn:microsoft.com/office/officeart/2008/layout/HorizontalMultiLevelHierarchy"/>
    <dgm:cxn modelId="{D17530E6-400C-4267-9CCA-BF45E09022FF}" type="presParOf" srcId="{878EECC2-D0E6-4CFF-ABB7-3A6A157532A5}" destId="{B2E55301-87F4-46E2-AFD7-1CA968155480}" srcOrd="0" destOrd="0" presId="urn:microsoft.com/office/officeart/2008/layout/HorizontalMultiLevelHierarchy"/>
    <dgm:cxn modelId="{333DE9C2-9C1C-4303-B765-948123423858}" type="presParOf" srcId="{B2E55301-87F4-46E2-AFD7-1CA968155480}" destId="{02BBAC9E-EF77-4EA4-8A0E-2A97AAE998D0}" srcOrd="0" destOrd="0" presId="urn:microsoft.com/office/officeart/2008/layout/HorizontalMultiLevelHierarchy"/>
    <dgm:cxn modelId="{F16ACEB4-0809-4AD0-8EB5-7479DD829084}" type="presParOf" srcId="{878EECC2-D0E6-4CFF-ABB7-3A6A157532A5}" destId="{983A0272-5D73-4E45-B71E-57D8BD75E52F}" srcOrd="1" destOrd="0" presId="urn:microsoft.com/office/officeart/2008/layout/HorizontalMultiLevelHierarchy"/>
    <dgm:cxn modelId="{8BE71716-FD16-49DA-9D2A-F787BFD0D863}" type="presParOf" srcId="{983A0272-5D73-4E45-B71E-57D8BD75E52F}" destId="{22E02966-64E5-4061-A694-0C3FDF144D04}" srcOrd="0" destOrd="0" presId="urn:microsoft.com/office/officeart/2008/layout/HorizontalMultiLevelHierarchy"/>
    <dgm:cxn modelId="{FB51A8E4-32DA-46FE-BDD3-A32D1F8F5D98}" type="presParOf" srcId="{983A0272-5D73-4E45-B71E-57D8BD75E52F}" destId="{163F25A0-1B3F-470F-BCEC-F7D9C87499C6}" srcOrd="1" destOrd="0" presId="urn:microsoft.com/office/officeart/2008/layout/HorizontalMultiLevelHierarchy"/>
    <dgm:cxn modelId="{F0B06893-F4C6-4CD8-950A-F8EBB609EC96}" type="presParOf" srcId="{163F25A0-1B3F-470F-BCEC-F7D9C87499C6}" destId="{AC0A5D30-816D-4559-BF77-BE4DA58F4431}" srcOrd="0" destOrd="0" presId="urn:microsoft.com/office/officeart/2008/layout/HorizontalMultiLevelHierarchy"/>
    <dgm:cxn modelId="{28F69B17-5442-4C7C-8182-D4E88502856A}" type="presParOf" srcId="{AC0A5D30-816D-4559-BF77-BE4DA58F4431}" destId="{AB412A1E-0C11-4FD3-AC7E-EA4B11475CA7}" srcOrd="0" destOrd="0" presId="urn:microsoft.com/office/officeart/2008/layout/HorizontalMultiLevelHierarchy"/>
    <dgm:cxn modelId="{8097EE70-D727-4516-8A42-0DF2C6BCDB0B}" type="presParOf" srcId="{163F25A0-1B3F-470F-BCEC-F7D9C87499C6}" destId="{14EEA482-F06C-47A4-B9C3-65086BB69F8F}" srcOrd="1" destOrd="0" presId="urn:microsoft.com/office/officeart/2008/layout/HorizontalMultiLevelHierarchy"/>
    <dgm:cxn modelId="{FBEF344B-61F9-4A01-AAB2-49CDD195A109}" type="presParOf" srcId="{14EEA482-F06C-47A4-B9C3-65086BB69F8F}" destId="{3DAE8741-62DD-465B-AF60-F03F0828BE2A}" srcOrd="0" destOrd="0" presId="urn:microsoft.com/office/officeart/2008/layout/HorizontalMultiLevelHierarchy"/>
    <dgm:cxn modelId="{757F7A10-8768-4023-840F-7B148452865D}" type="presParOf" srcId="{14EEA482-F06C-47A4-B9C3-65086BB69F8F}" destId="{411B691C-B0FD-4A50-8DAA-D2DDA4D1473C}" srcOrd="1" destOrd="0" presId="urn:microsoft.com/office/officeart/2008/layout/HorizontalMultiLevelHierarchy"/>
    <dgm:cxn modelId="{53DA136A-474B-4934-879A-D976A4FEF126}" type="presParOf" srcId="{411B691C-B0FD-4A50-8DAA-D2DDA4D1473C}" destId="{FDA7309F-050A-45AC-B1C1-0DEF61B25444}" srcOrd="0" destOrd="0" presId="urn:microsoft.com/office/officeart/2008/layout/HorizontalMultiLevelHierarchy"/>
    <dgm:cxn modelId="{6D903742-1507-4D2D-9280-397746DB95A9}" type="presParOf" srcId="{FDA7309F-050A-45AC-B1C1-0DEF61B25444}" destId="{EB12118A-DE27-421A-9716-CEC3B5246316}" srcOrd="0" destOrd="0" presId="urn:microsoft.com/office/officeart/2008/layout/HorizontalMultiLevelHierarchy"/>
    <dgm:cxn modelId="{C43520C8-8749-425C-8930-6220D331FD00}" type="presParOf" srcId="{411B691C-B0FD-4A50-8DAA-D2DDA4D1473C}" destId="{338BFB24-CC47-4E1C-8A2F-921B57CFB10F}" srcOrd="1" destOrd="0" presId="urn:microsoft.com/office/officeart/2008/layout/HorizontalMultiLevelHierarchy"/>
    <dgm:cxn modelId="{21F0F45A-AA80-4BA4-A4C3-840BF836B628}" type="presParOf" srcId="{338BFB24-CC47-4E1C-8A2F-921B57CFB10F}" destId="{F80AEA27-692A-4D7D-ABF4-59706BEDF3F4}" srcOrd="0" destOrd="0" presId="urn:microsoft.com/office/officeart/2008/layout/HorizontalMultiLevelHierarchy"/>
    <dgm:cxn modelId="{AD7C3D16-36A2-49DC-B9F3-A4F7380FBFD9}" type="presParOf" srcId="{338BFB24-CC47-4E1C-8A2F-921B57CFB10F}" destId="{45957763-74B7-4AA5-AD68-7B1DACBCD2BF}" srcOrd="1" destOrd="0" presId="urn:microsoft.com/office/officeart/2008/layout/HorizontalMultiLevelHierarchy"/>
    <dgm:cxn modelId="{7563B79E-4DD6-4342-9DE6-48624AD55B1A}" type="presParOf" srcId="{878EECC2-D0E6-4CFF-ABB7-3A6A157532A5}" destId="{D1F75B9B-99A8-4B7D-B18A-72525049D054}" srcOrd="2" destOrd="0" presId="urn:microsoft.com/office/officeart/2008/layout/HorizontalMultiLevelHierarchy"/>
    <dgm:cxn modelId="{685C6876-E1D6-4985-BD15-3A99E81B0836}" type="presParOf" srcId="{D1F75B9B-99A8-4B7D-B18A-72525049D054}" destId="{60E94AF8-639E-48C0-BF6E-95CFDF232891}" srcOrd="0" destOrd="0" presId="urn:microsoft.com/office/officeart/2008/layout/HorizontalMultiLevelHierarchy"/>
    <dgm:cxn modelId="{79724242-E026-4F76-964D-1A0EEF925E57}" type="presParOf" srcId="{878EECC2-D0E6-4CFF-ABB7-3A6A157532A5}" destId="{F54D70BA-B58F-4D82-BD69-BF4DBE7F9FB3}" srcOrd="3" destOrd="0" presId="urn:microsoft.com/office/officeart/2008/layout/HorizontalMultiLevelHierarchy"/>
    <dgm:cxn modelId="{1CBC09C7-1708-43A8-A1E3-B2911727643C}" type="presParOf" srcId="{F54D70BA-B58F-4D82-BD69-BF4DBE7F9FB3}" destId="{928EF890-9442-4616-9297-87F0A426B4B9}" srcOrd="0" destOrd="0" presId="urn:microsoft.com/office/officeart/2008/layout/HorizontalMultiLevelHierarchy"/>
    <dgm:cxn modelId="{694A0A51-BADF-4323-A8B7-C41D1A0AA84C}" type="presParOf" srcId="{F54D70BA-B58F-4D82-BD69-BF4DBE7F9FB3}" destId="{6967BB50-5C97-457E-AD97-DC097FA49E54}" srcOrd="1" destOrd="0" presId="urn:microsoft.com/office/officeart/2008/layout/HorizontalMultiLevelHierarchy"/>
    <dgm:cxn modelId="{15B59878-4EFA-483B-AA28-6CAB0519BA07}" type="presParOf" srcId="{6967BB50-5C97-457E-AD97-DC097FA49E54}" destId="{FF610E24-DDAA-4D1E-A8EF-2A05A7031C6D}" srcOrd="0" destOrd="0" presId="urn:microsoft.com/office/officeart/2008/layout/HorizontalMultiLevelHierarchy"/>
    <dgm:cxn modelId="{150551D5-1A78-4991-82FD-4B5E309BCF97}" type="presParOf" srcId="{FF610E24-DDAA-4D1E-A8EF-2A05A7031C6D}" destId="{7DC5995F-C54B-4C82-A73F-DEDBC6529132}" srcOrd="0" destOrd="0" presId="urn:microsoft.com/office/officeart/2008/layout/HorizontalMultiLevelHierarchy"/>
    <dgm:cxn modelId="{5BBEA65E-CFAB-4353-85FD-CB7B1BE9452D}" type="presParOf" srcId="{6967BB50-5C97-457E-AD97-DC097FA49E54}" destId="{D1EB37D9-BEB3-4345-80F4-D77CEEAD08AD}" srcOrd="1" destOrd="0" presId="urn:microsoft.com/office/officeart/2008/layout/HorizontalMultiLevelHierarchy"/>
    <dgm:cxn modelId="{046EAADE-2FFA-46AA-9EB6-14E4E6A67203}" type="presParOf" srcId="{D1EB37D9-BEB3-4345-80F4-D77CEEAD08AD}" destId="{2122A358-1705-41E8-9B23-4C8A9B4424E2}" srcOrd="0" destOrd="0" presId="urn:microsoft.com/office/officeart/2008/layout/HorizontalMultiLevelHierarchy"/>
    <dgm:cxn modelId="{262DFAC2-1923-4BBB-96A9-EC1BB644B857}" type="presParOf" srcId="{D1EB37D9-BEB3-4345-80F4-D77CEEAD08AD}" destId="{989E8969-6AB1-4ED4-BAEE-67E1DF5AA4DA}" srcOrd="1" destOrd="0" presId="urn:microsoft.com/office/officeart/2008/layout/HorizontalMultiLevelHierarchy"/>
    <dgm:cxn modelId="{9D9C1017-2E8E-469A-85F6-3184CDC276B2}" type="presParOf" srcId="{989E8969-6AB1-4ED4-BAEE-67E1DF5AA4DA}" destId="{3B6B852E-A3DF-4CD3-ACEB-3951E566960D}" srcOrd="0" destOrd="0" presId="urn:microsoft.com/office/officeart/2008/layout/HorizontalMultiLevelHierarchy"/>
    <dgm:cxn modelId="{55A9BE73-C136-4CB8-8D39-BB4081AA7F45}" type="presParOf" srcId="{3B6B852E-A3DF-4CD3-ACEB-3951E566960D}" destId="{6FD18D3D-C785-49D2-85E9-1CAC903CD5A6}" srcOrd="0" destOrd="0" presId="urn:microsoft.com/office/officeart/2008/layout/HorizontalMultiLevelHierarchy"/>
    <dgm:cxn modelId="{19922A41-BE90-48ED-8B9D-2BB8CA5F9556}" type="presParOf" srcId="{989E8969-6AB1-4ED4-BAEE-67E1DF5AA4DA}" destId="{F9D539F9-DFC8-4DCB-A381-CBFB9EB08379}" srcOrd="1" destOrd="0" presId="urn:microsoft.com/office/officeart/2008/layout/HorizontalMultiLevelHierarchy"/>
    <dgm:cxn modelId="{6B94BCA8-07CF-4E52-95EC-AAF98B44FCCB}" type="presParOf" srcId="{F9D539F9-DFC8-4DCB-A381-CBFB9EB08379}" destId="{B2A0287F-5400-454D-8494-34F554841854}" srcOrd="0" destOrd="0" presId="urn:microsoft.com/office/officeart/2008/layout/HorizontalMultiLevelHierarchy"/>
    <dgm:cxn modelId="{2DB1E928-2FE7-4F41-9687-834DAC12EEFD}" type="presParOf" srcId="{F9D539F9-DFC8-4DCB-A381-CBFB9EB08379}" destId="{9BA9A414-49CE-4448-BD79-BCAB8EB2C8E9}" srcOrd="1" destOrd="0" presId="urn:microsoft.com/office/officeart/2008/layout/HorizontalMultiLevelHierarchy"/>
    <dgm:cxn modelId="{5B192498-EA83-4C14-8111-492978192C07}" type="presParOf" srcId="{878EECC2-D0E6-4CFF-ABB7-3A6A157532A5}" destId="{7309F572-640C-4B95-9B15-BC9C002CF2B7}" srcOrd="4" destOrd="0" presId="urn:microsoft.com/office/officeart/2008/layout/HorizontalMultiLevelHierarchy"/>
    <dgm:cxn modelId="{4EDB318B-B06A-4231-B876-A94FFF76ADFD}" type="presParOf" srcId="{7309F572-640C-4B95-9B15-BC9C002CF2B7}" destId="{0252FEF9-5B80-448E-B2F4-9F1E0C5258BA}" srcOrd="0" destOrd="0" presId="urn:microsoft.com/office/officeart/2008/layout/HorizontalMultiLevelHierarchy"/>
    <dgm:cxn modelId="{B52A9813-7395-4BAE-A62A-4A69D8C22AE2}" type="presParOf" srcId="{878EECC2-D0E6-4CFF-ABB7-3A6A157532A5}" destId="{7D4031A6-502B-4A05-AD11-65566618A227}" srcOrd="5" destOrd="0" presId="urn:microsoft.com/office/officeart/2008/layout/HorizontalMultiLevelHierarchy"/>
    <dgm:cxn modelId="{E5BDB52A-272A-43C0-B991-FC715BE12311}" type="presParOf" srcId="{7D4031A6-502B-4A05-AD11-65566618A227}" destId="{FE7CFDA9-A1B5-486F-B467-4044E7165FAA}" srcOrd="0" destOrd="0" presId="urn:microsoft.com/office/officeart/2008/layout/HorizontalMultiLevelHierarchy"/>
    <dgm:cxn modelId="{6659E81A-5AD8-4637-BA0A-793AFE545C8A}" type="presParOf" srcId="{7D4031A6-502B-4A05-AD11-65566618A227}" destId="{782368A5-8A5C-498B-9EBB-789E65E93C06}" srcOrd="1" destOrd="0" presId="urn:microsoft.com/office/officeart/2008/layout/HorizontalMultiLevelHierarchy"/>
    <dgm:cxn modelId="{D3970E90-F5FB-46A2-8BF0-653C20C793EE}" type="presParOf" srcId="{782368A5-8A5C-498B-9EBB-789E65E93C06}" destId="{05D60C8E-2CAC-468A-A429-9F66430E65DC}" srcOrd="0" destOrd="0" presId="urn:microsoft.com/office/officeart/2008/layout/HorizontalMultiLevelHierarchy"/>
    <dgm:cxn modelId="{6D0475D8-1547-4461-8430-AF7BACFBD67E}" type="presParOf" srcId="{05D60C8E-2CAC-468A-A429-9F66430E65DC}" destId="{4F54DDF4-6763-4300-9702-6B98547C4F1B}" srcOrd="0" destOrd="0" presId="urn:microsoft.com/office/officeart/2008/layout/HorizontalMultiLevelHierarchy"/>
    <dgm:cxn modelId="{59038C87-3C6C-427C-8F43-9881240E4374}" type="presParOf" srcId="{782368A5-8A5C-498B-9EBB-789E65E93C06}" destId="{74FADCC0-050F-413C-A1B2-CA93C27993BE}" srcOrd="1" destOrd="0" presId="urn:microsoft.com/office/officeart/2008/layout/HorizontalMultiLevelHierarchy"/>
    <dgm:cxn modelId="{8DD58D07-F08C-410E-B334-99073BDABE91}" type="presParOf" srcId="{74FADCC0-050F-413C-A1B2-CA93C27993BE}" destId="{0EFCC7AA-AF36-40F2-B78F-72ECFD25F460}" srcOrd="0" destOrd="0" presId="urn:microsoft.com/office/officeart/2008/layout/HorizontalMultiLevelHierarchy"/>
    <dgm:cxn modelId="{5D3BE3F1-1D7A-4481-84DC-227F4B825995}" type="presParOf" srcId="{74FADCC0-050F-413C-A1B2-CA93C27993BE}" destId="{2824D8A6-38FA-46EA-A66D-C1D4DCA4C9DC}" srcOrd="1" destOrd="0" presId="urn:microsoft.com/office/officeart/2008/layout/HorizontalMultiLevelHierarchy"/>
    <dgm:cxn modelId="{30C2B12F-3DAB-4262-96F7-4DE5ACE3C67A}" type="presParOf" srcId="{2824D8A6-38FA-46EA-A66D-C1D4DCA4C9DC}" destId="{DE499943-0BB2-411B-AE69-49F73C63244B}" srcOrd="0" destOrd="0" presId="urn:microsoft.com/office/officeart/2008/layout/HorizontalMultiLevelHierarchy"/>
    <dgm:cxn modelId="{54A1F09B-C019-4B5D-B66C-CB0C121FE6FC}" type="presParOf" srcId="{DE499943-0BB2-411B-AE69-49F73C63244B}" destId="{18242D67-17C6-45BB-BB0D-39777B2732A3}" srcOrd="0" destOrd="0" presId="urn:microsoft.com/office/officeart/2008/layout/HorizontalMultiLevelHierarchy"/>
    <dgm:cxn modelId="{0B07DA38-BC96-4785-BA7C-FB76A0EF4C74}" type="presParOf" srcId="{2824D8A6-38FA-46EA-A66D-C1D4DCA4C9DC}" destId="{64C58255-0AF5-4C60-89DA-3D9D6D7C2FB5}" srcOrd="1" destOrd="0" presId="urn:microsoft.com/office/officeart/2008/layout/HorizontalMultiLevelHierarchy"/>
    <dgm:cxn modelId="{60D39A37-0D71-4B16-89DB-1DBC297411C2}" type="presParOf" srcId="{64C58255-0AF5-4C60-89DA-3D9D6D7C2FB5}" destId="{53D75D5A-4CBC-4E3C-AA28-B39A5AB76197}" srcOrd="0" destOrd="0" presId="urn:microsoft.com/office/officeart/2008/layout/HorizontalMultiLevelHierarchy"/>
    <dgm:cxn modelId="{C8D024A2-7926-4918-B86F-BEC37853429C}" type="presParOf" srcId="{64C58255-0AF5-4C60-89DA-3D9D6D7C2FB5}" destId="{07CA9C94-0849-4503-ACE3-F5C6EEBED4C4}" srcOrd="1" destOrd="0" presId="urn:microsoft.com/office/officeart/2008/layout/HorizontalMultiLevelHierarchy"/>
    <dgm:cxn modelId="{F0674649-6086-44C0-A10C-A8FE78F8BAA2}" type="presParOf" srcId="{878EECC2-D0E6-4CFF-ABB7-3A6A157532A5}" destId="{D34BFBC4-3C65-4740-A1CE-0033C85B5DD7}" srcOrd="6" destOrd="0" presId="urn:microsoft.com/office/officeart/2008/layout/HorizontalMultiLevelHierarchy"/>
    <dgm:cxn modelId="{535FAA6A-9188-4592-AF38-97179EB9E514}" type="presParOf" srcId="{D34BFBC4-3C65-4740-A1CE-0033C85B5DD7}" destId="{C3DEFAE2-1804-4DB4-800A-29DBF3D513BC}" srcOrd="0" destOrd="0" presId="urn:microsoft.com/office/officeart/2008/layout/HorizontalMultiLevelHierarchy"/>
    <dgm:cxn modelId="{F822F3FA-A4CB-4F0C-9694-198A65AD8258}" type="presParOf" srcId="{878EECC2-D0E6-4CFF-ABB7-3A6A157532A5}" destId="{23499D8D-2B84-4117-AAEA-078530AF9738}" srcOrd="7" destOrd="0" presId="urn:microsoft.com/office/officeart/2008/layout/HorizontalMultiLevelHierarchy"/>
    <dgm:cxn modelId="{1F1979CC-4196-4309-A45D-175D20059C51}" type="presParOf" srcId="{23499D8D-2B84-4117-AAEA-078530AF9738}" destId="{8389ADB5-035F-479E-99FC-BB606E7DEB61}" srcOrd="0" destOrd="0" presId="urn:microsoft.com/office/officeart/2008/layout/HorizontalMultiLevelHierarchy"/>
    <dgm:cxn modelId="{C14AD769-AB5B-4FA3-BEDF-5D40C24FC39C}" type="presParOf" srcId="{23499D8D-2B84-4117-AAEA-078530AF9738}" destId="{6B919E68-3652-4B81-B654-802FA613720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10.xml"/><Relationship Id="rId7" Type="http://schemas.openxmlformats.org/officeDocument/2006/relationships/slide" Target="slide4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73.xml"/><Relationship Id="rId5" Type="http://schemas.openxmlformats.org/officeDocument/2006/relationships/slide" Target="slide20.xml"/><Relationship Id="rId10" Type="http://schemas.openxmlformats.org/officeDocument/2006/relationships/slide" Target="slide64.xml"/><Relationship Id="rId4" Type="http://schemas.openxmlformats.org/officeDocument/2006/relationships/slide" Target="slide14.xml"/><Relationship Id="rId9" Type="http://schemas.openxmlformats.org/officeDocument/2006/relationships/slide" Target="slide5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478280"/>
            <a:ext cx="11323320" cy="3307080"/>
          </a:xfrm>
        </p:spPr>
        <p:txBody>
          <a:bodyPr/>
          <a:lstStyle/>
          <a:p>
            <a:pPr algn="ctr"/>
            <a:r>
              <a:rPr lang="fa-IR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نموداری متن </a:t>
            </a:r>
            <a:r>
              <a:rPr lang="fa-IR" sz="8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تلخیص المفتاح خطیب قزوینی </a:t>
            </a:r>
            <a:br>
              <a:rPr lang="fa-IR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(مقدمه و فن معانی)</a:t>
            </a:r>
            <a:endParaRPr lang="fa-IR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612" y="5432700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fa-IR" sz="2800" smtClean="0">
                <a:solidFill>
                  <a:schemeClr val="bg1"/>
                </a:solidFill>
                <a:cs typeface="Far.Alphabet" panose="00000400000000000000" pitchFamily="2" charset="-78"/>
              </a:rPr>
              <a:t>طلبگی تا اجتهاد (</a:t>
            </a:r>
            <a:r>
              <a:rPr lang="en-US" sz="280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TT-EJ.IR</a:t>
            </a:r>
            <a:r>
              <a:rPr lang="fa-IR" sz="2800" smtClean="0">
                <a:solidFill>
                  <a:schemeClr val="bg1"/>
                </a:solidFill>
                <a:cs typeface="Far.Alphabet" panose="00000400000000000000" pitchFamily="2" charset="-78"/>
              </a:rPr>
              <a:t>)- پاییز و زمستان 95</a:t>
            </a:r>
            <a:endParaRPr lang="fa-IR" sz="2800">
              <a:solidFill>
                <a:schemeClr val="bg1"/>
              </a:solidFill>
              <a:cs typeface="Far.Alphabet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6347" y="1353772"/>
            <a:ext cx="3289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بسم الله الرّحمن الرّحیم</a:t>
            </a:r>
            <a:endParaRPr lang="fa-IR" sz="3200"/>
          </a:p>
        </p:txBody>
      </p:sp>
    </p:spTree>
    <p:extLst>
      <p:ext uri="{BB962C8B-B14F-4D97-AF65-F5344CB8AC3E}">
        <p14:creationId xmlns:p14="http://schemas.microsoft.com/office/powerpoint/2010/main" val="7256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64" y="2625436"/>
            <a:ext cx="8825658" cy="2736273"/>
          </a:xfrm>
        </p:spPr>
        <p:txBody>
          <a:bodyPr/>
          <a:lstStyle/>
          <a:p>
            <a:pPr lvl="0" algn="ctr">
              <a:lnSpc>
                <a:spcPct val="250000"/>
              </a:lnSpc>
            </a:pPr>
            <a:r>
              <a:rPr lang="fa-IR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مقدمات علم معانی</a:t>
            </a:r>
            <a:endParaRPr lang="fa-IR" sz="6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0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977698"/>
              </p:ext>
            </p:extLst>
          </p:nvPr>
        </p:nvGraphicFramePr>
        <p:xfrm>
          <a:off x="332510" y="692727"/>
          <a:ext cx="11402290" cy="604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034146" y="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مقدمات الفن الأول علم المعاني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138035"/>
              </p:ext>
            </p:extLst>
          </p:nvPr>
        </p:nvGraphicFramePr>
        <p:xfrm>
          <a:off x="249382" y="692727"/>
          <a:ext cx="11665527" cy="604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034146" y="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مقدمات الفن الأول علم المعاني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6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835692"/>
              </p:ext>
            </p:extLst>
          </p:nvPr>
        </p:nvGraphicFramePr>
        <p:xfrm>
          <a:off x="263236" y="692727"/>
          <a:ext cx="11679381" cy="604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034146" y="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مقدمات الفن الأول علم المعاني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64" y="2625436"/>
            <a:ext cx="8825658" cy="2736273"/>
          </a:xfrm>
        </p:spPr>
        <p:txBody>
          <a:bodyPr/>
          <a:lstStyle/>
          <a:p>
            <a:pPr lvl="0" algn="ctr">
              <a:lnSpc>
                <a:spcPct val="250000"/>
              </a:lnSpc>
            </a:pPr>
            <a:r>
              <a:rPr lang="fa-IR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الإسناد الخبري‏</a:t>
            </a:r>
          </a:p>
        </p:txBody>
      </p:sp>
    </p:spTree>
    <p:extLst>
      <p:ext uri="{BB962C8B-B14F-4D97-AF65-F5344CB8AC3E}">
        <p14:creationId xmlns:p14="http://schemas.microsoft.com/office/powerpoint/2010/main" val="1309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053932"/>
              </p:ext>
            </p:extLst>
          </p:nvPr>
        </p:nvGraphicFramePr>
        <p:xfrm>
          <a:off x="0" y="124691"/>
          <a:ext cx="11984183" cy="6622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034146" y="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الإسناد الخبري‏</a:t>
            </a:r>
          </a:p>
        </p:txBody>
      </p:sp>
    </p:spTree>
    <p:extLst>
      <p:ext uri="{BB962C8B-B14F-4D97-AF65-F5344CB8AC3E}">
        <p14:creationId xmlns:p14="http://schemas.microsoft.com/office/powerpoint/2010/main" val="8994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330303"/>
              </p:ext>
            </p:extLst>
          </p:nvPr>
        </p:nvGraphicFramePr>
        <p:xfrm>
          <a:off x="138544" y="1025236"/>
          <a:ext cx="11679381" cy="576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034146" y="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الإسناد الخبري‏</a:t>
            </a:r>
          </a:p>
        </p:txBody>
      </p:sp>
    </p:spTree>
    <p:extLst>
      <p:ext uri="{BB962C8B-B14F-4D97-AF65-F5344CB8AC3E}">
        <p14:creationId xmlns:p14="http://schemas.microsoft.com/office/powerpoint/2010/main" val="32772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395317"/>
              </p:ext>
            </p:extLst>
          </p:nvPr>
        </p:nvGraphicFramePr>
        <p:xfrm>
          <a:off x="138544" y="1025236"/>
          <a:ext cx="11679381" cy="576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034146" y="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الإسناد الخبري‏</a:t>
            </a:r>
          </a:p>
        </p:txBody>
      </p:sp>
    </p:spTree>
    <p:extLst>
      <p:ext uri="{BB962C8B-B14F-4D97-AF65-F5344CB8AC3E}">
        <p14:creationId xmlns:p14="http://schemas.microsoft.com/office/powerpoint/2010/main" val="4587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252074"/>
              </p:ext>
            </p:extLst>
          </p:nvPr>
        </p:nvGraphicFramePr>
        <p:xfrm>
          <a:off x="138544" y="213361"/>
          <a:ext cx="11679381" cy="6575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19546" y="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الإسناد الخبري‏</a:t>
            </a:r>
          </a:p>
        </p:txBody>
      </p:sp>
    </p:spTree>
    <p:extLst>
      <p:ext uri="{BB962C8B-B14F-4D97-AF65-F5344CB8AC3E}">
        <p14:creationId xmlns:p14="http://schemas.microsoft.com/office/powerpoint/2010/main" val="23759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529430"/>
              </p:ext>
            </p:extLst>
          </p:nvPr>
        </p:nvGraphicFramePr>
        <p:xfrm>
          <a:off x="138544" y="213361"/>
          <a:ext cx="11679381" cy="6575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475019" y="5597236"/>
            <a:ext cx="5020684" cy="1108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الإسناد الخبري‏</a:t>
            </a:r>
          </a:p>
        </p:txBody>
      </p:sp>
    </p:spTree>
    <p:extLst>
      <p:ext uri="{BB962C8B-B14F-4D97-AF65-F5344CB8AC3E}">
        <p14:creationId xmlns:p14="http://schemas.microsoft.com/office/powerpoint/2010/main" val="20855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فهرست مطالب</a:t>
            </a: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  <a:hlinkClick r:id="rId2" action="ppaction://hlinksldjump"/>
              </a:rPr>
              <a:t>مقدمه در بیان معانی فصاحت و بلاغت</a:t>
            </a:r>
            <a:endParaRPr lang="fa-IR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  <a:p>
            <a:r>
              <a:rPr lang="fa-I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فن معانی</a:t>
            </a:r>
          </a:p>
          <a:p>
            <a:pPr lvl="1"/>
            <a:r>
              <a:rPr lang="fa-I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  <a:hlinkClick r:id="rId3" action="ppaction://hlinksldjump"/>
              </a:rPr>
              <a:t>مقدمات</a:t>
            </a:r>
            <a:endParaRPr lang="fa-IR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  <a:p>
            <a:pPr lvl="1"/>
            <a:r>
              <a:rPr lang="fa-I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  <a:hlinkClick r:id="rId4" action="ppaction://hlinksldjump"/>
              </a:rPr>
              <a:t>احوال  اسناد خبری</a:t>
            </a:r>
            <a:endParaRPr lang="fa-IR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  <a:p>
            <a:pPr lvl="1"/>
            <a:r>
              <a:rPr lang="fa-I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  <a:hlinkClick r:id="rId5" action="ppaction://hlinksldjump"/>
              </a:rPr>
              <a:t>احوال مسند الیه</a:t>
            </a:r>
            <a:endParaRPr lang="fa-IR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  <a:p>
            <a:pPr lvl="1"/>
            <a:r>
              <a:rPr lang="fa-I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  <a:hlinkClick r:id="rId6" action="ppaction://hlinksldjump"/>
              </a:rPr>
              <a:t>احوال مسند</a:t>
            </a:r>
            <a:endParaRPr lang="fa-IR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  <a:p>
            <a:pPr lvl="1"/>
            <a:r>
              <a:rPr lang="fa-I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  <a:hlinkClick r:id="rId7" action="ppaction://hlinksldjump"/>
              </a:rPr>
              <a:t>احوال متعلقات فعل</a:t>
            </a:r>
            <a:endParaRPr lang="fa-IR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  <a:p>
            <a:pPr lvl="1"/>
            <a:r>
              <a:rPr lang="fa-I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  <a:hlinkClick r:id="rId8" action="ppaction://hlinksldjump"/>
              </a:rPr>
              <a:t>قصر</a:t>
            </a:r>
            <a:endParaRPr lang="fa-IR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  <a:p>
            <a:pPr lvl="1"/>
            <a:r>
              <a:rPr lang="fa-I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  <a:hlinkClick r:id="rId9" action="ppaction://hlinksldjump"/>
              </a:rPr>
              <a:t>انشاء</a:t>
            </a:r>
            <a:endParaRPr lang="fa-IR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  <a:p>
            <a:pPr lvl="1"/>
            <a:r>
              <a:rPr lang="fa-I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  <a:hlinkClick r:id="rId10" action="ppaction://hlinksldjump"/>
              </a:rPr>
              <a:t>فصل و وصل</a:t>
            </a:r>
            <a:endParaRPr lang="fa-IR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  <a:p>
            <a:pPr lvl="1"/>
            <a:r>
              <a:rPr lang="fa-I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  <a:hlinkClick r:id="rId11" action="ppaction://hlinksldjump"/>
              </a:rPr>
              <a:t>ایجاز و اطناب و مساوات</a:t>
            </a:r>
            <a:endParaRPr lang="fa-IR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  <a:p>
            <a:pPr lvl="1"/>
            <a:endParaRPr lang="fa-IR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  <a:p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49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64" y="2625436"/>
            <a:ext cx="8825658" cy="2736273"/>
          </a:xfrm>
        </p:spPr>
        <p:txBody>
          <a:bodyPr/>
          <a:lstStyle/>
          <a:p>
            <a:pPr lvl="0" algn="ctr">
              <a:lnSpc>
                <a:spcPct val="250000"/>
              </a:lnSpc>
            </a:pPr>
            <a:r>
              <a:rPr lang="fa-IR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الیه‏</a:t>
            </a:r>
            <a:endParaRPr lang="fa-IR" sz="6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996138"/>
              </p:ext>
            </p:extLst>
          </p:nvPr>
        </p:nvGraphicFramePr>
        <p:xfrm>
          <a:off x="138544" y="277091"/>
          <a:ext cx="11679381" cy="651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225637" y="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الیه‏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465589"/>
              </p:ext>
            </p:extLst>
          </p:nvPr>
        </p:nvGraphicFramePr>
        <p:xfrm>
          <a:off x="138544" y="277091"/>
          <a:ext cx="11679381" cy="651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327564" y="-15240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الیه‏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50843"/>
              </p:ext>
            </p:extLst>
          </p:nvPr>
        </p:nvGraphicFramePr>
        <p:xfrm>
          <a:off x="138544" y="277091"/>
          <a:ext cx="11679381" cy="651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225637" y="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الیه‏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286960"/>
              </p:ext>
            </p:extLst>
          </p:nvPr>
        </p:nvGraphicFramePr>
        <p:xfrm>
          <a:off x="138544" y="193964"/>
          <a:ext cx="10390911" cy="651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749637" y="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الیه‏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574587"/>
              </p:ext>
            </p:extLst>
          </p:nvPr>
        </p:nvGraphicFramePr>
        <p:xfrm>
          <a:off x="138544" y="193964"/>
          <a:ext cx="11499274" cy="651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749637" y="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الیه‏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971710"/>
              </p:ext>
            </p:extLst>
          </p:nvPr>
        </p:nvGraphicFramePr>
        <p:xfrm>
          <a:off x="138544" y="193964"/>
          <a:ext cx="11499274" cy="651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677891" y="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الیه‏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11371"/>
              </p:ext>
            </p:extLst>
          </p:nvPr>
        </p:nvGraphicFramePr>
        <p:xfrm>
          <a:off x="138544" y="193964"/>
          <a:ext cx="11859492" cy="651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637309" y="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الیه‏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831392"/>
              </p:ext>
            </p:extLst>
          </p:nvPr>
        </p:nvGraphicFramePr>
        <p:xfrm>
          <a:off x="138544" y="193964"/>
          <a:ext cx="11859492" cy="651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818909" y="124691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الیه‏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036137"/>
              </p:ext>
            </p:extLst>
          </p:nvPr>
        </p:nvGraphicFramePr>
        <p:xfrm>
          <a:off x="138544" y="193964"/>
          <a:ext cx="11859492" cy="651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561110" y="368968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الیه‏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خطبة</a:t>
            </a: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smtClean="0">
                <a:solidFill>
                  <a:schemeClr val="bg1"/>
                </a:solidFill>
                <a:cs typeface="B Badr" panose="00000400000000000000" pitchFamily="2" charset="-78"/>
              </a:rPr>
              <a:t>الحمد </a:t>
            </a:r>
            <a:r>
              <a:rPr lang="fa-IR" b="1">
                <a:solidFill>
                  <a:schemeClr val="bg1"/>
                </a:solidFill>
                <a:cs typeface="B Badr" panose="00000400000000000000" pitchFamily="2" charset="-78"/>
              </a:rPr>
              <a:t>لله على ما أنعم، و علّم من البيان ما لم نعلم، و الصلاة و السّلام على سيّدنا محمد خير من نطق بالصواب، و أفضل من أتى الحكمة و فصل الخطاب، و على آله </a:t>
            </a:r>
            <a:r>
              <a:rPr lang="fa-IR" b="1">
                <a:solidFill>
                  <a:schemeClr val="bg1"/>
                </a:solidFill>
                <a:cs typeface="B Badr" panose="00000400000000000000" pitchFamily="2" charset="-78"/>
              </a:rPr>
              <a:t>الأطهار </a:t>
            </a:r>
            <a:r>
              <a:rPr lang="fa-IR" b="1" smtClean="0">
                <a:solidFill>
                  <a:schemeClr val="bg1"/>
                </a:solidFill>
                <a:cs typeface="B Badr" panose="00000400000000000000" pitchFamily="2" charset="-78"/>
              </a:rPr>
              <a:t>و </a:t>
            </a:r>
            <a:r>
              <a:rPr lang="fa-IR" b="1">
                <a:solidFill>
                  <a:schemeClr val="bg1"/>
                </a:solidFill>
                <a:cs typeface="B Badr" panose="00000400000000000000" pitchFamily="2" charset="-78"/>
              </a:rPr>
              <a:t>صحابته الأخيار.  أما بعد، فلّما كان علم البلاغة و توابعها من أجلّ العلوم قدرا؛ و أدقها سرّا؛ إذ به تعرف دقائق العربية و أسرارها، و تكشف عن وجوه الإعجاز فى نظم القرآن أستارها، و كان القسم الثالث من "مفتاح العلوم" الذى صنّفه الفاضل العلّامة أبو يعقوب يوسف السّكّاكى أعظم ما صنّف فيه من الكتب المشهورة نفعا؛ لكونه أحسنها ترتيبا، و أتمّها تحريرا، و أكثرها للأصول جمعا، و لكن كان غير مصون عن الحشو و التطويل و التعقيد؛ قابلا للاختصار مفتقرا إلى الإيضاح و التجريد- ألّفت مختصرا يتضمّن ما فيه من القواعد، و يشتمل على ما يحتاج إليه من الأمثلة و الشواهد، و لم آل جهدا فى تحقيقه و تهذيبه؛ و رتّبته ترتيبا أقرب تناولا من ترتيبه، و لم أبالغ فى اختصار لفظه تقريبا لتعاطيه؛ و طلبا لتسهيل فهمه على طالبيه، و أضفت إلى ذلك فوائد عثرت فى بعض كتب القوم عليها؛ و زوائد لم أظفر فى كلام أحد بالتصريح بها و لا الإشارة إليها، و سميته "تلخيص المفتاح". و أنا أسأل اللّه تعالى من فضله أن ينفع به، كما نفع بأصله؛ إنه ولى ذلك، و هو حسبى و نعم الوكيل!</a:t>
            </a:r>
          </a:p>
          <a:p>
            <a:pPr algn="just">
              <a:lnSpc>
                <a:spcPct val="150000"/>
              </a:lnSpc>
            </a:pPr>
            <a:endParaRPr lang="fa-IR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5002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567553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505199" y="166255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الیه‏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899921"/>
              </p:ext>
            </p:extLst>
          </p:nvPr>
        </p:nvGraphicFramePr>
        <p:xfrm>
          <a:off x="332508" y="277091"/>
          <a:ext cx="11707091" cy="638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636326" y="-207818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الیه‏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725376"/>
              </p:ext>
            </p:extLst>
          </p:nvPr>
        </p:nvGraphicFramePr>
        <p:xfrm>
          <a:off x="332509" y="96983"/>
          <a:ext cx="11637818" cy="65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581892" y="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الیه‏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217286"/>
              </p:ext>
            </p:extLst>
          </p:nvPr>
        </p:nvGraphicFramePr>
        <p:xfrm>
          <a:off x="411480" y="290946"/>
          <a:ext cx="11414760" cy="65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764772" y="-21336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الیه‏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413372"/>
              </p:ext>
            </p:extLst>
          </p:nvPr>
        </p:nvGraphicFramePr>
        <p:xfrm>
          <a:off x="228600" y="1118063"/>
          <a:ext cx="11726486" cy="573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764772" y="-21336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الیه‏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64" y="2625436"/>
            <a:ext cx="8825658" cy="2736273"/>
          </a:xfrm>
        </p:spPr>
        <p:txBody>
          <a:bodyPr/>
          <a:lstStyle/>
          <a:p>
            <a:pPr lvl="0" algn="ctr">
              <a:lnSpc>
                <a:spcPct val="250000"/>
              </a:lnSpc>
            </a:pPr>
            <a:r>
              <a:rPr lang="fa-IR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المسند‏</a:t>
            </a:r>
            <a:endParaRPr lang="fa-IR" sz="6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890289"/>
              </p:ext>
            </p:extLst>
          </p:nvPr>
        </p:nvGraphicFramePr>
        <p:xfrm>
          <a:off x="228600" y="198121"/>
          <a:ext cx="11726486" cy="665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764772" y="-21336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376093"/>
              </p:ext>
            </p:extLst>
          </p:nvPr>
        </p:nvGraphicFramePr>
        <p:xfrm>
          <a:off x="228600" y="60960"/>
          <a:ext cx="11726486" cy="673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764772" y="-21336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074634"/>
              </p:ext>
            </p:extLst>
          </p:nvPr>
        </p:nvGraphicFramePr>
        <p:xfrm>
          <a:off x="228600" y="60960"/>
          <a:ext cx="11726486" cy="673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679424" y="4643668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42315"/>
              </p:ext>
            </p:extLst>
          </p:nvPr>
        </p:nvGraphicFramePr>
        <p:xfrm>
          <a:off x="228600" y="60960"/>
          <a:ext cx="11726486" cy="673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710814" y="96382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309" y="1672535"/>
            <a:ext cx="8825658" cy="3329581"/>
          </a:xfrm>
        </p:spPr>
        <p:txBody>
          <a:bodyPr/>
          <a:lstStyle/>
          <a:p>
            <a:pPr lvl="0" algn="ctr">
              <a:lnSpc>
                <a:spcPct val="200000"/>
              </a:lnSpc>
            </a:pPr>
            <a:r>
              <a:rPr lang="fa-I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/>
            </a:r>
            <a:br>
              <a:rPr lang="fa-I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</a:br>
            <a:r>
              <a:rPr lang="fa-IR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/>
            </a:r>
            <a:br>
              <a:rPr lang="fa-IR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</a:br>
            <a:r>
              <a:rPr lang="fa-I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/>
            </a:r>
            <a:br>
              <a:rPr lang="fa-I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</a:br>
            <a:r>
              <a:rPr lang="fa-I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مقدمة </a:t>
            </a:r>
            <a:r>
              <a:rPr lang="fa-IR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فى </a:t>
            </a:r>
            <a:r>
              <a:rPr lang="fa-I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بيان  </a:t>
            </a:r>
            <a:r>
              <a:rPr lang="fa-IR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معنى </a:t>
            </a:r>
            <a:r>
              <a:rPr lang="fa-I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الفصاحة      </a:t>
            </a:r>
            <a:r>
              <a:rPr lang="fa-IR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و </a:t>
            </a:r>
            <a:r>
              <a:rPr lang="fa-I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البلاغة</a:t>
            </a:r>
            <a:endParaRPr lang="fa-IR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97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933175"/>
              </p:ext>
            </p:extLst>
          </p:nvPr>
        </p:nvGraphicFramePr>
        <p:xfrm>
          <a:off x="204537" y="1299410"/>
          <a:ext cx="11726486" cy="540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710814" y="96382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283942"/>
              </p:ext>
            </p:extLst>
          </p:nvPr>
        </p:nvGraphicFramePr>
        <p:xfrm>
          <a:off x="204537" y="541421"/>
          <a:ext cx="11726486" cy="615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710814" y="96382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367814"/>
              </p:ext>
            </p:extLst>
          </p:nvPr>
        </p:nvGraphicFramePr>
        <p:xfrm>
          <a:off x="204537" y="1299411"/>
          <a:ext cx="11726486" cy="540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710814" y="96382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566012"/>
              </p:ext>
            </p:extLst>
          </p:nvPr>
        </p:nvGraphicFramePr>
        <p:xfrm>
          <a:off x="204537" y="1299411"/>
          <a:ext cx="11726486" cy="540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710814" y="96382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554410"/>
              </p:ext>
            </p:extLst>
          </p:nvPr>
        </p:nvGraphicFramePr>
        <p:xfrm>
          <a:off x="204537" y="1299411"/>
          <a:ext cx="11726486" cy="540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710814" y="96382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المسند 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64" y="2625436"/>
            <a:ext cx="8825658" cy="2736273"/>
          </a:xfrm>
        </p:spPr>
        <p:txBody>
          <a:bodyPr/>
          <a:lstStyle/>
          <a:p>
            <a:pPr lvl="0" algn="ctr">
              <a:lnSpc>
                <a:spcPct val="250000"/>
              </a:lnSpc>
            </a:pPr>
            <a:r>
              <a:rPr lang="fa-IR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متعلقات الفعل‏</a:t>
            </a:r>
            <a:endParaRPr lang="fa-IR" sz="6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022126"/>
              </p:ext>
            </p:extLst>
          </p:nvPr>
        </p:nvGraphicFramePr>
        <p:xfrm>
          <a:off x="204537" y="1299411"/>
          <a:ext cx="11726486" cy="540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229551" y="96382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متعلقات الفعل‏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587095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229551" y="96382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متعلقات الفعل‏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221134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192506" y="1347666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متعلقات الفعل‏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215096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204537" y="5185740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	أحوال </a:t>
            </a: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متعلقات الفعل‏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072775"/>
              </p:ext>
            </p:extLst>
          </p:nvPr>
        </p:nvGraphicFramePr>
        <p:xfrm>
          <a:off x="867785" y="692727"/>
          <a:ext cx="9481560" cy="604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87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64" y="2625436"/>
            <a:ext cx="8825658" cy="2736273"/>
          </a:xfrm>
        </p:spPr>
        <p:txBody>
          <a:bodyPr/>
          <a:lstStyle/>
          <a:p>
            <a:pPr lvl="0" algn="ctr">
              <a:lnSpc>
                <a:spcPct val="250000"/>
              </a:lnSpc>
            </a:pPr>
            <a:r>
              <a:rPr lang="fa-IR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قصر</a:t>
            </a:r>
            <a:endParaRPr lang="fa-IR" sz="6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078644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986590" y="204666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قصر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761151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918303" y="2373807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قصر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438879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1179095" y="5327072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قصر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611193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1179095" y="5327072"/>
            <a:ext cx="5020684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قصر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64" y="2625436"/>
            <a:ext cx="8825658" cy="2736273"/>
          </a:xfrm>
        </p:spPr>
        <p:txBody>
          <a:bodyPr/>
          <a:lstStyle/>
          <a:p>
            <a:pPr lvl="0" algn="ctr">
              <a:lnSpc>
                <a:spcPct val="250000"/>
              </a:lnSpc>
            </a:pPr>
            <a:r>
              <a:rPr lang="fa-IR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انشاء</a:t>
            </a:r>
            <a:endParaRPr lang="fa-IR" sz="6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326103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09072" y="312950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انشاء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292072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743704" y="5191268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انشاء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793069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228601" y="300918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انشاء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232139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847220" y="5327072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انشاء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158100"/>
              </p:ext>
            </p:extLst>
          </p:nvPr>
        </p:nvGraphicFramePr>
        <p:xfrm>
          <a:off x="393895" y="207818"/>
          <a:ext cx="11479450" cy="638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32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169063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457201" y="505455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انشاء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87186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773777" y="3850235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انشاء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508905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360949" y="553581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انشاء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886532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360949" y="553581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انشاء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64" y="2625436"/>
            <a:ext cx="8825658" cy="2736273"/>
          </a:xfrm>
        </p:spPr>
        <p:txBody>
          <a:bodyPr/>
          <a:lstStyle/>
          <a:p>
            <a:pPr lvl="0" algn="ctr">
              <a:lnSpc>
                <a:spcPct val="250000"/>
              </a:lnSpc>
            </a:pPr>
            <a:r>
              <a:rPr lang="fa-IR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فصل و وصل</a:t>
            </a:r>
            <a:endParaRPr lang="fa-IR" sz="6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242400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360949" y="553581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فصل و وصل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691315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360949" y="553581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فصل و وصل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113330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360949" y="553581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فصل و وصل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244233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135481" y="5163159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فصل و وصل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983055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27982" y="1067148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فصل و وصل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7927" y="207818"/>
          <a:ext cx="11222182" cy="644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2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185125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27982" y="1067148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فصل و وصل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563802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9382" y="4796937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فصل و وصل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538755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847220" y="4947934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فصل و وصل</a:t>
            </a:r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64" y="2625436"/>
            <a:ext cx="8825658" cy="2736273"/>
          </a:xfrm>
        </p:spPr>
        <p:txBody>
          <a:bodyPr/>
          <a:lstStyle/>
          <a:p>
            <a:pPr lvl="0" algn="ctr">
              <a:lnSpc>
                <a:spcPct val="250000"/>
              </a:lnSpc>
            </a:pPr>
            <a:r>
              <a:rPr lang="fa-IR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ایجاز و اطناب و مساوات</a:t>
            </a:r>
            <a:endParaRPr lang="fa-IR" sz="6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854270"/>
              </p:ext>
            </p:extLst>
          </p:nvPr>
        </p:nvGraphicFramePr>
        <p:xfrm>
          <a:off x="204537" y="96383"/>
          <a:ext cx="11726486" cy="66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27982" y="1067148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anose="00000400000000000000" pitchFamily="2" charset="-78"/>
              </a:rPr>
              <a:t>الإيجاز و الإطناب و المساواة</a:t>
            </a:r>
            <a:endParaRPr lang="fa-I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5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825875"/>
              </p:ext>
            </p:extLst>
          </p:nvPr>
        </p:nvGraphicFramePr>
        <p:xfrm>
          <a:off x="327982" y="1614402"/>
          <a:ext cx="11726486" cy="410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27982" y="1067148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anose="00000400000000000000" pitchFamily="2" charset="-78"/>
              </a:rPr>
              <a:t>المساواة</a:t>
            </a:r>
            <a:endParaRPr lang="fa-I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73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785160"/>
              </p:ext>
            </p:extLst>
          </p:nvPr>
        </p:nvGraphicFramePr>
        <p:xfrm>
          <a:off x="204537" y="623455"/>
          <a:ext cx="11726486" cy="607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4855" y="0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anose="00000400000000000000" pitchFamily="2" charset="-78"/>
              </a:rPr>
              <a:t>الإيجاز</a:t>
            </a:r>
            <a:endParaRPr lang="fa-I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67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792034"/>
              </p:ext>
            </p:extLst>
          </p:nvPr>
        </p:nvGraphicFramePr>
        <p:xfrm>
          <a:off x="204537" y="80010"/>
          <a:ext cx="11726486" cy="662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66528" y="5209309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anose="00000400000000000000" pitchFamily="2" charset="-78"/>
              </a:rPr>
              <a:t>الإيجاز</a:t>
            </a:r>
            <a:endParaRPr lang="fa-I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13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723384"/>
              </p:ext>
            </p:extLst>
          </p:nvPr>
        </p:nvGraphicFramePr>
        <p:xfrm>
          <a:off x="204537" y="623455"/>
          <a:ext cx="11726486" cy="607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4855" y="0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anose="00000400000000000000" pitchFamily="2" charset="-78"/>
              </a:rPr>
              <a:t>الإيجاز</a:t>
            </a:r>
            <a:endParaRPr lang="fa-I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31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084599"/>
              </p:ext>
            </p:extLst>
          </p:nvPr>
        </p:nvGraphicFramePr>
        <p:xfrm>
          <a:off x="204537" y="219457"/>
          <a:ext cx="11726486" cy="64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4855" y="0"/>
            <a:ext cx="3344780" cy="1530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a-I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anose="00000400000000000000" pitchFamily="2" charset="-78"/>
              </a:rPr>
              <a:t>الاطناب</a:t>
            </a:r>
            <a:endParaRPr lang="fa-I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bi" panose="02000500000000020002" pitchFamily="2" charset="0"/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4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486078"/>
              </p:ext>
            </p:extLst>
          </p:nvPr>
        </p:nvGraphicFramePr>
        <p:xfrm>
          <a:off x="337625" y="207817"/>
          <a:ext cx="11591778" cy="651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7742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126761"/>
              </p:ext>
            </p:extLst>
          </p:nvPr>
        </p:nvGraphicFramePr>
        <p:xfrm>
          <a:off x="204537" y="623455"/>
          <a:ext cx="11726486" cy="607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4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64" y="2625436"/>
            <a:ext cx="8825658" cy="2736273"/>
          </a:xfrm>
        </p:spPr>
        <p:txBody>
          <a:bodyPr/>
          <a:lstStyle/>
          <a:p>
            <a:pPr lvl="0" algn="ctr">
              <a:lnSpc>
                <a:spcPct val="250000"/>
              </a:lnSpc>
            </a:pPr>
            <a:r>
              <a:rPr lang="fa-IR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bi" panose="02000500000000020002" pitchFamily="2" charset="0"/>
                <a:cs typeface="Nabi" panose="02000500000000020002" pitchFamily="2" charset="0"/>
              </a:rPr>
              <a:t>الفن الأول علم المعاني</a:t>
            </a:r>
          </a:p>
        </p:txBody>
      </p:sp>
    </p:spTree>
    <p:extLst>
      <p:ext uri="{BB962C8B-B14F-4D97-AF65-F5344CB8AC3E}">
        <p14:creationId xmlns:p14="http://schemas.microsoft.com/office/powerpoint/2010/main" val="4074773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20030</TotalTime>
  <Words>12861</Words>
  <Application>Microsoft Office PowerPoint</Application>
  <PresentationFormat>Widescreen</PresentationFormat>
  <Paragraphs>1529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0" baseType="lpstr">
      <vt:lpstr>Far.Alphabet</vt:lpstr>
      <vt:lpstr>Century Gothic</vt:lpstr>
      <vt:lpstr>Wingdings 3</vt:lpstr>
      <vt:lpstr>Arial</vt:lpstr>
      <vt:lpstr>Aharoni</vt:lpstr>
      <vt:lpstr>Adobe Naskh Medium</vt:lpstr>
      <vt:lpstr>B Badr</vt:lpstr>
      <vt:lpstr>Adobe Arabic</vt:lpstr>
      <vt:lpstr>Nabi</vt:lpstr>
      <vt:lpstr>Ion</vt:lpstr>
      <vt:lpstr>نموداری متن  تلخیص المفتاح خطیب قزوینی  (مقدمه و فن معانی)</vt:lpstr>
      <vt:lpstr>فهرست مطالب</vt:lpstr>
      <vt:lpstr>خطبة</vt:lpstr>
      <vt:lpstr>   مقدمة فى بيان  معنى الفصاحة      و البلاغة</vt:lpstr>
      <vt:lpstr>PowerPoint Presentation</vt:lpstr>
      <vt:lpstr>PowerPoint Presentation</vt:lpstr>
      <vt:lpstr>PowerPoint Presentation</vt:lpstr>
      <vt:lpstr>PowerPoint Presentation</vt:lpstr>
      <vt:lpstr>الفن الأول علم المعاني</vt:lpstr>
      <vt:lpstr>مقدمات علم معانی</vt:lpstr>
      <vt:lpstr>PowerPoint Presentation</vt:lpstr>
      <vt:lpstr>PowerPoint Presentation</vt:lpstr>
      <vt:lpstr>PowerPoint Presentation</vt:lpstr>
      <vt:lpstr> أحوال الإسناد الخبري‏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أحوال المسند الیه‏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أحوال المسند‏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أحوال متعلقات الفعل‏</vt:lpstr>
      <vt:lpstr>PowerPoint Presentation</vt:lpstr>
      <vt:lpstr>PowerPoint Presentation</vt:lpstr>
      <vt:lpstr>PowerPoint Presentation</vt:lpstr>
      <vt:lpstr>PowerPoint Presentation</vt:lpstr>
      <vt:lpstr>قصر</vt:lpstr>
      <vt:lpstr>PowerPoint Presentation</vt:lpstr>
      <vt:lpstr>PowerPoint Presentation</vt:lpstr>
      <vt:lpstr>PowerPoint Presentation</vt:lpstr>
      <vt:lpstr>PowerPoint Presentation</vt:lpstr>
      <vt:lpstr>انشاء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و وصل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ایجاز و اطناب و مساوات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طلبه حقیر، محسن بهرامی</dc:creator>
  <cp:lastModifiedBy>طلبه حقیر، محسن بهرامی</cp:lastModifiedBy>
  <cp:revision>184</cp:revision>
  <dcterms:created xsi:type="dcterms:W3CDTF">2016-11-01T04:51:19Z</dcterms:created>
  <dcterms:modified xsi:type="dcterms:W3CDTF">2017-05-07T04:11:20Z</dcterms:modified>
</cp:coreProperties>
</file>