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4"/>
  </p:notesMasterIdLst>
  <p:sldIdLst>
    <p:sldId id="279" r:id="rId2"/>
    <p:sldId id="269" r:id="rId3"/>
    <p:sldId id="278" r:id="rId4"/>
    <p:sldId id="273" r:id="rId5"/>
    <p:sldId id="271" r:id="rId6"/>
    <p:sldId id="256" r:id="rId7"/>
    <p:sldId id="274" r:id="rId8"/>
    <p:sldId id="258" r:id="rId9"/>
    <p:sldId id="259" r:id="rId10"/>
    <p:sldId id="266" r:id="rId11"/>
    <p:sldId id="260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66"/>
    <a:srgbClr val="4F2993"/>
    <a:srgbClr val="FFFF00"/>
    <a:srgbClr val="00800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265" autoAdjust="0"/>
    <p:restoredTop sz="94660"/>
  </p:normalViewPr>
  <p:slideViewPr>
    <p:cSldViewPr>
      <p:cViewPr varScale="1">
        <p:scale>
          <a:sx n="63" d="100"/>
          <a:sy n="63" d="100"/>
        </p:scale>
        <p:origin x="-6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C0E290-C69D-42A4-84F6-91504A5AD644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0738ECC6-CD41-4A27-8D64-B1329597774D}">
      <dgm:prSet phldrT="[Text]" custT="1"/>
      <dgm:spPr/>
      <dgm:t>
        <a:bodyPr/>
        <a:lstStyle/>
        <a:p>
          <a:pPr rtl="1"/>
          <a:r>
            <a:rPr lang="fa-IR" sz="3600" b="1" dirty="0" smtClean="0">
              <a:solidFill>
                <a:srgbClr val="4F2993"/>
              </a:solidFill>
            </a:rPr>
            <a:t>نیّت</a:t>
          </a:r>
          <a:endParaRPr lang="fa-IR" sz="3600" b="1" dirty="0">
            <a:solidFill>
              <a:srgbClr val="4F2993"/>
            </a:solidFill>
          </a:endParaRPr>
        </a:p>
      </dgm:t>
    </dgm:pt>
    <dgm:pt modelId="{BDA05983-AB68-4D13-807D-C7BD55F4A5A5}" type="parTrans" cxnId="{BEB34457-E672-42F3-BBE4-8C328F9A2F77}">
      <dgm:prSet/>
      <dgm:spPr/>
      <dgm:t>
        <a:bodyPr/>
        <a:lstStyle/>
        <a:p>
          <a:pPr rtl="1"/>
          <a:endParaRPr lang="fa-IR"/>
        </a:p>
      </dgm:t>
    </dgm:pt>
    <dgm:pt modelId="{AD4A5069-6B95-4C68-81B7-21456D75D915}" type="sibTrans" cxnId="{BEB34457-E672-42F3-BBE4-8C328F9A2F77}">
      <dgm:prSet/>
      <dgm:spPr/>
      <dgm:t>
        <a:bodyPr/>
        <a:lstStyle/>
        <a:p>
          <a:pPr rtl="1"/>
          <a:endParaRPr lang="fa-IR"/>
        </a:p>
      </dgm:t>
    </dgm:pt>
    <dgm:pt modelId="{4515ADC3-173F-4662-B410-DFC627CC6606}">
      <dgm:prSet phldrT="[Text]" custT="1"/>
      <dgm:spPr/>
      <dgm:t>
        <a:bodyPr/>
        <a:lstStyle/>
        <a:p>
          <a:pPr rtl="1"/>
          <a:r>
            <a:rPr lang="fa-IR" sz="4000" b="1" dirty="0" smtClean="0">
              <a:solidFill>
                <a:srgbClr val="4F2993"/>
              </a:solidFill>
            </a:rPr>
            <a:t>قیــام</a:t>
          </a:r>
          <a:endParaRPr lang="fa-IR" sz="4000" b="1" dirty="0">
            <a:solidFill>
              <a:srgbClr val="4F2993"/>
            </a:solidFill>
          </a:endParaRPr>
        </a:p>
      </dgm:t>
    </dgm:pt>
    <dgm:pt modelId="{40F80056-5567-4D47-9B27-1A90DC5B7869}" type="parTrans" cxnId="{A27395A7-A307-4705-8105-C7C7EDD96B91}">
      <dgm:prSet/>
      <dgm:spPr/>
      <dgm:t>
        <a:bodyPr/>
        <a:lstStyle/>
        <a:p>
          <a:pPr rtl="1"/>
          <a:endParaRPr lang="fa-IR"/>
        </a:p>
      </dgm:t>
    </dgm:pt>
    <dgm:pt modelId="{F4D1EF4E-8DE1-47F6-B0FD-87A344C09F1D}" type="sibTrans" cxnId="{A27395A7-A307-4705-8105-C7C7EDD96B91}">
      <dgm:prSet/>
      <dgm:spPr/>
      <dgm:t>
        <a:bodyPr/>
        <a:lstStyle/>
        <a:p>
          <a:pPr rtl="1"/>
          <a:endParaRPr lang="fa-IR"/>
        </a:p>
      </dgm:t>
    </dgm:pt>
    <dgm:pt modelId="{D289B9E9-A2C1-48FE-BD92-B8062ADEDCED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rgbClr val="4F2993"/>
              </a:solidFill>
            </a:rPr>
            <a:t>توکل به خدا</a:t>
          </a:r>
          <a:endParaRPr lang="fa-IR" b="1" dirty="0">
            <a:solidFill>
              <a:srgbClr val="4F2993"/>
            </a:solidFill>
          </a:endParaRPr>
        </a:p>
      </dgm:t>
    </dgm:pt>
    <dgm:pt modelId="{9FC30372-5A13-473B-AB0C-122B2C783E07}" type="parTrans" cxnId="{99254216-C49F-4A30-B444-9E6E43A14223}">
      <dgm:prSet/>
      <dgm:spPr/>
      <dgm:t>
        <a:bodyPr/>
        <a:lstStyle/>
        <a:p>
          <a:pPr rtl="1"/>
          <a:endParaRPr lang="fa-IR"/>
        </a:p>
      </dgm:t>
    </dgm:pt>
    <dgm:pt modelId="{9FD3B00D-444E-48D9-83E3-79B08F3AEF84}" type="sibTrans" cxnId="{99254216-C49F-4A30-B444-9E6E43A14223}">
      <dgm:prSet/>
      <dgm:spPr/>
      <dgm:t>
        <a:bodyPr/>
        <a:lstStyle/>
        <a:p>
          <a:pPr rtl="1"/>
          <a:endParaRPr lang="fa-IR"/>
        </a:p>
      </dgm:t>
    </dgm:pt>
    <dgm:pt modelId="{38E18E4C-DEED-407D-B64F-92A088BF2102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rgbClr val="4F2993"/>
              </a:solidFill>
            </a:rPr>
            <a:t>تکبیر خدا</a:t>
          </a:r>
          <a:endParaRPr lang="fa-IR" b="1" dirty="0">
            <a:solidFill>
              <a:srgbClr val="4F2993"/>
            </a:solidFill>
          </a:endParaRPr>
        </a:p>
      </dgm:t>
    </dgm:pt>
    <dgm:pt modelId="{CDDAEB96-8E9C-4413-AFF6-DE19C277F48D}" type="parTrans" cxnId="{DA66FED4-3645-4E36-A2EC-F028F6554391}">
      <dgm:prSet/>
      <dgm:spPr/>
      <dgm:t>
        <a:bodyPr/>
        <a:lstStyle/>
        <a:p>
          <a:pPr rtl="1"/>
          <a:endParaRPr lang="fa-IR"/>
        </a:p>
      </dgm:t>
    </dgm:pt>
    <dgm:pt modelId="{F4AF6451-2523-41D0-9CE8-FD35FB5E5DFF}" type="sibTrans" cxnId="{DA66FED4-3645-4E36-A2EC-F028F6554391}">
      <dgm:prSet/>
      <dgm:spPr/>
      <dgm:t>
        <a:bodyPr/>
        <a:lstStyle/>
        <a:p>
          <a:pPr rtl="1"/>
          <a:endParaRPr lang="fa-IR"/>
        </a:p>
      </dgm:t>
    </dgm:pt>
    <dgm:pt modelId="{623BFF91-ACE2-4634-B567-64E40BE2D293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rgbClr val="4F2993"/>
              </a:solidFill>
            </a:rPr>
            <a:t>هدف گذاری  باتوجه به شرایط و توانائیهای موجود </a:t>
          </a:r>
          <a:endParaRPr lang="fa-IR" b="1" dirty="0">
            <a:solidFill>
              <a:srgbClr val="4F2993"/>
            </a:solidFill>
          </a:endParaRPr>
        </a:p>
      </dgm:t>
    </dgm:pt>
    <dgm:pt modelId="{AF09AD13-9C9B-4D32-A957-A6D0680B26A8}" type="parTrans" cxnId="{494FF05B-EA21-4A4F-B721-86429AF2A6EA}">
      <dgm:prSet/>
      <dgm:spPr/>
      <dgm:t>
        <a:bodyPr/>
        <a:lstStyle/>
        <a:p>
          <a:pPr rtl="1"/>
          <a:endParaRPr lang="fa-IR"/>
        </a:p>
      </dgm:t>
    </dgm:pt>
    <dgm:pt modelId="{CC972760-0FD8-4382-B892-EEFB8A63AF38}" type="sibTrans" cxnId="{494FF05B-EA21-4A4F-B721-86429AF2A6EA}">
      <dgm:prSet/>
      <dgm:spPr/>
      <dgm:t>
        <a:bodyPr/>
        <a:lstStyle/>
        <a:p>
          <a:pPr rtl="1"/>
          <a:endParaRPr lang="fa-IR"/>
        </a:p>
      </dgm:t>
    </dgm:pt>
    <dgm:pt modelId="{6C0C7459-8BEF-413F-A811-1A4C7504B86D}" type="pres">
      <dgm:prSet presAssocID="{07C0E290-C69D-42A4-84F6-91504A5AD6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6A7A9141-1D66-45D1-8637-04F170B3E716}" type="pres">
      <dgm:prSet presAssocID="{0738ECC6-CD41-4A27-8D64-B1329597774D}" presName="hierRoot1" presStyleCnt="0"/>
      <dgm:spPr/>
    </dgm:pt>
    <dgm:pt modelId="{11298658-5AF5-48C0-886F-37233551CE0F}" type="pres">
      <dgm:prSet presAssocID="{0738ECC6-CD41-4A27-8D64-B1329597774D}" presName="composite" presStyleCnt="0"/>
      <dgm:spPr/>
    </dgm:pt>
    <dgm:pt modelId="{2F0E61DB-F71B-46AC-ACFC-8796AA166D6B}" type="pres">
      <dgm:prSet presAssocID="{0738ECC6-CD41-4A27-8D64-B1329597774D}" presName="background" presStyleLbl="node0" presStyleIdx="0" presStyleCnt="1"/>
      <dgm:spPr/>
    </dgm:pt>
    <dgm:pt modelId="{2CBE285D-AA19-45D6-98A8-CB2BFFE04B26}" type="pres">
      <dgm:prSet presAssocID="{0738ECC6-CD41-4A27-8D64-B1329597774D}" presName="text" presStyleLbl="fgAcc0" presStyleIdx="0" presStyleCnt="1" custScaleX="14014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65E1B7C-DF7E-4B25-96F2-A56F0F6C5C7B}" type="pres">
      <dgm:prSet presAssocID="{0738ECC6-CD41-4A27-8D64-B1329597774D}" presName="hierChild2" presStyleCnt="0"/>
      <dgm:spPr/>
    </dgm:pt>
    <dgm:pt modelId="{FF024EEB-72FF-42BD-A5B5-588ECA9DB369}" type="pres">
      <dgm:prSet presAssocID="{40F80056-5567-4D47-9B27-1A90DC5B7869}" presName="Name10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0E04AC92-7FF5-48A7-93A6-7375139CB5D1}" type="pres">
      <dgm:prSet presAssocID="{4515ADC3-173F-4662-B410-DFC627CC6606}" presName="hierRoot2" presStyleCnt="0"/>
      <dgm:spPr/>
    </dgm:pt>
    <dgm:pt modelId="{D7FE3232-0FDB-4EA5-9EE8-99C23A42B039}" type="pres">
      <dgm:prSet presAssocID="{4515ADC3-173F-4662-B410-DFC627CC6606}" presName="composite2" presStyleCnt="0"/>
      <dgm:spPr/>
    </dgm:pt>
    <dgm:pt modelId="{65D03B77-01B1-4BB7-9D43-46991358356C}" type="pres">
      <dgm:prSet presAssocID="{4515ADC3-173F-4662-B410-DFC627CC6606}" presName="background2" presStyleLbl="node2" presStyleIdx="0" presStyleCnt="2"/>
      <dgm:spPr/>
    </dgm:pt>
    <dgm:pt modelId="{B35FA16B-A923-4121-886D-1C8293B5E5C2}" type="pres">
      <dgm:prSet presAssocID="{4515ADC3-173F-4662-B410-DFC627CC660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E7FD42B6-D508-49F0-AAA2-B5049CFE4A5B}" type="pres">
      <dgm:prSet presAssocID="{4515ADC3-173F-4662-B410-DFC627CC6606}" presName="hierChild3" presStyleCnt="0"/>
      <dgm:spPr/>
    </dgm:pt>
    <dgm:pt modelId="{D1319A0A-5E62-4A34-8F92-9A2E4B1DA12F}" type="pres">
      <dgm:prSet presAssocID="{9FC30372-5A13-473B-AB0C-122B2C783E07}" presName="Name17" presStyleLbl="parChTrans1D3" presStyleIdx="0" presStyleCnt="2"/>
      <dgm:spPr/>
      <dgm:t>
        <a:bodyPr/>
        <a:lstStyle/>
        <a:p>
          <a:pPr rtl="1"/>
          <a:endParaRPr lang="fa-IR"/>
        </a:p>
      </dgm:t>
    </dgm:pt>
    <dgm:pt modelId="{DA88FB0C-0A64-4756-9A2B-5511ADB9A3E4}" type="pres">
      <dgm:prSet presAssocID="{D289B9E9-A2C1-48FE-BD92-B8062ADEDCED}" presName="hierRoot3" presStyleCnt="0"/>
      <dgm:spPr/>
    </dgm:pt>
    <dgm:pt modelId="{EAB90D5C-4619-4B35-9962-6EA8B496FDCF}" type="pres">
      <dgm:prSet presAssocID="{D289B9E9-A2C1-48FE-BD92-B8062ADEDCED}" presName="composite3" presStyleCnt="0"/>
      <dgm:spPr/>
    </dgm:pt>
    <dgm:pt modelId="{DBA3F4E4-05F7-43B4-971D-31914AFE1B90}" type="pres">
      <dgm:prSet presAssocID="{D289B9E9-A2C1-48FE-BD92-B8062ADEDCED}" presName="background3" presStyleLbl="node3" presStyleIdx="0" presStyleCnt="2"/>
      <dgm:spPr/>
    </dgm:pt>
    <dgm:pt modelId="{3F063A77-8122-42D9-BF01-A7A1BBD9CF07}" type="pres">
      <dgm:prSet presAssocID="{D289B9E9-A2C1-48FE-BD92-B8062ADEDCED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B05FEF42-227F-4216-BAD6-83C701B7684F}" type="pres">
      <dgm:prSet presAssocID="{D289B9E9-A2C1-48FE-BD92-B8062ADEDCED}" presName="hierChild4" presStyleCnt="0"/>
      <dgm:spPr/>
    </dgm:pt>
    <dgm:pt modelId="{CB5A00C5-3A43-44C9-8C0F-F1A4C45927FC}" type="pres">
      <dgm:prSet presAssocID="{CDDAEB96-8E9C-4413-AFF6-DE19C277F48D}" presName="Name17" presStyleLbl="parChTrans1D3" presStyleIdx="1" presStyleCnt="2"/>
      <dgm:spPr/>
      <dgm:t>
        <a:bodyPr/>
        <a:lstStyle/>
        <a:p>
          <a:pPr rtl="1"/>
          <a:endParaRPr lang="fa-IR"/>
        </a:p>
      </dgm:t>
    </dgm:pt>
    <dgm:pt modelId="{A0DE3B76-54EB-4257-B38E-A4F0CD742936}" type="pres">
      <dgm:prSet presAssocID="{38E18E4C-DEED-407D-B64F-92A088BF2102}" presName="hierRoot3" presStyleCnt="0"/>
      <dgm:spPr/>
    </dgm:pt>
    <dgm:pt modelId="{02F16883-5BA6-449C-B8CE-FCDE6D0C7AD0}" type="pres">
      <dgm:prSet presAssocID="{38E18E4C-DEED-407D-B64F-92A088BF2102}" presName="composite3" presStyleCnt="0"/>
      <dgm:spPr/>
    </dgm:pt>
    <dgm:pt modelId="{D4274523-40FE-4981-96D9-EEB5D62B8F5E}" type="pres">
      <dgm:prSet presAssocID="{38E18E4C-DEED-407D-B64F-92A088BF2102}" presName="background3" presStyleLbl="node3" presStyleIdx="1" presStyleCnt="2"/>
      <dgm:spPr/>
    </dgm:pt>
    <dgm:pt modelId="{F1637360-C18C-4C7F-9799-BE31C38FC4CE}" type="pres">
      <dgm:prSet presAssocID="{38E18E4C-DEED-407D-B64F-92A088BF2102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302E323F-1C81-4A5B-A8C8-DDE86C0B6C53}" type="pres">
      <dgm:prSet presAssocID="{38E18E4C-DEED-407D-B64F-92A088BF2102}" presName="hierChild4" presStyleCnt="0"/>
      <dgm:spPr/>
    </dgm:pt>
    <dgm:pt modelId="{777B821C-6803-4E8C-A908-44E5336064D1}" type="pres">
      <dgm:prSet presAssocID="{AF09AD13-9C9B-4D32-A957-A6D0680B26A8}" presName="Name10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92861F93-7EAE-4CEF-AF73-C063A3BD79C2}" type="pres">
      <dgm:prSet presAssocID="{623BFF91-ACE2-4634-B567-64E40BE2D293}" presName="hierRoot2" presStyleCnt="0"/>
      <dgm:spPr/>
    </dgm:pt>
    <dgm:pt modelId="{A8409D48-8B57-4AF4-8614-04CD94295742}" type="pres">
      <dgm:prSet presAssocID="{623BFF91-ACE2-4634-B567-64E40BE2D293}" presName="composite2" presStyleCnt="0"/>
      <dgm:spPr/>
    </dgm:pt>
    <dgm:pt modelId="{6CE8FBE6-A3E4-4A14-8138-DFDAE851958A}" type="pres">
      <dgm:prSet presAssocID="{623BFF91-ACE2-4634-B567-64E40BE2D293}" presName="background2" presStyleLbl="node2" presStyleIdx="1" presStyleCnt="2"/>
      <dgm:spPr/>
    </dgm:pt>
    <dgm:pt modelId="{7343CDD7-C249-41C3-B00B-3E902849CC31}" type="pres">
      <dgm:prSet presAssocID="{623BFF91-ACE2-4634-B567-64E40BE2D293}" presName="text2" presStyleLbl="fgAcc2" presStyleIdx="1" presStyleCnt="2" custScaleX="163328" custScaleY="16714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CEF6D64-6A50-40B8-A149-254E886401D5}" type="pres">
      <dgm:prSet presAssocID="{623BFF91-ACE2-4634-B567-64E40BE2D293}" presName="hierChild3" presStyleCnt="0"/>
      <dgm:spPr/>
    </dgm:pt>
  </dgm:ptLst>
  <dgm:cxnLst>
    <dgm:cxn modelId="{A27395A7-A307-4705-8105-C7C7EDD96B91}" srcId="{0738ECC6-CD41-4A27-8D64-B1329597774D}" destId="{4515ADC3-173F-4662-B410-DFC627CC6606}" srcOrd="0" destOrd="0" parTransId="{40F80056-5567-4D47-9B27-1A90DC5B7869}" sibTransId="{F4D1EF4E-8DE1-47F6-B0FD-87A344C09F1D}"/>
    <dgm:cxn modelId="{5844C9B0-43A0-4C3D-929F-0EEF01C611EC}" type="presOf" srcId="{AF09AD13-9C9B-4D32-A957-A6D0680B26A8}" destId="{777B821C-6803-4E8C-A908-44E5336064D1}" srcOrd="0" destOrd="0" presId="urn:microsoft.com/office/officeart/2005/8/layout/hierarchy1"/>
    <dgm:cxn modelId="{99254216-C49F-4A30-B444-9E6E43A14223}" srcId="{4515ADC3-173F-4662-B410-DFC627CC6606}" destId="{D289B9E9-A2C1-48FE-BD92-B8062ADEDCED}" srcOrd="0" destOrd="0" parTransId="{9FC30372-5A13-473B-AB0C-122B2C783E07}" sibTransId="{9FD3B00D-444E-48D9-83E3-79B08F3AEF84}"/>
    <dgm:cxn modelId="{08C9D77D-7C3F-4C81-A97E-67ED400C646A}" type="presOf" srcId="{07C0E290-C69D-42A4-84F6-91504A5AD644}" destId="{6C0C7459-8BEF-413F-A811-1A4C7504B86D}" srcOrd="0" destOrd="0" presId="urn:microsoft.com/office/officeart/2005/8/layout/hierarchy1"/>
    <dgm:cxn modelId="{C93CD9E6-8172-4BCC-A4B3-8F930C745306}" type="presOf" srcId="{38E18E4C-DEED-407D-B64F-92A088BF2102}" destId="{F1637360-C18C-4C7F-9799-BE31C38FC4CE}" srcOrd="0" destOrd="0" presId="urn:microsoft.com/office/officeart/2005/8/layout/hierarchy1"/>
    <dgm:cxn modelId="{DA66FED4-3645-4E36-A2EC-F028F6554391}" srcId="{4515ADC3-173F-4662-B410-DFC627CC6606}" destId="{38E18E4C-DEED-407D-B64F-92A088BF2102}" srcOrd="1" destOrd="0" parTransId="{CDDAEB96-8E9C-4413-AFF6-DE19C277F48D}" sibTransId="{F4AF6451-2523-41D0-9CE8-FD35FB5E5DFF}"/>
    <dgm:cxn modelId="{EB9CD943-2380-4D1B-A46D-78AEFC1340EE}" type="presOf" srcId="{4515ADC3-173F-4662-B410-DFC627CC6606}" destId="{B35FA16B-A923-4121-886D-1C8293B5E5C2}" srcOrd="0" destOrd="0" presId="urn:microsoft.com/office/officeart/2005/8/layout/hierarchy1"/>
    <dgm:cxn modelId="{BEB34457-E672-42F3-BBE4-8C328F9A2F77}" srcId="{07C0E290-C69D-42A4-84F6-91504A5AD644}" destId="{0738ECC6-CD41-4A27-8D64-B1329597774D}" srcOrd="0" destOrd="0" parTransId="{BDA05983-AB68-4D13-807D-C7BD55F4A5A5}" sibTransId="{AD4A5069-6B95-4C68-81B7-21456D75D915}"/>
    <dgm:cxn modelId="{494FF05B-EA21-4A4F-B721-86429AF2A6EA}" srcId="{0738ECC6-CD41-4A27-8D64-B1329597774D}" destId="{623BFF91-ACE2-4634-B567-64E40BE2D293}" srcOrd="1" destOrd="0" parTransId="{AF09AD13-9C9B-4D32-A957-A6D0680B26A8}" sibTransId="{CC972760-0FD8-4382-B892-EEFB8A63AF38}"/>
    <dgm:cxn modelId="{7241E6D2-B24A-4DEB-BA0D-831594D5BA73}" type="presOf" srcId="{CDDAEB96-8E9C-4413-AFF6-DE19C277F48D}" destId="{CB5A00C5-3A43-44C9-8C0F-F1A4C45927FC}" srcOrd="0" destOrd="0" presId="urn:microsoft.com/office/officeart/2005/8/layout/hierarchy1"/>
    <dgm:cxn modelId="{BAE05715-713A-4A23-BAC0-D71F2BFC12FE}" type="presOf" srcId="{D289B9E9-A2C1-48FE-BD92-B8062ADEDCED}" destId="{3F063A77-8122-42D9-BF01-A7A1BBD9CF07}" srcOrd="0" destOrd="0" presId="urn:microsoft.com/office/officeart/2005/8/layout/hierarchy1"/>
    <dgm:cxn modelId="{00D2E16F-8237-46DA-A4AF-59187040A34E}" type="presOf" srcId="{40F80056-5567-4D47-9B27-1A90DC5B7869}" destId="{FF024EEB-72FF-42BD-A5B5-588ECA9DB369}" srcOrd="0" destOrd="0" presId="urn:microsoft.com/office/officeart/2005/8/layout/hierarchy1"/>
    <dgm:cxn modelId="{F721E450-E4D7-4918-8AB3-8037960B6B0A}" type="presOf" srcId="{9FC30372-5A13-473B-AB0C-122B2C783E07}" destId="{D1319A0A-5E62-4A34-8F92-9A2E4B1DA12F}" srcOrd="0" destOrd="0" presId="urn:microsoft.com/office/officeart/2005/8/layout/hierarchy1"/>
    <dgm:cxn modelId="{75599101-960E-4C75-83A0-5C2A1F0995A0}" type="presOf" srcId="{0738ECC6-CD41-4A27-8D64-B1329597774D}" destId="{2CBE285D-AA19-45D6-98A8-CB2BFFE04B26}" srcOrd="0" destOrd="0" presId="urn:microsoft.com/office/officeart/2005/8/layout/hierarchy1"/>
    <dgm:cxn modelId="{03BD4343-D815-43D0-8236-B9CE912606EE}" type="presOf" srcId="{623BFF91-ACE2-4634-B567-64E40BE2D293}" destId="{7343CDD7-C249-41C3-B00B-3E902849CC31}" srcOrd="0" destOrd="0" presId="urn:microsoft.com/office/officeart/2005/8/layout/hierarchy1"/>
    <dgm:cxn modelId="{DA84B5C7-BEC0-4240-97E1-1DFB20E2D414}" type="presParOf" srcId="{6C0C7459-8BEF-413F-A811-1A4C7504B86D}" destId="{6A7A9141-1D66-45D1-8637-04F170B3E716}" srcOrd="0" destOrd="0" presId="urn:microsoft.com/office/officeart/2005/8/layout/hierarchy1"/>
    <dgm:cxn modelId="{8E342CEF-850C-4B68-80CF-84541D55C2AF}" type="presParOf" srcId="{6A7A9141-1D66-45D1-8637-04F170B3E716}" destId="{11298658-5AF5-48C0-886F-37233551CE0F}" srcOrd="0" destOrd="0" presId="urn:microsoft.com/office/officeart/2005/8/layout/hierarchy1"/>
    <dgm:cxn modelId="{F80C6621-DD06-4188-98E5-610E440A40F9}" type="presParOf" srcId="{11298658-5AF5-48C0-886F-37233551CE0F}" destId="{2F0E61DB-F71B-46AC-ACFC-8796AA166D6B}" srcOrd="0" destOrd="0" presId="urn:microsoft.com/office/officeart/2005/8/layout/hierarchy1"/>
    <dgm:cxn modelId="{F913CB2C-F15A-4B8E-B18D-A25712ABF99E}" type="presParOf" srcId="{11298658-5AF5-48C0-886F-37233551CE0F}" destId="{2CBE285D-AA19-45D6-98A8-CB2BFFE04B26}" srcOrd="1" destOrd="0" presId="urn:microsoft.com/office/officeart/2005/8/layout/hierarchy1"/>
    <dgm:cxn modelId="{4984056D-B1F6-49DE-AC93-F5C053A89575}" type="presParOf" srcId="{6A7A9141-1D66-45D1-8637-04F170B3E716}" destId="{465E1B7C-DF7E-4B25-96F2-A56F0F6C5C7B}" srcOrd="1" destOrd="0" presId="urn:microsoft.com/office/officeart/2005/8/layout/hierarchy1"/>
    <dgm:cxn modelId="{FB4B478E-3E07-4983-B374-AA70DC2797B7}" type="presParOf" srcId="{465E1B7C-DF7E-4B25-96F2-A56F0F6C5C7B}" destId="{FF024EEB-72FF-42BD-A5B5-588ECA9DB369}" srcOrd="0" destOrd="0" presId="urn:microsoft.com/office/officeart/2005/8/layout/hierarchy1"/>
    <dgm:cxn modelId="{80F7C364-83B9-4ACB-B49D-6AD06EABF4AD}" type="presParOf" srcId="{465E1B7C-DF7E-4B25-96F2-A56F0F6C5C7B}" destId="{0E04AC92-7FF5-48A7-93A6-7375139CB5D1}" srcOrd="1" destOrd="0" presId="urn:microsoft.com/office/officeart/2005/8/layout/hierarchy1"/>
    <dgm:cxn modelId="{B17F4866-B732-4655-A00B-8BFCE8C2D82D}" type="presParOf" srcId="{0E04AC92-7FF5-48A7-93A6-7375139CB5D1}" destId="{D7FE3232-0FDB-4EA5-9EE8-99C23A42B039}" srcOrd="0" destOrd="0" presId="urn:microsoft.com/office/officeart/2005/8/layout/hierarchy1"/>
    <dgm:cxn modelId="{E80ECDCA-DD2E-424E-9E57-B5BC9C36180F}" type="presParOf" srcId="{D7FE3232-0FDB-4EA5-9EE8-99C23A42B039}" destId="{65D03B77-01B1-4BB7-9D43-46991358356C}" srcOrd="0" destOrd="0" presId="urn:microsoft.com/office/officeart/2005/8/layout/hierarchy1"/>
    <dgm:cxn modelId="{581FE1D3-C8A6-4549-AEB8-A491EB2FAE83}" type="presParOf" srcId="{D7FE3232-0FDB-4EA5-9EE8-99C23A42B039}" destId="{B35FA16B-A923-4121-886D-1C8293B5E5C2}" srcOrd="1" destOrd="0" presId="urn:microsoft.com/office/officeart/2005/8/layout/hierarchy1"/>
    <dgm:cxn modelId="{D2AD6512-8766-4881-B25F-4FC814163B56}" type="presParOf" srcId="{0E04AC92-7FF5-48A7-93A6-7375139CB5D1}" destId="{E7FD42B6-D508-49F0-AAA2-B5049CFE4A5B}" srcOrd="1" destOrd="0" presId="urn:microsoft.com/office/officeart/2005/8/layout/hierarchy1"/>
    <dgm:cxn modelId="{CC9E551F-F504-43B5-9024-EBE0F938A6AA}" type="presParOf" srcId="{E7FD42B6-D508-49F0-AAA2-B5049CFE4A5B}" destId="{D1319A0A-5E62-4A34-8F92-9A2E4B1DA12F}" srcOrd="0" destOrd="0" presId="urn:microsoft.com/office/officeart/2005/8/layout/hierarchy1"/>
    <dgm:cxn modelId="{F83BE654-3D41-4BE9-A008-493388B47743}" type="presParOf" srcId="{E7FD42B6-D508-49F0-AAA2-B5049CFE4A5B}" destId="{DA88FB0C-0A64-4756-9A2B-5511ADB9A3E4}" srcOrd="1" destOrd="0" presId="urn:microsoft.com/office/officeart/2005/8/layout/hierarchy1"/>
    <dgm:cxn modelId="{C1276003-8891-40E0-ACBA-536987A9FA55}" type="presParOf" srcId="{DA88FB0C-0A64-4756-9A2B-5511ADB9A3E4}" destId="{EAB90D5C-4619-4B35-9962-6EA8B496FDCF}" srcOrd="0" destOrd="0" presId="urn:microsoft.com/office/officeart/2005/8/layout/hierarchy1"/>
    <dgm:cxn modelId="{D87BCC8C-8EF7-40E1-A97E-6E9A2034B4EA}" type="presParOf" srcId="{EAB90D5C-4619-4B35-9962-6EA8B496FDCF}" destId="{DBA3F4E4-05F7-43B4-971D-31914AFE1B90}" srcOrd="0" destOrd="0" presId="urn:microsoft.com/office/officeart/2005/8/layout/hierarchy1"/>
    <dgm:cxn modelId="{E3655831-4A47-4309-96BE-AC9164F74E7B}" type="presParOf" srcId="{EAB90D5C-4619-4B35-9962-6EA8B496FDCF}" destId="{3F063A77-8122-42D9-BF01-A7A1BBD9CF07}" srcOrd="1" destOrd="0" presId="urn:microsoft.com/office/officeart/2005/8/layout/hierarchy1"/>
    <dgm:cxn modelId="{9C37234D-5EAD-420F-A158-79E325525FD6}" type="presParOf" srcId="{DA88FB0C-0A64-4756-9A2B-5511ADB9A3E4}" destId="{B05FEF42-227F-4216-BAD6-83C701B7684F}" srcOrd="1" destOrd="0" presId="urn:microsoft.com/office/officeart/2005/8/layout/hierarchy1"/>
    <dgm:cxn modelId="{F3D03016-F143-4AB1-A5A4-F66D1B734263}" type="presParOf" srcId="{E7FD42B6-D508-49F0-AAA2-B5049CFE4A5B}" destId="{CB5A00C5-3A43-44C9-8C0F-F1A4C45927FC}" srcOrd="2" destOrd="0" presId="urn:microsoft.com/office/officeart/2005/8/layout/hierarchy1"/>
    <dgm:cxn modelId="{1959BB99-246A-4718-89FA-885D87694266}" type="presParOf" srcId="{E7FD42B6-D508-49F0-AAA2-B5049CFE4A5B}" destId="{A0DE3B76-54EB-4257-B38E-A4F0CD742936}" srcOrd="3" destOrd="0" presId="urn:microsoft.com/office/officeart/2005/8/layout/hierarchy1"/>
    <dgm:cxn modelId="{0C5E8CDC-689D-4F99-8435-0FBBEBD866D4}" type="presParOf" srcId="{A0DE3B76-54EB-4257-B38E-A4F0CD742936}" destId="{02F16883-5BA6-449C-B8CE-FCDE6D0C7AD0}" srcOrd="0" destOrd="0" presId="urn:microsoft.com/office/officeart/2005/8/layout/hierarchy1"/>
    <dgm:cxn modelId="{81A27B77-AF22-4E7E-A834-EB344459C492}" type="presParOf" srcId="{02F16883-5BA6-449C-B8CE-FCDE6D0C7AD0}" destId="{D4274523-40FE-4981-96D9-EEB5D62B8F5E}" srcOrd="0" destOrd="0" presId="urn:microsoft.com/office/officeart/2005/8/layout/hierarchy1"/>
    <dgm:cxn modelId="{7FC21CD7-DA5D-4EF4-B2AD-8C3C6DBAD0A4}" type="presParOf" srcId="{02F16883-5BA6-449C-B8CE-FCDE6D0C7AD0}" destId="{F1637360-C18C-4C7F-9799-BE31C38FC4CE}" srcOrd="1" destOrd="0" presId="urn:microsoft.com/office/officeart/2005/8/layout/hierarchy1"/>
    <dgm:cxn modelId="{93D8663E-49E4-44C1-8066-D30756ED57B1}" type="presParOf" srcId="{A0DE3B76-54EB-4257-B38E-A4F0CD742936}" destId="{302E323F-1C81-4A5B-A8C8-DDE86C0B6C53}" srcOrd="1" destOrd="0" presId="urn:microsoft.com/office/officeart/2005/8/layout/hierarchy1"/>
    <dgm:cxn modelId="{CC3CB9E4-CA56-4090-B66C-07B9FA163E9E}" type="presParOf" srcId="{465E1B7C-DF7E-4B25-96F2-A56F0F6C5C7B}" destId="{777B821C-6803-4E8C-A908-44E5336064D1}" srcOrd="2" destOrd="0" presId="urn:microsoft.com/office/officeart/2005/8/layout/hierarchy1"/>
    <dgm:cxn modelId="{0A6D9032-F6CF-4FC4-9D11-93FF532F5602}" type="presParOf" srcId="{465E1B7C-DF7E-4B25-96F2-A56F0F6C5C7B}" destId="{92861F93-7EAE-4CEF-AF73-C063A3BD79C2}" srcOrd="3" destOrd="0" presId="urn:microsoft.com/office/officeart/2005/8/layout/hierarchy1"/>
    <dgm:cxn modelId="{5DE7DE80-B6AE-4F70-84B8-E62CE78855F8}" type="presParOf" srcId="{92861F93-7EAE-4CEF-AF73-C063A3BD79C2}" destId="{A8409D48-8B57-4AF4-8614-04CD94295742}" srcOrd="0" destOrd="0" presId="urn:microsoft.com/office/officeart/2005/8/layout/hierarchy1"/>
    <dgm:cxn modelId="{2E296F08-EF54-4D11-9828-383C0FA305A4}" type="presParOf" srcId="{A8409D48-8B57-4AF4-8614-04CD94295742}" destId="{6CE8FBE6-A3E4-4A14-8138-DFDAE851958A}" srcOrd="0" destOrd="0" presId="urn:microsoft.com/office/officeart/2005/8/layout/hierarchy1"/>
    <dgm:cxn modelId="{24F56837-EC83-4136-835D-D667CA378C23}" type="presParOf" srcId="{A8409D48-8B57-4AF4-8614-04CD94295742}" destId="{7343CDD7-C249-41C3-B00B-3E902849CC31}" srcOrd="1" destOrd="0" presId="urn:microsoft.com/office/officeart/2005/8/layout/hierarchy1"/>
    <dgm:cxn modelId="{F6B6A26F-E2D8-4258-8D21-85C07E7A0B4B}" type="presParOf" srcId="{92861F93-7EAE-4CEF-AF73-C063A3BD79C2}" destId="{CCEF6D64-6A50-40B8-A149-254E886401D5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3A6F0A-3384-408F-9684-E64AAD4E96A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FA1260-7F08-4CD6-AB85-995A65D8E16F}" type="pres">
      <dgm:prSet presAssocID="{4A3A6F0A-3384-408F-9684-E64AAD4E96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1010772C-2960-4389-93D7-1488F6A52170}" type="presOf" srcId="{4A3A6F0A-3384-408F-9684-E64AAD4E96AF}" destId="{A1FA1260-7F08-4CD6-AB85-995A65D8E16F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5C809-86C2-430F-8BDC-7AFE5E435DA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B0CB71E9-692F-4F36-94D7-7648A4507A2E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rgbClr val="C00000"/>
              </a:solidFill>
            </a:rPr>
            <a:t>پاک سازی </a:t>
          </a:r>
          <a:r>
            <a:rPr lang="fa-IR" b="1" dirty="0" smtClean="0">
              <a:solidFill>
                <a:srgbClr val="C00000"/>
              </a:solidFill>
            </a:rPr>
            <a:t>عوامل منفی از</a:t>
          </a:r>
          <a:endParaRPr lang="fa-IR" b="1" dirty="0">
            <a:solidFill>
              <a:srgbClr val="C00000"/>
            </a:solidFill>
          </a:endParaRPr>
        </a:p>
      </dgm:t>
    </dgm:pt>
    <dgm:pt modelId="{808B98CE-4F9C-493C-9EBB-41948E819582}" type="parTrans" cxnId="{5C8F92B7-D1E4-4BA0-8EC4-A2E20CDDD470}">
      <dgm:prSet/>
      <dgm:spPr/>
      <dgm:t>
        <a:bodyPr/>
        <a:lstStyle/>
        <a:p>
          <a:pPr rtl="1"/>
          <a:endParaRPr lang="fa-IR"/>
        </a:p>
      </dgm:t>
    </dgm:pt>
    <dgm:pt modelId="{593197C9-E3A1-4538-9EE0-C652C5F97405}" type="sibTrans" cxnId="{5C8F92B7-D1E4-4BA0-8EC4-A2E20CDDD470}">
      <dgm:prSet/>
      <dgm:spPr/>
      <dgm:t>
        <a:bodyPr/>
        <a:lstStyle/>
        <a:p>
          <a:pPr rtl="1"/>
          <a:endParaRPr lang="fa-IR"/>
        </a:p>
      </dgm:t>
    </dgm:pt>
    <dgm:pt modelId="{CAD7CB3B-F277-41E8-B38D-9EE9DFF56136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نیروی انسانی</a:t>
          </a:r>
          <a:endParaRPr lang="fa-IR" b="1" dirty="0">
            <a:solidFill>
              <a:schemeClr val="tx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8D2DB08-FDF7-42C1-B4C9-0F57BD97BEE8}" type="parTrans" cxnId="{42E43542-F6BC-4BA7-A764-78ED1C4BC11C}">
      <dgm:prSet/>
      <dgm:spPr/>
      <dgm:t>
        <a:bodyPr/>
        <a:lstStyle/>
        <a:p>
          <a:pPr rtl="1"/>
          <a:endParaRPr lang="fa-IR"/>
        </a:p>
      </dgm:t>
    </dgm:pt>
    <dgm:pt modelId="{5B6435C5-9FDE-4C55-91E6-5011D24B4575}" type="sibTrans" cxnId="{42E43542-F6BC-4BA7-A764-78ED1C4BC11C}">
      <dgm:prSet/>
      <dgm:spPr/>
      <dgm:t>
        <a:bodyPr/>
        <a:lstStyle/>
        <a:p>
          <a:pPr rtl="1"/>
          <a:endParaRPr lang="fa-IR"/>
        </a:p>
      </dgm:t>
    </dgm:pt>
    <dgm:pt modelId="{7D9A49D2-7339-4375-B341-11AB805C44DE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محیط</a:t>
          </a:r>
          <a:r>
            <a:rPr lang="fa-IR" b="1" dirty="0" smtClean="0">
              <a:latin typeface="Arial" pitchFamily="34" charset="0"/>
              <a:cs typeface="Arial" pitchFamily="34" charset="0"/>
            </a:rPr>
            <a:t> </a:t>
          </a:r>
          <a:endParaRPr lang="fa-IR" b="1" dirty="0">
            <a:latin typeface="Arial" pitchFamily="34" charset="0"/>
            <a:cs typeface="Arial" pitchFamily="34" charset="0"/>
          </a:endParaRPr>
        </a:p>
      </dgm:t>
    </dgm:pt>
    <dgm:pt modelId="{0E73CDB2-2A04-4114-B7A2-DECB2AEA707A}" type="parTrans" cxnId="{10DED3BC-B5E3-4B14-9C3A-006C9142D35B}">
      <dgm:prSet/>
      <dgm:spPr/>
      <dgm:t>
        <a:bodyPr/>
        <a:lstStyle/>
        <a:p>
          <a:pPr rtl="1"/>
          <a:endParaRPr lang="fa-IR"/>
        </a:p>
      </dgm:t>
    </dgm:pt>
    <dgm:pt modelId="{8767E2AD-9E72-4D93-91A7-FD8745FBBAB9}" type="sibTrans" cxnId="{10DED3BC-B5E3-4B14-9C3A-006C9142D35B}">
      <dgm:prSet/>
      <dgm:spPr/>
      <dgm:t>
        <a:bodyPr/>
        <a:lstStyle/>
        <a:p>
          <a:pPr rtl="1"/>
          <a:endParaRPr lang="fa-IR"/>
        </a:p>
      </dgm:t>
    </dgm:pt>
    <dgm:pt modelId="{5C08C294-B7A0-4C67-9017-4A4E195B106D}">
      <dgm:prSet phldrT="[Text]" custT="1"/>
      <dgm:spPr/>
      <dgm:t>
        <a:bodyPr/>
        <a:lstStyle/>
        <a:p>
          <a:pPr rtl="1"/>
          <a:r>
            <a:rPr lang="fa-IR" sz="4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ذهن</a:t>
          </a:r>
          <a:endParaRPr lang="fa-IR" sz="4400" b="1" dirty="0">
            <a:solidFill>
              <a:srgbClr val="7030A0"/>
            </a:solidFill>
            <a:latin typeface="Arial" pitchFamily="34" charset="0"/>
            <a:cs typeface="Arial" pitchFamily="34" charset="0"/>
          </a:endParaRPr>
        </a:p>
      </dgm:t>
    </dgm:pt>
    <dgm:pt modelId="{354D321A-3F3C-4C04-9C2A-EC81A07201AE}" type="parTrans" cxnId="{AD65A546-97A1-4263-AD46-E13A5C986C62}">
      <dgm:prSet/>
      <dgm:spPr/>
      <dgm:t>
        <a:bodyPr/>
        <a:lstStyle/>
        <a:p>
          <a:pPr rtl="1"/>
          <a:endParaRPr lang="fa-IR"/>
        </a:p>
      </dgm:t>
    </dgm:pt>
    <dgm:pt modelId="{86B027DC-C25B-48D2-8D15-E2CFDEEA748F}" type="sibTrans" cxnId="{AD65A546-97A1-4263-AD46-E13A5C986C62}">
      <dgm:prSet/>
      <dgm:spPr/>
      <dgm:t>
        <a:bodyPr/>
        <a:lstStyle/>
        <a:p>
          <a:pPr rtl="1"/>
          <a:endParaRPr lang="fa-IR"/>
        </a:p>
      </dgm:t>
    </dgm:pt>
    <dgm:pt modelId="{CBF52B37-A46D-4A7C-B190-DEBE03BDB716}">
      <dgm:prSet/>
      <dgm:spPr/>
    </dgm:pt>
    <dgm:pt modelId="{5B7C6688-E46A-4B05-8A60-118FEE811DAB}" type="parTrans" cxnId="{8A8178C8-1FED-44DF-92F1-DBEE8ABE83AF}">
      <dgm:prSet/>
      <dgm:spPr/>
      <dgm:t>
        <a:bodyPr/>
        <a:lstStyle/>
        <a:p>
          <a:pPr rtl="1"/>
          <a:endParaRPr lang="fa-IR"/>
        </a:p>
      </dgm:t>
    </dgm:pt>
    <dgm:pt modelId="{2DB0C25F-16E4-4A43-9344-85164CD66C0B}" type="sibTrans" cxnId="{8A8178C8-1FED-44DF-92F1-DBEE8ABE83AF}">
      <dgm:prSet/>
      <dgm:spPr/>
      <dgm:t>
        <a:bodyPr/>
        <a:lstStyle/>
        <a:p>
          <a:pPr rtl="1"/>
          <a:endParaRPr lang="fa-IR"/>
        </a:p>
      </dgm:t>
    </dgm:pt>
    <dgm:pt modelId="{2AD81454-9CE9-4869-84AE-05A04963303A}" type="pres">
      <dgm:prSet presAssocID="{E0F5C809-86C2-430F-8BDC-7AFE5E435DA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368017FD-10F2-44F4-9EC7-F1E3A4121524}" type="pres">
      <dgm:prSet presAssocID="{B0CB71E9-692F-4F36-94D7-7648A4507A2E}" presName="roof" presStyleLbl="dkBgShp" presStyleIdx="0" presStyleCnt="2" custScaleY="107071" custLinFactNeighborX="943" custLinFactNeighborY="-292"/>
      <dgm:spPr/>
      <dgm:t>
        <a:bodyPr/>
        <a:lstStyle/>
        <a:p>
          <a:pPr rtl="1"/>
          <a:endParaRPr lang="fa-IR"/>
        </a:p>
      </dgm:t>
    </dgm:pt>
    <dgm:pt modelId="{4AD733EE-7A91-470B-BA75-3B5DE7984F6E}" type="pres">
      <dgm:prSet presAssocID="{B0CB71E9-692F-4F36-94D7-7648A4507A2E}" presName="pillars" presStyleCnt="0"/>
      <dgm:spPr/>
    </dgm:pt>
    <dgm:pt modelId="{6E7C4C73-4F7C-44BB-A24C-EDFC1ED3DBB4}" type="pres">
      <dgm:prSet presAssocID="{B0CB71E9-692F-4F36-94D7-7648A4507A2E}" presName="pillar1" presStyleLbl="node1" presStyleIdx="0" presStyleCnt="3" custScaleY="4107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73A9090-75D5-4C55-9B8D-F2D72E7C9523}" type="pres">
      <dgm:prSet presAssocID="{7D9A49D2-7339-4375-B341-11AB805C44DE}" presName="pillarX" presStyleLbl="node1" presStyleIdx="1" presStyleCnt="3" custScaleY="41077" custLinFactNeighborX="914" custLinFactNeighborY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28A022C-E359-4E1A-93BA-98B34E030A08}" type="pres">
      <dgm:prSet presAssocID="{5C08C294-B7A0-4C67-9017-4A4E195B106D}" presName="pillarX" presStyleLbl="node1" presStyleIdx="2" presStyleCnt="3" custScaleY="41077" custLinFactNeighborX="-914" custLinFactNeighborY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9F489BB-7FED-4487-8C4D-FB721A6E4324}" type="pres">
      <dgm:prSet presAssocID="{B0CB71E9-692F-4F36-94D7-7648A4507A2E}" presName="base" presStyleLbl="dkBgShp" presStyleIdx="1" presStyleCnt="2"/>
      <dgm:spPr/>
    </dgm:pt>
  </dgm:ptLst>
  <dgm:cxnLst>
    <dgm:cxn modelId="{F4D21F4F-A168-40BE-8675-0CCD03E59BE8}" type="presOf" srcId="{B0CB71E9-692F-4F36-94D7-7648A4507A2E}" destId="{368017FD-10F2-44F4-9EC7-F1E3A4121524}" srcOrd="0" destOrd="0" presId="urn:microsoft.com/office/officeart/2005/8/layout/hList3"/>
    <dgm:cxn modelId="{41014943-3330-4562-8D02-DB4D84295213}" type="presOf" srcId="{7D9A49D2-7339-4375-B341-11AB805C44DE}" destId="{E73A9090-75D5-4C55-9B8D-F2D72E7C9523}" srcOrd="0" destOrd="0" presId="urn:microsoft.com/office/officeart/2005/8/layout/hList3"/>
    <dgm:cxn modelId="{AD65A546-97A1-4263-AD46-E13A5C986C62}" srcId="{B0CB71E9-692F-4F36-94D7-7648A4507A2E}" destId="{5C08C294-B7A0-4C67-9017-4A4E195B106D}" srcOrd="2" destOrd="0" parTransId="{354D321A-3F3C-4C04-9C2A-EC81A07201AE}" sibTransId="{86B027DC-C25B-48D2-8D15-E2CFDEEA748F}"/>
    <dgm:cxn modelId="{10DED3BC-B5E3-4B14-9C3A-006C9142D35B}" srcId="{B0CB71E9-692F-4F36-94D7-7648A4507A2E}" destId="{7D9A49D2-7339-4375-B341-11AB805C44DE}" srcOrd="1" destOrd="0" parTransId="{0E73CDB2-2A04-4114-B7A2-DECB2AEA707A}" sibTransId="{8767E2AD-9E72-4D93-91A7-FD8745FBBAB9}"/>
    <dgm:cxn modelId="{F1F85FFE-775B-45DC-80E3-87A1C19D9AB6}" type="presOf" srcId="{5C08C294-B7A0-4C67-9017-4A4E195B106D}" destId="{128A022C-E359-4E1A-93BA-98B34E030A08}" srcOrd="0" destOrd="0" presId="urn:microsoft.com/office/officeart/2005/8/layout/hList3"/>
    <dgm:cxn modelId="{42E43542-F6BC-4BA7-A764-78ED1C4BC11C}" srcId="{B0CB71E9-692F-4F36-94D7-7648A4507A2E}" destId="{CAD7CB3B-F277-41E8-B38D-9EE9DFF56136}" srcOrd="0" destOrd="0" parTransId="{D8D2DB08-FDF7-42C1-B4C9-0F57BD97BEE8}" sibTransId="{5B6435C5-9FDE-4C55-91E6-5011D24B4575}"/>
    <dgm:cxn modelId="{6699F642-F24C-49CD-BE6E-798B65854059}" type="presOf" srcId="{E0F5C809-86C2-430F-8BDC-7AFE5E435DA9}" destId="{2AD81454-9CE9-4869-84AE-05A04963303A}" srcOrd="0" destOrd="0" presId="urn:microsoft.com/office/officeart/2005/8/layout/hList3"/>
    <dgm:cxn modelId="{082E50B4-6AAC-43B8-99F4-6B7D4F400A80}" type="presOf" srcId="{CAD7CB3B-F277-41E8-B38D-9EE9DFF56136}" destId="{6E7C4C73-4F7C-44BB-A24C-EDFC1ED3DBB4}" srcOrd="0" destOrd="0" presId="urn:microsoft.com/office/officeart/2005/8/layout/hList3"/>
    <dgm:cxn modelId="{8A8178C8-1FED-44DF-92F1-DBEE8ABE83AF}" srcId="{E0F5C809-86C2-430F-8BDC-7AFE5E435DA9}" destId="{CBF52B37-A46D-4A7C-B190-DEBE03BDB716}" srcOrd="1" destOrd="0" parTransId="{5B7C6688-E46A-4B05-8A60-118FEE811DAB}" sibTransId="{2DB0C25F-16E4-4A43-9344-85164CD66C0B}"/>
    <dgm:cxn modelId="{5C8F92B7-D1E4-4BA0-8EC4-A2E20CDDD470}" srcId="{E0F5C809-86C2-430F-8BDC-7AFE5E435DA9}" destId="{B0CB71E9-692F-4F36-94D7-7648A4507A2E}" srcOrd="0" destOrd="0" parTransId="{808B98CE-4F9C-493C-9EBB-41948E819582}" sibTransId="{593197C9-E3A1-4538-9EE0-C652C5F97405}"/>
    <dgm:cxn modelId="{2E7EBCFB-906C-4579-954A-BA5DC2F2F40B}" type="presParOf" srcId="{2AD81454-9CE9-4869-84AE-05A04963303A}" destId="{368017FD-10F2-44F4-9EC7-F1E3A4121524}" srcOrd="0" destOrd="0" presId="urn:microsoft.com/office/officeart/2005/8/layout/hList3"/>
    <dgm:cxn modelId="{B47992DF-C304-4E2D-9F11-3536BB171B7B}" type="presParOf" srcId="{2AD81454-9CE9-4869-84AE-05A04963303A}" destId="{4AD733EE-7A91-470B-BA75-3B5DE7984F6E}" srcOrd="1" destOrd="0" presId="urn:microsoft.com/office/officeart/2005/8/layout/hList3"/>
    <dgm:cxn modelId="{7EFEB2B4-E7B3-469F-98E2-682716FCF504}" type="presParOf" srcId="{4AD733EE-7A91-470B-BA75-3B5DE7984F6E}" destId="{6E7C4C73-4F7C-44BB-A24C-EDFC1ED3DBB4}" srcOrd="0" destOrd="0" presId="urn:microsoft.com/office/officeart/2005/8/layout/hList3"/>
    <dgm:cxn modelId="{1646B93E-0202-4606-88CD-CA2BC481D74E}" type="presParOf" srcId="{4AD733EE-7A91-470B-BA75-3B5DE7984F6E}" destId="{E73A9090-75D5-4C55-9B8D-F2D72E7C9523}" srcOrd="1" destOrd="0" presId="urn:microsoft.com/office/officeart/2005/8/layout/hList3"/>
    <dgm:cxn modelId="{08F43299-5EE9-415D-99F6-797C40792744}" type="presParOf" srcId="{4AD733EE-7A91-470B-BA75-3B5DE7984F6E}" destId="{128A022C-E359-4E1A-93BA-98B34E030A08}" srcOrd="2" destOrd="0" presId="urn:microsoft.com/office/officeart/2005/8/layout/hList3"/>
    <dgm:cxn modelId="{E9F9DAA0-F0FB-4876-B510-28B2FEA0C379}" type="presParOf" srcId="{2AD81454-9CE9-4869-84AE-05A04963303A}" destId="{59F489BB-7FED-4487-8C4D-FB721A6E4324}" srcOrd="2" destOrd="0" presId="urn:microsoft.com/office/officeart/2005/8/layout/hLis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476776-AE56-4A0C-BCEF-7C4DAB7AC242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F1E11507-8BE0-4600-BDB9-36BE794D3CAE}">
      <dgm:prSet phldrT="[Text]" custT="1"/>
      <dgm:spPr/>
      <dgm:t>
        <a:bodyPr/>
        <a:lstStyle/>
        <a:p>
          <a:pPr rtl="1"/>
          <a:r>
            <a:rPr lang="fa-IR" sz="4000" b="1" dirty="0" smtClean="0">
              <a:solidFill>
                <a:srgbClr val="4F2993"/>
              </a:solidFill>
              <a:latin typeface="Arial" pitchFamily="34" charset="0"/>
              <a:cs typeface="Arial" pitchFamily="34" charset="0"/>
            </a:rPr>
            <a:t>تفکر </a:t>
          </a:r>
          <a:endParaRPr lang="fa-IR" sz="4000" b="1" dirty="0">
            <a:solidFill>
              <a:srgbClr val="4F2993"/>
            </a:solidFill>
            <a:latin typeface="Arial" pitchFamily="34" charset="0"/>
            <a:cs typeface="Arial" pitchFamily="34" charset="0"/>
          </a:endParaRPr>
        </a:p>
      </dgm:t>
    </dgm:pt>
    <dgm:pt modelId="{E5980DF0-8F8C-4969-AAA9-859AECC08C5A}" type="parTrans" cxnId="{8F57BA7D-9D20-4ACB-A8F3-3210A14FA345}">
      <dgm:prSet/>
      <dgm:spPr/>
      <dgm:t>
        <a:bodyPr/>
        <a:lstStyle/>
        <a:p>
          <a:pPr rtl="1"/>
          <a:endParaRPr lang="fa-IR"/>
        </a:p>
      </dgm:t>
    </dgm:pt>
    <dgm:pt modelId="{AF4FA8C7-0F6C-464B-9192-9A6D87FA2F9E}" type="sibTrans" cxnId="{8F57BA7D-9D20-4ACB-A8F3-3210A14FA345}">
      <dgm:prSet/>
      <dgm:spPr/>
      <dgm:t>
        <a:bodyPr/>
        <a:lstStyle/>
        <a:p>
          <a:pPr rtl="1"/>
          <a:endParaRPr lang="fa-IR"/>
        </a:p>
      </dgm:t>
    </dgm:pt>
    <dgm:pt modelId="{C4B40365-EC06-4F5D-B249-E237B9C53B9A}">
      <dgm:prSet phldrT="[Text]" custT="1"/>
      <dgm:spPr/>
      <dgm:t>
        <a:bodyPr/>
        <a:lstStyle/>
        <a:p>
          <a:pPr rtl="1"/>
          <a:r>
            <a:rPr lang="fa-IR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شناسایی عوامل و راههای رسیدن به هدف</a:t>
          </a:r>
          <a:endParaRPr lang="fa-IR" sz="2400" b="1" dirty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</dgm:t>
    </dgm:pt>
    <dgm:pt modelId="{AB3B26E0-B9BE-455B-8E17-51A3CA4DFF31}" type="parTrans" cxnId="{CB9DC78F-794D-4487-8856-C2BE8E01DBEF}">
      <dgm:prSet/>
      <dgm:spPr/>
      <dgm:t>
        <a:bodyPr/>
        <a:lstStyle/>
        <a:p>
          <a:pPr rtl="1"/>
          <a:endParaRPr lang="fa-IR"/>
        </a:p>
      </dgm:t>
    </dgm:pt>
    <dgm:pt modelId="{6F03C391-231D-4269-8148-774493E89CED}" type="sibTrans" cxnId="{CB9DC78F-794D-4487-8856-C2BE8E01DBEF}">
      <dgm:prSet/>
      <dgm:spPr/>
      <dgm:t>
        <a:bodyPr/>
        <a:lstStyle/>
        <a:p>
          <a:pPr rtl="1"/>
          <a:endParaRPr lang="fa-IR"/>
        </a:p>
      </dgm:t>
    </dgm:pt>
    <dgm:pt modelId="{42072741-CBAA-4161-BC04-7B601B611D4C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rgbClr val="33CC33"/>
              </a:solidFill>
              <a:latin typeface="Arial" pitchFamily="34" charset="0"/>
              <a:cs typeface="Arial" pitchFamily="34" charset="0"/>
            </a:rPr>
            <a:t>شروع فعالیت و </a:t>
          </a:r>
          <a:r>
            <a:rPr lang="fa-IR" sz="2400" b="1" dirty="0" smtClean="0">
              <a:solidFill>
                <a:srgbClr val="33CC33"/>
              </a:solidFill>
              <a:latin typeface="Arial" pitchFamily="34" charset="0"/>
              <a:cs typeface="Arial" pitchFamily="34" charset="0"/>
            </a:rPr>
            <a:t>تلاش</a:t>
          </a:r>
          <a:endParaRPr lang="fa-IR" sz="2400" b="1" dirty="0">
            <a:solidFill>
              <a:srgbClr val="33CC33"/>
            </a:solidFill>
            <a:latin typeface="Arial" pitchFamily="34" charset="0"/>
            <a:cs typeface="Arial" pitchFamily="34" charset="0"/>
          </a:endParaRPr>
        </a:p>
      </dgm:t>
    </dgm:pt>
    <dgm:pt modelId="{1110771D-8043-40D6-9934-D07037BAC0B7}" type="parTrans" cxnId="{A24092CB-CC4E-440D-A5A9-BDB078D00802}">
      <dgm:prSet/>
      <dgm:spPr/>
      <dgm:t>
        <a:bodyPr/>
        <a:lstStyle/>
        <a:p>
          <a:pPr rtl="1"/>
          <a:endParaRPr lang="fa-IR"/>
        </a:p>
      </dgm:t>
    </dgm:pt>
    <dgm:pt modelId="{152FBA96-A5C1-44E3-990F-2D2B0A52EBDB}" type="sibTrans" cxnId="{A24092CB-CC4E-440D-A5A9-BDB078D00802}">
      <dgm:prSet/>
      <dgm:spPr/>
      <dgm:t>
        <a:bodyPr/>
        <a:lstStyle/>
        <a:p>
          <a:pPr rtl="1"/>
          <a:endParaRPr lang="fa-IR"/>
        </a:p>
      </dgm:t>
    </dgm:pt>
    <dgm:pt modelId="{1048FA10-E60F-44A9-A665-739E74DEB61C}">
      <dgm:prSet phldrT="[Text]" custT="1"/>
      <dgm:spPr/>
      <dgm:t>
        <a:bodyPr/>
        <a:lstStyle/>
        <a:p>
          <a:pPr rtl="1"/>
          <a:r>
            <a:rPr lang="fa-IR" sz="2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تمرکز وجدیت در رسیدن به هدف</a:t>
          </a:r>
          <a:endParaRPr lang="fa-IR" sz="2400" b="1" dirty="0">
            <a:solidFill>
              <a:srgbClr val="7030A0"/>
            </a:solidFill>
            <a:latin typeface="Arial" pitchFamily="34" charset="0"/>
            <a:cs typeface="Arial" pitchFamily="34" charset="0"/>
          </a:endParaRPr>
        </a:p>
      </dgm:t>
    </dgm:pt>
    <dgm:pt modelId="{C618638D-A625-4C61-A419-2989D626DA31}" type="parTrans" cxnId="{5CFD8F2C-B3DD-4465-9810-00DFC657125E}">
      <dgm:prSet/>
      <dgm:spPr/>
      <dgm:t>
        <a:bodyPr/>
        <a:lstStyle/>
        <a:p>
          <a:pPr rtl="1"/>
          <a:endParaRPr lang="fa-IR"/>
        </a:p>
      </dgm:t>
    </dgm:pt>
    <dgm:pt modelId="{0D176E52-C2FF-4C50-826D-5A84C15069C5}" type="sibTrans" cxnId="{5CFD8F2C-B3DD-4465-9810-00DFC657125E}">
      <dgm:prSet/>
      <dgm:spPr/>
      <dgm:t>
        <a:bodyPr/>
        <a:lstStyle/>
        <a:p>
          <a:pPr rtl="1"/>
          <a:endParaRPr lang="fa-IR"/>
        </a:p>
      </dgm:t>
    </dgm:pt>
    <dgm:pt modelId="{C38A09F7-D912-49A5-AE93-8996AC59D24F}">
      <dgm:prSet phldrT="[Text]" custT="1"/>
      <dgm:spPr/>
      <dgm:t>
        <a:bodyPr/>
        <a:lstStyle/>
        <a:p>
          <a:pPr rtl="1"/>
          <a:r>
            <a:rPr lang="fa-IR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صبر بر مشکلات و موانع موجود</a:t>
          </a:r>
          <a:endParaRPr lang="fa-IR" sz="2400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518C6444-6CA2-44AD-AD26-A1913576DB9E}" type="parTrans" cxnId="{F2389D2E-1514-4F15-A492-675AA4652B7E}">
      <dgm:prSet/>
      <dgm:spPr/>
      <dgm:t>
        <a:bodyPr/>
        <a:lstStyle/>
        <a:p>
          <a:pPr rtl="1"/>
          <a:endParaRPr lang="fa-IR"/>
        </a:p>
      </dgm:t>
    </dgm:pt>
    <dgm:pt modelId="{CB4ACD41-499F-46A5-8B33-C0A91F213ACE}" type="sibTrans" cxnId="{F2389D2E-1514-4F15-A492-675AA4652B7E}">
      <dgm:prSet/>
      <dgm:spPr/>
      <dgm:t>
        <a:bodyPr/>
        <a:lstStyle/>
        <a:p>
          <a:pPr rtl="1"/>
          <a:endParaRPr lang="fa-IR"/>
        </a:p>
      </dgm:t>
    </dgm:pt>
    <dgm:pt modelId="{0841AEC4-4516-4342-B4A8-B8293376C56F}" type="pres">
      <dgm:prSet presAssocID="{87476776-AE56-4A0C-BCEF-7C4DAB7AC24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FC45EB1-FF42-47B6-A426-F093C907F5A6}" type="pres">
      <dgm:prSet presAssocID="{F1E11507-8BE0-4600-BDB9-36BE794D3CAE}" presName="node" presStyleLbl="node1" presStyleIdx="0" presStyleCnt="5" custRadScaleRad="100601" custRadScaleInc="-1903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CD8BE6F-7030-4188-9213-ABDEEA4B75B3}" type="pres">
      <dgm:prSet presAssocID="{F1E11507-8BE0-4600-BDB9-36BE794D3CAE}" presName="spNode" presStyleCnt="0"/>
      <dgm:spPr/>
    </dgm:pt>
    <dgm:pt modelId="{904C4AB1-20FE-4D88-BC75-D664F53806F9}" type="pres">
      <dgm:prSet presAssocID="{AF4FA8C7-0F6C-464B-9192-9A6D87FA2F9E}" presName="sibTrans" presStyleLbl="sibTrans1D1" presStyleIdx="0" presStyleCnt="5"/>
      <dgm:spPr/>
      <dgm:t>
        <a:bodyPr/>
        <a:lstStyle/>
        <a:p>
          <a:pPr rtl="1"/>
          <a:endParaRPr lang="fa-IR"/>
        </a:p>
      </dgm:t>
    </dgm:pt>
    <dgm:pt modelId="{7AFF33F8-D1DC-4AF7-A73C-D8A305209D81}" type="pres">
      <dgm:prSet presAssocID="{C4B40365-EC06-4F5D-B249-E237B9C53B9A}" presName="node" presStyleLbl="node1" presStyleIdx="1" presStyleCnt="5" custScaleX="164865" custScaleY="128099" custRadScaleRad="96810" custRadScaleInc="13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7D30549-0956-4CDC-83C1-8278885A0607}" type="pres">
      <dgm:prSet presAssocID="{C4B40365-EC06-4F5D-B249-E237B9C53B9A}" presName="spNode" presStyleCnt="0"/>
      <dgm:spPr/>
    </dgm:pt>
    <dgm:pt modelId="{8872E068-CCF4-4593-B934-A39696CAE031}" type="pres">
      <dgm:prSet presAssocID="{6F03C391-231D-4269-8148-774493E89CED}" presName="sibTrans" presStyleLbl="sibTrans1D1" presStyleIdx="1" presStyleCnt="5"/>
      <dgm:spPr/>
      <dgm:t>
        <a:bodyPr/>
        <a:lstStyle/>
        <a:p>
          <a:pPr rtl="1"/>
          <a:endParaRPr lang="fa-IR"/>
        </a:p>
      </dgm:t>
    </dgm:pt>
    <dgm:pt modelId="{32C4EDDB-F329-45F6-8945-0216B0BBD18E}" type="pres">
      <dgm:prSet presAssocID="{42072741-CBAA-4161-BC04-7B601B611D4C}" presName="node" presStyleLbl="node1" presStyleIdx="2" presStyleCnt="5" custScaleX="127850" custScaleY="121115" custRadScaleRad="106305" custRadScaleInc="-2171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8A01505-ECB3-4AD9-86D2-F517300FC0C0}" type="pres">
      <dgm:prSet presAssocID="{42072741-CBAA-4161-BC04-7B601B611D4C}" presName="spNode" presStyleCnt="0"/>
      <dgm:spPr/>
    </dgm:pt>
    <dgm:pt modelId="{EF5B62AE-819C-4358-910D-445894FC839C}" type="pres">
      <dgm:prSet presAssocID="{152FBA96-A5C1-44E3-990F-2D2B0A52EBDB}" presName="sibTrans" presStyleLbl="sibTrans1D1" presStyleIdx="2" presStyleCnt="5" custScaleX="851218"/>
      <dgm:spPr/>
      <dgm:t>
        <a:bodyPr/>
        <a:lstStyle/>
        <a:p>
          <a:pPr rtl="1"/>
          <a:endParaRPr lang="fa-IR"/>
        </a:p>
      </dgm:t>
    </dgm:pt>
    <dgm:pt modelId="{3787B34C-D15E-444A-B929-0B8CFC296B73}" type="pres">
      <dgm:prSet presAssocID="{1048FA10-E60F-44A9-A665-739E74DEB61C}" presName="node" presStyleLbl="node1" presStyleIdx="3" presStyleCnt="5" custScaleX="127163" custScaleY="114255" custRadScaleRad="108313" custRadScaleInc="2671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4B1C139-2BCF-42B5-B979-E0E5C5544C6F}" type="pres">
      <dgm:prSet presAssocID="{1048FA10-E60F-44A9-A665-739E74DEB61C}" presName="spNode" presStyleCnt="0"/>
      <dgm:spPr/>
    </dgm:pt>
    <dgm:pt modelId="{4EBFD2F4-C53D-4C13-B672-3CEF134DF67F}" type="pres">
      <dgm:prSet presAssocID="{0D176E52-C2FF-4C50-826D-5A84C15069C5}" presName="sibTrans" presStyleLbl="sibTrans1D1" presStyleIdx="3" presStyleCnt="5"/>
      <dgm:spPr/>
      <dgm:t>
        <a:bodyPr/>
        <a:lstStyle/>
        <a:p>
          <a:pPr rtl="1"/>
          <a:endParaRPr lang="fa-IR"/>
        </a:p>
      </dgm:t>
    </dgm:pt>
    <dgm:pt modelId="{D40BFFEC-FA8D-432A-BCA6-988882409DFE}" type="pres">
      <dgm:prSet presAssocID="{C38A09F7-D912-49A5-AE93-8996AC59D24F}" presName="node" presStyleLbl="node1" presStyleIdx="4" presStyleCnt="5" custScaleX="14700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32483AF-4188-45C0-BAB5-D38198C471A4}" type="pres">
      <dgm:prSet presAssocID="{C38A09F7-D912-49A5-AE93-8996AC59D24F}" presName="spNode" presStyleCnt="0"/>
      <dgm:spPr/>
    </dgm:pt>
    <dgm:pt modelId="{3F56BFA3-78E9-45B0-A646-7459DB385654}" type="pres">
      <dgm:prSet presAssocID="{CB4ACD41-499F-46A5-8B33-C0A91F213ACE}" presName="sibTrans" presStyleLbl="sibTrans1D1" presStyleIdx="4" presStyleCnt="5"/>
      <dgm:spPr/>
      <dgm:t>
        <a:bodyPr/>
        <a:lstStyle/>
        <a:p>
          <a:pPr rtl="1"/>
          <a:endParaRPr lang="fa-IR"/>
        </a:p>
      </dgm:t>
    </dgm:pt>
  </dgm:ptLst>
  <dgm:cxnLst>
    <dgm:cxn modelId="{B583683E-0440-483F-BC6D-776F5660E294}" type="presOf" srcId="{87476776-AE56-4A0C-BCEF-7C4DAB7AC242}" destId="{0841AEC4-4516-4342-B4A8-B8293376C56F}" srcOrd="0" destOrd="0" presId="urn:microsoft.com/office/officeart/2005/8/layout/cycle6"/>
    <dgm:cxn modelId="{B6DCCE07-55D8-4D80-A148-6FBDE5BDFB1D}" type="presOf" srcId="{152FBA96-A5C1-44E3-990F-2D2B0A52EBDB}" destId="{EF5B62AE-819C-4358-910D-445894FC839C}" srcOrd="0" destOrd="0" presId="urn:microsoft.com/office/officeart/2005/8/layout/cycle6"/>
    <dgm:cxn modelId="{CC70C536-4BF1-4EFD-97CA-735531BD97B5}" type="presOf" srcId="{AF4FA8C7-0F6C-464B-9192-9A6D87FA2F9E}" destId="{904C4AB1-20FE-4D88-BC75-D664F53806F9}" srcOrd="0" destOrd="0" presId="urn:microsoft.com/office/officeart/2005/8/layout/cycle6"/>
    <dgm:cxn modelId="{CB9DC78F-794D-4487-8856-C2BE8E01DBEF}" srcId="{87476776-AE56-4A0C-BCEF-7C4DAB7AC242}" destId="{C4B40365-EC06-4F5D-B249-E237B9C53B9A}" srcOrd="1" destOrd="0" parTransId="{AB3B26E0-B9BE-455B-8E17-51A3CA4DFF31}" sibTransId="{6F03C391-231D-4269-8148-774493E89CED}"/>
    <dgm:cxn modelId="{B8170862-630A-44AB-82CB-623D2536ED3A}" type="presOf" srcId="{C4B40365-EC06-4F5D-B249-E237B9C53B9A}" destId="{7AFF33F8-D1DC-4AF7-A73C-D8A305209D81}" srcOrd="0" destOrd="0" presId="urn:microsoft.com/office/officeart/2005/8/layout/cycle6"/>
    <dgm:cxn modelId="{4B1C2DF1-154F-4E7A-BFCF-EC5B8CC5E1FC}" type="presOf" srcId="{0D176E52-C2FF-4C50-826D-5A84C15069C5}" destId="{4EBFD2F4-C53D-4C13-B672-3CEF134DF67F}" srcOrd="0" destOrd="0" presId="urn:microsoft.com/office/officeart/2005/8/layout/cycle6"/>
    <dgm:cxn modelId="{D583D217-239E-4A9A-AD27-9738DBCAD76A}" type="presOf" srcId="{1048FA10-E60F-44A9-A665-739E74DEB61C}" destId="{3787B34C-D15E-444A-B929-0B8CFC296B73}" srcOrd="0" destOrd="0" presId="urn:microsoft.com/office/officeart/2005/8/layout/cycle6"/>
    <dgm:cxn modelId="{8F57BA7D-9D20-4ACB-A8F3-3210A14FA345}" srcId="{87476776-AE56-4A0C-BCEF-7C4DAB7AC242}" destId="{F1E11507-8BE0-4600-BDB9-36BE794D3CAE}" srcOrd="0" destOrd="0" parTransId="{E5980DF0-8F8C-4969-AAA9-859AECC08C5A}" sibTransId="{AF4FA8C7-0F6C-464B-9192-9A6D87FA2F9E}"/>
    <dgm:cxn modelId="{F2389D2E-1514-4F15-A492-675AA4652B7E}" srcId="{87476776-AE56-4A0C-BCEF-7C4DAB7AC242}" destId="{C38A09F7-D912-49A5-AE93-8996AC59D24F}" srcOrd="4" destOrd="0" parTransId="{518C6444-6CA2-44AD-AD26-A1913576DB9E}" sibTransId="{CB4ACD41-499F-46A5-8B33-C0A91F213ACE}"/>
    <dgm:cxn modelId="{F130F96E-52AC-4BBA-A76B-D6A06E2BB64B}" type="presOf" srcId="{42072741-CBAA-4161-BC04-7B601B611D4C}" destId="{32C4EDDB-F329-45F6-8945-0216B0BBD18E}" srcOrd="0" destOrd="0" presId="urn:microsoft.com/office/officeart/2005/8/layout/cycle6"/>
    <dgm:cxn modelId="{D9854DC3-DFB8-4B2A-B618-B5B96EB55E92}" type="presOf" srcId="{CB4ACD41-499F-46A5-8B33-C0A91F213ACE}" destId="{3F56BFA3-78E9-45B0-A646-7459DB385654}" srcOrd="0" destOrd="0" presId="urn:microsoft.com/office/officeart/2005/8/layout/cycle6"/>
    <dgm:cxn modelId="{EFB7BEEA-597C-478B-8479-1F82E9405B48}" type="presOf" srcId="{6F03C391-231D-4269-8148-774493E89CED}" destId="{8872E068-CCF4-4593-B934-A39696CAE031}" srcOrd="0" destOrd="0" presId="urn:microsoft.com/office/officeart/2005/8/layout/cycle6"/>
    <dgm:cxn modelId="{A24092CB-CC4E-440D-A5A9-BDB078D00802}" srcId="{87476776-AE56-4A0C-BCEF-7C4DAB7AC242}" destId="{42072741-CBAA-4161-BC04-7B601B611D4C}" srcOrd="2" destOrd="0" parTransId="{1110771D-8043-40D6-9934-D07037BAC0B7}" sibTransId="{152FBA96-A5C1-44E3-990F-2D2B0A52EBDB}"/>
    <dgm:cxn modelId="{92FCD0E5-46D6-4F37-9F30-4FFA9E3D16FC}" type="presOf" srcId="{C38A09F7-D912-49A5-AE93-8996AC59D24F}" destId="{D40BFFEC-FA8D-432A-BCA6-988882409DFE}" srcOrd="0" destOrd="0" presId="urn:microsoft.com/office/officeart/2005/8/layout/cycle6"/>
    <dgm:cxn modelId="{AECBDC0A-FCC7-44FC-9F67-0DB79832769C}" type="presOf" srcId="{F1E11507-8BE0-4600-BDB9-36BE794D3CAE}" destId="{DFC45EB1-FF42-47B6-A426-F093C907F5A6}" srcOrd="0" destOrd="0" presId="urn:microsoft.com/office/officeart/2005/8/layout/cycle6"/>
    <dgm:cxn modelId="{5CFD8F2C-B3DD-4465-9810-00DFC657125E}" srcId="{87476776-AE56-4A0C-BCEF-7C4DAB7AC242}" destId="{1048FA10-E60F-44A9-A665-739E74DEB61C}" srcOrd="3" destOrd="0" parTransId="{C618638D-A625-4C61-A419-2989D626DA31}" sibTransId="{0D176E52-C2FF-4C50-826D-5A84C15069C5}"/>
    <dgm:cxn modelId="{1DC0DA44-63F9-455D-8282-97F7271C4161}" type="presParOf" srcId="{0841AEC4-4516-4342-B4A8-B8293376C56F}" destId="{DFC45EB1-FF42-47B6-A426-F093C907F5A6}" srcOrd="0" destOrd="0" presId="urn:microsoft.com/office/officeart/2005/8/layout/cycle6"/>
    <dgm:cxn modelId="{5C967983-A6EC-4689-8617-04825BECD6FF}" type="presParOf" srcId="{0841AEC4-4516-4342-B4A8-B8293376C56F}" destId="{8CD8BE6F-7030-4188-9213-ABDEEA4B75B3}" srcOrd="1" destOrd="0" presId="urn:microsoft.com/office/officeart/2005/8/layout/cycle6"/>
    <dgm:cxn modelId="{E6A01A44-FEEB-4882-85D8-C7203995733C}" type="presParOf" srcId="{0841AEC4-4516-4342-B4A8-B8293376C56F}" destId="{904C4AB1-20FE-4D88-BC75-D664F53806F9}" srcOrd="2" destOrd="0" presId="urn:microsoft.com/office/officeart/2005/8/layout/cycle6"/>
    <dgm:cxn modelId="{037BA5E3-3E72-4ED0-ACA8-0C87E1CA2C3A}" type="presParOf" srcId="{0841AEC4-4516-4342-B4A8-B8293376C56F}" destId="{7AFF33F8-D1DC-4AF7-A73C-D8A305209D81}" srcOrd="3" destOrd="0" presId="urn:microsoft.com/office/officeart/2005/8/layout/cycle6"/>
    <dgm:cxn modelId="{554002E6-5DC6-468B-87E1-A33061475AF7}" type="presParOf" srcId="{0841AEC4-4516-4342-B4A8-B8293376C56F}" destId="{E7D30549-0956-4CDC-83C1-8278885A0607}" srcOrd="4" destOrd="0" presId="urn:microsoft.com/office/officeart/2005/8/layout/cycle6"/>
    <dgm:cxn modelId="{12A33F10-43EF-41A0-A6A8-D3CF9252B9BF}" type="presParOf" srcId="{0841AEC4-4516-4342-B4A8-B8293376C56F}" destId="{8872E068-CCF4-4593-B934-A39696CAE031}" srcOrd="5" destOrd="0" presId="urn:microsoft.com/office/officeart/2005/8/layout/cycle6"/>
    <dgm:cxn modelId="{E12E0215-2F0E-4AAB-A16A-4292FB07845D}" type="presParOf" srcId="{0841AEC4-4516-4342-B4A8-B8293376C56F}" destId="{32C4EDDB-F329-45F6-8945-0216B0BBD18E}" srcOrd="6" destOrd="0" presId="urn:microsoft.com/office/officeart/2005/8/layout/cycle6"/>
    <dgm:cxn modelId="{611D9DB3-F06D-4D7B-97C1-0D5832AF6C68}" type="presParOf" srcId="{0841AEC4-4516-4342-B4A8-B8293376C56F}" destId="{88A01505-ECB3-4AD9-86D2-F517300FC0C0}" srcOrd="7" destOrd="0" presId="urn:microsoft.com/office/officeart/2005/8/layout/cycle6"/>
    <dgm:cxn modelId="{3583A866-37D8-4263-B0F8-32403DE46F2F}" type="presParOf" srcId="{0841AEC4-4516-4342-B4A8-B8293376C56F}" destId="{EF5B62AE-819C-4358-910D-445894FC839C}" srcOrd="8" destOrd="0" presId="urn:microsoft.com/office/officeart/2005/8/layout/cycle6"/>
    <dgm:cxn modelId="{4B044F6A-9C8A-49B4-A911-43F8F42F4B53}" type="presParOf" srcId="{0841AEC4-4516-4342-B4A8-B8293376C56F}" destId="{3787B34C-D15E-444A-B929-0B8CFC296B73}" srcOrd="9" destOrd="0" presId="urn:microsoft.com/office/officeart/2005/8/layout/cycle6"/>
    <dgm:cxn modelId="{C1EAA62A-F6DD-4E92-9F5C-2575A9C47B1D}" type="presParOf" srcId="{0841AEC4-4516-4342-B4A8-B8293376C56F}" destId="{64B1C139-2BCF-42B5-B979-E0E5C5544C6F}" srcOrd="10" destOrd="0" presId="urn:microsoft.com/office/officeart/2005/8/layout/cycle6"/>
    <dgm:cxn modelId="{71CE35B0-351F-4BC1-82CF-028A8AB03362}" type="presParOf" srcId="{0841AEC4-4516-4342-B4A8-B8293376C56F}" destId="{4EBFD2F4-C53D-4C13-B672-3CEF134DF67F}" srcOrd="11" destOrd="0" presId="urn:microsoft.com/office/officeart/2005/8/layout/cycle6"/>
    <dgm:cxn modelId="{8CEA2353-B2D1-4A84-A4F3-9340054EA123}" type="presParOf" srcId="{0841AEC4-4516-4342-B4A8-B8293376C56F}" destId="{D40BFFEC-FA8D-432A-BCA6-988882409DFE}" srcOrd="12" destOrd="0" presId="urn:microsoft.com/office/officeart/2005/8/layout/cycle6"/>
    <dgm:cxn modelId="{4CAFD816-0459-441E-95A7-91F81B59C026}" type="presParOf" srcId="{0841AEC4-4516-4342-B4A8-B8293376C56F}" destId="{532483AF-4188-45C0-BAB5-D38198C471A4}" srcOrd="13" destOrd="0" presId="urn:microsoft.com/office/officeart/2005/8/layout/cycle6"/>
    <dgm:cxn modelId="{5D17AE94-5D23-4F03-B951-89A4851F86DF}" type="presParOf" srcId="{0841AEC4-4516-4342-B4A8-B8293376C56F}" destId="{3F56BFA3-78E9-45B0-A646-7459DB385654}" srcOrd="14" destOrd="0" presId="urn:microsoft.com/office/officeart/2005/8/layout/cycle6"/>
  </dgm:cxnLst>
  <dgm:bg/>
  <dgm:whole>
    <a:ln>
      <a:noFill/>
    </a:ln>
  </dgm:whole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D4197B-E045-4809-B18E-1D0FDBB7858C}" type="doc">
      <dgm:prSet loTypeId="urn:microsoft.com/office/officeart/2005/8/layout/venn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5C39A416-304D-48A1-92E5-C4E6AE1E84D9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دوری از اهل باطل و تضعیف کننده روحیه</a:t>
          </a:r>
          <a:endParaRPr lang="fa-IR" sz="28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F39BFB97-9C4D-4B0F-88F1-FF5D33B3F6DD}" type="parTrans" cxnId="{79A8E0F6-25D7-470C-956B-7DC19B357B89}">
      <dgm:prSet/>
      <dgm:spPr/>
      <dgm:t>
        <a:bodyPr/>
        <a:lstStyle/>
        <a:p>
          <a:pPr rtl="1"/>
          <a:endParaRPr lang="fa-IR"/>
        </a:p>
      </dgm:t>
    </dgm:pt>
    <dgm:pt modelId="{26D9F79F-0759-4DE5-B311-96FCD9CA8D71}" type="sibTrans" cxnId="{79A8E0F6-25D7-470C-956B-7DC19B357B89}">
      <dgm:prSet/>
      <dgm:spPr/>
      <dgm:t>
        <a:bodyPr/>
        <a:lstStyle/>
        <a:p>
          <a:pPr rtl="1"/>
          <a:endParaRPr lang="fa-IR"/>
        </a:p>
      </dgm:t>
    </dgm:pt>
    <dgm:pt modelId="{7162C5F1-E757-4527-8565-76F7BCBE7CD0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rgbClr val="FF0066"/>
              </a:solidFill>
              <a:latin typeface="Arial" pitchFamily="34" charset="0"/>
              <a:cs typeface="Arial" pitchFamily="34" charset="0"/>
            </a:rPr>
            <a:t>محاسبه عملکرد </a:t>
          </a:r>
          <a:endParaRPr lang="fa-IR" b="1" dirty="0">
            <a:solidFill>
              <a:srgbClr val="FF0066"/>
            </a:solidFill>
            <a:latin typeface="Arial" pitchFamily="34" charset="0"/>
            <a:cs typeface="Arial" pitchFamily="34" charset="0"/>
          </a:endParaRPr>
        </a:p>
      </dgm:t>
    </dgm:pt>
    <dgm:pt modelId="{B9D8EB49-E4F2-49EB-B133-E5200DCCE2BC}" type="parTrans" cxnId="{DA002F65-7654-48F4-A9BE-FFA6CDED2027}">
      <dgm:prSet/>
      <dgm:spPr/>
      <dgm:t>
        <a:bodyPr/>
        <a:lstStyle/>
        <a:p>
          <a:pPr rtl="1"/>
          <a:endParaRPr lang="fa-IR"/>
        </a:p>
      </dgm:t>
    </dgm:pt>
    <dgm:pt modelId="{B86CC2B6-B455-47CD-B662-6F9A66C892F1}" type="sibTrans" cxnId="{DA002F65-7654-48F4-A9BE-FFA6CDED2027}">
      <dgm:prSet/>
      <dgm:spPr/>
      <dgm:t>
        <a:bodyPr/>
        <a:lstStyle/>
        <a:p>
          <a:pPr rtl="1"/>
          <a:endParaRPr lang="fa-IR"/>
        </a:p>
      </dgm:t>
    </dgm:pt>
    <dgm:pt modelId="{9FFB3232-E4B3-45FE-8E30-07EC6383BFDF}" type="pres">
      <dgm:prSet presAssocID="{D2D4197B-E045-4809-B18E-1D0FDBB7858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3390563-9827-4EDC-809A-6D01351C9A87}" type="pres">
      <dgm:prSet presAssocID="{D2D4197B-E045-4809-B18E-1D0FDBB7858C}" presName="comp1" presStyleCnt="0"/>
      <dgm:spPr/>
    </dgm:pt>
    <dgm:pt modelId="{F3AFA32F-0BC1-47BD-AA09-F37D3FBBEDB1}" type="pres">
      <dgm:prSet presAssocID="{D2D4197B-E045-4809-B18E-1D0FDBB7858C}" presName="circle1" presStyleLbl="node1" presStyleIdx="0" presStyleCnt="2"/>
      <dgm:spPr/>
      <dgm:t>
        <a:bodyPr/>
        <a:lstStyle/>
        <a:p>
          <a:pPr rtl="1"/>
          <a:endParaRPr lang="fa-IR"/>
        </a:p>
      </dgm:t>
    </dgm:pt>
    <dgm:pt modelId="{FBE312B0-20AB-49E6-82C2-84C6487DF0BE}" type="pres">
      <dgm:prSet presAssocID="{D2D4197B-E045-4809-B18E-1D0FDBB7858C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A54EAA8-2EAA-440B-B8F7-529FB6ABA16F}" type="pres">
      <dgm:prSet presAssocID="{D2D4197B-E045-4809-B18E-1D0FDBB7858C}" presName="comp2" presStyleCnt="0"/>
      <dgm:spPr/>
    </dgm:pt>
    <dgm:pt modelId="{0F943496-4375-4B0A-B3B2-3888FE617F15}" type="pres">
      <dgm:prSet presAssocID="{D2D4197B-E045-4809-B18E-1D0FDBB7858C}" presName="circle2" presStyleLbl="node1" presStyleIdx="1" presStyleCnt="2" custScaleY="90716" custLinFactNeighborX="-667" custLinFactNeighborY="4000"/>
      <dgm:spPr/>
      <dgm:t>
        <a:bodyPr/>
        <a:lstStyle/>
        <a:p>
          <a:pPr rtl="1"/>
          <a:endParaRPr lang="fa-IR"/>
        </a:p>
      </dgm:t>
    </dgm:pt>
    <dgm:pt modelId="{D8213149-705D-45AD-906A-4EAA8ABB4520}" type="pres">
      <dgm:prSet presAssocID="{D2D4197B-E045-4809-B18E-1D0FDBB7858C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59D24748-E082-4B4A-8CA7-45AE75960C1A}" type="presOf" srcId="{7162C5F1-E757-4527-8565-76F7BCBE7CD0}" destId="{0F943496-4375-4B0A-B3B2-3888FE617F15}" srcOrd="0" destOrd="0" presId="urn:microsoft.com/office/officeart/2005/8/layout/venn2"/>
    <dgm:cxn modelId="{623AF2CB-0248-481C-BE59-82CC91D00ECC}" type="presOf" srcId="{5C39A416-304D-48A1-92E5-C4E6AE1E84D9}" destId="{F3AFA32F-0BC1-47BD-AA09-F37D3FBBEDB1}" srcOrd="0" destOrd="0" presId="urn:microsoft.com/office/officeart/2005/8/layout/venn2"/>
    <dgm:cxn modelId="{D6B734DD-2A53-4444-B25D-F22DFDE169D9}" type="presOf" srcId="{5C39A416-304D-48A1-92E5-C4E6AE1E84D9}" destId="{FBE312B0-20AB-49E6-82C2-84C6487DF0BE}" srcOrd="1" destOrd="0" presId="urn:microsoft.com/office/officeart/2005/8/layout/venn2"/>
    <dgm:cxn modelId="{DA002F65-7654-48F4-A9BE-FFA6CDED2027}" srcId="{D2D4197B-E045-4809-B18E-1D0FDBB7858C}" destId="{7162C5F1-E757-4527-8565-76F7BCBE7CD0}" srcOrd="1" destOrd="0" parTransId="{B9D8EB49-E4F2-49EB-B133-E5200DCCE2BC}" sibTransId="{B86CC2B6-B455-47CD-B662-6F9A66C892F1}"/>
    <dgm:cxn modelId="{E2648557-2CE6-4774-ACB7-EBDD88320DA4}" type="presOf" srcId="{D2D4197B-E045-4809-B18E-1D0FDBB7858C}" destId="{9FFB3232-E4B3-45FE-8E30-07EC6383BFDF}" srcOrd="0" destOrd="0" presId="urn:microsoft.com/office/officeart/2005/8/layout/venn2"/>
    <dgm:cxn modelId="{79A8E0F6-25D7-470C-956B-7DC19B357B89}" srcId="{D2D4197B-E045-4809-B18E-1D0FDBB7858C}" destId="{5C39A416-304D-48A1-92E5-C4E6AE1E84D9}" srcOrd="0" destOrd="0" parTransId="{F39BFB97-9C4D-4B0F-88F1-FF5D33B3F6DD}" sibTransId="{26D9F79F-0759-4DE5-B311-96FCD9CA8D71}"/>
    <dgm:cxn modelId="{47335F49-E991-4ED3-9C9F-C0CEEBE05A2D}" type="presOf" srcId="{7162C5F1-E757-4527-8565-76F7BCBE7CD0}" destId="{D8213149-705D-45AD-906A-4EAA8ABB4520}" srcOrd="1" destOrd="0" presId="urn:microsoft.com/office/officeart/2005/8/layout/venn2"/>
    <dgm:cxn modelId="{CD57DCA3-0C30-47EF-B838-098633187FB8}" type="presParOf" srcId="{9FFB3232-E4B3-45FE-8E30-07EC6383BFDF}" destId="{53390563-9827-4EDC-809A-6D01351C9A87}" srcOrd="0" destOrd="0" presId="urn:microsoft.com/office/officeart/2005/8/layout/venn2"/>
    <dgm:cxn modelId="{77B31F98-5AED-490C-A8F3-2209B0AFD6A7}" type="presParOf" srcId="{53390563-9827-4EDC-809A-6D01351C9A87}" destId="{F3AFA32F-0BC1-47BD-AA09-F37D3FBBEDB1}" srcOrd="0" destOrd="0" presId="urn:microsoft.com/office/officeart/2005/8/layout/venn2"/>
    <dgm:cxn modelId="{39214249-8710-4EEF-9A72-EDCD425CAD8A}" type="presParOf" srcId="{53390563-9827-4EDC-809A-6D01351C9A87}" destId="{FBE312B0-20AB-49E6-82C2-84C6487DF0BE}" srcOrd="1" destOrd="0" presId="urn:microsoft.com/office/officeart/2005/8/layout/venn2"/>
    <dgm:cxn modelId="{620320A9-BF19-43C7-BD09-8EE97C256436}" type="presParOf" srcId="{9FFB3232-E4B3-45FE-8E30-07EC6383BFDF}" destId="{8A54EAA8-2EAA-440B-B8F7-529FB6ABA16F}" srcOrd="1" destOrd="0" presId="urn:microsoft.com/office/officeart/2005/8/layout/venn2"/>
    <dgm:cxn modelId="{3C64D8E6-35CE-4FB7-8C28-06AD0B68BDD8}" type="presParOf" srcId="{8A54EAA8-2EAA-440B-B8F7-529FB6ABA16F}" destId="{0F943496-4375-4B0A-B3B2-3888FE617F15}" srcOrd="0" destOrd="0" presId="urn:microsoft.com/office/officeart/2005/8/layout/venn2"/>
    <dgm:cxn modelId="{96A89532-6857-4C07-8CE7-26AB7F6154EF}" type="presParOf" srcId="{8A54EAA8-2EAA-440B-B8F7-529FB6ABA16F}" destId="{D8213149-705D-45AD-906A-4EAA8ABB4520}" srcOrd="1" destOrd="0" presId="urn:microsoft.com/office/officeart/2005/8/layout/ven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DB538B-2D4D-49E6-89FC-531664F8FC73}" type="doc">
      <dgm:prSet loTypeId="urn:microsoft.com/office/officeart/2005/8/layout/venn3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34ED4B7A-B36C-4142-89E6-F6E5B1C1299E}">
      <dgm:prSet phldrT="[Text]" custT="1"/>
      <dgm:spPr/>
      <dgm:t>
        <a:bodyPr/>
        <a:lstStyle/>
        <a:p>
          <a:pPr rtl="1"/>
          <a:r>
            <a:rPr lang="fa-IR" sz="2400" b="1" dirty="0" smtClean="0">
              <a:latin typeface="Arial" pitchFamily="34" charset="0"/>
              <a:cs typeface="Arial" pitchFamily="34" charset="0"/>
            </a:rPr>
            <a:t>پیروزی</a:t>
          </a:r>
          <a:endParaRPr lang="fa-IR" sz="2400" b="1" dirty="0">
            <a:latin typeface="Arial" pitchFamily="34" charset="0"/>
            <a:cs typeface="Arial" pitchFamily="34" charset="0"/>
          </a:endParaRPr>
        </a:p>
      </dgm:t>
    </dgm:pt>
    <dgm:pt modelId="{94316B30-7CBB-4E6A-BEED-3D763D17BA86}" type="parTrans" cxnId="{8E4C6AFA-8120-4356-8560-6F570DE87DFF}">
      <dgm:prSet/>
      <dgm:spPr/>
      <dgm:t>
        <a:bodyPr/>
        <a:lstStyle/>
        <a:p>
          <a:pPr rtl="1"/>
          <a:endParaRPr lang="fa-IR"/>
        </a:p>
      </dgm:t>
    </dgm:pt>
    <dgm:pt modelId="{AB1372CC-E16E-4574-8211-D7E28F024C4C}" type="sibTrans" cxnId="{8E4C6AFA-8120-4356-8560-6F570DE87DFF}">
      <dgm:prSet/>
      <dgm:spPr/>
      <dgm:t>
        <a:bodyPr/>
        <a:lstStyle/>
        <a:p>
          <a:pPr rtl="1"/>
          <a:endParaRPr lang="fa-IR"/>
        </a:p>
      </dgm:t>
    </dgm:pt>
    <dgm:pt modelId="{604F266C-246D-4A83-8A16-B3E1661C6037}">
      <dgm:prSet phldrT="[Text]" custT="1"/>
      <dgm:spPr/>
      <dgm:t>
        <a:bodyPr/>
        <a:lstStyle/>
        <a:p>
          <a:pPr rtl="1"/>
          <a:r>
            <a:rPr lang="fa-IR" sz="2400" b="1" dirty="0" smtClean="0">
              <a:latin typeface="Arial" pitchFamily="34" charset="0"/>
              <a:cs typeface="Arial" pitchFamily="34" charset="0"/>
            </a:rPr>
            <a:t>تسبیح خدا</a:t>
          </a:r>
          <a:endParaRPr lang="fa-IR" sz="2400" b="1" dirty="0">
            <a:latin typeface="Arial" pitchFamily="34" charset="0"/>
            <a:cs typeface="Arial" pitchFamily="34" charset="0"/>
          </a:endParaRPr>
        </a:p>
      </dgm:t>
    </dgm:pt>
    <dgm:pt modelId="{AB0F83DF-E8FB-4E90-994D-AA2008FF6729}" type="parTrans" cxnId="{155E46BF-EB0F-4E43-9F73-13C5AC2C7C12}">
      <dgm:prSet/>
      <dgm:spPr/>
      <dgm:t>
        <a:bodyPr/>
        <a:lstStyle/>
        <a:p>
          <a:pPr rtl="1"/>
          <a:endParaRPr lang="fa-IR"/>
        </a:p>
      </dgm:t>
    </dgm:pt>
    <dgm:pt modelId="{CEC7E932-30D5-4148-8AC4-57D38D0A3325}" type="sibTrans" cxnId="{155E46BF-EB0F-4E43-9F73-13C5AC2C7C12}">
      <dgm:prSet/>
      <dgm:spPr/>
      <dgm:t>
        <a:bodyPr/>
        <a:lstStyle/>
        <a:p>
          <a:pPr rtl="1"/>
          <a:endParaRPr lang="fa-IR"/>
        </a:p>
      </dgm:t>
    </dgm:pt>
    <dgm:pt modelId="{BEECBCAC-0547-48D9-B6BE-9CC6EF2BABAA}">
      <dgm:prSet phldrT="[Text]" custT="1"/>
      <dgm:spPr/>
      <dgm:t>
        <a:bodyPr/>
        <a:lstStyle/>
        <a:p>
          <a:pPr rtl="1"/>
          <a:r>
            <a:rPr lang="fa-IR" sz="2400" b="1" dirty="0" smtClean="0">
              <a:latin typeface="Arial" pitchFamily="34" charset="0"/>
              <a:cs typeface="Arial" pitchFamily="34" charset="0"/>
            </a:rPr>
            <a:t>عدم غرور و کبر</a:t>
          </a:r>
          <a:endParaRPr lang="fa-IR" sz="2400" b="1" dirty="0">
            <a:latin typeface="Arial" pitchFamily="34" charset="0"/>
            <a:cs typeface="Arial" pitchFamily="34" charset="0"/>
          </a:endParaRPr>
        </a:p>
      </dgm:t>
    </dgm:pt>
    <dgm:pt modelId="{B8F391FE-1BB0-4FB8-A2B7-4A8C76BA6E80}" type="parTrans" cxnId="{C2B6C122-5E02-4ED9-A273-76BAD6D858B9}">
      <dgm:prSet/>
      <dgm:spPr/>
      <dgm:t>
        <a:bodyPr/>
        <a:lstStyle/>
        <a:p>
          <a:pPr rtl="1"/>
          <a:endParaRPr lang="fa-IR"/>
        </a:p>
      </dgm:t>
    </dgm:pt>
    <dgm:pt modelId="{90554BFB-15EB-4F3B-A1FF-C8CB24F09410}" type="sibTrans" cxnId="{C2B6C122-5E02-4ED9-A273-76BAD6D858B9}">
      <dgm:prSet/>
      <dgm:spPr/>
      <dgm:t>
        <a:bodyPr/>
        <a:lstStyle/>
        <a:p>
          <a:pPr rtl="1"/>
          <a:endParaRPr lang="fa-IR"/>
        </a:p>
      </dgm:t>
    </dgm:pt>
    <dgm:pt modelId="{B7B0E122-F179-49A4-A84B-9BBBE65D9262}">
      <dgm:prSet phldrT="[Text]" custT="1"/>
      <dgm:spPr/>
      <dgm:t>
        <a:bodyPr/>
        <a:lstStyle/>
        <a:p>
          <a:pPr rtl="1"/>
          <a:r>
            <a:rPr lang="fa-IR" sz="1800" b="1" dirty="0" smtClean="0">
              <a:latin typeface="Arial" pitchFamily="34" charset="0"/>
              <a:cs typeface="Arial" pitchFamily="34" charset="0"/>
            </a:rPr>
            <a:t>خواست خدا(از جانب خدا دانستن</a:t>
          </a:r>
          <a:r>
            <a:rPr lang="fa-IR" sz="1800" dirty="0" smtClean="0"/>
            <a:t>)</a:t>
          </a:r>
          <a:endParaRPr lang="fa-IR" sz="1800" dirty="0"/>
        </a:p>
      </dgm:t>
    </dgm:pt>
    <dgm:pt modelId="{041C819C-A96C-42CC-B622-9C4080F680B5}" type="parTrans" cxnId="{5C43875C-A787-4DC2-BDBD-814EDEEA8873}">
      <dgm:prSet/>
      <dgm:spPr/>
      <dgm:t>
        <a:bodyPr/>
        <a:lstStyle/>
        <a:p>
          <a:pPr rtl="1"/>
          <a:endParaRPr lang="fa-IR"/>
        </a:p>
      </dgm:t>
    </dgm:pt>
    <dgm:pt modelId="{69F48BD9-F81D-4981-8B33-03ECA632FEF6}" type="sibTrans" cxnId="{5C43875C-A787-4DC2-BDBD-814EDEEA8873}">
      <dgm:prSet/>
      <dgm:spPr/>
      <dgm:t>
        <a:bodyPr/>
        <a:lstStyle/>
        <a:p>
          <a:pPr rtl="1"/>
          <a:endParaRPr lang="fa-IR"/>
        </a:p>
      </dgm:t>
    </dgm:pt>
    <dgm:pt modelId="{698C6247-6B5F-44F2-9E53-AA881DA7C780}" type="pres">
      <dgm:prSet presAssocID="{34DB538B-2D4D-49E6-89FC-531664F8FC7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B8D2284-C95D-4AFA-BBB3-A967F5F1D57C}" type="pres">
      <dgm:prSet presAssocID="{34ED4B7A-B36C-4142-89E6-F6E5B1C1299E}" presName="Name5" presStyleLbl="vennNode1" presStyleIdx="0" presStyleCnt="4" custScaleX="219733" custScaleY="162629" custLinFactX="212702" custLinFactY="-70708" custLinFactNeighborX="300000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5ED843C-F19E-4EAA-BE39-7BFC45906843}" type="pres">
      <dgm:prSet presAssocID="{AB1372CC-E16E-4574-8211-D7E28F024C4C}" presName="space" presStyleCnt="0"/>
      <dgm:spPr/>
    </dgm:pt>
    <dgm:pt modelId="{0DEAE0D8-C19E-4F76-BEB7-B36FE19B2184}" type="pres">
      <dgm:prSet presAssocID="{604F266C-246D-4A83-8A16-B3E1661C6037}" presName="Name5" presStyleLbl="vennNode1" presStyleIdx="1" presStyleCnt="4" custScaleX="164535" custScaleY="190281" custLinFactNeighborX="11767" custLinFactNeighborY="7492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62B3483-1BB2-431F-ADCE-7C9C3CC7CFEC}" type="pres">
      <dgm:prSet presAssocID="{CEC7E932-30D5-4148-8AC4-57D38D0A3325}" presName="space" presStyleCnt="0"/>
      <dgm:spPr/>
    </dgm:pt>
    <dgm:pt modelId="{53B49FB5-7A3F-4E3D-9079-ACE7BA1B9DF4}" type="pres">
      <dgm:prSet presAssocID="{BEECBCAC-0547-48D9-B6BE-9CC6EF2BABAA}" presName="Name5" presStyleLbl="vennNode1" presStyleIdx="2" presStyleCnt="4" custScaleX="180074" custScaleY="205221" custLinFactNeighborX="-23152" custLinFactNeighborY="7932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7696AE3-0950-4C61-959E-4721B3B6F1BC}" type="pres">
      <dgm:prSet presAssocID="{90554BFB-15EB-4F3B-A1FF-C8CB24F09410}" presName="space" presStyleCnt="0"/>
      <dgm:spPr/>
    </dgm:pt>
    <dgm:pt modelId="{B135906D-5AB2-4D8D-B0DD-62DCF1A362BE}" type="pres">
      <dgm:prSet presAssocID="{B7B0E122-F179-49A4-A84B-9BBBE65D9262}" presName="Name5" presStyleLbl="vennNode1" presStyleIdx="3" presStyleCnt="4" custScaleX="188076" custScaleY="211805" custLinFactX="-9351" custLinFactNeighborX="-100000" custLinFactNeighborY="7558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E4C6AFA-8120-4356-8560-6F570DE87DFF}" srcId="{34DB538B-2D4D-49E6-89FC-531664F8FC73}" destId="{34ED4B7A-B36C-4142-89E6-F6E5B1C1299E}" srcOrd="0" destOrd="0" parTransId="{94316B30-7CBB-4E6A-BEED-3D763D17BA86}" sibTransId="{AB1372CC-E16E-4574-8211-D7E28F024C4C}"/>
    <dgm:cxn modelId="{C2B6C122-5E02-4ED9-A273-76BAD6D858B9}" srcId="{34DB538B-2D4D-49E6-89FC-531664F8FC73}" destId="{BEECBCAC-0547-48D9-B6BE-9CC6EF2BABAA}" srcOrd="2" destOrd="0" parTransId="{B8F391FE-1BB0-4FB8-A2B7-4A8C76BA6E80}" sibTransId="{90554BFB-15EB-4F3B-A1FF-C8CB24F09410}"/>
    <dgm:cxn modelId="{87BE08B4-C80F-4D78-8888-71301FC93E8D}" type="presOf" srcId="{34ED4B7A-B36C-4142-89E6-F6E5B1C1299E}" destId="{5B8D2284-C95D-4AFA-BBB3-A967F5F1D57C}" srcOrd="0" destOrd="0" presId="urn:microsoft.com/office/officeart/2005/8/layout/venn3"/>
    <dgm:cxn modelId="{78ADB1FF-8A84-469C-A8FA-4AD402C7D4FB}" type="presOf" srcId="{604F266C-246D-4A83-8A16-B3E1661C6037}" destId="{0DEAE0D8-C19E-4F76-BEB7-B36FE19B2184}" srcOrd="0" destOrd="0" presId="urn:microsoft.com/office/officeart/2005/8/layout/venn3"/>
    <dgm:cxn modelId="{0BFF5C8B-F699-4D70-B58D-4CF55B77082C}" type="presOf" srcId="{34DB538B-2D4D-49E6-89FC-531664F8FC73}" destId="{698C6247-6B5F-44F2-9E53-AA881DA7C780}" srcOrd="0" destOrd="0" presId="urn:microsoft.com/office/officeart/2005/8/layout/venn3"/>
    <dgm:cxn modelId="{77CF7963-D985-4F2E-B46E-BD0798F9EA74}" type="presOf" srcId="{BEECBCAC-0547-48D9-B6BE-9CC6EF2BABAA}" destId="{53B49FB5-7A3F-4E3D-9079-ACE7BA1B9DF4}" srcOrd="0" destOrd="0" presId="urn:microsoft.com/office/officeart/2005/8/layout/venn3"/>
    <dgm:cxn modelId="{B87E8F42-DF6E-4BCF-AA6E-D75D7462D5FE}" type="presOf" srcId="{B7B0E122-F179-49A4-A84B-9BBBE65D9262}" destId="{B135906D-5AB2-4D8D-B0DD-62DCF1A362BE}" srcOrd="0" destOrd="0" presId="urn:microsoft.com/office/officeart/2005/8/layout/venn3"/>
    <dgm:cxn modelId="{5C43875C-A787-4DC2-BDBD-814EDEEA8873}" srcId="{34DB538B-2D4D-49E6-89FC-531664F8FC73}" destId="{B7B0E122-F179-49A4-A84B-9BBBE65D9262}" srcOrd="3" destOrd="0" parTransId="{041C819C-A96C-42CC-B622-9C4080F680B5}" sibTransId="{69F48BD9-F81D-4981-8B33-03ECA632FEF6}"/>
    <dgm:cxn modelId="{155E46BF-EB0F-4E43-9F73-13C5AC2C7C12}" srcId="{34DB538B-2D4D-49E6-89FC-531664F8FC73}" destId="{604F266C-246D-4A83-8A16-B3E1661C6037}" srcOrd="1" destOrd="0" parTransId="{AB0F83DF-E8FB-4E90-994D-AA2008FF6729}" sibTransId="{CEC7E932-30D5-4148-8AC4-57D38D0A3325}"/>
    <dgm:cxn modelId="{5E43C11C-3F8E-42F2-9A4F-70F6A14F7A78}" type="presParOf" srcId="{698C6247-6B5F-44F2-9E53-AA881DA7C780}" destId="{5B8D2284-C95D-4AFA-BBB3-A967F5F1D57C}" srcOrd="0" destOrd="0" presId="urn:microsoft.com/office/officeart/2005/8/layout/venn3"/>
    <dgm:cxn modelId="{8BCFADF7-2F51-425A-9E7A-0462C7ACC542}" type="presParOf" srcId="{698C6247-6B5F-44F2-9E53-AA881DA7C780}" destId="{F5ED843C-F19E-4EAA-BE39-7BFC45906843}" srcOrd="1" destOrd="0" presId="urn:microsoft.com/office/officeart/2005/8/layout/venn3"/>
    <dgm:cxn modelId="{A89C8627-BD32-4FD3-B5F6-7346FB8D5F2F}" type="presParOf" srcId="{698C6247-6B5F-44F2-9E53-AA881DA7C780}" destId="{0DEAE0D8-C19E-4F76-BEB7-B36FE19B2184}" srcOrd="2" destOrd="0" presId="urn:microsoft.com/office/officeart/2005/8/layout/venn3"/>
    <dgm:cxn modelId="{3C827F3F-53D4-48A0-87F4-9A5FC856EA11}" type="presParOf" srcId="{698C6247-6B5F-44F2-9E53-AA881DA7C780}" destId="{662B3483-1BB2-431F-ADCE-7C9C3CC7CFEC}" srcOrd="3" destOrd="0" presId="urn:microsoft.com/office/officeart/2005/8/layout/venn3"/>
    <dgm:cxn modelId="{B3638582-7094-41E5-A606-272725F304C1}" type="presParOf" srcId="{698C6247-6B5F-44F2-9E53-AA881DA7C780}" destId="{53B49FB5-7A3F-4E3D-9079-ACE7BA1B9DF4}" srcOrd="4" destOrd="0" presId="urn:microsoft.com/office/officeart/2005/8/layout/venn3"/>
    <dgm:cxn modelId="{CAFBACA9-E9D4-4B7D-BB82-8A0441EA3EEB}" type="presParOf" srcId="{698C6247-6B5F-44F2-9E53-AA881DA7C780}" destId="{07696AE3-0950-4C61-959E-4721B3B6F1BC}" srcOrd="5" destOrd="0" presId="urn:microsoft.com/office/officeart/2005/8/layout/venn3"/>
    <dgm:cxn modelId="{478EB4FA-150F-4231-87C1-41E5708673E5}" type="presParOf" srcId="{698C6247-6B5F-44F2-9E53-AA881DA7C780}" destId="{B135906D-5AB2-4D8D-B0DD-62DCF1A362BE}" srcOrd="6" destOrd="0" presId="urn:microsoft.com/office/officeart/2005/8/layout/venn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4DB538B-2D4D-49E6-89FC-531664F8FC73}" type="doc">
      <dgm:prSet loTypeId="urn:microsoft.com/office/officeart/2005/8/layout/venn3" loCatId="relationship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pPr rtl="1"/>
          <a:endParaRPr lang="fa-IR"/>
        </a:p>
      </dgm:t>
    </dgm:pt>
    <dgm:pt modelId="{34ED4B7A-B36C-4142-89E6-F6E5B1C1299E}">
      <dgm:prSet phldrT="[Text]" custT="1"/>
      <dgm:spPr/>
      <dgm:t>
        <a:bodyPr/>
        <a:lstStyle/>
        <a:p>
          <a:pPr rtl="1"/>
          <a:r>
            <a:rPr lang="fa-IR" sz="2800" b="1" dirty="0" smtClean="0">
              <a:latin typeface="Arial" pitchFamily="34" charset="0"/>
              <a:cs typeface="Arial" pitchFamily="34" charset="0"/>
            </a:rPr>
            <a:t>شکست</a:t>
          </a:r>
          <a:endParaRPr lang="fa-IR" sz="2800" b="1" dirty="0">
            <a:latin typeface="Arial" pitchFamily="34" charset="0"/>
            <a:cs typeface="Arial" pitchFamily="34" charset="0"/>
          </a:endParaRPr>
        </a:p>
      </dgm:t>
    </dgm:pt>
    <dgm:pt modelId="{94316B30-7CBB-4E6A-BEED-3D763D17BA86}" type="parTrans" cxnId="{8E4C6AFA-8120-4356-8560-6F570DE87DFF}">
      <dgm:prSet/>
      <dgm:spPr/>
      <dgm:t>
        <a:bodyPr/>
        <a:lstStyle/>
        <a:p>
          <a:pPr rtl="1"/>
          <a:endParaRPr lang="fa-IR"/>
        </a:p>
      </dgm:t>
    </dgm:pt>
    <dgm:pt modelId="{AB1372CC-E16E-4574-8211-D7E28F024C4C}" type="sibTrans" cxnId="{8E4C6AFA-8120-4356-8560-6F570DE87DFF}">
      <dgm:prSet/>
      <dgm:spPr/>
      <dgm:t>
        <a:bodyPr/>
        <a:lstStyle/>
        <a:p>
          <a:pPr rtl="1"/>
          <a:endParaRPr lang="fa-IR"/>
        </a:p>
      </dgm:t>
    </dgm:pt>
    <dgm:pt modelId="{604F266C-246D-4A83-8A16-B3E1661C6037}">
      <dgm:prSet phldrT="[Text]"/>
      <dgm:spPr/>
      <dgm:t>
        <a:bodyPr/>
        <a:lstStyle/>
        <a:p>
          <a:pPr rtl="1"/>
          <a:r>
            <a:rPr lang="fa-IR" dirty="0" smtClean="0"/>
            <a:t>عدم تلاش</a:t>
          </a:r>
          <a:endParaRPr lang="fa-IR" dirty="0"/>
        </a:p>
      </dgm:t>
    </dgm:pt>
    <dgm:pt modelId="{AB0F83DF-E8FB-4E90-994D-AA2008FF6729}" type="parTrans" cxnId="{155E46BF-EB0F-4E43-9F73-13C5AC2C7C12}">
      <dgm:prSet/>
      <dgm:spPr/>
      <dgm:t>
        <a:bodyPr/>
        <a:lstStyle/>
        <a:p>
          <a:pPr rtl="1"/>
          <a:endParaRPr lang="fa-IR"/>
        </a:p>
      </dgm:t>
    </dgm:pt>
    <dgm:pt modelId="{CEC7E932-30D5-4148-8AC4-57D38D0A3325}" type="sibTrans" cxnId="{155E46BF-EB0F-4E43-9F73-13C5AC2C7C12}">
      <dgm:prSet/>
      <dgm:spPr/>
      <dgm:t>
        <a:bodyPr/>
        <a:lstStyle/>
        <a:p>
          <a:pPr rtl="1"/>
          <a:endParaRPr lang="fa-IR"/>
        </a:p>
      </dgm:t>
    </dgm:pt>
    <dgm:pt modelId="{B7B0E122-F179-49A4-A84B-9BBBE65D9262}">
      <dgm:prSet phldrT="[Text]" custT="1"/>
      <dgm:spPr/>
      <dgm:t>
        <a:bodyPr/>
        <a:lstStyle/>
        <a:p>
          <a:pPr rtl="1"/>
          <a:r>
            <a:rPr lang="fa-IR" sz="2000" b="1" dirty="0" smtClean="0">
              <a:latin typeface="Arial" pitchFamily="34" charset="0"/>
              <a:cs typeface="Arial" pitchFamily="34" charset="0"/>
            </a:rPr>
            <a:t>عدم ذکر و تسبیح خدا </a:t>
          </a:r>
          <a:endParaRPr lang="fa-IR" sz="2000" b="1" dirty="0">
            <a:latin typeface="Arial" pitchFamily="34" charset="0"/>
            <a:cs typeface="Arial" pitchFamily="34" charset="0"/>
          </a:endParaRPr>
        </a:p>
      </dgm:t>
    </dgm:pt>
    <dgm:pt modelId="{041C819C-A96C-42CC-B622-9C4080F680B5}" type="parTrans" cxnId="{5C43875C-A787-4DC2-BDBD-814EDEEA8873}">
      <dgm:prSet/>
      <dgm:spPr/>
      <dgm:t>
        <a:bodyPr/>
        <a:lstStyle/>
        <a:p>
          <a:pPr rtl="1"/>
          <a:endParaRPr lang="fa-IR"/>
        </a:p>
      </dgm:t>
    </dgm:pt>
    <dgm:pt modelId="{69F48BD9-F81D-4981-8B33-03ECA632FEF6}" type="sibTrans" cxnId="{5C43875C-A787-4DC2-BDBD-814EDEEA8873}">
      <dgm:prSet/>
      <dgm:spPr/>
      <dgm:t>
        <a:bodyPr/>
        <a:lstStyle/>
        <a:p>
          <a:pPr rtl="1"/>
          <a:endParaRPr lang="fa-IR"/>
        </a:p>
      </dgm:t>
    </dgm:pt>
    <dgm:pt modelId="{BEECBCAC-0547-48D9-B6BE-9CC6EF2BABAA}">
      <dgm:prSet phldrT="[Text]"/>
      <dgm:spPr/>
      <dgm:t>
        <a:bodyPr/>
        <a:lstStyle/>
        <a:p>
          <a:pPr rtl="1"/>
          <a:r>
            <a:rPr lang="fa-IR" dirty="0" smtClean="0"/>
            <a:t>حکمت</a:t>
          </a:r>
          <a:endParaRPr lang="fa-IR" dirty="0"/>
        </a:p>
      </dgm:t>
    </dgm:pt>
    <dgm:pt modelId="{90554BFB-15EB-4F3B-A1FF-C8CB24F09410}" type="sibTrans" cxnId="{C2B6C122-5E02-4ED9-A273-76BAD6D858B9}">
      <dgm:prSet/>
      <dgm:spPr/>
      <dgm:t>
        <a:bodyPr/>
        <a:lstStyle/>
        <a:p>
          <a:pPr rtl="1"/>
          <a:endParaRPr lang="fa-IR"/>
        </a:p>
      </dgm:t>
    </dgm:pt>
    <dgm:pt modelId="{B8F391FE-1BB0-4FB8-A2B7-4A8C76BA6E80}" type="parTrans" cxnId="{C2B6C122-5E02-4ED9-A273-76BAD6D858B9}">
      <dgm:prSet/>
      <dgm:spPr/>
      <dgm:t>
        <a:bodyPr/>
        <a:lstStyle/>
        <a:p>
          <a:pPr rtl="1"/>
          <a:endParaRPr lang="fa-IR"/>
        </a:p>
      </dgm:t>
    </dgm:pt>
    <dgm:pt modelId="{698C6247-6B5F-44F2-9E53-AA881DA7C780}" type="pres">
      <dgm:prSet presAssocID="{34DB538B-2D4D-49E6-89FC-531664F8FC7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B8D2284-C95D-4AFA-BBB3-A967F5F1D57C}" type="pres">
      <dgm:prSet presAssocID="{34ED4B7A-B36C-4142-89E6-F6E5B1C1299E}" presName="Name5" presStyleLbl="vennNode1" presStyleIdx="0" presStyleCnt="4" custScaleX="166569" custScaleY="125179" custLinFactX="125298" custLinFactY="-46233" custLinFactNeighborX="200000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5ED843C-F19E-4EAA-BE39-7BFC45906843}" type="pres">
      <dgm:prSet presAssocID="{AB1372CC-E16E-4574-8211-D7E28F024C4C}" presName="space" presStyleCnt="0"/>
      <dgm:spPr/>
    </dgm:pt>
    <dgm:pt modelId="{0DEAE0D8-C19E-4F76-BEB7-B36FE19B2184}" type="pres">
      <dgm:prSet presAssocID="{604F266C-246D-4A83-8A16-B3E1661C6037}" presName="Name5" presStyleLbl="vennNode1" presStyleIdx="1" presStyleCnt="4" custScaleX="130400" custScaleY="136960" custLinFactNeighborX="66442" custLinFactNeighborY="6111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62B3483-1BB2-431F-ADCE-7C9C3CC7CFEC}" type="pres">
      <dgm:prSet presAssocID="{CEC7E932-30D5-4148-8AC4-57D38D0A3325}" presName="space" presStyleCnt="0"/>
      <dgm:spPr/>
    </dgm:pt>
    <dgm:pt modelId="{53B49FB5-7A3F-4E3D-9079-ACE7BA1B9DF4}" type="pres">
      <dgm:prSet presAssocID="{BEECBCAC-0547-48D9-B6BE-9CC6EF2BABAA}" presName="Name5" presStyleLbl="vennNode1" presStyleIdx="2" presStyleCnt="4" custScaleX="129995" custScaleY="135942" custLinFactNeighborX="66677" custLinFactNeighborY="6111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7696AE3-0950-4C61-959E-4721B3B6F1BC}" type="pres">
      <dgm:prSet presAssocID="{90554BFB-15EB-4F3B-A1FF-C8CB24F09410}" presName="space" presStyleCnt="0"/>
      <dgm:spPr/>
    </dgm:pt>
    <dgm:pt modelId="{B135906D-5AB2-4D8D-B0DD-62DCF1A362BE}" type="pres">
      <dgm:prSet presAssocID="{B7B0E122-F179-49A4-A84B-9BBBE65D9262}" presName="Name5" presStyleLbl="vennNode1" presStyleIdx="3" presStyleCnt="4" custScaleX="121484" custScaleY="146021" custLinFactNeighborX="33558" custLinFactNeighborY="6111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E4C6AFA-8120-4356-8560-6F570DE87DFF}" srcId="{34DB538B-2D4D-49E6-89FC-531664F8FC73}" destId="{34ED4B7A-B36C-4142-89E6-F6E5B1C1299E}" srcOrd="0" destOrd="0" parTransId="{94316B30-7CBB-4E6A-BEED-3D763D17BA86}" sibTransId="{AB1372CC-E16E-4574-8211-D7E28F024C4C}"/>
    <dgm:cxn modelId="{7D582715-50D5-4971-9363-0A4D0DB7FF4F}" type="presOf" srcId="{34DB538B-2D4D-49E6-89FC-531664F8FC73}" destId="{698C6247-6B5F-44F2-9E53-AA881DA7C780}" srcOrd="0" destOrd="0" presId="urn:microsoft.com/office/officeart/2005/8/layout/venn3"/>
    <dgm:cxn modelId="{B3DEE98D-AE0C-48B3-A3F1-5949DAE27F36}" type="presOf" srcId="{BEECBCAC-0547-48D9-B6BE-9CC6EF2BABAA}" destId="{53B49FB5-7A3F-4E3D-9079-ACE7BA1B9DF4}" srcOrd="0" destOrd="0" presId="urn:microsoft.com/office/officeart/2005/8/layout/venn3"/>
    <dgm:cxn modelId="{4C7060E5-BACF-405C-80FB-E1E7D3AD0CCB}" type="presOf" srcId="{34ED4B7A-B36C-4142-89E6-F6E5B1C1299E}" destId="{5B8D2284-C95D-4AFA-BBB3-A967F5F1D57C}" srcOrd="0" destOrd="0" presId="urn:microsoft.com/office/officeart/2005/8/layout/venn3"/>
    <dgm:cxn modelId="{C2B6C122-5E02-4ED9-A273-76BAD6D858B9}" srcId="{34DB538B-2D4D-49E6-89FC-531664F8FC73}" destId="{BEECBCAC-0547-48D9-B6BE-9CC6EF2BABAA}" srcOrd="2" destOrd="0" parTransId="{B8F391FE-1BB0-4FB8-A2B7-4A8C76BA6E80}" sibTransId="{90554BFB-15EB-4F3B-A1FF-C8CB24F09410}"/>
    <dgm:cxn modelId="{731496C1-6BE7-43A8-814D-0BA7EE14D6AD}" type="presOf" srcId="{B7B0E122-F179-49A4-A84B-9BBBE65D9262}" destId="{B135906D-5AB2-4D8D-B0DD-62DCF1A362BE}" srcOrd="0" destOrd="0" presId="urn:microsoft.com/office/officeart/2005/8/layout/venn3"/>
    <dgm:cxn modelId="{5F6C8890-2FD1-4F3F-A631-6C070401F573}" type="presOf" srcId="{604F266C-246D-4A83-8A16-B3E1661C6037}" destId="{0DEAE0D8-C19E-4F76-BEB7-B36FE19B2184}" srcOrd="0" destOrd="0" presId="urn:microsoft.com/office/officeart/2005/8/layout/venn3"/>
    <dgm:cxn modelId="{5C43875C-A787-4DC2-BDBD-814EDEEA8873}" srcId="{34DB538B-2D4D-49E6-89FC-531664F8FC73}" destId="{B7B0E122-F179-49A4-A84B-9BBBE65D9262}" srcOrd="3" destOrd="0" parTransId="{041C819C-A96C-42CC-B622-9C4080F680B5}" sibTransId="{69F48BD9-F81D-4981-8B33-03ECA632FEF6}"/>
    <dgm:cxn modelId="{155E46BF-EB0F-4E43-9F73-13C5AC2C7C12}" srcId="{34DB538B-2D4D-49E6-89FC-531664F8FC73}" destId="{604F266C-246D-4A83-8A16-B3E1661C6037}" srcOrd="1" destOrd="0" parTransId="{AB0F83DF-E8FB-4E90-994D-AA2008FF6729}" sibTransId="{CEC7E932-30D5-4148-8AC4-57D38D0A3325}"/>
    <dgm:cxn modelId="{85C01E10-618D-4BB2-B707-471E40F99166}" type="presParOf" srcId="{698C6247-6B5F-44F2-9E53-AA881DA7C780}" destId="{5B8D2284-C95D-4AFA-BBB3-A967F5F1D57C}" srcOrd="0" destOrd="0" presId="urn:microsoft.com/office/officeart/2005/8/layout/venn3"/>
    <dgm:cxn modelId="{8AC15A26-741D-4449-9FC9-F50957A488F8}" type="presParOf" srcId="{698C6247-6B5F-44F2-9E53-AA881DA7C780}" destId="{F5ED843C-F19E-4EAA-BE39-7BFC45906843}" srcOrd="1" destOrd="0" presId="urn:microsoft.com/office/officeart/2005/8/layout/venn3"/>
    <dgm:cxn modelId="{A4F76611-5D0C-436E-92F4-18C297BA63FE}" type="presParOf" srcId="{698C6247-6B5F-44F2-9E53-AA881DA7C780}" destId="{0DEAE0D8-C19E-4F76-BEB7-B36FE19B2184}" srcOrd="2" destOrd="0" presId="urn:microsoft.com/office/officeart/2005/8/layout/venn3"/>
    <dgm:cxn modelId="{B4A9EB4D-3D76-4445-811D-A62C95809FE4}" type="presParOf" srcId="{698C6247-6B5F-44F2-9E53-AA881DA7C780}" destId="{662B3483-1BB2-431F-ADCE-7C9C3CC7CFEC}" srcOrd="3" destOrd="0" presId="urn:microsoft.com/office/officeart/2005/8/layout/venn3"/>
    <dgm:cxn modelId="{4899DE52-AB40-4A83-9164-814151908212}" type="presParOf" srcId="{698C6247-6B5F-44F2-9E53-AA881DA7C780}" destId="{53B49FB5-7A3F-4E3D-9079-ACE7BA1B9DF4}" srcOrd="4" destOrd="0" presId="urn:microsoft.com/office/officeart/2005/8/layout/venn3"/>
    <dgm:cxn modelId="{4392AAF1-545A-4AC2-A518-5F8159CB4DF0}" type="presParOf" srcId="{698C6247-6B5F-44F2-9E53-AA881DA7C780}" destId="{07696AE3-0950-4C61-959E-4721B3B6F1BC}" srcOrd="5" destOrd="0" presId="urn:microsoft.com/office/officeart/2005/8/layout/venn3"/>
    <dgm:cxn modelId="{4861D799-F8C9-46E5-9FE8-BF66864C7C63}" type="presParOf" srcId="{698C6247-6B5F-44F2-9E53-AA881DA7C780}" destId="{B135906D-5AB2-4D8D-B0DD-62DCF1A362BE}" srcOrd="6" destOrd="0" presId="urn:microsoft.com/office/officeart/2005/8/layout/venn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DBC0064-EC8B-423A-8D07-EA66C8C1D8F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974FD336-ACCF-4E45-8BB3-54BBEAF1F13C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rgbClr val="FF0066"/>
              </a:solidFill>
            </a:rPr>
            <a:t>1</a:t>
          </a:r>
          <a:r>
            <a:rPr lang="fa-IR" sz="2800" b="1" dirty="0" smtClean="0">
              <a:solidFill>
                <a:srgbClr val="FF0066"/>
              </a:solidFill>
              <a:latin typeface="Arial" pitchFamily="34" charset="0"/>
              <a:cs typeface="Arial" pitchFamily="34" charset="0"/>
            </a:rPr>
            <a:t>-در هر صورت عبادت خداوند را ترک نکنیم</a:t>
          </a:r>
          <a:endParaRPr lang="fa-IR" sz="2800" b="1" dirty="0">
            <a:solidFill>
              <a:srgbClr val="FF0066"/>
            </a:solidFill>
            <a:latin typeface="Arial" pitchFamily="34" charset="0"/>
            <a:cs typeface="Arial" pitchFamily="34" charset="0"/>
          </a:endParaRPr>
        </a:p>
      </dgm:t>
    </dgm:pt>
    <dgm:pt modelId="{34775588-B368-443E-B448-1C87E5C7B89B}" type="parTrans" cxnId="{F08FD6F2-7B7C-47AB-B245-0FDF990B089D}">
      <dgm:prSet/>
      <dgm:spPr/>
      <dgm:t>
        <a:bodyPr/>
        <a:lstStyle/>
        <a:p>
          <a:pPr rtl="1"/>
          <a:endParaRPr lang="fa-IR"/>
        </a:p>
      </dgm:t>
    </dgm:pt>
    <dgm:pt modelId="{4708CE60-5009-4EF0-B5CA-2BCB5DEAABA5}" type="sibTrans" cxnId="{F08FD6F2-7B7C-47AB-B245-0FDF990B089D}">
      <dgm:prSet/>
      <dgm:spPr/>
      <dgm:t>
        <a:bodyPr/>
        <a:lstStyle/>
        <a:p>
          <a:pPr rtl="1"/>
          <a:endParaRPr lang="fa-IR"/>
        </a:p>
      </dgm:t>
    </dgm:pt>
    <dgm:pt modelId="{6645859A-2B8E-40C3-9875-9EC53C4927BD}">
      <dgm:prSet phldrT="[Text]" custT="1"/>
      <dgm:spPr/>
      <dgm:t>
        <a:bodyPr/>
        <a:lstStyle/>
        <a:p>
          <a:pPr rtl="1"/>
          <a:r>
            <a:rPr lang="fa-IR" sz="3200" dirty="0" smtClean="0">
              <a:solidFill>
                <a:schemeClr val="accent3">
                  <a:lumMod val="50000"/>
                </a:schemeClr>
              </a:solidFill>
            </a:rPr>
            <a:t>2</a:t>
          </a:r>
          <a:r>
            <a:rPr lang="fa-IR" sz="32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-ایمان و اراده خود را قوی نماییم </a:t>
          </a:r>
          <a:endParaRPr lang="fa-IR" sz="3200" b="1" dirty="0">
            <a:solidFill>
              <a:schemeClr val="accent3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6C3CA0C-D3A8-49F8-985B-773DA6AD2461}" type="parTrans" cxnId="{8DC40D0C-79B8-45AB-A79B-E9DD5F1EF505}">
      <dgm:prSet/>
      <dgm:spPr/>
      <dgm:t>
        <a:bodyPr/>
        <a:lstStyle/>
        <a:p>
          <a:pPr rtl="1"/>
          <a:endParaRPr lang="fa-IR"/>
        </a:p>
      </dgm:t>
    </dgm:pt>
    <dgm:pt modelId="{DBD33855-1784-4B95-BDA1-8ABD00A454EF}" type="sibTrans" cxnId="{8DC40D0C-79B8-45AB-A79B-E9DD5F1EF505}">
      <dgm:prSet/>
      <dgm:spPr/>
      <dgm:t>
        <a:bodyPr/>
        <a:lstStyle/>
        <a:p>
          <a:pPr rtl="1"/>
          <a:endParaRPr lang="fa-IR"/>
        </a:p>
      </dgm:t>
    </dgm:pt>
    <dgm:pt modelId="{7FE49E44-A773-4E09-837D-F1332DA066E7}">
      <dgm:prSet phldrT="[Text]" custT="1"/>
      <dgm:spPr/>
      <dgm:t>
        <a:bodyPr/>
        <a:lstStyle/>
        <a:p>
          <a:pPr rtl="1"/>
          <a:r>
            <a:rPr lang="fa-IR" sz="2900" dirty="0" smtClean="0"/>
            <a:t>3</a:t>
          </a:r>
          <a:r>
            <a:rPr lang="fa-IR" sz="3200" b="1" dirty="0" smtClean="0">
              <a:solidFill>
                <a:srgbClr val="FF0066"/>
              </a:solidFill>
              <a:latin typeface="Arial" pitchFamily="34" charset="0"/>
              <a:cs typeface="Arial" pitchFamily="34" charset="0"/>
            </a:rPr>
            <a:t>- </a:t>
          </a:r>
          <a:r>
            <a:rPr lang="fa-IR" sz="3200" b="1" dirty="0" smtClean="0">
              <a:solidFill>
                <a:srgbClr val="4F2993"/>
              </a:solidFill>
              <a:latin typeface="Arial" pitchFamily="34" charset="0"/>
              <a:cs typeface="Arial" pitchFamily="34" charset="0"/>
            </a:rPr>
            <a:t>از شکستها و یا پیروزیها درس بگیریم</a:t>
          </a:r>
          <a:endParaRPr lang="fa-IR" sz="3200" b="1" dirty="0">
            <a:solidFill>
              <a:srgbClr val="4F2993"/>
            </a:solidFill>
            <a:latin typeface="Arial" pitchFamily="34" charset="0"/>
            <a:cs typeface="Arial" pitchFamily="34" charset="0"/>
          </a:endParaRPr>
        </a:p>
      </dgm:t>
    </dgm:pt>
    <dgm:pt modelId="{513E0EB5-1A41-4709-8DBC-EC34C453AF1F}" type="parTrans" cxnId="{779353D4-A891-4522-BB44-9A7C0A92098E}">
      <dgm:prSet/>
      <dgm:spPr/>
      <dgm:t>
        <a:bodyPr/>
        <a:lstStyle/>
        <a:p>
          <a:pPr rtl="1"/>
          <a:endParaRPr lang="fa-IR"/>
        </a:p>
      </dgm:t>
    </dgm:pt>
    <dgm:pt modelId="{20F50730-7250-4C0A-8BFD-79EEF30B98F2}" type="sibTrans" cxnId="{779353D4-A891-4522-BB44-9A7C0A92098E}">
      <dgm:prSet/>
      <dgm:spPr/>
      <dgm:t>
        <a:bodyPr/>
        <a:lstStyle/>
        <a:p>
          <a:pPr rtl="1"/>
          <a:endParaRPr lang="fa-IR"/>
        </a:p>
      </dgm:t>
    </dgm:pt>
    <dgm:pt modelId="{46790476-FD78-4DB1-B8F7-33727A794C52}">
      <dgm:prSet phldrT="[Text]" custT="1"/>
      <dgm:spPr/>
      <dgm:t>
        <a:bodyPr/>
        <a:lstStyle/>
        <a:p>
          <a:pPr rtl="1"/>
          <a:r>
            <a:rPr lang="fa-IR" sz="32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4-از درماندگان و فقیران دستگیری کنیم</a:t>
          </a:r>
          <a:endParaRPr lang="fa-IR" sz="3200" b="1" dirty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</dgm:t>
    </dgm:pt>
    <dgm:pt modelId="{1B7A45CF-F695-4D0A-A4E9-F4A96465ADC3}" type="parTrans" cxnId="{B50B4273-A90C-4FF8-9E87-56D339B3F90C}">
      <dgm:prSet/>
      <dgm:spPr/>
      <dgm:t>
        <a:bodyPr/>
        <a:lstStyle/>
        <a:p>
          <a:pPr rtl="1"/>
          <a:endParaRPr lang="fa-IR"/>
        </a:p>
      </dgm:t>
    </dgm:pt>
    <dgm:pt modelId="{73BE940F-7859-4121-A5AF-E42B9721873E}" type="sibTrans" cxnId="{B50B4273-A90C-4FF8-9E87-56D339B3F90C}">
      <dgm:prSet/>
      <dgm:spPr/>
      <dgm:t>
        <a:bodyPr/>
        <a:lstStyle/>
        <a:p>
          <a:pPr rtl="1"/>
          <a:endParaRPr lang="fa-IR"/>
        </a:p>
      </dgm:t>
    </dgm:pt>
    <dgm:pt modelId="{14361618-3666-481F-BCE5-4138269D5265}" type="pres">
      <dgm:prSet presAssocID="{1DBC0064-EC8B-423A-8D07-EA66C8C1D8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10E0C58B-FE13-4FB9-9052-FFFC9E54F2A5}" type="pres">
      <dgm:prSet presAssocID="{46790476-FD78-4DB1-B8F7-33727A794C52}" presName="boxAndChildren" presStyleCnt="0"/>
      <dgm:spPr/>
    </dgm:pt>
    <dgm:pt modelId="{65AFF9FB-86F9-4389-811F-0808C01A7BA3}" type="pres">
      <dgm:prSet presAssocID="{46790476-FD78-4DB1-B8F7-33727A794C52}" presName="parentTextBox" presStyleLbl="node1" presStyleIdx="0" presStyleCnt="3"/>
      <dgm:spPr/>
      <dgm:t>
        <a:bodyPr/>
        <a:lstStyle/>
        <a:p>
          <a:pPr rtl="1"/>
          <a:endParaRPr lang="fa-IR"/>
        </a:p>
      </dgm:t>
    </dgm:pt>
    <dgm:pt modelId="{ACD72F60-306C-45E3-B92E-E0106BC8E500}" type="pres">
      <dgm:prSet presAssocID="{DBD33855-1784-4B95-BDA1-8ABD00A454EF}" presName="sp" presStyleCnt="0"/>
      <dgm:spPr/>
    </dgm:pt>
    <dgm:pt modelId="{BB7A1F82-7193-452B-9DDC-8C04C9090FEC}" type="pres">
      <dgm:prSet presAssocID="{6645859A-2B8E-40C3-9875-9EC53C4927BD}" presName="arrowAndChildren" presStyleCnt="0"/>
      <dgm:spPr/>
    </dgm:pt>
    <dgm:pt modelId="{199DC7B3-AFCC-43E8-8027-3066E1EADD71}" type="pres">
      <dgm:prSet presAssocID="{6645859A-2B8E-40C3-9875-9EC53C4927BD}" presName="parentTextArrow" presStyleLbl="node1" presStyleIdx="0" presStyleCnt="3"/>
      <dgm:spPr/>
      <dgm:t>
        <a:bodyPr/>
        <a:lstStyle/>
        <a:p>
          <a:pPr rtl="1"/>
          <a:endParaRPr lang="fa-IR"/>
        </a:p>
      </dgm:t>
    </dgm:pt>
    <dgm:pt modelId="{3985571C-D668-42FD-85CD-EA4B42BAE604}" type="pres">
      <dgm:prSet presAssocID="{6645859A-2B8E-40C3-9875-9EC53C4927BD}" presName="arrow" presStyleLbl="node1" presStyleIdx="1" presStyleCnt="3"/>
      <dgm:spPr/>
      <dgm:t>
        <a:bodyPr/>
        <a:lstStyle/>
        <a:p>
          <a:pPr rtl="1"/>
          <a:endParaRPr lang="fa-IR"/>
        </a:p>
      </dgm:t>
    </dgm:pt>
    <dgm:pt modelId="{FA7C3B42-FE6C-4EA1-BBF9-2CA762D95F8D}" type="pres">
      <dgm:prSet presAssocID="{6645859A-2B8E-40C3-9875-9EC53C4927BD}" presName="descendantArrow" presStyleCnt="0"/>
      <dgm:spPr/>
    </dgm:pt>
    <dgm:pt modelId="{EFD64B81-023F-4C08-A851-5112D6F1D13F}" type="pres">
      <dgm:prSet presAssocID="{7FE49E44-A773-4E09-837D-F1332DA066E7}" presName="childTextArrow" presStyleLbl="fgAccFollowNode1" presStyleIdx="0" presStyleCnt="1" custScaleY="11371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9BA56C3-D3E7-472A-AEEB-0AE43A72633D}" type="pres">
      <dgm:prSet presAssocID="{4708CE60-5009-4EF0-B5CA-2BCB5DEAABA5}" presName="sp" presStyleCnt="0"/>
      <dgm:spPr/>
    </dgm:pt>
    <dgm:pt modelId="{8EEAEB25-FB2E-49CC-A1C4-C30CDCD65547}" type="pres">
      <dgm:prSet presAssocID="{974FD336-ACCF-4E45-8BB3-54BBEAF1F13C}" presName="arrowAndChildren" presStyleCnt="0"/>
      <dgm:spPr/>
    </dgm:pt>
    <dgm:pt modelId="{BB234F72-283F-4045-B163-FB733D7ED539}" type="pres">
      <dgm:prSet presAssocID="{974FD336-ACCF-4E45-8BB3-54BBEAF1F13C}" presName="parentTextArrow" presStyleLbl="node1" presStyleIdx="2" presStyleCnt="3"/>
      <dgm:spPr/>
      <dgm:t>
        <a:bodyPr/>
        <a:lstStyle/>
        <a:p>
          <a:pPr rtl="1"/>
          <a:endParaRPr lang="fa-IR"/>
        </a:p>
      </dgm:t>
    </dgm:pt>
  </dgm:ptLst>
  <dgm:cxnLst>
    <dgm:cxn modelId="{D2CA934C-3C8B-42B6-BF99-D1D82E062994}" type="presOf" srcId="{7FE49E44-A773-4E09-837D-F1332DA066E7}" destId="{EFD64B81-023F-4C08-A851-5112D6F1D13F}" srcOrd="0" destOrd="0" presId="urn:microsoft.com/office/officeart/2005/8/layout/process4"/>
    <dgm:cxn modelId="{5A76AD26-5F0A-4DBA-BD36-DC123074EC74}" type="presOf" srcId="{974FD336-ACCF-4E45-8BB3-54BBEAF1F13C}" destId="{BB234F72-283F-4045-B163-FB733D7ED539}" srcOrd="0" destOrd="0" presId="urn:microsoft.com/office/officeart/2005/8/layout/process4"/>
    <dgm:cxn modelId="{374841CB-5E9D-4AAE-964C-E71E0935A95F}" type="presOf" srcId="{6645859A-2B8E-40C3-9875-9EC53C4927BD}" destId="{3985571C-D668-42FD-85CD-EA4B42BAE604}" srcOrd="1" destOrd="0" presId="urn:microsoft.com/office/officeart/2005/8/layout/process4"/>
    <dgm:cxn modelId="{F08FD6F2-7B7C-47AB-B245-0FDF990B089D}" srcId="{1DBC0064-EC8B-423A-8D07-EA66C8C1D8F4}" destId="{974FD336-ACCF-4E45-8BB3-54BBEAF1F13C}" srcOrd="0" destOrd="0" parTransId="{34775588-B368-443E-B448-1C87E5C7B89B}" sibTransId="{4708CE60-5009-4EF0-B5CA-2BCB5DEAABA5}"/>
    <dgm:cxn modelId="{779353D4-A891-4522-BB44-9A7C0A92098E}" srcId="{6645859A-2B8E-40C3-9875-9EC53C4927BD}" destId="{7FE49E44-A773-4E09-837D-F1332DA066E7}" srcOrd="0" destOrd="0" parTransId="{513E0EB5-1A41-4709-8DBC-EC34C453AF1F}" sibTransId="{20F50730-7250-4C0A-8BFD-79EEF30B98F2}"/>
    <dgm:cxn modelId="{208490A8-F7A5-4F02-A64A-E87917579483}" type="presOf" srcId="{1DBC0064-EC8B-423A-8D07-EA66C8C1D8F4}" destId="{14361618-3666-481F-BCE5-4138269D5265}" srcOrd="0" destOrd="0" presId="urn:microsoft.com/office/officeart/2005/8/layout/process4"/>
    <dgm:cxn modelId="{601A4705-33E9-4941-A0ED-15389EC88A56}" type="presOf" srcId="{6645859A-2B8E-40C3-9875-9EC53C4927BD}" destId="{199DC7B3-AFCC-43E8-8027-3066E1EADD71}" srcOrd="0" destOrd="0" presId="urn:microsoft.com/office/officeart/2005/8/layout/process4"/>
    <dgm:cxn modelId="{B50B4273-A90C-4FF8-9E87-56D339B3F90C}" srcId="{1DBC0064-EC8B-423A-8D07-EA66C8C1D8F4}" destId="{46790476-FD78-4DB1-B8F7-33727A794C52}" srcOrd="2" destOrd="0" parTransId="{1B7A45CF-F695-4D0A-A4E9-F4A96465ADC3}" sibTransId="{73BE940F-7859-4121-A5AF-E42B9721873E}"/>
    <dgm:cxn modelId="{8DC40D0C-79B8-45AB-A79B-E9DD5F1EF505}" srcId="{1DBC0064-EC8B-423A-8D07-EA66C8C1D8F4}" destId="{6645859A-2B8E-40C3-9875-9EC53C4927BD}" srcOrd="1" destOrd="0" parTransId="{86C3CA0C-D3A8-49F8-985B-773DA6AD2461}" sibTransId="{DBD33855-1784-4B95-BDA1-8ABD00A454EF}"/>
    <dgm:cxn modelId="{21D7A7A5-D6CD-4385-8D0F-250E71DCE5DF}" type="presOf" srcId="{46790476-FD78-4DB1-B8F7-33727A794C52}" destId="{65AFF9FB-86F9-4389-811F-0808C01A7BA3}" srcOrd="0" destOrd="0" presId="urn:microsoft.com/office/officeart/2005/8/layout/process4"/>
    <dgm:cxn modelId="{AF963636-8EFD-40F5-89D3-5271EF6EFC5E}" type="presParOf" srcId="{14361618-3666-481F-BCE5-4138269D5265}" destId="{10E0C58B-FE13-4FB9-9052-FFFC9E54F2A5}" srcOrd="0" destOrd="0" presId="urn:microsoft.com/office/officeart/2005/8/layout/process4"/>
    <dgm:cxn modelId="{7A72E552-04C0-4126-B8CF-8ABE34CA3B65}" type="presParOf" srcId="{10E0C58B-FE13-4FB9-9052-FFFC9E54F2A5}" destId="{65AFF9FB-86F9-4389-811F-0808C01A7BA3}" srcOrd="0" destOrd="0" presId="urn:microsoft.com/office/officeart/2005/8/layout/process4"/>
    <dgm:cxn modelId="{8B3466FF-A160-44CE-89D0-229D7251609D}" type="presParOf" srcId="{14361618-3666-481F-BCE5-4138269D5265}" destId="{ACD72F60-306C-45E3-B92E-E0106BC8E500}" srcOrd="1" destOrd="0" presId="urn:microsoft.com/office/officeart/2005/8/layout/process4"/>
    <dgm:cxn modelId="{A43640BF-9872-48DB-B1E2-EA7582323BCA}" type="presParOf" srcId="{14361618-3666-481F-BCE5-4138269D5265}" destId="{BB7A1F82-7193-452B-9DDC-8C04C9090FEC}" srcOrd="2" destOrd="0" presId="urn:microsoft.com/office/officeart/2005/8/layout/process4"/>
    <dgm:cxn modelId="{D6445877-8ED1-4306-8964-7FAD5F542FF2}" type="presParOf" srcId="{BB7A1F82-7193-452B-9DDC-8C04C9090FEC}" destId="{199DC7B3-AFCC-43E8-8027-3066E1EADD71}" srcOrd="0" destOrd="0" presId="urn:microsoft.com/office/officeart/2005/8/layout/process4"/>
    <dgm:cxn modelId="{65D885D7-0946-466F-BF0B-FCF39276C09B}" type="presParOf" srcId="{BB7A1F82-7193-452B-9DDC-8C04C9090FEC}" destId="{3985571C-D668-42FD-85CD-EA4B42BAE604}" srcOrd="1" destOrd="0" presId="urn:microsoft.com/office/officeart/2005/8/layout/process4"/>
    <dgm:cxn modelId="{DAC86912-E675-42E8-9C94-138AF60A1D00}" type="presParOf" srcId="{BB7A1F82-7193-452B-9DDC-8C04C9090FEC}" destId="{FA7C3B42-FE6C-4EA1-BBF9-2CA762D95F8D}" srcOrd="2" destOrd="0" presId="urn:microsoft.com/office/officeart/2005/8/layout/process4"/>
    <dgm:cxn modelId="{F0690604-0F65-4979-85CC-69DA9F90E014}" type="presParOf" srcId="{FA7C3B42-FE6C-4EA1-BBF9-2CA762D95F8D}" destId="{EFD64B81-023F-4C08-A851-5112D6F1D13F}" srcOrd="0" destOrd="0" presId="urn:microsoft.com/office/officeart/2005/8/layout/process4"/>
    <dgm:cxn modelId="{AA7DAB58-A41B-4761-B498-45A321D3BC92}" type="presParOf" srcId="{14361618-3666-481F-BCE5-4138269D5265}" destId="{19BA56C3-D3E7-472A-AEEB-0AE43A72633D}" srcOrd="3" destOrd="0" presId="urn:microsoft.com/office/officeart/2005/8/layout/process4"/>
    <dgm:cxn modelId="{B6BA86BB-1EDF-4E23-91A8-25B84E99D5B5}" type="presParOf" srcId="{14361618-3666-481F-BCE5-4138269D5265}" destId="{8EEAEB25-FB2E-49CC-A1C4-C30CDCD65547}" srcOrd="4" destOrd="0" presId="urn:microsoft.com/office/officeart/2005/8/layout/process4"/>
    <dgm:cxn modelId="{B9B34A3B-0A2D-4966-8375-660FFECD9A7E}" type="presParOf" srcId="{8EEAEB25-FB2E-49CC-A1C4-C30CDCD65547}" destId="{BB234F72-283F-4045-B163-FB733D7ED539}" srcOrd="0" destOrd="0" presId="urn:microsoft.com/office/officeart/2005/8/layout/process4"/>
  </dgm:cxnLst>
  <dgm:bg/>
  <dgm:whole/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176265-23FC-4ED0-9969-AF4C24B269D1}">
      <dsp:nvSpPr>
        <dsp:cNvPr id="0" name=""/>
        <dsp:cNvSpPr/>
      </dsp:nvSpPr>
      <dsp:spPr>
        <a:xfrm>
          <a:off x="3048001" y="76189"/>
          <a:ext cx="2081510" cy="208151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002060"/>
              </a:solidFill>
            </a:rPr>
            <a:t>دفاع خداوند از پیامبر و بیان سبک زندگی ، نتیجه آن و عاقبت دشمنان ایشان</a:t>
          </a:r>
          <a:endParaRPr lang="en-US" sz="1400" b="1" kern="1200" dirty="0">
            <a:solidFill>
              <a:srgbClr val="002060"/>
            </a:solidFill>
          </a:endParaRPr>
        </a:p>
      </dsp:txBody>
      <dsp:txXfrm>
        <a:off x="3048001" y="76189"/>
        <a:ext cx="2081510" cy="2081510"/>
      </dsp:txXfrm>
    </dsp:sp>
    <dsp:sp modelId="{E659A52C-F6DD-41B0-9CC1-F16B13EDB29D}">
      <dsp:nvSpPr>
        <dsp:cNvPr id="0" name=""/>
        <dsp:cNvSpPr/>
      </dsp:nvSpPr>
      <dsp:spPr>
        <a:xfrm rot="2044628">
          <a:off x="5093860" y="1633194"/>
          <a:ext cx="554597" cy="7025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2044628">
        <a:off x="5093860" y="1633194"/>
        <a:ext cx="554597" cy="702509"/>
      </dsp:txXfrm>
    </dsp:sp>
    <dsp:sp modelId="{37F55DA8-4BA3-4D78-AB43-7913B8DE88BF}">
      <dsp:nvSpPr>
        <dsp:cNvPr id="0" name=""/>
        <dsp:cNvSpPr/>
      </dsp:nvSpPr>
      <dsp:spPr>
        <a:xfrm>
          <a:off x="5638808" y="1828789"/>
          <a:ext cx="2081510" cy="20815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002060"/>
              </a:solidFill>
            </a:rPr>
            <a:t>دستوراتی در موضعگیری با مشرکین و معرفی ویژگیهای فکری ، باوری ،خلقی و رفتاری آنها</a:t>
          </a:r>
          <a:endParaRPr lang="en-US" sz="1400" b="1" kern="1200" dirty="0">
            <a:solidFill>
              <a:srgbClr val="002060"/>
            </a:solidFill>
          </a:endParaRPr>
        </a:p>
      </dsp:txBody>
      <dsp:txXfrm>
        <a:off x="5638808" y="1828789"/>
        <a:ext cx="2081510" cy="2081510"/>
      </dsp:txXfrm>
    </dsp:sp>
    <dsp:sp modelId="{A743B496-20FE-43F5-A783-D5BBCD23A968}">
      <dsp:nvSpPr>
        <dsp:cNvPr id="0" name=""/>
        <dsp:cNvSpPr/>
      </dsp:nvSpPr>
      <dsp:spPr>
        <a:xfrm rot="6517151">
          <a:off x="5902019" y="3992002"/>
          <a:ext cx="562071" cy="7025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6517151">
        <a:off x="5902019" y="3992002"/>
        <a:ext cx="562071" cy="702509"/>
      </dsp:txXfrm>
    </dsp:sp>
    <dsp:sp modelId="{44195FE1-2A52-4205-9873-42A7A2DA2FC6}">
      <dsp:nvSpPr>
        <dsp:cNvPr id="0" name=""/>
        <dsp:cNvSpPr/>
      </dsp:nvSpPr>
      <dsp:spPr>
        <a:xfrm>
          <a:off x="4635633" y="4806364"/>
          <a:ext cx="2081510" cy="208151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002060"/>
              </a:solidFill>
            </a:rPr>
            <a:t>معرفی عذاب کسانی که در باور و صفات و رفتار معارض با پیامبرند. همراه با بیان داستان اصحاب باغ</a:t>
          </a:r>
          <a:endParaRPr lang="en-US" sz="1400" b="1" kern="1200" dirty="0">
            <a:solidFill>
              <a:srgbClr val="002060"/>
            </a:solidFill>
          </a:endParaRPr>
        </a:p>
      </dsp:txBody>
      <dsp:txXfrm>
        <a:off x="4635633" y="4806364"/>
        <a:ext cx="2081510" cy="2081510"/>
      </dsp:txXfrm>
    </dsp:sp>
    <dsp:sp modelId="{361AF249-2304-46D9-AE73-715E5F11F817}">
      <dsp:nvSpPr>
        <dsp:cNvPr id="0" name=""/>
        <dsp:cNvSpPr/>
      </dsp:nvSpPr>
      <dsp:spPr>
        <a:xfrm rot="10800000">
          <a:off x="3854383" y="5495864"/>
          <a:ext cx="552083" cy="7025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854383" y="5495864"/>
        <a:ext cx="552083" cy="702509"/>
      </dsp:txXfrm>
    </dsp:sp>
    <dsp:sp modelId="{D3A6646A-8063-4C95-93DD-4FC52533F7DF}">
      <dsp:nvSpPr>
        <dsp:cNvPr id="0" name=""/>
        <dsp:cNvSpPr/>
      </dsp:nvSpPr>
      <dsp:spPr>
        <a:xfrm>
          <a:off x="1512455" y="4806364"/>
          <a:ext cx="2081510" cy="208151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002060"/>
              </a:solidFill>
            </a:rPr>
            <a:t>احتجاج در عدم تسویه مجرمین و متقین بهمراه تبیین تبعات عدم تنبه از احتجاج فوق در دنیا (قانون املاء واستدراج)وآخرت(عدم توانایی در سجده)</a:t>
          </a:r>
          <a:endParaRPr lang="en-US" sz="1400" b="1" kern="1200" dirty="0">
            <a:solidFill>
              <a:srgbClr val="002060"/>
            </a:solidFill>
          </a:endParaRPr>
        </a:p>
      </dsp:txBody>
      <dsp:txXfrm>
        <a:off x="1512455" y="4806364"/>
        <a:ext cx="2081510" cy="2081510"/>
      </dsp:txXfrm>
    </dsp:sp>
    <dsp:sp modelId="{0201E87A-DFFF-4364-BC49-48669D2E6CA9}">
      <dsp:nvSpPr>
        <dsp:cNvPr id="0" name=""/>
        <dsp:cNvSpPr/>
      </dsp:nvSpPr>
      <dsp:spPr>
        <a:xfrm rot="15120000">
          <a:off x="1799439" y="4025565"/>
          <a:ext cx="552083" cy="7025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5120000">
        <a:off x="1799439" y="4025565"/>
        <a:ext cx="552083" cy="702509"/>
      </dsp:txXfrm>
    </dsp:sp>
    <dsp:sp modelId="{660CB5B7-AEBC-4EF2-B325-046D93392D7C}">
      <dsp:nvSpPr>
        <dsp:cNvPr id="0" name=""/>
        <dsp:cNvSpPr/>
      </dsp:nvSpPr>
      <dsp:spPr>
        <a:xfrm>
          <a:off x="547340" y="1836045"/>
          <a:ext cx="2081510" cy="208151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002060"/>
              </a:solidFill>
            </a:rPr>
            <a:t>بیان جایگاه پیامبر (ص) در هدایت و وظایف ایشان</a:t>
          </a:r>
          <a:endParaRPr lang="en-US" sz="1400" b="1" kern="1200" dirty="0">
            <a:solidFill>
              <a:srgbClr val="002060"/>
            </a:solidFill>
          </a:endParaRPr>
        </a:p>
      </dsp:txBody>
      <dsp:txXfrm>
        <a:off x="547340" y="1836045"/>
        <a:ext cx="2081510" cy="2081510"/>
      </dsp:txXfrm>
    </dsp:sp>
    <dsp:sp modelId="{6D274452-C44F-437B-8C5D-94629269FC4D}">
      <dsp:nvSpPr>
        <dsp:cNvPr id="0" name=""/>
        <dsp:cNvSpPr/>
      </dsp:nvSpPr>
      <dsp:spPr>
        <a:xfrm rot="19491827">
          <a:off x="2567721" y="1654046"/>
          <a:ext cx="517455" cy="7025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9491827">
        <a:off x="2567721" y="1654046"/>
        <a:ext cx="517455" cy="7025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833558-44FB-4241-82A7-847D4D417274}">
      <dsp:nvSpPr>
        <dsp:cNvPr id="0" name=""/>
        <dsp:cNvSpPr/>
      </dsp:nvSpPr>
      <dsp:spPr>
        <a:xfrm>
          <a:off x="4190995" y="76201"/>
          <a:ext cx="2578608" cy="743396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baseline="0" dirty="0" smtClean="0"/>
            <a:t>نقش قلم ، قسم به قلم وسیله  تعلیم وهدایت بشر ، ثبات وحفظ کننده</a:t>
          </a:r>
          <a:endParaRPr lang="en-US" sz="1200" kern="1200" dirty="0"/>
        </a:p>
      </dsp:txBody>
      <dsp:txXfrm>
        <a:off x="4190995" y="76201"/>
        <a:ext cx="2578608" cy="743396"/>
      </dsp:txXfrm>
    </dsp:sp>
    <dsp:sp modelId="{42A86A43-38EA-45E1-9C79-D51708E871FD}">
      <dsp:nvSpPr>
        <dsp:cNvPr id="0" name=""/>
        <dsp:cNvSpPr/>
      </dsp:nvSpPr>
      <dsp:spPr>
        <a:xfrm>
          <a:off x="304801" y="76201"/>
          <a:ext cx="2883425" cy="743396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baseline="0" dirty="0" err="1" smtClean="0"/>
            <a:t>مجنون</a:t>
          </a:r>
          <a:r>
            <a:rPr lang="en-US" sz="1200" b="1" kern="1200" baseline="0" dirty="0" smtClean="0"/>
            <a:t> </a:t>
          </a:r>
          <a:r>
            <a:rPr lang="en-US" sz="1200" b="1" kern="1200" baseline="0" dirty="0" err="1" smtClean="0"/>
            <a:t>نیست</a:t>
          </a:r>
          <a:r>
            <a:rPr lang="en-US" sz="1200" b="1" kern="1200" baseline="0" dirty="0" smtClean="0"/>
            <a:t> </a:t>
          </a:r>
          <a:r>
            <a:rPr lang="en-US" sz="1200" b="1" kern="1200" baseline="0" dirty="0" err="1" smtClean="0"/>
            <a:t>پاداش</a:t>
          </a:r>
          <a:r>
            <a:rPr lang="en-US" sz="1200" b="1" kern="1200" baseline="0" dirty="0" smtClean="0"/>
            <a:t> </a:t>
          </a:r>
          <a:r>
            <a:rPr lang="en-US" sz="1200" b="1" kern="1200" baseline="0" dirty="0" err="1" smtClean="0"/>
            <a:t>بی</a:t>
          </a:r>
          <a:r>
            <a:rPr lang="en-US" sz="1200" b="1" kern="1200" baseline="0" dirty="0" smtClean="0"/>
            <a:t> </a:t>
          </a:r>
          <a:r>
            <a:rPr lang="en-US" sz="1200" b="1" kern="1200" baseline="0" dirty="0" err="1" smtClean="0"/>
            <a:t>منت</a:t>
          </a:r>
          <a:r>
            <a:rPr lang="en-US" sz="1200" b="1" kern="1200" baseline="0" dirty="0" smtClean="0"/>
            <a:t> </a:t>
          </a:r>
          <a:r>
            <a:rPr lang="fa-IR" sz="1200" b="1" kern="1200" baseline="0" dirty="0" smtClean="0"/>
            <a:t>،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baseline="0" dirty="0" err="1" smtClean="0"/>
            <a:t>خلق</a:t>
          </a:r>
          <a:r>
            <a:rPr lang="en-US" sz="1200" b="1" kern="1200" baseline="0" dirty="0" smtClean="0"/>
            <a:t> </a:t>
          </a:r>
          <a:r>
            <a:rPr lang="en-US" sz="1200" b="1" kern="1200" baseline="0" dirty="0" err="1" smtClean="0"/>
            <a:t>عظیم</a:t>
          </a:r>
          <a:r>
            <a:rPr lang="fa-IR" sz="1200" b="1" kern="1200" baseline="0" dirty="0" smtClean="0"/>
            <a:t>(اخلاق بعنوان قلم در تغییرسرنوشت)،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u="sng" kern="1200" baseline="0" dirty="0" err="1" smtClean="0"/>
            <a:t>حمایت</a:t>
          </a:r>
          <a:r>
            <a:rPr lang="en-US" sz="1200" b="1" u="sng" kern="1200" baseline="0" dirty="0" smtClean="0"/>
            <a:t> </a:t>
          </a:r>
          <a:r>
            <a:rPr lang="en-US" sz="1200" b="1" kern="1200" baseline="0" dirty="0" smtClean="0"/>
            <a:t>  </a:t>
          </a:r>
          <a:endParaRPr lang="en-US" sz="1200" b="1" kern="1200" baseline="0" dirty="0"/>
        </a:p>
      </dsp:txBody>
      <dsp:txXfrm>
        <a:off x="304801" y="76201"/>
        <a:ext cx="2883425" cy="743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B0545-B9C0-4CE6-A0CA-20AACF3E0741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D0638-A601-4561-A84F-42FB4FFEE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00150" lvl="1" indent="-742950" algn="r" rtl="1">
              <a:buFont typeface="+mj-lt"/>
              <a:buAutoNum type="arabicPeriod"/>
            </a:pP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D0638-A601-4561-A84F-42FB4FFEE66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BE2B3A-E657-4288-BE7E-D77966B70595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C8A081-19AE-498C-8BF2-5D490712850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med">
    <p:randomBar dir="vert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10" Type="http://schemas.microsoft.com/office/2007/relationships/diagramDrawing" Target="../diagrams/drawing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505200"/>
          </a:xfrm>
        </p:spPr>
        <p:txBody>
          <a:bodyPr>
            <a:normAutofit/>
          </a:bodyPr>
          <a:lstStyle/>
          <a:p>
            <a:pPr algn="ctr"/>
            <a:r>
              <a:rPr sz="6000" b="1" dirty="0" err="1" smtClean="0">
                <a:solidFill>
                  <a:schemeClr val="accent4">
                    <a:lumMod val="75000"/>
                  </a:schemeClr>
                </a:solidFill>
              </a:rPr>
              <a:t>بسم</a:t>
            </a:r>
            <a:r>
              <a:rPr sz="6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sz="6000" b="1" dirty="0" err="1" smtClean="0">
                <a:solidFill>
                  <a:schemeClr val="accent4">
                    <a:lumMod val="75000"/>
                  </a:schemeClr>
                </a:solidFill>
              </a:rPr>
              <a:t>الله</a:t>
            </a:r>
            <a:r>
              <a:rPr sz="6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sz="6000" b="1" dirty="0" err="1" smtClean="0">
                <a:solidFill>
                  <a:schemeClr val="accent4">
                    <a:lumMod val="75000"/>
                  </a:schemeClr>
                </a:solidFill>
              </a:rPr>
              <a:t>الرحمن</a:t>
            </a:r>
            <a:r>
              <a:rPr sz="6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sz="6000" b="1" dirty="0" err="1" smtClean="0">
                <a:solidFill>
                  <a:schemeClr val="accent4">
                    <a:lumMod val="75000"/>
                  </a:schemeClr>
                </a:solidFill>
              </a:rPr>
              <a:t>الرحیم</a:t>
            </a:r>
            <a:r>
              <a:rPr sz="6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ar-EG" sz="6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2971800" y="838200"/>
            <a:ext cx="2438400" cy="18288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6000" b="1" dirty="0" smtClean="0">
                <a:latin typeface="Arial" pitchFamily="34" charset="0"/>
                <a:cs typeface="Arial" pitchFamily="34" charset="0"/>
              </a:rPr>
              <a:t>نتیجه</a:t>
            </a:r>
            <a:endParaRPr lang="fa-IR" sz="6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3886200" y="3048000"/>
          <a:ext cx="50292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4419600" y="2667000"/>
            <a:ext cx="1524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2895600" y="26670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5" name="Diagram 14"/>
          <p:cNvGraphicFramePr/>
          <p:nvPr/>
        </p:nvGraphicFramePr>
        <p:xfrm>
          <a:off x="0" y="2971800"/>
          <a:ext cx="4495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6858000" y="42672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H="1">
            <a:off x="6630194" y="4496594"/>
            <a:ext cx="533400" cy="74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6019800" y="42672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 rot="10800000" flipV="1">
            <a:off x="609600" y="4876800"/>
            <a:ext cx="1143000" cy="114300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عدم امید به آینده</a:t>
            </a:r>
            <a:endParaRPr lang="fa-I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0" y="3962400"/>
            <a:ext cx="1219200" cy="121920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عدم قیام (قیام ناقص</a:t>
            </a:r>
            <a:r>
              <a:rPr lang="fa-IR" b="1" dirty="0" smtClean="0">
                <a:solidFill>
                  <a:schemeClr val="tx1"/>
                </a:solidFill>
              </a:rPr>
              <a:t>)</a:t>
            </a:r>
            <a:endParaRPr lang="fa-IR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3276600" y="3810000"/>
            <a:ext cx="1143000" cy="1143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محاسبه</a:t>
            </a:r>
            <a:r>
              <a:rPr lang="fa-IR" dirty="0" smtClean="0"/>
              <a:t> </a:t>
            </a:r>
            <a:r>
              <a:rPr lang="fa-IR" b="1" dirty="0" smtClean="0">
                <a:solidFill>
                  <a:schemeClr val="tx1"/>
                </a:solidFill>
              </a:rPr>
              <a:t>اشتباه</a:t>
            </a:r>
            <a:endParaRPr lang="fa-IR" b="1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895600" y="38862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2667000" y="4114800"/>
            <a:ext cx="914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2247900" y="4457700"/>
            <a:ext cx="762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5400000">
            <a:off x="1714500" y="43815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>
            <a:off x="1143000" y="4191000"/>
            <a:ext cx="838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10800000" flipV="1">
            <a:off x="1143000" y="3810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66800" y="2590800"/>
            <a:ext cx="7391400" cy="193899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fa-IR" sz="6000" b="1" i="1" dirty="0" smtClean="0">
                <a:latin typeface="Arial" pitchFamily="34" charset="0"/>
                <a:cs typeface="Arial" pitchFamily="34" charset="0"/>
              </a:rPr>
              <a:t>پیامدهای </a:t>
            </a:r>
            <a:r>
              <a:rPr lang="fa-IR" sz="6000" i="1" dirty="0" smtClean="0">
                <a:latin typeface="Arial" pitchFamily="34" charset="0"/>
                <a:cs typeface="Arial" pitchFamily="34" charset="0"/>
              </a:rPr>
              <a:t>اجتماعی سوره</a:t>
            </a:r>
          </a:p>
          <a:p>
            <a:pPr algn="ctr"/>
            <a:endParaRPr lang="fa-IR" sz="60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 28"/>
          <p:cNvGraphicFramePr/>
          <p:nvPr/>
        </p:nvGraphicFramePr>
        <p:xfrm>
          <a:off x="1524000" y="1143000"/>
          <a:ext cx="6096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867400"/>
          </a:xfrm>
        </p:spPr>
        <p:txBody>
          <a:bodyPr>
            <a:normAutofit/>
          </a:bodyPr>
          <a:lstStyle/>
          <a:p>
            <a:pPr marL="914400" indent="-914400" algn="ctr" rtl="1"/>
            <a:r>
              <a:rPr lang="fa-IR" sz="6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نام سوره</a:t>
            </a:r>
            <a:r>
              <a:rPr sz="6600" b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a-IR" sz="60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مدثر- مکی </a:t>
            </a:r>
            <a:r>
              <a:rPr lang="en-US" sz="60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fa-IR" sz="60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a-IR" sz="60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</a:br>
            <a:r>
              <a:rPr lang="fa-IR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a-IR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a-IR" sz="6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تعداد</a:t>
            </a:r>
            <a:r>
              <a:rPr lang="fa-IR" sz="6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آیات:</a:t>
            </a:r>
            <a:r>
              <a:rPr lang="fa-IR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fa-IR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6000" b="1" dirty="0" smtClean="0">
                <a:solidFill>
                  <a:srgbClr val="C00000"/>
                </a:solidFill>
              </a:rPr>
              <a:t>57</a:t>
            </a:r>
            <a:endParaRPr lang="ar-EG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0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a-I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fa-I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a-I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fa-I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رسول خدا صلی الله علیه و آله و سلم در فضیلت این سوره فرمودند: هر که سوره مدثر را قرائت نماید ده برابر کسانی که رسول خدا صلی الله علیه و آله وسلم را در مکه تصدیق یا تکذیب کردند حسنه عطا می شود</a:t>
            </a:r>
            <a:r>
              <a:rPr lang="fa-IR" dirty="0" smtClean="0">
                <a:solidFill>
                  <a:srgbClr val="00B050"/>
                </a:solidFill>
              </a:rPr>
              <a:t>.</a:t>
            </a:r>
            <a:br>
              <a:rPr lang="fa-IR" dirty="0" smtClean="0">
                <a:solidFill>
                  <a:srgbClr val="00B050"/>
                </a:solidFill>
              </a:rPr>
            </a:br>
            <a:endParaRPr lang="fa-I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5562600"/>
          </a:xfrm>
        </p:spPr>
        <p:txBody>
          <a:bodyPr>
            <a:normAutofit/>
          </a:bodyPr>
          <a:lstStyle/>
          <a:p>
            <a:pPr lvl="0" algn="ctr" rtl="1"/>
            <a:r>
              <a:rPr lang="en-US" dirty="0" smtClean="0"/>
              <a:t/>
            </a:r>
            <a:br>
              <a:rPr lang="en-US" dirty="0" smtClean="0"/>
            </a:br>
            <a:r>
              <a:rPr lang="fa-I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چگونگی برنامه ریزی با رویکرد به سوره و پیامدهای اجتماعی سوره مبارکه مدثر</a:t>
            </a:r>
            <a:endParaRPr lang="en-US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4-Point Star 3"/>
          <p:cNvSpPr/>
          <p:nvPr/>
        </p:nvSpPr>
        <p:spPr>
          <a:xfrm>
            <a:off x="2438400" y="1143000"/>
            <a:ext cx="4419600" cy="3048000"/>
          </a:xfrm>
          <a:prstGeom prst="star24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60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موضوع</a:t>
            </a:r>
            <a:endParaRPr lang="fa-IR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762000"/>
          <a:ext cx="6096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loud 5"/>
          <p:cNvSpPr/>
          <p:nvPr/>
        </p:nvSpPr>
        <p:spPr>
          <a:xfrm>
            <a:off x="7772400" y="990600"/>
            <a:ext cx="1371600" cy="2590800"/>
          </a:xfrm>
          <a:prstGeom prst="clou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C000"/>
                </a:solidFill>
              </a:rPr>
              <a:t>بلند پروازی در هدف گذاری ممنوع</a:t>
            </a:r>
            <a:endParaRPr lang="fa-IR" sz="2000" b="1" dirty="0">
              <a:solidFill>
                <a:srgbClr val="FFC000"/>
              </a:solidFill>
            </a:endParaRPr>
          </a:p>
        </p:txBody>
      </p:sp>
      <p:cxnSp>
        <p:nvCxnSpPr>
          <p:cNvPr id="8" name="Straight Arrow Connector 7"/>
          <p:cNvCxnSpPr>
            <a:endCxn id="6" idx="2"/>
          </p:cNvCxnSpPr>
          <p:nvPr/>
        </p:nvCxnSpPr>
        <p:spPr>
          <a:xfrm rot="5400000" flipH="1" flipV="1">
            <a:off x="7050624" y="2626778"/>
            <a:ext cx="1066808" cy="3852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762000" y="3657600"/>
          <a:ext cx="71628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7620000" cy="1066800"/>
          </a:xfrm>
        </p:spPr>
        <p:txBody>
          <a:bodyPr/>
          <a:lstStyle/>
          <a:p>
            <a:endParaRPr lang="fa-IR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381000" y="2133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7" name="Action Button: Forward or Next 16">
            <a:hlinkClick r:id="" action="ppaction://hlinkshowjump?jump=nextslide" highlightClick="1"/>
          </p:cNvPr>
          <p:cNvSpPr/>
          <p:nvPr/>
        </p:nvSpPr>
        <p:spPr>
          <a:xfrm rot="5400000">
            <a:off x="4042563" y="605637"/>
            <a:ext cx="685801" cy="69372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" name="Action Button: Forward or Next 17">
            <a:hlinkClick r:id="" action="ppaction://hlinkshowjump?jump=nextslide" highlightClick="1"/>
          </p:cNvPr>
          <p:cNvSpPr/>
          <p:nvPr/>
        </p:nvSpPr>
        <p:spPr>
          <a:xfrm rot="5400000">
            <a:off x="3966364" y="1367636"/>
            <a:ext cx="838200" cy="69372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267200" y="3505200"/>
            <a:ext cx="1828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3925094" y="38473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 flipV="1">
            <a:off x="2438400" y="3505200"/>
            <a:ext cx="1828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6400800"/>
          </a:xfrm>
        </p:spPr>
        <p:txBody>
          <a:bodyPr>
            <a:normAutofit/>
          </a:bodyPr>
          <a:lstStyle/>
          <a:p>
            <a:pPr algn="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0" y="1447800"/>
          <a:ext cx="9144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triped Right Arrow 4"/>
          <p:cNvSpPr/>
          <p:nvPr/>
        </p:nvSpPr>
        <p:spPr>
          <a:xfrm rot="5400000">
            <a:off x="4090416" y="329184"/>
            <a:ext cx="780288" cy="118872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295400" y="4191000"/>
            <a:ext cx="3962400" cy="1295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3" name="Content Placeholder 22"/>
          <p:cNvGraphicFramePr>
            <a:graphicFrameLocks noGrp="1"/>
          </p:cNvGraphicFramePr>
          <p:nvPr>
            <p:ph sz="quarter" idx="4"/>
          </p:nvPr>
        </p:nvGraphicFramePr>
        <p:xfrm>
          <a:off x="2209800" y="2514600"/>
          <a:ext cx="4572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" name="Striped Right Arrow 25"/>
          <p:cNvSpPr/>
          <p:nvPr/>
        </p:nvSpPr>
        <p:spPr>
          <a:xfrm rot="5400000">
            <a:off x="3787985" y="1067053"/>
            <a:ext cx="1321084" cy="122021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ayrami\My Documents\My Pictures\34202_804_220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2" name="Oval 11"/>
          <p:cNvSpPr/>
          <p:nvPr/>
        </p:nvSpPr>
        <p:spPr>
          <a:xfrm>
            <a:off x="3733800" y="2667000"/>
            <a:ext cx="1371600" cy="1676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صبر و</a:t>
            </a:r>
          </a:p>
          <a:p>
            <a:pPr algn="ctr"/>
            <a:r>
              <a:rPr lang="fa-IR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انتظار نتیچه بر پایه ورودیها</a:t>
            </a:r>
            <a:endParaRPr lang="fa-IR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1642</TotalTime>
  <Words>148</Words>
  <Application>Microsoft Office PowerPoint</Application>
  <PresentationFormat>On-screen Show (4:3)</PresentationFormat>
  <Paragraphs>43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بسم الله الرحمن الرحیم </vt:lpstr>
      <vt:lpstr> نام سوره  مدثر- مکی      تعدادآیات: 57</vt:lpstr>
      <vt:lpstr>  رسول خدا صلی الله علیه و آله و سلم در فضیلت این سوره فرمودند: هر که سوره مدثر را قرائت نماید ده برابر کسانی که رسول خدا صلی الله علیه و آله وسلم را در مکه تصدیق یا تکذیب کردند حسنه عطا می شود. </vt:lpstr>
      <vt:lpstr> چگونگی برنامه ریزی با رویکرد به سوره و پیامدهای اجتماعی سوره مبارکه مدثر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(پیامبر)قلم</dc:title>
  <dc:creator>Abisa</dc:creator>
  <cp:lastModifiedBy>bayrami</cp:lastModifiedBy>
  <cp:revision>257</cp:revision>
  <dcterms:created xsi:type="dcterms:W3CDTF">2012-08-16T20:01:10Z</dcterms:created>
  <dcterms:modified xsi:type="dcterms:W3CDTF">2012-09-22T12:02:35Z</dcterms:modified>
</cp:coreProperties>
</file>