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  <p:sldMasterId id="2147483780" r:id="rId2"/>
  </p:sldMasterIdLst>
  <p:sldIdLst>
    <p:sldId id="256" r:id="rId3"/>
    <p:sldId id="258" r:id="rId4"/>
    <p:sldId id="289" r:id="rId5"/>
    <p:sldId id="290" r:id="rId6"/>
    <p:sldId id="291" r:id="rId7"/>
    <p:sldId id="292" r:id="rId8"/>
    <p:sldId id="293" r:id="rId9"/>
    <p:sldId id="294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95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288" r:id="rId6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376"/>
    <a:srgbClr val="8F983E"/>
    <a:srgbClr val="0070C0"/>
    <a:srgbClr val="008000"/>
    <a:srgbClr val="DFB6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16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85A85C4D-0D74-4C70-AD6D-90C2B24DC8C6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للاستفهام و یطلب بها التصور و التصدیق</a:t>
          </a:r>
          <a:endParaRPr lang="fa-IR" sz="2800" b="1" dirty="0">
            <a:cs typeface="2  Badr" pitchFamily="2" charset="-78"/>
          </a:endParaRPr>
        </a:p>
      </dgm:t>
    </dgm:pt>
    <dgm:pt modelId="{F89C22C3-5DD8-4EFB-8ACD-CB8958FAC233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للتسویة و هى الداخلة على جملة فى محل المصدر </a:t>
          </a:r>
          <a:endParaRPr lang="fa-IR" sz="2800" b="1" dirty="0">
            <a:cs typeface="2  Badr" pitchFamily="2" charset="-78"/>
          </a:endParaRPr>
        </a:p>
      </dgm:t>
    </dgm:pt>
    <dgm:pt modelId="{D91F7BC0-2FE9-4C2D-AFBA-21FA38424155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للمضارعة</a:t>
          </a:r>
          <a:endParaRPr lang="fa-IR" sz="3200" b="1" dirty="0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لنداء القریب و المتوسط</a:t>
          </a:r>
          <a:endParaRPr lang="fa-IR" sz="3200" b="1" dirty="0">
            <a:cs typeface="2  Badr" pitchFamily="2" charset="-78"/>
          </a:endParaRPr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الهمزة</a:t>
          </a:r>
          <a:endParaRPr lang="fa-IR" sz="28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075CC606-ECC1-4749-B72C-63061BF5D771}" type="sibTrans" cxnId="{D2BE04E2-8F5B-45F8-953D-D0F28201E037}">
      <dgm:prSet/>
      <dgm:spPr/>
      <dgm:t>
        <a:bodyPr/>
        <a:lstStyle/>
        <a:p>
          <a:endParaRPr lang="en-US"/>
        </a:p>
      </dgm:t>
    </dgm:pt>
    <dgm:pt modelId="{13AF43F2-842F-4BFC-BCB2-9663DE7D4DDD}" type="parTrans" cxnId="{D2BE04E2-8F5B-45F8-953D-D0F28201E03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F0AAD0B-2BFF-4B02-BF19-2B8B23FE5CE7}" type="sibTrans" cxnId="{4B1017EB-D58B-4785-B95E-4FCD4E22271C}">
      <dgm:prSet/>
      <dgm:spPr/>
      <dgm:t>
        <a:bodyPr/>
        <a:lstStyle/>
        <a:p>
          <a:endParaRPr lang="en-US"/>
        </a:p>
      </dgm:t>
    </dgm:pt>
    <dgm:pt modelId="{053E8D63-4B35-4DFE-9CC4-6C94E58011FD}" type="parTrans" cxnId="{4B1017EB-D58B-4785-B95E-4FCD4E22271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1CBEED-3BF1-4A9C-A697-CEA338D6C694}" type="sibTrans" cxnId="{EA7C6A01-FC9F-4830-B9E2-671FED647B69}">
      <dgm:prSet/>
      <dgm:spPr/>
      <dgm:t>
        <a:bodyPr/>
        <a:lstStyle/>
        <a:p>
          <a:endParaRPr lang="en-US"/>
        </a:p>
      </dgm:t>
    </dgm:pt>
    <dgm:pt modelId="{A309329F-863A-463C-9426-1FD4103212BB}" type="parTrans" cxnId="{EA7C6A01-FC9F-4830-B9E2-671FED647B6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13917" custScaleY="22054" custLinFactNeighborX="-8401" custLinFactNeighborY="-3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4" custScaleX="42347" custScaleY="15647" custLinFactNeighborX="22327" custLinFactNeighborY="1212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C227B641-EC19-441E-A65F-366AE07F7F12}" type="pres">
      <dgm:prSet presAssocID="{A309329F-863A-463C-9426-1FD4103212B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E292FC-30F9-4634-BE35-E84177E5474D}" type="pres">
      <dgm:prSet presAssocID="{A309329F-863A-463C-9426-1FD4103212B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063D229-3440-4274-8A9E-BC58F8AC693C}" type="pres">
      <dgm:prSet presAssocID="{D91F7BC0-2FE9-4C2D-AFBA-21FA38424155}" presName="root2" presStyleCnt="0"/>
      <dgm:spPr/>
    </dgm:pt>
    <dgm:pt modelId="{6B0FF454-37AB-44AE-92DC-CFAB41C6D23A}" type="pres">
      <dgm:prSet presAssocID="{D91F7BC0-2FE9-4C2D-AFBA-21FA38424155}" presName="LevelTwoTextNode" presStyleLbl="node2" presStyleIdx="1" presStyleCnt="4" custScaleX="42347" custScaleY="12290" custLinFactNeighborX="22327" custLinFactNeighborY="4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086BB-42E3-44C6-85E9-41875543215D}" type="pres">
      <dgm:prSet presAssocID="{D91F7BC0-2FE9-4C2D-AFBA-21FA38424155}" presName="level3hierChild" presStyleCnt="0"/>
      <dgm:spPr/>
    </dgm:pt>
    <dgm:pt modelId="{5A2329F2-617B-4912-91AD-AF95311DFB22}" type="pres">
      <dgm:prSet presAssocID="{053E8D63-4B35-4DFE-9CC4-6C94E58011FD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79B48B8C-3FAA-4D4B-BE9D-1F006AE75798}" type="pres">
      <dgm:prSet presAssocID="{053E8D63-4B35-4DFE-9CC4-6C94E58011F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AD72DCA-0B1E-459F-A76E-F72BA04B2AEC}" type="pres">
      <dgm:prSet presAssocID="{F89C22C3-5DD8-4EFB-8ACD-CB8958FAC233}" presName="root2" presStyleCnt="0"/>
      <dgm:spPr/>
    </dgm:pt>
    <dgm:pt modelId="{EDA1C669-2A5E-4454-8487-182E3D3B8C2E}" type="pres">
      <dgm:prSet presAssocID="{F89C22C3-5DD8-4EFB-8ACD-CB8958FAC233}" presName="LevelTwoTextNode" presStyleLbl="node2" presStyleIdx="2" presStyleCnt="4" custScaleX="42664" custScaleY="39493" custLinFactNeighborX="22327" custLinFactNeighborY="-1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57157-AA3B-4507-B83B-EADD1C36B494}" type="pres">
      <dgm:prSet presAssocID="{F89C22C3-5DD8-4EFB-8ACD-CB8958FAC233}" presName="level3hierChild" presStyleCnt="0"/>
      <dgm:spPr/>
    </dgm:pt>
    <dgm:pt modelId="{55104D1E-16C5-4361-A6C0-A729EA458F79}" type="pres">
      <dgm:prSet presAssocID="{13AF43F2-842F-4BFC-BCB2-9663DE7D4DD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28A5D21-5429-4C1F-B33D-257CCCC7B176}" type="pres">
      <dgm:prSet presAssocID="{13AF43F2-842F-4BFC-BCB2-9663DE7D4DD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6191019-123F-42E4-A86E-F3BF7B94BC3A}" type="pres">
      <dgm:prSet presAssocID="{85A85C4D-0D74-4C70-AD6D-90C2B24DC8C6}" presName="root2" presStyleCnt="0"/>
      <dgm:spPr/>
    </dgm:pt>
    <dgm:pt modelId="{34148C79-A143-4F17-B723-776E277E6AAE}" type="pres">
      <dgm:prSet presAssocID="{85A85C4D-0D74-4C70-AD6D-90C2B24DC8C6}" presName="LevelTwoTextNode" presStyleLbl="node2" presStyleIdx="3" presStyleCnt="4" custScaleX="41755" custScaleY="32240" custLinFactNeighborX="22327" custLinFactNeighborY="-10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FB4F37-2AC4-46B4-B24C-C62028FC9E6B}" type="pres">
      <dgm:prSet presAssocID="{85A85C4D-0D74-4C70-AD6D-90C2B24DC8C6}" presName="level3hierChild" presStyleCnt="0"/>
      <dgm:spPr/>
    </dgm:pt>
  </dgm:ptLst>
  <dgm:cxnLst>
    <dgm:cxn modelId="{16DE96B6-D410-4CEE-B134-194ED955D96C}" type="presOf" srcId="{C33C6009-7009-47A9-8651-B9FA341A9877}" destId="{F2DE447C-8F25-4692-965B-6D87C0B692E9}" srcOrd="1" destOrd="0" presId="urn:microsoft.com/office/officeart/2005/8/layout/hierarchy2"/>
    <dgm:cxn modelId="{78DF413F-F3D8-41E2-9374-8AE1A21569BA}" type="presOf" srcId="{85A85C4D-0D74-4C70-AD6D-90C2B24DC8C6}" destId="{34148C79-A143-4F17-B723-776E277E6AAE}" srcOrd="0" destOrd="0" presId="urn:microsoft.com/office/officeart/2005/8/layout/hierarchy2"/>
    <dgm:cxn modelId="{65E8AFAB-EA2C-44F4-9F21-A455181A570B}" type="presOf" srcId="{13AF43F2-842F-4BFC-BCB2-9663DE7D4DDD}" destId="{55104D1E-16C5-4361-A6C0-A729EA458F79}" srcOrd="0" destOrd="0" presId="urn:microsoft.com/office/officeart/2005/8/layout/hierarchy2"/>
    <dgm:cxn modelId="{46872B2D-BE1B-4314-A43D-BDF3262312BE}" type="presOf" srcId="{053E8D63-4B35-4DFE-9CC4-6C94E58011FD}" destId="{5A2329F2-617B-4912-91AD-AF95311DFB22}" srcOrd="0" destOrd="0" presId="urn:microsoft.com/office/officeart/2005/8/layout/hierarchy2"/>
    <dgm:cxn modelId="{AC8D76BC-29FF-4B4D-80A6-5619F8B099F3}" type="presOf" srcId="{13AF43F2-842F-4BFC-BCB2-9663DE7D4DDD}" destId="{E28A5D21-5429-4C1F-B33D-257CCCC7B176}" srcOrd="1" destOrd="0" presId="urn:microsoft.com/office/officeart/2005/8/layout/hierarchy2"/>
    <dgm:cxn modelId="{69366F6D-D504-4975-91BB-333411A47246}" type="presOf" srcId="{D91F7BC0-2FE9-4C2D-AFBA-21FA38424155}" destId="{6B0FF454-37AB-44AE-92DC-CFAB41C6D23A}" srcOrd="0" destOrd="0" presId="urn:microsoft.com/office/officeart/2005/8/layout/hierarchy2"/>
    <dgm:cxn modelId="{27DA48F4-83E2-43F8-B2D5-DEF663E2FB0B}" type="presOf" srcId="{C33C6009-7009-47A9-8651-B9FA341A9877}" destId="{4DCD03AE-824D-4D5C-B330-0E1AF2B3034C}" srcOrd="0" destOrd="0" presId="urn:microsoft.com/office/officeart/2005/8/layout/hierarchy2"/>
    <dgm:cxn modelId="{227A04E8-D841-486D-87AA-E7FE794A9C21}" type="presOf" srcId="{00DA7D80-D20A-48E3-9DB9-151EA07D4381}" destId="{55603E2A-0E85-4B5B-BFB1-0F93DA174EE9}" srcOrd="0" destOrd="0" presId="urn:microsoft.com/office/officeart/2005/8/layout/hierarchy2"/>
    <dgm:cxn modelId="{C691CB05-27E4-48A8-BB70-2850A539C2AF}" type="presOf" srcId="{053E8D63-4B35-4DFE-9CC4-6C94E58011FD}" destId="{79B48B8C-3FAA-4D4B-BE9D-1F006AE75798}" srcOrd="1" destOrd="0" presId="urn:microsoft.com/office/officeart/2005/8/layout/hierarchy2"/>
    <dgm:cxn modelId="{EA7C6A01-FC9F-4830-B9E2-671FED647B69}" srcId="{AED8A0F5-6B04-470E-9931-6A0A80A8EFD9}" destId="{D91F7BC0-2FE9-4C2D-AFBA-21FA38424155}" srcOrd="1" destOrd="0" parTransId="{A309329F-863A-463C-9426-1FD4103212BB}" sibTransId="{FD1CBEED-3BF1-4A9C-A697-CEA338D6C694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4B1017EB-D58B-4785-B95E-4FCD4E22271C}" srcId="{AED8A0F5-6B04-470E-9931-6A0A80A8EFD9}" destId="{F89C22C3-5DD8-4EFB-8ACD-CB8958FAC233}" srcOrd="2" destOrd="0" parTransId="{053E8D63-4B35-4DFE-9CC4-6C94E58011FD}" sibTransId="{2F0AAD0B-2BFF-4B02-BF19-2B8B23FE5CE7}"/>
    <dgm:cxn modelId="{11EA78F7-C5C3-4A8D-A524-3B150D08C234}" type="presOf" srcId="{A309329F-863A-463C-9426-1FD4103212BB}" destId="{9CE292FC-30F9-4634-BE35-E84177E5474D}" srcOrd="1" destOrd="0" presId="urn:microsoft.com/office/officeart/2005/8/layout/hierarchy2"/>
    <dgm:cxn modelId="{748FA376-F9B9-4570-AFB1-8B4BFDFF8006}" type="presOf" srcId="{CD9CA00D-8649-4FB7-ACDE-B483FA5DA497}" destId="{B0A1D637-F6C2-42AC-8E79-87BED8DED15F}" srcOrd="0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FDD05647-E90D-4C12-B578-AF7E87DD2A45}" type="presOf" srcId="{A309329F-863A-463C-9426-1FD4103212BB}" destId="{C227B641-EC19-441E-A65F-366AE07F7F12}" srcOrd="0" destOrd="0" presId="urn:microsoft.com/office/officeart/2005/8/layout/hierarchy2"/>
    <dgm:cxn modelId="{D90997B3-639C-4443-B4E8-C2EA00EEA07A}" type="presOf" srcId="{AED8A0F5-6B04-470E-9931-6A0A80A8EFD9}" destId="{D5718F4D-EFC3-4C36-8023-503D23D582D5}" srcOrd="0" destOrd="0" presId="urn:microsoft.com/office/officeart/2005/8/layout/hierarchy2"/>
    <dgm:cxn modelId="{D2BE04E2-8F5B-45F8-953D-D0F28201E037}" srcId="{AED8A0F5-6B04-470E-9931-6A0A80A8EFD9}" destId="{85A85C4D-0D74-4C70-AD6D-90C2B24DC8C6}" srcOrd="3" destOrd="0" parTransId="{13AF43F2-842F-4BFC-BCB2-9663DE7D4DDD}" sibTransId="{075CC606-ECC1-4749-B72C-63061BF5D771}"/>
    <dgm:cxn modelId="{3C9E3A02-E833-4F19-BBFD-F300EFB6BFDA}" type="presOf" srcId="{F89C22C3-5DD8-4EFB-8ACD-CB8958FAC233}" destId="{EDA1C669-2A5E-4454-8487-182E3D3B8C2E}" srcOrd="0" destOrd="0" presId="urn:microsoft.com/office/officeart/2005/8/layout/hierarchy2"/>
    <dgm:cxn modelId="{038F32D2-7BA2-41A1-9F7D-F63F7639EC36}" type="presParOf" srcId="{55603E2A-0E85-4B5B-BFB1-0F93DA174EE9}" destId="{C9F1A07E-3EA4-4621-AB7F-084731D5C76C}" srcOrd="0" destOrd="0" presId="urn:microsoft.com/office/officeart/2005/8/layout/hierarchy2"/>
    <dgm:cxn modelId="{340F3DFF-A430-4E5F-B3F8-C75985FEEE15}" type="presParOf" srcId="{C9F1A07E-3EA4-4621-AB7F-084731D5C76C}" destId="{D5718F4D-EFC3-4C36-8023-503D23D582D5}" srcOrd="0" destOrd="0" presId="urn:microsoft.com/office/officeart/2005/8/layout/hierarchy2"/>
    <dgm:cxn modelId="{9E1AE4CB-7350-4900-8D7D-0F6FA4A13D3A}" type="presParOf" srcId="{C9F1A07E-3EA4-4621-AB7F-084731D5C76C}" destId="{7535F737-66A8-4C51-8331-DA5B0FC5AD03}" srcOrd="1" destOrd="0" presId="urn:microsoft.com/office/officeart/2005/8/layout/hierarchy2"/>
    <dgm:cxn modelId="{EF5312BA-B98B-4FFE-8C6E-69177D01469D}" type="presParOf" srcId="{7535F737-66A8-4C51-8331-DA5B0FC5AD03}" destId="{4DCD03AE-824D-4D5C-B330-0E1AF2B3034C}" srcOrd="0" destOrd="0" presId="urn:microsoft.com/office/officeart/2005/8/layout/hierarchy2"/>
    <dgm:cxn modelId="{C5878ED6-3704-4965-B985-D6F1466E158C}" type="presParOf" srcId="{4DCD03AE-824D-4D5C-B330-0E1AF2B3034C}" destId="{F2DE447C-8F25-4692-965B-6D87C0B692E9}" srcOrd="0" destOrd="0" presId="urn:microsoft.com/office/officeart/2005/8/layout/hierarchy2"/>
    <dgm:cxn modelId="{8562C208-1807-42F9-BFF3-C1CC57FE08DE}" type="presParOf" srcId="{7535F737-66A8-4C51-8331-DA5B0FC5AD03}" destId="{016D8845-3360-47EB-8E7B-FE90F7E42E26}" srcOrd="1" destOrd="0" presId="urn:microsoft.com/office/officeart/2005/8/layout/hierarchy2"/>
    <dgm:cxn modelId="{1B059617-6F6D-47DA-ADD1-A93D6D5ADE82}" type="presParOf" srcId="{016D8845-3360-47EB-8E7B-FE90F7E42E26}" destId="{B0A1D637-F6C2-42AC-8E79-87BED8DED15F}" srcOrd="0" destOrd="0" presId="urn:microsoft.com/office/officeart/2005/8/layout/hierarchy2"/>
    <dgm:cxn modelId="{7E4D472B-15FF-4C42-8632-63A90E88CBCD}" type="presParOf" srcId="{016D8845-3360-47EB-8E7B-FE90F7E42E26}" destId="{05E44F05-978E-4800-9314-53AFBD6BAC91}" srcOrd="1" destOrd="0" presId="urn:microsoft.com/office/officeart/2005/8/layout/hierarchy2"/>
    <dgm:cxn modelId="{8429AEAC-D1FE-41F4-AA46-D60F9DE5BC36}" type="presParOf" srcId="{7535F737-66A8-4C51-8331-DA5B0FC5AD03}" destId="{C227B641-EC19-441E-A65F-366AE07F7F12}" srcOrd="2" destOrd="0" presId="urn:microsoft.com/office/officeart/2005/8/layout/hierarchy2"/>
    <dgm:cxn modelId="{5459E4E4-B944-4A75-97AC-91B6BF792191}" type="presParOf" srcId="{C227B641-EC19-441E-A65F-366AE07F7F12}" destId="{9CE292FC-30F9-4634-BE35-E84177E5474D}" srcOrd="0" destOrd="0" presId="urn:microsoft.com/office/officeart/2005/8/layout/hierarchy2"/>
    <dgm:cxn modelId="{A8B9E069-4827-4030-A3BD-671636A4A0CE}" type="presParOf" srcId="{7535F737-66A8-4C51-8331-DA5B0FC5AD03}" destId="{3063D229-3440-4274-8A9E-BC58F8AC693C}" srcOrd="3" destOrd="0" presId="urn:microsoft.com/office/officeart/2005/8/layout/hierarchy2"/>
    <dgm:cxn modelId="{3AE0AC57-DAFF-4687-BFD5-DB2A5160B92A}" type="presParOf" srcId="{3063D229-3440-4274-8A9E-BC58F8AC693C}" destId="{6B0FF454-37AB-44AE-92DC-CFAB41C6D23A}" srcOrd="0" destOrd="0" presId="urn:microsoft.com/office/officeart/2005/8/layout/hierarchy2"/>
    <dgm:cxn modelId="{FFE167D1-E8BF-4147-9BD9-93BB6F919FD3}" type="presParOf" srcId="{3063D229-3440-4274-8A9E-BC58F8AC693C}" destId="{ECC086BB-42E3-44C6-85E9-41875543215D}" srcOrd="1" destOrd="0" presId="urn:microsoft.com/office/officeart/2005/8/layout/hierarchy2"/>
    <dgm:cxn modelId="{907D559E-17B4-4D52-B399-5EE257857E9E}" type="presParOf" srcId="{7535F737-66A8-4C51-8331-DA5B0FC5AD03}" destId="{5A2329F2-617B-4912-91AD-AF95311DFB22}" srcOrd="4" destOrd="0" presId="urn:microsoft.com/office/officeart/2005/8/layout/hierarchy2"/>
    <dgm:cxn modelId="{63065AFC-AF58-4A4C-A0E4-D3C332F180DF}" type="presParOf" srcId="{5A2329F2-617B-4912-91AD-AF95311DFB22}" destId="{79B48B8C-3FAA-4D4B-BE9D-1F006AE75798}" srcOrd="0" destOrd="0" presId="urn:microsoft.com/office/officeart/2005/8/layout/hierarchy2"/>
    <dgm:cxn modelId="{9E75A8AC-6969-4AD1-AF00-9D6E823D5266}" type="presParOf" srcId="{7535F737-66A8-4C51-8331-DA5B0FC5AD03}" destId="{1AD72DCA-0B1E-459F-A76E-F72BA04B2AEC}" srcOrd="5" destOrd="0" presId="urn:microsoft.com/office/officeart/2005/8/layout/hierarchy2"/>
    <dgm:cxn modelId="{CF77778E-5D1F-47AD-B143-BBAF306A4C91}" type="presParOf" srcId="{1AD72DCA-0B1E-459F-A76E-F72BA04B2AEC}" destId="{EDA1C669-2A5E-4454-8487-182E3D3B8C2E}" srcOrd="0" destOrd="0" presId="urn:microsoft.com/office/officeart/2005/8/layout/hierarchy2"/>
    <dgm:cxn modelId="{5918A6A1-211F-4B6E-8971-1476E33374D7}" type="presParOf" srcId="{1AD72DCA-0B1E-459F-A76E-F72BA04B2AEC}" destId="{16857157-AA3B-4507-B83B-EADD1C36B494}" srcOrd="1" destOrd="0" presId="urn:microsoft.com/office/officeart/2005/8/layout/hierarchy2"/>
    <dgm:cxn modelId="{7BA23238-8D9C-41D8-B750-D2BC27526CE5}" type="presParOf" srcId="{7535F737-66A8-4C51-8331-DA5B0FC5AD03}" destId="{55104D1E-16C5-4361-A6C0-A729EA458F79}" srcOrd="6" destOrd="0" presId="urn:microsoft.com/office/officeart/2005/8/layout/hierarchy2"/>
    <dgm:cxn modelId="{B0CCB62D-D720-4293-BC42-8A69185FF152}" type="presParOf" srcId="{55104D1E-16C5-4361-A6C0-A729EA458F79}" destId="{E28A5D21-5429-4C1F-B33D-257CCCC7B176}" srcOrd="0" destOrd="0" presId="urn:microsoft.com/office/officeart/2005/8/layout/hierarchy2"/>
    <dgm:cxn modelId="{B1B2C9A5-1D88-4F68-9A00-A8C4177A777E}" type="presParOf" srcId="{7535F737-66A8-4C51-8331-DA5B0FC5AD03}" destId="{26191019-123F-42E4-A86E-F3BF7B94BC3A}" srcOrd="7" destOrd="0" presId="urn:microsoft.com/office/officeart/2005/8/layout/hierarchy2"/>
    <dgm:cxn modelId="{6878E081-1CA2-4311-BAD7-FEE880AE2D73}" type="presParOf" srcId="{26191019-123F-42E4-A86E-F3BF7B94BC3A}" destId="{34148C79-A143-4F17-B723-776E277E6AAE}" srcOrd="0" destOrd="0" presId="urn:microsoft.com/office/officeart/2005/8/layout/hierarchy2"/>
    <dgm:cxn modelId="{DFE77AED-88F5-4387-B0E7-D8ADE4341830}" type="presParOf" srcId="{26191019-123F-42E4-A86E-F3BF7B94BC3A}" destId="{F4FB4F37-2AC4-46B4-B24C-C62028FC9E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إذ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تدخل علی الجملتین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ظرفاً للماضی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EA38B372-9F3C-42E9-A960-DA29D371F109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قد یضاف الیها اسم زمانٍ</a:t>
          </a:r>
        </a:p>
      </dgm:t>
    </dgm:pt>
    <dgm:pt modelId="{89427EC0-A96F-4579-B7DF-9AFF86C56EDE}" type="parTrans" cxnId="{A354F0C5-B6F4-417D-A9E6-44326B1FAA1F}">
      <dgm:prSet/>
      <dgm:spPr/>
      <dgm:t>
        <a:bodyPr/>
        <a:lstStyle/>
        <a:p>
          <a:pPr rtl="1"/>
          <a:endParaRPr lang="fa-IR"/>
        </a:p>
      </dgm:t>
    </dgm:pt>
    <dgm:pt modelId="{92B5ED3E-C97B-4E39-AD2F-453A95FB6623}" type="sibTrans" cxnId="{A354F0C5-B6F4-417D-A9E6-44326B1FAA1F}">
      <dgm:prSet/>
      <dgm:spPr/>
      <dgm:t>
        <a:bodyPr/>
        <a:lstStyle/>
        <a:p>
          <a:pPr rtl="1"/>
          <a:endParaRPr lang="fa-IR"/>
        </a:p>
      </dgm:t>
    </dgm:pt>
    <dgm:pt modelId="{9CAE938E-0D0E-46AD-A8A3-F72A5053DC8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للمفاجاة</a:t>
          </a:r>
          <a:endParaRPr lang="en-US" sz="2800" b="1" dirty="0">
            <a:cs typeface="2  Badr" pitchFamily="2" charset="-78"/>
          </a:endParaRPr>
        </a:p>
      </dgm:t>
    </dgm:pt>
    <dgm:pt modelId="{8904D101-97B9-4664-8B0F-4C1074AB11F3}" type="parTrans" cxnId="{E926DD86-3025-479B-B417-16B36AB91A20}">
      <dgm:prSet/>
      <dgm:spPr/>
      <dgm:t>
        <a:bodyPr/>
        <a:lstStyle/>
        <a:p>
          <a:pPr rtl="1"/>
          <a:endParaRPr lang="fa-IR"/>
        </a:p>
      </dgm:t>
    </dgm:pt>
    <dgm:pt modelId="{B671B5F2-F5ED-468D-A501-53E5CD8272E5}" type="sibTrans" cxnId="{E926DD86-3025-479B-B417-16B36AB91A20}">
      <dgm:prSet/>
      <dgm:spPr/>
      <dgm:t>
        <a:bodyPr/>
        <a:lstStyle/>
        <a:p>
          <a:pPr rtl="1"/>
          <a:endParaRPr lang="fa-IR"/>
        </a:p>
      </dgm:t>
    </dgm:pt>
    <dgm:pt modelId="{FFC9A0D4-2C79-410E-8BE7-91301E5B5391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بعد «بینا» و «بینما»</a:t>
          </a:r>
        </a:p>
      </dgm:t>
    </dgm:pt>
    <dgm:pt modelId="{F83A20C0-C3EB-4DE4-AD1D-F34FEB2633AF}" type="parTrans" cxnId="{EA092BAF-52E7-4B46-9D3E-20B75E7899C3}">
      <dgm:prSet/>
      <dgm:spPr/>
      <dgm:t>
        <a:bodyPr/>
        <a:lstStyle/>
        <a:p>
          <a:pPr rtl="1"/>
          <a:endParaRPr lang="fa-IR"/>
        </a:p>
      </dgm:t>
    </dgm:pt>
    <dgm:pt modelId="{8FDA2CC2-C376-4CB6-AD54-333E0DBEA687}" type="sibTrans" cxnId="{EA092BAF-52E7-4B46-9D3E-20B75E7899C3}">
      <dgm:prSet/>
      <dgm:spPr/>
      <dgm:t>
        <a:bodyPr/>
        <a:lstStyle/>
        <a:p>
          <a:pPr rtl="1"/>
          <a:endParaRPr lang="fa-IR"/>
        </a:p>
      </dgm:t>
    </dgm:pt>
    <dgm:pt modelId="{E3B7402B-BE37-4C4A-B4A3-5C019D1FAD8D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هل حینئذٍ حرف او ظرف؟ خلافٌ</a:t>
          </a:r>
        </a:p>
      </dgm:t>
    </dgm:pt>
    <dgm:pt modelId="{18E5922C-472D-45EF-B550-09A696FE9746}" type="parTrans" cxnId="{5932836F-1F19-4BE3-9665-E2E7E121CDC8}">
      <dgm:prSet/>
      <dgm:spPr/>
      <dgm:t>
        <a:bodyPr/>
        <a:lstStyle/>
        <a:p>
          <a:pPr rtl="1"/>
          <a:endParaRPr lang="fa-IR"/>
        </a:p>
      </dgm:t>
    </dgm:pt>
    <dgm:pt modelId="{A1B76AE1-244C-4EE0-AF09-2E8D102A5466}" type="sibTrans" cxnId="{5932836F-1F19-4BE3-9665-E2E7E121CDC8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3693" custScaleY="42242" custLinFactNeighborX="-2730" custLinFactNeighborY="73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6270" custScaleY="34346" custLinFactNeighborX="15068" custLinFactNeighborY="141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4" custScaleX="50910" custScaleY="39449" custLinFactNeighborX="38825" custLinFactNeighborY="143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4847CA34-62D2-4DA1-AB08-BEB43B07DE95}" type="pres">
      <dgm:prSet presAssocID="{89427EC0-A96F-4579-B7DF-9AFF86C56EDE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B57F1A90-7BE3-4F0E-B13A-98D5048D52FA}" type="pres">
      <dgm:prSet presAssocID="{89427EC0-A96F-4579-B7DF-9AFF86C56EDE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4CB84409-6EA4-4314-A100-5BA177EECCEA}" type="pres">
      <dgm:prSet presAssocID="{EA38B372-9F3C-42E9-A960-DA29D371F109}" presName="root2" presStyleCnt="0"/>
      <dgm:spPr/>
    </dgm:pt>
    <dgm:pt modelId="{BD7A8214-BCE8-4364-80DC-EEBDAE13F7AD}" type="pres">
      <dgm:prSet presAssocID="{EA38B372-9F3C-42E9-A960-DA29D371F109}" presName="LevelTwoTextNode" presStyleLbl="node3" presStyleIdx="1" presStyleCnt="4" custScaleX="50910" custScaleY="39449" custLinFactNeighborX="38825" custLinFactNeighborY="128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F4C90D-2EA1-461C-BF6B-01C289EEB420}" type="pres">
      <dgm:prSet presAssocID="{EA38B372-9F3C-42E9-A960-DA29D371F109}" presName="level3hierChild" presStyleCnt="0"/>
      <dgm:spPr/>
    </dgm:pt>
    <dgm:pt modelId="{86C50CBC-BDD9-4FE4-A1C0-FCE6013363D7}" type="pres">
      <dgm:prSet presAssocID="{8904D101-97B9-4664-8B0F-4C1074AB11F3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A1A32952-6D00-4AF7-AFE3-8E82CB77E406}" type="pres">
      <dgm:prSet presAssocID="{8904D101-97B9-4664-8B0F-4C1074AB11F3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809CF26F-40C2-49C4-A1E4-6F83D718984A}" type="pres">
      <dgm:prSet presAssocID="{9CAE938E-0D0E-46AD-A8A3-F72A5053DC80}" presName="root2" presStyleCnt="0"/>
      <dgm:spPr/>
    </dgm:pt>
    <dgm:pt modelId="{3E64F9DF-6D17-4D3A-977F-5A4828739979}" type="pres">
      <dgm:prSet presAssocID="{9CAE938E-0D0E-46AD-A8A3-F72A5053DC80}" presName="LevelTwoTextNode" presStyleLbl="node2" presStyleIdx="1" presStyleCnt="2" custScaleX="46270" custScaleY="34346" custLinFactNeighborX="15068" custLinFactNeighborY="99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85E737-4820-42AC-8E2E-3F27F2142D31}" type="pres">
      <dgm:prSet presAssocID="{9CAE938E-0D0E-46AD-A8A3-F72A5053DC80}" presName="level3hierChild" presStyleCnt="0"/>
      <dgm:spPr/>
    </dgm:pt>
    <dgm:pt modelId="{1F13E096-0AA7-48B4-9933-E93573C053C1}" type="pres">
      <dgm:prSet presAssocID="{F83A20C0-C3EB-4DE4-AD1D-F34FEB2633AF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D7CB4383-7BFA-42B4-BCFA-57D3B95217DF}" type="pres">
      <dgm:prSet presAssocID="{F83A20C0-C3EB-4DE4-AD1D-F34FEB2633AF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F5497056-4379-40CF-B694-21A8E186E7AE}" type="pres">
      <dgm:prSet presAssocID="{FFC9A0D4-2C79-410E-8BE7-91301E5B5391}" presName="root2" presStyleCnt="0"/>
      <dgm:spPr/>
    </dgm:pt>
    <dgm:pt modelId="{8618906D-F9C9-45CF-A22E-7BE2EFE567F3}" type="pres">
      <dgm:prSet presAssocID="{FFC9A0D4-2C79-410E-8BE7-91301E5B5391}" presName="LevelTwoTextNode" presStyleLbl="node3" presStyleIdx="2" presStyleCnt="4" custScaleX="50910" custScaleY="39449" custLinFactNeighborX="38825" custLinFactNeighborY="128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63223F-A5A3-489F-AB83-9347EB3CF0DB}" type="pres">
      <dgm:prSet presAssocID="{FFC9A0D4-2C79-410E-8BE7-91301E5B5391}" presName="level3hierChild" presStyleCnt="0"/>
      <dgm:spPr/>
    </dgm:pt>
    <dgm:pt modelId="{768A00F9-1350-4350-A1F6-F23C360F3069}" type="pres">
      <dgm:prSet presAssocID="{18E5922C-472D-45EF-B550-09A696FE9746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6E8451E1-7F45-4502-B59F-580C7708EC92}" type="pres">
      <dgm:prSet presAssocID="{18E5922C-472D-45EF-B550-09A696FE9746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3FFCBEA5-3C96-44A3-85B2-28D9E8F5A0E7}" type="pres">
      <dgm:prSet presAssocID="{E3B7402B-BE37-4C4A-B4A3-5C019D1FAD8D}" presName="root2" presStyleCnt="0"/>
      <dgm:spPr/>
    </dgm:pt>
    <dgm:pt modelId="{0B872D65-4815-401E-8867-81D14A521D57}" type="pres">
      <dgm:prSet presAssocID="{E3B7402B-BE37-4C4A-B4A3-5C019D1FAD8D}" presName="LevelTwoTextNode" presStyleLbl="node3" presStyleIdx="3" presStyleCnt="4" custScaleX="50910" custScaleY="53703" custLinFactNeighborX="38825" custLinFactNeighborY="128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14B853-CF0E-4C5B-AC92-1DD4AD2F30F7}" type="pres">
      <dgm:prSet presAssocID="{E3B7402B-BE37-4C4A-B4A3-5C019D1FAD8D}" presName="level3hierChild" presStyleCnt="0"/>
      <dgm:spPr/>
    </dgm:pt>
  </dgm:ptLst>
  <dgm:cxnLst>
    <dgm:cxn modelId="{E926DD86-3025-479B-B417-16B36AB91A20}" srcId="{AED8A0F5-6B04-470E-9931-6A0A80A8EFD9}" destId="{9CAE938E-0D0E-46AD-A8A3-F72A5053DC80}" srcOrd="1" destOrd="0" parTransId="{8904D101-97B9-4664-8B0F-4C1074AB11F3}" sibTransId="{B671B5F2-F5ED-468D-A501-53E5CD8272E5}"/>
    <dgm:cxn modelId="{846AFD14-3029-41AF-A3CE-D9D3188EC765}" type="presOf" srcId="{F83A20C0-C3EB-4DE4-AD1D-F34FEB2633AF}" destId="{1F13E096-0AA7-48B4-9933-E93573C053C1}" srcOrd="0" destOrd="0" presId="urn:microsoft.com/office/officeart/2005/8/layout/hierarchy2"/>
    <dgm:cxn modelId="{5932836F-1F19-4BE3-9665-E2E7E121CDC8}" srcId="{9CAE938E-0D0E-46AD-A8A3-F72A5053DC80}" destId="{E3B7402B-BE37-4C4A-B4A3-5C019D1FAD8D}" srcOrd="1" destOrd="0" parTransId="{18E5922C-472D-45EF-B550-09A696FE9746}" sibTransId="{A1B76AE1-244C-4EE0-AF09-2E8D102A5466}"/>
    <dgm:cxn modelId="{55E981FC-FC7A-4B48-B301-CC5CC8E5EA60}" type="presOf" srcId="{8CEC9FB9-C8DE-4C24-9B06-1EA53E59E6F6}" destId="{8964DE1A-0EEA-40AA-8237-21E1F1524377}" srcOrd="0" destOrd="0" presId="urn:microsoft.com/office/officeart/2005/8/layout/hierarchy2"/>
    <dgm:cxn modelId="{BD5226F6-B514-4DEB-BC09-3421E23D1009}" type="presOf" srcId="{4A2913AD-0631-4EBB-AE34-03D2F0A14F73}" destId="{8013F7E0-C70B-4C90-8916-005BED5B6A58}" srcOrd="0" destOrd="0" presId="urn:microsoft.com/office/officeart/2005/8/layout/hierarchy2"/>
    <dgm:cxn modelId="{7BFE2D33-B156-44CE-904E-59097EF031C6}" type="presOf" srcId="{9CAE938E-0D0E-46AD-A8A3-F72A5053DC80}" destId="{3E64F9DF-6D17-4D3A-977F-5A4828739979}" srcOrd="0" destOrd="0" presId="urn:microsoft.com/office/officeart/2005/8/layout/hierarchy2"/>
    <dgm:cxn modelId="{FFE2C789-5CBD-4F9F-B3A1-26218A0FE937}" type="presOf" srcId="{18E5922C-472D-45EF-B550-09A696FE9746}" destId="{768A00F9-1350-4350-A1F6-F23C360F3069}" srcOrd="0" destOrd="0" presId="urn:microsoft.com/office/officeart/2005/8/layout/hierarchy2"/>
    <dgm:cxn modelId="{3E8739E7-F2F7-46BC-B508-947BA2928B63}" type="presOf" srcId="{89427EC0-A96F-4579-B7DF-9AFF86C56EDE}" destId="{4847CA34-62D2-4DA1-AB08-BEB43B07DE95}" srcOrd="0" destOrd="0" presId="urn:microsoft.com/office/officeart/2005/8/layout/hierarchy2"/>
    <dgm:cxn modelId="{EA092BAF-52E7-4B46-9D3E-20B75E7899C3}" srcId="{9CAE938E-0D0E-46AD-A8A3-F72A5053DC80}" destId="{FFC9A0D4-2C79-410E-8BE7-91301E5B5391}" srcOrd="0" destOrd="0" parTransId="{F83A20C0-C3EB-4DE4-AD1D-F34FEB2633AF}" sibTransId="{8FDA2CC2-C376-4CB6-AD54-333E0DBEA687}"/>
    <dgm:cxn modelId="{532F8ECB-E45D-4BDF-83C0-C29151CCD75F}" type="presOf" srcId="{FFC9A0D4-2C79-410E-8BE7-91301E5B5391}" destId="{8618906D-F9C9-45CF-A22E-7BE2EFE567F3}" srcOrd="0" destOrd="0" presId="urn:microsoft.com/office/officeart/2005/8/layout/hierarchy2"/>
    <dgm:cxn modelId="{7E991005-97E9-45CF-92EE-EA4067F5DA27}" type="presOf" srcId="{F83A20C0-C3EB-4DE4-AD1D-F34FEB2633AF}" destId="{D7CB4383-7BFA-42B4-BCFA-57D3B95217DF}" srcOrd="1" destOrd="0" presId="urn:microsoft.com/office/officeart/2005/8/layout/hierarchy2"/>
    <dgm:cxn modelId="{53302852-4E5F-45F5-B1AE-73014D96E4D1}" type="presOf" srcId="{EA38B372-9F3C-42E9-A960-DA29D371F109}" destId="{BD7A8214-BCE8-4364-80DC-EEBDAE13F7AD}" srcOrd="0" destOrd="0" presId="urn:microsoft.com/office/officeart/2005/8/layout/hierarchy2"/>
    <dgm:cxn modelId="{BFBEFD53-E0A2-4674-8E88-CEAC93430DB0}" type="presOf" srcId="{AED8A0F5-6B04-470E-9931-6A0A80A8EFD9}" destId="{D5718F4D-EFC3-4C36-8023-503D23D582D5}" srcOrd="0" destOrd="0" presId="urn:microsoft.com/office/officeart/2005/8/layout/hierarchy2"/>
    <dgm:cxn modelId="{34F5B041-2363-4C46-B109-7194B609610F}" type="presOf" srcId="{DD5ACCAB-9716-4A70-BA57-B0B26CB2C0FA}" destId="{F384D8FC-C65D-4D77-A846-F4E307FBB654}" srcOrd="1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A95B4E3E-CC3D-4898-868A-3D873685030B}" type="presOf" srcId="{4A2913AD-0631-4EBB-AE34-03D2F0A14F73}" destId="{48466950-F9DC-43FD-8909-147CD80818C2}" srcOrd="1" destOrd="0" presId="urn:microsoft.com/office/officeart/2005/8/layout/hierarchy2"/>
    <dgm:cxn modelId="{3075B228-3B83-4A3B-9A9C-835A8FD56ECE}" type="presOf" srcId="{8904D101-97B9-4664-8B0F-4C1074AB11F3}" destId="{86C50CBC-BDD9-4FE4-A1C0-FCE6013363D7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C776F4B0-0368-42FD-AD45-BAB1033A6663}" type="presOf" srcId="{BD5FF1EB-85F1-47C5-8EF4-E0BD051DE0F6}" destId="{41FFACB9-2674-4383-BDBD-C4F1775F6C20}" srcOrd="0" destOrd="0" presId="urn:microsoft.com/office/officeart/2005/8/layout/hierarchy2"/>
    <dgm:cxn modelId="{23F1BE9F-16FC-4877-9F63-C5250B8BF0D2}" type="presOf" srcId="{DD5ACCAB-9716-4A70-BA57-B0B26CB2C0FA}" destId="{D9C7E615-F815-44F7-8C2A-26154AE3B540}" srcOrd="0" destOrd="0" presId="urn:microsoft.com/office/officeart/2005/8/layout/hierarchy2"/>
    <dgm:cxn modelId="{B4152194-C70B-4473-910A-440063D7E766}" type="presOf" srcId="{89427EC0-A96F-4579-B7DF-9AFF86C56EDE}" destId="{B57F1A90-7BE3-4F0E-B13A-98D5048D52FA}" srcOrd="1" destOrd="0" presId="urn:microsoft.com/office/officeart/2005/8/layout/hierarchy2"/>
    <dgm:cxn modelId="{5711EB4E-ADC1-4352-85B0-D81F7C39D2EE}" type="presOf" srcId="{00DA7D80-D20A-48E3-9DB9-151EA07D4381}" destId="{55603E2A-0E85-4B5B-BFB1-0F93DA174EE9}" srcOrd="0" destOrd="0" presId="urn:microsoft.com/office/officeart/2005/8/layout/hierarchy2"/>
    <dgm:cxn modelId="{3C1780AE-1140-4F35-AB65-814C5B35EDA1}" type="presOf" srcId="{E3B7402B-BE37-4C4A-B4A3-5C019D1FAD8D}" destId="{0B872D65-4815-401E-8867-81D14A521D57}" srcOrd="0" destOrd="0" presId="urn:microsoft.com/office/officeart/2005/8/layout/hierarchy2"/>
    <dgm:cxn modelId="{A354F0C5-B6F4-417D-A9E6-44326B1FAA1F}" srcId="{8CEC9FB9-C8DE-4C24-9B06-1EA53E59E6F6}" destId="{EA38B372-9F3C-42E9-A960-DA29D371F109}" srcOrd="1" destOrd="0" parTransId="{89427EC0-A96F-4579-B7DF-9AFF86C56EDE}" sibTransId="{92B5ED3E-C97B-4E39-AD2F-453A95FB6623}"/>
    <dgm:cxn modelId="{D84193C1-50F1-4B0A-B9AE-48925AF699C3}" type="presOf" srcId="{8904D101-97B9-4664-8B0F-4C1074AB11F3}" destId="{A1A32952-6D00-4AF7-AFE3-8E82CB77E406}" srcOrd="1" destOrd="0" presId="urn:microsoft.com/office/officeart/2005/8/layout/hierarchy2"/>
    <dgm:cxn modelId="{5CED385E-3DD9-432F-9D36-35D58BF102D7}" type="presOf" srcId="{18E5922C-472D-45EF-B550-09A696FE9746}" destId="{6E8451E1-7F45-4502-B59F-580C7708EC92}" srcOrd="1" destOrd="0" presId="urn:microsoft.com/office/officeart/2005/8/layout/hierarchy2"/>
    <dgm:cxn modelId="{2E5F78CE-4D62-489C-BD4D-DEC9E8E5C319}" type="presParOf" srcId="{55603E2A-0E85-4B5B-BFB1-0F93DA174EE9}" destId="{C9F1A07E-3EA4-4621-AB7F-084731D5C76C}" srcOrd="0" destOrd="0" presId="urn:microsoft.com/office/officeart/2005/8/layout/hierarchy2"/>
    <dgm:cxn modelId="{485A1E89-542D-4742-9857-B142A89832C1}" type="presParOf" srcId="{C9F1A07E-3EA4-4621-AB7F-084731D5C76C}" destId="{D5718F4D-EFC3-4C36-8023-503D23D582D5}" srcOrd="0" destOrd="0" presId="urn:microsoft.com/office/officeart/2005/8/layout/hierarchy2"/>
    <dgm:cxn modelId="{62CFF374-21A8-4455-AF2C-160F903AFACD}" type="presParOf" srcId="{C9F1A07E-3EA4-4621-AB7F-084731D5C76C}" destId="{7535F737-66A8-4C51-8331-DA5B0FC5AD03}" srcOrd="1" destOrd="0" presId="urn:microsoft.com/office/officeart/2005/8/layout/hierarchy2"/>
    <dgm:cxn modelId="{ACEFCE4F-DFD7-4015-80FD-4471618A1D9C}" type="presParOf" srcId="{7535F737-66A8-4C51-8331-DA5B0FC5AD03}" destId="{8013F7E0-C70B-4C90-8916-005BED5B6A58}" srcOrd="0" destOrd="0" presId="urn:microsoft.com/office/officeart/2005/8/layout/hierarchy2"/>
    <dgm:cxn modelId="{5B976FBF-47AD-478B-899B-FA32CE3742B2}" type="presParOf" srcId="{8013F7E0-C70B-4C90-8916-005BED5B6A58}" destId="{48466950-F9DC-43FD-8909-147CD80818C2}" srcOrd="0" destOrd="0" presId="urn:microsoft.com/office/officeart/2005/8/layout/hierarchy2"/>
    <dgm:cxn modelId="{AE8D00BC-4197-451F-B64D-320495FE2253}" type="presParOf" srcId="{7535F737-66A8-4C51-8331-DA5B0FC5AD03}" destId="{C6B39E11-EE3F-4570-B476-BB83706C497D}" srcOrd="1" destOrd="0" presId="urn:microsoft.com/office/officeart/2005/8/layout/hierarchy2"/>
    <dgm:cxn modelId="{20C10189-A3AB-48DF-A81D-7062880E333E}" type="presParOf" srcId="{C6B39E11-EE3F-4570-B476-BB83706C497D}" destId="{8964DE1A-0EEA-40AA-8237-21E1F1524377}" srcOrd="0" destOrd="0" presId="urn:microsoft.com/office/officeart/2005/8/layout/hierarchy2"/>
    <dgm:cxn modelId="{E7AE6F9E-AF93-4578-BDD2-0B6887313F8F}" type="presParOf" srcId="{C6B39E11-EE3F-4570-B476-BB83706C497D}" destId="{21554377-E913-45EC-A860-01BBCEED9C6C}" srcOrd="1" destOrd="0" presId="urn:microsoft.com/office/officeart/2005/8/layout/hierarchy2"/>
    <dgm:cxn modelId="{E1822BAB-6540-4417-8D9B-6A1C8F1CAABA}" type="presParOf" srcId="{21554377-E913-45EC-A860-01BBCEED9C6C}" destId="{D9C7E615-F815-44F7-8C2A-26154AE3B540}" srcOrd="0" destOrd="0" presId="urn:microsoft.com/office/officeart/2005/8/layout/hierarchy2"/>
    <dgm:cxn modelId="{6AA7DA88-C74B-44E3-A03C-61A6D91A783C}" type="presParOf" srcId="{D9C7E615-F815-44F7-8C2A-26154AE3B540}" destId="{F384D8FC-C65D-4D77-A846-F4E307FBB654}" srcOrd="0" destOrd="0" presId="urn:microsoft.com/office/officeart/2005/8/layout/hierarchy2"/>
    <dgm:cxn modelId="{305ED978-6C45-4F60-A3E3-438C8044667D}" type="presParOf" srcId="{21554377-E913-45EC-A860-01BBCEED9C6C}" destId="{FC883114-84D0-4139-A39A-83CF73E6AA6C}" srcOrd="1" destOrd="0" presId="urn:microsoft.com/office/officeart/2005/8/layout/hierarchy2"/>
    <dgm:cxn modelId="{B8C537EB-DB17-47C0-B0F7-0C7AFFC2B5C0}" type="presParOf" srcId="{FC883114-84D0-4139-A39A-83CF73E6AA6C}" destId="{41FFACB9-2674-4383-BDBD-C4F1775F6C20}" srcOrd="0" destOrd="0" presId="urn:microsoft.com/office/officeart/2005/8/layout/hierarchy2"/>
    <dgm:cxn modelId="{3F6852BA-3B7C-49FB-8882-136F83EE3A2B}" type="presParOf" srcId="{FC883114-84D0-4139-A39A-83CF73E6AA6C}" destId="{E5E60E8C-1E3E-41D4-BC7F-AB96C2542D01}" srcOrd="1" destOrd="0" presId="urn:microsoft.com/office/officeart/2005/8/layout/hierarchy2"/>
    <dgm:cxn modelId="{033523DD-D651-4192-9A0A-DD576DD835AA}" type="presParOf" srcId="{21554377-E913-45EC-A860-01BBCEED9C6C}" destId="{4847CA34-62D2-4DA1-AB08-BEB43B07DE95}" srcOrd="2" destOrd="0" presId="urn:microsoft.com/office/officeart/2005/8/layout/hierarchy2"/>
    <dgm:cxn modelId="{0EEB3C6B-231D-409C-B5ED-E655D75178D7}" type="presParOf" srcId="{4847CA34-62D2-4DA1-AB08-BEB43B07DE95}" destId="{B57F1A90-7BE3-4F0E-B13A-98D5048D52FA}" srcOrd="0" destOrd="0" presId="urn:microsoft.com/office/officeart/2005/8/layout/hierarchy2"/>
    <dgm:cxn modelId="{FEA10100-033A-4F07-9E77-505E98962035}" type="presParOf" srcId="{21554377-E913-45EC-A860-01BBCEED9C6C}" destId="{4CB84409-6EA4-4314-A100-5BA177EECCEA}" srcOrd="3" destOrd="0" presId="urn:microsoft.com/office/officeart/2005/8/layout/hierarchy2"/>
    <dgm:cxn modelId="{1E796A2B-280A-4169-8EC7-9E0C1870227A}" type="presParOf" srcId="{4CB84409-6EA4-4314-A100-5BA177EECCEA}" destId="{BD7A8214-BCE8-4364-80DC-EEBDAE13F7AD}" srcOrd="0" destOrd="0" presId="urn:microsoft.com/office/officeart/2005/8/layout/hierarchy2"/>
    <dgm:cxn modelId="{BCFCE938-9003-4241-B83C-2A1AB6CDB9DA}" type="presParOf" srcId="{4CB84409-6EA4-4314-A100-5BA177EECCEA}" destId="{22F4C90D-2EA1-461C-BF6B-01C289EEB420}" srcOrd="1" destOrd="0" presId="urn:microsoft.com/office/officeart/2005/8/layout/hierarchy2"/>
    <dgm:cxn modelId="{9D21C380-ABAE-4763-932B-6DCC1428698C}" type="presParOf" srcId="{7535F737-66A8-4C51-8331-DA5B0FC5AD03}" destId="{86C50CBC-BDD9-4FE4-A1C0-FCE6013363D7}" srcOrd="2" destOrd="0" presId="urn:microsoft.com/office/officeart/2005/8/layout/hierarchy2"/>
    <dgm:cxn modelId="{78098559-8247-4F3E-928F-C07F226D829E}" type="presParOf" srcId="{86C50CBC-BDD9-4FE4-A1C0-FCE6013363D7}" destId="{A1A32952-6D00-4AF7-AFE3-8E82CB77E406}" srcOrd="0" destOrd="0" presId="urn:microsoft.com/office/officeart/2005/8/layout/hierarchy2"/>
    <dgm:cxn modelId="{1BCFF777-D6B7-4C82-9305-4662BFD3C732}" type="presParOf" srcId="{7535F737-66A8-4C51-8331-DA5B0FC5AD03}" destId="{809CF26F-40C2-49C4-A1E4-6F83D718984A}" srcOrd="3" destOrd="0" presId="urn:microsoft.com/office/officeart/2005/8/layout/hierarchy2"/>
    <dgm:cxn modelId="{6AA9526C-F580-4FC6-93DC-6F316979986C}" type="presParOf" srcId="{809CF26F-40C2-49C4-A1E4-6F83D718984A}" destId="{3E64F9DF-6D17-4D3A-977F-5A4828739979}" srcOrd="0" destOrd="0" presId="urn:microsoft.com/office/officeart/2005/8/layout/hierarchy2"/>
    <dgm:cxn modelId="{47474B2F-706A-431E-8F47-E66B464CFE62}" type="presParOf" srcId="{809CF26F-40C2-49C4-A1E4-6F83D718984A}" destId="{9D85E737-4820-42AC-8E2E-3F27F2142D31}" srcOrd="1" destOrd="0" presId="urn:microsoft.com/office/officeart/2005/8/layout/hierarchy2"/>
    <dgm:cxn modelId="{A0A0BA54-BFBB-4E7B-8A5D-B01B8C782302}" type="presParOf" srcId="{9D85E737-4820-42AC-8E2E-3F27F2142D31}" destId="{1F13E096-0AA7-48B4-9933-E93573C053C1}" srcOrd="0" destOrd="0" presId="urn:microsoft.com/office/officeart/2005/8/layout/hierarchy2"/>
    <dgm:cxn modelId="{A31769B8-4099-4190-BAB8-79FD507A75E3}" type="presParOf" srcId="{1F13E096-0AA7-48B4-9933-E93573C053C1}" destId="{D7CB4383-7BFA-42B4-BCFA-57D3B95217DF}" srcOrd="0" destOrd="0" presId="urn:microsoft.com/office/officeart/2005/8/layout/hierarchy2"/>
    <dgm:cxn modelId="{631903F3-52CA-42BB-8608-E5BEF9BA5C86}" type="presParOf" srcId="{9D85E737-4820-42AC-8E2E-3F27F2142D31}" destId="{F5497056-4379-40CF-B694-21A8E186E7AE}" srcOrd="1" destOrd="0" presId="urn:microsoft.com/office/officeart/2005/8/layout/hierarchy2"/>
    <dgm:cxn modelId="{5AE1DA3D-EC28-4ED6-88D6-893236A9F1D2}" type="presParOf" srcId="{F5497056-4379-40CF-B694-21A8E186E7AE}" destId="{8618906D-F9C9-45CF-A22E-7BE2EFE567F3}" srcOrd="0" destOrd="0" presId="urn:microsoft.com/office/officeart/2005/8/layout/hierarchy2"/>
    <dgm:cxn modelId="{FA79A63E-8020-45E0-A812-AE3B81E8DA8C}" type="presParOf" srcId="{F5497056-4379-40CF-B694-21A8E186E7AE}" destId="{1263223F-A5A3-489F-AB83-9347EB3CF0DB}" srcOrd="1" destOrd="0" presId="urn:microsoft.com/office/officeart/2005/8/layout/hierarchy2"/>
    <dgm:cxn modelId="{632829AF-0171-449D-BEDC-245C927C1F38}" type="presParOf" srcId="{9D85E737-4820-42AC-8E2E-3F27F2142D31}" destId="{768A00F9-1350-4350-A1F6-F23C360F3069}" srcOrd="2" destOrd="0" presId="urn:microsoft.com/office/officeart/2005/8/layout/hierarchy2"/>
    <dgm:cxn modelId="{61614E01-08CC-4A2D-BC1E-91F63D7A0BE3}" type="presParOf" srcId="{768A00F9-1350-4350-A1F6-F23C360F3069}" destId="{6E8451E1-7F45-4502-B59F-580C7708EC92}" srcOrd="0" destOrd="0" presId="urn:microsoft.com/office/officeart/2005/8/layout/hierarchy2"/>
    <dgm:cxn modelId="{0C81296E-1E23-4313-B26C-D22F3ED987BD}" type="presParOf" srcId="{9D85E737-4820-42AC-8E2E-3F27F2142D31}" destId="{3FFCBEA5-3C96-44A3-85B2-28D9E8F5A0E7}" srcOrd="3" destOrd="0" presId="urn:microsoft.com/office/officeart/2005/8/layout/hierarchy2"/>
    <dgm:cxn modelId="{1D8FB3D5-1059-4AE1-B0E1-944E94A6FAE0}" type="presParOf" srcId="{3FFCBEA5-3C96-44A3-85B2-28D9E8F5A0E7}" destId="{0B872D65-4815-401E-8867-81D14A521D57}" srcOrd="0" destOrd="0" presId="urn:microsoft.com/office/officeart/2005/8/layout/hierarchy2"/>
    <dgm:cxn modelId="{462D11F0-1F53-4196-B26F-AF9AA5219758}" type="presParOf" srcId="{3FFCBEA5-3C96-44A3-85B2-28D9E8F5A0E7}" destId="{5414B853-CF0E-4C5B-AC92-1DD4AD2F30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إذا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تضاف الی شرطها و تنصب بجوابها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ظرفاً للمستقبل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EA38B372-9F3C-42E9-A960-DA29D371F109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تختص بالفعلیة</a:t>
          </a:r>
        </a:p>
      </dgm:t>
    </dgm:pt>
    <dgm:pt modelId="{89427EC0-A96F-4579-B7DF-9AFF86C56EDE}" type="parTrans" cxnId="{A354F0C5-B6F4-417D-A9E6-44326B1FAA1F}">
      <dgm:prSet/>
      <dgm:spPr/>
      <dgm:t>
        <a:bodyPr/>
        <a:lstStyle/>
        <a:p>
          <a:pPr rtl="1"/>
          <a:endParaRPr lang="fa-IR"/>
        </a:p>
      </dgm:t>
    </dgm:pt>
    <dgm:pt modelId="{92B5ED3E-C97B-4E39-AD2F-453A95FB6623}" type="sibTrans" cxnId="{A354F0C5-B6F4-417D-A9E6-44326B1FAA1F}">
      <dgm:prSet/>
      <dgm:spPr/>
      <dgm:t>
        <a:bodyPr/>
        <a:lstStyle/>
        <a:p>
          <a:pPr rtl="1"/>
          <a:endParaRPr lang="fa-IR"/>
        </a:p>
      </dgm:t>
    </dgm:pt>
    <dgm:pt modelId="{9CAE938E-0D0E-46AD-A8A3-F72A5053DC8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للمفاجاة</a:t>
          </a:r>
          <a:endParaRPr lang="en-US" sz="2800" b="1" dirty="0">
            <a:cs typeface="2  Badr" pitchFamily="2" charset="-78"/>
          </a:endParaRPr>
        </a:p>
      </dgm:t>
    </dgm:pt>
    <dgm:pt modelId="{8904D101-97B9-4664-8B0F-4C1074AB11F3}" type="parTrans" cxnId="{E926DD86-3025-479B-B417-16B36AB91A20}">
      <dgm:prSet/>
      <dgm:spPr/>
      <dgm:t>
        <a:bodyPr/>
        <a:lstStyle/>
        <a:p>
          <a:pPr rtl="1"/>
          <a:endParaRPr lang="fa-IR"/>
        </a:p>
      </dgm:t>
    </dgm:pt>
    <dgm:pt modelId="{B671B5F2-F5ED-468D-A501-53E5CD8272E5}" type="sibTrans" cxnId="{E926DD86-3025-479B-B417-16B36AB91A20}">
      <dgm:prSet/>
      <dgm:spPr/>
      <dgm:t>
        <a:bodyPr/>
        <a:lstStyle/>
        <a:p>
          <a:pPr rtl="1"/>
          <a:endParaRPr lang="fa-IR"/>
        </a:p>
      </dgm:t>
    </dgm:pt>
    <dgm:pt modelId="{FFC9A0D4-2C79-410E-8BE7-91301E5B5391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تختص بالاسمیة</a:t>
          </a:r>
        </a:p>
      </dgm:t>
    </dgm:pt>
    <dgm:pt modelId="{F83A20C0-C3EB-4DE4-AD1D-F34FEB2633AF}" type="parTrans" cxnId="{EA092BAF-52E7-4B46-9D3E-20B75E7899C3}">
      <dgm:prSet/>
      <dgm:spPr/>
      <dgm:t>
        <a:bodyPr/>
        <a:lstStyle/>
        <a:p>
          <a:pPr rtl="1"/>
          <a:endParaRPr lang="fa-IR"/>
        </a:p>
      </dgm:t>
    </dgm:pt>
    <dgm:pt modelId="{8FDA2CC2-C376-4CB6-AD54-333E0DBEA687}" type="sibTrans" cxnId="{EA092BAF-52E7-4B46-9D3E-20B75E7899C3}">
      <dgm:prSet/>
      <dgm:spPr/>
      <dgm:t>
        <a:bodyPr/>
        <a:lstStyle/>
        <a:p>
          <a:pPr rtl="1"/>
          <a:endParaRPr lang="fa-IR"/>
        </a:p>
      </dgm:t>
    </dgm:pt>
    <dgm:pt modelId="{E3B7402B-BE37-4C4A-B4A3-5C019D1FAD8D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هل حینئذٍ حرف او ظرف؟ خلافٌ</a:t>
          </a:r>
        </a:p>
      </dgm:t>
    </dgm:pt>
    <dgm:pt modelId="{18E5922C-472D-45EF-B550-09A696FE9746}" type="parTrans" cxnId="{5932836F-1F19-4BE3-9665-E2E7E121CDC8}">
      <dgm:prSet/>
      <dgm:spPr/>
      <dgm:t>
        <a:bodyPr/>
        <a:lstStyle/>
        <a:p>
          <a:pPr rtl="1"/>
          <a:endParaRPr lang="fa-IR"/>
        </a:p>
      </dgm:t>
    </dgm:pt>
    <dgm:pt modelId="{A1B76AE1-244C-4EE0-AF09-2E8D102A5466}" type="sibTrans" cxnId="{5932836F-1F19-4BE3-9665-E2E7E121CDC8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3693" custScaleY="42242" custLinFactNeighborX="-2730" custLinFactNeighborY="73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6270" custScaleY="34346" custLinFactNeighborX="15068" custLinFactNeighborY="141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4" custScaleX="50910" custScaleY="49106" custLinFactNeighborX="38825" custLinFactNeighborY="143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4847CA34-62D2-4DA1-AB08-BEB43B07DE95}" type="pres">
      <dgm:prSet presAssocID="{89427EC0-A96F-4579-B7DF-9AFF86C56EDE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B57F1A90-7BE3-4F0E-B13A-98D5048D52FA}" type="pres">
      <dgm:prSet presAssocID="{89427EC0-A96F-4579-B7DF-9AFF86C56EDE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4CB84409-6EA4-4314-A100-5BA177EECCEA}" type="pres">
      <dgm:prSet presAssocID="{EA38B372-9F3C-42E9-A960-DA29D371F109}" presName="root2" presStyleCnt="0"/>
      <dgm:spPr/>
    </dgm:pt>
    <dgm:pt modelId="{BD7A8214-BCE8-4364-80DC-EEBDAE13F7AD}" type="pres">
      <dgm:prSet presAssocID="{EA38B372-9F3C-42E9-A960-DA29D371F109}" presName="LevelTwoTextNode" presStyleLbl="node3" presStyleIdx="1" presStyleCnt="4" custScaleX="50910" custScaleY="39449" custLinFactNeighborX="38825" custLinFactNeighborY="128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F4C90D-2EA1-461C-BF6B-01C289EEB420}" type="pres">
      <dgm:prSet presAssocID="{EA38B372-9F3C-42E9-A960-DA29D371F109}" presName="level3hierChild" presStyleCnt="0"/>
      <dgm:spPr/>
    </dgm:pt>
    <dgm:pt modelId="{86C50CBC-BDD9-4FE4-A1C0-FCE6013363D7}" type="pres">
      <dgm:prSet presAssocID="{8904D101-97B9-4664-8B0F-4C1074AB11F3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A1A32952-6D00-4AF7-AFE3-8E82CB77E406}" type="pres">
      <dgm:prSet presAssocID="{8904D101-97B9-4664-8B0F-4C1074AB11F3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809CF26F-40C2-49C4-A1E4-6F83D718984A}" type="pres">
      <dgm:prSet presAssocID="{9CAE938E-0D0E-46AD-A8A3-F72A5053DC80}" presName="root2" presStyleCnt="0"/>
      <dgm:spPr/>
    </dgm:pt>
    <dgm:pt modelId="{3E64F9DF-6D17-4D3A-977F-5A4828739979}" type="pres">
      <dgm:prSet presAssocID="{9CAE938E-0D0E-46AD-A8A3-F72A5053DC80}" presName="LevelTwoTextNode" presStyleLbl="node2" presStyleIdx="1" presStyleCnt="2" custScaleX="46270" custScaleY="34346" custLinFactNeighborX="15068" custLinFactNeighborY="996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85E737-4820-42AC-8E2E-3F27F2142D31}" type="pres">
      <dgm:prSet presAssocID="{9CAE938E-0D0E-46AD-A8A3-F72A5053DC80}" presName="level3hierChild" presStyleCnt="0"/>
      <dgm:spPr/>
    </dgm:pt>
    <dgm:pt modelId="{1F13E096-0AA7-48B4-9933-E93573C053C1}" type="pres">
      <dgm:prSet presAssocID="{F83A20C0-C3EB-4DE4-AD1D-F34FEB2633AF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D7CB4383-7BFA-42B4-BCFA-57D3B95217DF}" type="pres">
      <dgm:prSet presAssocID="{F83A20C0-C3EB-4DE4-AD1D-F34FEB2633AF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F5497056-4379-40CF-B694-21A8E186E7AE}" type="pres">
      <dgm:prSet presAssocID="{FFC9A0D4-2C79-410E-8BE7-91301E5B5391}" presName="root2" presStyleCnt="0"/>
      <dgm:spPr/>
    </dgm:pt>
    <dgm:pt modelId="{8618906D-F9C9-45CF-A22E-7BE2EFE567F3}" type="pres">
      <dgm:prSet presAssocID="{FFC9A0D4-2C79-410E-8BE7-91301E5B5391}" presName="LevelTwoTextNode" presStyleLbl="node3" presStyleIdx="2" presStyleCnt="4" custScaleX="50910" custScaleY="39449" custLinFactNeighborX="38825" custLinFactNeighborY="128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63223F-A5A3-489F-AB83-9347EB3CF0DB}" type="pres">
      <dgm:prSet presAssocID="{FFC9A0D4-2C79-410E-8BE7-91301E5B5391}" presName="level3hierChild" presStyleCnt="0"/>
      <dgm:spPr/>
    </dgm:pt>
    <dgm:pt modelId="{768A00F9-1350-4350-A1F6-F23C360F3069}" type="pres">
      <dgm:prSet presAssocID="{18E5922C-472D-45EF-B550-09A696FE9746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6E8451E1-7F45-4502-B59F-580C7708EC92}" type="pres">
      <dgm:prSet presAssocID="{18E5922C-472D-45EF-B550-09A696FE9746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3FFCBEA5-3C96-44A3-85B2-28D9E8F5A0E7}" type="pres">
      <dgm:prSet presAssocID="{E3B7402B-BE37-4C4A-B4A3-5C019D1FAD8D}" presName="root2" presStyleCnt="0"/>
      <dgm:spPr/>
    </dgm:pt>
    <dgm:pt modelId="{0B872D65-4815-401E-8867-81D14A521D57}" type="pres">
      <dgm:prSet presAssocID="{E3B7402B-BE37-4C4A-B4A3-5C019D1FAD8D}" presName="LevelTwoTextNode" presStyleLbl="node3" presStyleIdx="3" presStyleCnt="4" custScaleX="50910" custScaleY="53703" custLinFactNeighborX="38825" custLinFactNeighborY="1284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14B853-CF0E-4C5B-AC92-1DD4AD2F30F7}" type="pres">
      <dgm:prSet presAssocID="{E3B7402B-BE37-4C4A-B4A3-5C019D1FAD8D}" presName="level3hierChild" presStyleCnt="0"/>
      <dgm:spPr/>
    </dgm:pt>
  </dgm:ptLst>
  <dgm:cxnLst>
    <dgm:cxn modelId="{E926DD86-3025-479B-B417-16B36AB91A20}" srcId="{AED8A0F5-6B04-470E-9931-6A0A80A8EFD9}" destId="{9CAE938E-0D0E-46AD-A8A3-F72A5053DC80}" srcOrd="1" destOrd="0" parTransId="{8904D101-97B9-4664-8B0F-4C1074AB11F3}" sibTransId="{B671B5F2-F5ED-468D-A501-53E5CD8272E5}"/>
    <dgm:cxn modelId="{5932836F-1F19-4BE3-9665-E2E7E121CDC8}" srcId="{9CAE938E-0D0E-46AD-A8A3-F72A5053DC80}" destId="{E3B7402B-BE37-4C4A-B4A3-5C019D1FAD8D}" srcOrd="1" destOrd="0" parTransId="{18E5922C-472D-45EF-B550-09A696FE9746}" sibTransId="{A1B76AE1-244C-4EE0-AF09-2E8D102A5466}"/>
    <dgm:cxn modelId="{0E4597A5-2F96-4CD8-B0D9-3702A7C23D4F}" type="presOf" srcId="{89427EC0-A96F-4579-B7DF-9AFF86C56EDE}" destId="{B57F1A90-7BE3-4F0E-B13A-98D5048D52FA}" srcOrd="1" destOrd="0" presId="urn:microsoft.com/office/officeart/2005/8/layout/hierarchy2"/>
    <dgm:cxn modelId="{470CB510-9C23-4E86-AFD0-94095E2E0EDB}" type="presOf" srcId="{F83A20C0-C3EB-4DE4-AD1D-F34FEB2633AF}" destId="{1F13E096-0AA7-48B4-9933-E93573C053C1}" srcOrd="0" destOrd="0" presId="urn:microsoft.com/office/officeart/2005/8/layout/hierarchy2"/>
    <dgm:cxn modelId="{42EE72A5-AC29-4363-BD8B-C0A47B6A39BF}" type="presOf" srcId="{9CAE938E-0D0E-46AD-A8A3-F72A5053DC80}" destId="{3E64F9DF-6D17-4D3A-977F-5A4828739979}" srcOrd="0" destOrd="0" presId="urn:microsoft.com/office/officeart/2005/8/layout/hierarchy2"/>
    <dgm:cxn modelId="{F5866792-B86A-48A3-B6BC-D79D8E12FAC3}" type="presOf" srcId="{DD5ACCAB-9716-4A70-BA57-B0B26CB2C0FA}" destId="{F384D8FC-C65D-4D77-A846-F4E307FBB654}" srcOrd="1" destOrd="0" presId="urn:microsoft.com/office/officeart/2005/8/layout/hierarchy2"/>
    <dgm:cxn modelId="{835C2676-E85A-49DC-AF34-874E6DA66E93}" type="presOf" srcId="{18E5922C-472D-45EF-B550-09A696FE9746}" destId="{768A00F9-1350-4350-A1F6-F23C360F3069}" srcOrd="0" destOrd="0" presId="urn:microsoft.com/office/officeart/2005/8/layout/hierarchy2"/>
    <dgm:cxn modelId="{EA092BAF-52E7-4B46-9D3E-20B75E7899C3}" srcId="{9CAE938E-0D0E-46AD-A8A3-F72A5053DC80}" destId="{FFC9A0D4-2C79-410E-8BE7-91301E5B5391}" srcOrd="0" destOrd="0" parTransId="{F83A20C0-C3EB-4DE4-AD1D-F34FEB2633AF}" sibTransId="{8FDA2CC2-C376-4CB6-AD54-333E0DBEA687}"/>
    <dgm:cxn modelId="{C3A50977-EB0D-42BE-8430-8982128E771B}" type="presOf" srcId="{DD5ACCAB-9716-4A70-BA57-B0B26CB2C0FA}" destId="{D9C7E615-F815-44F7-8C2A-26154AE3B540}" srcOrd="0" destOrd="0" presId="urn:microsoft.com/office/officeart/2005/8/layout/hierarchy2"/>
    <dgm:cxn modelId="{2167969E-42E7-4614-AA69-3198F22AAD13}" type="presOf" srcId="{4A2913AD-0631-4EBB-AE34-03D2F0A14F73}" destId="{48466950-F9DC-43FD-8909-147CD80818C2}" srcOrd="1" destOrd="0" presId="urn:microsoft.com/office/officeart/2005/8/layout/hierarchy2"/>
    <dgm:cxn modelId="{7916BD56-0E58-4B77-AE34-B2977FDC1E31}" type="presOf" srcId="{AED8A0F5-6B04-470E-9931-6A0A80A8EFD9}" destId="{D5718F4D-EFC3-4C36-8023-503D23D582D5}" srcOrd="0" destOrd="0" presId="urn:microsoft.com/office/officeart/2005/8/layout/hierarchy2"/>
    <dgm:cxn modelId="{3C0D0067-C310-43A7-AC56-7D7C4F51AD75}" type="presOf" srcId="{BD5FF1EB-85F1-47C5-8EF4-E0BD051DE0F6}" destId="{41FFACB9-2674-4383-BDBD-C4F1775F6C20}" srcOrd="0" destOrd="0" presId="urn:microsoft.com/office/officeart/2005/8/layout/hierarchy2"/>
    <dgm:cxn modelId="{5981FD50-DFE7-4409-9D2C-A178D080C6B4}" type="presOf" srcId="{E3B7402B-BE37-4C4A-B4A3-5C019D1FAD8D}" destId="{0B872D65-4815-401E-8867-81D14A521D57}" srcOrd="0" destOrd="0" presId="urn:microsoft.com/office/officeart/2005/8/layout/hierarchy2"/>
    <dgm:cxn modelId="{B0FD5803-98DD-4859-BF08-9BB6459D463C}" type="presOf" srcId="{EA38B372-9F3C-42E9-A960-DA29D371F109}" destId="{BD7A8214-BCE8-4364-80DC-EEBDAE13F7AD}" srcOrd="0" destOrd="0" presId="urn:microsoft.com/office/officeart/2005/8/layout/hierarchy2"/>
    <dgm:cxn modelId="{825A82BC-1FE8-414E-BC27-DB878837B909}" type="presOf" srcId="{F83A20C0-C3EB-4DE4-AD1D-F34FEB2633AF}" destId="{D7CB4383-7BFA-42B4-BCFA-57D3B95217DF}" srcOrd="1" destOrd="0" presId="urn:microsoft.com/office/officeart/2005/8/layout/hierarchy2"/>
    <dgm:cxn modelId="{D5315B49-FBDF-4118-94FB-799559E67903}" type="presOf" srcId="{8CEC9FB9-C8DE-4C24-9B06-1EA53E59E6F6}" destId="{8964DE1A-0EEA-40AA-8237-21E1F1524377}" srcOrd="0" destOrd="0" presId="urn:microsoft.com/office/officeart/2005/8/layout/hierarchy2"/>
    <dgm:cxn modelId="{4B3B0045-26AD-4A5E-B575-0046DA025665}" type="presOf" srcId="{00DA7D80-D20A-48E3-9DB9-151EA07D4381}" destId="{55603E2A-0E85-4B5B-BFB1-0F93DA174EE9}" srcOrd="0" destOrd="0" presId="urn:microsoft.com/office/officeart/2005/8/layout/hierarchy2"/>
    <dgm:cxn modelId="{E2CDF2A2-43AF-4632-A4F2-E1A8A9A0F8AE}" type="presOf" srcId="{18E5922C-472D-45EF-B550-09A696FE9746}" destId="{6E8451E1-7F45-4502-B59F-580C7708EC92}" srcOrd="1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E0404CB9-C1AF-421B-BB36-A7DF3F3773C1}" type="presOf" srcId="{8904D101-97B9-4664-8B0F-4C1074AB11F3}" destId="{A1A32952-6D00-4AF7-AFE3-8E82CB77E406}" srcOrd="1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FB141DC8-A808-4025-91E8-DDF75D052CAD}" type="presOf" srcId="{FFC9A0D4-2C79-410E-8BE7-91301E5B5391}" destId="{8618906D-F9C9-45CF-A22E-7BE2EFE567F3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842F3F91-A17E-42E4-90AA-C001DDD1C898}" type="presOf" srcId="{8904D101-97B9-4664-8B0F-4C1074AB11F3}" destId="{86C50CBC-BDD9-4FE4-A1C0-FCE6013363D7}" srcOrd="0" destOrd="0" presId="urn:microsoft.com/office/officeart/2005/8/layout/hierarchy2"/>
    <dgm:cxn modelId="{1A6D95E3-C5A0-4860-A34A-B18628211C08}" type="presOf" srcId="{89427EC0-A96F-4579-B7DF-9AFF86C56EDE}" destId="{4847CA34-62D2-4DA1-AB08-BEB43B07DE95}" srcOrd="0" destOrd="0" presId="urn:microsoft.com/office/officeart/2005/8/layout/hierarchy2"/>
    <dgm:cxn modelId="{C1CA2215-CDDD-4131-B9EF-B9B1ABB68222}" type="presOf" srcId="{4A2913AD-0631-4EBB-AE34-03D2F0A14F73}" destId="{8013F7E0-C70B-4C90-8916-005BED5B6A58}" srcOrd="0" destOrd="0" presId="urn:microsoft.com/office/officeart/2005/8/layout/hierarchy2"/>
    <dgm:cxn modelId="{A354F0C5-B6F4-417D-A9E6-44326B1FAA1F}" srcId="{8CEC9FB9-C8DE-4C24-9B06-1EA53E59E6F6}" destId="{EA38B372-9F3C-42E9-A960-DA29D371F109}" srcOrd="1" destOrd="0" parTransId="{89427EC0-A96F-4579-B7DF-9AFF86C56EDE}" sibTransId="{92B5ED3E-C97B-4E39-AD2F-453A95FB6623}"/>
    <dgm:cxn modelId="{3C4DCF35-1FCF-4341-A58B-3BE0B1FC48F8}" type="presParOf" srcId="{55603E2A-0E85-4B5B-BFB1-0F93DA174EE9}" destId="{C9F1A07E-3EA4-4621-AB7F-084731D5C76C}" srcOrd="0" destOrd="0" presId="urn:microsoft.com/office/officeart/2005/8/layout/hierarchy2"/>
    <dgm:cxn modelId="{FCE7E524-8AB3-4ADD-ADE4-63355C7816AC}" type="presParOf" srcId="{C9F1A07E-3EA4-4621-AB7F-084731D5C76C}" destId="{D5718F4D-EFC3-4C36-8023-503D23D582D5}" srcOrd="0" destOrd="0" presId="urn:microsoft.com/office/officeart/2005/8/layout/hierarchy2"/>
    <dgm:cxn modelId="{B4682C55-0223-4A01-8BDB-69F191699851}" type="presParOf" srcId="{C9F1A07E-3EA4-4621-AB7F-084731D5C76C}" destId="{7535F737-66A8-4C51-8331-DA5B0FC5AD03}" srcOrd="1" destOrd="0" presId="urn:microsoft.com/office/officeart/2005/8/layout/hierarchy2"/>
    <dgm:cxn modelId="{AA3DFB2E-BD87-4A87-8C5D-4E887CEE73F5}" type="presParOf" srcId="{7535F737-66A8-4C51-8331-DA5B0FC5AD03}" destId="{8013F7E0-C70B-4C90-8916-005BED5B6A58}" srcOrd="0" destOrd="0" presId="urn:microsoft.com/office/officeart/2005/8/layout/hierarchy2"/>
    <dgm:cxn modelId="{E878F1D1-5830-4F81-82B0-902781169F6D}" type="presParOf" srcId="{8013F7E0-C70B-4C90-8916-005BED5B6A58}" destId="{48466950-F9DC-43FD-8909-147CD80818C2}" srcOrd="0" destOrd="0" presId="urn:microsoft.com/office/officeart/2005/8/layout/hierarchy2"/>
    <dgm:cxn modelId="{58EEEAE4-1CEE-4921-9129-6BE29659686B}" type="presParOf" srcId="{7535F737-66A8-4C51-8331-DA5B0FC5AD03}" destId="{C6B39E11-EE3F-4570-B476-BB83706C497D}" srcOrd="1" destOrd="0" presId="urn:microsoft.com/office/officeart/2005/8/layout/hierarchy2"/>
    <dgm:cxn modelId="{E7AC84ED-8EFD-46F3-A1EE-EFB51528D80D}" type="presParOf" srcId="{C6B39E11-EE3F-4570-B476-BB83706C497D}" destId="{8964DE1A-0EEA-40AA-8237-21E1F1524377}" srcOrd="0" destOrd="0" presId="urn:microsoft.com/office/officeart/2005/8/layout/hierarchy2"/>
    <dgm:cxn modelId="{C5FBC548-873A-436E-A8C6-F5423B802828}" type="presParOf" srcId="{C6B39E11-EE3F-4570-B476-BB83706C497D}" destId="{21554377-E913-45EC-A860-01BBCEED9C6C}" srcOrd="1" destOrd="0" presId="urn:microsoft.com/office/officeart/2005/8/layout/hierarchy2"/>
    <dgm:cxn modelId="{B13DA14D-2EE1-4399-A16F-72BD6DB4C664}" type="presParOf" srcId="{21554377-E913-45EC-A860-01BBCEED9C6C}" destId="{D9C7E615-F815-44F7-8C2A-26154AE3B540}" srcOrd="0" destOrd="0" presId="urn:microsoft.com/office/officeart/2005/8/layout/hierarchy2"/>
    <dgm:cxn modelId="{287C9B5C-CD34-400F-B560-7CA03572948F}" type="presParOf" srcId="{D9C7E615-F815-44F7-8C2A-26154AE3B540}" destId="{F384D8FC-C65D-4D77-A846-F4E307FBB654}" srcOrd="0" destOrd="0" presId="urn:microsoft.com/office/officeart/2005/8/layout/hierarchy2"/>
    <dgm:cxn modelId="{F8AF11A5-9C36-4868-84A8-D90CF81BBF19}" type="presParOf" srcId="{21554377-E913-45EC-A860-01BBCEED9C6C}" destId="{FC883114-84D0-4139-A39A-83CF73E6AA6C}" srcOrd="1" destOrd="0" presId="urn:microsoft.com/office/officeart/2005/8/layout/hierarchy2"/>
    <dgm:cxn modelId="{C9511226-AE43-4AC1-80F9-3FADEEE26B9A}" type="presParOf" srcId="{FC883114-84D0-4139-A39A-83CF73E6AA6C}" destId="{41FFACB9-2674-4383-BDBD-C4F1775F6C20}" srcOrd="0" destOrd="0" presId="urn:microsoft.com/office/officeart/2005/8/layout/hierarchy2"/>
    <dgm:cxn modelId="{BBD9BCB4-380C-4673-B840-7AFE9AAC119A}" type="presParOf" srcId="{FC883114-84D0-4139-A39A-83CF73E6AA6C}" destId="{E5E60E8C-1E3E-41D4-BC7F-AB96C2542D01}" srcOrd="1" destOrd="0" presId="urn:microsoft.com/office/officeart/2005/8/layout/hierarchy2"/>
    <dgm:cxn modelId="{04D2A6C6-A25F-448A-BE3C-D20C5605D52F}" type="presParOf" srcId="{21554377-E913-45EC-A860-01BBCEED9C6C}" destId="{4847CA34-62D2-4DA1-AB08-BEB43B07DE95}" srcOrd="2" destOrd="0" presId="urn:microsoft.com/office/officeart/2005/8/layout/hierarchy2"/>
    <dgm:cxn modelId="{8AB4159A-9956-4FFA-A836-7B9CDB9E7EEC}" type="presParOf" srcId="{4847CA34-62D2-4DA1-AB08-BEB43B07DE95}" destId="{B57F1A90-7BE3-4F0E-B13A-98D5048D52FA}" srcOrd="0" destOrd="0" presId="urn:microsoft.com/office/officeart/2005/8/layout/hierarchy2"/>
    <dgm:cxn modelId="{A1B0DFF3-B35C-4CE2-8BCD-E917CDEE75D4}" type="presParOf" srcId="{21554377-E913-45EC-A860-01BBCEED9C6C}" destId="{4CB84409-6EA4-4314-A100-5BA177EECCEA}" srcOrd="3" destOrd="0" presId="urn:microsoft.com/office/officeart/2005/8/layout/hierarchy2"/>
    <dgm:cxn modelId="{4CAE103F-6406-445F-833B-25612D4FFE6E}" type="presParOf" srcId="{4CB84409-6EA4-4314-A100-5BA177EECCEA}" destId="{BD7A8214-BCE8-4364-80DC-EEBDAE13F7AD}" srcOrd="0" destOrd="0" presId="urn:microsoft.com/office/officeart/2005/8/layout/hierarchy2"/>
    <dgm:cxn modelId="{A0DCA936-1DDF-470B-9C58-1392323A91DB}" type="presParOf" srcId="{4CB84409-6EA4-4314-A100-5BA177EECCEA}" destId="{22F4C90D-2EA1-461C-BF6B-01C289EEB420}" srcOrd="1" destOrd="0" presId="urn:microsoft.com/office/officeart/2005/8/layout/hierarchy2"/>
    <dgm:cxn modelId="{ADC66466-0A57-4C3A-BDCC-B2146FF2EBD2}" type="presParOf" srcId="{7535F737-66A8-4C51-8331-DA5B0FC5AD03}" destId="{86C50CBC-BDD9-4FE4-A1C0-FCE6013363D7}" srcOrd="2" destOrd="0" presId="urn:microsoft.com/office/officeart/2005/8/layout/hierarchy2"/>
    <dgm:cxn modelId="{143176E4-CADF-4D0D-BA1E-79BE6D076616}" type="presParOf" srcId="{86C50CBC-BDD9-4FE4-A1C0-FCE6013363D7}" destId="{A1A32952-6D00-4AF7-AFE3-8E82CB77E406}" srcOrd="0" destOrd="0" presId="urn:microsoft.com/office/officeart/2005/8/layout/hierarchy2"/>
    <dgm:cxn modelId="{1D75933D-BF69-492E-9CD3-1DF6462B42EC}" type="presParOf" srcId="{7535F737-66A8-4C51-8331-DA5B0FC5AD03}" destId="{809CF26F-40C2-49C4-A1E4-6F83D718984A}" srcOrd="3" destOrd="0" presId="urn:microsoft.com/office/officeart/2005/8/layout/hierarchy2"/>
    <dgm:cxn modelId="{CDF815EC-8438-46F6-9C2A-2770F7DCBE91}" type="presParOf" srcId="{809CF26F-40C2-49C4-A1E4-6F83D718984A}" destId="{3E64F9DF-6D17-4D3A-977F-5A4828739979}" srcOrd="0" destOrd="0" presId="urn:microsoft.com/office/officeart/2005/8/layout/hierarchy2"/>
    <dgm:cxn modelId="{1DB97B52-6A00-46A7-B7CD-E4A788BF35D2}" type="presParOf" srcId="{809CF26F-40C2-49C4-A1E4-6F83D718984A}" destId="{9D85E737-4820-42AC-8E2E-3F27F2142D31}" srcOrd="1" destOrd="0" presId="urn:microsoft.com/office/officeart/2005/8/layout/hierarchy2"/>
    <dgm:cxn modelId="{87B2E1C3-3502-4712-BA5A-64942498DC2D}" type="presParOf" srcId="{9D85E737-4820-42AC-8E2E-3F27F2142D31}" destId="{1F13E096-0AA7-48B4-9933-E93573C053C1}" srcOrd="0" destOrd="0" presId="urn:microsoft.com/office/officeart/2005/8/layout/hierarchy2"/>
    <dgm:cxn modelId="{AC9B4ACF-78CC-42BF-8185-A16C1989F326}" type="presParOf" srcId="{1F13E096-0AA7-48B4-9933-E93573C053C1}" destId="{D7CB4383-7BFA-42B4-BCFA-57D3B95217DF}" srcOrd="0" destOrd="0" presId="urn:microsoft.com/office/officeart/2005/8/layout/hierarchy2"/>
    <dgm:cxn modelId="{610E5432-B5D1-4156-94ED-DDB2591E8ED2}" type="presParOf" srcId="{9D85E737-4820-42AC-8E2E-3F27F2142D31}" destId="{F5497056-4379-40CF-B694-21A8E186E7AE}" srcOrd="1" destOrd="0" presId="urn:microsoft.com/office/officeart/2005/8/layout/hierarchy2"/>
    <dgm:cxn modelId="{D7371ACC-163A-49A1-900C-B7A052CAED28}" type="presParOf" srcId="{F5497056-4379-40CF-B694-21A8E186E7AE}" destId="{8618906D-F9C9-45CF-A22E-7BE2EFE567F3}" srcOrd="0" destOrd="0" presId="urn:microsoft.com/office/officeart/2005/8/layout/hierarchy2"/>
    <dgm:cxn modelId="{4E77675F-57C4-4F07-9CB4-F73111C5F8F4}" type="presParOf" srcId="{F5497056-4379-40CF-B694-21A8E186E7AE}" destId="{1263223F-A5A3-489F-AB83-9347EB3CF0DB}" srcOrd="1" destOrd="0" presId="urn:microsoft.com/office/officeart/2005/8/layout/hierarchy2"/>
    <dgm:cxn modelId="{204C5553-DAF1-4FE0-BE7C-F4659860FF70}" type="presParOf" srcId="{9D85E737-4820-42AC-8E2E-3F27F2142D31}" destId="{768A00F9-1350-4350-A1F6-F23C360F3069}" srcOrd="2" destOrd="0" presId="urn:microsoft.com/office/officeart/2005/8/layout/hierarchy2"/>
    <dgm:cxn modelId="{7094BB5E-3C5C-4CC1-84B1-60CB139231C2}" type="presParOf" srcId="{768A00F9-1350-4350-A1F6-F23C360F3069}" destId="{6E8451E1-7F45-4502-B59F-580C7708EC92}" srcOrd="0" destOrd="0" presId="urn:microsoft.com/office/officeart/2005/8/layout/hierarchy2"/>
    <dgm:cxn modelId="{21529ACE-8C8F-4453-90D9-BB57E6A6E628}" type="presParOf" srcId="{9D85E737-4820-42AC-8E2E-3F27F2142D31}" destId="{3FFCBEA5-3C96-44A3-85B2-28D9E8F5A0E7}" srcOrd="3" destOrd="0" presId="urn:microsoft.com/office/officeart/2005/8/layout/hierarchy2"/>
    <dgm:cxn modelId="{E84BEFB8-B900-4BE4-9783-D2ADB3B6F134}" type="presParOf" srcId="{3FFCBEA5-3C96-44A3-85B2-28D9E8F5A0E7}" destId="{0B872D65-4815-401E-8867-81D14A521D57}" srcOrd="0" destOrd="0" presId="urn:microsoft.com/office/officeart/2005/8/layout/hierarchy2"/>
    <dgm:cxn modelId="{AEAD94AE-FB32-413A-9B3D-273C861B1AC8}" type="presParOf" srcId="{3FFCBEA5-3C96-44A3-85B2-28D9E8F5A0E7}" destId="{5414B853-CF0E-4C5B-AC92-1DD4AD2F30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أمْ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المرتبط ما بعدها بما قبلها 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للعطف متصلة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EA38B372-9F3C-42E9-A960-DA29D371F109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تقع بعد همزة التسوية و الاستفهام </a:t>
          </a:r>
        </a:p>
      </dgm:t>
    </dgm:pt>
    <dgm:pt modelId="{89427EC0-A96F-4579-B7DF-9AFF86C56EDE}" type="parTrans" cxnId="{A354F0C5-B6F4-417D-A9E6-44326B1FAA1F}">
      <dgm:prSet/>
      <dgm:spPr/>
      <dgm:t>
        <a:bodyPr/>
        <a:lstStyle/>
        <a:p>
          <a:pPr rtl="1"/>
          <a:endParaRPr lang="fa-IR"/>
        </a:p>
      </dgm:t>
    </dgm:pt>
    <dgm:pt modelId="{92B5ED3E-C97B-4E39-AD2F-453A95FB6623}" type="sibTrans" cxnId="{A354F0C5-B6F4-417D-A9E6-44326B1FAA1F}">
      <dgm:prSet/>
      <dgm:spPr/>
      <dgm:t>
        <a:bodyPr/>
        <a:lstStyle/>
        <a:p>
          <a:pPr rtl="1"/>
          <a:endParaRPr lang="fa-IR"/>
        </a:p>
      </dgm:t>
    </dgm:pt>
    <dgm:pt modelId="{9CAE938E-0D0E-46AD-A8A3-F72A5053DC8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للعطف منقطعة</a:t>
          </a:r>
          <a:endParaRPr lang="en-US" sz="2800" b="1" dirty="0">
            <a:cs typeface="2  Badr" pitchFamily="2" charset="-78"/>
          </a:endParaRPr>
        </a:p>
      </dgm:t>
    </dgm:pt>
    <dgm:pt modelId="{8904D101-97B9-4664-8B0F-4C1074AB11F3}" type="parTrans" cxnId="{E926DD86-3025-479B-B417-16B36AB91A20}">
      <dgm:prSet/>
      <dgm:spPr/>
      <dgm:t>
        <a:bodyPr/>
        <a:lstStyle/>
        <a:p>
          <a:pPr rtl="1"/>
          <a:endParaRPr lang="fa-IR"/>
        </a:p>
      </dgm:t>
    </dgm:pt>
    <dgm:pt modelId="{B671B5F2-F5ED-468D-A501-53E5CD8272E5}" type="sibTrans" cxnId="{E926DD86-3025-479B-B417-16B36AB91A20}">
      <dgm:prSet/>
      <dgm:spPr/>
      <dgm:t>
        <a:bodyPr/>
        <a:lstStyle/>
        <a:p>
          <a:pPr rtl="1"/>
          <a:endParaRPr lang="fa-IR"/>
        </a:p>
      </dgm:t>
    </dgm:pt>
    <dgm:pt modelId="{FFC9A0D4-2C79-410E-8BE7-91301E5B5391}">
      <dgm:prSet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المنقطعه كبل</a:t>
          </a:r>
        </a:p>
      </dgm:t>
    </dgm:pt>
    <dgm:pt modelId="{F83A20C0-C3EB-4DE4-AD1D-F34FEB2633AF}" type="parTrans" cxnId="{EA092BAF-52E7-4B46-9D3E-20B75E7899C3}">
      <dgm:prSet/>
      <dgm:spPr/>
      <dgm:t>
        <a:bodyPr/>
        <a:lstStyle/>
        <a:p>
          <a:pPr rtl="1"/>
          <a:endParaRPr lang="fa-IR"/>
        </a:p>
      </dgm:t>
    </dgm:pt>
    <dgm:pt modelId="{8FDA2CC2-C376-4CB6-AD54-333E0DBEA687}" type="sibTrans" cxnId="{EA092BAF-52E7-4B46-9D3E-20B75E7899C3}">
      <dgm:prSet/>
      <dgm:spPr/>
      <dgm:t>
        <a:bodyPr/>
        <a:lstStyle/>
        <a:p>
          <a:pPr rtl="1"/>
          <a:endParaRPr lang="fa-IR"/>
        </a:p>
      </dgm:t>
    </dgm:pt>
    <dgm:pt modelId="{E4F341A2-B44F-4392-BF6B-2D50D5D61E6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حرف تعریف </a:t>
          </a:r>
          <a:r>
            <a:rPr lang="fa-IR" sz="1800" b="1" dirty="0" smtClean="0">
              <a:cs typeface="2  Badr" pitchFamily="2" charset="-78"/>
            </a:rPr>
            <a:t>(لغة حمیر)</a:t>
          </a:r>
          <a:endParaRPr lang="en-US" sz="1800" b="1" dirty="0">
            <a:cs typeface="2  Badr" pitchFamily="2" charset="-78"/>
          </a:endParaRPr>
        </a:p>
      </dgm:t>
    </dgm:pt>
    <dgm:pt modelId="{B58456D5-A2EC-4411-99F3-0C731D658291}" type="parTrans" cxnId="{C3173C1F-FA57-4DBF-A54B-5A927D553B10}">
      <dgm:prSet/>
      <dgm:spPr/>
      <dgm:t>
        <a:bodyPr/>
        <a:lstStyle/>
        <a:p>
          <a:pPr rtl="1"/>
          <a:endParaRPr lang="fa-IR"/>
        </a:p>
      </dgm:t>
    </dgm:pt>
    <dgm:pt modelId="{BC9AC85E-3ABB-4FD3-9FCB-DE0861AC24DA}" type="sibTrans" cxnId="{C3173C1F-FA57-4DBF-A54B-5A927D553B10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3693" custScaleY="42242" custLinFactNeighborX="-2730" custLinFactNeighborY="73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3" custScaleX="46270" custScaleY="34346" custLinFactNeighborX="15068" custLinFactNeighborY="8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3" custScaleX="74537" custScaleY="71897" custLinFactNeighborX="38825" custLinFactNeighborY="387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4847CA34-62D2-4DA1-AB08-BEB43B07DE95}" type="pres">
      <dgm:prSet presAssocID="{89427EC0-A96F-4579-B7DF-9AFF86C56EDE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B57F1A90-7BE3-4F0E-B13A-98D5048D52FA}" type="pres">
      <dgm:prSet presAssocID="{89427EC0-A96F-4579-B7DF-9AFF86C56EDE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4CB84409-6EA4-4314-A100-5BA177EECCEA}" type="pres">
      <dgm:prSet presAssocID="{EA38B372-9F3C-42E9-A960-DA29D371F109}" presName="root2" presStyleCnt="0"/>
      <dgm:spPr/>
    </dgm:pt>
    <dgm:pt modelId="{BD7A8214-BCE8-4364-80DC-EEBDAE13F7AD}" type="pres">
      <dgm:prSet presAssocID="{EA38B372-9F3C-42E9-A960-DA29D371F109}" presName="LevelTwoTextNode" presStyleLbl="node3" presStyleIdx="1" presStyleCnt="3" custScaleX="74538" custScaleY="69886" custLinFactNeighborX="38825" custLinFactNeighborY="-4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F4C90D-2EA1-461C-BF6B-01C289EEB420}" type="pres">
      <dgm:prSet presAssocID="{EA38B372-9F3C-42E9-A960-DA29D371F109}" presName="level3hierChild" presStyleCnt="0"/>
      <dgm:spPr/>
    </dgm:pt>
    <dgm:pt modelId="{86C50CBC-BDD9-4FE4-A1C0-FCE6013363D7}" type="pres">
      <dgm:prSet presAssocID="{8904D101-97B9-4664-8B0F-4C1074AB11F3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A1A32952-6D00-4AF7-AFE3-8E82CB77E406}" type="pres">
      <dgm:prSet presAssocID="{8904D101-97B9-4664-8B0F-4C1074AB11F3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809CF26F-40C2-49C4-A1E4-6F83D718984A}" type="pres">
      <dgm:prSet presAssocID="{9CAE938E-0D0E-46AD-A8A3-F72A5053DC80}" presName="root2" presStyleCnt="0"/>
      <dgm:spPr/>
    </dgm:pt>
    <dgm:pt modelId="{3E64F9DF-6D17-4D3A-977F-5A4828739979}" type="pres">
      <dgm:prSet presAssocID="{9CAE938E-0D0E-46AD-A8A3-F72A5053DC80}" presName="LevelTwoTextNode" presStyleLbl="node2" presStyleIdx="1" presStyleCnt="3" custScaleX="46270" custScaleY="34346" custLinFactNeighborX="15068" custLinFactNeighborY="-33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85E737-4820-42AC-8E2E-3F27F2142D31}" type="pres">
      <dgm:prSet presAssocID="{9CAE938E-0D0E-46AD-A8A3-F72A5053DC80}" presName="level3hierChild" presStyleCnt="0"/>
      <dgm:spPr/>
    </dgm:pt>
    <dgm:pt modelId="{1F13E096-0AA7-48B4-9933-E93573C053C1}" type="pres">
      <dgm:prSet presAssocID="{F83A20C0-C3EB-4DE4-AD1D-F34FEB2633AF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D7CB4383-7BFA-42B4-BCFA-57D3B95217DF}" type="pres">
      <dgm:prSet presAssocID="{F83A20C0-C3EB-4DE4-AD1D-F34FEB2633AF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F5497056-4379-40CF-B694-21A8E186E7AE}" type="pres">
      <dgm:prSet presAssocID="{FFC9A0D4-2C79-410E-8BE7-91301E5B5391}" presName="root2" presStyleCnt="0"/>
      <dgm:spPr/>
    </dgm:pt>
    <dgm:pt modelId="{8618906D-F9C9-45CF-A22E-7BE2EFE567F3}" type="pres">
      <dgm:prSet presAssocID="{FFC9A0D4-2C79-410E-8BE7-91301E5B5391}" presName="LevelTwoTextNode" presStyleLbl="node3" presStyleIdx="2" presStyleCnt="3" custScaleX="74537" custScaleY="39449" custLinFactNeighborX="38825" custLinFactNeighborY="-18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63223F-A5A3-489F-AB83-9347EB3CF0DB}" type="pres">
      <dgm:prSet presAssocID="{FFC9A0D4-2C79-410E-8BE7-91301E5B5391}" presName="level3hierChild" presStyleCnt="0"/>
      <dgm:spPr/>
    </dgm:pt>
    <dgm:pt modelId="{DF9CDCD2-FFFA-4C05-AA1C-41388BCC5FD8}" type="pres">
      <dgm:prSet presAssocID="{B58456D5-A2EC-4411-99F3-0C731D658291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38238ECE-4671-4A23-948D-C87F655138DF}" type="pres">
      <dgm:prSet presAssocID="{B58456D5-A2EC-4411-99F3-0C731D658291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0F6D9F4-E1E2-4A82-90F8-64C96638DD3E}" type="pres">
      <dgm:prSet presAssocID="{E4F341A2-B44F-4392-BF6B-2D50D5D61E66}" presName="root2" presStyleCnt="0"/>
      <dgm:spPr/>
    </dgm:pt>
    <dgm:pt modelId="{5436B3C1-65C8-4F78-BB62-CEBE9F966667}" type="pres">
      <dgm:prSet presAssocID="{E4F341A2-B44F-4392-BF6B-2D50D5D61E66}" presName="LevelTwoTextNode" presStyleLbl="node2" presStyleIdx="2" presStyleCnt="3" custScaleX="46270" custScaleY="50287" custLinFactNeighborX="15068" custLinFactNeighborY="-333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7F62FB5-D367-4341-832C-AE845F0ABC34}" type="pres">
      <dgm:prSet presAssocID="{E4F341A2-B44F-4392-BF6B-2D50D5D61E66}" presName="level3hierChild" presStyleCnt="0"/>
      <dgm:spPr/>
    </dgm:pt>
  </dgm:ptLst>
  <dgm:cxnLst>
    <dgm:cxn modelId="{69BAB815-07DA-43D2-9B67-A752841B57F0}" type="presOf" srcId="{8CEC9FB9-C8DE-4C24-9B06-1EA53E59E6F6}" destId="{8964DE1A-0EEA-40AA-8237-21E1F1524377}" srcOrd="0" destOrd="0" presId="urn:microsoft.com/office/officeart/2005/8/layout/hierarchy2"/>
    <dgm:cxn modelId="{E926DD86-3025-479B-B417-16B36AB91A20}" srcId="{AED8A0F5-6B04-470E-9931-6A0A80A8EFD9}" destId="{9CAE938E-0D0E-46AD-A8A3-F72A5053DC80}" srcOrd="1" destOrd="0" parTransId="{8904D101-97B9-4664-8B0F-4C1074AB11F3}" sibTransId="{B671B5F2-F5ED-468D-A501-53E5CD8272E5}"/>
    <dgm:cxn modelId="{49683CC5-08F3-4FAC-83B6-7C79A683A52A}" type="presOf" srcId="{4A2913AD-0631-4EBB-AE34-03D2F0A14F73}" destId="{48466950-F9DC-43FD-8909-147CD80818C2}" srcOrd="1" destOrd="0" presId="urn:microsoft.com/office/officeart/2005/8/layout/hierarchy2"/>
    <dgm:cxn modelId="{EA092BAF-52E7-4B46-9D3E-20B75E7899C3}" srcId="{9CAE938E-0D0E-46AD-A8A3-F72A5053DC80}" destId="{FFC9A0D4-2C79-410E-8BE7-91301E5B5391}" srcOrd="0" destOrd="0" parTransId="{F83A20C0-C3EB-4DE4-AD1D-F34FEB2633AF}" sibTransId="{8FDA2CC2-C376-4CB6-AD54-333E0DBEA687}"/>
    <dgm:cxn modelId="{E23FA849-233F-4F7C-A6B3-5EA66F27DE56}" type="presOf" srcId="{9CAE938E-0D0E-46AD-A8A3-F72A5053DC80}" destId="{3E64F9DF-6D17-4D3A-977F-5A4828739979}" srcOrd="0" destOrd="0" presId="urn:microsoft.com/office/officeart/2005/8/layout/hierarchy2"/>
    <dgm:cxn modelId="{600B7A95-48BE-4466-BD0D-3FF5BF7766A0}" type="presOf" srcId="{E4F341A2-B44F-4392-BF6B-2D50D5D61E66}" destId="{5436B3C1-65C8-4F78-BB62-CEBE9F966667}" srcOrd="0" destOrd="0" presId="urn:microsoft.com/office/officeart/2005/8/layout/hierarchy2"/>
    <dgm:cxn modelId="{45E03447-C632-4C14-9AB5-CE9936477357}" type="presOf" srcId="{F83A20C0-C3EB-4DE4-AD1D-F34FEB2633AF}" destId="{D7CB4383-7BFA-42B4-BCFA-57D3B95217DF}" srcOrd="1" destOrd="0" presId="urn:microsoft.com/office/officeart/2005/8/layout/hierarchy2"/>
    <dgm:cxn modelId="{F0162E14-87D2-4E7A-AC61-227FC41CE9C0}" type="presOf" srcId="{00DA7D80-D20A-48E3-9DB9-151EA07D4381}" destId="{55603E2A-0E85-4B5B-BFB1-0F93DA174EE9}" srcOrd="0" destOrd="0" presId="urn:microsoft.com/office/officeart/2005/8/layout/hierarchy2"/>
    <dgm:cxn modelId="{3895D397-FFD2-4C95-A449-44B1BCC70528}" type="presOf" srcId="{DD5ACCAB-9716-4A70-BA57-B0B26CB2C0FA}" destId="{F384D8FC-C65D-4D77-A846-F4E307FBB654}" srcOrd="1" destOrd="0" presId="urn:microsoft.com/office/officeart/2005/8/layout/hierarchy2"/>
    <dgm:cxn modelId="{C3173C1F-FA57-4DBF-A54B-5A927D553B10}" srcId="{AED8A0F5-6B04-470E-9931-6A0A80A8EFD9}" destId="{E4F341A2-B44F-4392-BF6B-2D50D5D61E66}" srcOrd="2" destOrd="0" parTransId="{B58456D5-A2EC-4411-99F3-0C731D658291}" sibTransId="{BC9AC85E-3ABB-4FD3-9FCB-DE0861AC24DA}"/>
    <dgm:cxn modelId="{29D6F761-BE2A-44CC-A3F7-93AEC62919F5}" type="presOf" srcId="{8904D101-97B9-4664-8B0F-4C1074AB11F3}" destId="{86C50CBC-BDD9-4FE4-A1C0-FCE6013363D7}" srcOrd="0" destOrd="0" presId="urn:microsoft.com/office/officeart/2005/8/layout/hierarchy2"/>
    <dgm:cxn modelId="{6A775A8F-5F08-48EA-BC21-6F58FFC8247A}" type="presOf" srcId="{B58456D5-A2EC-4411-99F3-0C731D658291}" destId="{DF9CDCD2-FFFA-4C05-AA1C-41388BCC5FD8}" srcOrd="0" destOrd="0" presId="urn:microsoft.com/office/officeart/2005/8/layout/hierarchy2"/>
    <dgm:cxn modelId="{17E8FB3A-3E11-4876-AB30-4DB153A96486}" type="presOf" srcId="{89427EC0-A96F-4579-B7DF-9AFF86C56EDE}" destId="{4847CA34-62D2-4DA1-AB08-BEB43B07DE95}" srcOrd="0" destOrd="0" presId="urn:microsoft.com/office/officeart/2005/8/layout/hierarchy2"/>
    <dgm:cxn modelId="{91361465-F2D7-40AB-BAB6-7952A8AADAB1}" type="presOf" srcId="{DD5ACCAB-9716-4A70-BA57-B0B26CB2C0FA}" destId="{D9C7E615-F815-44F7-8C2A-26154AE3B540}" srcOrd="0" destOrd="0" presId="urn:microsoft.com/office/officeart/2005/8/layout/hierarchy2"/>
    <dgm:cxn modelId="{646D8934-62F6-474A-A1CD-6DAB59437477}" type="presOf" srcId="{89427EC0-A96F-4579-B7DF-9AFF86C56EDE}" destId="{B57F1A90-7BE3-4F0E-B13A-98D5048D52FA}" srcOrd="1" destOrd="0" presId="urn:microsoft.com/office/officeart/2005/8/layout/hierarchy2"/>
    <dgm:cxn modelId="{48BB7E1B-B370-438B-9CD7-4ED2E846E447}" type="presOf" srcId="{4A2913AD-0631-4EBB-AE34-03D2F0A14F73}" destId="{8013F7E0-C70B-4C90-8916-005BED5B6A58}" srcOrd="0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A5467349-4722-4108-86E8-5E51EDB3D08F}" type="presOf" srcId="{BD5FF1EB-85F1-47C5-8EF4-E0BD051DE0F6}" destId="{41FFACB9-2674-4383-BDBD-C4F1775F6C20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ECEDC20E-8B18-41A0-B7C4-B47A27FCD4D2}" type="presOf" srcId="{B58456D5-A2EC-4411-99F3-0C731D658291}" destId="{38238ECE-4671-4A23-948D-C87F655138DF}" srcOrd="1" destOrd="0" presId="urn:microsoft.com/office/officeart/2005/8/layout/hierarchy2"/>
    <dgm:cxn modelId="{AC09FF15-6CBC-4ED0-A077-995D2639A0F2}" type="presOf" srcId="{8904D101-97B9-4664-8B0F-4C1074AB11F3}" destId="{A1A32952-6D00-4AF7-AFE3-8E82CB77E406}" srcOrd="1" destOrd="0" presId="urn:microsoft.com/office/officeart/2005/8/layout/hierarchy2"/>
    <dgm:cxn modelId="{62D344F7-14AD-4813-925C-0A6781B49138}" type="presOf" srcId="{FFC9A0D4-2C79-410E-8BE7-91301E5B5391}" destId="{8618906D-F9C9-45CF-A22E-7BE2EFE567F3}" srcOrd="0" destOrd="0" presId="urn:microsoft.com/office/officeart/2005/8/layout/hierarchy2"/>
    <dgm:cxn modelId="{A354F0C5-B6F4-417D-A9E6-44326B1FAA1F}" srcId="{8CEC9FB9-C8DE-4C24-9B06-1EA53E59E6F6}" destId="{EA38B372-9F3C-42E9-A960-DA29D371F109}" srcOrd="1" destOrd="0" parTransId="{89427EC0-A96F-4579-B7DF-9AFF86C56EDE}" sibTransId="{92B5ED3E-C97B-4E39-AD2F-453A95FB6623}"/>
    <dgm:cxn modelId="{C124C770-840E-48E7-BCB4-38033CF570D5}" type="presOf" srcId="{F83A20C0-C3EB-4DE4-AD1D-F34FEB2633AF}" destId="{1F13E096-0AA7-48B4-9933-E93573C053C1}" srcOrd="0" destOrd="0" presId="urn:microsoft.com/office/officeart/2005/8/layout/hierarchy2"/>
    <dgm:cxn modelId="{23110122-7981-4FAA-82F4-771423F4463C}" type="presOf" srcId="{EA38B372-9F3C-42E9-A960-DA29D371F109}" destId="{BD7A8214-BCE8-4364-80DC-EEBDAE13F7AD}" srcOrd="0" destOrd="0" presId="urn:microsoft.com/office/officeart/2005/8/layout/hierarchy2"/>
    <dgm:cxn modelId="{5D4F755A-41FC-40C2-9AE3-D9E6225A2ADD}" type="presOf" srcId="{AED8A0F5-6B04-470E-9931-6A0A80A8EFD9}" destId="{D5718F4D-EFC3-4C36-8023-503D23D582D5}" srcOrd="0" destOrd="0" presId="urn:microsoft.com/office/officeart/2005/8/layout/hierarchy2"/>
    <dgm:cxn modelId="{2EFD8F21-78A7-430E-B8F4-083BE5A46E1F}" type="presParOf" srcId="{55603E2A-0E85-4B5B-BFB1-0F93DA174EE9}" destId="{C9F1A07E-3EA4-4621-AB7F-084731D5C76C}" srcOrd="0" destOrd="0" presId="urn:microsoft.com/office/officeart/2005/8/layout/hierarchy2"/>
    <dgm:cxn modelId="{F159A00E-7249-43E6-B4A7-7413B84B8B60}" type="presParOf" srcId="{C9F1A07E-3EA4-4621-AB7F-084731D5C76C}" destId="{D5718F4D-EFC3-4C36-8023-503D23D582D5}" srcOrd="0" destOrd="0" presId="urn:microsoft.com/office/officeart/2005/8/layout/hierarchy2"/>
    <dgm:cxn modelId="{E6FE6B37-705E-48AB-A773-CB2360296B75}" type="presParOf" srcId="{C9F1A07E-3EA4-4621-AB7F-084731D5C76C}" destId="{7535F737-66A8-4C51-8331-DA5B0FC5AD03}" srcOrd="1" destOrd="0" presId="urn:microsoft.com/office/officeart/2005/8/layout/hierarchy2"/>
    <dgm:cxn modelId="{BF83808D-2609-443D-B88C-40590B3B88AA}" type="presParOf" srcId="{7535F737-66A8-4C51-8331-DA5B0FC5AD03}" destId="{8013F7E0-C70B-4C90-8916-005BED5B6A58}" srcOrd="0" destOrd="0" presId="urn:microsoft.com/office/officeart/2005/8/layout/hierarchy2"/>
    <dgm:cxn modelId="{5FCD0FEB-C682-419F-A2F9-AD17EC6F144B}" type="presParOf" srcId="{8013F7E0-C70B-4C90-8916-005BED5B6A58}" destId="{48466950-F9DC-43FD-8909-147CD80818C2}" srcOrd="0" destOrd="0" presId="urn:microsoft.com/office/officeart/2005/8/layout/hierarchy2"/>
    <dgm:cxn modelId="{8542BCE5-2C52-444E-83A9-A0224B3AB9DD}" type="presParOf" srcId="{7535F737-66A8-4C51-8331-DA5B0FC5AD03}" destId="{C6B39E11-EE3F-4570-B476-BB83706C497D}" srcOrd="1" destOrd="0" presId="urn:microsoft.com/office/officeart/2005/8/layout/hierarchy2"/>
    <dgm:cxn modelId="{B02936F7-FCF3-4E22-BE06-2ABCCE1E777B}" type="presParOf" srcId="{C6B39E11-EE3F-4570-B476-BB83706C497D}" destId="{8964DE1A-0EEA-40AA-8237-21E1F1524377}" srcOrd="0" destOrd="0" presId="urn:microsoft.com/office/officeart/2005/8/layout/hierarchy2"/>
    <dgm:cxn modelId="{C4BFBC6F-E94A-49DD-A92D-4437B188307B}" type="presParOf" srcId="{C6B39E11-EE3F-4570-B476-BB83706C497D}" destId="{21554377-E913-45EC-A860-01BBCEED9C6C}" srcOrd="1" destOrd="0" presId="urn:microsoft.com/office/officeart/2005/8/layout/hierarchy2"/>
    <dgm:cxn modelId="{F5E76F18-8A9E-4C37-AC11-2AC15F682D2A}" type="presParOf" srcId="{21554377-E913-45EC-A860-01BBCEED9C6C}" destId="{D9C7E615-F815-44F7-8C2A-26154AE3B540}" srcOrd="0" destOrd="0" presId="urn:microsoft.com/office/officeart/2005/8/layout/hierarchy2"/>
    <dgm:cxn modelId="{EC2E244E-8CF7-459D-958D-E24F4CE1BC84}" type="presParOf" srcId="{D9C7E615-F815-44F7-8C2A-26154AE3B540}" destId="{F384D8FC-C65D-4D77-A846-F4E307FBB654}" srcOrd="0" destOrd="0" presId="urn:microsoft.com/office/officeart/2005/8/layout/hierarchy2"/>
    <dgm:cxn modelId="{C04324C9-08FC-4C45-9538-1E9FC8E4E014}" type="presParOf" srcId="{21554377-E913-45EC-A860-01BBCEED9C6C}" destId="{FC883114-84D0-4139-A39A-83CF73E6AA6C}" srcOrd="1" destOrd="0" presId="urn:microsoft.com/office/officeart/2005/8/layout/hierarchy2"/>
    <dgm:cxn modelId="{A1D32C3C-3EDB-43F5-9BF1-7E7FD1E6452D}" type="presParOf" srcId="{FC883114-84D0-4139-A39A-83CF73E6AA6C}" destId="{41FFACB9-2674-4383-BDBD-C4F1775F6C20}" srcOrd="0" destOrd="0" presId="urn:microsoft.com/office/officeart/2005/8/layout/hierarchy2"/>
    <dgm:cxn modelId="{94D3902B-D997-4852-9C2A-C0C4DFFD1BF3}" type="presParOf" srcId="{FC883114-84D0-4139-A39A-83CF73E6AA6C}" destId="{E5E60E8C-1E3E-41D4-BC7F-AB96C2542D01}" srcOrd="1" destOrd="0" presId="urn:microsoft.com/office/officeart/2005/8/layout/hierarchy2"/>
    <dgm:cxn modelId="{8F5889F3-D8B5-4125-80BC-B92821A90F9F}" type="presParOf" srcId="{21554377-E913-45EC-A860-01BBCEED9C6C}" destId="{4847CA34-62D2-4DA1-AB08-BEB43B07DE95}" srcOrd="2" destOrd="0" presId="urn:microsoft.com/office/officeart/2005/8/layout/hierarchy2"/>
    <dgm:cxn modelId="{9A35B658-48DE-40D6-AD4F-CF4B460EABD9}" type="presParOf" srcId="{4847CA34-62D2-4DA1-AB08-BEB43B07DE95}" destId="{B57F1A90-7BE3-4F0E-B13A-98D5048D52FA}" srcOrd="0" destOrd="0" presId="urn:microsoft.com/office/officeart/2005/8/layout/hierarchy2"/>
    <dgm:cxn modelId="{B28C6A21-DA35-4696-891B-A51B2AE7F7A3}" type="presParOf" srcId="{21554377-E913-45EC-A860-01BBCEED9C6C}" destId="{4CB84409-6EA4-4314-A100-5BA177EECCEA}" srcOrd="3" destOrd="0" presId="urn:microsoft.com/office/officeart/2005/8/layout/hierarchy2"/>
    <dgm:cxn modelId="{225BAFC5-4EB9-4A5E-85E1-E7BA38B4AD26}" type="presParOf" srcId="{4CB84409-6EA4-4314-A100-5BA177EECCEA}" destId="{BD7A8214-BCE8-4364-80DC-EEBDAE13F7AD}" srcOrd="0" destOrd="0" presId="urn:microsoft.com/office/officeart/2005/8/layout/hierarchy2"/>
    <dgm:cxn modelId="{6982DA6B-EC9B-478F-9036-10B147685F91}" type="presParOf" srcId="{4CB84409-6EA4-4314-A100-5BA177EECCEA}" destId="{22F4C90D-2EA1-461C-BF6B-01C289EEB420}" srcOrd="1" destOrd="0" presId="urn:microsoft.com/office/officeart/2005/8/layout/hierarchy2"/>
    <dgm:cxn modelId="{E0F32A66-3991-4367-92B2-1C514BD4EBD0}" type="presParOf" srcId="{7535F737-66A8-4C51-8331-DA5B0FC5AD03}" destId="{86C50CBC-BDD9-4FE4-A1C0-FCE6013363D7}" srcOrd="2" destOrd="0" presId="urn:microsoft.com/office/officeart/2005/8/layout/hierarchy2"/>
    <dgm:cxn modelId="{0B2C0AAF-60A0-4604-8094-0DBF065E49FF}" type="presParOf" srcId="{86C50CBC-BDD9-4FE4-A1C0-FCE6013363D7}" destId="{A1A32952-6D00-4AF7-AFE3-8E82CB77E406}" srcOrd="0" destOrd="0" presId="urn:microsoft.com/office/officeart/2005/8/layout/hierarchy2"/>
    <dgm:cxn modelId="{96962552-B230-452D-8C70-A674218AA3ED}" type="presParOf" srcId="{7535F737-66A8-4C51-8331-DA5B0FC5AD03}" destId="{809CF26F-40C2-49C4-A1E4-6F83D718984A}" srcOrd="3" destOrd="0" presId="urn:microsoft.com/office/officeart/2005/8/layout/hierarchy2"/>
    <dgm:cxn modelId="{2F857BA7-4A8A-475D-9896-601DE6715151}" type="presParOf" srcId="{809CF26F-40C2-49C4-A1E4-6F83D718984A}" destId="{3E64F9DF-6D17-4D3A-977F-5A4828739979}" srcOrd="0" destOrd="0" presId="urn:microsoft.com/office/officeart/2005/8/layout/hierarchy2"/>
    <dgm:cxn modelId="{19D18B0F-019A-4B17-8214-992842D15188}" type="presParOf" srcId="{809CF26F-40C2-49C4-A1E4-6F83D718984A}" destId="{9D85E737-4820-42AC-8E2E-3F27F2142D31}" srcOrd="1" destOrd="0" presId="urn:microsoft.com/office/officeart/2005/8/layout/hierarchy2"/>
    <dgm:cxn modelId="{E9DF9EDA-BDA8-43FD-BE21-717D224B41C9}" type="presParOf" srcId="{9D85E737-4820-42AC-8E2E-3F27F2142D31}" destId="{1F13E096-0AA7-48B4-9933-E93573C053C1}" srcOrd="0" destOrd="0" presId="urn:microsoft.com/office/officeart/2005/8/layout/hierarchy2"/>
    <dgm:cxn modelId="{68029066-9E5F-4141-8659-BA2CFBDA095B}" type="presParOf" srcId="{1F13E096-0AA7-48B4-9933-E93573C053C1}" destId="{D7CB4383-7BFA-42B4-BCFA-57D3B95217DF}" srcOrd="0" destOrd="0" presId="urn:microsoft.com/office/officeart/2005/8/layout/hierarchy2"/>
    <dgm:cxn modelId="{67D4866B-969C-4BE3-B2CD-8BFCE240D3F8}" type="presParOf" srcId="{9D85E737-4820-42AC-8E2E-3F27F2142D31}" destId="{F5497056-4379-40CF-B694-21A8E186E7AE}" srcOrd="1" destOrd="0" presId="urn:microsoft.com/office/officeart/2005/8/layout/hierarchy2"/>
    <dgm:cxn modelId="{ECF11286-2AE5-43E4-BCCD-3F3033372594}" type="presParOf" srcId="{F5497056-4379-40CF-B694-21A8E186E7AE}" destId="{8618906D-F9C9-45CF-A22E-7BE2EFE567F3}" srcOrd="0" destOrd="0" presId="urn:microsoft.com/office/officeart/2005/8/layout/hierarchy2"/>
    <dgm:cxn modelId="{4C25648F-8857-47FF-9E74-C0DFF754CF09}" type="presParOf" srcId="{F5497056-4379-40CF-B694-21A8E186E7AE}" destId="{1263223F-A5A3-489F-AB83-9347EB3CF0DB}" srcOrd="1" destOrd="0" presId="urn:microsoft.com/office/officeart/2005/8/layout/hierarchy2"/>
    <dgm:cxn modelId="{C930BCE6-80BA-4DF3-977D-490736322C51}" type="presParOf" srcId="{7535F737-66A8-4C51-8331-DA5B0FC5AD03}" destId="{DF9CDCD2-FFFA-4C05-AA1C-41388BCC5FD8}" srcOrd="4" destOrd="0" presId="urn:microsoft.com/office/officeart/2005/8/layout/hierarchy2"/>
    <dgm:cxn modelId="{60CC1170-4A5F-468F-BEDC-BB1627A8B84B}" type="presParOf" srcId="{DF9CDCD2-FFFA-4C05-AA1C-41388BCC5FD8}" destId="{38238ECE-4671-4A23-948D-C87F655138DF}" srcOrd="0" destOrd="0" presId="urn:microsoft.com/office/officeart/2005/8/layout/hierarchy2"/>
    <dgm:cxn modelId="{AD72FB6E-E484-41C7-BCB7-31B4CB13DD23}" type="presParOf" srcId="{7535F737-66A8-4C51-8331-DA5B0FC5AD03}" destId="{10F6D9F4-E1E2-4A82-90F8-64C96638DD3E}" srcOrd="5" destOrd="0" presId="urn:microsoft.com/office/officeart/2005/8/layout/hierarchy2"/>
    <dgm:cxn modelId="{3CCBBC1D-4CA0-4EB3-ADAB-0FADA77FBEF0}" type="presParOf" srcId="{10F6D9F4-E1E2-4A82-90F8-64C96638DD3E}" destId="{5436B3C1-65C8-4F78-BB62-CEBE9F966667}" srcOrd="0" destOrd="0" presId="urn:microsoft.com/office/officeart/2005/8/layout/hierarchy2"/>
    <dgm:cxn modelId="{F20E0016-404A-483B-B5F5-B98C37DAE6EC}" type="presParOf" srcId="{10F6D9F4-E1E2-4A82-90F8-64C96638DD3E}" destId="{67F62FB5-D367-4341-832C-AE845F0ABC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أمّا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>
              <a:cs typeface="2  Badr" pitchFamily="2" charset="-78"/>
            </a:rPr>
            <a:t>فیه معنی الشرط للزوم الفاء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حرف تفصیل غالباً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2BD48D3-0C4F-4A65-9B54-8AABC8E61816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و التزم حذف شرطها و عوض بينهما عن فعلها جزء مما فى حيزها و فيه اقوال</a:t>
          </a:r>
        </a:p>
      </dgm:t>
    </dgm:pt>
    <dgm:pt modelId="{E67EFEAF-2BF3-4825-A93E-3118CC1800B3}" type="parTrans" cxnId="{AF98DA8D-204F-472C-AA57-54A80036B374}">
      <dgm:prSet/>
      <dgm:spPr/>
      <dgm:t>
        <a:bodyPr/>
        <a:lstStyle/>
        <a:p>
          <a:pPr rtl="1"/>
          <a:endParaRPr lang="fa-IR"/>
        </a:p>
      </dgm:t>
    </dgm:pt>
    <dgm:pt modelId="{A4240A47-FE07-4B4E-AED7-E039306E5E63}" type="sibTrans" cxnId="{AF98DA8D-204F-472C-AA57-54A80036B374}">
      <dgm:prSet/>
      <dgm:spPr/>
      <dgm:t>
        <a:bodyPr/>
        <a:lstStyle/>
        <a:p>
          <a:pPr rtl="1"/>
          <a:endParaRPr lang="fa-IR"/>
        </a:p>
      </dgm:t>
    </dgm:pt>
    <dgm:pt modelId="{08BA234B-793D-45C2-947B-C7384B3A36BD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قد تفارق التفصيل كالواقعة فى اوائل الكتب</a:t>
          </a:r>
          <a:r>
            <a:rPr lang="fa-IR" sz="2300" b="1" dirty="0" smtClean="0"/>
            <a:t> </a:t>
          </a:r>
          <a:endParaRPr lang="en-US" sz="2300" b="1" dirty="0">
            <a:cs typeface="2  Badr" pitchFamily="2" charset="-78"/>
          </a:endParaRPr>
        </a:p>
      </dgm:t>
    </dgm:pt>
    <dgm:pt modelId="{A9FD96BB-E1FA-4FF1-80D9-10BF818F7FF7}" type="parTrans" cxnId="{50B4C57F-CE8D-459C-8781-1698F11D267B}">
      <dgm:prSet/>
      <dgm:spPr/>
      <dgm:t>
        <a:bodyPr/>
        <a:lstStyle/>
        <a:p>
          <a:pPr rtl="1"/>
          <a:endParaRPr lang="fa-IR"/>
        </a:p>
      </dgm:t>
    </dgm:pt>
    <dgm:pt modelId="{215FB99E-D7EC-42B8-A80C-BA332B4B0634}" type="sibTrans" cxnId="{50B4C57F-CE8D-459C-8781-1698F11D267B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38218" custScaleY="72046" custLinFactNeighborX="-2730" custLinFactNeighborY="-112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84583" custScaleY="66891" custLinFactNeighborX="16788" custLinFactNeighborY="-280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2" custScaleX="98797" custScaleY="61343" custLinFactNeighborX="22916" custLinFactNeighborY="-205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4AA04A0E-9229-4A42-B1BD-04CD6C36B587}" type="pres">
      <dgm:prSet presAssocID="{E67EFEAF-2BF3-4825-A93E-3118CC1800B3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279E8B4-97E7-4E37-A415-F9DA7EBF3F36}" type="pres">
      <dgm:prSet presAssocID="{E67EFEAF-2BF3-4825-A93E-3118CC1800B3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0D8A9C5B-C4EE-4C87-BF0C-5E7EEE996E3C}" type="pres">
      <dgm:prSet presAssocID="{42BD48D3-0C4F-4A65-9B54-8AABC8E61816}" presName="root2" presStyleCnt="0"/>
      <dgm:spPr/>
    </dgm:pt>
    <dgm:pt modelId="{0EA4D428-55F8-432E-A15B-9D7C9D8ECC9E}" type="pres">
      <dgm:prSet presAssocID="{42BD48D3-0C4F-4A65-9B54-8AABC8E61816}" presName="LevelTwoTextNode" presStyleLbl="node3" presStyleIdx="1" presStyleCnt="2" custScaleX="98797" custScaleY="144642" custLinFactNeighborX="22916" custLinFactNeighborY="-2051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7A037C7-2225-4031-B988-E77E4F35E5EA}" type="pres">
      <dgm:prSet presAssocID="{42BD48D3-0C4F-4A65-9B54-8AABC8E61816}" presName="level3hierChild" presStyleCnt="0"/>
      <dgm:spPr/>
    </dgm:pt>
    <dgm:pt modelId="{A9BDB122-ECB7-4DA4-92C8-B2FE33E06859}" type="pres">
      <dgm:prSet presAssocID="{A9FD96BB-E1FA-4FF1-80D9-10BF818F7FF7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8DC7DCF6-BF6C-4F7C-9EC0-5AE7C9C83D8F}" type="pres">
      <dgm:prSet presAssocID="{A9FD96BB-E1FA-4FF1-80D9-10BF818F7FF7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8CB3E61-8C99-4B23-9164-88E96B1E928B}" type="pres">
      <dgm:prSet presAssocID="{08BA234B-793D-45C2-947B-C7384B3A36BD}" presName="root2" presStyleCnt="0"/>
      <dgm:spPr/>
    </dgm:pt>
    <dgm:pt modelId="{DBB50AFC-05DE-4AB1-ADA6-FFDD573F599A}" type="pres">
      <dgm:prSet presAssocID="{08BA234B-793D-45C2-947B-C7384B3A36BD}" presName="LevelTwoTextNode" presStyleLbl="node2" presStyleIdx="1" presStyleCnt="2" custScaleX="102345" custScaleY="89032" custLinFactNeighborX="16788" custLinFactNeighborY="298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5D3D4B-FCBE-43F9-B12F-C26D77600475}" type="pres">
      <dgm:prSet presAssocID="{08BA234B-793D-45C2-947B-C7384B3A36BD}" presName="level3hierChild" presStyleCnt="0"/>
      <dgm:spPr/>
    </dgm:pt>
  </dgm:ptLst>
  <dgm:cxnLst>
    <dgm:cxn modelId="{791463F2-9CF9-4AE0-9E4F-F14BD9513DA2}" type="presOf" srcId="{4A2913AD-0631-4EBB-AE34-03D2F0A14F73}" destId="{8013F7E0-C70B-4C90-8916-005BED5B6A58}" srcOrd="0" destOrd="0" presId="urn:microsoft.com/office/officeart/2005/8/layout/hierarchy2"/>
    <dgm:cxn modelId="{6F89D5F9-A249-4743-ACFC-9383466023F8}" type="presOf" srcId="{BD5FF1EB-85F1-47C5-8EF4-E0BD051DE0F6}" destId="{41FFACB9-2674-4383-BDBD-C4F1775F6C20}" srcOrd="0" destOrd="0" presId="urn:microsoft.com/office/officeart/2005/8/layout/hierarchy2"/>
    <dgm:cxn modelId="{B226F068-FBD1-4951-B2BA-383599C5709D}" type="presOf" srcId="{4A2913AD-0631-4EBB-AE34-03D2F0A14F73}" destId="{48466950-F9DC-43FD-8909-147CD80818C2}" srcOrd="1" destOrd="0" presId="urn:microsoft.com/office/officeart/2005/8/layout/hierarchy2"/>
    <dgm:cxn modelId="{400E603A-7256-4BCD-9BE8-7D3F6C78D4B7}" type="presOf" srcId="{A9FD96BB-E1FA-4FF1-80D9-10BF818F7FF7}" destId="{8DC7DCF6-BF6C-4F7C-9EC0-5AE7C9C83D8F}" srcOrd="1" destOrd="0" presId="urn:microsoft.com/office/officeart/2005/8/layout/hierarchy2"/>
    <dgm:cxn modelId="{A5E5DC55-F6B4-411D-8ECB-EB2C93E44678}" type="presOf" srcId="{AED8A0F5-6B04-470E-9931-6A0A80A8EFD9}" destId="{D5718F4D-EFC3-4C36-8023-503D23D582D5}" srcOrd="0" destOrd="0" presId="urn:microsoft.com/office/officeart/2005/8/layout/hierarchy2"/>
    <dgm:cxn modelId="{91DF76D3-3376-4FB0-B91B-5E5F8D1B4C96}" type="presOf" srcId="{DD5ACCAB-9716-4A70-BA57-B0B26CB2C0FA}" destId="{D9C7E615-F815-44F7-8C2A-26154AE3B540}" srcOrd="0" destOrd="0" presId="urn:microsoft.com/office/officeart/2005/8/layout/hierarchy2"/>
    <dgm:cxn modelId="{96F3844F-2655-4332-B10E-4B577D836E8D}" type="presOf" srcId="{E67EFEAF-2BF3-4825-A93E-3118CC1800B3}" destId="{E279E8B4-97E7-4E37-A415-F9DA7EBF3F36}" srcOrd="1" destOrd="0" presId="urn:microsoft.com/office/officeart/2005/8/layout/hierarchy2"/>
    <dgm:cxn modelId="{9C6BC86A-DFAA-45E8-8350-95F0D32C58D1}" type="presOf" srcId="{E67EFEAF-2BF3-4825-A93E-3118CC1800B3}" destId="{4AA04A0E-9229-4A42-B1BD-04CD6C36B587}" srcOrd="0" destOrd="0" presId="urn:microsoft.com/office/officeart/2005/8/layout/hierarchy2"/>
    <dgm:cxn modelId="{9A14F898-6FB2-4420-835C-7BAB2BE8AE96}" type="presOf" srcId="{42BD48D3-0C4F-4A65-9B54-8AABC8E61816}" destId="{0EA4D428-55F8-432E-A15B-9D7C9D8ECC9E}" srcOrd="0" destOrd="0" presId="urn:microsoft.com/office/officeart/2005/8/layout/hierarchy2"/>
    <dgm:cxn modelId="{AF98DA8D-204F-472C-AA57-54A80036B374}" srcId="{8CEC9FB9-C8DE-4C24-9B06-1EA53E59E6F6}" destId="{42BD48D3-0C4F-4A65-9B54-8AABC8E61816}" srcOrd="1" destOrd="0" parTransId="{E67EFEAF-2BF3-4825-A93E-3118CC1800B3}" sibTransId="{A4240A47-FE07-4B4E-AED7-E039306E5E63}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92437C6C-6893-4B1E-9FB4-8FB23E5207CD}" type="presOf" srcId="{8CEC9FB9-C8DE-4C24-9B06-1EA53E59E6F6}" destId="{8964DE1A-0EEA-40AA-8237-21E1F1524377}" srcOrd="0" destOrd="0" presId="urn:microsoft.com/office/officeart/2005/8/layout/hierarchy2"/>
    <dgm:cxn modelId="{76DA9A96-7CB4-4153-AFAA-BD18FDF9CF2F}" type="presOf" srcId="{00DA7D80-D20A-48E3-9DB9-151EA07D4381}" destId="{55603E2A-0E85-4B5B-BFB1-0F93DA174EE9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50B4C57F-CE8D-459C-8781-1698F11D267B}" srcId="{AED8A0F5-6B04-470E-9931-6A0A80A8EFD9}" destId="{08BA234B-793D-45C2-947B-C7384B3A36BD}" srcOrd="1" destOrd="0" parTransId="{A9FD96BB-E1FA-4FF1-80D9-10BF818F7FF7}" sibTransId="{215FB99E-D7EC-42B8-A80C-BA332B4B0634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4F5A3C19-8CC1-4776-BD50-648ED35C372E}" type="presOf" srcId="{A9FD96BB-E1FA-4FF1-80D9-10BF818F7FF7}" destId="{A9BDB122-ECB7-4DA4-92C8-B2FE33E06859}" srcOrd="0" destOrd="0" presId="urn:microsoft.com/office/officeart/2005/8/layout/hierarchy2"/>
    <dgm:cxn modelId="{82874B7C-C708-468B-904D-618A8DB8B092}" type="presOf" srcId="{08BA234B-793D-45C2-947B-C7384B3A36BD}" destId="{DBB50AFC-05DE-4AB1-ADA6-FFDD573F599A}" srcOrd="0" destOrd="0" presId="urn:microsoft.com/office/officeart/2005/8/layout/hierarchy2"/>
    <dgm:cxn modelId="{2D5E5630-22D1-40FF-9EEA-1BCAB20B8751}" type="presOf" srcId="{DD5ACCAB-9716-4A70-BA57-B0B26CB2C0FA}" destId="{F384D8FC-C65D-4D77-A846-F4E307FBB654}" srcOrd="1" destOrd="0" presId="urn:microsoft.com/office/officeart/2005/8/layout/hierarchy2"/>
    <dgm:cxn modelId="{CE4F37DB-6628-4C5E-8D5A-2C6D9917A2F2}" type="presParOf" srcId="{55603E2A-0E85-4B5B-BFB1-0F93DA174EE9}" destId="{C9F1A07E-3EA4-4621-AB7F-084731D5C76C}" srcOrd="0" destOrd="0" presId="urn:microsoft.com/office/officeart/2005/8/layout/hierarchy2"/>
    <dgm:cxn modelId="{5BA7925F-45AC-45AC-8B16-3DAA44D2DCE9}" type="presParOf" srcId="{C9F1A07E-3EA4-4621-AB7F-084731D5C76C}" destId="{D5718F4D-EFC3-4C36-8023-503D23D582D5}" srcOrd="0" destOrd="0" presId="urn:microsoft.com/office/officeart/2005/8/layout/hierarchy2"/>
    <dgm:cxn modelId="{F0B07358-8922-42EA-90DB-68B7CE3F4FC4}" type="presParOf" srcId="{C9F1A07E-3EA4-4621-AB7F-084731D5C76C}" destId="{7535F737-66A8-4C51-8331-DA5B0FC5AD03}" srcOrd="1" destOrd="0" presId="urn:microsoft.com/office/officeart/2005/8/layout/hierarchy2"/>
    <dgm:cxn modelId="{46C4C964-2A5F-4817-A7A9-FD979AEA1EA9}" type="presParOf" srcId="{7535F737-66A8-4C51-8331-DA5B0FC5AD03}" destId="{8013F7E0-C70B-4C90-8916-005BED5B6A58}" srcOrd="0" destOrd="0" presId="urn:microsoft.com/office/officeart/2005/8/layout/hierarchy2"/>
    <dgm:cxn modelId="{F786B9C0-8A64-4793-80D6-02808D167073}" type="presParOf" srcId="{8013F7E0-C70B-4C90-8916-005BED5B6A58}" destId="{48466950-F9DC-43FD-8909-147CD80818C2}" srcOrd="0" destOrd="0" presId="urn:microsoft.com/office/officeart/2005/8/layout/hierarchy2"/>
    <dgm:cxn modelId="{23C42696-6054-405F-BEDE-9FB998C703D1}" type="presParOf" srcId="{7535F737-66A8-4C51-8331-DA5B0FC5AD03}" destId="{C6B39E11-EE3F-4570-B476-BB83706C497D}" srcOrd="1" destOrd="0" presId="urn:microsoft.com/office/officeart/2005/8/layout/hierarchy2"/>
    <dgm:cxn modelId="{DE561889-629C-4727-A0D4-4BA5437884CE}" type="presParOf" srcId="{C6B39E11-EE3F-4570-B476-BB83706C497D}" destId="{8964DE1A-0EEA-40AA-8237-21E1F1524377}" srcOrd="0" destOrd="0" presId="urn:microsoft.com/office/officeart/2005/8/layout/hierarchy2"/>
    <dgm:cxn modelId="{DBCEAD88-E4C0-4147-88ED-35D76CAF338C}" type="presParOf" srcId="{C6B39E11-EE3F-4570-B476-BB83706C497D}" destId="{21554377-E913-45EC-A860-01BBCEED9C6C}" srcOrd="1" destOrd="0" presId="urn:microsoft.com/office/officeart/2005/8/layout/hierarchy2"/>
    <dgm:cxn modelId="{F3C82BF9-CAA0-48AD-995F-06D2956EA92E}" type="presParOf" srcId="{21554377-E913-45EC-A860-01BBCEED9C6C}" destId="{D9C7E615-F815-44F7-8C2A-26154AE3B540}" srcOrd="0" destOrd="0" presId="urn:microsoft.com/office/officeart/2005/8/layout/hierarchy2"/>
    <dgm:cxn modelId="{1C053832-0711-4812-BB63-429F037AFF8A}" type="presParOf" srcId="{D9C7E615-F815-44F7-8C2A-26154AE3B540}" destId="{F384D8FC-C65D-4D77-A846-F4E307FBB654}" srcOrd="0" destOrd="0" presId="urn:microsoft.com/office/officeart/2005/8/layout/hierarchy2"/>
    <dgm:cxn modelId="{6F5878B8-FD58-48A6-B352-ED92BA5DDA43}" type="presParOf" srcId="{21554377-E913-45EC-A860-01BBCEED9C6C}" destId="{FC883114-84D0-4139-A39A-83CF73E6AA6C}" srcOrd="1" destOrd="0" presId="urn:microsoft.com/office/officeart/2005/8/layout/hierarchy2"/>
    <dgm:cxn modelId="{2ADF84F6-C633-44AF-B9F4-3AD83E0C7A3F}" type="presParOf" srcId="{FC883114-84D0-4139-A39A-83CF73E6AA6C}" destId="{41FFACB9-2674-4383-BDBD-C4F1775F6C20}" srcOrd="0" destOrd="0" presId="urn:microsoft.com/office/officeart/2005/8/layout/hierarchy2"/>
    <dgm:cxn modelId="{BD5853D0-914D-4A74-9D95-56D52C02BC94}" type="presParOf" srcId="{FC883114-84D0-4139-A39A-83CF73E6AA6C}" destId="{E5E60E8C-1E3E-41D4-BC7F-AB96C2542D01}" srcOrd="1" destOrd="0" presId="urn:microsoft.com/office/officeart/2005/8/layout/hierarchy2"/>
    <dgm:cxn modelId="{7C98AF97-D0D6-4F85-B239-F5EB502491C4}" type="presParOf" srcId="{21554377-E913-45EC-A860-01BBCEED9C6C}" destId="{4AA04A0E-9229-4A42-B1BD-04CD6C36B587}" srcOrd="2" destOrd="0" presId="urn:microsoft.com/office/officeart/2005/8/layout/hierarchy2"/>
    <dgm:cxn modelId="{2C3BF626-6B36-4B97-AD16-5C5DA6F0DDE0}" type="presParOf" srcId="{4AA04A0E-9229-4A42-B1BD-04CD6C36B587}" destId="{E279E8B4-97E7-4E37-A415-F9DA7EBF3F36}" srcOrd="0" destOrd="0" presId="urn:microsoft.com/office/officeart/2005/8/layout/hierarchy2"/>
    <dgm:cxn modelId="{70E0EDFB-DB45-4A29-ABDE-6CD7CE31687D}" type="presParOf" srcId="{21554377-E913-45EC-A860-01BBCEED9C6C}" destId="{0D8A9C5B-C4EE-4C87-BF0C-5E7EEE996E3C}" srcOrd="3" destOrd="0" presId="urn:microsoft.com/office/officeart/2005/8/layout/hierarchy2"/>
    <dgm:cxn modelId="{1D8A2AF6-555C-4068-951A-D7045771E52F}" type="presParOf" srcId="{0D8A9C5B-C4EE-4C87-BF0C-5E7EEE996E3C}" destId="{0EA4D428-55F8-432E-A15B-9D7C9D8ECC9E}" srcOrd="0" destOrd="0" presId="urn:microsoft.com/office/officeart/2005/8/layout/hierarchy2"/>
    <dgm:cxn modelId="{B0692739-15DB-43F8-B739-029D4149E6D0}" type="presParOf" srcId="{0D8A9C5B-C4EE-4C87-BF0C-5E7EEE996E3C}" destId="{57A037C7-2225-4031-B988-E77E4F35E5EA}" srcOrd="1" destOrd="0" presId="urn:microsoft.com/office/officeart/2005/8/layout/hierarchy2"/>
    <dgm:cxn modelId="{BFCD7EEA-6172-4DE1-AB28-7DD765E6DCB0}" type="presParOf" srcId="{7535F737-66A8-4C51-8331-DA5B0FC5AD03}" destId="{A9BDB122-ECB7-4DA4-92C8-B2FE33E06859}" srcOrd="2" destOrd="0" presId="urn:microsoft.com/office/officeart/2005/8/layout/hierarchy2"/>
    <dgm:cxn modelId="{73E16D3D-6933-449D-964A-391182324C4D}" type="presParOf" srcId="{A9BDB122-ECB7-4DA4-92C8-B2FE33E06859}" destId="{8DC7DCF6-BF6C-4F7C-9EC0-5AE7C9C83D8F}" srcOrd="0" destOrd="0" presId="urn:microsoft.com/office/officeart/2005/8/layout/hierarchy2"/>
    <dgm:cxn modelId="{553CBAEC-D0D7-4692-AB61-E278447DEEDA}" type="presParOf" srcId="{7535F737-66A8-4C51-8331-DA5B0FC5AD03}" destId="{48CB3E61-8C99-4B23-9164-88E96B1E928B}" srcOrd="3" destOrd="0" presId="urn:microsoft.com/office/officeart/2005/8/layout/hierarchy2"/>
    <dgm:cxn modelId="{08D1E54E-013C-4B71-B7E3-1F83699F2DF5}" type="presParOf" srcId="{48CB3E61-8C99-4B23-9164-88E96B1E928B}" destId="{DBB50AFC-05DE-4AB1-ADA6-FFDD573F599A}" srcOrd="0" destOrd="0" presId="urn:microsoft.com/office/officeart/2005/8/layout/hierarchy2"/>
    <dgm:cxn modelId="{1BC45897-CD84-45EB-B818-236BDB17B712}" type="presParOf" srcId="{48CB3E61-8C99-4B23-9164-88E96B1E928B}" destId="{735D3D4B-FCBE-43F9-B12F-C26D776004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إمّا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3200" b="1" dirty="0" smtClean="0">
              <a:cs typeface="2  Badr" pitchFamily="2" charset="-78"/>
            </a:rPr>
            <a:t>للتفصیل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حرف عطفٍ علی المشهور. و ترد :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5878673-035C-4891-9E69-5E18087220D5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للابهام و الشک</a:t>
          </a:r>
        </a:p>
      </dgm:t>
    </dgm:pt>
    <dgm:pt modelId="{F4ACA6B4-CD94-44C3-8FA1-C527085BF656}" type="parTrans" cxnId="{3CDB5E4D-53F7-494F-99CD-C10966847B2A}">
      <dgm:prSet/>
      <dgm:spPr/>
      <dgm:t>
        <a:bodyPr/>
        <a:lstStyle/>
        <a:p>
          <a:pPr rtl="1"/>
          <a:endParaRPr lang="fa-IR"/>
        </a:p>
      </dgm:t>
    </dgm:pt>
    <dgm:pt modelId="{BD6241F9-4087-46AA-BB58-6973F42673DD}" type="sibTrans" cxnId="{3CDB5E4D-53F7-494F-99CD-C10966847B2A}">
      <dgm:prSet/>
      <dgm:spPr/>
      <dgm:t>
        <a:bodyPr/>
        <a:lstStyle/>
        <a:p>
          <a:pPr rtl="1"/>
          <a:endParaRPr lang="fa-IR"/>
        </a:p>
      </dgm:t>
    </dgm:pt>
    <dgm:pt modelId="{6FF50B43-4096-420F-B2D5-1546B0692422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للتخییر و الاباحة</a:t>
          </a:r>
        </a:p>
      </dgm:t>
    </dgm:pt>
    <dgm:pt modelId="{571A0F67-B1D1-488F-9772-4D46287299E3}" type="parTrans" cxnId="{7AA72DBE-7C3F-411A-8851-34F2389A5841}">
      <dgm:prSet/>
      <dgm:spPr/>
      <dgm:t>
        <a:bodyPr/>
        <a:lstStyle/>
        <a:p>
          <a:pPr rtl="1"/>
          <a:endParaRPr lang="fa-IR"/>
        </a:p>
      </dgm:t>
    </dgm:pt>
    <dgm:pt modelId="{0B4E6B16-2892-4A35-B69F-D9002269FE38}" type="sibTrans" cxnId="{7AA72DBE-7C3F-411A-8851-34F2389A5841}">
      <dgm:prSet/>
      <dgm:spPr/>
      <dgm:t>
        <a:bodyPr/>
        <a:lstStyle/>
        <a:p>
          <a:pPr rtl="1"/>
          <a:endParaRPr lang="fa-IR"/>
        </a:p>
      </dgm:t>
    </dgm:pt>
    <dgm:pt modelId="{F4418619-063A-4E36-98E5-5C31C6F533CE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و اما لازمة قبل المعطوف عليه بها </a:t>
          </a:r>
          <a:endParaRPr lang="en-US" sz="2800" b="1" dirty="0">
            <a:cs typeface="2  Badr" pitchFamily="2" charset="-78"/>
          </a:endParaRPr>
        </a:p>
      </dgm:t>
    </dgm:pt>
    <dgm:pt modelId="{D146B3EC-348F-4D44-8F58-A8EE5CFE4757}" type="parTrans" cxnId="{C35B77DD-7962-41E7-81BC-E6448E673F08}">
      <dgm:prSet/>
      <dgm:spPr/>
      <dgm:t>
        <a:bodyPr/>
        <a:lstStyle/>
        <a:p>
          <a:pPr rtl="1"/>
          <a:endParaRPr lang="fa-IR"/>
        </a:p>
      </dgm:t>
    </dgm:pt>
    <dgm:pt modelId="{BB36C84F-9777-4A9C-AB2E-18274CDF7159}" type="sibTrans" cxnId="{C35B77DD-7962-41E7-81BC-E6448E673F08}">
      <dgm:prSet/>
      <dgm:spPr/>
      <dgm:t>
        <a:bodyPr/>
        <a:lstStyle/>
        <a:p>
          <a:pPr rtl="1"/>
          <a:endParaRPr lang="fa-IR"/>
        </a:p>
      </dgm:t>
    </dgm:pt>
    <dgm:pt modelId="{869405F8-7872-455E-8E62-B144C03F800E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و لا تنفك عن الواو غالبا</a:t>
          </a:r>
        </a:p>
      </dgm:t>
    </dgm:pt>
    <dgm:pt modelId="{C39C112B-B8F7-40B9-97C6-33576661B1D8}" type="parTrans" cxnId="{D71E2F37-1603-42AE-A326-1DFF64E82AE0}">
      <dgm:prSet/>
      <dgm:spPr/>
      <dgm:t>
        <a:bodyPr/>
        <a:lstStyle/>
        <a:p>
          <a:pPr rtl="1"/>
          <a:endParaRPr lang="fa-IR"/>
        </a:p>
      </dgm:t>
    </dgm:pt>
    <dgm:pt modelId="{62EF4003-ABD4-471F-B143-E882A5BDF0B9}" type="sibTrans" cxnId="{D71E2F37-1603-42AE-A326-1DFF64E82AE0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38218" custScaleY="72046" custLinFactNeighborX="-2730" custLinFactNeighborY="-112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3" custScaleX="84583" custScaleY="73580" custLinFactNeighborX="16379" custLinFactNeighborY="1856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3" custScaleX="74227" custScaleY="41897" custLinFactNeighborX="23734" custLinFactNeighborY="-162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87BE4B76-76E5-4597-ACB8-13CB23E1B03C}" type="pres">
      <dgm:prSet presAssocID="{F4ACA6B4-CD94-44C3-8FA1-C527085BF656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C5D13F7C-9776-4CCB-9526-D3F78C711FE1}" type="pres">
      <dgm:prSet presAssocID="{F4ACA6B4-CD94-44C3-8FA1-C527085BF656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34D94C38-74E2-44A0-8C72-7A3538F9568B}" type="pres">
      <dgm:prSet presAssocID="{45878673-035C-4891-9E69-5E18087220D5}" presName="root2" presStyleCnt="0"/>
      <dgm:spPr/>
    </dgm:pt>
    <dgm:pt modelId="{65DFB06B-5CB6-44E6-8DB2-24797007A867}" type="pres">
      <dgm:prSet presAssocID="{45878673-035C-4891-9E69-5E18087220D5}" presName="LevelTwoTextNode" presStyleLbl="node3" presStyleIdx="1" presStyleCnt="3" custScaleX="74227" custScaleY="46087" custLinFactNeighborX="23734" custLinFactNeighborY="-162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36CF705-9D3F-4942-B886-F7F7ED76042C}" type="pres">
      <dgm:prSet presAssocID="{45878673-035C-4891-9E69-5E18087220D5}" presName="level3hierChild" presStyleCnt="0"/>
      <dgm:spPr/>
    </dgm:pt>
    <dgm:pt modelId="{0A2CE66D-50CF-4E05-9F61-A82E73FD6F35}" type="pres">
      <dgm:prSet presAssocID="{571A0F67-B1D1-488F-9772-4D46287299E3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0182C975-FA0C-4756-9326-D7C01DBF4BD9}" type="pres">
      <dgm:prSet presAssocID="{571A0F67-B1D1-488F-9772-4D46287299E3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A78766A0-67B3-4B88-B068-B5F28AA03FF1}" type="pres">
      <dgm:prSet presAssocID="{6FF50B43-4096-420F-B2D5-1546B0692422}" presName="root2" presStyleCnt="0"/>
      <dgm:spPr/>
    </dgm:pt>
    <dgm:pt modelId="{23825EE4-A96A-411E-8CF6-349DC6C91205}" type="pres">
      <dgm:prSet presAssocID="{6FF50B43-4096-420F-B2D5-1546B0692422}" presName="LevelTwoTextNode" presStyleLbl="node3" presStyleIdx="2" presStyleCnt="3" custScaleX="74227" custScaleY="46087" custLinFactNeighborX="23734" custLinFactNeighborY="-162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885BC1-4B3C-4447-A708-8C0F342D530C}" type="pres">
      <dgm:prSet presAssocID="{6FF50B43-4096-420F-B2D5-1546B0692422}" presName="level3hierChild" presStyleCnt="0"/>
      <dgm:spPr/>
    </dgm:pt>
    <dgm:pt modelId="{80281EB5-68F2-4011-89E0-C0E0B75826D9}" type="pres">
      <dgm:prSet presAssocID="{D146B3EC-348F-4D44-8F58-A8EE5CFE4757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16EA034-6186-4894-8DAD-E23F00E9782D}" type="pres">
      <dgm:prSet presAssocID="{D146B3EC-348F-4D44-8F58-A8EE5CFE4757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96AE0076-E89E-460B-B5FA-57C04B0BF8E3}" type="pres">
      <dgm:prSet presAssocID="{F4418619-063A-4E36-98E5-5C31C6F533CE}" presName="root2" presStyleCnt="0"/>
      <dgm:spPr/>
    </dgm:pt>
    <dgm:pt modelId="{A2FDC17F-E91C-4BF7-AFF3-8B35ADEE6186}" type="pres">
      <dgm:prSet presAssocID="{F4418619-063A-4E36-98E5-5C31C6F533CE}" presName="LevelTwoTextNode" presStyleLbl="node2" presStyleIdx="1" presStyleCnt="3" custScaleX="162260" custScaleY="50256" custLinFactNeighborX="14565" custLinFactNeighborY="-31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CD882C-BC64-4349-91CB-AF6936BAA3CB}" type="pres">
      <dgm:prSet presAssocID="{F4418619-063A-4E36-98E5-5C31C6F533CE}" presName="level3hierChild" presStyleCnt="0"/>
      <dgm:spPr/>
    </dgm:pt>
    <dgm:pt modelId="{00F97781-2667-4417-8047-C75A601726D3}" type="pres">
      <dgm:prSet presAssocID="{C39C112B-B8F7-40B9-97C6-33576661B1D8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B384E95E-8C39-44B4-8F24-71F1D2813332}" type="pres">
      <dgm:prSet presAssocID="{C39C112B-B8F7-40B9-97C6-33576661B1D8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BE10B65-6331-490A-A2DF-74C8E6F5F455}" type="pres">
      <dgm:prSet presAssocID="{869405F8-7872-455E-8E62-B144C03F800E}" presName="root2" presStyleCnt="0"/>
      <dgm:spPr/>
    </dgm:pt>
    <dgm:pt modelId="{5B43B741-8D94-43BC-AD15-ECF99A3BEE01}" type="pres">
      <dgm:prSet presAssocID="{869405F8-7872-455E-8E62-B144C03F800E}" presName="LevelTwoTextNode" presStyleLbl="node2" presStyleIdx="2" presStyleCnt="3" custScaleX="161051" custScaleY="51316" custLinFactNeighborX="14219" custLinFactNeighborY="-26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D40FC20-93D3-4756-AA60-520B1DE61642}" type="pres">
      <dgm:prSet presAssocID="{869405F8-7872-455E-8E62-B144C03F800E}" presName="level3hierChild" presStyleCnt="0"/>
      <dgm:spPr/>
    </dgm:pt>
  </dgm:ptLst>
  <dgm:cxnLst>
    <dgm:cxn modelId="{CB5074AB-CE24-43D0-A06C-E60556B23B84}" type="presOf" srcId="{C39C112B-B8F7-40B9-97C6-33576661B1D8}" destId="{00F97781-2667-4417-8047-C75A601726D3}" srcOrd="0" destOrd="0" presId="urn:microsoft.com/office/officeart/2005/8/layout/hierarchy2"/>
    <dgm:cxn modelId="{7AA72DBE-7C3F-411A-8851-34F2389A5841}" srcId="{8CEC9FB9-C8DE-4C24-9B06-1EA53E59E6F6}" destId="{6FF50B43-4096-420F-B2D5-1546B0692422}" srcOrd="2" destOrd="0" parTransId="{571A0F67-B1D1-488F-9772-4D46287299E3}" sibTransId="{0B4E6B16-2892-4A35-B69F-D9002269FE38}"/>
    <dgm:cxn modelId="{50C89426-4F98-417D-9B02-702CB089BC13}" type="presOf" srcId="{C39C112B-B8F7-40B9-97C6-33576661B1D8}" destId="{B384E95E-8C39-44B4-8F24-71F1D2813332}" srcOrd="1" destOrd="0" presId="urn:microsoft.com/office/officeart/2005/8/layout/hierarchy2"/>
    <dgm:cxn modelId="{E223451B-A9FF-41FD-B05A-905FC60A4057}" type="presOf" srcId="{571A0F67-B1D1-488F-9772-4D46287299E3}" destId="{0182C975-FA0C-4756-9326-D7C01DBF4BD9}" srcOrd="1" destOrd="0" presId="urn:microsoft.com/office/officeart/2005/8/layout/hierarchy2"/>
    <dgm:cxn modelId="{672C826B-1621-4BA4-B05C-770C18C780E0}" type="presOf" srcId="{4A2913AD-0631-4EBB-AE34-03D2F0A14F73}" destId="{8013F7E0-C70B-4C90-8916-005BED5B6A58}" srcOrd="0" destOrd="0" presId="urn:microsoft.com/office/officeart/2005/8/layout/hierarchy2"/>
    <dgm:cxn modelId="{6B24A180-ADB7-4FA1-A077-4DC3C650EE56}" type="presOf" srcId="{F4418619-063A-4E36-98E5-5C31C6F533CE}" destId="{A2FDC17F-E91C-4BF7-AFF3-8B35ADEE6186}" srcOrd="0" destOrd="0" presId="urn:microsoft.com/office/officeart/2005/8/layout/hierarchy2"/>
    <dgm:cxn modelId="{2390D504-9184-48DB-879F-4520074BA866}" type="presOf" srcId="{DD5ACCAB-9716-4A70-BA57-B0B26CB2C0FA}" destId="{F384D8FC-C65D-4D77-A846-F4E307FBB654}" srcOrd="1" destOrd="0" presId="urn:microsoft.com/office/officeart/2005/8/layout/hierarchy2"/>
    <dgm:cxn modelId="{D7A8314D-C6F6-49DE-9CCF-72BAFD014900}" type="presOf" srcId="{F4ACA6B4-CD94-44C3-8FA1-C527085BF656}" destId="{C5D13F7C-9776-4CCB-9526-D3F78C711FE1}" srcOrd="1" destOrd="0" presId="urn:microsoft.com/office/officeart/2005/8/layout/hierarchy2"/>
    <dgm:cxn modelId="{3CDB5E4D-53F7-494F-99CD-C10966847B2A}" srcId="{8CEC9FB9-C8DE-4C24-9B06-1EA53E59E6F6}" destId="{45878673-035C-4891-9E69-5E18087220D5}" srcOrd="1" destOrd="0" parTransId="{F4ACA6B4-CD94-44C3-8FA1-C527085BF656}" sibTransId="{BD6241F9-4087-46AA-BB58-6973F42673DD}"/>
    <dgm:cxn modelId="{34BA2930-57FA-4FC0-BF24-F56500C66E34}" type="presOf" srcId="{DD5ACCAB-9716-4A70-BA57-B0B26CB2C0FA}" destId="{D9C7E615-F815-44F7-8C2A-26154AE3B540}" srcOrd="0" destOrd="0" presId="urn:microsoft.com/office/officeart/2005/8/layout/hierarchy2"/>
    <dgm:cxn modelId="{0D7211C1-2126-42FC-996D-E5D9027C74BC}" type="presOf" srcId="{AED8A0F5-6B04-470E-9931-6A0A80A8EFD9}" destId="{D5718F4D-EFC3-4C36-8023-503D23D582D5}" srcOrd="0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32B1B94E-0C28-4C08-BF54-183661026668}" type="presOf" srcId="{45878673-035C-4891-9E69-5E18087220D5}" destId="{65DFB06B-5CB6-44E6-8DB2-24797007A867}" srcOrd="0" destOrd="0" presId="urn:microsoft.com/office/officeart/2005/8/layout/hierarchy2"/>
    <dgm:cxn modelId="{7C6DAD59-CA19-46F1-AD98-08797CE07BD3}" type="presOf" srcId="{BD5FF1EB-85F1-47C5-8EF4-E0BD051DE0F6}" destId="{41FFACB9-2674-4383-BDBD-C4F1775F6C20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4D734C9A-767D-4B1F-B1F1-38798AA4284A}" type="presOf" srcId="{6FF50B43-4096-420F-B2D5-1546B0692422}" destId="{23825EE4-A96A-411E-8CF6-349DC6C91205}" srcOrd="0" destOrd="0" presId="urn:microsoft.com/office/officeart/2005/8/layout/hierarchy2"/>
    <dgm:cxn modelId="{C35B77DD-7962-41E7-81BC-E6448E673F08}" srcId="{AED8A0F5-6B04-470E-9931-6A0A80A8EFD9}" destId="{F4418619-063A-4E36-98E5-5C31C6F533CE}" srcOrd="1" destOrd="0" parTransId="{D146B3EC-348F-4D44-8F58-A8EE5CFE4757}" sibTransId="{BB36C84F-9777-4A9C-AB2E-18274CDF7159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426D95F1-BE40-488E-94EF-BD0296AD4DE2}" type="presOf" srcId="{F4ACA6B4-CD94-44C3-8FA1-C527085BF656}" destId="{87BE4B76-76E5-4597-ACB8-13CB23E1B03C}" srcOrd="0" destOrd="0" presId="urn:microsoft.com/office/officeart/2005/8/layout/hierarchy2"/>
    <dgm:cxn modelId="{EA0CD33F-B0CE-4BA7-BE3C-3685E903ED4B}" type="presOf" srcId="{D146B3EC-348F-4D44-8F58-A8EE5CFE4757}" destId="{80281EB5-68F2-4011-89E0-C0E0B75826D9}" srcOrd="0" destOrd="0" presId="urn:microsoft.com/office/officeart/2005/8/layout/hierarchy2"/>
    <dgm:cxn modelId="{B20D9ECE-2F56-4889-9C10-C62CD569BF67}" type="presOf" srcId="{869405F8-7872-455E-8E62-B144C03F800E}" destId="{5B43B741-8D94-43BC-AD15-ECF99A3BEE01}" srcOrd="0" destOrd="0" presId="urn:microsoft.com/office/officeart/2005/8/layout/hierarchy2"/>
    <dgm:cxn modelId="{D71E2F37-1603-42AE-A326-1DFF64E82AE0}" srcId="{AED8A0F5-6B04-470E-9931-6A0A80A8EFD9}" destId="{869405F8-7872-455E-8E62-B144C03F800E}" srcOrd="2" destOrd="0" parTransId="{C39C112B-B8F7-40B9-97C6-33576661B1D8}" sibTransId="{62EF4003-ABD4-471F-B143-E882A5BDF0B9}"/>
    <dgm:cxn modelId="{2B2B4D9F-8DC5-4602-BA03-87AB7D39DD00}" type="presOf" srcId="{00DA7D80-D20A-48E3-9DB9-151EA07D4381}" destId="{55603E2A-0E85-4B5B-BFB1-0F93DA174EE9}" srcOrd="0" destOrd="0" presId="urn:microsoft.com/office/officeart/2005/8/layout/hierarchy2"/>
    <dgm:cxn modelId="{D9FB1DD6-E14D-4CDC-9137-17B239ECDEB2}" type="presOf" srcId="{D146B3EC-348F-4D44-8F58-A8EE5CFE4757}" destId="{B16EA034-6186-4894-8DAD-E23F00E9782D}" srcOrd="1" destOrd="0" presId="urn:microsoft.com/office/officeart/2005/8/layout/hierarchy2"/>
    <dgm:cxn modelId="{D5A424CE-5D8C-4E2B-B7B3-9982D6FD0D50}" type="presOf" srcId="{571A0F67-B1D1-488F-9772-4D46287299E3}" destId="{0A2CE66D-50CF-4E05-9F61-A82E73FD6F35}" srcOrd="0" destOrd="0" presId="urn:microsoft.com/office/officeart/2005/8/layout/hierarchy2"/>
    <dgm:cxn modelId="{7FCB9358-F972-48A9-AEC9-A805621E3273}" type="presOf" srcId="{8CEC9FB9-C8DE-4C24-9B06-1EA53E59E6F6}" destId="{8964DE1A-0EEA-40AA-8237-21E1F1524377}" srcOrd="0" destOrd="0" presId="urn:microsoft.com/office/officeart/2005/8/layout/hierarchy2"/>
    <dgm:cxn modelId="{F1178925-6AF9-4A88-8592-2AF137B99927}" type="presOf" srcId="{4A2913AD-0631-4EBB-AE34-03D2F0A14F73}" destId="{48466950-F9DC-43FD-8909-147CD80818C2}" srcOrd="1" destOrd="0" presId="urn:microsoft.com/office/officeart/2005/8/layout/hierarchy2"/>
    <dgm:cxn modelId="{8E7A4118-C978-450D-A037-3C7BAF7CE082}" type="presParOf" srcId="{55603E2A-0E85-4B5B-BFB1-0F93DA174EE9}" destId="{C9F1A07E-3EA4-4621-AB7F-084731D5C76C}" srcOrd="0" destOrd="0" presId="urn:microsoft.com/office/officeart/2005/8/layout/hierarchy2"/>
    <dgm:cxn modelId="{23704085-5987-49EA-B782-4EFC9EEA6383}" type="presParOf" srcId="{C9F1A07E-3EA4-4621-AB7F-084731D5C76C}" destId="{D5718F4D-EFC3-4C36-8023-503D23D582D5}" srcOrd="0" destOrd="0" presId="urn:microsoft.com/office/officeart/2005/8/layout/hierarchy2"/>
    <dgm:cxn modelId="{E9B1E331-CBA0-45BE-A095-B05DFCDD8AA4}" type="presParOf" srcId="{C9F1A07E-3EA4-4621-AB7F-084731D5C76C}" destId="{7535F737-66A8-4C51-8331-DA5B0FC5AD03}" srcOrd="1" destOrd="0" presId="urn:microsoft.com/office/officeart/2005/8/layout/hierarchy2"/>
    <dgm:cxn modelId="{8C3648F5-8050-4706-8283-029044F54E73}" type="presParOf" srcId="{7535F737-66A8-4C51-8331-DA5B0FC5AD03}" destId="{8013F7E0-C70B-4C90-8916-005BED5B6A58}" srcOrd="0" destOrd="0" presId="urn:microsoft.com/office/officeart/2005/8/layout/hierarchy2"/>
    <dgm:cxn modelId="{2E4DA369-381C-4D6F-88B9-A1E403F4F1CF}" type="presParOf" srcId="{8013F7E0-C70B-4C90-8916-005BED5B6A58}" destId="{48466950-F9DC-43FD-8909-147CD80818C2}" srcOrd="0" destOrd="0" presId="urn:microsoft.com/office/officeart/2005/8/layout/hierarchy2"/>
    <dgm:cxn modelId="{08BF1E7F-2EBB-4948-92A9-4D38CF9D0BB0}" type="presParOf" srcId="{7535F737-66A8-4C51-8331-DA5B0FC5AD03}" destId="{C6B39E11-EE3F-4570-B476-BB83706C497D}" srcOrd="1" destOrd="0" presId="urn:microsoft.com/office/officeart/2005/8/layout/hierarchy2"/>
    <dgm:cxn modelId="{230E7BA8-E672-4DC8-906E-717BC21FC24D}" type="presParOf" srcId="{C6B39E11-EE3F-4570-B476-BB83706C497D}" destId="{8964DE1A-0EEA-40AA-8237-21E1F1524377}" srcOrd="0" destOrd="0" presId="urn:microsoft.com/office/officeart/2005/8/layout/hierarchy2"/>
    <dgm:cxn modelId="{8EF5C079-99A6-4D7C-8658-3D89CED20452}" type="presParOf" srcId="{C6B39E11-EE3F-4570-B476-BB83706C497D}" destId="{21554377-E913-45EC-A860-01BBCEED9C6C}" srcOrd="1" destOrd="0" presId="urn:microsoft.com/office/officeart/2005/8/layout/hierarchy2"/>
    <dgm:cxn modelId="{DE05DE3C-6323-4DAD-B151-EE83B7A02421}" type="presParOf" srcId="{21554377-E913-45EC-A860-01BBCEED9C6C}" destId="{D9C7E615-F815-44F7-8C2A-26154AE3B540}" srcOrd="0" destOrd="0" presId="urn:microsoft.com/office/officeart/2005/8/layout/hierarchy2"/>
    <dgm:cxn modelId="{86994C6D-1000-42D1-A2C0-93CCA4D34848}" type="presParOf" srcId="{D9C7E615-F815-44F7-8C2A-26154AE3B540}" destId="{F384D8FC-C65D-4D77-A846-F4E307FBB654}" srcOrd="0" destOrd="0" presId="urn:microsoft.com/office/officeart/2005/8/layout/hierarchy2"/>
    <dgm:cxn modelId="{5401BDD2-8170-403A-ABB1-1CF39670A640}" type="presParOf" srcId="{21554377-E913-45EC-A860-01BBCEED9C6C}" destId="{FC883114-84D0-4139-A39A-83CF73E6AA6C}" srcOrd="1" destOrd="0" presId="urn:microsoft.com/office/officeart/2005/8/layout/hierarchy2"/>
    <dgm:cxn modelId="{41EE4E6C-755C-4486-B0B8-638564B90A71}" type="presParOf" srcId="{FC883114-84D0-4139-A39A-83CF73E6AA6C}" destId="{41FFACB9-2674-4383-BDBD-C4F1775F6C20}" srcOrd="0" destOrd="0" presId="urn:microsoft.com/office/officeart/2005/8/layout/hierarchy2"/>
    <dgm:cxn modelId="{F0C2778C-3196-4FE1-BBBA-E979A7B59155}" type="presParOf" srcId="{FC883114-84D0-4139-A39A-83CF73E6AA6C}" destId="{E5E60E8C-1E3E-41D4-BC7F-AB96C2542D01}" srcOrd="1" destOrd="0" presId="urn:microsoft.com/office/officeart/2005/8/layout/hierarchy2"/>
    <dgm:cxn modelId="{88B533A2-D943-4BB7-AC88-25E97584CF38}" type="presParOf" srcId="{21554377-E913-45EC-A860-01BBCEED9C6C}" destId="{87BE4B76-76E5-4597-ACB8-13CB23E1B03C}" srcOrd="2" destOrd="0" presId="urn:microsoft.com/office/officeart/2005/8/layout/hierarchy2"/>
    <dgm:cxn modelId="{934C8926-0572-408E-A00C-2D38412B2223}" type="presParOf" srcId="{87BE4B76-76E5-4597-ACB8-13CB23E1B03C}" destId="{C5D13F7C-9776-4CCB-9526-D3F78C711FE1}" srcOrd="0" destOrd="0" presId="urn:microsoft.com/office/officeart/2005/8/layout/hierarchy2"/>
    <dgm:cxn modelId="{427EDA7D-C4ED-4E00-82DB-82F24FCA9D59}" type="presParOf" srcId="{21554377-E913-45EC-A860-01BBCEED9C6C}" destId="{34D94C38-74E2-44A0-8C72-7A3538F9568B}" srcOrd="3" destOrd="0" presId="urn:microsoft.com/office/officeart/2005/8/layout/hierarchy2"/>
    <dgm:cxn modelId="{FA644E08-D571-4F19-B8D6-CCB5AF850E3B}" type="presParOf" srcId="{34D94C38-74E2-44A0-8C72-7A3538F9568B}" destId="{65DFB06B-5CB6-44E6-8DB2-24797007A867}" srcOrd="0" destOrd="0" presId="urn:microsoft.com/office/officeart/2005/8/layout/hierarchy2"/>
    <dgm:cxn modelId="{DEE22548-5DBB-487B-B4B6-55F29132E080}" type="presParOf" srcId="{34D94C38-74E2-44A0-8C72-7A3538F9568B}" destId="{336CF705-9D3F-4942-B886-F7F7ED76042C}" srcOrd="1" destOrd="0" presId="urn:microsoft.com/office/officeart/2005/8/layout/hierarchy2"/>
    <dgm:cxn modelId="{77A4C0DE-FC12-4056-8102-9405033DA074}" type="presParOf" srcId="{21554377-E913-45EC-A860-01BBCEED9C6C}" destId="{0A2CE66D-50CF-4E05-9F61-A82E73FD6F35}" srcOrd="4" destOrd="0" presId="urn:microsoft.com/office/officeart/2005/8/layout/hierarchy2"/>
    <dgm:cxn modelId="{283C35B3-7723-4594-BEE4-A53726F66542}" type="presParOf" srcId="{0A2CE66D-50CF-4E05-9F61-A82E73FD6F35}" destId="{0182C975-FA0C-4756-9326-D7C01DBF4BD9}" srcOrd="0" destOrd="0" presId="urn:microsoft.com/office/officeart/2005/8/layout/hierarchy2"/>
    <dgm:cxn modelId="{8D49041C-7742-4420-8DAD-D31762A538F1}" type="presParOf" srcId="{21554377-E913-45EC-A860-01BBCEED9C6C}" destId="{A78766A0-67B3-4B88-B068-B5F28AA03FF1}" srcOrd="5" destOrd="0" presId="urn:microsoft.com/office/officeart/2005/8/layout/hierarchy2"/>
    <dgm:cxn modelId="{29A3AB14-E768-4160-8F5A-454B4A86E481}" type="presParOf" srcId="{A78766A0-67B3-4B88-B068-B5F28AA03FF1}" destId="{23825EE4-A96A-411E-8CF6-349DC6C91205}" srcOrd="0" destOrd="0" presId="urn:microsoft.com/office/officeart/2005/8/layout/hierarchy2"/>
    <dgm:cxn modelId="{DCAE9039-D136-4B37-9293-8737B4E578DD}" type="presParOf" srcId="{A78766A0-67B3-4B88-B068-B5F28AA03FF1}" destId="{C3885BC1-4B3C-4447-A708-8C0F342D530C}" srcOrd="1" destOrd="0" presId="urn:microsoft.com/office/officeart/2005/8/layout/hierarchy2"/>
    <dgm:cxn modelId="{1E574C88-4779-4401-9774-EEFDA02B412E}" type="presParOf" srcId="{7535F737-66A8-4C51-8331-DA5B0FC5AD03}" destId="{80281EB5-68F2-4011-89E0-C0E0B75826D9}" srcOrd="2" destOrd="0" presId="urn:microsoft.com/office/officeart/2005/8/layout/hierarchy2"/>
    <dgm:cxn modelId="{934C1197-8921-4D5C-A793-ECC2F2E0A409}" type="presParOf" srcId="{80281EB5-68F2-4011-89E0-C0E0B75826D9}" destId="{B16EA034-6186-4894-8DAD-E23F00E9782D}" srcOrd="0" destOrd="0" presId="urn:microsoft.com/office/officeart/2005/8/layout/hierarchy2"/>
    <dgm:cxn modelId="{63320254-E55B-4CEE-A077-7FDAB17CE2B6}" type="presParOf" srcId="{7535F737-66A8-4C51-8331-DA5B0FC5AD03}" destId="{96AE0076-E89E-460B-B5FA-57C04B0BF8E3}" srcOrd="3" destOrd="0" presId="urn:microsoft.com/office/officeart/2005/8/layout/hierarchy2"/>
    <dgm:cxn modelId="{BAA2AF17-4F78-4FDD-B7A3-2BDDC48D5BC0}" type="presParOf" srcId="{96AE0076-E89E-460B-B5FA-57C04B0BF8E3}" destId="{A2FDC17F-E91C-4BF7-AFF3-8B35ADEE6186}" srcOrd="0" destOrd="0" presId="urn:microsoft.com/office/officeart/2005/8/layout/hierarchy2"/>
    <dgm:cxn modelId="{6E0F859D-E107-4F01-BCBC-F250580155D9}" type="presParOf" srcId="{96AE0076-E89E-460B-B5FA-57C04B0BF8E3}" destId="{40CD882C-BC64-4349-91CB-AF6936BAA3CB}" srcOrd="1" destOrd="0" presId="urn:microsoft.com/office/officeart/2005/8/layout/hierarchy2"/>
    <dgm:cxn modelId="{35C0F8B1-5D6E-4E1F-82A7-7BEBFC75A7D8}" type="presParOf" srcId="{7535F737-66A8-4C51-8331-DA5B0FC5AD03}" destId="{00F97781-2667-4417-8047-C75A601726D3}" srcOrd="4" destOrd="0" presId="urn:microsoft.com/office/officeart/2005/8/layout/hierarchy2"/>
    <dgm:cxn modelId="{24262CC4-5681-4AA2-BBFC-806F39E70A6D}" type="presParOf" srcId="{00F97781-2667-4417-8047-C75A601726D3}" destId="{B384E95E-8C39-44B4-8F24-71F1D2813332}" srcOrd="0" destOrd="0" presId="urn:microsoft.com/office/officeart/2005/8/layout/hierarchy2"/>
    <dgm:cxn modelId="{C678F7CE-6893-403D-8A98-5E8D3042384E}" type="presParOf" srcId="{7535F737-66A8-4C51-8331-DA5B0FC5AD03}" destId="{DBE10B65-6331-490A-A2DF-74C8E6F5F455}" srcOrd="5" destOrd="0" presId="urn:microsoft.com/office/officeart/2005/8/layout/hierarchy2"/>
    <dgm:cxn modelId="{C948E9C0-4CB1-4832-9DDC-FC89F1A71A26}" type="presParOf" srcId="{DBE10B65-6331-490A-A2DF-74C8E6F5F455}" destId="{5B43B741-8D94-43BC-AD15-ECF99A3BEE01}" srcOrd="0" destOrd="0" presId="urn:microsoft.com/office/officeart/2005/8/layout/hierarchy2"/>
    <dgm:cxn modelId="{FA986CDB-38D1-43DB-AA52-EB5F27FE9A3E}" type="presParOf" srcId="{DBE10B65-6331-490A-A2DF-74C8E6F5F455}" destId="{2D40FC20-93D3-4756-AA60-520B1DE616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أیّ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F4418619-063A-4E36-98E5-5C31C6F533CE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اسم شرطٍ</a:t>
          </a:r>
          <a:endParaRPr lang="en-US" sz="2800" b="1" dirty="0">
            <a:cs typeface="2  Badr" pitchFamily="2" charset="-78"/>
          </a:endParaRPr>
        </a:p>
      </dgm:t>
    </dgm:pt>
    <dgm:pt modelId="{D146B3EC-348F-4D44-8F58-A8EE5CFE4757}" type="parTrans" cxnId="{C35B77DD-7962-41E7-81BC-E6448E673F08}">
      <dgm:prSet/>
      <dgm:spPr/>
      <dgm:t>
        <a:bodyPr/>
        <a:lstStyle/>
        <a:p>
          <a:pPr rtl="1"/>
          <a:endParaRPr lang="fa-IR"/>
        </a:p>
      </dgm:t>
    </dgm:pt>
    <dgm:pt modelId="{BB36C84F-9777-4A9C-AB2E-18274CDF7159}" type="sibTrans" cxnId="{C35B77DD-7962-41E7-81BC-E6448E673F08}">
      <dgm:prSet/>
      <dgm:spPr/>
      <dgm:t>
        <a:bodyPr/>
        <a:lstStyle/>
        <a:p>
          <a:pPr rtl="1"/>
          <a:endParaRPr lang="fa-IR"/>
        </a:p>
      </dgm:t>
    </dgm:pt>
    <dgm:pt modelId="{869405F8-7872-455E-8E62-B144C03F800E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اسم استفهامٍ</a:t>
          </a:r>
        </a:p>
      </dgm:t>
    </dgm:pt>
    <dgm:pt modelId="{C39C112B-B8F7-40B9-97C6-33576661B1D8}" type="parTrans" cxnId="{D71E2F37-1603-42AE-A326-1DFF64E82AE0}">
      <dgm:prSet/>
      <dgm:spPr/>
      <dgm:t>
        <a:bodyPr/>
        <a:lstStyle/>
        <a:p>
          <a:pPr rtl="1"/>
          <a:endParaRPr lang="fa-IR"/>
        </a:p>
      </dgm:t>
    </dgm:pt>
    <dgm:pt modelId="{62EF4003-ABD4-471F-B143-E882A5BDF0B9}" type="sibTrans" cxnId="{D71E2F37-1603-42AE-A326-1DFF64E82AE0}">
      <dgm:prSet/>
      <dgm:spPr/>
      <dgm:t>
        <a:bodyPr/>
        <a:lstStyle/>
        <a:p>
          <a:pPr rtl="1"/>
          <a:endParaRPr lang="fa-IR"/>
        </a:p>
      </dgm:t>
    </dgm:pt>
    <dgm:pt modelId="{8D457199-0AAD-4EF5-AC8A-61DF6862358D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دالة علی الکمال</a:t>
          </a:r>
        </a:p>
      </dgm:t>
    </dgm:pt>
    <dgm:pt modelId="{50129609-8662-41DA-AE55-46B6B211B8A4}" type="parTrans" cxnId="{4728DEE6-329F-4D10-A124-CCC8AC20F816}">
      <dgm:prSet/>
      <dgm:spPr/>
      <dgm:t>
        <a:bodyPr/>
        <a:lstStyle/>
        <a:p>
          <a:pPr rtl="1"/>
          <a:endParaRPr lang="fa-IR"/>
        </a:p>
      </dgm:t>
    </dgm:pt>
    <dgm:pt modelId="{4689CA50-21C6-429E-B806-5A8A5DC2010F}" type="sibTrans" cxnId="{4728DEE6-329F-4D10-A124-CCC8AC20F816}">
      <dgm:prSet/>
      <dgm:spPr/>
      <dgm:t>
        <a:bodyPr/>
        <a:lstStyle/>
        <a:p>
          <a:pPr rtl="1"/>
          <a:endParaRPr lang="fa-IR"/>
        </a:p>
      </dgm:t>
    </dgm:pt>
    <dgm:pt modelId="{8DA655F6-3845-4D5D-B94D-50D7A10C8200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صلة لنداء ذى اللام </a:t>
          </a:r>
        </a:p>
      </dgm:t>
    </dgm:pt>
    <dgm:pt modelId="{00CA495E-87E4-4C12-B797-B0A0E97E6FBB}" type="parTrans" cxnId="{3E0393CE-E8C2-42DE-98E7-DB976F1BE433}">
      <dgm:prSet/>
      <dgm:spPr/>
      <dgm:t>
        <a:bodyPr/>
        <a:lstStyle/>
        <a:p>
          <a:pPr rtl="1"/>
          <a:endParaRPr lang="fa-IR"/>
        </a:p>
      </dgm:t>
    </dgm:pt>
    <dgm:pt modelId="{AD1B0641-E0AA-4EBA-969D-0DE743672AB1}" type="sibTrans" cxnId="{3E0393CE-E8C2-42DE-98E7-DB976F1BE433}">
      <dgm:prSet/>
      <dgm:spPr/>
      <dgm:t>
        <a:bodyPr/>
        <a:lstStyle/>
        <a:p>
          <a:pPr rtl="1"/>
          <a:endParaRPr lang="fa-IR"/>
        </a:p>
      </dgm:t>
    </dgm:pt>
    <dgm:pt modelId="{00813A80-5C5C-4290-AA23-73CF5F919AAC}">
      <dgm:prSet custT="1"/>
      <dgm:spPr/>
      <dgm:t>
        <a:bodyPr/>
        <a:lstStyle/>
        <a:p>
          <a:pPr rtl="1">
            <a:lnSpc>
              <a:spcPct val="50000"/>
            </a:lnSpc>
            <a:spcAft>
              <a:spcPts val="0"/>
            </a:spcAft>
          </a:pPr>
          <a:r>
            <a:rPr lang="fa-IR" sz="3200" b="1" dirty="0" smtClean="0">
              <a:cs typeface="2  Badr" pitchFamily="2" charset="-78"/>
            </a:rPr>
            <a:t>موصولة</a:t>
          </a:r>
          <a:endParaRPr lang="fa-IR" sz="1600" b="1" dirty="0" smtClean="0">
            <a:cs typeface="2  Badr" pitchFamily="2" charset="-78"/>
          </a:endParaRPr>
        </a:p>
        <a:p>
          <a:pPr rtl="1">
            <a:lnSpc>
              <a:spcPct val="50000"/>
            </a:lnSpc>
            <a:spcAft>
              <a:spcPts val="0"/>
            </a:spcAft>
          </a:pPr>
          <a:r>
            <a:rPr lang="fa-IR" sz="1600" b="1" dirty="0" smtClean="0">
              <a:cs typeface="2  Badr" pitchFamily="2" charset="-78"/>
            </a:rPr>
            <a:t>(لا یعرب من الموصولات سواها)</a:t>
          </a:r>
        </a:p>
      </dgm:t>
    </dgm:pt>
    <dgm:pt modelId="{FFD702EA-87FB-4B75-AA51-47B50A67C0D1}" type="parTrans" cxnId="{995A9987-48D4-42C1-AE91-60CD18D104E7}">
      <dgm:prSet/>
      <dgm:spPr/>
      <dgm:t>
        <a:bodyPr/>
        <a:lstStyle/>
        <a:p>
          <a:pPr rtl="1"/>
          <a:endParaRPr lang="fa-IR"/>
        </a:p>
      </dgm:t>
    </dgm:pt>
    <dgm:pt modelId="{67D697A5-7E2D-491A-85DF-2D13BEADA951}" type="sibTrans" cxnId="{995A9987-48D4-42C1-AE91-60CD18D104E7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19613" custScaleY="25252" custLinFactNeighborX="12670" custLinFactNeighborY="33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281EB5-68F2-4011-89E0-C0E0B75826D9}" type="pres">
      <dgm:prSet presAssocID="{D146B3EC-348F-4D44-8F58-A8EE5CFE4757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B16EA034-6186-4894-8DAD-E23F00E9782D}" type="pres">
      <dgm:prSet presAssocID="{D146B3EC-348F-4D44-8F58-A8EE5CFE4757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96AE0076-E89E-460B-B5FA-57C04B0BF8E3}" type="pres">
      <dgm:prSet presAssocID="{F4418619-063A-4E36-98E5-5C31C6F533CE}" presName="root2" presStyleCnt="0"/>
      <dgm:spPr/>
    </dgm:pt>
    <dgm:pt modelId="{A2FDC17F-E91C-4BF7-AFF3-8B35ADEE6186}" type="pres">
      <dgm:prSet presAssocID="{F4418619-063A-4E36-98E5-5C31C6F533CE}" presName="LevelTwoTextNode" presStyleLbl="node2" presStyleIdx="0" presStyleCnt="5" custScaleX="42730" custScaleY="19379" custLinFactNeighborX="32691" custLinFactNeighborY="231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0CD882C-BC64-4349-91CB-AF6936BAA3CB}" type="pres">
      <dgm:prSet presAssocID="{F4418619-063A-4E36-98E5-5C31C6F533CE}" presName="level3hierChild" presStyleCnt="0"/>
      <dgm:spPr/>
    </dgm:pt>
    <dgm:pt modelId="{00F97781-2667-4417-8047-C75A601726D3}" type="pres">
      <dgm:prSet presAssocID="{C39C112B-B8F7-40B9-97C6-33576661B1D8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B384E95E-8C39-44B4-8F24-71F1D2813332}" type="pres">
      <dgm:prSet presAssocID="{C39C112B-B8F7-40B9-97C6-33576661B1D8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DBE10B65-6331-490A-A2DF-74C8E6F5F455}" type="pres">
      <dgm:prSet presAssocID="{869405F8-7872-455E-8E62-B144C03F800E}" presName="root2" presStyleCnt="0"/>
      <dgm:spPr/>
    </dgm:pt>
    <dgm:pt modelId="{5B43B741-8D94-43BC-AD15-ECF99A3BEE01}" type="pres">
      <dgm:prSet presAssocID="{869405F8-7872-455E-8E62-B144C03F800E}" presName="LevelTwoTextNode" presStyleLbl="node2" presStyleIdx="1" presStyleCnt="5" custScaleX="42411" custScaleY="19786" custLinFactNeighborX="32345" custLinFactNeighborY="114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D40FC20-93D3-4756-AA60-520B1DE61642}" type="pres">
      <dgm:prSet presAssocID="{869405F8-7872-455E-8E62-B144C03F800E}" presName="level3hierChild" presStyleCnt="0"/>
      <dgm:spPr/>
    </dgm:pt>
    <dgm:pt modelId="{33811091-3068-48A6-9138-8064665407DA}" type="pres">
      <dgm:prSet presAssocID="{50129609-8662-41DA-AE55-46B6B211B8A4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469806AC-67BC-46A6-81BB-34C5E98B0096}" type="pres">
      <dgm:prSet presAssocID="{50129609-8662-41DA-AE55-46B6B211B8A4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99E6F68B-71BD-4402-9284-749883B8CE92}" type="pres">
      <dgm:prSet presAssocID="{8D457199-0AAD-4EF5-AC8A-61DF6862358D}" presName="root2" presStyleCnt="0"/>
      <dgm:spPr/>
    </dgm:pt>
    <dgm:pt modelId="{37B5264A-1E5C-48D1-AECD-36CF2E45F501}" type="pres">
      <dgm:prSet presAssocID="{8D457199-0AAD-4EF5-AC8A-61DF6862358D}" presName="LevelTwoTextNode" presStyleLbl="node2" presStyleIdx="2" presStyleCnt="5" custScaleX="42411" custScaleY="19786" custLinFactNeighborX="32345" custLinFactNeighborY="7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F5BBAD6-382E-49E2-8668-35F685938B25}" type="pres">
      <dgm:prSet presAssocID="{8D457199-0AAD-4EF5-AC8A-61DF6862358D}" presName="level3hierChild" presStyleCnt="0"/>
      <dgm:spPr/>
    </dgm:pt>
    <dgm:pt modelId="{A22AB4C2-BF29-4DFE-8314-656529CCA538}" type="pres">
      <dgm:prSet presAssocID="{00CA495E-87E4-4C12-B797-B0A0E97E6FBB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2DD8949E-6B37-4A80-81CE-F0AAD1F647E8}" type="pres">
      <dgm:prSet presAssocID="{00CA495E-87E4-4C12-B797-B0A0E97E6FBB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D0E9273A-2020-4CF8-BD6D-74BBBE55C006}" type="pres">
      <dgm:prSet presAssocID="{8DA655F6-3845-4D5D-B94D-50D7A10C8200}" presName="root2" presStyleCnt="0"/>
      <dgm:spPr/>
    </dgm:pt>
    <dgm:pt modelId="{E676C70F-BB93-4B53-A7BF-9E9AB0AE1149}" type="pres">
      <dgm:prSet presAssocID="{8DA655F6-3845-4D5D-B94D-50D7A10C8200}" presName="LevelTwoTextNode" presStyleLbl="node2" presStyleIdx="3" presStyleCnt="5" custScaleX="42411" custScaleY="19786" custLinFactNeighborX="32345" custLinFactNeighborY="-1072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176D803-B197-4EC9-BF51-1A26B3E5DEA6}" type="pres">
      <dgm:prSet presAssocID="{8DA655F6-3845-4D5D-B94D-50D7A10C8200}" presName="level3hierChild" presStyleCnt="0"/>
      <dgm:spPr/>
    </dgm:pt>
    <dgm:pt modelId="{60B8C574-0F79-4879-8765-D319DCA40647}" type="pres">
      <dgm:prSet presAssocID="{FFD702EA-87FB-4B75-AA51-47B50A67C0D1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E01E8E5F-F5F7-4BA6-833F-0E936A13A6E6}" type="pres">
      <dgm:prSet presAssocID="{FFD702EA-87FB-4B75-AA51-47B50A67C0D1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E852519E-F624-4EA3-BCAA-22517F6D642C}" type="pres">
      <dgm:prSet presAssocID="{00813A80-5C5C-4290-AA23-73CF5F919AAC}" presName="root2" presStyleCnt="0"/>
      <dgm:spPr/>
    </dgm:pt>
    <dgm:pt modelId="{712C3B24-7605-4318-B744-4F7240F7EF27}" type="pres">
      <dgm:prSet presAssocID="{00813A80-5C5C-4290-AA23-73CF5F919AAC}" presName="LevelTwoTextNode" presStyleLbl="node2" presStyleIdx="4" presStyleCnt="5" custScaleX="42411" custScaleY="44128" custLinFactNeighborX="32345" custLinFactNeighborY="-2247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B2938E-4070-42CD-B3C5-41EDE1350C63}" type="pres">
      <dgm:prSet presAssocID="{00813A80-5C5C-4290-AA23-73CF5F919AAC}" presName="level3hierChild" presStyleCnt="0"/>
      <dgm:spPr/>
    </dgm:pt>
  </dgm:ptLst>
  <dgm:cxnLst>
    <dgm:cxn modelId="{110B0C4D-403E-46A5-B12D-F93856D1E38F}" type="presOf" srcId="{50129609-8662-41DA-AE55-46B6B211B8A4}" destId="{469806AC-67BC-46A6-81BB-34C5E98B0096}" srcOrd="1" destOrd="0" presId="urn:microsoft.com/office/officeart/2005/8/layout/hierarchy2"/>
    <dgm:cxn modelId="{8767DFF2-EB64-47DB-A44C-20E57B25DB9B}" type="presOf" srcId="{C39C112B-B8F7-40B9-97C6-33576661B1D8}" destId="{00F97781-2667-4417-8047-C75A601726D3}" srcOrd="0" destOrd="0" presId="urn:microsoft.com/office/officeart/2005/8/layout/hierarchy2"/>
    <dgm:cxn modelId="{995A9987-48D4-42C1-AE91-60CD18D104E7}" srcId="{AED8A0F5-6B04-470E-9931-6A0A80A8EFD9}" destId="{00813A80-5C5C-4290-AA23-73CF5F919AAC}" srcOrd="4" destOrd="0" parTransId="{FFD702EA-87FB-4B75-AA51-47B50A67C0D1}" sibTransId="{67D697A5-7E2D-491A-85DF-2D13BEADA951}"/>
    <dgm:cxn modelId="{6DAC2DB7-70E5-4D45-BEB5-832EEF7E50DB}" type="presOf" srcId="{8DA655F6-3845-4D5D-B94D-50D7A10C8200}" destId="{E676C70F-BB93-4B53-A7BF-9E9AB0AE1149}" srcOrd="0" destOrd="0" presId="urn:microsoft.com/office/officeart/2005/8/layout/hierarchy2"/>
    <dgm:cxn modelId="{247275C1-6E54-4C54-9099-8073D56311A1}" type="presOf" srcId="{00CA495E-87E4-4C12-B797-B0A0E97E6FBB}" destId="{A22AB4C2-BF29-4DFE-8314-656529CCA538}" srcOrd="0" destOrd="0" presId="urn:microsoft.com/office/officeart/2005/8/layout/hierarchy2"/>
    <dgm:cxn modelId="{EFB98ACB-6E67-4AD5-B3C9-250E8FAF0CA1}" type="presOf" srcId="{8D457199-0AAD-4EF5-AC8A-61DF6862358D}" destId="{37B5264A-1E5C-48D1-AECD-36CF2E45F501}" srcOrd="0" destOrd="0" presId="urn:microsoft.com/office/officeart/2005/8/layout/hierarchy2"/>
    <dgm:cxn modelId="{7F61C908-9E65-4AEF-AB23-763EDC942C23}" type="presOf" srcId="{00DA7D80-D20A-48E3-9DB9-151EA07D4381}" destId="{55603E2A-0E85-4B5B-BFB1-0F93DA174EE9}" srcOrd="0" destOrd="0" presId="urn:microsoft.com/office/officeart/2005/8/layout/hierarchy2"/>
    <dgm:cxn modelId="{A9659E2B-A32C-4FDA-AEE6-677190E1BAF2}" type="presOf" srcId="{869405F8-7872-455E-8E62-B144C03F800E}" destId="{5B43B741-8D94-43BC-AD15-ECF99A3BEE01}" srcOrd="0" destOrd="0" presId="urn:microsoft.com/office/officeart/2005/8/layout/hierarchy2"/>
    <dgm:cxn modelId="{F3A1CA0A-73A3-4A39-A7D7-3E8E63E4C170}" type="presOf" srcId="{D146B3EC-348F-4D44-8F58-A8EE5CFE4757}" destId="{80281EB5-68F2-4011-89E0-C0E0B75826D9}" srcOrd="0" destOrd="0" presId="urn:microsoft.com/office/officeart/2005/8/layout/hierarchy2"/>
    <dgm:cxn modelId="{3E0393CE-E8C2-42DE-98E7-DB976F1BE433}" srcId="{AED8A0F5-6B04-470E-9931-6A0A80A8EFD9}" destId="{8DA655F6-3845-4D5D-B94D-50D7A10C8200}" srcOrd="3" destOrd="0" parTransId="{00CA495E-87E4-4C12-B797-B0A0E97E6FBB}" sibTransId="{AD1B0641-E0AA-4EBA-969D-0DE743672AB1}"/>
    <dgm:cxn modelId="{4728DEE6-329F-4D10-A124-CCC8AC20F816}" srcId="{AED8A0F5-6B04-470E-9931-6A0A80A8EFD9}" destId="{8D457199-0AAD-4EF5-AC8A-61DF6862358D}" srcOrd="2" destOrd="0" parTransId="{50129609-8662-41DA-AE55-46B6B211B8A4}" sibTransId="{4689CA50-21C6-429E-B806-5A8A5DC2010F}"/>
    <dgm:cxn modelId="{424D15BA-2B4A-4A7A-B9D6-41EB5AFC6FEE}" type="presOf" srcId="{FFD702EA-87FB-4B75-AA51-47B50A67C0D1}" destId="{E01E8E5F-F5F7-4BA6-833F-0E936A13A6E6}" srcOrd="1" destOrd="0" presId="urn:microsoft.com/office/officeart/2005/8/layout/hierarchy2"/>
    <dgm:cxn modelId="{0EB5A5F4-EE38-419A-A2B8-D308F1A0F5ED}" type="presOf" srcId="{AED8A0F5-6B04-470E-9931-6A0A80A8EFD9}" destId="{D5718F4D-EFC3-4C36-8023-503D23D582D5}" srcOrd="0" destOrd="0" presId="urn:microsoft.com/office/officeart/2005/8/layout/hierarchy2"/>
    <dgm:cxn modelId="{1E0674A7-C05D-423A-BF07-5AD324B53A2F}" type="presOf" srcId="{F4418619-063A-4E36-98E5-5C31C6F533CE}" destId="{A2FDC17F-E91C-4BF7-AFF3-8B35ADEE6186}" srcOrd="0" destOrd="0" presId="urn:microsoft.com/office/officeart/2005/8/layout/hierarchy2"/>
    <dgm:cxn modelId="{54E32160-B9E0-46FC-B658-78EFDCC6EB74}" type="presOf" srcId="{D146B3EC-348F-4D44-8F58-A8EE5CFE4757}" destId="{B16EA034-6186-4894-8DAD-E23F00E9782D}" srcOrd="1" destOrd="0" presId="urn:microsoft.com/office/officeart/2005/8/layout/hierarchy2"/>
    <dgm:cxn modelId="{C049B609-20AB-451F-968A-D8167117F26D}" type="presOf" srcId="{FFD702EA-87FB-4B75-AA51-47B50A67C0D1}" destId="{60B8C574-0F79-4879-8765-D319DCA40647}" srcOrd="0" destOrd="0" presId="urn:microsoft.com/office/officeart/2005/8/layout/hierarchy2"/>
    <dgm:cxn modelId="{E769873B-A54A-4C86-941E-DF5CA0D5CC65}" type="presOf" srcId="{C39C112B-B8F7-40B9-97C6-33576661B1D8}" destId="{B384E95E-8C39-44B4-8F24-71F1D2813332}" srcOrd="1" destOrd="0" presId="urn:microsoft.com/office/officeart/2005/8/layout/hierarchy2"/>
    <dgm:cxn modelId="{C35B77DD-7962-41E7-81BC-E6448E673F08}" srcId="{AED8A0F5-6B04-470E-9931-6A0A80A8EFD9}" destId="{F4418619-063A-4E36-98E5-5C31C6F533CE}" srcOrd="0" destOrd="0" parTransId="{D146B3EC-348F-4D44-8F58-A8EE5CFE4757}" sibTransId="{BB36C84F-9777-4A9C-AB2E-18274CDF7159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0F6294C3-420A-4F05-BBAA-A550A139EFA1}" type="presOf" srcId="{00813A80-5C5C-4290-AA23-73CF5F919AAC}" destId="{712C3B24-7605-4318-B744-4F7240F7EF27}" srcOrd="0" destOrd="0" presId="urn:microsoft.com/office/officeart/2005/8/layout/hierarchy2"/>
    <dgm:cxn modelId="{D71E2F37-1603-42AE-A326-1DFF64E82AE0}" srcId="{AED8A0F5-6B04-470E-9931-6A0A80A8EFD9}" destId="{869405F8-7872-455E-8E62-B144C03F800E}" srcOrd="1" destOrd="0" parTransId="{C39C112B-B8F7-40B9-97C6-33576661B1D8}" sibTransId="{62EF4003-ABD4-471F-B143-E882A5BDF0B9}"/>
    <dgm:cxn modelId="{3A3FCD6A-BD93-42A8-8DB0-DC5C089E0E26}" type="presOf" srcId="{50129609-8662-41DA-AE55-46B6B211B8A4}" destId="{33811091-3068-48A6-9138-8064665407DA}" srcOrd="0" destOrd="0" presId="urn:microsoft.com/office/officeart/2005/8/layout/hierarchy2"/>
    <dgm:cxn modelId="{D4AFCF9A-98AF-4F1E-AE96-6937707FA2CE}" type="presOf" srcId="{00CA495E-87E4-4C12-B797-B0A0E97E6FBB}" destId="{2DD8949E-6B37-4A80-81CE-F0AAD1F647E8}" srcOrd="1" destOrd="0" presId="urn:microsoft.com/office/officeart/2005/8/layout/hierarchy2"/>
    <dgm:cxn modelId="{92266D64-79DF-4D0E-AB18-82C531B83C37}" type="presParOf" srcId="{55603E2A-0E85-4B5B-BFB1-0F93DA174EE9}" destId="{C9F1A07E-3EA4-4621-AB7F-084731D5C76C}" srcOrd="0" destOrd="0" presId="urn:microsoft.com/office/officeart/2005/8/layout/hierarchy2"/>
    <dgm:cxn modelId="{E77D0311-0D65-4B01-B1CC-83793929D2C0}" type="presParOf" srcId="{C9F1A07E-3EA4-4621-AB7F-084731D5C76C}" destId="{D5718F4D-EFC3-4C36-8023-503D23D582D5}" srcOrd="0" destOrd="0" presId="urn:microsoft.com/office/officeart/2005/8/layout/hierarchy2"/>
    <dgm:cxn modelId="{DA36D72D-BC3D-4540-9F76-BA378E20DE15}" type="presParOf" srcId="{C9F1A07E-3EA4-4621-AB7F-084731D5C76C}" destId="{7535F737-66A8-4C51-8331-DA5B0FC5AD03}" srcOrd="1" destOrd="0" presId="urn:microsoft.com/office/officeart/2005/8/layout/hierarchy2"/>
    <dgm:cxn modelId="{C3CE5837-9D83-4F1A-8951-651C0744D5A3}" type="presParOf" srcId="{7535F737-66A8-4C51-8331-DA5B0FC5AD03}" destId="{80281EB5-68F2-4011-89E0-C0E0B75826D9}" srcOrd="0" destOrd="0" presId="urn:microsoft.com/office/officeart/2005/8/layout/hierarchy2"/>
    <dgm:cxn modelId="{8F1EE617-6ED4-462B-A5EC-DF6A8F859A54}" type="presParOf" srcId="{80281EB5-68F2-4011-89E0-C0E0B75826D9}" destId="{B16EA034-6186-4894-8DAD-E23F00E9782D}" srcOrd="0" destOrd="0" presId="urn:microsoft.com/office/officeart/2005/8/layout/hierarchy2"/>
    <dgm:cxn modelId="{D17E4589-4974-4BD5-BF57-704D18E3FBC1}" type="presParOf" srcId="{7535F737-66A8-4C51-8331-DA5B0FC5AD03}" destId="{96AE0076-E89E-460B-B5FA-57C04B0BF8E3}" srcOrd="1" destOrd="0" presId="urn:microsoft.com/office/officeart/2005/8/layout/hierarchy2"/>
    <dgm:cxn modelId="{B934014D-76D6-44A4-AD81-4D44D241E2B2}" type="presParOf" srcId="{96AE0076-E89E-460B-B5FA-57C04B0BF8E3}" destId="{A2FDC17F-E91C-4BF7-AFF3-8B35ADEE6186}" srcOrd="0" destOrd="0" presId="urn:microsoft.com/office/officeart/2005/8/layout/hierarchy2"/>
    <dgm:cxn modelId="{F1F452C9-BD62-4586-BFC1-FEE5BE381A22}" type="presParOf" srcId="{96AE0076-E89E-460B-B5FA-57C04B0BF8E3}" destId="{40CD882C-BC64-4349-91CB-AF6936BAA3CB}" srcOrd="1" destOrd="0" presId="urn:microsoft.com/office/officeart/2005/8/layout/hierarchy2"/>
    <dgm:cxn modelId="{38EFDE90-5F4B-4614-A8DC-A3CE6A622582}" type="presParOf" srcId="{7535F737-66A8-4C51-8331-DA5B0FC5AD03}" destId="{00F97781-2667-4417-8047-C75A601726D3}" srcOrd="2" destOrd="0" presId="urn:microsoft.com/office/officeart/2005/8/layout/hierarchy2"/>
    <dgm:cxn modelId="{FD04DA82-EAF2-49D2-992C-029CCA0C5841}" type="presParOf" srcId="{00F97781-2667-4417-8047-C75A601726D3}" destId="{B384E95E-8C39-44B4-8F24-71F1D2813332}" srcOrd="0" destOrd="0" presId="urn:microsoft.com/office/officeart/2005/8/layout/hierarchy2"/>
    <dgm:cxn modelId="{EC99CFAD-61E7-4A85-A4EF-9FBFC51CBC1C}" type="presParOf" srcId="{7535F737-66A8-4C51-8331-DA5B0FC5AD03}" destId="{DBE10B65-6331-490A-A2DF-74C8E6F5F455}" srcOrd="3" destOrd="0" presId="urn:microsoft.com/office/officeart/2005/8/layout/hierarchy2"/>
    <dgm:cxn modelId="{A8F3D7DF-902D-44A0-93C9-1147594A4950}" type="presParOf" srcId="{DBE10B65-6331-490A-A2DF-74C8E6F5F455}" destId="{5B43B741-8D94-43BC-AD15-ECF99A3BEE01}" srcOrd="0" destOrd="0" presId="urn:microsoft.com/office/officeart/2005/8/layout/hierarchy2"/>
    <dgm:cxn modelId="{873B6D92-98A5-40A9-AE47-3D88F10D4BED}" type="presParOf" srcId="{DBE10B65-6331-490A-A2DF-74C8E6F5F455}" destId="{2D40FC20-93D3-4756-AA60-520B1DE61642}" srcOrd="1" destOrd="0" presId="urn:microsoft.com/office/officeart/2005/8/layout/hierarchy2"/>
    <dgm:cxn modelId="{08677B6D-D815-42E5-9758-0620D619CB65}" type="presParOf" srcId="{7535F737-66A8-4C51-8331-DA5B0FC5AD03}" destId="{33811091-3068-48A6-9138-8064665407DA}" srcOrd="4" destOrd="0" presId="urn:microsoft.com/office/officeart/2005/8/layout/hierarchy2"/>
    <dgm:cxn modelId="{FF203BF2-8663-4C53-93D4-2FF558C2B446}" type="presParOf" srcId="{33811091-3068-48A6-9138-8064665407DA}" destId="{469806AC-67BC-46A6-81BB-34C5E98B0096}" srcOrd="0" destOrd="0" presId="urn:microsoft.com/office/officeart/2005/8/layout/hierarchy2"/>
    <dgm:cxn modelId="{2FC80DFE-136D-4DEC-8EB5-7BE9D8B30883}" type="presParOf" srcId="{7535F737-66A8-4C51-8331-DA5B0FC5AD03}" destId="{99E6F68B-71BD-4402-9284-749883B8CE92}" srcOrd="5" destOrd="0" presId="urn:microsoft.com/office/officeart/2005/8/layout/hierarchy2"/>
    <dgm:cxn modelId="{67D3714B-32B9-46DD-A66F-880D627C4BB8}" type="presParOf" srcId="{99E6F68B-71BD-4402-9284-749883B8CE92}" destId="{37B5264A-1E5C-48D1-AECD-36CF2E45F501}" srcOrd="0" destOrd="0" presId="urn:microsoft.com/office/officeart/2005/8/layout/hierarchy2"/>
    <dgm:cxn modelId="{47C9940F-CAF1-4A49-BBCE-A80216D4FDAC}" type="presParOf" srcId="{99E6F68B-71BD-4402-9284-749883B8CE92}" destId="{BF5BBAD6-382E-49E2-8668-35F685938B25}" srcOrd="1" destOrd="0" presId="urn:microsoft.com/office/officeart/2005/8/layout/hierarchy2"/>
    <dgm:cxn modelId="{50524E58-BD0E-4033-B90F-8E3C07879C6E}" type="presParOf" srcId="{7535F737-66A8-4C51-8331-DA5B0FC5AD03}" destId="{A22AB4C2-BF29-4DFE-8314-656529CCA538}" srcOrd="6" destOrd="0" presId="urn:microsoft.com/office/officeart/2005/8/layout/hierarchy2"/>
    <dgm:cxn modelId="{0E14FD5C-8D70-41E5-AAC6-6470C2A68392}" type="presParOf" srcId="{A22AB4C2-BF29-4DFE-8314-656529CCA538}" destId="{2DD8949E-6B37-4A80-81CE-F0AAD1F647E8}" srcOrd="0" destOrd="0" presId="urn:microsoft.com/office/officeart/2005/8/layout/hierarchy2"/>
    <dgm:cxn modelId="{A2CA89E3-D007-4B27-B787-12A3672C0444}" type="presParOf" srcId="{7535F737-66A8-4C51-8331-DA5B0FC5AD03}" destId="{D0E9273A-2020-4CF8-BD6D-74BBBE55C006}" srcOrd="7" destOrd="0" presId="urn:microsoft.com/office/officeart/2005/8/layout/hierarchy2"/>
    <dgm:cxn modelId="{0D9BA882-EA1A-46E5-9A44-FA3E978F2AA2}" type="presParOf" srcId="{D0E9273A-2020-4CF8-BD6D-74BBBE55C006}" destId="{E676C70F-BB93-4B53-A7BF-9E9AB0AE1149}" srcOrd="0" destOrd="0" presId="urn:microsoft.com/office/officeart/2005/8/layout/hierarchy2"/>
    <dgm:cxn modelId="{D8198419-3329-4CC8-B976-76347A9F3E24}" type="presParOf" srcId="{D0E9273A-2020-4CF8-BD6D-74BBBE55C006}" destId="{9176D803-B197-4EC9-BF51-1A26B3E5DEA6}" srcOrd="1" destOrd="0" presId="urn:microsoft.com/office/officeart/2005/8/layout/hierarchy2"/>
    <dgm:cxn modelId="{4ED5BCB5-0A16-4096-BEF6-21C628F79947}" type="presParOf" srcId="{7535F737-66A8-4C51-8331-DA5B0FC5AD03}" destId="{60B8C574-0F79-4879-8765-D319DCA40647}" srcOrd="8" destOrd="0" presId="urn:microsoft.com/office/officeart/2005/8/layout/hierarchy2"/>
    <dgm:cxn modelId="{5ED7B21B-C53C-48D1-95BB-CEB5A78415E4}" type="presParOf" srcId="{60B8C574-0F79-4879-8765-D319DCA40647}" destId="{E01E8E5F-F5F7-4BA6-833F-0E936A13A6E6}" srcOrd="0" destOrd="0" presId="urn:microsoft.com/office/officeart/2005/8/layout/hierarchy2"/>
    <dgm:cxn modelId="{086F7B86-4EF9-47A0-A917-378A2A37CEB4}" type="presParOf" srcId="{7535F737-66A8-4C51-8331-DA5B0FC5AD03}" destId="{E852519E-F624-4EA3-BCAA-22517F6D642C}" srcOrd="9" destOrd="0" presId="urn:microsoft.com/office/officeart/2005/8/layout/hierarchy2"/>
    <dgm:cxn modelId="{9953603C-2A4E-4864-863E-DFDB2CCC4EA5}" type="presParOf" srcId="{E852519E-F624-4EA3-BCAA-22517F6D642C}" destId="{712C3B24-7605-4318-B744-4F7240F7EF27}" srcOrd="0" destOrd="0" presId="urn:microsoft.com/office/officeart/2005/8/layout/hierarchy2"/>
    <dgm:cxn modelId="{1363B3B3-BF6F-4BE5-A542-CB9594E7F8F1}" type="presParOf" srcId="{E852519E-F624-4EA3-BCAA-22517F6D642C}" destId="{A5B2938E-4070-42CD-B3C5-41EDE1350C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بل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تفيد بعد الاثبات صرف الحكم عن المعطوف عليه الى المعطوف 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حرف عطفٍ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D9ECDAAF-E3B6-4AE6-9129-034E76E45072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و بعد النهى و النفى تقرير حكم الاول و اثبات ضده للثانى او نقل حكمه اليه عند بعض </a:t>
          </a:r>
        </a:p>
      </dgm:t>
    </dgm:pt>
    <dgm:pt modelId="{19AB5D45-F63A-4621-9D06-D93566E9641B}" type="parTrans" cxnId="{766825E1-26E4-4A32-B001-DD050F6739BC}">
      <dgm:prSet/>
      <dgm:spPr/>
      <dgm:t>
        <a:bodyPr/>
        <a:lstStyle/>
        <a:p>
          <a:pPr rtl="1"/>
          <a:endParaRPr lang="fa-IR"/>
        </a:p>
      </dgm:t>
    </dgm:pt>
    <dgm:pt modelId="{F2CA2FAE-830A-4363-8038-F6DD6BCD8AE4}" type="sibTrans" cxnId="{766825E1-26E4-4A32-B001-DD050F6739BC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31535" custScaleY="61846" custLinFactNeighborX="-2730" custLinFactNeighborY="73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1" custScaleX="61586" custScaleY="45715" custLinFactNeighborX="24254" custLinFactNeighborY="75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2" custScaleX="151004" custScaleY="93017" custLinFactNeighborX="37505" custLinFactNeighborY="-55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F564BCD9-A4CE-40B7-88EF-2AE44C28C0C5}" type="pres">
      <dgm:prSet presAssocID="{19AB5D45-F63A-4621-9D06-D93566E9641B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74F1BF9A-DCB4-40A6-837D-41A0A2D97223}" type="pres">
      <dgm:prSet presAssocID="{19AB5D45-F63A-4621-9D06-D93566E9641B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3FEE77FD-BE6B-42F5-A453-6FC4D9F34A3A}" type="pres">
      <dgm:prSet presAssocID="{D9ECDAAF-E3B6-4AE6-9129-034E76E45072}" presName="root2" presStyleCnt="0"/>
      <dgm:spPr/>
    </dgm:pt>
    <dgm:pt modelId="{4A3FE68E-C704-4FCD-AB47-ED52B181999F}" type="pres">
      <dgm:prSet presAssocID="{D9ECDAAF-E3B6-4AE6-9129-034E76E45072}" presName="LevelTwoTextNode" presStyleLbl="node3" presStyleIdx="1" presStyleCnt="2" custScaleX="151004" custScaleY="164787" custLinFactNeighborX="37505" custLinFactNeighborY="-557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92793D1-B713-4F75-BCDE-3B1635A49FA2}" type="pres">
      <dgm:prSet presAssocID="{D9ECDAAF-E3B6-4AE6-9129-034E76E45072}" presName="level3hierChild" presStyleCnt="0"/>
      <dgm:spPr/>
    </dgm:pt>
  </dgm:ptLst>
  <dgm:cxnLst>
    <dgm:cxn modelId="{D92197AC-E318-44B4-A2DF-0FBD3E6684C0}" type="presOf" srcId="{D9ECDAAF-E3B6-4AE6-9129-034E76E45072}" destId="{4A3FE68E-C704-4FCD-AB47-ED52B181999F}" srcOrd="0" destOrd="0" presId="urn:microsoft.com/office/officeart/2005/8/layout/hierarchy2"/>
    <dgm:cxn modelId="{766825E1-26E4-4A32-B001-DD050F6739BC}" srcId="{8CEC9FB9-C8DE-4C24-9B06-1EA53E59E6F6}" destId="{D9ECDAAF-E3B6-4AE6-9129-034E76E45072}" srcOrd="1" destOrd="0" parTransId="{19AB5D45-F63A-4621-9D06-D93566E9641B}" sibTransId="{F2CA2FAE-830A-4363-8038-F6DD6BCD8AE4}"/>
    <dgm:cxn modelId="{97BAAFA6-152D-4B10-AA56-55C07DFB1DEE}" type="presOf" srcId="{8CEC9FB9-C8DE-4C24-9B06-1EA53E59E6F6}" destId="{8964DE1A-0EEA-40AA-8237-21E1F1524377}" srcOrd="0" destOrd="0" presId="urn:microsoft.com/office/officeart/2005/8/layout/hierarchy2"/>
    <dgm:cxn modelId="{A94255C0-3D1C-4A67-ABDF-0E06C8F5BE80}" type="presOf" srcId="{19AB5D45-F63A-4621-9D06-D93566E9641B}" destId="{F564BCD9-A4CE-40B7-88EF-2AE44C28C0C5}" srcOrd="0" destOrd="0" presId="urn:microsoft.com/office/officeart/2005/8/layout/hierarchy2"/>
    <dgm:cxn modelId="{FDD6729F-DFDA-46B6-B675-1FA144F0D6C8}" type="presOf" srcId="{4A2913AD-0631-4EBB-AE34-03D2F0A14F73}" destId="{8013F7E0-C70B-4C90-8916-005BED5B6A58}" srcOrd="0" destOrd="0" presId="urn:microsoft.com/office/officeart/2005/8/layout/hierarchy2"/>
    <dgm:cxn modelId="{A6C2BDDB-FD63-42BC-92B6-2F1A82959A74}" type="presOf" srcId="{4A2913AD-0631-4EBB-AE34-03D2F0A14F73}" destId="{48466950-F9DC-43FD-8909-147CD80818C2}" srcOrd="1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2B6CA485-3FEB-4A25-A7D2-97AF309F87FD}" type="presOf" srcId="{AED8A0F5-6B04-470E-9931-6A0A80A8EFD9}" destId="{D5718F4D-EFC3-4C36-8023-503D23D582D5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7429ED4A-5D0A-427A-B7D5-FC9405E47577}" type="presOf" srcId="{00DA7D80-D20A-48E3-9DB9-151EA07D4381}" destId="{55603E2A-0E85-4B5B-BFB1-0F93DA174EE9}" srcOrd="0" destOrd="0" presId="urn:microsoft.com/office/officeart/2005/8/layout/hierarchy2"/>
    <dgm:cxn modelId="{FA281262-5351-4C6D-93A5-257D555143D8}" type="presOf" srcId="{BD5FF1EB-85F1-47C5-8EF4-E0BD051DE0F6}" destId="{41FFACB9-2674-4383-BDBD-C4F1775F6C20}" srcOrd="0" destOrd="0" presId="urn:microsoft.com/office/officeart/2005/8/layout/hierarchy2"/>
    <dgm:cxn modelId="{7F690888-6F61-4095-90FC-5E2C43823A3B}" type="presOf" srcId="{DD5ACCAB-9716-4A70-BA57-B0B26CB2C0FA}" destId="{F384D8FC-C65D-4D77-A846-F4E307FBB654}" srcOrd="1" destOrd="0" presId="urn:microsoft.com/office/officeart/2005/8/layout/hierarchy2"/>
    <dgm:cxn modelId="{714E0D3B-4BC5-47C3-A139-012BC98FE1CE}" type="presOf" srcId="{19AB5D45-F63A-4621-9D06-D93566E9641B}" destId="{74F1BF9A-DCB4-40A6-837D-41A0A2D97223}" srcOrd="1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D6A3965F-1321-469C-A2C4-0CAB7A7768CC}" type="presOf" srcId="{DD5ACCAB-9716-4A70-BA57-B0B26CB2C0FA}" destId="{D9C7E615-F815-44F7-8C2A-26154AE3B540}" srcOrd="0" destOrd="0" presId="urn:microsoft.com/office/officeart/2005/8/layout/hierarchy2"/>
    <dgm:cxn modelId="{EC4BB831-43A5-4575-9D65-1F9BDE46E588}" type="presParOf" srcId="{55603E2A-0E85-4B5B-BFB1-0F93DA174EE9}" destId="{C9F1A07E-3EA4-4621-AB7F-084731D5C76C}" srcOrd="0" destOrd="0" presId="urn:microsoft.com/office/officeart/2005/8/layout/hierarchy2"/>
    <dgm:cxn modelId="{3B0D5162-E039-4820-9243-867BEBADBB59}" type="presParOf" srcId="{C9F1A07E-3EA4-4621-AB7F-084731D5C76C}" destId="{D5718F4D-EFC3-4C36-8023-503D23D582D5}" srcOrd="0" destOrd="0" presId="urn:microsoft.com/office/officeart/2005/8/layout/hierarchy2"/>
    <dgm:cxn modelId="{B847B2B1-5A5E-439D-A452-5A70C2B01300}" type="presParOf" srcId="{C9F1A07E-3EA4-4621-AB7F-084731D5C76C}" destId="{7535F737-66A8-4C51-8331-DA5B0FC5AD03}" srcOrd="1" destOrd="0" presId="urn:microsoft.com/office/officeart/2005/8/layout/hierarchy2"/>
    <dgm:cxn modelId="{BD4D6B22-FAF3-443A-876F-EB0197F8D19F}" type="presParOf" srcId="{7535F737-66A8-4C51-8331-DA5B0FC5AD03}" destId="{8013F7E0-C70B-4C90-8916-005BED5B6A58}" srcOrd="0" destOrd="0" presId="urn:microsoft.com/office/officeart/2005/8/layout/hierarchy2"/>
    <dgm:cxn modelId="{D1DBB04D-D1EF-43B7-B3BA-EEB849AF9F11}" type="presParOf" srcId="{8013F7E0-C70B-4C90-8916-005BED5B6A58}" destId="{48466950-F9DC-43FD-8909-147CD80818C2}" srcOrd="0" destOrd="0" presId="urn:microsoft.com/office/officeart/2005/8/layout/hierarchy2"/>
    <dgm:cxn modelId="{99CA825D-3527-43B9-BF60-89F412838E12}" type="presParOf" srcId="{7535F737-66A8-4C51-8331-DA5B0FC5AD03}" destId="{C6B39E11-EE3F-4570-B476-BB83706C497D}" srcOrd="1" destOrd="0" presId="urn:microsoft.com/office/officeart/2005/8/layout/hierarchy2"/>
    <dgm:cxn modelId="{1018D2D7-8B75-40FC-A8E1-81F21DFB55F5}" type="presParOf" srcId="{C6B39E11-EE3F-4570-B476-BB83706C497D}" destId="{8964DE1A-0EEA-40AA-8237-21E1F1524377}" srcOrd="0" destOrd="0" presId="urn:microsoft.com/office/officeart/2005/8/layout/hierarchy2"/>
    <dgm:cxn modelId="{11DF17AF-5ECA-4360-AE69-180955A4D7DC}" type="presParOf" srcId="{C6B39E11-EE3F-4570-B476-BB83706C497D}" destId="{21554377-E913-45EC-A860-01BBCEED9C6C}" srcOrd="1" destOrd="0" presId="urn:microsoft.com/office/officeart/2005/8/layout/hierarchy2"/>
    <dgm:cxn modelId="{1FACCA6F-03B1-4640-B719-0CB58367760B}" type="presParOf" srcId="{21554377-E913-45EC-A860-01BBCEED9C6C}" destId="{D9C7E615-F815-44F7-8C2A-26154AE3B540}" srcOrd="0" destOrd="0" presId="urn:microsoft.com/office/officeart/2005/8/layout/hierarchy2"/>
    <dgm:cxn modelId="{BBB045AE-457B-442C-B555-5385167D1EE8}" type="presParOf" srcId="{D9C7E615-F815-44F7-8C2A-26154AE3B540}" destId="{F384D8FC-C65D-4D77-A846-F4E307FBB654}" srcOrd="0" destOrd="0" presId="urn:microsoft.com/office/officeart/2005/8/layout/hierarchy2"/>
    <dgm:cxn modelId="{EC0405DB-0989-4CD6-B088-F5F166A3B2E2}" type="presParOf" srcId="{21554377-E913-45EC-A860-01BBCEED9C6C}" destId="{FC883114-84D0-4139-A39A-83CF73E6AA6C}" srcOrd="1" destOrd="0" presId="urn:microsoft.com/office/officeart/2005/8/layout/hierarchy2"/>
    <dgm:cxn modelId="{205A289A-89D9-47FD-8AA3-23BB6A4CC0C9}" type="presParOf" srcId="{FC883114-84D0-4139-A39A-83CF73E6AA6C}" destId="{41FFACB9-2674-4383-BDBD-C4F1775F6C20}" srcOrd="0" destOrd="0" presId="urn:microsoft.com/office/officeart/2005/8/layout/hierarchy2"/>
    <dgm:cxn modelId="{CED9D198-DDDB-435C-B375-60403F9AC9B4}" type="presParOf" srcId="{FC883114-84D0-4139-A39A-83CF73E6AA6C}" destId="{E5E60E8C-1E3E-41D4-BC7F-AB96C2542D01}" srcOrd="1" destOrd="0" presId="urn:microsoft.com/office/officeart/2005/8/layout/hierarchy2"/>
    <dgm:cxn modelId="{36A9BEB6-0EFA-4F4E-A4D3-73F710C657CB}" type="presParOf" srcId="{21554377-E913-45EC-A860-01BBCEED9C6C}" destId="{F564BCD9-A4CE-40B7-88EF-2AE44C28C0C5}" srcOrd="2" destOrd="0" presId="urn:microsoft.com/office/officeart/2005/8/layout/hierarchy2"/>
    <dgm:cxn modelId="{F40F69F3-D790-4833-9ACC-0E0BE79D3E80}" type="presParOf" srcId="{F564BCD9-A4CE-40B7-88EF-2AE44C28C0C5}" destId="{74F1BF9A-DCB4-40A6-837D-41A0A2D97223}" srcOrd="0" destOrd="0" presId="urn:microsoft.com/office/officeart/2005/8/layout/hierarchy2"/>
    <dgm:cxn modelId="{71265E08-C2BE-47F8-9CE0-34785F4EB129}" type="presParOf" srcId="{21554377-E913-45EC-A860-01BBCEED9C6C}" destId="{3FEE77FD-BE6B-42F5-A453-6FC4D9F34A3A}" srcOrd="3" destOrd="0" presId="urn:microsoft.com/office/officeart/2005/8/layout/hierarchy2"/>
    <dgm:cxn modelId="{398CE669-8EB2-4258-97A1-DD1B23D6D3FD}" type="presParOf" srcId="{3FEE77FD-BE6B-42F5-A453-6FC4D9F34A3A}" destId="{4A3FE68E-C704-4FCD-AB47-ED52B181999F}" srcOrd="0" destOrd="0" presId="urn:microsoft.com/office/officeart/2005/8/layout/hierarchy2"/>
    <dgm:cxn modelId="{FD229598-A123-49E3-9581-18111DFEA92B}" type="presParOf" srcId="{3FEE77FD-BE6B-42F5-A453-6FC4D9F34A3A}" destId="{C92793D1-B713-4F75-BCDE-3B1635A49F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حاشا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800" b="1" dirty="0" smtClean="0">
              <a:cs typeface="2  Badr" pitchFamily="2" charset="-78"/>
            </a:rPr>
            <a:t>حرفاً جاراً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ترد للاستثناء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80695FDA-0956-4AF5-B514-13410FAE0253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فعلاً جامداً</a:t>
          </a:r>
        </a:p>
      </dgm:t>
    </dgm:pt>
    <dgm:pt modelId="{09C4A218-27C1-41D8-A862-CE74C9224BE4}" type="par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FC3DDCC9-915B-4418-9D26-4AB9AF6C7DBC}" type="sib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ترد للتنزیه</a:t>
          </a:r>
          <a:endParaRPr lang="en-US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92213238-AA0C-4D51-BAB1-B008CB2E1551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اسم بعمنی برائة</a:t>
          </a:r>
        </a:p>
      </dgm:t>
    </dgm:pt>
    <dgm:pt modelId="{4433BBB0-A38C-4F93-AE88-F34F8DC4CF6D}" type="par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FCAA844A-9E09-4A30-9EDF-19562916FF16}" type="sib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09193C02-48F1-446E-881F-62C1A79F6757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فعلٌ بعمنی برئتُ</a:t>
          </a:r>
        </a:p>
      </dgm:t>
    </dgm:pt>
    <dgm:pt modelId="{BA5B740C-2346-4369-B752-06448F0EED13}" type="par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5607A1C2-263D-4EDF-914C-BF13D6B31A63}" type="sib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22127107-5C05-4695-A378-F0E6A2B83CE2}">
      <dgm:prSet custT="1"/>
      <dgm:spPr/>
      <dgm:t>
        <a:bodyPr/>
        <a:lstStyle/>
        <a:p>
          <a:pPr rtl="1"/>
          <a:r>
            <a:rPr lang="fa-IR" sz="2000" b="1" dirty="0" smtClean="0">
              <a:cs typeface="2  Badr" pitchFamily="2" charset="-78"/>
            </a:rPr>
            <a:t>اسم فعل بعمنی ابرء</a:t>
          </a:r>
        </a:p>
      </dgm:t>
    </dgm:pt>
    <dgm:pt modelId="{ECF833BE-A68D-4249-9AC1-0295DC5F092C}" type="parTrans" cxnId="{5176F35F-B34D-4F2A-AAB9-22AFCB1E31AF}">
      <dgm:prSet/>
      <dgm:spPr/>
      <dgm:t>
        <a:bodyPr/>
        <a:lstStyle/>
        <a:p>
          <a:pPr rtl="1"/>
          <a:endParaRPr lang="fa-IR"/>
        </a:p>
      </dgm:t>
    </dgm:pt>
    <dgm:pt modelId="{BCF1F4C7-01FB-4F4F-9F1A-D5A9EDADE995}" type="sibTrans" cxnId="{5176F35F-B34D-4F2A-AAB9-22AFCB1E31AF}">
      <dgm:prSet/>
      <dgm:spPr/>
      <dgm:t>
        <a:bodyPr/>
        <a:lstStyle/>
        <a:p>
          <a:pPr rtl="1"/>
          <a:endParaRPr lang="fa-IR"/>
        </a:p>
      </dgm:t>
    </dgm:pt>
    <dgm:pt modelId="{B7ADF9F3-12C8-4589-9C53-C12084681303}">
      <dgm:prSet custT="1"/>
      <dgm:spPr/>
      <dgm:t>
        <a:bodyPr/>
        <a:lstStyle/>
        <a:p>
          <a:pPr rtl="1"/>
          <a:r>
            <a:rPr lang="fa-IR" sz="1600" b="1" dirty="0" smtClean="0">
              <a:cs typeface="2  Badr" pitchFamily="2" charset="-78"/>
            </a:rPr>
            <a:t>فاعلها مستترعائداً الی...</a:t>
          </a:r>
        </a:p>
      </dgm:t>
    </dgm:pt>
    <dgm:pt modelId="{989859BA-8E04-493D-8420-80E97DEEC05E}" type="parTrans" cxnId="{2D43A4D9-254F-4A13-9F96-8F1773FFFFBF}">
      <dgm:prSet/>
      <dgm:spPr/>
      <dgm:t>
        <a:bodyPr/>
        <a:lstStyle/>
        <a:p>
          <a:pPr rtl="1"/>
          <a:endParaRPr lang="fa-IR"/>
        </a:p>
      </dgm:t>
    </dgm:pt>
    <dgm:pt modelId="{FC88A0EE-0468-4CDA-BFBF-1D320186A69B}" type="sibTrans" cxnId="{2D43A4D9-254F-4A13-9F96-8F1773FFFFBF}">
      <dgm:prSet/>
      <dgm:spPr/>
      <dgm:t>
        <a:bodyPr/>
        <a:lstStyle/>
        <a:p>
          <a:pPr rtl="1"/>
          <a:endParaRPr lang="fa-IR"/>
        </a:p>
      </dgm:t>
    </dgm:pt>
    <dgm:pt modelId="{5DBC15A7-2168-4B96-9B5E-81834A18A14A}">
      <dgm:prSet custT="1"/>
      <dgm:spPr/>
      <dgm:t>
        <a:bodyPr/>
        <a:lstStyle/>
        <a:p>
          <a:pPr rtl="1"/>
          <a:r>
            <a:rPr lang="fa-IR" sz="1600" b="1" dirty="0" smtClean="0">
              <a:cs typeface="2  Badr" pitchFamily="2" charset="-78"/>
            </a:rPr>
            <a:t>مصدر مصاغ مما قبلها</a:t>
          </a:r>
        </a:p>
      </dgm:t>
    </dgm:pt>
    <dgm:pt modelId="{8C41DA2D-B039-4BE2-B50C-F5E2D8A19C28}" type="parTrans" cxnId="{306785C2-D620-420F-9318-3E549C82FA85}">
      <dgm:prSet/>
      <dgm:spPr/>
      <dgm:t>
        <a:bodyPr/>
        <a:lstStyle/>
        <a:p>
          <a:pPr rtl="1"/>
          <a:endParaRPr lang="fa-IR"/>
        </a:p>
      </dgm:t>
    </dgm:pt>
    <dgm:pt modelId="{25566F8F-813A-4C88-85CA-B7E5D849CCAF}" type="sibTrans" cxnId="{306785C2-D620-420F-9318-3E549C82FA85}">
      <dgm:prSet/>
      <dgm:spPr/>
      <dgm:t>
        <a:bodyPr/>
        <a:lstStyle/>
        <a:p>
          <a:pPr rtl="1"/>
          <a:endParaRPr lang="fa-IR"/>
        </a:p>
      </dgm:t>
    </dgm:pt>
    <dgm:pt modelId="{1FCBB252-B24C-4EB1-9D86-8ACF4E8685F8}">
      <dgm:prSet custT="1"/>
      <dgm:spPr/>
      <dgm:t>
        <a:bodyPr/>
        <a:lstStyle/>
        <a:p>
          <a:pPr rtl="1"/>
          <a:r>
            <a:rPr lang="fa-IR" sz="1600" b="1" dirty="0" smtClean="0">
              <a:cs typeface="2  Badr" pitchFamily="2" charset="-78"/>
            </a:rPr>
            <a:t>أو اسم فاعل</a:t>
          </a:r>
        </a:p>
      </dgm:t>
    </dgm:pt>
    <dgm:pt modelId="{095EE025-5D5E-4309-A36B-86C945C622F2}" type="parTrans" cxnId="{0FEA0A46-921C-44DF-9904-9B4AAE4317A1}">
      <dgm:prSet/>
      <dgm:spPr/>
      <dgm:t>
        <a:bodyPr/>
        <a:lstStyle/>
        <a:p>
          <a:pPr rtl="1"/>
          <a:endParaRPr lang="fa-IR"/>
        </a:p>
      </dgm:t>
    </dgm:pt>
    <dgm:pt modelId="{CE91D0F2-AB2A-42BF-BA61-0777880C0D7F}" type="sibTrans" cxnId="{0FEA0A46-921C-44DF-9904-9B4AAE4317A1}">
      <dgm:prSet/>
      <dgm:spPr/>
      <dgm:t>
        <a:bodyPr/>
        <a:lstStyle/>
        <a:p>
          <a:pPr rtl="1"/>
          <a:endParaRPr lang="fa-IR"/>
        </a:p>
      </dgm:t>
    </dgm:pt>
    <dgm:pt modelId="{0712A3C2-B228-4131-89BF-378F1C013344}">
      <dgm:prSet custT="1"/>
      <dgm:spPr/>
      <dgm:t>
        <a:bodyPr/>
        <a:lstStyle/>
        <a:p>
          <a:pPr rtl="1"/>
          <a:r>
            <a:rPr lang="fa-IR" sz="1600" b="1" dirty="0" smtClean="0">
              <a:cs typeface="2  Badr" pitchFamily="2" charset="-78"/>
            </a:rPr>
            <a:t>او بعض مفعوم ضمنا منه</a:t>
          </a:r>
        </a:p>
      </dgm:t>
    </dgm:pt>
    <dgm:pt modelId="{C0CFE3C3-90FD-49DE-A5A1-13C13F09301B}" type="parTrans" cxnId="{185047AC-2300-4042-AE9E-96FC690EE5F3}">
      <dgm:prSet/>
      <dgm:spPr/>
      <dgm:t>
        <a:bodyPr/>
        <a:lstStyle/>
        <a:p>
          <a:pPr rtl="1"/>
          <a:endParaRPr lang="fa-IR"/>
        </a:p>
      </dgm:t>
    </dgm:pt>
    <dgm:pt modelId="{087CCE69-D317-4A75-8A67-A6DCEC580AD8}" type="sibTrans" cxnId="{185047AC-2300-4042-AE9E-96FC690EE5F3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90118" custScaleY="140403" custLinFactNeighborX="-2730" custLinFactNeighborY="-112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149851" custScaleY="130354" custLinFactNeighborX="10091" custLinFactNeighborY="438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5" custScaleX="159116" custScaleY="131494" custLinFactNeighborX="28922" custLinFactNeighborY="-21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A1CCB0D5-AC17-4CFD-9A97-A9D195C21E62}" type="pres">
      <dgm:prSet presAssocID="{09C4A218-27C1-41D8-A862-CE74C9224BE4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5CEA8142-96F4-4D8B-AF78-949BADFFC575}" type="pres">
      <dgm:prSet presAssocID="{09C4A218-27C1-41D8-A862-CE74C9224BE4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1A531364-779F-4AE3-A040-1089AFA4C75A}" type="pres">
      <dgm:prSet presAssocID="{80695FDA-0956-4AF5-B514-13410FAE0253}" presName="root2" presStyleCnt="0"/>
      <dgm:spPr/>
    </dgm:pt>
    <dgm:pt modelId="{BEBCC7B3-04E7-4DBC-8100-78B5048D12F6}" type="pres">
      <dgm:prSet presAssocID="{80695FDA-0956-4AF5-B514-13410FAE0253}" presName="LevelTwoTextNode" presStyleLbl="node3" presStyleIdx="1" presStyleCnt="5" custScaleX="159116" custScaleY="131494" custLinFactNeighborX="28922" custLinFactNeighborY="480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D1F36-98AD-45A2-9917-105B6BB0E0F9}" type="pres">
      <dgm:prSet presAssocID="{80695FDA-0956-4AF5-B514-13410FAE0253}" presName="level3hierChild" presStyleCnt="0"/>
      <dgm:spPr/>
    </dgm:pt>
    <dgm:pt modelId="{99E57F27-36C2-4B6A-8141-F224B735B8F0}" type="pres">
      <dgm:prSet presAssocID="{989859BA-8E04-493D-8420-80E97DEEC05E}" presName="conn2-1" presStyleLbl="parChTrans1D4" presStyleIdx="0" presStyleCnt="4"/>
      <dgm:spPr/>
      <dgm:t>
        <a:bodyPr/>
        <a:lstStyle/>
        <a:p>
          <a:pPr rtl="1"/>
          <a:endParaRPr lang="fa-IR"/>
        </a:p>
      </dgm:t>
    </dgm:pt>
    <dgm:pt modelId="{36465EDB-93D4-4B26-9D82-96D343D98668}" type="pres">
      <dgm:prSet presAssocID="{989859BA-8E04-493D-8420-80E97DEEC05E}" presName="connTx" presStyleLbl="parChTrans1D4" presStyleIdx="0" presStyleCnt="4"/>
      <dgm:spPr/>
      <dgm:t>
        <a:bodyPr/>
        <a:lstStyle/>
        <a:p>
          <a:pPr rtl="1"/>
          <a:endParaRPr lang="fa-IR"/>
        </a:p>
      </dgm:t>
    </dgm:pt>
    <dgm:pt modelId="{2E917ACF-2EF3-4621-921A-DE2A06A1F1D9}" type="pres">
      <dgm:prSet presAssocID="{B7ADF9F3-12C8-4589-9C53-C12084681303}" presName="root2" presStyleCnt="0"/>
      <dgm:spPr/>
    </dgm:pt>
    <dgm:pt modelId="{51B8903B-CEFF-461E-9796-C58BE3498D62}" type="pres">
      <dgm:prSet presAssocID="{B7ADF9F3-12C8-4589-9C53-C12084681303}" presName="LevelTwoTextNode" presStyleLbl="node4" presStyleIdx="0" presStyleCnt="4" custScaleX="104069" custScaleY="311369" custLinFactNeighborX="30952" custLinFactNeighborY="11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5263CC-EDF0-41B9-8F37-DC683CAE1D12}" type="pres">
      <dgm:prSet presAssocID="{B7ADF9F3-12C8-4589-9C53-C12084681303}" presName="level3hierChild" presStyleCnt="0"/>
      <dgm:spPr/>
    </dgm:pt>
    <dgm:pt modelId="{B355E2A3-2BE7-4E7C-B46D-981F6861F3D2}" type="pres">
      <dgm:prSet presAssocID="{8C41DA2D-B039-4BE2-B50C-F5E2D8A19C28}" presName="conn2-1" presStyleLbl="parChTrans1D4" presStyleIdx="1" presStyleCnt="4"/>
      <dgm:spPr/>
      <dgm:t>
        <a:bodyPr/>
        <a:lstStyle/>
        <a:p>
          <a:pPr rtl="1"/>
          <a:endParaRPr lang="fa-IR"/>
        </a:p>
      </dgm:t>
    </dgm:pt>
    <dgm:pt modelId="{38CAAA92-E66B-4AD0-8428-20ABE56C23DB}" type="pres">
      <dgm:prSet presAssocID="{8C41DA2D-B039-4BE2-B50C-F5E2D8A19C28}" presName="connTx" presStyleLbl="parChTrans1D4" presStyleIdx="1" presStyleCnt="4"/>
      <dgm:spPr/>
      <dgm:t>
        <a:bodyPr/>
        <a:lstStyle/>
        <a:p>
          <a:pPr rtl="1"/>
          <a:endParaRPr lang="fa-IR"/>
        </a:p>
      </dgm:t>
    </dgm:pt>
    <dgm:pt modelId="{0C5FEFF2-7675-4486-825A-D3881D0518D4}" type="pres">
      <dgm:prSet presAssocID="{5DBC15A7-2168-4B96-9B5E-81834A18A14A}" presName="root2" presStyleCnt="0"/>
      <dgm:spPr/>
    </dgm:pt>
    <dgm:pt modelId="{26356915-85D5-43E4-8774-2AE2EC1A5611}" type="pres">
      <dgm:prSet presAssocID="{5DBC15A7-2168-4B96-9B5E-81834A18A14A}" presName="LevelTwoTextNode" presStyleLbl="node4" presStyleIdx="1" presStyleCnt="4" custScaleX="179048" custScaleY="95278" custLinFactNeighborX="44853" custLinFactNeighborY="-28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0F981D-4B4E-4CDA-A970-28F080A2757D}" type="pres">
      <dgm:prSet presAssocID="{5DBC15A7-2168-4B96-9B5E-81834A18A14A}" presName="level3hierChild" presStyleCnt="0"/>
      <dgm:spPr/>
    </dgm:pt>
    <dgm:pt modelId="{11D0B179-241C-41F5-842A-E0F9672AD580}" type="pres">
      <dgm:prSet presAssocID="{095EE025-5D5E-4309-A36B-86C945C622F2}" presName="conn2-1" presStyleLbl="parChTrans1D4" presStyleIdx="2" presStyleCnt="4"/>
      <dgm:spPr/>
      <dgm:t>
        <a:bodyPr/>
        <a:lstStyle/>
        <a:p>
          <a:pPr rtl="1"/>
          <a:endParaRPr lang="fa-IR"/>
        </a:p>
      </dgm:t>
    </dgm:pt>
    <dgm:pt modelId="{E23DA689-0C7F-4BC0-AF61-44D1D8E44E49}" type="pres">
      <dgm:prSet presAssocID="{095EE025-5D5E-4309-A36B-86C945C622F2}" presName="connTx" presStyleLbl="parChTrans1D4" presStyleIdx="2" presStyleCnt="4"/>
      <dgm:spPr/>
      <dgm:t>
        <a:bodyPr/>
        <a:lstStyle/>
        <a:p>
          <a:pPr rtl="1"/>
          <a:endParaRPr lang="fa-IR"/>
        </a:p>
      </dgm:t>
    </dgm:pt>
    <dgm:pt modelId="{D3E92CDA-3125-435E-99F9-0C8C5F5BCB9C}" type="pres">
      <dgm:prSet presAssocID="{1FCBB252-B24C-4EB1-9D86-8ACF4E8685F8}" presName="root2" presStyleCnt="0"/>
      <dgm:spPr/>
    </dgm:pt>
    <dgm:pt modelId="{70B393C3-9A44-4976-9FC4-9A3638A81430}" type="pres">
      <dgm:prSet presAssocID="{1FCBB252-B24C-4EB1-9D86-8ACF4E8685F8}" presName="LevelTwoTextNode" presStyleLbl="node4" presStyleIdx="2" presStyleCnt="4" custScaleX="179048" custScaleY="95278" custLinFactNeighborX="44853" custLinFactNeighborY="-28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677EEB-A4FC-47D3-A70C-60787ADCFB80}" type="pres">
      <dgm:prSet presAssocID="{1FCBB252-B24C-4EB1-9D86-8ACF4E8685F8}" presName="level3hierChild" presStyleCnt="0"/>
      <dgm:spPr/>
    </dgm:pt>
    <dgm:pt modelId="{240A4FA3-BB48-4644-9A92-1C2673068DA8}" type="pres">
      <dgm:prSet presAssocID="{C0CFE3C3-90FD-49DE-A5A1-13C13F09301B}" presName="conn2-1" presStyleLbl="parChTrans1D4" presStyleIdx="3" presStyleCnt="4"/>
      <dgm:spPr/>
      <dgm:t>
        <a:bodyPr/>
        <a:lstStyle/>
        <a:p>
          <a:pPr rtl="1"/>
          <a:endParaRPr lang="fa-IR"/>
        </a:p>
      </dgm:t>
    </dgm:pt>
    <dgm:pt modelId="{C0D2BE2B-0ECF-4A25-89E0-C2F6B03DDA62}" type="pres">
      <dgm:prSet presAssocID="{C0CFE3C3-90FD-49DE-A5A1-13C13F09301B}" presName="connTx" presStyleLbl="parChTrans1D4" presStyleIdx="3" presStyleCnt="4"/>
      <dgm:spPr/>
      <dgm:t>
        <a:bodyPr/>
        <a:lstStyle/>
        <a:p>
          <a:pPr rtl="1"/>
          <a:endParaRPr lang="fa-IR"/>
        </a:p>
      </dgm:t>
    </dgm:pt>
    <dgm:pt modelId="{68E487A0-D8D4-41CE-923A-A04C3B51D02D}" type="pres">
      <dgm:prSet presAssocID="{0712A3C2-B228-4131-89BF-378F1C013344}" presName="root2" presStyleCnt="0"/>
      <dgm:spPr/>
    </dgm:pt>
    <dgm:pt modelId="{DA56B6F6-9CB1-401A-BBD3-F0BC161A70B3}" type="pres">
      <dgm:prSet presAssocID="{0712A3C2-B228-4131-89BF-378F1C013344}" presName="LevelTwoTextNode" presStyleLbl="node4" presStyleIdx="3" presStyleCnt="4" custScaleX="179048" custScaleY="95278" custLinFactNeighborX="44853" custLinFactNeighborY="-286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63F23A-AB23-42FE-99E5-FD32DF910092}" type="pres">
      <dgm:prSet presAssocID="{0712A3C2-B228-4131-89BF-378F1C013344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2" custScaleX="149851" custScaleY="130354" custLinFactNeighborX="10091" custLinFactNeighborY="-12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C1A4DD4B-98DD-4E38-A367-C30B811D3171}" type="pres">
      <dgm:prSet presAssocID="{4433BBB0-A38C-4F93-AE88-F34F8DC4CF6D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F8972AD3-DF00-4356-9935-1DB54A13F2AF}" type="pres">
      <dgm:prSet presAssocID="{4433BBB0-A38C-4F93-AE88-F34F8DC4CF6D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749DBC73-7F7E-4924-940F-506211EEE431}" type="pres">
      <dgm:prSet presAssocID="{92213238-AA0C-4D51-BAB1-B008CB2E1551}" presName="root2" presStyleCnt="0"/>
      <dgm:spPr/>
    </dgm:pt>
    <dgm:pt modelId="{078F45BA-2041-4A2A-9C29-18EE4C1FE976}" type="pres">
      <dgm:prSet presAssocID="{92213238-AA0C-4D51-BAB1-B008CB2E1551}" presName="LevelTwoTextNode" presStyleLbl="node3" presStyleIdx="2" presStyleCnt="5" custScaleX="159116" custScaleY="131494" custLinFactNeighborX="28922" custLinFactNeighborY="225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FDB96F-B700-4103-AE2D-F7F9CFBF518B}" type="pres">
      <dgm:prSet presAssocID="{92213238-AA0C-4D51-BAB1-B008CB2E1551}" presName="level3hierChild" presStyleCnt="0"/>
      <dgm:spPr/>
    </dgm:pt>
    <dgm:pt modelId="{9741088F-4A47-43B9-9545-D5E883957BB8}" type="pres">
      <dgm:prSet presAssocID="{BA5B740C-2346-4369-B752-06448F0EED13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3DE236A1-B204-4C78-8AAB-01BCC276B142}" type="pres">
      <dgm:prSet presAssocID="{BA5B740C-2346-4369-B752-06448F0EED13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3E629FEF-B2C6-4E4F-8AD5-CD0B1357784A}" type="pres">
      <dgm:prSet presAssocID="{09193C02-48F1-446E-881F-62C1A79F6757}" presName="root2" presStyleCnt="0"/>
      <dgm:spPr/>
    </dgm:pt>
    <dgm:pt modelId="{823932DC-15CE-4D9C-8EC8-8A759FD822AC}" type="pres">
      <dgm:prSet presAssocID="{09193C02-48F1-446E-881F-62C1A79F6757}" presName="LevelTwoTextNode" presStyleLbl="node3" presStyleIdx="3" presStyleCnt="5" custScaleX="159116" custScaleY="131494" custLinFactNeighborX="28922" custLinFactNeighborY="320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866C45-1B80-4D6F-92F6-548887D42AE4}" type="pres">
      <dgm:prSet presAssocID="{09193C02-48F1-446E-881F-62C1A79F6757}" presName="level3hierChild" presStyleCnt="0"/>
      <dgm:spPr/>
    </dgm:pt>
    <dgm:pt modelId="{F75C894D-31A5-4504-95DA-CEE284297D5E}" type="pres">
      <dgm:prSet presAssocID="{ECF833BE-A68D-4249-9AC1-0295DC5F092C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C0AD3DF7-B108-4DD7-BD20-5E0FF2D0435D}" type="pres">
      <dgm:prSet presAssocID="{ECF833BE-A68D-4249-9AC1-0295DC5F092C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BF4CC5A0-532B-432E-B596-8121317F9EA9}" type="pres">
      <dgm:prSet presAssocID="{22127107-5C05-4695-A378-F0E6A2B83CE2}" presName="root2" presStyleCnt="0"/>
      <dgm:spPr/>
    </dgm:pt>
    <dgm:pt modelId="{1C0A5D5E-5811-457E-8791-CD96B835E592}" type="pres">
      <dgm:prSet presAssocID="{22127107-5C05-4695-A378-F0E6A2B83CE2}" presName="LevelTwoTextNode" presStyleLbl="node3" presStyleIdx="4" presStyleCnt="5" custScaleX="159116" custScaleY="131494" custLinFactNeighborX="28922" custLinFactNeighborY="381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F16D57-CCC3-4F96-ABF3-CC0F5306CC8D}" type="pres">
      <dgm:prSet presAssocID="{22127107-5C05-4695-A378-F0E6A2B83CE2}" presName="level3hierChild" presStyleCnt="0"/>
      <dgm:spPr/>
    </dgm:pt>
  </dgm:ptLst>
  <dgm:cxnLst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BF8DCBD0-0876-4942-9DDB-4A5FB97B4D9C}" type="presOf" srcId="{ECF833BE-A68D-4249-9AC1-0295DC5F092C}" destId="{F75C894D-31A5-4504-95DA-CEE284297D5E}" srcOrd="0" destOrd="0" presId="urn:microsoft.com/office/officeart/2005/8/layout/hierarchy2"/>
    <dgm:cxn modelId="{0D56EB5A-9D66-49D5-8363-349A499FC428}" type="presOf" srcId="{BA5B740C-2346-4369-B752-06448F0EED13}" destId="{3DE236A1-B204-4C78-8AAB-01BCC276B142}" srcOrd="1" destOrd="0" presId="urn:microsoft.com/office/officeart/2005/8/layout/hierarchy2"/>
    <dgm:cxn modelId="{0FEA0A46-921C-44DF-9904-9B4AAE4317A1}" srcId="{B7ADF9F3-12C8-4589-9C53-C12084681303}" destId="{1FCBB252-B24C-4EB1-9D86-8ACF4E8685F8}" srcOrd="1" destOrd="0" parTransId="{095EE025-5D5E-4309-A36B-86C945C622F2}" sibTransId="{CE91D0F2-AB2A-42BF-BA61-0777880C0D7F}"/>
    <dgm:cxn modelId="{E6C57667-1251-47FA-83B5-4E345641CBDC}" type="presOf" srcId="{C0CFE3C3-90FD-49DE-A5A1-13C13F09301B}" destId="{240A4FA3-BB48-4644-9A92-1C2673068DA8}" srcOrd="0" destOrd="0" presId="urn:microsoft.com/office/officeart/2005/8/layout/hierarchy2"/>
    <dgm:cxn modelId="{F038E401-3079-4D40-A6C7-64F18128F176}" type="presOf" srcId="{80695FDA-0956-4AF5-B514-13410FAE0253}" destId="{BEBCC7B3-04E7-4DBC-8100-78B5048D12F6}" srcOrd="0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90A61DA5-62FB-4035-AC3B-D4BAEF954CD3}" type="presOf" srcId="{BD5FF1EB-85F1-47C5-8EF4-E0BD051DE0F6}" destId="{41FFACB9-2674-4383-BDBD-C4F1775F6C20}" srcOrd="0" destOrd="0" presId="urn:microsoft.com/office/officeart/2005/8/layout/hierarchy2"/>
    <dgm:cxn modelId="{185047AC-2300-4042-AE9E-96FC690EE5F3}" srcId="{B7ADF9F3-12C8-4589-9C53-C12084681303}" destId="{0712A3C2-B228-4131-89BF-378F1C013344}" srcOrd="2" destOrd="0" parTransId="{C0CFE3C3-90FD-49DE-A5A1-13C13F09301B}" sibTransId="{087CCE69-D317-4A75-8A67-A6DCEC580AD8}"/>
    <dgm:cxn modelId="{0ED09A3C-85DB-4C64-945C-57EC7041281A}" srcId="{8CEC9FB9-C8DE-4C24-9B06-1EA53E59E6F6}" destId="{80695FDA-0956-4AF5-B514-13410FAE0253}" srcOrd="1" destOrd="0" parTransId="{09C4A218-27C1-41D8-A862-CE74C9224BE4}" sibTransId="{FC3DDCC9-915B-4418-9D26-4AB9AF6C7DBC}"/>
    <dgm:cxn modelId="{C12288A8-5F7E-49AD-A953-69C4CAF81309}" type="presOf" srcId="{B7ADF9F3-12C8-4589-9C53-C12084681303}" destId="{51B8903B-CEFF-461E-9796-C58BE3498D62}" srcOrd="0" destOrd="0" presId="urn:microsoft.com/office/officeart/2005/8/layout/hierarchy2"/>
    <dgm:cxn modelId="{842B7A72-07E1-481D-8B12-31D7635A32E8}" srcId="{D1E9BBBE-4F90-47C6-B5A8-866E4CFBD3A0}" destId="{92213238-AA0C-4D51-BAB1-B008CB2E1551}" srcOrd="0" destOrd="0" parTransId="{4433BBB0-A38C-4F93-AE88-F34F8DC4CF6D}" sibTransId="{FCAA844A-9E09-4A30-9EDF-19562916FF16}"/>
    <dgm:cxn modelId="{FBE30FA0-22B8-4250-8BF3-036C435DD7A6}" type="presOf" srcId="{989859BA-8E04-493D-8420-80E97DEEC05E}" destId="{36465EDB-93D4-4B26-9D82-96D343D98668}" srcOrd="1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32DC7095-3E4F-419E-828E-AB2226B8D7F9}" type="presOf" srcId="{4A2913AD-0631-4EBB-AE34-03D2F0A14F73}" destId="{48466950-F9DC-43FD-8909-147CD80818C2}" srcOrd="1" destOrd="0" presId="urn:microsoft.com/office/officeart/2005/8/layout/hierarchy2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BC1ABE43-20F9-4AA8-B810-04846C4F9B77}" type="presOf" srcId="{8C41DA2D-B039-4BE2-B50C-F5E2D8A19C28}" destId="{B355E2A3-2BE7-4E7C-B46D-981F6861F3D2}" srcOrd="0" destOrd="0" presId="urn:microsoft.com/office/officeart/2005/8/layout/hierarchy2"/>
    <dgm:cxn modelId="{277501C4-D37F-4592-B71C-60EA88C8E253}" type="presOf" srcId="{ECF833BE-A68D-4249-9AC1-0295DC5F092C}" destId="{C0AD3DF7-B108-4DD7-BD20-5E0FF2D0435D}" srcOrd="1" destOrd="0" presId="urn:microsoft.com/office/officeart/2005/8/layout/hierarchy2"/>
    <dgm:cxn modelId="{99FD2F0D-FA26-4FAF-A657-B06C367AD227}" type="presOf" srcId="{C0CFE3C3-90FD-49DE-A5A1-13C13F09301B}" destId="{C0D2BE2B-0ECF-4A25-89E0-C2F6B03DDA62}" srcOrd="1" destOrd="0" presId="urn:microsoft.com/office/officeart/2005/8/layout/hierarchy2"/>
    <dgm:cxn modelId="{D6900031-6D58-4961-9568-73958E73E57B}" type="presOf" srcId="{09C4A218-27C1-41D8-A862-CE74C9224BE4}" destId="{A1CCB0D5-AC17-4CFD-9A97-A9D195C21E62}" srcOrd="0" destOrd="0" presId="urn:microsoft.com/office/officeart/2005/8/layout/hierarchy2"/>
    <dgm:cxn modelId="{98C6F1A1-4A79-4D3E-A6EB-A4422B9066FF}" type="presOf" srcId="{D1E9BBBE-4F90-47C6-B5A8-866E4CFBD3A0}" destId="{4D129ED1-BE87-4853-B6A8-06426B816717}" srcOrd="0" destOrd="0" presId="urn:microsoft.com/office/officeart/2005/8/layout/hierarchy2"/>
    <dgm:cxn modelId="{AD87D82D-3FE3-4D81-8821-865D975C4660}" type="presOf" srcId="{3F683ADC-2BFC-4F42-A46F-AC02AC6C9FAA}" destId="{DA71DD4B-ACEE-4E5B-9FBC-A26D3DA65275}" srcOrd="0" destOrd="0" presId="urn:microsoft.com/office/officeart/2005/8/layout/hierarchy2"/>
    <dgm:cxn modelId="{8414851D-B013-4597-ADB1-397202B60D57}" type="presOf" srcId="{AED8A0F5-6B04-470E-9931-6A0A80A8EFD9}" destId="{D5718F4D-EFC3-4C36-8023-503D23D582D5}" srcOrd="0" destOrd="0" presId="urn:microsoft.com/office/officeart/2005/8/layout/hierarchy2"/>
    <dgm:cxn modelId="{C627DA50-0CF8-4DB7-AA4E-5D840832C812}" type="presOf" srcId="{BA5B740C-2346-4369-B752-06448F0EED13}" destId="{9741088F-4A47-43B9-9545-D5E883957BB8}" srcOrd="0" destOrd="0" presId="urn:microsoft.com/office/officeart/2005/8/layout/hierarchy2"/>
    <dgm:cxn modelId="{FF252F3B-3C6E-47E1-8749-AC05F4986F1E}" srcId="{D1E9BBBE-4F90-47C6-B5A8-866E4CFBD3A0}" destId="{09193C02-48F1-446E-881F-62C1A79F6757}" srcOrd="1" destOrd="0" parTransId="{BA5B740C-2346-4369-B752-06448F0EED13}" sibTransId="{5607A1C2-263D-4EDF-914C-BF13D6B31A63}"/>
    <dgm:cxn modelId="{ACB0F285-F25D-4374-A9F2-B8A1E441E155}" type="presOf" srcId="{4A2913AD-0631-4EBB-AE34-03D2F0A14F73}" destId="{8013F7E0-C70B-4C90-8916-005BED5B6A58}" srcOrd="0" destOrd="0" presId="urn:microsoft.com/office/officeart/2005/8/layout/hierarchy2"/>
    <dgm:cxn modelId="{9E1A4B2F-5002-4233-A5AE-2CA3AF79AC34}" type="presOf" srcId="{4433BBB0-A38C-4F93-AE88-F34F8DC4CF6D}" destId="{F8972AD3-DF00-4356-9935-1DB54A13F2AF}" srcOrd="1" destOrd="0" presId="urn:microsoft.com/office/officeart/2005/8/layout/hierarchy2"/>
    <dgm:cxn modelId="{9747ECE5-07D6-4607-BD67-E418048AA623}" type="presOf" srcId="{3F683ADC-2BFC-4F42-A46F-AC02AC6C9FAA}" destId="{C0A2F0FD-824B-481D-9942-FA27CF1BF4E0}" srcOrd="1" destOrd="0" presId="urn:microsoft.com/office/officeart/2005/8/layout/hierarchy2"/>
    <dgm:cxn modelId="{2194A543-4694-4C6A-A6A0-A90E7BF75190}" type="presOf" srcId="{00DA7D80-D20A-48E3-9DB9-151EA07D4381}" destId="{55603E2A-0E85-4B5B-BFB1-0F93DA174EE9}" srcOrd="0" destOrd="0" presId="urn:microsoft.com/office/officeart/2005/8/layout/hierarchy2"/>
    <dgm:cxn modelId="{1FA3FD6F-1751-4833-8490-9F523E10450D}" type="presOf" srcId="{1FCBB252-B24C-4EB1-9D86-8ACF4E8685F8}" destId="{70B393C3-9A44-4976-9FC4-9A3638A81430}" srcOrd="0" destOrd="0" presId="urn:microsoft.com/office/officeart/2005/8/layout/hierarchy2"/>
    <dgm:cxn modelId="{2D43A4D9-254F-4A13-9F96-8F1773FFFFBF}" srcId="{80695FDA-0956-4AF5-B514-13410FAE0253}" destId="{B7ADF9F3-12C8-4589-9C53-C12084681303}" srcOrd="0" destOrd="0" parTransId="{989859BA-8E04-493D-8420-80E97DEEC05E}" sibTransId="{FC88A0EE-0468-4CDA-BFBF-1D320186A69B}"/>
    <dgm:cxn modelId="{3FCFCA65-9C31-4AF9-B3A8-71A5399EBDBD}" type="presOf" srcId="{0712A3C2-B228-4131-89BF-378F1C013344}" destId="{DA56B6F6-9CB1-401A-BBD3-F0BC161A70B3}" srcOrd="0" destOrd="0" presId="urn:microsoft.com/office/officeart/2005/8/layout/hierarchy2"/>
    <dgm:cxn modelId="{53B609AD-36F1-42D2-9B5F-FF9FE945EAF9}" type="presOf" srcId="{DD5ACCAB-9716-4A70-BA57-B0B26CB2C0FA}" destId="{F384D8FC-C65D-4D77-A846-F4E307FBB654}" srcOrd="1" destOrd="0" presId="urn:microsoft.com/office/officeart/2005/8/layout/hierarchy2"/>
    <dgm:cxn modelId="{6D2226FD-DBCC-45B1-9940-05469B8045F9}" type="presOf" srcId="{095EE025-5D5E-4309-A36B-86C945C622F2}" destId="{E23DA689-0C7F-4BC0-AF61-44D1D8E44E49}" srcOrd="1" destOrd="0" presId="urn:microsoft.com/office/officeart/2005/8/layout/hierarchy2"/>
    <dgm:cxn modelId="{D016F33D-A9F1-4958-A4AD-4CB6568502A8}" type="presOf" srcId="{DD5ACCAB-9716-4A70-BA57-B0B26CB2C0FA}" destId="{D9C7E615-F815-44F7-8C2A-26154AE3B540}" srcOrd="0" destOrd="0" presId="urn:microsoft.com/office/officeart/2005/8/layout/hierarchy2"/>
    <dgm:cxn modelId="{93A5946C-2956-41E8-8335-96B1A77AB0C4}" type="presOf" srcId="{8C41DA2D-B039-4BE2-B50C-F5E2D8A19C28}" destId="{38CAAA92-E66B-4AD0-8428-20ABE56C23DB}" srcOrd="1" destOrd="0" presId="urn:microsoft.com/office/officeart/2005/8/layout/hierarchy2"/>
    <dgm:cxn modelId="{E6F60BF7-16F0-496A-B0ED-9E5590811118}" type="presOf" srcId="{095EE025-5D5E-4309-A36B-86C945C622F2}" destId="{11D0B179-241C-41F5-842A-E0F9672AD580}" srcOrd="0" destOrd="0" presId="urn:microsoft.com/office/officeart/2005/8/layout/hierarchy2"/>
    <dgm:cxn modelId="{B20B347C-702B-4DB4-A330-70B710820BA0}" type="presOf" srcId="{09193C02-48F1-446E-881F-62C1A79F6757}" destId="{823932DC-15CE-4D9C-8EC8-8A759FD822AC}" srcOrd="0" destOrd="0" presId="urn:microsoft.com/office/officeart/2005/8/layout/hierarchy2"/>
    <dgm:cxn modelId="{F6308B43-D935-4D82-8736-8A05F1C71B82}" type="presOf" srcId="{92213238-AA0C-4D51-BAB1-B008CB2E1551}" destId="{078F45BA-2041-4A2A-9C29-18EE4C1FE976}" srcOrd="0" destOrd="0" presId="urn:microsoft.com/office/officeart/2005/8/layout/hierarchy2"/>
    <dgm:cxn modelId="{C8773E64-F249-4471-B7C4-3B627A883CD3}" type="presOf" srcId="{5DBC15A7-2168-4B96-9B5E-81834A18A14A}" destId="{26356915-85D5-43E4-8774-2AE2EC1A5611}" srcOrd="0" destOrd="0" presId="urn:microsoft.com/office/officeart/2005/8/layout/hierarchy2"/>
    <dgm:cxn modelId="{306785C2-D620-420F-9318-3E549C82FA85}" srcId="{B7ADF9F3-12C8-4589-9C53-C12084681303}" destId="{5DBC15A7-2168-4B96-9B5E-81834A18A14A}" srcOrd="0" destOrd="0" parTransId="{8C41DA2D-B039-4BE2-B50C-F5E2D8A19C28}" sibTransId="{25566F8F-813A-4C88-85CA-B7E5D849CCAF}"/>
    <dgm:cxn modelId="{2276EE75-C1BA-4619-B387-7831F3ACA725}" type="presOf" srcId="{09C4A218-27C1-41D8-A862-CE74C9224BE4}" destId="{5CEA8142-96F4-4D8B-AF78-949BADFFC575}" srcOrd="1" destOrd="0" presId="urn:microsoft.com/office/officeart/2005/8/layout/hierarchy2"/>
    <dgm:cxn modelId="{F48968AC-1301-497E-ABD8-B5B2CD1C0AB4}" type="presOf" srcId="{989859BA-8E04-493D-8420-80E97DEEC05E}" destId="{99E57F27-36C2-4B6A-8141-F224B735B8F0}" srcOrd="0" destOrd="0" presId="urn:microsoft.com/office/officeart/2005/8/layout/hierarchy2"/>
    <dgm:cxn modelId="{28329655-D8E8-4360-B583-71A4FB984F0A}" type="presOf" srcId="{22127107-5C05-4695-A378-F0E6A2B83CE2}" destId="{1C0A5D5E-5811-457E-8791-CD96B835E592}" srcOrd="0" destOrd="0" presId="urn:microsoft.com/office/officeart/2005/8/layout/hierarchy2"/>
    <dgm:cxn modelId="{DFF76BB7-B19C-4882-A936-82D316099AB9}" type="presOf" srcId="{4433BBB0-A38C-4F93-AE88-F34F8DC4CF6D}" destId="{C1A4DD4B-98DD-4E38-A367-C30B811D3171}" srcOrd="0" destOrd="0" presId="urn:microsoft.com/office/officeart/2005/8/layout/hierarchy2"/>
    <dgm:cxn modelId="{5176F35F-B34D-4F2A-AAB9-22AFCB1E31AF}" srcId="{D1E9BBBE-4F90-47C6-B5A8-866E4CFBD3A0}" destId="{22127107-5C05-4695-A378-F0E6A2B83CE2}" srcOrd="2" destOrd="0" parTransId="{ECF833BE-A68D-4249-9AC1-0295DC5F092C}" sibTransId="{BCF1F4C7-01FB-4F4F-9F1A-D5A9EDADE995}"/>
    <dgm:cxn modelId="{E09BE56A-8C07-437B-8FB5-8503D170B574}" type="presOf" srcId="{8CEC9FB9-C8DE-4C24-9B06-1EA53E59E6F6}" destId="{8964DE1A-0EEA-40AA-8237-21E1F1524377}" srcOrd="0" destOrd="0" presId="urn:microsoft.com/office/officeart/2005/8/layout/hierarchy2"/>
    <dgm:cxn modelId="{E4EDD7FF-F070-4CAD-92F3-8012100E536C}" type="presParOf" srcId="{55603E2A-0E85-4B5B-BFB1-0F93DA174EE9}" destId="{C9F1A07E-3EA4-4621-AB7F-084731D5C76C}" srcOrd="0" destOrd="0" presId="urn:microsoft.com/office/officeart/2005/8/layout/hierarchy2"/>
    <dgm:cxn modelId="{CD6A600A-B5EA-4AE5-9B70-C98D2171874A}" type="presParOf" srcId="{C9F1A07E-3EA4-4621-AB7F-084731D5C76C}" destId="{D5718F4D-EFC3-4C36-8023-503D23D582D5}" srcOrd="0" destOrd="0" presId="urn:microsoft.com/office/officeart/2005/8/layout/hierarchy2"/>
    <dgm:cxn modelId="{2F7B4444-3AA6-4B0B-99CE-E2AD10F72230}" type="presParOf" srcId="{C9F1A07E-3EA4-4621-AB7F-084731D5C76C}" destId="{7535F737-66A8-4C51-8331-DA5B0FC5AD03}" srcOrd="1" destOrd="0" presId="urn:microsoft.com/office/officeart/2005/8/layout/hierarchy2"/>
    <dgm:cxn modelId="{6220CE99-C8E1-42EC-A0F6-2FDF19EB33C1}" type="presParOf" srcId="{7535F737-66A8-4C51-8331-DA5B0FC5AD03}" destId="{8013F7E0-C70B-4C90-8916-005BED5B6A58}" srcOrd="0" destOrd="0" presId="urn:microsoft.com/office/officeart/2005/8/layout/hierarchy2"/>
    <dgm:cxn modelId="{51A02B57-6A78-4E04-B01F-29E909EC34C3}" type="presParOf" srcId="{8013F7E0-C70B-4C90-8916-005BED5B6A58}" destId="{48466950-F9DC-43FD-8909-147CD80818C2}" srcOrd="0" destOrd="0" presId="urn:microsoft.com/office/officeart/2005/8/layout/hierarchy2"/>
    <dgm:cxn modelId="{8DDE9AEB-512D-4872-B87C-A0236CCEE30C}" type="presParOf" srcId="{7535F737-66A8-4C51-8331-DA5B0FC5AD03}" destId="{C6B39E11-EE3F-4570-B476-BB83706C497D}" srcOrd="1" destOrd="0" presId="urn:microsoft.com/office/officeart/2005/8/layout/hierarchy2"/>
    <dgm:cxn modelId="{19035B21-4710-4B6F-9A8C-BB5569215432}" type="presParOf" srcId="{C6B39E11-EE3F-4570-B476-BB83706C497D}" destId="{8964DE1A-0EEA-40AA-8237-21E1F1524377}" srcOrd="0" destOrd="0" presId="urn:microsoft.com/office/officeart/2005/8/layout/hierarchy2"/>
    <dgm:cxn modelId="{9B33FD68-C0CE-4BA5-880E-0A59E210ECED}" type="presParOf" srcId="{C6B39E11-EE3F-4570-B476-BB83706C497D}" destId="{21554377-E913-45EC-A860-01BBCEED9C6C}" srcOrd="1" destOrd="0" presId="urn:microsoft.com/office/officeart/2005/8/layout/hierarchy2"/>
    <dgm:cxn modelId="{E2C28251-0F23-4338-8064-3C63E4009DEE}" type="presParOf" srcId="{21554377-E913-45EC-A860-01BBCEED9C6C}" destId="{D9C7E615-F815-44F7-8C2A-26154AE3B540}" srcOrd="0" destOrd="0" presId="urn:microsoft.com/office/officeart/2005/8/layout/hierarchy2"/>
    <dgm:cxn modelId="{B034BC1C-B853-4767-A2E6-522A17513CD7}" type="presParOf" srcId="{D9C7E615-F815-44F7-8C2A-26154AE3B540}" destId="{F384D8FC-C65D-4D77-A846-F4E307FBB654}" srcOrd="0" destOrd="0" presId="urn:microsoft.com/office/officeart/2005/8/layout/hierarchy2"/>
    <dgm:cxn modelId="{FB14653E-0D8E-4507-B195-1C2ED077A186}" type="presParOf" srcId="{21554377-E913-45EC-A860-01BBCEED9C6C}" destId="{FC883114-84D0-4139-A39A-83CF73E6AA6C}" srcOrd="1" destOrd="0" presId="urn:microsoft.com/office/officeart/2005/8/layout/hierarchy2"/>
    <dgm:cxn modelId="{B258A4CD-B559-45D2-8730-AF201922C46D}" type="presParOf" srcId="{FC883114-84D0-4139-A39A-83CF73E6AA6C}" destId="{41FFACB9-2674-4383-BDBD-C4F1775F6C20}" srcOrd="0" destOrd="0" presId="urn:microsoft.com/office/officeart/2005/8/layout/hierarchy2"/>
    <dgm:cxn modelId="{DE84965B-033D-4531-9D5B-030381635ED9}" type="presParOf" srcId="{FC883114-84D0-4139-A39A-83CF73E6AA6C}" destId="{E5E60E8C-1E3E-41D4-BC7F-AB96C2542D01}" srcOrd="1" destOrd="0" presId="urn:microsoft.com/office/officeart/2005/8/layout/hierarchy2"/>
    <dgm:cxn modelId="{EFC55040-FAE7-4645-84F0-377BC07F3884}" type="presParOf" srcId="{21554377-E913-45EC-A860-01BBCEED9C6C}" destId="{A1CCB0D5-AC17-4CFD-9A97-A9D195C21E62}" srcOrd="2" destOrd="0" presId="urn:microsoft.com/office/officeart/2005/8/layout/hierarchy2"/>
    <dgm:cxn modelId="{DFDA16BC-A53D-4BAE-9C4D-31B15B3BE44F}" type="presParOf" srcId="{A1CCB0D5-AC17-4CFD-9A97-A9D195C21E62}" destId="{5CEA8142-96F4-4D8B-AF78-949BADFFC575}" srcOrd="0" destOrd="0" presId="urn:microsoft.com/office/officeart/2005/8/layout/hierarchy2"/>
    <dgm:cxn modelId="{4ED7F877-6DAE-4DDD-AA62-EAB9B1A6F373}" type="presParOf" srcId="{21554377-E913-45EC-A860-01BBCEED9C6C}" destId="{1A531364-779F-4AE3-A040-1089AFA4C75A}" srcOrd="3" destOrd="0" presId="urn:microsoft.com/office/officeart/2005/8/layout/hierarchy2"/>
    <dgm:cxn modelId="{62C37B2F-9906-4827-8695-256491C054F6}" type="presParOf" srcId="{1A531364-779F-4AE3-A040-1089AFA4C75A}" destId="{BEBCC7B3-04E7-4DBC-8100-78B5048D12F6}" srcOrd="0" destOrd="0" presId="urn:microsoft.com/office/officeart/2005/8/layout/hierarchy2"/>
    <dgm:cxn modelId="{6D3BCCF7-2D1B-4D91-B45B-880C8FD8AD71}" type="presParOf" srcId="{1A531364-779F-4AE3-A040-1089AFA4C75A}" destId="{753D1F36-98AD-45A2-9917-105B6BB0E0F9}" srcOrd="1" destOrd="0" presId="urn:microsoft.com/office/officeart/2005/8/layout/hierarchy2"/>
    <dgm:cxn modelId="{8E3ABAA8-D52F-4BAA-966C-433F0B726311}" type="presParOf" srcId="{753D1F36-98AD-45A2-9917-105B6BB0E0F9}" destId="{99E57F27-36C2-4B6A-8141-F224B735B8F0}" srcOrd="0" destOrd="0" presId="urn:microsoft.com/office/officeart/2005/8/layout/hierarchy2"/>
    <dgm:cxn modelId="{863761AC-1382-4F99-8F96-FE6139BBFCF9}" type="presParOf" srcId="{99E57F27-36C2-4B6A-8141-F224B735B8F0}" destId="{36465EDB-93D4-4B26-9D82-96D343D98668}" srcOrd="0" destOrd="0" presId="urn:microsoft.com/office/officeart/2005/8/layout/hierarchy2"/>
    <dgm:cxn modelId="{B25C6085-3477-4F68-8D25-F8DBEA9755C3}" type="presParOf" srcId="{753D1F36-98AD-45A2-9917-105B6BB0E0F9}" destId="{2E917ACF-2EF3-4621-921A-DE2A06A1F1D9}" srcOrd="1" destOrd="0" presId="urn:microsoft.com/office/officeart/2005/8/layout/hierarchy2"/>
    <dgm:cxn modelId="{32A5C244-D400-4E86-8A8F-F4F3C0820DFE}" type="presParOf" srcId="{2E917ACF-2EF3-4621-921A-DE2A06A1F1D9}" destId="{51B8903B-CEFF-461E-9796-C58BE3498D62}" srcOrd="0" destOrd="0" presId="urn:microsoft.com/office/officeart/2005/8/layout/hierarchy2"/>
    <dgm:cxn modelId="{254EF8B3-E831-42E6-BCEA-D81BDEF5186D}" type="presParOf" srcId="{2E917ACF-2EF3-4621-921A-DE2A06A1F1D9}" destId="{C25263CC-EDF0-41B9-8F37-DC683CAE1D12}" srcOrd="1" destOrd="0" presId="urn:microsoft.com/office/officeart/2005/8/layout/hierarchy2"/>
    <dgm:cxn modelId="{2D3AA28F-1B0F-43CC-B8FB-BAABDBF0D0AD}" type="presParOf" srcId="{C25263CC-EDF0-41B9-8F37-DC683CAE1D12}" destId="{B355E2A3-2BE7-4E7C-B46D-981F6861F3D2}" srcOrd="0" destOrd="0" presId="urn:microsoft.com/office/officeart/2005/8/layout/hierarchy2"/>
    <dgm:cxn modelId="{A90C19B0-AE60-42AC-A0A3-89C69D73F1F4}" type="presParOf" srcId="{B355E2A3-2BE7-4E7C-B46D-981F6861F3D2}" destId="{38CAAA92-E66B-4AD0-8428-20ABE56C23DB}" srcOrd="0" destOrd="0" presId="urn:microsoft.com/office/officeart/2005/8/layout/hierarchy2"/>
    <dgm:cxn modelId="{F965D8DA-596C-4E96-93BA-AB478D35600D}" type="presParOf" srcId="{C25263CC-EDF0-41B9-8F37-DC683CAE1D12}" destId="{0C5FEFF2-7675-4486-825A-D3881D0518D4}" srcOrd="1" destOrd="0" presId="urn:microsoft.com/office/officeart/2005/8/layout/hierarchy2"/>
    <dgm:cxn modelId="{4103110B-77E2-4557-B2BC-F6E595E3EFA6}" type="presParOf" srcId="{0C5FEFF2-7675-4486-825A-D3881D0518D4}" destId="{26356915-85D5-43E4-8774-2AE2EC1A5611}" srcOrd="0" destOrd="0" presId="urn:microsoft.com/office/officeart/2005/8/layout/hierarchy2"/>
    <dgm:cxn modelId="{A554DE6A-36AF-499A-8CAD-CFB7F52EDD7B}" type="presParOf" srcId="{0C5FEFF2-7675-4486-825A-D3881D0518D4}" destId="{B50F981D-4B4E-4CDA-A970-28F080A2757D}" srcOrd="1" destOrd="0" presId="urn:microsoft.com/office/officeart/2005/8/layout/hierarchy2"/>
    <dgm:cxn modelId="{70F3695E-D4B9-4826-965B-27C8D0B780E4}" type="presParOf" srcId="{C25263CC-EDF0-41B9-8F37-DC683CAE1D12}" destId="{11D0B179-241C-41F5-842A-E0F9672AD580}" srcOrd="2" destOrd="0" presId="urn:microsoft.com/office/officeart/2005/8/layout/hierarchy2"/>
    <dgm:cxn modelId="{06872FB0-E004-4F0A-A008-A2DE20A547E0}" type="presParOf" srcId="{11D0B179-241C-41F5-842A-E0F9672AD580}" destId="{E23DA689-0C7F-4BC0-AF61-44D1D8E44E49}" srcOrd="0" destOrd="0" presId="urn:microsoft.com/office/officeart/2005/8/layout/hierarchy2"/>
    <dgm:cxn modelId="{C38CDA29-E8E1-48B9-93E2-D02915C1C9F6}" type="presParOf" srcId="{C25263CC-EDF0-41B9-8F37-DC683CAE1D12}" destId="{D3E92CDA-3125-435E-99F9-0C8C5F5BCB9C}" srcOrd="3" destOrd="0" presId="urn:microsoft.com/office/officeart/2005/8/layout/hierarchy2"/>
    <dgm:cxn modelId="{E1A77C48-2F11-4956-9CFE-AB35BF3E45A9}" type="presParOf" srcId="{D3E92CDA-3125-435E-99F9-0C8C5F5BCB9C}" destId="{70B393C3-9A44-4976-9FC4-9A3638A81430}" srcOrd="0" destOrd="0" presId="urn:microsoft.com/office/officeart/2005/8/layout/hierarchy2"/>
    <dgm:cxn modelId="{CA1F17FB-CC82-4536-A3C3-E3ACD3527D5B}" type="presParOf" srcId="{D3E92CDA-3125-435E-99F9-0C8C5F5BCB9C}" destId="{3B677EEB-A4FC-47D3-A70C-60787ADCFB80}" srcOrd="1" destOrd="0" presId="urn:microsoft.com/office/officeart/2005/8/layout/hierarchy2"/>
    <dgm:cxn modelId="{FFB8105F-32E1-409E-AF97-4041B52057EC}" type="presParOf" srcId="{C25263CC-EDF0-41B9-8F37-DC683CAE1D12}" destId="{240A4FA3-BB48-4644-9A92-1C2673068DA8}" srcOrd="4" destOrd="0" presId="urn:microsoft.com/office/officeart/2005/8/layout/hierarchy2"/>
    <dgm:cxn modelId="{772E3147-AD9D-4A63-8DF2-08D9A3DA964A}" type="presParOf" srcId="{240A4FA3-BB48-4644-9A92-1C2673068DA8}" destId="{C0D2BE2B-0ECF-4A25-89E0-C2F6B03DDA62}" srcOrd="0" destOrd="0" presId="urn:microsoft.com/office/officeart/2005/8/layout/hierarchy2"/>
    <dgm:cxn modelId="{7F76624A-902A-4466-8C6B-655768B0F49B}" type="presParOf" srcId="{C25263CC-EDF0-41B9-8F37-DC683CAE1D12}" destId="{68E487A0-D8D4-41CE-923A-A04C3B51D02D}" srcOrd="5" destOrd="0" presId="urn:microsoft.com/office/officeart/2005/8/layout/hierarchy2"/>
    <dgm:cxn modelId="{48F200BE-BE59-4947-A24F-CCD47EE68A4D}" type="presParOf" srcId="{68E487A0-D8D4-41CE-923A-A04C3B51D02D}" destId="{DA56B6F6-9CB1-401A-BBD3-F0BC161A70B3}" srcOrd="0" destOrd="0" presId="urn:microsoft.com/office/officeart/2005/8/layout/hierarchy2"/>
    <dgm:cxn modelId="{7804806A-8035-4107-9EF5-A29B16630060}" type="presParOf" srcId="{68E487A0-D8D4-41CE-923A-A04C3B51D02D}" destId="{B663F23A-AB23-42FE-99E5-FD32DF910092}" srcOrd="1" destOrd="0" presId="urn:microsoft.com/office/officeart/2005/8/layout/hierarchy2"/>
    <dgm:cxn modelId="{34702EFC-81C7-41EB-9BE3-B3C5D36829E6}" type="presParOf" srcId="{7535F737-66A8-4C51-8331-DA5B0FC5AD03}" destId="{DA71DD4B-ACEE-4E5B-9FBC-A26D3DA65275}" srcOrd="2" destOrd="0" presId="urn:microsoft.com/office/officeart/2005/8/layout/hierarchy2"/>
    <dgm:cxn modelId="{8E5EBCB6-1C0E-4EC6-9E29-D2B68492E486}" type="presParOf" srcId="{DA71DD4B-ACEE-4E5B-9FBC-A26D3DA65275}" destId="{C0A2F0FD-824B-481D-9942-FA27CF1BF4E0}" srcOrd="0" destOrd="0" presId="urn:microsoft.com/office/officeart/2005/8/layout/hierarchy2"/>
    <dgm:cxn modelId="{85A0FD21-EAD7-4C03-A1B5-0871BA01B7B5}" type="presParOf" srcId="{7535F737-66A8-4C51-8331-DA5B0FC5AD03}" destId="{132BB76E-E528-4EFA-BDFE-B17B14B95EC2}" srcOrd="3" destOrd="0" presId="urn:microsoft.com/office/officeart/2005/8/layout/hierarchy2"/>
    <dgm:cxn modelId="{9850202E-68ED-4C65-B165-FE70E58272F0}" type="presParOf" srcId="{132BB76E-E528-4EFA-BDFE-B17B14B95EC2}" destId="{4D129ED1-BE87-4853-B6A8-06426B816717}" srcOrd="0" destOrd="0" presId="urn:microsoft.com/office/officeart/2005/8/layout/hierarchy2"/>
    <dgm:cxn modelId="{1F30173B-ABCD-42FF-BE89-829C6347D35F}" type="presParOf" srcId="{132BB76E-E528-4EFA-BDFE-B17B14B95EC2}" destId="{88964066-2D6B-4530-8F88-D461D0364F03}" srcOrd="1" destOrd="0" presId="urn:microsoft.com/office/officeart/2005/8/layout/hierarchy2"/>
    <dgm:cxn modelId="{370E856C-7E81-4799-9AD8-61C1E8411124}" type="presParOf" srcId="{88964066-2D6B-4530-8F88-D461D0364F03}" destId="{C1A4DD4B-98DD-4E38-A367-C30B811D3171}" srcOrd="0" destOrd="0" presId="urn:microsoft.com/office/officeart/2005/8/layout/hierarchy2"/>
    <dgm:cxn modelId="{8284E281-2231-4FBF-86BA-945E1D0B9220}" type="presParOf" srcId="{C1A4DD4B-98DD-4E38-A367-C30B811D3171}" destId="{F8972AD3-DF00-4356-9935-1DB54A13F2AF}" srcOrd="0" destOrd="0" presId="urn:microsoft.com/office/officeart/2005/8/layout/hierarchy2"/>
    <dgm:cxn modelId="{1C403762-5A4D-468A-ACD0-83715AB1F85F}" type="presParOf" srcId="{88964066-2D6B-4530-8F88-D461D0364F03}" destId="{749DBC73-7F7E-4924-940F-506211EEE431}" srcOrd="1" destOrd="0" presId="urn:microsoft.com/office/officeart/2005/8/layout/hierarchy2"/>
    <dgm:cxn modelId="{C5223D2F-69C0-4ADA-85B5-5E942A7995BB}" type="presParOf" srcId="{749DBC73-7F7E-4924-940F-506211EEE431}" destId="{078F45BA-2041-4A2A-9C29-18EE4C1FE976}" srcOrd="0" destOrd="0" presId="urn:microsoft.com/office/officeart/2005/8/layout/hierarchy2"/>
    <dgm:cxn modelId="{EC529005-522A-40AB-B5EE-187313FA0078}" type="presParOf" srcId="{749DBC73-7F7E-4924-940F-506211EEE431}" destId="{12FDB96F-B700-4103-AE2D-F7F9CFBF518B}" srcOrd="1" destOrd="0" presId="urn:microsoft.com/office/officeart/2005/8/layout/hierarchy2"/>
    <dgm:cxn modelId="{4F0B6413-2FF2-4782-A0D1-31B034C26649}" type="presParOf" srcId="{88964066-2D6B-4530-8F88-D461D0364F03}" destId="{9741088F-4A47-43B9-9545-D5E883957BB8}" srcOrd="2" destOrd="0" presId="urn:microsoft.com/office/officeart/2005/8/layout/hierarchy2"/>
    <dgm:cxn modelId="{A4CE79D9-3B04-46C9-9AEE-513CAE9DEB1D}" type="presParOf" srcId="{9741088F-4A47-43B9-9545-D5E883957BB8}" destId="{3DE236A1-B204-4C78-8AAB-01BCC276B142}" srcOrd="0" destOrd="0" presId="urn:microsoft.com/office/officeart/2005/8/layout/hierarchy2"/>
    <dgm:cxn modelId="{0ACBD141-9CFD-45FB-9560-B2D056669277}" type="presParOf" srcId="{88964066-2D6B-4530-8F88-D461D0364F03}" destId="{3E629FEF-B2C6-4E4F-8AD5-CD0B1357784A}" srcOrd="3" destOrd="0" presId="urn:microsoft.com/office/officeart/2005/8/layout/hierarchy2"/>
    <dgm:cxn modelId="{4CF75AF7-F045-47E2-AF9E-E64FA495CFF5}" type="presParOf" srcId="{3E629FEF-B2C6-4E4F-8AD5-CD0B1357784A}" destId="{823932DC-15CE-4D9C-8EC8-8A759FD822AC}" srcOrd="0" destOrd="0" presId="urn:microsoft.com/office/officeart/2005/8/layout/hierarchy2"/>
    <dgm:cxn modelId="{70F076A8-E1B2-454A-875E-CD2F34222508}" type="presParOf" srcId="{3E629FEF-B2C6-4E4F-8AD5-CD0B1357784A}" destId="{83866C45-1B80-4D6F-92F6-548887D42AE4}" srcOrd="1" destOrd="0" presId="urn:microsoft.com/office/officeart/2005/8/layout/hierarchy2"/>
    <dgm:cxn modelId="{2E3802B2-A037-486B-B007-D03BA60E6164}" type="presParOf" srcId="{88964066-2D6B-4530-8F88-D461D0364F03}" destId="{F75C894D-31A5-4504-95DA-CEE284297D5E}" srcOrd="4" destOrd="0" presId="urn:microsoft.com/office/officeart/2005/8/layout/hierarchy2"/>
    <dgm:cxn modelId="{CBB527D5-AD52-46ED-B034-C57B8C0234E0}" type="presParOf" srcId="{F75C894D-31A5-4504-95DA-CEE284297D5E}" destId="{C0AD3DF7-B108-4DD7-BD20-5E0FF2D0435D}" srcOrd="0" destOrd="0" presId="urn:microsoft.com/office/officeart/2005/8/layout/hierarchy2"/>
    <dgm:cxn modelId="{11B32703-7E68-40C3-BF5D-1E918A226A92}" type="presParOf" srcId="{88964066-2D6B-4530-8F88-D461D0364F03}" destId="{BF4CC5A0-532B-432E-B596-8121317F9EA9}" srcOrd="5" destOrd="0" presId="urn:microsoft.com/office/officeart/2005/8/layout/hierarchy2"/>
    <dgm:cxn modelId="{0CC5C416-0F1D-4FF2-855F-49E740439D9A}" type="presParOf" srcId="{BF4CC5A0-532B-432E-B596-8121317F9EA9}" destId="{1C0A5D5E-5811-457E-8791-CD96B835E592}" srcOrd="0" destOrd="0" presId="urn:microsoft.com/office/officeart/2005/8/layout/hierarchy2"/>
    <dgm:cxn modelId="{A913105A-10D4-431C-BA0F-3D890E709C25}" type="presParOf" srcId="{BF4CC5A0-532B-432E-B596-8121317F9EA9}" destId="{05F16D57-CCC3-4F96-ABF3-CC0F5306CC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حتی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800" b="1" dirty="0" smtClean="0">
              <a:cs typeface="2  Badr" pitchFamily="2" charset="-78"/>
            </a:rPr>
            <a:t>بجزء اقوی او اضعف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ترد عاطفة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80695FDA-0956-4AF5-B514-13410FAE0253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تختص بالظاهر عند بعض</a:t>
          </a:r>
        </a:p>
      </dgm:t>
    </dgm:pt>
    <dgm:pt modelId="{09C4A218-27C1-41D8-A862-CE74C9224BE4}" type="par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FC3DDCC9-915B-4418-9D26-4AB9AF6C7DBC}" type="sib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ترد جارة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92213238-AA0C-4D51-BAB1-B008CB2E1551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فتختص باظاهر خلافا للمبرد</a:t>
          </a:r>
        </a:p>
      </dgm:t>
    </dgm:pt>
    <dgm:pt modelId="{4433BBB0-A38C-4F93-AE88-F34F8DC4CF6D}" type="par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FCAA844A-9E09-4A30-9EDF-19562916FF16}" type="sib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09193C02-48F1-446E-881F-62C1A79F6757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قد ينصب بعدها المضارع بان مضمره لا بها خلافا للكوفيين</a:t>
          </a:r>
        </a:p>
      </dgm:t>
    </dgm:pt>
    <dgm:pt modelId="{BA5B740C-2346-4369-B752-06448F0EED13}" type="par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5607A1C2-263D-4EDF-914C-BF13D6B31A63}" type="sib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FDC3D16E-BF4C-4BB3-BC41-74566D15B98E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حرف ابتداءٍ فتدخل علی الجمل</a:t>
          </a:r>
        </a:p>
      </dgm:t>
    </dgm:pt>
    <dgm:pt modelId="{65D89877-F17A-4869-8A10-259F7F2E5071}" type="parTrans" cxnId="{40C6B16D-B2B0-4D90-B11C-DD99C2C89FDC}">
      <dgm:prSet/>
      <dgm:spPr/>
      <dgm:t>
        <a:bodyPr/>
        <a:lstStyle/>
        <a:p>
          <a:pPr rtl="1"/>
          <a:endParaRPr lang="fa-IR"/>
        </a:p>
      </dgm:t>
    </dgm:pt>
    <dgm:pt modelId="{C7291138-7B28-4E76-84EA-89F99C84A508}" type="sibTrans" cxnId="{40C6B16D-B2B0-4D90-B11C-DD99C2C89FDC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6104" custScaleY="33611" custLinFactNeighborX="-14524" custLinFactNeighborY="43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3405" custScaleY="31205" custLinFactNeighborX="10091" custLinFactNeighborY="438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5" custScaleX="74228" custScaleY="31477" custLinFactNeighborX="37850" custLinFactNeighborY="95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A1CCB0D5-AC17-4CFD-9A97-A9D195C21E62}" type="pres">
      <dgm:prSet presAssocID="{09C4A218-27C1-41D8-A862-CE74C9224BE4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5CEA8142-96F4-4D8B-AF78-949BADFFC575}" type="pres">
      <dgm:prSet presAssocID="{09C4A218-27C1-41D8-A862-CE74C9224BE4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1A531364-779F-4AE3-A040-1089AFA4C75A}" type="pres">
      <dgm:prSet presAssocID="{80695FDA-0956-4AF5-B514-13410FAE0253}" presName="root2" presStyleCnt="0"/>
      <dgm:spPr/>
    </dgm:pt>
    <dgm:pt modelId="{BEBCC7B3-04E7-4DBC-8100-78B5048D12F6}" type="pres">
      <dgm:prSet presAssocID="{80695FDA-0956-4AF5-B514-13410FAE0253}" presName="LevelTwoTextNode" presStyleLbl="node3" presStyleIdx="1" presStyleCnt="5" custScaleX="74228" custScaleY="31477" custLinFactNeighborX="37850" custLinFactNeighborY="480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D1F36-98AD-45A2-9917-105B6BB0E0F9}" type="pres">
      <dgm:prSet presAssocID="{80695FDA-0956-4AF5-B514-13410FAE0253}" presName="level3hierChild" presStyleCnt="0"/>
      <dgm:spPr/>
    </dgm:pt>
    <dgm:pt modelId="{37BBA4B8-8D8D-4AE7-B051-BA688F14EEB8}" type="pres">
      <dgm:prSet presAssocID="{65D89877-F17A-4869-8A10-259F7F2E5071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C00C0139-03A7-41F9-8732-A005E007AA16}" type="pres">
      <dgm:prSet presAssocID="{65D89877-F17A-4869-8A10-259F7F2E5071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F9DAF819-DCCF-4782-9273-CCB2260F0B18}" type="pres">
      <dgm:prSet presAssocID="{FDC3D16E-BF4C-4BB3-BC41-74566D15B98E}" presName="root2" presStyleCnt="0"/>
      <dgm:spPr/>
    </dgm:pt>
    <dgm:pt modelId="{D9C794AC-B7E7-4EA4-9407-A740341CC868}" type="pres">
      <dgm:prSet presAssocID="{FDC3D16E-BF4C-4BB3-BC41-74566D15B98E}" presName="LevelTwoTextNode" presStyleLbl="node3" presStyleIdx="2" presStyleCnt="5" custScaleX="74228" custScaleY="31477" custLinFactNeighborX="37850" custLinFactNeighborY="-189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2B3D2F9-ED9E-4EFF-9695-E897BE876C69}" type="pres">
      <dgm:prSet presAssocID="{FDC3D16E-BF4C-4BB3-BC41-74566D15B98E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2" custScaleX="43405" custScaleY="31205" custLinFactNeighborX="10091" custLinFactNeighborY="-12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C1A4DD4B-98DD-4E38-A367-C30B811D3171}" type="pres">
      <dgm:prSet presAssocID="{4433BBB0-A38C-4F93-AE88-F34F8DC4CF6D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F8972AD3-DF00-4356-9935-1DB54A13F2AF}" type="pres">
      <dgm:prSet presAssocID="{4433BBB0-A38C-4F93-AE88-F34F8DC4CF6D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749DBC73-7F7E-4924-940F-506211EEE431}" type="pres">
      <dgm:prSet presAssocID="{92213238-AA0C-4D51-BAB1-B008CB2E1551}" presName="root2" presStyleCnt="0"/>
      <dgm:spPr/>
    </dgm:pt>
    <dgm:pt modelId="{078F45BA-2041-4A2A-9C29-18EE4C1FE976}" type="pres">
      <dgm:prSet presAssocID="{92213238-AA0C-4D51-BAB1-B008CB2E1551}" presName="LevelTwoTextNode" presStyleLbl="node3" presStyleIdx="3" presStyleCnt="5" custScaleX="74228" custScaleY="31477" custLinFactNeighborX="37571" custLinFactNeighborY="13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FDB96F-B700-4103-AE2D-F7F9CFBF518B}" type="pres">
      <dgm:prSet presAssocID="{92213238-AA0C-4D51-BAB1-B008CB2E1551}" presName="level3hierChild" presStyleCnt="0"/>
      <dgm:spPr/>
    </dgm:pt>
    <dgm:pt modelId="{9741088F-4A47-43B9-9545-D5E883957BB8}" type="pres">
      <dgm:prSet presAssocID="{BA5B740C-2346-4369-B752-06448F0EED13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3DE236A1-B204-4C78-8AAB-01BCC276B142}" type="pres">
      <dgm:prSet presAssocID="{BA5B740C-2346-4369-B752-06448F0EED13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3E629FEF-B2C6-4E4F-8AD5-CD0B1357784A}" type="pres">
      <dgm:prSet presAssocID="{09193C02-48F1-446E-881F-62C1A79F6757}" presName="root2" presStyleCnt="0"/>
      <dgm:spPr/>
    </dgm:pt>
    <dgm:pt modelId="{823932DC-15CE-4D9C-8EC8-8A759FD822AC}" type="pres">
      <dgm:prSet presAssocID="{09193C02-48F1-446E-881F-62C1A79F6757}" presName="LevelTwoTextNode" presStyleLbl="node3" presStyleIdx="4" presStyleCnt="5" custScaleX="74228" custScaleY="55766" custLinFactNeighborX="37571" custLinFactNeighborY="37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866C45-1B80-4D6F-92F6-548887D42AE4}" type="pres">
      <dgm:prSet presAssocID="{09193C02-48F1-446E-881F-62C1A79F6757}" presName="level3hierChild" presStyleCnt="0"/>
      <dgm:spPr/>
    </dgm:pt>
  </dgm:ptLst>
  <dgm:cxnLst>
    <dgm:cxn modelId="{6C7D955F-CEAE-4B7C-AFC3-0EDCD764B306}" type="presOf" srcId="{65D89877-F17A-4869-8A10-259F7F2E5071}" destId="{C00C0139-03A7-41F9-8732-A005E007AA16}" srcOrd="1" destOrd="0" presId="urn:microsoft.com/office/officeart/2005/8/layout/hierarchy2"/>
    <dgm:cxn modelId="{41AFB20C-CDA1-4A2A-BEF1-F9827C575DBA}" type="presOf" srcId="{09C4A218-27C1-41D8-A862-CE74C9224BE4}" destId="{A1CCB0D5-AC17-4CFD-9A97-A9D195C21E62}" srcOrd="0" destOrd="0" presId="urn:microsoft.com/office/officeart/2005/8/layout/hierarchy2"/>
    <dgm:cxn modelId="{68AFBFEA-03D2-485E-BBFE-01083C8ACCA7}" type="presOf" srcId="{D1E9BBBE-4F90-47C6-B5A8-866E4CFBD3A0}" destId="{4D129ED1-BE87-4853-B6A8-06426B816717}" srcOrd="0" destOrd="0" presId="urn:microsoft.com/office/officeart/2005/8/layout/hierarchy2"/>
    <dgm:cxn modelId="{5696FDAE-8E99-4182-9F3B-137743035CDA}" type="presOf" srcId="{09C4A218-27C1-41D8-A862-CE74C9224BE4}" destId="{5CEA8142-96F4-4D8B-AF78-949BADFFC575}" srcOrd="1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70C93460-5128-4994-92B9-ED401C279123}" type="presOf" srcId="{3F683ADC-2BFC-4F42-A46F-AC02AC6C9FAA}" destId="{C0A2F0FD-824B-481D-9942-FA27CF1BF4E0}" srcOrd="1" destOrd="0" presId="urn:microsoft.com/office/officeart/2005/8/layout/hierarchy2"/>
    <dgm:cxn modelId="{40C6B16D-B2B0-4D90-B11C-DD99C2C89FDC}" srcId="{8CEC9FB9-C8DE-4C24-9B06-1EA53E59E6F6}" destId="{FDC3D16E-BF4C-4BB3-BC41-74566D15B98E}" srcOrd="2" destOrd="0" parTransId="{65D89877-F17A-4869-8A10-259F7F2E5071}" sibTransId="{C7291138-7B28-4E76-84EA-89F99C84A508}"/>
    <dgm:cxn modelId="{BF560C20-C55C-401D-B220-38EBB9227941}" type="presOf" srcId="{8CEC9FB9-C8DE-4C24-9B06-1EA53E59E6F6}" destId="{8964DE1A-0EEA-40AA-8237-21E1F1524377}" srcOrd="0" destOrd="0" presId="urn:microsoft.com/office/officeart/2005/8/layout/hierarchy2"/>
    <dgm:cxn modelId="{3F98062F-B4A1-4769-9F03-C0E1E5CBDC31}" type="presOf" srcId="{AED8A0F5-6B04-470E-9931-6A0A80A8EFD9}" destId="{D5718F4D-EFC3-4C36-8023-503D23D582D5}" srcOrd="0" destOrd="0" presId="urn:microsoft.com/office/officeart/2005/8/layout/hierarchy2"/>
    <dgm:cxn modelId="{5DAB0480-11E9-4AC7-ADBF-5A47BE4FD880}" type="presOf" srcId="{FDC3D16E-BF4C-4BB3-BC41-74566D15B98E}" destId="{D9C794AC-B7E7-4EA4-9407-A740341CC868}" srcOrd="0" destOrd="0" presId="urn:microsoft.com/office/officeart/2005/8/layout/hierarchy2"/>
    <dgm:cxn modelId="{FEA4A927-8F9F-48AB-BFF3-FFBD3D0AC975}" type="presOf" srcId="{BA5B740C-2346-4369-B752-06448F0EED13}" destId="{3DE236A1-B204-4C78-8AAB-01BCC276B142}" srcOrd="1" destOrd="0" presId="urn:microsoft.com/office/officeart/2005/8/layout/hierarchy2"/>
    <dgm:cxn modelId="{834245CC-DCF7-48FF-8790-DA668A554396}" type="presOf" srcId="{09193C02-48F1-446E-881F-62C1A79F6757}" destId="{823932DC-15CE-4D9C-8EC8-8A759FD822AC}" srcOrd="0" destOrd="0" presId="urn:microsoft.com/office/officeart/2005/8/layout/hierarchy2"/>
    <dgm:cxn modelId="{F9E7E28E-828D-4596-B32F-0D50E8666F88}" type="presOf" srcId="{92213238-AA0C-4D51-BAB1-B008CB2E1551}" destId="{078F45BA-2041-4A2A-9C29-18EE4C1FE976}" srcOrd="0" destOrd="0" presId="urn:microsoft.com/office/officeart/2005/8/layout/hierarchy2"/>
    <dgm:cxn modelId="{B2697B8D-BF38-474C-A28C-0AE0BE7F29A1}" type="presOf" srcId="{BA5B740C-2346-4369-B752-06448F0EED13}" destId="{9741088F-4A47-43B9-9545-D5E883957BB8}" srcOrd="0" destOrd="0" presId="urn:microsoft.com/office/officeart/2005/8/layout/hierarchy2"/>
    <dgm:cxn modelId="{18632442-541C-4CC8-8D77-1C827F252DBA}" type="presOf" srcId="{DD5ACCAB-9716-4A70-BA57-B0B26CB2C0FA}" destId="{D9C7E615-F815-44F7-8C2A-26154AE3B540}" srcOrd="0" destOrd="0" presId="urn:microsoft.com/office/officeart/2005/8/layout/hierarchy2"/>
    <dgm:cxn modelId="{3822E8BD-9F84-4550-9D02-EBDB9C991403}" type="presOf" srcId="{4433BBB0-A38C-4F93-AE88-F34F8DC4CF6D}" destId="{F8972AD3-DF00-4356-9935-1DB54A13F2AF}" srcOrd="1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F3987908-EFF8-4FAB-9FD0-3879B934F145}" type="presOf" srcId="{80695FDA-0956-4AF5-B514-13410FAE0253}" destId="{BEBCC7B3-04E7-4DBC-8100-78B5048D12F6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7F6C8228-C07B-4628-88EA-C82FFE646D27}" type="presOf" srcId="{00DA7D80-D20A-48E3-9DB9-151EA07D4381}" destId="{55603E2A-0E85-4B5B-BFB1-0F93DA174EE9}" srcOrd="0" destOrd="0" presId="urn:microsoft.com/office/officeart/2005/8/layout/hierarchy2"/>
    <dgm:cxn modelId="{0ED09A3C-85DB-4C64-945C-57EC7041281A}" srcId="{8CEC9FB9-C8DE-4C24-9B06-1EA53E59E6F6}" destId="{80695FDA-0956-4AF5-B514-13410FAE0253}" srcOrd="1" destOrd="0" parTransId="{09C4A218-27C1-41D8-A862-CE74C9224BE4}" sibTransId="{FC3DDCC9-915B-4418-9D26-4AB9AF6C7DBC}"/>
    <dgm:cxn modelId="{D014619F-CF33-4DCF-97DF-9A339E6FF883}" type="presOf" srcId="{4433BBB0-A38C-4F93-AE88-F34F8DC4CF6D}" destId="{C1A4DD4B-98DD-4E38-A367-C30B811D3171}" srcOrd="0" destOrd="0" presId="urn:microsoft.com/office/officeart/2005/8/layout/hierarchy2"/>
    <dgm:cxn modelId="{BFB91E0A-E1A7-4044-9DC6-C84B5E587125}" type="presOf" srcId="{4A2913AD-0631-4EBB-AE34-03D2F0A14F73}" destId="{48466950-F9DC-43FD-8909-147CD80818C2}" srcOrd="1" destOrd="0" presId="urn:microsoft.com/office/officeart/2005/8/layout/hierarchy2"/>
    <dgm:cxn modelId="{842B7A72-07E1-481D-8B12-31D7635A32E8}" srcId="{D1E9BBBE-4F90-47C6-B5A8-866E4CFBD3A0}" destId="{92213238-AA0C-4D51-BAB1-B008CB2E1551}" srcOrd="0" destOrd="0" parTransId="{4433BBB0-A38C-4F93-AE88-F34F8DC4CF6D}" sibTransId="{FCAA844A-9E09-4A30-9EDF-19562916FF16}"/>
    <dgm:cxn modelId="{26D2722E-839D-4CAB-933C-C30AC6137635}" type="presOf" srcId="{DD5ACCAB-9716-4A70-BA57-B0B26CB2C0FA}" destId="{F384D8FC-C65D-4D77-A846-F4E307FBB654}" srcOrd="1" destOrd="0" presId="urn:microsoft.com/office/officeart/2005/8/layout/hierarchy2"/>
    <dgm:cxn modelId="{682E56C1-0A5F-4B2D-87A7-207B11C3C3D7}" type="presOf" srcId="{65D89877-F17A-4869-8A10-259F7F2E5071}" destId="{37BBA4B8-8D8D-4AE7-B051-BA688F14EEB8}" srcOrd="0" destOrd="0" presId="urn:microsoft.com/office/officeart/2005/8/layout/hierarchy2"/>
    <dgm:cxn modelId="{0F9DC400-07DF-45C4-A825-872329F90A53}" type="presOf" srcId="{3F683ADC-2BFC-4F42-A46F-AC02AC6C9FAA}" destId="{DA71DD4B-ACEE-4E5B-9FBC-A26D3DA65275}" srcOrd="0" destOrd="0" presId="urn:microsoft.com/office/officeart/2005/8/layout/hierarchy2"/>
    <dgm:cxn modelId="{3353665B-3407-4BC0-BF73-8D55AA03D129}" type="presOf" srcId="{BD5FF1EB-85F1-47C5-8EF4-E0BD051DE0F6}" destId="{41FFACB9-2674-4383-BDBD-C4F1775F6C20}" srcOrd="0" destOrd="0" presId="urn:microsoft.com/office/officeart/2005/8/layout/hierarchy2"/>
    <dgm:cxn modelId="{FF252F3B-3C6E-47E1-8749-AC05F4986F1E}" srcId="{D1E9BBBE-4F90-47C6-B5A8-866E4CFBD3A0}" destId="{09193C02-48F1-446E-881F-62C1A79F6757}" srcOrd="1" destOrd="0" parTransId="{BA5B740C-2346-4369-B752-06448F0EED13}" sibTransId="{5607A1C2-263D-4EDF-914C-BF13D6B31A63}"/>
    <dgm:cxn modelId="{F0DA2BE9-2EE5-4467-A371-455DA42DF3A8}" type="presOf" srcId="{4A2913AD-0631-4EBB-AE34-03D2F0A14F73}" destId="{8013F7E0-C70B-4C90-8916-005BED5B6A58}" srcOrd="0" destOrd="0" presId="urn:microsoft.com/office/officeart/2005/8/layout/hierarchy2"/>
    <dgm:cxn modelId="{2D8D2664-A14D-48CA-ABEB-2673778854FD}" type="presParOf" srcId="{55603E2A-0E85-4B5B-BFB1-0F93DA174EE9}" destId="{C9F1A07E-3EA4-4621-AB7F-084731D5C76C}" srcOrd="0" destOrd="0" presId="urn:microsoft.com/office/officeart/2005/8/layout/hierarchy2"/>
    <dgm:cxn modelId="{1BDB8284-AA64-4A65-9E82-5C2ACFDA10CF}" type="presParOf" srcId="{C9F1A07E-3EA4-4621-AB7F-084731D5C76C}" destId="{D5718F4D-EFC3-4C36-8023-503D23D582D5}" srcOrd="0" destOrd="0" presId="urn:microsoft.com/office/officeart/2005/8/layout/hierarchy2"/>
    <dgm:cxn modelId="{0C3506EC-216B-4521-98E8-DACD11A41EB9}" type="presParOf" srcId="{C9F1A07E-3EA4-4621-AB7F-084731D5C76C}" destId="{7535F737-66A8-4C51-8331-DA5B0FC5AD03}" srcOrd="1" destOrd="0" presId="urn:microsoft.com/office/officeart/2005/8/layout/hierarchy2"/>
    <dgm:cxn modelId="{BFA283C0-EC56-42EA-A16F-12348FE20A1B}" type="presParOf" srcId="{7535F737-66A8-4C51-8331-DA5B0FC5AD03}" destId="{8013F7E0-C70B-4C90-8916-005BED5B6A58}" srcOrd="0" destOrd="0" presId="urn:microsoft.com/office/officeart/2005/8/layout/hierarchy2"/>
    <dgm:cxn modelId="{AAF5B453-9339-4809-9760-07157C03E7D4}" type="presParOf" srcId="{8013F7E0-C70B-4C90-8916-005BED5B6A58}" destId="{48466950-F9DC-43FD-8909-147CD80818C2}" srcOrd="0" destOrd="0" presId="urn:microsoft.com/office/officeart/2005/8/layout/hierarchy2"/>
    <dgm:cxn modelId="{FEA084B1-F6A4-45E3-954C-7335F6817032}" type="presParOf" srcId="{7535F737-66A8-4C51-8331-DA5B0FC5AD03}" destId="{C6B39E11-EE3F-4570-B476-BB83706C497D}" srcOrd="1" destOrd="0" presId="urn:microsoft.com/office/officeart/2005/8/layout/hierarchy2"/>
    <dgm:cxn modelId="{D01987F5-2FC3-453D-98EB-E870B6A9EDF7}" type="presParOf" srcId="{C6B39E11-EE3F-4570-B476-BB83706C497D}" destId="{8964DE1A-0EEA-40AA-8237-21E1F1524377}" srcOrd="0" destOrd="0" presId="urn:microsoft.com/office/officeart/2005/8/layout/hierarchy2"/>
    <dgm:cxn modelId="{B2BAB733-D054-4A56-8DD6-D20A4CDDD49D}" type="presParOf" srcId="{C6B39E11-EE3F-4570-B476-BB83706C497D}" destId="{21554377-E913-45EC-A860-01BBCEED9C6C}" srcOrd="1" destOrd="0" presId="urn:microsoft.com/office/officeart/2005/8/layout/hierarchy2"/>
    <dgm:cxn modelId="{DE8EF391-125D-45FF-9E3A-5073E0032036}" type="presParOf" srcId="{21554377-E913-45EC-A860-01BBCEED9C6C}" destId="{D9C7E615-F815-44F7-8C2A-26154AE3B540}" srcOrd="0" destOrd="0" presId="urn:microsoft.com/office/officeart/2005/8/layout/hierarchy2"/>
    <dgm:cxn modelId="{EC94377F-31E6-44A1-9319-B109FFCA05C6}" type="presParOf" srcId="{D9C7E615-F815-44F7-8C2A-26154AE3B540}" destId="{F384D8FC-C65D-4D77-A846-F4E307FBB654}" srcOrd="0" destOrd="0" presId="urn:microsoft.com/office/officeart/2005/8/layout/hierarchy2"/>
    <dgm:cxn modelId="{5BCFAA43-800A-45A5-B2D0-A7FE00F03DD1}" type="presParOf" srcId="{21554377-E913-45EC-A860-01BBCEED9C6C}" destId="{FC883114-84D0-4139-A39A-83CF73E6AA6C}" srcOrd="1" destOrd="0" presId="urn:microsoft.com/office/officeart/2005/8/layout/hierarchy2"/>
    <dgm:cxn modelId="{7E942EB8-56EE-44CB-A58D-A5AAD208B298}" type="presParOf" srcId="{FC883114-84D0-4139-A39A-83CF73E6AA6C}" destId="{41FFACB9-2674-4383-BDBD-C4F1775F6C20}" srcOrd="0" destOrd="0" presId="urn:microsoft.com/office/officeart/2005/8/layout/hierarchy2"/>
    <dgm:cxn modelId="{F3CF6F95-51E6-4C2C-86FD-EA2F79EA4783}" type="presParOf" srcId="{FC883114-84D0-4139-A39A-83CF73E6AA6C}" destId="{E5E60E8C-1E3E-41D4-BC7F-AB96C2542D01}" srcOrd="1" destOrd="0" presId="urn:microsoft.com/office/officeart/2005/8/layout/hierarchy2"/>
    <dgm:cxn modelId="{04A784EF-DE77-4306-B642-5D37FC370790}" type="presParOf" srcId="{21554377-E913-45EC-A860-01BBCEED9C6C}" destId="{A1CCB0D5-AC17-4CFD-9A97-A9D195C21E62}" srcOrd="2" destOrd="0" presId="urn:microsoft.com/office/officeart/2005/8/layout/hierarchy2"/>
    <dgm:cxn modelId="{DCA0B30B-AA1E-4BF2-AFC9-5C4DE5C2F983}" type="presParOf" srcId="{A1CCB0D5-AC17-4CFD-9A97-A9D195C21E62}" destId="{5CEA8142-96F4-4D8B-AF78-949BADFFC575}" srcOrd="0" destOrd="0" presId="urn:microsoft.com/office/officeart/2005/8/layout/hierarchy2"/>
    <dgm:cxn modelId="{DE8EC36C-D09C-4922-A346-3CF8023D6359}" type="presParOf" srcId="{21554377-E913-45EC-A860-01BBCEED9C6C}" destId="{1A531364-779F-4AE3-A040-1089AFA4C75A}" srcOrd="3" destOrd="0" presId="urn:microsoft.com/office/officeart/2005/8/layout/hierarchy2"/>
    <dgm:cxn modelId="{E267C977-5FF1-4370-8E2F-2340560E2EAE}" type="presParOf" srcId="{1A531364-779F-4AE3-A040-1089AFA4C75A}" destId="{BEBCC7B3-04E7-4DBC-8100-78B5048D12F6}" srcOrd="0" destOrd="0" presId="urn:microsoft.com/office/officeart/2005/8/layout/hierarchy2"/>
    <dgm:cxn modelId="{85696FB8-A933-445C-B6C8-FD101BE85976}" type="presParOf" srcId="{1A531364-779F-4AE3-A040-1089AFA4C75A}" destId="{753D1F36-98AD-45A2-9917-105B6BB0E0F9}" srcOrd="1" destOrd="0" presId="urn:microsoft.com/office/officeart/2005/8/layout/hierarchy2"/>
    <dgm:cxn modelId="{33210E10-CC3F-495C-8252-220EBFBC3DD5}" type="presParOf" srcId="{21554377-E913-45EC-A860-01BBCEED9C6C}" destId="{37BBA4B8-8D8D-4AE7-B051-BA688F14EEB8}" srcOrd="4" destOrd="0" presId="urn:microsoft.com/office/officeart/2005/8/layout/hierarchy2"/>
    <dgm:cxn modelId="{C160A7F1-3F5D-44B7-9960-261E9E1A5B77}" type="presParOf" srcId="{37BBA4B8-8D8D-4AE7-B051-BA688F14EEB8}" destId="{C00C0139-03A7-41F9-8732-A005E007AA16}" srcOrd="0" destOrd="0" presId="urn:microsoft.com/office/officeart/2005/8/layout/hierarchy2"/>
    <dgm:cxn modelId="{AA9463F1-F0C3-4E59-898A-15B0AD0A1EE2}" type="presParOf" srcId="{21554377-E913-45EC-A860-01BBCEED9C6C}" destId="{F9DAF819-DCCF-4782-9273-CCB2260F0B18}" srcOrd="5" destOrd="0" presId="urn:microsoft.com/office/officeart/2005/8/layout/hierarchy2"/>
    <dgm:cxn modelId="{269C047F-BB34-4DE7-9CE9-A58D0C748356}" type="presParOf" srcId="{F9DAF819-DCCF-4782-9273-CCB2260F0B18}" destId="{D9C794AC-B7E7-4EA4-9407-A740341CC868}" srcOrd="0" destOrd="0" presId="urn:microsoft.com/office/officeart/2005/8/layout/hierarchy2"/>
    <dgm:cxn modelId="{833A505C-EC76-41F2-8F11-9FF891CB901C}" type="presParOf" srcId="{F9DAF819-DCCF-4782-9273-CCB2260F0B18}" destId="{A2B3D2F9-ED9E-4EFF-9695-E897BE876C69}" srcOrd="1" destOrd="0" presId="urn:microsoft.com/office/officeart/2005/8/layout/hierarchy2"/>
    <dgm:cxn modelId="{96BB4204-BA5F-4C57-977B-04A038D0C3FD}" type="presParOf" srcId="{7535F737-66A8-4C51-8331-DA5B0FC5AD03}" destId="{DA71DD4B-ACEE-4E5B-9FBC-A26D3DA65275}" srcOrd="2" destOrd="0" presId="urn:microsoft.com/office/officeart/2005/8/layout/hierarchy2"/>
    <dgm:cxn modelId="{84FE068B-D362-456B-99D4-69953F93D804}" type="presParOf" srcId="{DA71DD4B-ACEE-4E5B-9FBC-A26D3DA65275}" destId="{C0A2F0FD-824B-481D-9942-FA27CF1BF4E0}" srcOrd="0" destOrd="0" presId="urn:microsoft.com/office/officeart/2005/8/layout/hierarchy2"/>
    <dgm:cxn modelId="{B407B01C-59C6-4523-A7A9-DB1D63EC2B01}" type="presParOf" srcId="{7535F737-66A8-4C51-8331-DA5B0FC5AD03}" destId="{132BB76E-E528-4EFA-BDFE-B17B14B95EC2}" srcOrd="3" destOrd="0" presId="urn:microsoft.com/office/officeart/2005/8/layout/hierarchy2"/>
    <dgm:cxn modelId="{A2BEFAFA-7598-43AE-852B-BB527BBB4D78}" type="presParOf" srcId="{132BB76E-E528-4EFA-BDFE-B17B14B95EC2}" destId="{4D129ED1-BE87-4853-B6A8-06426B816717}" srcOrd="0" destOrd="0" presId="urn:microsoft.com/office/officeart/2005/8/layout/hierarchy2"/>
    <dgm:cxn modelId="{559DE84C-E4C4-48F5-8C67-FC1857CE9FC7}" type="presParOf" srcId="{132BB76E-E528-4EFA-BDFE-B17B14B95EC2}" destId="{88964066-2D6B-4530-8F88-D461D0364F03}" srcOrd="1" destOrd="0" presId="urn:microsoft.com/office/officeart/2005/8/layout/hierarchy2"/>
    <dgm:cxn modelId="{E9830EC0-3862-4748-8187-05576A27AD6A}" type="presParOf" srcId="{88964066-2D6B-4530-8F88-D461D0364F03}" destId="{C1A4DD4B-98DD-4E38-A367-C30B811D3171}" srcOrd="0" destOrd="0" presId="urn:microsoft.com/office/officeart/2005/8/layout/hierarchy2"/>
    <dgm:cxn modelId="{5F43FC6A-7A1B-480A-81EE-3CF596F7C4B0}" type="presParOf" srcId="{C1A4DD4B-98DD-4E38-A367-C30B811D3171}" destId="{F8972AD3-DF00-4356-9935-1DB54A13F2AF}" srcOrd="0" destOrd="0" presId="urn:microsoft.com/office/officeart/2005/8/layout/hierarchy2"/>
    <dgm:cxn modelId="{81A0A801-FD92-4DFA-A385-AA3C7B031146}" type="presParOf" srcId="{88964066-2D6B-4530-8F88-D461D0364F03}" destId="{749DBC73-7F7E-4924-940F-506211EEE431}" srcOrd="1" destOrd="0" presId="urn:microsoft.com/office/officeart/2005/8/layout/hierarchy2"/>
    <dgm:cxn modelId="{94AE28FB-02AD-4C31-9120-0B646C9E10CF}" type="presParOf" srcId="{749DBC73-7F7E-4924-940F-506211EEE431}" destId="{078F45BA-2041-4A2A-9C29-18EE4C1FE976}" srcOrd="0" destOrd="0" presId="urn:microsoft.com/office/officeart/2005/8/layout/hierarchy2"/>
    <dgm:cxn modelId="{51B53D75-C355-4148-8496-94D5B2A89A39}" type="presParOf" srcId="{749DBC73-7F7E-4924-940F-506211EEE431}" destId="{12FDB96F-B700-4103-AE2D-F7F9CFBF518B}" srcOrd="1" destOrd="0" presId="urn:microsoft.com/office/officeart/2005/8/layout/hierarchy2"/>
    <dgm:cxn modelId="{803F575D-42AC-4ADF-BAFE-DDA38D42F26D}" type="presParOf" srcId="{88964066-2D6B-4530-8F88-D461D0364F03}" destId="{9741088F-4A47-43B9-9545-D5E883957BB8}" srcOrd="2" destOrd="0" presId="urn:microsoft.com/office/officeart/2005/8/layout/hierarchy2"/>
    <dgm:cxn modelId="{409D579A-20C1-40E3-BB2E-128397BA0B59}" type="presParOf" srcId="{9741088F-4A47-43B9-9545-D5E883957BB8}" destId="{3DE236A1-B204-4C78-8AAB-01BCC276B142}" srcOrd="0" destOrd="0" presId="urn:microsoft.com/office/officeart/2005/8/layout/hierarchy2"/>
    <dgm:cxn modelId="{31607738-10FC-440D-A19B-8686580FD456}" type="presParOf" srcId="{88964066-2D6B-4530-8F88-D461D0364F03}" destId="{3E629FEF-B2C6-4E4F-8AD5-CD0B1357784A}" srcOrd="3" destOrd="0" presId="urn:microsoft.com/office/officeart/2005/8/layout/hierarchy2"/>
    <dgm:cxn modelId="{426908AF-E569-47C2-B2B1-404D7C2EF8A3}" type="presParOf" srcId="{3E629FEF-B2C6-4E4F-8AD5-CD0B1357784A}" destId="{823932DC-15CE-4D9C-8EC8-8A759FD822AC}" srcOrd="0" destOrd="0" presId="urn:microsoft.com/office/officeart/2005/8/layout/hierarchy2"/>
    <dgm:cxn modelId="{6A25387C-41AF-4CC3-A4C7-FD9C1A7604A5}" type="presParOf" srcId="{3E629FEF-B2C6-4E4F-8AD5-CD0B1357784A}" destId="{83866C45-1B80-4D6F-92F6-548887D42A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الفاء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>
              <a:cs typeface="2  Badr" pitchFamily="2" charset="-78"/>
            </a:rPr>
            <a:t>للجواب الممتنعِ جعله شرطه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رابطة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80695FDA-0956-4AF5-B514-13410FAE0253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لربط شبه الجواب</a:t>
          </a:r>
        </a:p>
      </dgm:t>
    </dgm:pt>
    <dgm:pt modelId="{09C4A218-27C1-41D8-A862-CE74C9224BE4}" type="par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FC3DDCC9-915B-4418-9D26-4AB9AF6C7DBC}" type="sib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 عاطفة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92213238-AA0C-4D51-BAB1-B008CB2E1551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تفید الترتیب و التعقیب بنوعیه </a:t>
          </a:r>
          <a:r>
            <a:rPr lang="fa-IR" sz="1800" b="1" dirty="0" smtClean="0">
              <a:cs typeface="2  Badr" pitchFamily="2" charset="-78"/>
            </a:rPr>
            <a:t>(الحقیقی و الذکری)</a:t>
          </a:r>
          <a:endParaRPr lang="fa-IR" sz="2400" b="1" dirty="0" smtClean="0">
            <a:cs typeface="2  Badr" pitchFamily="2" charset="-78"/>
          </a:endParaRPr>
        </a:p>
      </dgm:t>
    </dgm:pt>
    <dgm:pt modelId="{4433BBB0-A38C-4F93-AE88-F34F8DC4CF6D}" type="par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FCAA844A-9E09-4A30-9EDF-19562916FF16}" type="sib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09193C02-48F1-446E-881F-62C1A79F6757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فاء السببیة: یفید ترتب لاحقها علی سابقها</a:t>
          </a:r>
        </a:p>
      </dgm:t>
    </dgm:pt>
    <dgm:pt modelId="{BA5B740C-2346-4369-B752-06448F0EED13}" type="par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5607A1C2-263D-4EDF-914C-BF13D6B31A63}" type="sib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C6508C04-E047-4946-A3CA-855BEAD2E089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فاء اللفصیحة: تنبئ عن محذوف</a:t>
          </a:r>
        </a:p>
      </dgm:t>
    </dgm:pt>
    <dgm:pt modelId="{2368DA92-7AAE-49E1-82D2-2F671B003613}" type="parTrans" cxnId="{2598DBF6-3167-4ABA-9A9A-C6B5E7A59C15}">
      <dgm:prSet/>
      <dgm:spPr/>
      <dgm:t>
        <a:bodyPr/>
        <a:lstStyle/>
        <a:p>
          <a:pPr rtl="1"/>
          <a:endParaRPr lang="fa-IR"/>
        </a:p>
      </dgm:t>
    </dgm:pt>
    <dgm:pt modelId="{D2BA0933-5D91-45F5-845D-1D5173AD7395}" type="sibTrans" cxnId="{2598DBF6-3167-4ABA-9A9A-C6B5E7A59C15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6104" custScaleY="3361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3405" custScaleY="31205" custLinFactNeighborX="8939" custLinFactNeighborY="38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5" custScaleX="89816" custScaleY="38088" custLinFactNeighborX="37501" custLinFactNeighborY="95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A1CCB0D5-AC17-4CFD-9A97-A9D195C21E62}" type="pres">
      <dgm:prSet presAssocID="{09C4A218-27C1-41D8-A862-CE74C9224BE4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5CEA8142-96F4-4D8B-AF78-949BADFFC575}" type="pres">
      <dgm:prSet presAssocID="{09C4A218-27C1-41D8-A862-CE74C9224BE4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1A531364-779F-4AE3-A040-1089AFA4C75A}" type="pres">
      <dgm:prSet presAssocID="{80695FDA-0956-4AF5-B514-13410FAE0253}" presName="root2" presStyleCnt="0"/>
      <dgm:spPr/>
    </dgm:pt>
    <dgm:pt modelId="{BEBCC7B3-04E7-4DBC-8100-78B5048D12F6}" type="pres">
      <dgm:prSet presAssocID="{80695FDA-0956-4AF5-B514-13410FAE0253}" presName="LevelTwoTextNode" presStyleLbl="node3" presStyleIdx="1" presStyleCnt="5" custScaleX="89816" custScaleY="38088" custLinFactNeighborX="37501" custLinFactNeighborY="7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D1F36-98AD-45A2-9917-105B6BB0E0F9}" type="pres">
      <dgm:prSet presAssocID="{80695FDA-0956-4AF5-B514-13410FAE0253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2" custScaleX="43405" custScaleY="31205" custLinFactNeighborX="8939" custLinFactNeighborY="136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C1A4DD4B-98DD-4E38-A367-C30B811D3171}" type="pres">
      <dgm:prSet presAssocID="{4433BBB0-A38C-4F93-AE88-F34F8DC4CF6D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F8972AD3-DF00-4356-9935-1DB54A13F2AF}" type="pres">
      <dgm:prSet presAssocID="{4433BBB0-A38C-4F93-AE88-F34F8DC4CF6D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749DBC73-7F7E-4924-940F-506211EEE431}" type="pres">
      <dgm:prSet presAssocID="{92213238-AA0C-4D51-BAB1-B008CB2E1551}" presName="root2" presStyleCnt="0"/>
      <dgm:spPr/>
    </dgm:pt>
    <dgm:pt modelId="{078F45BA-2041-4A2A-9C29-18EE4C1FE976}" type="pres">
      <dgm:prSet presAssocID="{92213238-AA0C-4D51-BAB1-B008CB2E1551}" presName="LevelTwoTextNode" presStyleLbl="node3" presStyleIdx="2" presStyleCnt="5" custScaleX="89816" custScaleY="61343" custLinFactNeighborX="37222" custLinFactNeighborY="9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FDB96F-B700-4103-AE2D-F7F9CFBF518B}" type="pres">
      <dgm:prSet presAssocID="{92213238-AA0C-4D51-BAB1-B008CB2E1551}" presName="level3hierChild" presStyleCnt="0"/>
      <dgm:spPr/>
    </dgm:pt>
    <dgm:pt modelId="{9741088F-4A47-43B9-9545-D5E883957BB8}" type="pres">
      <dgm:prSet presAssocID="{BA5B740C-2346-4369-B752-06448F0EED13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3DE236A1-B204-4C78-8AAB-01BCC276B142}" type="pres">
      <dgm:prSet presAssocID="{BA5B740C-2346-4369-B752-06448F0EED13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3E629FEF-B2C6-4E4F-8AD5-CD0B1357784A}" type="pres">
      <dgm:prSet presAssocID="{09193C02-48F1-446E-881F-62C1A79F6757}" presName="root2" presStyleCnt="0"/>
      <dgm:spPr/>
    </dgm:pt>
    <dgm:pt modelId="{823932DC-15CE-4D9C-8EC8-8A759FD822AC}" type="pres">
      <dgm:prSet presAssocID="{09193C02-48F1-446E-881F-62C1A79F6757}" presName="LevelTwoTextNode" presStyleLbl="node3" presStyleIdx="3" presStyleCnt="5" custScaleX="89816" custScaleY="67477" custLinFactNeighborX="37222" custLinFactNeighborY="37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866C45-1B80-4D6F-92F6-548887D42AE4}" type="pres">
      <dgm:prSet presAssocID="{09193C02-48F1-446E-881F-62C1A79F6757}" presName="level3hierChild" presStyleCnt="0"/>
      <dgm:spPr/>
    </dgm:pt>
    <dgm:pt modelId="{2FDD7333-1DF3-4664-AEDE-44D3A549B30C}" type="pres">
      <dgm:prSet presAssocID="{2368DA92-7AAE-49E1-82D2-2F671B003613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C529507E-9FEB-4CEB-B9DD-4C7863AF2109}" type="pres">
      <dgm:prSet presAssocID="{2368DA92-7AAE-49E1-82D2-2F671B003613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865E52FE-246A-48E0-95D7-1EB2260726F3}" type="pres">
      <dgm:prSet presAssocID="{C6508C04-E047-4946-A3CA-855BEAD2E089}" presName="root2" presStyleCnt="0"/>
      <dgm:spPr/>
    </dgm:pt>
    <dgm:pt modelId="{2DC9EDB3-F07D-413F-854B-136F7AEF1461}" type="pres">
      <dgm:prSet presAssocID="{C6508C04-E047-4946-A3CA-855BEAD2E089}" presName="LevelTwoTextNode" presStyleLbl="node3" presStyleIdx="4" presStyleCnt="5" custScaleX="89816" custScaleY="38088" custLinFactNeighborX="37222" custLinFactNeighborY="-31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9F4F737-B5BD-48E6-9B57-15F6A97118E7}" type="pres">
      <dgm:prSet presAssocID="{C6508C04-E047-4946-A3CA-855BEAD2E089}" presName="level3hierChild" presStyleCnt="0"/>
      <dgm:spPr/>
    </dgm:pt>
  </dgm:ptLst>
  <dgm:cxnLst>
    <dgm:cxn modelId="{5CC93469-8BD3-4BF8-B141-1D0407180855}" type="presOf" srcId="{C6508C04-E047-4946-A3CA-855BEAD2E089}" destId="{2DC9EDB3-F07D-413F-854B-136F7AEF1461}" srcOrd="0" destOrd="0" presId="urn:microsoft.com/office/officeart/2005/8/layout/hierarchy2"/>
    <dgm:cxn modelId="{20BA5B47-33FE-41D0-9BB3-BA4F51D003B4}" type="presOf" srcId="{09C4A218-27C1-41D8-A862-CE74C9224BE4}" destId="{A1CCB0D5-AC17-4CFD-9A97-A9D195C21E62}" srcOrd="0" destOrd="0" presId="urn:microsoft.com/office/officeart/2005/8/layout/hierarchy2"/>
    <dgm:cxn modelId="{703F9C7A-EE35-4313-BA1F-5AE9C8EE371A}" type="presOf" srcId="{80695FDA-0956-4AF5-B514-13410FAE0253}" destId="{BEBCC7B3-04E7-4DBC-8100-78B5048D12F6}" srcOrd="0" destOrd="0" presId="urn:microsoft.com/office/officeart/2005/8/layout/hierarchy2"/>
    <dgm:cxn modelId="{3680F4F7-F642-42B1-B3E3-96D09981DAF0}" type="presOf" srcId="{BA5B740C-2346-4369-B752-06448F0EED13}" destId="{9741088F-4A47-43B9-9545-D5E883957BB8}" srcOrd="0" destOrd="0" presId="urn:microsoft.com/office/officeart/2005/8/layout/hierarchy2"/>
    <dgm:cxn modelId="{CA069850-C887-40EE-9957-BDE8AEAC618B}" type="presOf" srcId="{92213238-AA0C-4D51-BAB1-B008CB2E1551}" destId="{078F45BA-2041-4A2A-9C29-18EE4C1FE976}" srcOrd="0" destOrd="0" presId="urn:microsoft.com/office/officeart/2005/8/layout/hierarchy2"/>
    <dgm:cxn modelId="{D60F5D60-1A33-4FD5-97FA-831CD96C4DED}" type="presOf" srcId="{AED8A0F5-6B04-470E-9931-6A0A80A8EFD9}" destId="{D5718F4D-EFC3-4C36-8023-503D23D582D5}" srcOrd="0" destOrd="0" presId="urn:microsoft.com/office/officeart/2005/8/layout/hierarchy2"/>
    <dgm:cxn modelId="{799AD49D-CB76-46F6-88CD-71919114840B}" type="presOf" srcId="{4A2913AD-0631-4EBB-AE34-03D2F0A14F73}" destId="{8013F7E0-C70B-4C90-8916-005BED5B6A58}" srcOrd="0" destOrd="0" presId="urn:microsoft.com/office/officeart/2005/8/layout/hierarchy2"/>
    <dgm:cxn modelId="{0B28AF6D-F4A3-464D-B886-854015B7AC79}" type="presOf" srcId="{4433BBB0-A38C-4F93-AE88-F34F8DC4CF6D}" destId="{F8972AD3-DF00-4356-9935-1DB54A13F2AF}" srcOrd="1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39A59449-E65D-4987-8AFC-EC6B290D8DB5}" type="presOf" srcId="{09C4A218-27C1-41D8-A862-CE74C9224BE4}" destId="{5CEA8142-96F4-4D8B-AF78-949BADFFC575}" srcOrd="1" destOrd="0" presId="urn:microsoft.com/office/officeart/2005/8/layout/hierarchy2"/>
    <dgm:cxn modelId="{E1F01753-C61A-4D3A-9E2C-DE6747F30F73}" type="presOf" srcId="{3F683ADC-2BFC-4F42-A46F-AC02AC6C9FAA}" destId="{C0A2F0FD-824B-481D-9942-FA27CF1BF4E0}" srcOrd="1" destOrd="0" presId="urn:microsoft.com/office/officeart/2005/8/layout/hierarchy2"/>
    <dgm:cxn modelId="{3CC1D282-DDE5-423D-BDC3-59F99EF5F6B9}" type="presOf" srcId="{00DA7D80-D20A-48E3-9DB9-151EA07D4381}" destId="{55603E2A-0E85-4B5B-BFB1-0F93DA174EE9}" srcOrd="0" destOrd="0" presId="urn:microsoft.com/office/officeart/2005/8/layout/hierarchy2"/>
    <dgm:cxn modelId="{BB9A3107-1E8D-4987-9D61-C0CD72D5E32E}" type="presOf" srcId="{2368DA92-7AAE-49E1-82D2-2F671B003613}" destId="{C529507E-9FEB-4CEB-B9DD-4C7863AF2109}" srcOrd="1" destOrd="0" presId="urn:microsoft.com/office/officeart/2005/8/layout/hierarchy2"/>
    <dgm:cxn modelId="{F29B0DE7-5ED7-4544-B424-A13307B65B18}" type="presOf" srcId="{BA5B740C-2346-4369-B752-06448F0EED13}" destId="{3DE236A1-B204-4C78-8AAB-01BCC276B142}" srcOrd="1" destOrd="0" presId="urn:microsoft.com/office/officeart/2005/8/layout/hierarchy2"/>
    <dgm:cxn modelId="{D3FC6D58-C806-4159-9CA3-D17C433CB54A}" type="presOf" srcId="{D1E9BBBE-4F90-47C6-B5A8-866E4CFBD3A0}" destId="{4D129ED1-BE87-4853-B6A8-06426B816717}" srcOrd="0" destOrd="0" presId="urn:microsoft.com/office/officeart/2005/8/layout/hierarchy2"/>
    <dgm:cxn modelId="{8FD8C521-2EEE-4498-BF96-838DA217AF14}" type="presOf" srcId="{2368DA92-7AAE-49E1-82D2-2F671B003613}" destId="{2FDD7333-1DF3-4664-AEDE-44D3A549B30C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AD8BE643-2781-4989-9A9E-48ADD892CFA7}" type="presOf" srcId="{8CEC9FB9-C8DE-4C24-9B06-1EA53E59E6F6}" destId="{8964DE1A-0EEA-40AA-8237-21E1F1524377}" srcOrd="0" destOrd="0" presId="urn:microsoft.com/office/officeart/2005/8/layout/hierarchy2"/>
    <dgm:cxn modelId="{5D39A501-80B2-4E97-999B-EB07EF076AF2}" type="presOf" srcId="{DD5ACCAB-9716-4A70-BA57-B0B26CB2C0FA}" destId="{D9C7E615-F815-44F7-8C2A-26154AE3B540}" srcOrd="0" destOrd="0" presId="urn:microsoft.com/office/officeart/2005/8/layout/hierarchy2"/>
    <dgm:cxn modelId="{0646B02C-9861-4C2B-86C0-5BFEC9EB57A0}" type="presOf" srcId="{BD5FF1EB-85F1-47C5-8EF4-E0BD051DE0F6}" destId="{41FFACB9-2674-4383-BDBD-C4F1775F6C20}" srcOrd="0" destOrd="0" presId="urn:microsoft.com/office/officeart/2005/8/layout/hierarchy2"/>
    <dgm:cxn modelId="{07EF2D4F-FE70-4A3C-95BB-98B0547B35C0}" type="presOf" srcId="{3F683ADC-2BFC-4F42-A46F-AC02AC6C9FAA}" destId="{DA71DD4B-ACEE-4E5B-9FBC-A26D3DA65275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57BE92DF-776A-4CD8-ABE4-830B99995B7D}" type="presOf" srcId="{DD5ACCAB-9716-4A70-BA57-B0B26CB2C0FA}" destId="{F384D8FC-C65D-4D77-A846-F4E307FBB654}" srcOrd="1" destOrd="0" presId="urn:microsoft.com/office/officeart/2005/8/layout/hierarchy2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D1FFAD9B-2661-4602-8E8E-57D3848158EC}" type="presOf" srcId="{09193C02-48F1-446E-881F-62C1A79F6757}" destId="{823932DC-15CE-4D9C-8EC8-8A759FD822AC}" srcOrd="0" destOrd="0" presId="urn:microsoft.com/office/officeart/2005/8/layout/hierarchy2"/>
    <dgm:cxn modelId="{0ED09A3C-85DB-4C64-945C-57EC7041281A}" srcId="{8CEC9FB9-C8DE-4C24-9B06-1EA53E59E6F6}" destId="{80695FDA-0956-4AF5-B514-13410FAE0253}" srcOrd="1" destOrd="0" parTransId="{09C4A218-27C1-41D8-A862-CE74C9224BE4}" sibTransId="{FC3DDCC9-915B-4418-9D26-4AB9AF6C7DBC}"/>
    <dgm:cxn modelId="{2598DBF6-3167-4ABA-9A9A-C6B5E7A59C15}" srcId="{D1E9BBBE-4F90-47C6-B5A8-866E4CFBD3A0}" destId="{C6508C04-E047-4946-A3CA-855BEAD2E089}" srcOrd="2" destOrd="0" parTransId="{2368DA92-7AAE-49E1-82D2-2F671B003613}" sibTransId="{D2BA0933-5D91-45F5-845D-1D5173AD7395}"/>
    <dgm:cxn modelId="{98921D83-0A80-4446-927E-7C66DD31B7E3}" type="presOf" srcId="{4A2913AD-0631-4EBB-AE34-03D2F0A14F73}" destId="{48466950-F9DC-43FD-8909-147CD80818C2}" srcOrd="1" destOrd="0" presId="urn:microsoft.com/office/officeart/2005/8/layout/hierarchy2"/>
    <dgm:cxn modelId="{842B7A72-07E1-481D-8B12-31D7635A32E8}" srcId="{D1E9BBBE-4F90-47C6-B5A8-866E4CFBD3A0}" destId="{92213238-AA0C-4D51-BAB1-B008CB2E1551}" srcOrd="0" destOrd="0" parTransId="{4433BBB0-A38C-4F93-AE88-F34F8DC4CF6D}" sibTransId="{FCAA844A-9E09-4A30-9EDF-19562916FF16}"/>
    <dgm:cxn modelId="{B162D2E9-AD33-483E-9A12-8040AF37158B}" type="presOf" srcId="{4433BBB0-A38C-4F93-AE88-F34F8DC4CF6D}" destId="{C1A4DD4B-98DD-4E38-A367-C30B811D3171}" srcOrd="0" destOrd="0" presId="urn:microsoft.com/office/officeart/2005/8/layout/hierarchy2"/>
    <dgm:cxn modelId="{FF252F3B-3C6E-47E1-8749-AC05F4986F1E}" srcId="{D1E9BBBE-4F90-47C6-B5A8-866E4CFBD3A0}" destId="{09193C02-48F1-446E-881F-62C1A79F6757}" srcOrd="1" destOrd="0" parTransId="{BA5B740C-2346-4369-B752-06448F0EED13}" sibTransId="{5607A1C2-263D-4EDF-914C-BF13D6B31A63}"/>
    <dgm:cxn modelId="{063E3CD7-06B6-47F5-91CC-41E9985CEC3B}" type="presParOf" srcId="{55603E2A-0E85-4B5B-BFB1-0F93DA174EE9}" destId="{C9F1A07E-3EA4-4621-AB7F-084731D5C76C}" srcOrd="0" destOrd="0" presId="urn:microsoft.com/office/officeart/2005/8/layout/hierarchy2"/>
    <dgm:cxn modelId="{02072B1C-1F4A-470B-8A30-D372857BE314}" type="presParOf" srcId="{C9F1A07E-3EA4-4621-AB7F-084731D5C76C}" destId="{D5718F4D-EFC3-4C36-8023-503D23D582D5}" srcOrd="0" destOrd="0" presId="urn:microsoft.com/office/officeart/2005/8/layout/hierarchy2"/>
    <dgm:cxn modelId="{8FF31F45-7A31-46F3-9563-B1E435472724}" type="presParOf" srcId="{C9F1A07E-3EA4-4621-AB7F-084731D5C76C}" destId="{7535F737-66A8-4C51-8331-DA5B0FC5AD03}" srcOrd="1" destOrd="0" presId="urn:microsoft.com/office/officeart/2005/8/layout/hierarchy2"/>
    <dgm:cxn modelId="{29702C0B-B2AD-496B-A4DA-17D61C59712B}" type="presParOf" srcId="{7535F737-66A8-4C51-8331-DA5B0FC5AD03}" destId="{8013F7E0-C70B-4C90-8916-005BED5B6A58}" srcOrd="0" destOrd="0" presId="urn:microsoft.com/office/officeart/2005/8/layout/hierarchy2"/>
    <dgm:cxn modelId="{F683F5BD-8CEC-42C6-BEA4-082DEA71E762}" type="presParOf" srcId="{8013F7E0-C70B-4C90-8916-005BED5B6A58}" destId="{48466950-F9DC-43FD-8909-147CD80818C2}" srcOrd="0" destOrd="0" presId="urn:microsoft.com/office/officeart/2005/8/layout/hierarchy2"/>
    <dgm:cxn modelId="{29C0A765-1283-424D-A1F1-C1A08C2906C7}" type="presParOf" srcId="{7535F737-66A8-4C51-8331-DA5B0FC5AD03}" destId="{C6B39E11-EE3F-4570-B476-BB83706C497D}" srcOrd="1" destOrd="0" presId="urn:microsoft.com/office/officeart/2005/8/layout/hierarchy2"/>
    <dgm:cxn modelId="{782BA14C-8EF6-49F6-B788-93AE9CB68920}" type="presParOf" srcId="{C6B39E11-EE3F-4570-B476-BB83706C497D}" destId="{8964DE1A-0EEA-40AA-8237-21E1F1524377}" srcOrd="0" destOrd="0" presId="urn:microsoft.com/office/officeart/2005/8/layout/hierarchy2"/>
    <dgm:cxn modelId="{4F9CECFA-2874-4AC8-A6E2-E481F400BBEB}" type="presParOf" srcId="{C6B39E11-EE3F-4570-B476-BB83706C497D}" destId="{21554377-E913-45EC-A860-01BBCEED9C6C}" srcOrd="1" destOrd="0" presId="urn:microsoft.com/office/officeart/2005/8/layout/hierarchy2"/>
    <dgm:cxn modelId="{0E5B120B-F05F-49FB-8415-9AFAD1515D91}" type="presParOf" srcId="{21554377-E913-45EC-A860-01BBCEED9C6C}" destId="{D9C7E615-F815-44F7-8C2A-26154AE3B540}" srcOrd="0" destOrd="0" presId="urn:microsoft.com/office/officeart/2005/8/layout/hierarchy2"/>
    <dgm:cxn modelId="{C8FBE4C0-8D95-4DC6-886A-14CCA8756567}" type="presParOf" srcId="{D9C7E615-F815-44F7-8C2A-26154AE3B540}" destId="{F384D8FC-C65D-4D77-A846-F4E307FBB654}" srcOrd="0" destOrd="0" presId="urn:microsoft.com/office/officeart/2005/8/layout/hierarchy2"/>
    <dgm:cxn modelId="{6A68B92B-A260-4C15-A056-2A81D465D833}" type="presParOf" srcId="{21554377-E913-45EC-A860-01BBCEED9C6C}" destId="{FC883114-84D0-4139-A39A-83CF73E6AA6C}" srcOrd="1" destOrd="0" presId="urn:microsoft.com/office/officeart/2005/8/layout/hierarchy2"/>
    <dgm:cxn modelId="{F1E4C8FA-D80E-4006-AA78-89C880BE7C1B}" type="presParOf" srcId="{FC883114-84D0-4139-A39A-83CF73E6AA6C}" destId="{41FFACB9-2674-4383-BDBD-C4F1775F6C20}" srcOrd="0" destOrd="0" presId="urn:microsoft.com/office/officeart/2005/8/layout/hierarchy2"/>
    <dgm:cxn modelId="{6FD96F65-C45A-4C95-95CA-66FB75F1E8EF}" type="presParOf" srcId="{FC883114-84D0-4139-A39A-83CF73E6AA6C}" destId="{E5E60E8C-1E3E-41D4-BC7F-AB96C2542D01}" srcOrd="1" destOrd="0" presId="urn:microsoft.com/office/officeart/2005/8/layout/hierarchy2"/>
    <dgm:cxn modelId="{1069E87D-C7EB-4BF1-94FB-CE7D1FF40321}" type="presParOf" srcId="{21554377-E913-45EC-A860-01BBCEED9C6C}" destId="{A1CCB0D5-AC17-4CFD-9A97-A9D195C21E62}" srcOrd="2" destOrd="0" presId="urn:microsoft.com/office/officeart/2005/8/layout/hierarchy2"/>
    <dgm:cxn modelId="{3E6D2CD4-3E20-4EE6-842D-A74B21B0836E}" type="presParOf" srcId="{A1CCB0D5-AC17-4CFD-9A97-A9D195C21E62}" destId="{5CEA8142-96F4-4D8B-AF78-949BADFFC575}" srcOrd="0" destOrd="0" presId="urn:microsoft.com/office/officeart/2005/8/layout/hierarchy2"/>
    <dgm:cxn modelId="{7C0A8EEB-81CA-4E3A-B0EA-6E92430ADE04}" type="presParOf" srcId="{21554377-E913-45EC-A860-01BBCEED9C6C}" destId="{1A531364-779F-4AE3-A040-1089AFA4C75A}" srcOrd="3" destOrd="0" presId="urn:microsoft.com/office/officeart/2005/8/layout/hierarchy2"/>
    <dgm:cxn modelId="{048CC5B1-A9B1-4F4E-9A13-C61E144F1868}" type="presParOf" srcId="{1A531364-779F-4AE3-A040-1089AFA4C75A}" destId="{BEBCC7B3-04E7-4DBC-8100-78B5048D12F6}" srcOrd="0" destOrd="0" presId="urn:microsoft.com/office/officeart/2005/8/layout/hierarchy2"/>
    <dgm:cxn modelId="{A02342BA-9329-4CA6-83DB-2B894CDC4459}" type="presParOf" srcId="{1A531364-779F-4AE3-A040-1089AFA4C75A}" destId="{753D1F36-98AD-45A2-9917-105B6BB0E0F9}" srcOrd="1" destOrd="0" presId="urn:microsoft.com/office/officeart/2005/8/layout/hierarchy2"/>
    <dgm:cxn modelId="{4F7152BD-5BA2-47C4-BBF9-7C9A88407A38}" type="presParOf" srcId="{7535F737-66A8-4C51-8331-DA5B0FC5AD03}" destId="{DA71DD4B-ACEE-4E5B-9FBC-A26D3DA65275}" srcOrd="2" destOrd="0" presId="urn:microsoft.com/office/officeart/2005/8/layout/hierarchy2"/>
    <dgm:cxn modelId="{C371183C-F349-4815-9B28-77BE244790FF}" type="presParOf" srcId="{DA71DD4B-ACEE-4E5B-9FBC-A26D3DA65275}" destId="{C0A2F0FD-824B-481D-9942-FA27CF1BF4E0}" srcOrd="0" destOrd="0" presId="urn:microsoft.com/office/officeart/2005/8/layout/hierarchy2"/>
    <dgm:cxn modelId="{88E14902-C0A5-49DF-AE73-A70D89D641A8}" type="presParOf" srcId="{7535F737-66A8-4C51-8331-DA5B0FC5AD03}" destId="{132BB76E-E528-4EFA-BDFE-B17B14B95EC2}" srcOrd="3" destOrd="0" presId="urn:microsoft.com/office/officeart/2005/8/layout/hierarchy2"/>
    <dgm:cxn modelId="{6A0050CE-EB8D-4F6C-B2CA-82671B0448F4}" type="presParOf" srcId="{132BB76E-E528-4EFA-BDFE-B17B14B95EC2}" destId="{4D129ED1-BE87-4853-B6A8-06426B816717}" srcOrd="0" destOrd="0" presId="urn:microsoft.com/office/officeart/2005/8/layout/hierarchy2"/>
    <dgm:cxn modelId="{99A9D46E-3EC7-4EF7-AB01-EEDCF1F365C9}" type="presParOf" srcId="{132BB76E-E528-4EFA-BDFE-B17B14B95EC2}" destId="{88964066-2D6B-4530-8F88-D461D0364F03}" srcOrd="1" destOrd="0" presId="urn:microsoft.com/office/officeart/2005/8/layout/hierarchy2"/>
    <dgm:cxn modelId="{17AF879B-BBFB-4CD5-B531-ABB2E11C3B33}" type="presParOf" srcId="{88964066-2D6B-4530-8F88-D461D0364F03}" destId="{C1A4DD4B-98DD-4E38-A367-C30B811D3171}" srcOrd="0" destOrd="0" presId="urn:microsoft.com/office/officeart/2005/8/layout/hierarchy2"/>
    <dgm:cxn modelId="{E3B9D250-D5FA-4FB7-B960-53EC061AEB5B}" type="presParOf" srcId="{C1A4DD4B-98DD-4E38-A367-C30B811D3171}" destId="{F8972AD3-DF00-4356-9935-1DB54A13F2AF}" srcOrd="0" destOrd="0" presId="urn:microsoft.com/office/officeart/2005/8/layout/hierarchy2"/>
    <dgm:cxn modelId="{B9791860-EB8D-4FDE-B9E3-AEAEB53913AF}" type="presParOf" srcId="{88964066-2D6B-4530-8F88-D461D0364F03}" destId="{749DBC73-7F7E-4924-940F-506211EEE431}" srcOrd="1" destOrd="0" presId="urn:microsoft.com/office/officeart/2005/8/layout/hierarchy2"/>
    <dgm:cxn modelId="{7542A94D-EB24-4FF5-8EB3-281C7AD6D65B}" type="presParOf" srcId="{749DBC73-7F7E-4924-940F-506211EEE431}" destId="{078F45BA-2041-4A2A-9C29-18EE4C1FE976}" srcOrd="0" destOrd="0" presId="urn:microsoft.com/office/officeart/2005/8/layout/hierarchy2"/>
    <dgm:cxn modelId="{725C8927-9549-46F7-BC34-FC20FB10F26F}" type="presParOf" srcId="{749DBC73-7F7E-4924-940F-506211EEE431}" destId="{12FDB96F-B700-4103-AE2D-F7F9CFBF518B}" srcOrd="1" destOrd="0" presId="urn:microsoft.com/office/officeart/2005/8/layout/hierarchy2"/>
    <dgm:cxn modelId="{798F37C0-2A1E-44F4-88B8-FBC49555B87F}" type="presParOf" srcId="{88964066-2D6B-4530-8F88-D461D0364F03}" destId="{9741088F-4A47-43B9-9545-D5E883957BB8}" srcOrd="2" destOrd="0" presId="urn:microsoft.com/office/officeart/2005/8/layout/hierarchy2"/>
    <dgm:cxn modelId="{821CE23B-3EE7-480B-AFC1-361673D8F5CE}" type="presParOf" srcId="{9741088F-4A47-43B9-9545-D5E883957BB8}" destId="{3DE236A1-B204-4C78-8AAB-01BCC276B142}" srcOrd="0" destOrd="0" presId="urn:microsoft.com/office/officeart/2005/8/layout/hierarchy2"/>
    <dgm:cxn modelId="{8789898B-974A-41CA-A11D-98BA2F5EB63E}" type="presParOf" srcId="{88964066-2D6B-4530-8F88-D461D0364F03}" destId="{3E629FEF-B2C6-4E4F-8AD5-CD0B1357784A}" srcOrd="3" destOrd="0" presId="urn:microsoft.com/office/officeart/2005/8/layout/hierarchy2"/>
    <dgm:cxn modelId="{F6276797-0021-4914-8C4E-F1274F4C59BE}" type="presParOf" srcId="{3E629FEF-B2C6-4E4F-8AD5-CD0B1357784A}" destId="{823932DC-15CE-4D9C-8EC8-8A759FD822AC}" srcOrd="0" destOrd="0" presId="urn:microsoft.com/office/officeart/2005/8/layout/hierarchy2"/>
    <dgm:cxn modelId="{CA7CDB1E-1089-4A19-B7E1-3B43C12409D6}" type="presParOf" srcId="{3E629FEF-B2C6-4E4F-8AD5-CD0B1357784A}" destId="{83866C45-1B80-4D6F-92F6-548887D42AE4}" srcOrd="1" destOrd="0" presId="urn:microsoft.com/office/officeart/2005/8/layout/hierarchy2"/>
    <dgm:cxn modelId="{76E8FDB7-ED16-4DF5-BFB3-16CE118D5F84}" type="presParOf" srcId="{88964066-2D6B-4530-8F88-D461D0364F03}" destId="{2FDD7333-1DF3-4664-AEDE-44D3A549B30C}" srcOrd="4" destOrd="0" presId="urn:microsoft.com/office/officeart/2005/8/layout/hierarchy2"/>
    <dgm:cxn modelId="{6C138F59-9DFF-4512-ADB4-320952D28052}" type="presParOf" srcId="{2FDD7333-1DF3-4664-AEDE-44D3A549B30C}" destId="{C529507E-9FEB-4CEB-B9DD-4C7863AF2109}" srcOrd="0" destOrd="0" presId="urn:microsoft.com/office/officeart/2005/8/layout/hierarchy2"/>
    <dgm:cxn modelId="{6409A48C-6CB0-44B7-874E-7EAC61D7007D}" type="presParOf" srcId="{88964066-2D6B-4530-8F88-D461D0364F03}" destId="{865E52FE-246A-48E0-95D7-1EB2260726F3}" srcOrd="5" destOrd="0" presId="urn:microsoft.com/office/officeart/2005/8/layout/hierarchy2"/>
    <dgm:cxn modelId="{9C9A986A-9C50-4E3D-AEEC-61C83C349D0B}" type="presParOf" srcId="{865E52FE-246A-48E0-95D7-1EB2260726F3}" destId="{2DC9EDB3-F07D-413F-854B-136F7AEF1461}" srcOrd="0" destOrd="0" presId="urn:microsoft.com/office/officeart/2005/8/layout/hierarchy2"/>
    <dgm:cxn modelId="{C88F6ACF-FABB-4792-9D21-FC186FFAAA69}" type="presParOf" srcId="{865E52FE-246A-48E0-95D7-1EB2260726F3}" destId="{99F4F737-B5BD-48E6-9B57-15F6A97118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D91F7BC0-2FE9-4C2D-AFBA-21FA38424155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حرفیة</a:t>
          </a:r>
          <a:endParaRPr lang="fa-IR" sz="3600" b="1" dirty="0">
            <a:cs typeface="2  Badr" pitchFamily="2" charset="-78"/>
          </a:endParaRPr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اسمیة</a:t>
          </a:r>
          <a:endParaRPr lang="fa-IR" sz="3600" b="1" dirty="0">
            <a:cs typeface="2  Badr" pitchFamily="2" charset="-78"/>
          </a:endParaRPr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أنْ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FD1CBEED-3BF1-4A9C-A697-CEA338D6C694}" type="sibTrans" cxnId="{EA7C6A01-FC9F-4830-B9E2-671FED647B69}">
      <dgm:prSet/>
      <dgm:spPr/>
      <dgm:t>
        <a:bodyPr/>
        <a:lstStyle/>
        <a:p>
          <a:endParaRPr lang="en-US"/>
        </a:p>
      </dgm:t>
    </dgm:pt>
    <dgm:pt modelId="{A309329F-863A-463C-9426-1FD4103212BB}" type="parTrans" cxnId="{EA7C6A01-FC9F-4830-B9E2-671FED647B6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1255A6B9-0F52-4AB6-B89B-821E619DDB45}">
      <dgm:prSet custT="1"/>
      <dgm:spPr/>
      <dgm:t>
        <a:bodyPr/>
        <a:lstStyle/>
        <a:p>
          <a:r>
            <a:rPr lang="fa-IR" sz="3200" b="1" dirty="0" smtClean="0">
              <a:cs typeface="2  Badr" pitchFamily="2" charset="-78"/>
            </a:rPr>
            <a:t>هی الضمیر المخاطب</a:t>
          </a:r>
          <a:endParaRPr lang="en-US" sz="3200" b="1" dirty="0">
            <a:cs typeface="2  Badr" pitchFamily="2" charset="-78"/>
          </a:endParaRPr>
        </a:p>
      </dgm:t>
    </dgm:pt>
    <dgm:pt modelId="{BD08E1F1-233D-4238-BB27-75E71EAC8007}" type="parTrans" cxnId="{DCD3F858-F42A-471F-A06A-737E2F71A61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3572D2E-6C40-4AB7-B60E-3355575908B0}" type="sibTrans" cxnId="{DCD3F858-F42A-471F-A06A-737E2F71A613}">
      <dgm:prSet/>
      <dgm:spPr/>
      <dgm:t>
        <a:bodyPr/>
        <a:lstStyle/>
        <a:p>
          <a:endParaRPr lang="en-US"/>
        </a:p>
      </dgm:t>
    </dgm:pt>
    <dgm:pt modelId="{FEC12914-4F6D-4DAB-ADB6-6ADBEE290C06}">
      <dgm:prSet custT="1"/>
      <dgm:spPr/>
      <dgm:t>
        <a:bodyPr/>
        <a:lstStyle/>
        <a:p>
          <a:r>
            <a:rPr lang="fa-IR" sz="3600" b="1" dirty="0" smtClean="0">
              <a:cs typeface="2  Badr" pitchFamily="2" charset="-78"/>
            </a:rPr>
            <a:t>ناصبة للمضارع</a:t>
          </a:r>
          <a:endParaRPr lang="en-US" sz="3600" b="1" dirty="0">
            <a:cs typeface="2  Badr" pitchFamily="2" charset="-78"/>
          </a:endParaRPr>
        </a:p>
      </dgm:t>
    </dgm:pt>
    <dgm:pt modelId="{23225C78-0E03-4F3A-B2CA-0344F617353F}" type="parTrans" cxnId="{284FD160-D300-4470-B735-737E2392F5E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7187EF7-4FA3-4D0B-9338-560B77077ED6}" type="sibTrans" cxnId="{284FD160-D300-4470-B735-737E2392F5E9}">
      <dgm:prSet/>
      <dgm:spPr/>
      <dgm:t>
        <a:bodyPr/>
        <a:lstStyle/>
        <a:p>
          <a:endParaRPr lang="en-US"/>
        </a:p>
      </dgm:t>
    </dgm:pt>
    <dgm:pt modelId="{7FC28825-EA89-4907-A50E-D99B0CE39CE6}">
      <dgm:prSet custT="1"/>
      <dgm:spPr/>
      <dgm:t>
        <a:bodyPr/>
        <a:lstStyle/>
        <a:p>
          <a:r>
            <a:rPr lang="fa-IR" sz="3600" b="1" dirty="0" smtClean="0">
              <a:cs typeface="2  Badr" pitchFamily="2" charset="-78"/>
            </a:rPr>
            <a:t>مخففة من المثقلة</a:t>
          </a:r>
          <a:endParaRPr lang="en-US" sz="3600" b="1" dirty="0">
            <a:cs typeface="2  Badr" pitchFamily="2" charset="-78"/>
          </a:endParaRPr>
        </a:p>
      </dgm:t>
    </dgm:pt>
    <dgm:pt modelId="{900403E5-4BB1-4636-891A-626F74E2F8E9}" type="parTrans" cxnId="{9E6A3A93-3194-4C68-8B0A-EFEC60BB32B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658433C-9DC4-4BA0-9D5E-97C343356ED7}" type="sibTrans" cxnId="{9E6A3A93-3194-4C68-8B0A-EFEC60BB32B7}">
      <dgm:prSet/>
      <dgm:spPr/>
      <dgm:t>
        <a:bodyPr/>
        <a:lstStyle/>
        <a:p>
          <a:endParaRPr lang="en-US"/>
        </a:p>
      </dgm:t>
    </dgm:pt>
    <dgm:pt modelId="{8483CC33-2D0D-4253-9210-7942D40E6DA0}">
      <dgm:prSet custT="1"/>
      <dgm:spPr/>
      <dgm:t>
        <a:bodyPr/>
        <a:lstStyle/>
        <a:p>
          <a:r>
            <a:rPr lang="fa-IR" sz="4000" b="1" dirty="0" smtClean="0">
              <a:cs typeface="2  Badr" pitchFamily="2" charset="-78"/>
            </a:rPr>
            <a:t>مفسرة</a:t>
          </a:r>
          <a:endParaRPr lang="en-US" sz="4000" b="1" dirty="0">
            <a:cs typeface="2  Badr" pitchFamily="2" charset="-78"/>
          </a:endParaRPr>
        </a:p>
      </dgm:t>
    </dgm:pt>
    <dgm:pt modelId="{4B4EC805-FDDA-42C0-83D8-53EFC75F63DB}" type="parTrans" cxnId="{E632BBEA-B31E-43A2-A02C-BF502D3FC46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459E41D-564C-4D15-A334-0AFB173E7EFF}" type="sibTrans" cxnId="{E632BBEA-B31E-43A2-A02C-BF502D3FC463}">
      <dgm:prSet/>
      <dgm:spPr/>
      <dgm:t>
        <a:bodyPr/>
        <a:lstStyle/>
        <a:p>
          <a:endParaRPr lang="en-US"/>
        </a:p>
      </dgm:t>
    </dgm:pt>
    <dgm:pt modelId="{C06EB4B7-E7AF-440B-95DC-C7D9D077B00C}">
      <dgm:prSet custT="1"/>
      <dgm:spPr/>
      <dgm:t>
        <a:bodyPr/>
        <a:lstStyle/>
        <a:p>
          <a:r>
            <a:rPr lang="fa-IR" sz="3600" b="1" dirty="0" smtClean="0">
              <a:cs typeface="2  Badr" pitchFamily="2" charset="-78"/>
            </a:rPr>
            <a:t>زائدة</a:t>
          </a:r>
          <a:endParaRPr lang="en-US" sz="3600" b="1" dirty="0">
            <a:cs typeface="2  Badr" pitchFamily="2" charset="-78"/>
          </a:endParaRPr>
        </a:p>
      </dgm:t>
    </dgm:pt>
    <dgm:pt modelId="{4048EADC-0F14-4125-8924-32F2A0DA0E59}" type="parTrans" cxnId="{1275FB7D-70BF-4A6F-9AFE-76CAD9F77AD2}">
      <dgm:prSet/>
      <dgm:spPr/>
      <dgm:t>
        <a:bodyPr/>
        <a:lstStyle/>
        <a:p>
          <a:pPr rtl="1"/>
          <a:endParaRPr lang="fa-IR"/>
        </a:p>
      </dgm:t>
    </dgm:pt>
    <dgm:pt modelId="{3E275853-D52E-43FD-AC46-53B477D4926E}" type="sibTrans" cxnId="{1275FB7D-70BF-4A6F-9AFE-76CAD9F77AD2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50259" custScaleY="88180" custLinFactNeighborX="26" custLinFactNeighborY="4427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2" custScaleX="72603" custScaleY="58692" custLinFactNeighborX="20208" custLinFactNeighborY="-86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F99988CA-E6E8-4DF7-AED4-F0F7A1A3EBB5}" type="pres">
      <dgm:prSet presAssocID="{BD08E1F1-233D-4238-BB27-75E71EAC8007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5EBC605B-3114-4E7E-A7A5-F336771E1CE3}" type="pres">
      <dgm:prSet presAssocID="{BD08E1F1-233D-4238-BB27-75E71EAC8007}" presName="connTx" presStyleLbl="parChTrans1D3" presStyleIdx="0" presStyleCnt="5"/>
      <dgm:spPr/>
      <dgm:t>
        <a:bodyPr/>
        <a:lstStyle/>
        <a:p>
          <a:endParaRPr lang="en-US"/>
        </a:p>
      </dgm:t>
    </dgm:pt>
    <dgm:pt modelId="{ECDC86F4-4BE5-48BC-A6DC-802446C22688}" type="pres">
      <dgm:prSet presAssocID="{1255A6B9-0F52-4AB6-B89B-821E619DDB45}" presName="root2" presStyleCnt="0"/>
      <dgm:spPr/>
    </dgm:pt>
    <dgm:pt modelId="{15999D0E-B13A-4DB0-9CDD-1E992CD19BCB}" type="pres">
      <dgm:prSet presAssocID="{1255A6B9-0F52-4AB6-B89B-821E619DDB45}" presName="LevelTwoTextNode" presStyleLbl="node3" presStyleIdx="0" presStyleCnt="5" custScaleX="187042" custScaleY="71611" custLinFactNeighborX="44301" custLinFactNeighborY="-112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62B5BD-4EFE-4AAA-B566-979243E6C042}" type="pres">
      <dgm:prSet presAssocID="{1255A6B9-0F52-4AB6-B89B-821E619DDB45}" presName="level3hierChild" presStyleCnt="0"/>
      <dgm:spPr/>
    </dgm:pt>
    <dgm:pt modelId="{C227B641-EC19-441E-A65F-366AE07F7F12}" type="pres">
      <dgm:prSet presAssocID="{A309329F-863A-463C-9426-1FD4103212B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CE292FC-30F9-4634-BE35-E84177E5474D}" type="pres">
      <dgm:prSet presAssocID="{A309329F-863A-463C-9426-1FD4103212B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063D229-3440-4274-8A9E-BC58F8AC693C}" type="pres">
      <dgm:prSet presAssocID="{D91F7BC0-2FE9-4C2D-AFBA-21FA38424155}" presName="root2" presStyleCnt="0"/>
      <dgm:spPr/>
    </dgm:pt>
    <dgm:pt modelId="{6B0FF454-37AB-44AE-92DC-CFAB41C6D23A}" type="pres">
      <dgm:prSet presAssocID="{D91F7BC0-2FE9-4C2D-AFBA-21FA38424155}" presName="LevelTwoTextNode" presStyleLbl="node2" presStyleIdx="1" presStyleCnt="2" custScaleX="72603" custScaleY="58692" custLinFactNeighborX="20208" custLinFactNeighborY="7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C086BB-42E3-44C6-85E9-41875543215D}" type="pres">
      <dgm:prSet presAssocID="{D91F7BC0-2FE9-4C2D-AFBA-21FA38424155}" presName="level3hierChild" presStyleCnt="0"/>
      <dgm:spPr/>
    </dgm:pt>
    <dgm:pt modelId="{C8C610EE-3CD3-441E-B646-9CEEF1786894}" type="pres">
      <dgm:prSet presAssocID="{23225C78-0E03-4F3A-B2CA-0344F617353F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3EA01A19-D971-4668-A166-FEA09540230B}" type="pres">
      <dgm:prSet presAssocID="{23225C78-0E03-4F3A-B2CA-0344F617353F}" presName="connTx" presStyleLbl="parChTrans1D3" presStyleIdx="1" presStyleCnt="5"/>
      <dgm:spPr/>
      <dgm:t>
        <a:bodyPr/>
        <a:lstStyle/>
        <a:p>
          <a:endParaRPr lang="en-US"/>
        </a:p>
      </dgm:t>
    </dgm:pt>
    <dgm:pt modelId="{1D2F284E-16D1-4A0D-8A10-38FB86668477}" type="pres">
      <dgm:prSet presAssocID="{FEC12914-4F6D-4DAB-ADB6-6ADBEE290C06}" presName="root2" presStyleCnt="0"/>
      <dgm:spPr/>
    </dgm:pt>
    <dgm:pt modelId="{5B81A7F4-10F4-4CEC-B46F-78A51A19FC49}" type="pres">
      <dgm:prSet presAssocID="{FEC12914-4F6D-4DAB-ADB6-6ADBEE290C06}" presName="LevelTwoTextNode" presStyleLbl="node3" presStyleIdx="1" presStyleCnt="5" custScaleX="130197" custScaleY="78092" custLinFactNeighborX="37964" custLinFactNeighborY="7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72B24-A2D4-41D4-80AF-A4660CDFBFB9}" type="pres">
      <dgm:prSet presAssocID="{FEC12914-4F6D-4DAB-ADB6-6ADBEE290C06}" presName="level3hierChild" presStyleCnt="0"/>
      <dgm:spPr/>
    </dgm:pt>
    <dgm:pt modelId="{CFC3521C-2323-455B-BE05-E2D54E863FE9}" type="pres">
      <dgm:prSet presAssocID="{900403E5-4BB1-4636-891A-626F74E2F8E9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5BC77488-5C8A-45BC-9786-31D41B9E920E}" type="pres">
      <dgm:prSet presAssocID="{900403E5-4BB1-4636-891A-626F74E2F8E9}" presName="connTx" presStyleLbl="parChTrans1D3" presStyleIdx="2" presStyleCnt="5"/>
      <dgm:spPr/>
      <dgm:t>
        <a:bodyPr/>
        <a:lstStyle/>
        <a:p>
          <a:endParaRPr lang="en-US"/>
        </a:p>
      </dgm:t>
    </dgm:pt>
    <dgm:pt modelId="{9C83E721-A5D9-41E1-A8E3-B76A39575FC5}" type="pres">
      <dgm:prSet presAssocID="{7FC28825-EA89-4907-A50E-D99B0CE39CE6}" presName="root2" presStyleCnt="0"/>
      <dgm:spPr/>
    </dgm:pt>
    <dgm:pt modelId="{E11B1428-CC88-40B8-8989-0B41F26D8729}" type="pres">
      <dgm:prSet presAssocID="{7FC28825-EA89-4907-A50E-D99B0CE39CE6}" presName="LevelTwoTextNode" presStyleLbl="node3" presStyleIdx="2" presStyleCnt="5" custScaleX="130197" custScaleY="78092" custLinFactNeighborX="37964" custLinFactNeighborY="7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2832E-D97A-4B7E-A565-2F33FA8133D2}" type="pres">
      <dgm:prSet presAssocID="{7FC28825-EA89-4907-A50E-D99B0CE39CE6}" presName="level3hierChild" presStyleCnt="0"/>
      <dgm:spPr/>
    </dgm:pt>
    <dgm:pt modelId="{45EF17C7-98A8-475E-96DE-A1A49470A7EC}" type="pres">
      <dgm:prSet presAssocID="{4B4EC805-FDDA-42C0-83D8-53EFC75F63DB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6D7CE0B9-3AC6-403F-9E0E-5F7BA26D9911}" type="pres">
      <dgm:prSet presAssocID="{4B4EC805-FDDA-42C0-83D8-53EFC75F63DB}" presName="connTx" presStyleLbl="parChTrans1D3" presStyleIdx="3" presStyleCnt="5"/>
      <dgm:spPr/>
      <dgm:t>
        <a:bodyPr/>
        <a:lstStyle/>
        <a:p>
          <a:endParaRPr lang="en-US"/>
        </a:p>
      </dgm:t>
    </dgm:pt>
    <dgm:pt modelId="{BEDCA315-1A3B-4A29-96F6-46BF5CFD0318}" type="pres">
      <dgm:prSet presAssocID="{8483CC33-2D0D-4253-9210-7942D40E6DA0}" presName="root2" presStyleCnt="0"/>
      <dgm:spPr/>
    </dgm:pt>
    <dgm:pt modelId="{E1ED5A91-666D-42C9-AB27-87C1A65694B0}" type="pres">
      <dgm:prSet presAssocID="{8483CC33-2D0D-4253-9210-7942D40E6DA0}" presName="LevelTwoTextNode" presStyleLbl="node3" presStyleIdx="3" presStyleCnt="5" custScaleX="130197" custScaleY="78092" custLinFactNeighborX="37964" custLinFactNeighborY="75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A97816-579D-43C2-A82E-74F266051914}" type="pres">
      <dgm:prSet presAssocID="{8483CC33-2D0D-4253-9210-7942D40E6DA0}" presName="level3hierChild" presStyleCnt="0"/>
      <dgm:spPr/>
    </dgm:pt>
    <dgm:pt modelId="{6409DD87-C1EF-4FDF-ABA8-C0A127BD80A6}" type="pres">
      <dgm:prSet presAssocID="{4048EADC-0F14-4125-8924-32F2A0DA0E59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F0CF6109-06D2-4A60-9558-68C1B4BF8182}" type="pres">
      <dgm:prSet presAssocID="{4048EADC-0F14-4125-8924-32F2A0DA0E59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EE55E82D-A3CC-4087-B030-8FC34AE62650}" type="pres">
      <dgm:prSet presAssocID="{C06EB4B7-E7AF-440B-95DC-C7D9D077B00C}" presName="root2" presStyleCnt="0"/>
      <dgm:spPr/>
    </dgm:pt>
    <dgm:pt modelId="{B38C1FA7-5A4F-4DAD-842F-C7A367BBCE22}" type="pres">
      <dgm:prSet presAssocID="{C06EB4B7-E7AF-440B-95DC-C7D9D077B00C}" presName="LevelTwoTextNode" presStyleLbl="node3" presStyleIdx="4" presStyleCnt="5" custScaleX="130197" custScaleY="78092" custLinFactNeighborX="37964" custLinFactNeighborY="75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8070CD-7777-4578-B703-745333302165}" type="pres">
      <dgm:prSet presAssocID="{C06EB4B7-E7AF-440B-95DC-C7D9D077B00C}" presName="level3hierChild" presStyleCnt="0"/>
      <dgm:spPr/>
    </dgm:pt>
  </dgm:ptLst>
  <dgm:cxnLst>
    <dgm:cxn modelId="{61DD96C5-0A78-4E51-8362-F00A6D34DC0C}" type="presOf" srcId="{00DA7D80-D20A-48E3-9DB9-151EA07D4381}" destId="{55603E2A-0E85-4B5B-BFB1-0F93DA174EE9}" srcOrd="0" destOrd="0" presId="urn:microsoft.com/office/officeart/2005/8/layout/hierarchy2"/>
    <dgm:cxn modelId="{60DCF30C-AF76-4EA8-B807-C33D4A820D77}" type="presOf" srcId="{7FC28825-EA89-4907-A50E-D99B0CE39CE6}" destId="{E11B1428-CC88-40B8-8989-0B41F26D8729}" srcOrd="0" destOrd="0" presId="urn:microsoft.com/office/officeart/2005/8/layout/hierarchy2"/>
    <dgm:cxn modelId="{B0392DEA-2D9B-4FCE-9421-4537AD97988D}" type="presOf" srcId="{D91F7BC0-2FE9-4C2D-AFBA-21FA38424155}" destId="{6B0FF454-37AB-44AE-92DC-CFAB41C6D23A}" srcOrd="0" destOrd="0" presId="urn:microsoft.com/office/officeart/2005/8/layout/hierarchy2"/>
    <dgm:cxn modelId="{3AA7A30D-1D02-4C95-8458-04A6B103AAC6}" type="presOf" srcId="{23225C78-0E03-4F3A-B2CA-0344F617353F}" destId="{C8C610EE-3CD3-441E-B646-9CEEF1786894}" srcOrd="0" destOrd="0" presId="urn:microsoft.com/office/officeart/2005/8/layout/hierarchy2"/>
    <dgm:cxn modelId="{1275FB7D-70BF-4A6F-9AFE-76CAD9F77AD2}" srcId="{D91F7BC0-2FE9-4C2D-AFBA-21FA38424155}" destId="{C06EB4B7-E7AF-440B-95DC-C7D9D077B00C}" srcOrd="3" destOrd="0" parTransId="{4048EADC-0F14-4125-8924-32F2A0DA0E59}" sibTransId="{3E275853-D52E-43FD-AC46-53B477D4926E}"/>
    <dgm:cxn modelId="{D802CAAF-DEE8-4D9F-A4A6-8EE33212C2FC}" type="presOf" srcId="{A309329F-863A-463C-9426-1FD4103212BB}" destId="{C227B641-EC19-441E-A65F-366AE07F7F12}" srcOrd="0" destOrd="0" presId="urn:microsoft.com/office/officeart/2005/8/layout/hierarchy2"/>
    <dgm:cxn modelId="{B696866F-5437-4762-8ED2-9397348A0230}" type="presOf" srcId="{AED8A0F5-6B04-470E-9931-6A0A80A8EFD9}" destId="{D5718F4D-EFC3-4C36-8023-503D23D582D5}" srcOrd="0" destOrd="0" presId="urn:microsoft.com/office/officeart/2005/8/layout/hierarchy2"/>
    <dgm:cxn modelId="{B4EED528-C8F0-4F08-BE38-1106AA4D7317}" type="presOf" srcId="{900403E5-4BB1-4636-891A-626F74E2F8E9}" destId="{CFC3521C-2323-455B-BE05-E2D54E863FE9}" srcOrd="0" destOrd="0" presId="urn:microsoft.com/office/officeart/2005/8/layout/hierarchy2"/>
    <dgm:cxn modelId="{0D6FBAAC-7A73-4E58-A139-3B47AB5BE488}" type="presOf" srcId="{4B4EC805-FDDA-42C0-83D8-53EFC75F63DB}" destId="{6D7CE0B9-3AC6-403F-9E0E-5F7BA26D9911}" srcOrd="1" destOrd="0" presId="urn:microsoft.com/office/officeart/2005/8/layout/hierarchy2"/>
    <dgm:cxn modelId="{B2D8850F-821A-4636-A821-99FBF9FCC685}" type="presOf" srcId="{23225C78-0E03-4F3A-B2CA-0344F617353F}" destId="{3EA01A19-D971-4668-A166-FEA09540230B}" srcOrd="1" destOrd="0" presId="urn:microsoft.com/office/officeart/2005/8/layout/hierarchy2"/>
    <dgm:cxn modelId="{DEF67B46-D19A-4953-BC64-62738F18A405}" type="presOf" srcId="{BD08E1F1-233D-4238-BB27-75E71EAC8007}" destId="{F99988CA-E6E8-4DF7-AED4-F0F7A1A3EBB5}" srcOrd="0" destOrd="0" presId="urn:microsoft.com/office/officeart/2005/8/layout/hierarchy2"/>
    <dgm:cxn modelId="{539AA792-D3A5-4968-A1F1-798B2FF78535}" type="presOf" srcId="{BD08E1F1-233D-4238-BB27-75E71EAC8007}" destId="{5EBC605B-3114-4E7E-A7A5-F336771E1CE3}" srcOrd="1" destOrd="0" presId="urn:microsoft.com/office/officeart/2005/8/layout/hierarchy2"/>
    <dgm:cxn modelId="{7D401BBE-1047-4DC3-AA99-67DBFD8BF9E1}" type="presOf" srcId="{C33C6009-7009-47A9-8651-B9FA341A9877}" destId="{F2DE447C-8F25-4692-965B-6D87C0B692E9}" srcOrd="1" destOrd="0" presId="urn:microsoft.com/office/officeart/2005/8/layout/hierarchy2"/>
    <dgm:cxn modelId="{628D798B-65C3-496B-93BB-36011B4DBA70}" type="presOf" srcId="{C06EB4B7-E7AF-440B-95DC-C7D9D077B00C}" destId="{B38C1FA7-5A4F-4DAD-842F-C7A367BBCE22}" srcOrd="0" destOrd="0" presId="urn:microsoft.com/office/officeart/2005/8/layout/hierarchy2"/>
    <dgm:cxn modelId="{EA7C6A01-FC9F-4830-B9E2-671FED647B69}" srcId="{AED8A0F5-6B04-470E-9931-6A0A80A8EFD9}" destId="{D91F7BC0-2FE9-4C2D-AFBA-21FA38424155}" srcOrd="1" destOrd="0" parTransId="{A309329F-863A-463C-9426-1FD4103212BB}" sibTransId="{FD1CBEED-3BF1-4A9C-A697-CEA338D6C694}"/>
    <dgm:cxn modelId="{A678AF42-D4F3-406E-ABCA-4B17B7B71CD8}" type="presOf" srcId="{900403E5-4BB1-4636-891A-626F74E2F8E9}" destId="{5BC77488-5C8A-45BC-9786-31D41B9E920E}" srcOrd="1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9E6A3A93-3194-4C68-8B0A-EFEC60BB32B7}" srcId="{D91F7BC0-2FE9-4C2D-AFBA-21FA38424155}" destId="{7FC28825-EA89-4907-A50E-D99B0CE39CE6}" srcOrd="1" destOrd="0" parTransId="{900403E5-4BB1-4636-891A-626F74E2F8E9}" sibTransId="{0658433C-9DC4-4BA0-9D5E-97C343356ED7}"/>
    <dgm:cxn modelId="{DCD3F858-F42A-471F-A06A-737E2F71A613}" srcId="{CD9CA00D-8649-4FB7-ACDE-B483FA5DA497}" destId="{1255A6B9-0F52-4AB6-B89B-821E619DDB45}" srcOrd="0" destOrd="0" parTransId="{BD08E1F1-233D-4238-BB27-75E71EAC8007}" sibTransId="{C3572D2E-6C40-4AB7-B60E-3355575908B0}"/>
    <dgm:cxn modelId="{4D42D8FA-CF94-44E3-A5C7-2EDB78B4E8A8}" type="presOf" srcId="{4B4EC805-FDDA-42C0-83D8-53EFC75F63DB}" destId="{45EF17C7-98A8-475E-96DE-A1A49470A7EC}" srcOrd="0" destOrd="0" presId="urn:microsoft.com/office/officeart/2005/8/layout/hierarchy2"/>
    <dgm:cxn modelId="{34A2DD21-A43A-456A-A376-945AF7EA36D6}" type="presOf" srcId="{FEC12914-4F6D-4DAB-ADB6-6ADBEE290C06}" destId="{5B81A7F4-10F4-4CEC-B46F-78A51A19FC49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BA69B2BD-04BF-4872-BFCB-5FE08E1DA77A}" type="presOf" srcId="{4048EADC-0F14-4125-8924-32F2A0DA0E59}" destId="{6409DD87-C1EF-4FDF-ABA8-C0A127BD80A6}" srcOrd="0" destOrd="0" presId="urn:microsoft.com/office/officeart/2005/8/layout/hierarchy2"/>
    <dgm:cxn modelId="{E632BBEA-B31E-43A2-A02C-BF502D3FC463}" srcId="{D91F7BC0-2FE9-4C2D-AFBA-21FA38424155}" destId="{8483CC33-2D0D-4253-9210-7942D40E6DA0}" srcOrd="2" destOrd="0" parTransId="{4B4EC805-FDDA-42C0-83D8-53EFC75F63DB}" sibTransId="{B459E41D-564C-4D15-A334-0AFB173E7EFF}"/>
    <dgm:cxn modelId="{1D2827BB-8044-4381-B933-1B0F9E73E78C}" type="presOf" srcId="{1255A6B9-0F52-4AB6-B89B-821E619DDB45}" destId="{15999D0E-B13A-4DB0-9CDD-1E992CD19BCB}" srcOrd="0" destOrd="0" presId="urn:microsoft.com/office/officeart/2005/8/layout/hierarchy2"/>
    <dgm:cxn modelId="{3591A8C6-1936-466D-95F1-B69F12F160EE}" type="presOf" srcId="{4048EADC-0F14-4125-8924-32F2A0DA0E59}" destId="{F0CF6109-06D2-4A60-9558-68C1B4BF8182}" srcOrd="1" destOrd="0" presId="urn:microsoft.com/office/officeart/2005/8/layout/hierarchy2"/>
    <dgm:cxn modelId="{284FD160-D300-4470-B735-737E2392F5E9}" srcId="{D91F7BC0-2FE9-4C2D-AFBA-21FA38424155}" destId="{FEC12914-4F6D-4DAB-ADB6-6ADBEE290C06}" srcOrd="0" destOrd="0" parTransId="{23225C78-0E03-4F3A-B2CA-0344F617353F}" sibTransId="{67187EF7-4FA3-4D0B-9338-560B77077ED6}"/>
    <dgm:cxn modelId="{DEDE0F76-6964-4C68-9A4F-FE6E454BC65B}" type="presOf" srcId="{8483CC33-2D0D-4253-9210-7942D40E6DA0}" destId="{E1ED5A91-666D-42C9-AB27-87C1A65694B0}" srcOrd="0" destOrd="0" presId="urn:microsoft.com/office/officeart/2005/8/layout/hierarchy2"/>
    <dgm:cxn modelId="{F793E758-09F4-48B7-A8B3-4524FA407767}" type="presOf" srcId="{C33C6009-7009-47A9-8651-B9FA341A9877}" destId="{4DCD03AE-824D-4D5C-B330-0E1AF2B3034C}" srcOrd="0" destOrd="0" presId="urn:microsoft.com/office/officeart/2005/8/layout/hierarchy2"/>
    <dgm:cxn modelId="{2CDF8A83-D8F7-4A9B-95D4-1263EC6739BA}" type="presOf" srcId="{A309329F-863A-463C-9426-1FD4103212BB}" destId="{9CE292FC-30F9-4634-BE35-E84177E5474D}" srcOrd="1" destOrd="0" presId="urn:microsoft.com/office/officeart/2005/8/layout/hierarchy2"/>
    <dgm:cxn modelId="{C64784CA-7BA4-409D-977E-9D414066C714}" type="presOf" srcId="{CD9CA00D-8649-4FB7-ACDE-B483FA5DA497}" destId="{B0A1D637-F6C2-42AC-8E79-87BED8DED15F}" srcOrd="0" destOrd="0" presId="urn:microsoft.com/office/officeart/2005/8/layout/hierarchy2"/>
    <dgm:cxn modelId="{81973555-BC96-49F6-8270-3473B305837E}" type="presParOf" srcId="{55603E2A-0E85-4B5B-BFB1-0F93DA174EE9}" destId="{C9F1A07E-3EA4-4621-AB7F-084731D5C76C}" srcOrd="0" destOrd="0" presId="urn:microsoft.com/office/officeart/2005/8/layout/hierarchy2"/>
    <dgm:cxn modelId="{A264F0F6-0BA2-48C9-BEEE-142C48A3AB68}" type="presParOf" srcId="{C9F1A07E-3EA4-4621-AB7F-084731D5C76C}" destId="{D5718F4D-EFC3-4C36-8023-503D23D582D5}" srcOrd="0" destOrd="0" presId="urn:microsoft.com/office/officeart/2005/8/layout/hierarchy2"/>
    <dgm:cxn modelId="{75B08BD8-CFA0-4C9A-9135-2E78F8C622E3}" type="presParOf" srcId="{C9F1A07E-3EA4-4621-AB7F-084731D5C76C}" destId="{7535F737-66A8-4C51-8331-DA5B0FC5AD03}" srcOrd="1" destOrd="0" presId="urn:microsoft.com/office/officeart/2005/8/layout/hierarchy2"/>
    <dgm:cxn modelId="{25ADF196-8419-4C73-BED8-0A705011305F}" type="presParOf" srcId="{7535F737-66A8-4C51-8331-DA5B0FC5AD03}" destId="{4DCD03AE-824D-4D5C-B330-0E1AF2B3034C}" srcOrd="0" destOrd="0" presId="urn:microsoft.com/office/officeart/2005/8/layout/hierarchy2"/>
    <dgm:cxn modelId="{6DCCDF1F-648F-4141-851C-F9A5A3F89924}" type="presParOf" srcId="{4DCD03AE-824D-4D5C-B330-0E1AF2B3034C}" destId="{F2DE447C-8F25-4692-965B-6D87C0B692E9}" srcOrd="0" destOrd="0" presId="urn:microsoft.com/office/officeart/2005/8/layout/hierarchy2"/>
    <dgm:cxn modelId="{D853E620-CC32-4207-B2EC-E76905B7A7C9}" type="presParOf" srcId="{7535F737-66A8-4C51-8331-DA5B0FC5AD03}" destId="{016D8845-3360-47EB-8E7B-FE90F7E42E26}" srcOrd="1" destOrd="0" presId="urn:microsoft.com/office/officeart/2005/8/layout/hierarchy2"/>
    <dgm:cxn modelId="{0998FD4B-E3BE-4E31-9A1C-87BEB99FA1F3}" type="presParOf" srcId="{016D8845-3360-47EB-8E7B-FE90F7E42E26}" destId="{B0A1D637-F6C2-42AC-8E79-87BED8DED15F}" srcOrd="0" destOrd="0" presId="urn:microsoft.com/office/officeart/2005/8/layout/hierarchy2"/>
    <dgm:cxn modelId="{AC296604-06CC-48CC-B5A4-4B6BC2D38920}" type="presParOf" srcId="{016D8845-3360-47EB-8E7B-FE90F7E42E26}" destId="{05E44F05-978E-4800-9314-53AFBD6BAC91}" srcOrd="1" destOrd="0" presId="urn:microsoft.com/office/officeart/2005/8/layout/hierarchy2"/>
    <dgm:cxn modelId="{4DCC78AF-4AF7-4EF5-8FE3-A2D3E635E4F3}" type="presParOf" srcId="{05E44F05-978E-4800-9314-53AFBD6BAC91}" destId="{F99988CA-E6E8-4DF7-AED4-F0F7A1A3EBB5}" srcOrd="0" destOrd="0" presId="urn:microsoft.com/office/officeart/2005/8/layout/hierarchy2"/>
    <dgm:cxn modelId="{58DC4E38-53A5-4D44-A104-5E89A7397377}" type="presParOf" srcId="{F99988CA-E6E8-4DF7-AED4-F0F7A1A3EBB5}" destId="{5EBC605B-3114-4E7E-A7A5-F336771E1CE3}" srcOrd="0" destOrd="0" presId="urn:microsoft.com/office/officeart/2005/8/layout/hierarchy2"/>
    <dgm:cxn modelId="{6EC874D7-DC2C-4AE3-B61D-3FBC9AB0D2AF}" type="presParOf" srcId="{05E44F05-978E-4800-9314-53AFBD6BAC91}" destId="{ECDC86F4-4BE5-48BC-A6DC-802446C22688}" srcOrd="1" destOrd="0" presId="urn:microsoft.com/office/officeart/2005/8/layout/hierarchy2"/>
    <dgm:cxn modelId="{273D718C-DF1D-4052-8420-31532F058853}" type="presParOf" srcId="{ECDC86F4-4BE5-48BC-A6DC-802446C22688}" destId="{15999D0E-B13A-4DB0-9CDD-1E992CD19BCB}" srcOrd="0" destOrd="0" presId="urn:microsoft.com/office/officeart/2005/8/layout/hierarchy2"/>
    <dgm:cxn modelId="{38996A18-968E-480E-AA5C-BC34064AF0C6}" type="presParOf" srcId="{ECDC86F4-4BE5-48BC-A6DC-802446C22688}" destId="{2C62B5BD-4EFE-4AAA-B566-979243E6C042}" srcOrd="1" destOrd="0" presId="urn:microsoft.com/office/officeart/2005/8/layout/hierarchy2"/>
    <dgm:cxn modelId="{A3555C71-0F5D-4D19-A3BD-1D6C63ABF224}" type="presParOf" srcId="{7535F737-66A8-4C51-8331-DA5B0FC5AD03}" destId="{C227B641-EC19-441E-A65F-366AE07F7F12}" srcOrd="2" destOrd="0" presId="urn:microsoft.com/office/officeart/2005/8/layout/hierarchy2"/>
    <dgm:cxn modelId="{4FAB9A46-D0DD-4232-94F3-6F7131DB2E94}" type="presParOf" srcId="{C227B641-EC19-441E-A65F-366AE07F7F12}" destId="{9CE292FC-30F9-4634-BE35-E84177E5474D}" srcOrd="0" destOrd="0" presId="urn:microsoft.com/office/officeart/2005/8/layout/hierarchy2"/>
    <dgm:cxn modelId="{0C5926C0-CB1F-4F02-8410-AA61FC175F7C}" type="presParOf" srcId="{7535F737-66A8-4C51-8331-DA5B0FC5AD03}" destId="{3063D229-3440-4274-8A9E-BC58F8AC693C}" srcOrd="3" destOrd="0" presId="urn:microsoft.com/office/officeart/2005/8/layout/hierarchy2"/>
    <dgm:cxn modelId="{6CA1DCA3-0087-44BA-8EB0-C45D5352436D}" type="presParOf" srcId="{3063D229-3440-4274-8A9E-BC58F8AC693C}" destId="{6B0FF454-37AB-44AE-92DC-CFAB41C6D23A}" srcOrd="0" destOrd="0" presId="urn:microsoft.com/office/officeart/2005/8/layout/hierarchy2"/>
    <dgm:cxn modelId="{B62B6661-AE42-4651-9F36-41406236B1A8}" type="presParOf" srcId="{3063D229-3440-4274-8A9E-BC58F8AC693C}" destId="{ECC086BB-42E3-44C6-85E9-41875543215D}" srcOrd="1" destOrd="0" presId="urn:microsoft.com/office/officeart/2005/8/layout/hierarchy2"/>
    <dgm:cxn modelId="{E0122A73-77D8-41D2-80CE-BCC3ADA4091E}" type="presParOf" srcId="{ECC086BB-42E3-44C6-85E9-41875543215D}" destId="{C8C610EE-3CD3-441E-B646-9CEEF1786894}" srcOrd="0" destOrd="0" presId="urn:microsoft.com/office/officeart/2005/8/layout/hierarchy2"/>
    <dgm:cxn modelId="{842D6A23-FA43-4CA7-8039-37984F584EA5}" type="presParOf" srcId="{C8C610EE-3CD3-441E-B646-9CEEF1786894}" destId="{3EA01A19-D971-4668-A166-FEA09540230B}" srcOrd="0" destOrd="0" presId="urn:microsoft.com/office/officeart/2005/8/layout/hierarchy2"/>
    <dgm:cxn modelId="{0C96F171-7F28-4053-8592-8E5C94F9823C}" type="presParOf" srcId="{ECC086BB-42E3-44C6-85E9-41875543215D}" destId="{1D2F284E-16D1-4A0D-8A10-38FB86668477}" srcOrd="1" destOrd="0" presId="urn:microsoft.com/office/officeart/2005/8/layout/hierarchy2"/>
    <dgm:cxn modelId="{E9810336-FD1B-45A8-B92B-9817B4CCF2C0}" type="presParOf" srcId="{1D2F284E-16D1-4A0D-8A10-38FB86668477}" destId="{5B81A7F4-10F4-4CEC-B46F-78A51A19FC49}" srcOrd="0" destOrd="0" presId="urn:microsoft.com/office/officeart/2005/8/layout/hierarchy2"/>
    <dgm:cxn modelId="{47AC7DDB-004B-4833-9046-FAA07AC04B5F}" type="presParOf" srcId="{1D2F284E-16D1-4A0D-8A10-38FB86668477}" destId="{93372B24-A2D4-41D4-80AF-A4660CDFBFB9}" srcOrd="1" destOrd="0" presId="urn:microsoft.com/office/officeart/2005/8/layout/hierarchy2"/>
    <dgm:cxn modelId="{0855B710-C7DB-4679-8AFE-235D07A2DB7F}" type="presParOf" srcId="{ECC086BB-42E3-44C6-85E9-41875543215D}" destId="{CFC3521C-2323-455B-BE05-E2D54E863FE9}" srcOrd="2" destOrd="0" presId="urn:microsoft.com/office/officeart/2005/8/layout/hierarchy2"/>
    <dgm:cxn modelId="{D251C851-9A09-4953-89AB-9A3758756DD9}" type="presParOf" srcId="{CFC3521C-2323-455B-BE05-E2D54E863FE9}" destId="{5BC77488-5C8A-45BC-9786-31D41B9E920E}" srcOrd="0" destOrd="0" presId="urn:microsoft.com/office/officeart/2005/8/layout/hierarchy2"/>
    <dgm:cxn modelId="{A86EC98E-3E84-4E21-B83B-F410823746CF}" type="presParOf" srcId="{ECC086BB-42E3-44C6-85E9-41875543215D}" destId="{9C83E721-A5D9-41E1-A8E3-B76A39575FC5}" srcOrd="3" destOrd="0" presId="urn:microsoft.com/office/officeart/2005/8/layout/hierarchy2"/>
    <dgm:cxn modelId="{FD87F747-8258-4A32-AF25-F6BDDD285B92}" type="presParOf" srcId="{9C83E721-A5D9-41E1-A8E3-B76A39575FC5}" destId="{E11B1428-CC88-40B8-8989-0B41F26D8729}" srcOrd="0" destOrd="0" presId="urn:microsoft.com/office/officeart/2005/8/layout/hierarchy2"/>
    <dgm:cxn modelId="{3DC0CEFE-7770-4C97-BAFC-2E0A9B6F4B5C}" type="presParOf" srcId="{9C83E721-A5D9-41E1-A8E3-B76A39575FC5}" destId="{0982832E-D97A-4B7E-A565-2F33FA8133D2}" srcOrd="1" destOrd="0" presId="urn:microsoft.com/office/officeart/2005/8/layout/hierarchy2"/>
    <dgm:cxn modelId="{5C33ED51-3DE8-4402-B3B1-96574A87B4B5}" type="presParOf" srcId="{ECC086BB-42E3-44C6-85E9-41875543215D}" destId="{45EF17C7-98A8-475E-96DE-A1A49470A7EC}" srcOrd="4" destOrd="0" presId="urn:microsoft.com/office/officeart/2005/8/layout/hierarchy2"/>
    <dgm:cxn modelId="{9EEC7B1D-746B-47EC-937B-3755C4DE1CF4}" type="presParOf" srcId="{45EF17C7-98A8-475E-96DE-A1A49470A7EC}" destId="{6D7CE0B9-3AC6-403F-9E0E-5F7BA26D9911}" srcOrd="0" destOrd="0" presId="urn:microsoft.com/office/officeart/2005/8/layout/hierarchy2"/>
    <dgm:cxn modelId="{9C9ACEE5-3E9F-40EB-A320-9C088CAA7C49}" type="presParOf" srcId="{ECC086BB-42E3-44C6-85E9-41875543215D}" destId="{BEDCA315-1A3B-4A29-96F6-46BF5CFD0318}" srcOrd="5" destOrd="0" presId="urn:microsoft.com/office/officeart/2005/8/layout/hierarchy2"/>
    <dgm:cxn modelId="{774A3951-198D-4091-B4D6-ECD7F35FD63F}" type="presParOf" srcId="{BEDCA315-1A3B-4A29-96F6-46BF5CFD0318}" destId="{E1ED5A91-666D-42C9-AB27-87C1A65694B0}" srcOrd="0" destOrd="0" presId="urn:microsoft.com/office/officeart/2005/8/layout/hierarchy2"/>
    <dgm:cxn modelId="{F038344D-34B1-471A-8A32-1890AD160C75}" type="presParOf" srcId="{BEDCA315-1A3B-4A29-96F6-46BF5CFD0318}" destId="{ADA97816-579D-43C2-A82E-74F266051914}" srcOrd="1" destOrd="0" presId="urn:microsoft.com/office/officeart/2005/8/layout/hierarchy2"/>
    <dgm:cxn modelId="{BCDD0E78-35CD-4002-B5F7-4456230A943C}" type="presParOf" srcId="{ECC086BB-42E3-44C6-85E9-41875543215D}" destId="{6409DD87-C1EF-4FDF-ABA8-C0A127BD80A6}" srcOrd="6" destOrd="0" presId="urn:microsoft.com/office/officeart/2005/8/layout/hierarchy2"/>
    <dgm:cxn modelId="{713E3AAC-758A-4F4D-9245-EE42E53ED875}" type="presParOf" srcId="{6409DD87-C1EF-4FDF-ABA8-C0A127BD80A6}" destId="{F0CF6109-06D2-4A60-9558-68C1B4BF8182}" srcOrd="0" destOrd="0" presId="urn:microsoft.com/office/officeart/2005/8/layout/hierarchy2"/>
    <dgm:cxn modelId="{5403836D-7182-4A8E-8AFC-4A4EAFE41FDF}" type="presParOf" srcId="{ECC086BB-42E3-44C6-85E9-41875543215D}" destId="{EE55E82D-A3CC-4087-B030-8FC34AE62650}" srcOrd="7" destOrd="0" presId="urn:microsoft.com/office/officeart/2005/8/layout/hierarchy2"/>
    <dgm:cxn modelId="{6AB8F0F7-6814-482A-B91B-E428B8ECA470}" type="presParOf" srcId="{EE55E82D-A3CC-4087-B030-8FC34AE62650}" destId="{B38C1FA7-5A4F-4DAD-842F-C7A367BBCE22}" srcOrd="0" destOrd="0" presId="urn:microsoft.com/office/officeart/2005/8/layout/hierarchy2"/>
    <dgm:cxn modelId="{8E8C51DC-F96E-4490-B566-B27D90AD11D8}" type="presParOf" srcId="{EE55E82D-A3CC-4087-B030-8FC34AE62650}" destId="{818070CD-7777-4578-B703-7453333021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قد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>
              <a:cs typeface="2  Badr" pitchFamily="2" charset="-78"/>
            </a:rPr>
            <a:t>یکفی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اسماً بمعنی 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80695FDA-0956-4AF5-B514-13410FAE0253}">
      <dgm:prSet custT="1"/>
      <dgm:spPr/>
      <dgm:t>
        <a:bodyPr/>
        <a:lstStyle/>
        <a:p>
          <a:pPr rtl="1"/>
          <a:r>
            <a:rPr lang="fa-IR" sz="2400" b="1" smtClean="0">
              <a:cs typeface="2  Badr" pitchFamily="2" charset="-78"/>
            </a:rPr>
            <a:t>حسب</a:t>
          </a:r>
          <a:endParaRPr lang="fa-IR" sz="2400" b="1" dirty="0" smtClean="0">
            <a:cs typeface="2  Badr" pitchFamily="2" charset="-78"/>
          </a:endParaRPr>
        </a:p>
      </dgm:t>
    </dgm:pt>
    <dgm:pt modelId="{09C4A218-27C1-41D8-A862-CE74C9224BE4}" type="par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FC3DDCC9-915B-4418-9D26-4AB9AF6C7DBC}" type="sib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حرف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92213238-AA0C-4D51-BAB1-B008CB2E1551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حرف تقلیل مع المضارع</a:t>
          </a:r>
        </a:p>
      </dgm:t>
    </dgm:pt>
    <dgm:pt modelId="{4433BBB0-A38C-4F93-AE88-F34F8DC4CF6D}" type="par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FCAA844A-9E09-4A30-9EDF-19562916FF16}" type="sib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09193C02-48F1-446E-881F-62C1A79F6757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حرف تحقیق مع الماضی *</a:t>
          </a:r>
        </a:p>
      </dgm:t>
    </dgm:pt>
    <dgm:pt modelId="{BA5B740C-2346-4369-B752-06448F0EED13}" type="par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5607A1C2-263D-4EDF-914C-BF13D6B31A63}" type="sib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6104" custScaleY="3361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3405" custScaleY="31205" custLinFactNeighborX="8939" custLinFactNeighborY="38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4" custScaleX="74228" custScaleY="31477" custLinFactNeighborX="37850" custLinFactNeighborY="95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A1CCB0D5-AC17-4CFD-9A97-A9D195C21E62}" type="pres">
      <dgm:prSet presAssocID="{09C4A218-27C1-41D8-A862-CE74C9224BE4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5CEA8142-96F4-4D8B-AF78-949BADFFC575}" type="pres">
      <dgm:prSet presAssocID="{09C4A218-27C1-41D8-A862-CE74C9224BE4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1A531364-779F-4AE3-A040-1089AFA4C75A}" type="pres">
      <dgm:prSet presAssocID="{80695FDA-0956-4AF5-B514-13410FAE0253}" presName="root2" presStyleCnt="0"/>
      <dgm:spPr/>
    </dgm:pt>
    <dgm:pt modelId="{BEBCC7B3-04E7-4DBC-8100-78B5048D12F6}" type="pres">
      <dgm:prSet presAssocID="{80695FDA-0956-4AF5-B514-13410FAE0253}" presName="LevelTwoTextNode" presStyleLbl="node3" presStyleIdx="1" presStyleCnt="4" custScaleX="74228" custScaleY="31477" custLinFactNeighborX="37850" custLinFactNeighborY="7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D1F36-98AD-45A2-9917-105B6BB0E0F9}" type="pres">
      <dgm:prSet presAssocID="{80695FDA-0956-4AF5-B514-13410FAE0253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2" custScaleX="43405" custScaleY="31205" custLinFactNeighborX="8939" custLinFactNeighborY="136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C1A4DD4B-98DD-4E38-A367-C30B811D3171}" type="pres">
      <dgm:prSet presAssocID="{4433BBB0-A38C-4F93-AE88-F34F8DC4CF6D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F8972AD3-DF00-4356-9935-1DB54A13F2AF}" type="pres">
      <dgm:prSet presAssocID="{4433BBB0-A38C-4F93-AE88-F34F8DC4CF6D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749DBC73-7F7E-4924-940F-506211EEE431}" type="pres">
      <dgm:prSet presAssocID="{92213238-AA0C-4D51-BAB1-B008CB2E1551}" presName="root2" presStyleCnt="0"/>
      <dgm:spPr/>
    </dgm:pt>
    <dgm:pt modelId="{078F45BA-2041-4A2A-9C29-18EE4C1FE976}" type="pres">
      <dgm:prSet presAssocID="{92213238-AA0C-4D51-BAB1-B008CB2E1551}" presName="LevelTwoTextNode" presStyleLbl="node3" presStyleIdx="2" presStyleCnt="4" custScaleX="74228" custScaleY="50696" custLinFactNeighborX="37571" custLinFactNeighborY="9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FDB96F-B700-4103-AE2D-F7F9CFBF518B}" type="pres">
      <dgm:prSet presAssocID="{92213238-AA0C-4D51-BAB1-B008CB2E1551}" presName="level3hierChild" presStyleCnt="0"/>
      <dgm:spPr/>
    </dgm:pt>
    <dgm:pt modelId="{9741088F-4A47-43B9-9545-D5E883957BB8}" type="pres">
      <dgm:prSet presAssocID="{BA5B740C-2346-4369-B752-06448F0EED13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3DE236A1-B204-4C78-8AAB-01BCC276B142}" type="pres">
      <dgm:prSet presAssocID="{BA5B740C-2346-4369-B752-06448F0EED13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3E629FEF-B2C6-4E4F-8AD5-CD0B1357784A}" type="pres">
      <dgm:prSet presAssocID="{09193C02-48F1-446E-881F-62C1A79F6757}" presName="root2" presStyleCnt="0"/>
      <dgm:spPr/>
    </dgm:pt>
    <dgm:pt modelId="{823932DC-15CE-4D9C-8EC8-8A759FD822AC}" type="pres">
      <dgm:prSet presAssocID="{09193C02-48F1-446E-881F-62C1A79F6757}" presName="LevelTwoTextNode" presStyleLbl="node3" presStyleIdx="3" presStyleCnt="4" custScaleX="74228" custScaleY="55766" custLinFactNeighborX="37571" custLinFactNeighborY="37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866C45-1B80-4D6F-92F6-548887D42AE4}" type="pres">
      <dgm:prSet presAssocID="{09193C02-48F1-446E-881F-62C1A79F6757}" presName="level3hierChild" presStyleCnt="0"/>
      <dgm:spPr/>
    </dgm:pt>
  </dgm:ptLst>
  <dgm:cxnLst>
    <dgm:cxn modelId="{75EAEE61-0FBB-44AA-AD0B-0DE21B582A93}" type="presOf" srcId="{4A2913AD-0631-4EBB-AE34-03D2F0A14F73}" destId="{48466950-F9DC-43FD-8909-147CD80818C2}" srcOrd="1" destOrd="0" presId="urn:microsoft.com/office/officeart/2005/8/layout/hierarchy2"/>
    <dgm:cxn modelId="{23D7AC72-0F89-4A24-9F81-0D267E28CAD0}" type="presOf" srcId="{92213238-AA0C-4D51-BAB1-B008CB2E1551}" destId="{078F45BA-2041-4A2A-9C29-18EE4C1FE976}" srcOrd="0" destOrd="0" presId="urn:microsoft.com/office/officeart/2005/8/layout/hierarchy2"/>
    <dgm:cxn modelId="{2B962207-098B-4E46-B189-891D746F0D64}" type="presOf" srcId="{AED8A0F5-6B04-470E-9931-6A0A80A8EFD9}" destId="{D5718F4D-EFC3-4C36-8023-503D23D582D5}" srcOrd="0" destOrd="0" presId="urn:microsoft.com/office/officeart/2005/8/layout/hierarchy2"/>
    <dgm:cxn modelId="{7DDF7103-13E0-4EB6-AF7C-28C3C95FA5A3}" type="presOf" srcId="{DD5ACCAB-9716-4A70-BA57-B0B26CB2C0FA}" destId="{F384D8FC-C65D-4D77-A846-F4E307FBB654}" srcOrd="1" destOrd="0" presId="urn:microsoft.com/office/officeart/2005/8/layout/hierarchy2"/>
    <dgm:cxn modelId="{B0064F4E-A23B-499D-B14B-6DBD6D2A4474}" type="presOf" srcId="{BA5B740C-2346-4369-B752-06448F0EED13}" destId="{3DE236A1-B204-4C78-8AAB-01BCC276B142}" srcOrd="1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7579AD7E-9862-4F5F-BD69-584D1CD7A764}" type="presOf" srcId="{3F683ADC-2BFC-4F42-A46F-AC02AC6C9FAA}" destId="{DA71DD4B-ACEE-4E5B-9FBC-A26D3DA65275}" srcOrd="0" destOrd="0" presId="urn:microsoft.com/office/officeart/2005/8/layout/hierarchy2"/>
    <dgm:cxn modelId="{AA1C68CC-694D-4C53-A65F-A2D7EE577382}" type="presOf" srcId="{09C4A218-27C1-41D8-A862-CE74C9224BE4}" destId="{5CEA8142-96F4-4D8B-AF78-949BADFFC575}" srcOrd="1" destOrd="0" presId="urn:microsoft.com/office/officeart/2005/8/layout/hierarchy2"/>
    <dgm:cxn modelId="{7F85392D-AEF9-4F1A-9073-03B7EE55318F}" type="presOf" srcId="{00DA7D80-D20A-48E3-9DB9-151EA07D4381}" destId="{55603E2A-0E85-4B5B-BFB1-0F93DA174EE9}" srcOrd="0" destOrd="0" presId="urn:microsoft.com/office/officeart/2005/8/layout/hierarchy2"/>
    <dgm:cxn modelId="{50C81275-7B08-4903-B831-9E389945F364}" type="presOf" srcId="{4433BBB0-A38C-4F93-AE88-F34F8DC4CF6D}" destId="{C1A4DD4B-98DD-4E38-A367-C30B811D3171}" srcOrd="0" destOrd="0" presId="urn:microsoft.com/office/officeart/2005/8/layout/hierarchy2"/>
    <dgm:cxn modelId="{CAA8D7EA-F805-4CCF-B6C7-38E09BDFEFA8}" type="presOf" srcId="{BA5B740C-2346-4369-B752-06448F0EED13}" destId="{9741088F-4A47-43B9-9545-D5E883957BB8}" srcOrd="0" destOrd="0" presId="urn:microsoft.com/office/officeart/2005/8/layout/hierarchy2"/>
    <dgm:cxn modelId="{6868B5B5-0F87-4548-B414-509E0BD5A2EB}" type="presOf" srcId="{3F683ADC-2BFC-4F42-A46F-AC02AC6C9FAA}" destId="{C0A2F0FD-824B-481D-9942-FA27CF1BF4E0}" srcOrd="1" destOrd="0" presId="urn:microsoft.com/office/officeart/2005/8/layout/hierarchy2"/>
    <dgm:cxn modelId="{BF22DDEA-1654-4E6F-B159-01BFF69F1F31}" type="presOf" srcId="{4433BBB0-A38C-4F93-AE88-F34F8DC4CF6D}" destId="{F8972AD3-DF00-4356-9935-1DB54A13F2AF}" srcOrd="1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10074E3D-77A0-424B-B8D9-AF6A89C8885A}" type="presOf" srcId="{80695FDA-0956-4AF5-B514-13410FAE0253}" destId="{BEBCC7B3-04E7-4DBC-8100-78B5048D12F6}" srcOrd="0" destOrd="0" presId="urn:microsoft.com/office/officeart/2005/8/layout/hierarchy2"/>
    <dgm:cxn modelId="{DD54B97B-0D0A-4723-97E5-810E052B77A9}" type="presOf" srcId="{4A2913AD-0631-4EBB-AE34-03D2F0A14F73}" destId="{8013F7E0-C70B-4C90-8916-005BED5B6A58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3A049D4E-1C39-4CF1-A37B-00B18939E844}" type="presOf" srcId="{DD5ACCAB-9716-4A70-BA57-B0B26CB2C0FA}" destId="{D9C7E615-F815-44F7-8C2A-26154AE3B540}" srcOrd="0" destOrd="0" presId="urn:microsoft.com/office/officeart/2005/8/layout/hierarchy2"/>
    <dgm:cxn modelId="{92E89C4C-AA4A-45B6-9974-EF244F8D2E97}" type="presOf" srcId="{8CEC9FB9-C8DE-4C24-9B06-1EA53E59E6F6}" destId="{8964DE1A-0EEA-40AA-8237-21E1F1524377}" srcOrd="0" destOrd="0" presId="urn:microsoft.com/office/officeart/2005/8/layout/hierarchy2"/>
    <dgm:cxn modelId="{3B799660-423C-4604-9476-0206025BFC98}" type="presOf" srcId="{BD5FF1EB-85F1-47C5-8EF4-E0BD051DE0F6}" destId="{41FFACB9-2674-4383-BDBD-C4F1775F6C20}" srcOrd="0" destOrd="0" presId="urn:microsoft.com/office/officeart/2005/8/layout/hierarchy2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0ED09A3C-85DB-4C64-945C-57EC7041281A}" srcId="{8CEC9FB9-C8DE-4C24-9B06-1EA53E59E6F6}" destId="{80695FDA-0956-4AF5-B514-13410FAE0253}" srcOrd="1" destOrd="0" parTransId="{09C4A218-27C1-41D8-A862-CE74C9224BE4}" sibTransId="{FC3DDCC9-915B-4418-9D26-4AB9AF6C7DBC}"/>
    <dgm:cxn modelId="{76F88704-B198-47EE-9C22-AAE0BB2EBB5B}" type="presOf" srcId="{D1E9BBBE-4F90-47C6-B5A8-866E4CFBD3A0}" destId="{4D129ED1-BE87-4853-B6A8-06426B816717}" srcOrd="0" destOrd="0" presId="urn:microsoft.com/office/officeart/2005/8/layout/hierarchy2"/>
    <dgm:cxn modelId="{17EF8808-9D1C-42EF-B4A3-6F0ADA6C1783}" type="presOf" srcId="{09193C02-48F1-446E-881F-62C1A79F6757}" destId="{823932DC-15CE-4D9C-8EC8-8A759FD822AC}" srcOrd="0" destOrd="0" presId="urn:microsoft.com/office/officeart/2005/8/layout/hierarchy2"/>
    <dgm:cxn modelId="{842B7A72-07E1-481D-8B12-31D7635A32E8}" srcId="{D1E9BBBE-4F90-47C6-B5A8-866E4CFBD3A0}" destId="{92213238-AA0C-4D51-BAB1-B008CB2E1551}" srcOrd="0" destOrd="0" parTransId="{4433BBB0-A38C-4F93-AE88-F34F8DC4CF6D}" sibTransId="{FCAA844A-9E09-4A30-9EDF-19562916FF16}"/>
    <dgm:cxn modelId="{FF252F3B-3C6E-47E1-8749-AC05F4986F1E}" srcId="{D1E9BBBE-4F90-47C6-B5A8-866E4CFBD3A0}" destId="{09193C02-48F1-446E-881F-62C1A79F6757}" srcOrd="1" destOrd="0" parTransId="{BA5B740C-2346-4369-B752-06448F0EED13}" sibTransId="{5607A1C2-263D-4EDF-914C-BF13D6B31A63}"/>
    <dgm:cxn modelId="{014B61A4-E27A-47A8-A1DA-F1A9B4095D58}" type="presOf" srcId="{09C4A218-27C1-41D8-A862-CE74C9224BE4}" destId="{A1CCB0D5-AC17-4CFD-9A97-A9D195C21E62}" srcOrd="0" destOrd="0" presId="urn:microsoft.com/office/officeart/2005/8/layout/hierarchy2"/>
    <dgm:cxn modelId="{411F4586-A5D8-4B58-ACB8-6677B6CC446C}" type="presParOf" srcId="{55603E2A-0E85-4B5B-BFB1-0F93DA174EE9}" destId="{C9F1A07E-3EA4-4621-AB7F-084731D5C76C}" srcOrd="0" destOrd="0" presId="urn:microsoft.com/office/officeart/2005/8/layout/hierarchy2"/>
    <dgm:cxn modelId="{A2D381C5-FFD2-447E-A601-ED3C4433A244}" type="presParOf" srcId="{C9F1A07E-3EA4-4621-AB7F-084731D5C76C}" destId="{D5718F4D-EFC3-4C36-8023-503D23D582D5}" srcOrd="0" destOrd="0" presId="urn:microsoft.com/office/officeart/2005/8/layout/hierarchy2"/>
    <dgm:cxn modelId="{DFB39795-3992-4544-AE4F-BBFD9DF5CF87}" type="presParOf" srcId="{C9F1A07E-3EA4-4621-AB7F-084731D5C76C}" destId="{7535F737-66A8-4C51-8331-DA5B0FC5AD03}" srcOrd="1" destOrd="0" presId="urn:microsoft.com/office/officeart/2005/8/layout/hierarchy2"/>
    <dgm:cxn modelId="{37CFF87F-5DB1-4F90-A75D-E34620730A35}" type="presParOf" srcId="{7535F737-66A8-4C51-8331-DA5B0FC5AD03}" destId="{8013F7E0-C70B-4C90-8916-005BED5B6A58}" srcOrd="0" destOrd="0" presId="urn:microsoft.com/office/officeart/2005/8/layout/hierarchy2"/>
    <dgm:cxn modelId="{3EE1D5B5-E470-48CC-9C2B-F212C4D79430}" type="presParOf" srcId="{8013F7E0-C70B-4C90-8916-005BED5B6A58}" destId="{48466950-F9DC-43FD-8909-147CD80818C2}" srcOrd="0" destOrd="0" presId="urn:microsoft.com/office/officeart/2005/8/layout/hierarchy2"/>
    <dgm:cxn modelId="{336277D6-D2F1-42C1-80D5-0342F3FD2183}" type="presParOf" srcId="{7535F737-66A8-4C51-8331-DA5B0FC5AD03}" destId="{C6B39E11-EE3F-4570-B476-BB83706C497D}" srcOrd="1" destOrd="0" presId="urn:microsoft.com/office/officeart/2005/8/layout/hierarchy2"/>
    <dgm:cxn modelId="{430DA954-C0D5-4D21-A46F-5A0FD3468C15}" type="presParOf" srcId="{C6B39E11-EE3F-4570-B476-BB83706C497D}" destId="{8964DE1A-0EEA-40AA-8237-21E1F1524377}" srcOrd="0" destOrd="0" presId="urn:microsoft.com/office/officeart/2005/8/layout/hierarchy2"/>
    <dgm:cxn modelId="{F6404F55-32EC-4731-8547-2EFF6548DBCC}" type="presParOf" srcId="{C6B39E11-EE3F-4570-B476-BB83706C497D}" destId="{21554377-E913-45EC-A860-01BBCEED9C6C}" srcOrd="1" destOrd="0" presId="urn:microsoft.com/office/officeart/2005/8/layout/hierarchy2"/>
    <dgm:cxn modelId="{7C782056-22F4-4851-B3C1-2C0C3CADFEFB}" type="presParOf" srcId="{21554377-E913-45EC-A860-01BBCEED9C6C}" destId="{D9C7E615-F815-44F7-8C2A-26154AE3B540}" srcOrd="0" destOrd="0" presId="urn:microsoft.com/office/officeart/2005/8/layout/hierarchy2"/>
    <dgm:cxn modelId="{78B18292-6E3A-4ECC-984C-991CEFEC2C2F}" type="presParOf" srcId="{D9C7E615-F815-44F7-8C2A-26154AE3B540}" destId="{F384D8FC-C65D-4D77-A846-F4E307FBB654}" srcOrd="0" destOrd="0" presId="urn:microsoft.com/office/officeart/2005/8/layout/hierarchy2"/>
    <dgm:cxn modelId="{AF9A398C-0A4A-4FB5-9FC7-FE43C8F220D6}" type="presParOf" srcId="{21554377-E913-45EC-A860-01BBCEED9C6C}" destId="{FC883114-84D0-4139-A39A-83CF73E6AA6C}" srcOrd="1" destOrd="0" presId="urn:microsoft.com/office/officeart/2005/8/layout/hierarchy2"/>
    <dgm:cxn modelId="{EF596200-54CB-4592-AB28-82EA4D8B3E2C}" type="presParOf" srcId="{FC883114-84D0-4139-A39A-83CF73E6AA6C}" destId="{41FFACB9-2674-4383-BDBD-C4F1775F6C20}" srcOrd="0" destOrd="0" presId="urn:microsoft.com/office/officeart/2005/8/layout/hierarchy2"/>
    <dgm:cxn modelId="{83514F6B-95F6-43B4-85BD-0FE30A99558D}" type="presParOf" srcId="{FC883114-84D0-4139-A39A-83CF73E6AA6C}" destId="{E5E60E8C-1E3E-41D4-BC7F-AB96C2542D01}" srcOrd="1" destOrd="0" presId="urn:microsoft.com/office/officeart/2005/8/layout/hierarchy2"/>
    <dgm:cxn modelId="{24AF7FA4-80CE-4AC4-84C0-791F644AC08C}" type="presParOf" srcId="{21554377-E913-45EC-A860-01BBCEED9C6C}" destId="{A1CCB0D5-AC17-4CFD-9A97-A9D195C21E62}" srcOrd="2" destOrd="0" presId="urn:microsoft.com/office/officeart/2005/8/layout/hierarchy2"/>
    <dgm:cxn modelId="{8E269455-D480-4A91-88D2-DD33EBB5B038}" type="presParOf" srcId="{A1CCB0D5-AC17-4CFD-9A97-A9D195C21E62}" destId="{5CEA8142-96F4-4D8B-AF78-949BADFFC575}" srcOrd="0" destOrd="0" presId="urn:microsoft.com/office/officeart/2005/8/layout/hierarchy2"/>
    <dgm:cxn modelId="{2494DCF5-127C-4BA3-BECF-A120B598EB27}" type="presParOf" srcId="{21554377-E913-45EC-A860-01BBCEED9C6C}" destId="{1A531364-779F-4AE3-A040-1089AFA4C75A}" srcOrd="3" destOrd="0" presId="urn:microsoft.com/office/officeart/2005/8/layout/hierarchy2"/>
    <dgm:cxn modelId="{BB57E3A7-B3B3-4CD8-B3E7-CCB4F3CA333B}" type="presParOf" srcId="{1A531364-779F-4AE3-A040-1089AFA4C75A}" destId="{BEBCC7B3-04E7-4DBC-8100-78B5048D12F6}" srcOrd="0" destOrd="0" presId="urn:microsoft.com/office/officeart/2005/8/layout/hierarchy2"/>
    <dgm:cxn modelId="{B35A4734-0AD7-40DA-9878-82CC09D8A0AF}" type="presParOf" srcId="{1A531364-779F-4AE3-A040-1089AFA4C75A}" destId="{753D1F36-98AD-45A2-9917-105B6BB0E0F9}" srcOrd="1" destOrd="0" presId="urn:microsoft.com/office/officeart/2005/8/layout/hierarchy2"/>
    <dgm:cxn modelId="{2836BB7F-3493-4B77-874E-7CE23C30EE59}" type="presParOf" srcId="{7535F737-66A8-4C51-8331-DA5B0FC5AD03}" destId="{DA71DD4B-ACEE-4E5B-9FBC-A26D3DA65275}" srcOrd="2" destOrd="0" presId="urn:microsoft.com/office/officeart/2005/8/layout/hierarchy2"/>
    <dgm:cxn modelId="{D9294EAE-2A84-48E1-B1A6-D377E3E128A4}" type="presParOf" srcId="{DA71DD4B-ACEE-4E5B-9FBC-A26D3DA65275}" destId="{C0A2F0FD-824B-481D-9942-FA27CF1BF4E0}" srcOrd="0" destOrd="0" presId="urn:microsoft.com/office/officeart/2005/8/layout/hierarchy2"/>
    <dgm:cxn modelId="{F319C3B7-3ECA-45E3-9FCA-BF1DC8A30FFE}" type="presParOf" srcId="{7535F737-66A8-4C51-8331-DA5B0FC5AD03}" destId="{132BB76E-E528-4EFA-BDFE-B17B14B95EC2}" srcOrd="3" destOrd="0" presId="urn:microsoft.com/office/officeart/2005/8/layout/hierarchy2"/>
    <dgm:cxn modelId="{833A1526-6E7E-48C3-A1E3-22E3F6C71743}" type="presParOf" srcId="{132BB76E-E528-4EFA-BDFE-B17B14B95EC2}" destId="{4D129ED1-BE87-4853-B6A8-06426B816717}" srcOrd="0" destOrd="0" presId="urn:microsoft.com/office/officeart/2005/8/layout/hierarchy2"/>
    <dgm:cxn modelId="{5530F1C8-4667-4FEA-8882-0D587E64CCBE}" type="presParOf" srcId="{132BB76E-E528-4EFA-BDFE-B17B14B95EC2}" destId="{88964066-2D6B-4530-8F88-D461D0364F03}" srcOrd="1" destOrd="0" presId="urn:microsoft.com/office/officeart/2005/8/layout/hierarchy2"/>
    <dgm:cxn modelId="{7D352F77-7544-419E-A1CF-DED3A11DDA1F}" type="presParOf" srcId="{88964066-2D6B-4530-8F88-D461D0364F03}" destId="{C1A4DD4B-98DD-4E38-A367-C30B811D3171}" srcOrd="0" destOrd="0" presId="urn:microsoft.com/office/officeart/2005/8/layout/hierarchy2"/>
    <dgm:cxn modelId="{06E96EDA-3BE8-48A5-AF83-BD007200559A}" type="presParOf" srcId="{C1A4DD4B-98DD-4E38-A367-C30B811D3171}" destId="{F8972AD3-DF00-4356-9935-1DB54A13F2AF}" srcOrd="0" destOrd="0" presId="urn:microsoft.com/office/officeart/2005/8/layout/hierarchy2"/>
    <dgm:cxn modelId="{2C0876C0-D5D1-4A7C-BBE4-29FCE5E08E95}" type="presParOf" srcId="{88964066-2D6B-4530-8F88-D461D0364F03}" destId="{749DBC73-7F7E-4924-940F-506211EEE431}" srcOrd="1" destOrd="0" presId="urn:microsoft.com/office/officeart/2005/8/layout/hierarchy2"/>
    <dgm:cxn modelId="{B2CFD334-5A70-4896-BDB8-A4C23546EC5D}" type="presParOf" srcId="{749DBC73-7F7E-4924-940F-506211EEE431}" destId="{078F45BA-2041-4A2A-9C29-18EE4C1FE976}" srcOrd="0" destOrd="0" presId="urn:microsoft.com/office/officeart/2005/8/layout/hierarchy2"/>
    <dgm:cxn modelId="{B753B17B-A969-48C2-8ED9-6501C2241E08}" type="presParOf" srcId="{749DBC73-7F7E-4924-940F-506211EEE431}" destId="{12FDB96F-B700-4103-AE2D-F7F9CFBF518B}" srcOrd="1" destOrd="0" presId="urn:microsoft.com/office/officeart/2005/8/layout/hierarchy2"/>
    <dgm:cxn modelId="{5CCD26FE-14CC-467D-B0CA-23321F7D0750}" type="presParOf" srcId="{88964066-2D6B-4530-8F88-D461D0364F03}" destId="{9741088F-4A47-43B9-9545-D5E883957BB8}" srcOrd="2" destOrd="0" presId="urn:microsoft.com/office/officeart/2005/8/layout/hierarchy2"/>
    <dgm:cxn modelId="{FDBBF101-D45D-4D7B-902C-9D216878D990}" type="presParOf" srcId="{9741088F-4A47-43B9-9545-D5E883957BB8}" destId="{3DE236A1-B204-4C78-8AAB-01BCC276B142}" srcOrd="0" destOrd="0" presId="urn:microsoft.com/office/officeart/2005/8/layout/hierarchy2"/>
    <dgm:cxn modelId="{CA2C9E5C-6351-4463-B1B5-0272C2271AD7}" type="presParOf" srcId="{88964066-2D6B-4530-8F88-D461D0364F03}" destId="{3E629FEF-B2C6-4E4F-8AD5-CD0B1357784A}" srcOrd="3" destOrd="0" presId="urn:microsoft.com/office/officeart/2005/8/layout/hierarchy2"/>
    <dgm:cxn modelId="{11E342C7-C2FF-41CE-8733-75D27784EFB6}" type="presParOf" srcId="{3E629FEF-B2C6-4E4F-8AD5-CD0B1357784A}" destId="{823932DC-15CE-4D9C-8EC8-8A759FD822AC}" srcOrd="0" destOrd="0" presId="urn:microsoft.com/office/officeart/2005/8/layout/hierarchy2"/>
    <dgm:cxn modelId="{63301DDE-F34C-45BF-8C88-593D7983BFE5}" type="presParOf" srcId="{3E629FEF-B2C6-4E4F-8AD5-CD0B1357784A}" destId="{83866C45-1B80-4D6F-92F6-548887D42A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قطّ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اسم فعل  بمعنی انته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80695FDA-0956-4AF5-B514-13410FAE0253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کثیراً ما تحلی بالفاء</a:t>
          </a:r>
        </a:p>
      </dgm:t>
    </dgm:pt>
    <dgm:pt modelId="{09C4A218-27C1-41D8-A862-CE74C9224BE4}" type="par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FC3DDCC9-915B-4418-9D26-4AB9AF6C7DBC}" type="sib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ظرفاً لاستغراق الماضی منفیاً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4CB1C9C3-9540-4656-9C6F-47C780531FE4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فیه خمس لغات</a:t>
          </a:r>
          <a:endParaRPr lang="en-US" b="1" dirty="0">
            <a:cs typeface="2  Badr" pitchFamily="2" charset="-78"/>
          </a:endParaRPr>
        </a:p>
      </dgm:t>
    </dgm:pt>
    <dgm:pt modelId="{0A6441C5-BAB4-4476-8DF5-1372E0CA849E}" type="parTrans" cxnId="{6023CE3E-D1B3-46E0-835B-E3B21A809472}">
      <dgm:prSet/>
      <dgm:spPr/>
      <dgm:t>
        <a:bodyPr/>
        <a:lstStyle/>
        <a:p>
          <a:pPr rtl="1"/>
          <a:endParaRPr lang="fa-IR"/>
        </a:p>
      </dgm:t>
    </dgm:pt>
    <dgm:pt modelId="{C92FA69F-E598-4886-8FEE-8F4F4BF97AB1}" type="sibTrans" cxnId="{6023CE3E-D1B3-46E0-835B-E3B21A809472}">
      <dgm:prSet/>
      <dgm:spPr/>
      <dgm:t>
        <a:bodyPr/>
        <a:lstStyle/>
        <a:p>
          <a:pPr rtl="1"/>
          <a:endParaRPr lang="fa-IR"/>
        </a:p>
      </dgm:t>
    </dgm:pt>
    <dgm:pt modelId="{BC56F120-73D0-4F70-BFB6-8125A2B3022E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لا تجامع مستقبلاً </a:t>
          </a:r>
          <a:endParaRPr lang="en-US" b="1" dirty="0">
            <a:cs typeface="2  Badr" pitchFamily="2" charset="-78"/>
          </a:endParaRPr>
        </a:p>
      </dgm:t>
    </dgm:pt>
    <dgm:pt modelId="{4FDCA349-0476-4379-B934-122A41CEB7E2}" type="parTrans" cxnId="{BA745E76-06AB-41C2-95B1-BBA3C9F6805E}">
      <dgm:prSet/>
      <dgm:spPr/>
      <dgm:t>
        <a:bodyPr/>
        <a:lstStyle/>
        <a:p>
          <a:pPr rtl="1"/>
          <a:endParaRPr lang="fa-IR"/>
        </a:p>
      </dgm:t>
    </dgm:pt>
    <dgm:pt modelId="{C28595AE-4FDC-4FFE-80EA-710BF4C8E9A5}" type="sibTrans" cxnId="{BA745E76-06AB-41C2-95B1-BBA3C9F6805E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6104" custScaleY="3361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4" custScaleX="47746" custScaleY="66893" custLinFactNeighborX="8939" custLinFactNeighborY="38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A1CCB0D5-AC17-4CFD-9A97-A9D195C21E62}" type="pres">
      <dgm:prSet presAssocID="{09C4A218-27C1-41D8-A862-CE74C9224BE4}" presName="conn2-1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5CEA8142-96F4-4D8B-AF78-949BADFFC575}" type="pres">
      <dgm:prSet presAssocID="{09C4A218-27C1-41D8-A862-CE74C9224BE4}" presName="connTx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1A531364-779F-4AE3-A040-1089AFA4C75A}" type="pres">
      <dgm:prSet presAssocID="{80695FDA-0956-4AF5-B514-13410FAE0253}" presName="root2" presStyleCnt="0"/>
      <dgm:spPr/>
    </dgm:pt>
    <dgm:pt modelId="{BEBCC7B3-04E7-4DBC-8100-78B5048D12F6}" type="pres">
      <dgm:prSet presAssocID="{80695FDA-0956-4AF5-B514-13410FAE0253}" presName="LevelTwoTextNode" presStyleLbl="node3" presStyleIdx="0" presStyleCnt="1" custScaleX="74228" custScaleY="31477" custLinFactNeighborX="37850" custLinFactNeighborY="430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D1F36-98AD-45A2-9917-105B6BB0E0F9}" type="pres">
      <dgm:prSet presAssocID="{80695FDA-0956-4AF5-B514-13410FAE0253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4" custScaleX="123844" custScaleY="37759" custLinFactNeighborX="8939" custLinFactNeighborY="136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39FCE942-AA3C-4054-8F90-460FC7EFCC01}" type="pres">
      <dgm:prSet presAssocID="{0A6441C5-BAB4-4476-8DF5-1372E0CA849E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F6E9BB1B-F159-4168-8619-8C60017ED43F}" type="pres">
      <dgm:prSet presAssocID="{0A6441C5-BAB4-4476-8DF5-1372E0CA849E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D1609317-43DD-446F-AC27-F648F73D32F7}" type="pres">
      <dgm:prSet presAssocID="{4CB1C9C3-9540-4656-9C6F-47C780531FE4}" presName="root2" presStyleCnt="0"/>
      <dgm:spPr/>
    </dgm:pt>
    <dgm:pt modelId="{699CAB11-48CC-4A89-B756-FF1E0FB0FE6F}" type="pres">
      <dgm:prSet presAssocID="{4CB1C9C3-9540-4656-9C6F-47C780531FE4}" presName="LevelTwoTextNode" presStyleLbl="node2" presStyleIdx="2" presStyleCnt="4" custScaleX="123844" custScaleY="37759" custLinFactNeighborX="8939" custLinFactNeighborY="136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E30C9CF-782B-482C-8D0D-2C6E5B9252B2}" type="pres">
      <dgm:prSet presAssocID="{4CB1C9C3-9540-4656-9C6F-47C780531FE4}" presName="level3hierChild" presStyleCnt="0"/>
      <dgm:spPr/>
    </dgm:pt>
    <dgm:pt modelId="{97FE491E-BF14-40FE-9370-1919247496F4}" type="pres">
      <dgm:prSet presAssocID="{4FDCA349-0476-4379-B934-122A41CEB7E2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9B6F7F46-3054-4956-ACDA-6382D56DE97F}" type="pres">
      <dgm:prSet presAssocID="{4FDCA349-0476-4379-B934-122A41CEB7E2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696A3F9E-98F6-4190-9BE6-0D5F7D7817A8}" type="pres">
      <dgm:prSet presAssocID="{BC56F120-73D0-4F70-BFB6-8125A2B3022E}" presName="root2" presStyleCnt="0"/>
      <dgm:spPr/>
    </dgm:pt>
    <dgm:pt modelId="{06EE955F-A2A6-4F43-8C68-C5B157236B37}" type="pres">
      <dgm:prSet presAssocID="{BC56F120-73D0-4F70-BFB6-8125A2B3022E}" presName="LevelTwoTextNode" presStyleLbl="node2" presStyleIdx="3" presStyleCnt="4" custScaleX="123844" custScaleY="37759" custLinFactNeighborX="8939" custLinFactNeighborY="136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A23F736-F0FC-41E7-B37C-DE2F70ED32E7}" type="pres">
      <dgm:prSet presAssocID="{BC56F120-73D0-4F70-BFB6-8125A2B3022E}" presName="level3hierChild" presStyleCnt="0"/>
      <dgm:spPr/>
    </dgm:pt>
  </dgm:ptLst>
  <dgm:cxnLst>
    <dgm:cxn modelId="{013560D5-8686-40FC-96BC-27DDA32726E7}" type="presOf" srcId="{00DA7D80-D20A-48E3-9DB9-151EA07D4381}" destId="{55603E2A-0E85-4B5B-BFB1-0F93DA174EE9}" srcOrd="0" destOrd="0" presId="urn:microsoft.com/office/officeart/2005/8/layout/hierarchy2"/>
    <dgm:cxn modelId="{6023CE3E-D1B3-46E0-835B-E3B21A809472}" srcId="{AED8A0F5-6B04-470E-9931-6A0A80A8EFD9}" destId="{4CB1C9C3-9540-4656-9C6F-47C780531FE4}" srcOrd="2" destOrd="0" parTransId="{0A6441C5-BAB4-4476-8DF5-1372E0CA849E}" sibTransId="{C92FA69F-E598-4886-8FEE-8F4F4BF97AB1}"/>
    <dgm:cxn modelId="{49F3D5F8-6142-4D6F-ABAE-FEA52560483B}" type="presOf" srcId="{09C4A218-27C1-41D8-A862-CE74C9224BE4}" destId="{5CEA8142-96F4-4D8B-AF78-949BADFFC575}" srcOrd="1" destOrd="0" presId="urn:microsoft.com/office/officeart/2005/8/layout/hierarchy2"/>
    <dgm:cxn modelId="{3073ADC9-7E20-46D8-BC87-149E0C16FC82}" type="presOf" srcId="{D1E9BBBE-4F90-47C6-B5A8-866E4CFBD3A0}" destId="{4D129ED1-BE87-4853-B6A8-06426B816717}" srcOrd="0" destOrd="0" presId="urn:microsoft.com/office/officeart/2005/8/layout/hierarchy2"/>
    <dgm:cxn modelId="{32C4EA90-F5D4-44E7-9FBA-B82259A60B47}" type="presOf" srcId="{4A2913AD-0631-4EBB-AE34-03D2F0A14F73}" destId="{8013F7E0-C70B-4C90-8916-005BED5B6A58}" srcOrd="0" destOrd="0" presId="urn:microsoft.com/office/officeart/2005/8/layout/hierarchy2"/>
    <dgm:cxn modelId="{92B088FF-1757-4283-AAFB-77F1AE48B7A0}" type="presOf" srcId="{AED8A0F5-6B04-470E-9931-6A0A80A8EFD9}" destId="{D5718F4D-EFC3-4C36-8023-503D23D582D5}" srcOrd="0" destOrd="0" presId="urn:microsoft.com/office/officeart/2005/8/layout/hierarchy2"/>
    <dgm:cxn modelId="{3853F6F0-E53D-4A41-BDA9-3093996ADFED}" type="presOf" srcId="{4FDCA349-0476-4379-B934-122A41CEB7E2}" destId="{9B6F7F46-3054-4956-ACDA-6382D56DE97F}" srcOrd="1" destOrd="0" presId="urn:microsoft.com/office/officeart/2005/8/layout/hierarchy2"/>
    <dgm:cxn modelId="{7D604962-6686-413E-8C79-DA9A9AEB9334}" type="presOf" srcId="{3F683ADC-2BFC-4F42-A46F-AC02AC6C9FAA}" destId="{C0A2F0FD-824B-481D-9942-FA27CF1BF4E0}" srcOrd="1" destOrd="0" presId="urn:microsoft.com/office/officeart/2005/8/layout/hierarchy2"/>
    <dgm:cxn modelId="{A6892984-AB59-482E-A5D7-16A8360AB575}" type="presOf" srcId="{09C4A218-27C1-41D8-A862-CE74C9224BE4}" destId="{A1CCB0D5-AC17-4CFD-9A97-A9D195C21E62}" srcOrd="0" destOrd="0" presId="urn:microsoft.com/office/officeart/2005/8/layout/hierarchy2"/>
    <dgm:cxn modelId="{621D90AA-0981-4124-94AE-86B17AA9A937}" type="presOf" srcId="{0A6441C5-BAB4-4476-8DF5-1372E0CA849E}" destId="{F6E9BB1B-F159-4168-8619-8C60017ED43F}" srcOrd="1" destOrd="0" presId="urn:microsoft.com/office/officeart/2005/8/layout/hierarchy2"/>
    <dgm:cxn modelId="{73E7B058-D251-4DE0-87BB-6325C5784A5A}" type="presOf" srcId="{4CB1C9C3-9540-4656-9C6F-47C780531FE4}" destId="{699CAB11-48CC-4A89-B756-FF1E0FB0FE6F}" srcOrd="0" destOrd="0" presId="urn:microsoft.com/office/officeart/2005/8/layout/hierarchy2"/>
    <dgm:cxn modelId="{8349D2DC-2C3A-413B-97D5-44EA333F4A66}" type="presOf" srcId="{8CEC9FB9-C8DE-4C24-9B06-1EA53E59E6F6}" destId="{8964DE1A-0EEA-40AA-8237-21E1F1524377}" srcOrd="0" destOrd="0" presId="urn:microsoft.com/office/officeart/2005/8/layout/hierarchy2"/>
    <dgm:cxn modelId="{E1908916-00C3-43E1-BAF4-7C141295AC7F}" type="presOf" srcId="{0A6441C5-BAB4-4476-8DF5-1372E0CA849E}" destId="{39FCE942-AA3C-4054-8F90-460FC7EFCC01}" srcOrd="0" destOrd="0" presId="urn:microsoft.com/office/officeart/2005/8/layout/hierarchy2"/>
    <dgm:cxn modelId="{1DB00E90-81F1-4D21-A210-ADFFEE10F30B}" type="presOf" srcId="{BC56F120-73D0-4F70-BFB6-8125A2B3022E}" destId="{06EE955F-A2A6-4F43-8C68-C5B157236B37}" srcOrd="0" destOrd="0" presId="urn:microsoft.com/office/officeart/2005/8/layout/hierarchy2"/>
    <dgm:cxn modelId="{27C3001B-7726-4CE3-AC20-5150BC5EA23F}" type="presOf" srcId="{4A2913AD-0631-4EBB-AE34-03D2F0A14F73}" destId="{48466950-F9DC-43FD-8909-147CD80818C2}" srcOrd="1" destOrd="0" presId="urn:microsoft.com/office/officeart/2005/8/layout/hierarchy2"/>
    <dgm:cxn modelId="{BA745E76-06AB-41C2-95B1-BBA3C9F6805E}" srcId="{AED8A0F5-6B04-470E-9931-6A0A80A8EFD9}" destId="{BC56F120-73D0-4F70-BFB6-8125A2B3022E}" srcOrd="3" destOrd="0" parTransId="{4FDCA349-0476-4379-B934-122A41CEB7E2}" sibTransId="{C28595AE-4FDC-4FFE-80EA-710BF4C8E9A5}"/>
    <dgm:cxn modelId="{0ED09A3C-85DB-4C64-945C-57EC7041281A}" srcId="{8CEC9FB9-C8DE-4C24-9B06-1EA53E59E6F6}" destId="{80695FDA-0956-4AF5-B514-13410FAE0253}" srcOrd="0" destOrd="0" parTransId="{09C4A218-27C1-41D8-A862-CE74C9224BE4}" sibTransId="{FC3DDCC9-915B-4418-9D26-4AB9AF6C7DBC}"/>
    <dgm:cxn modelId="{BDF41F6D-60B3-4AE2-A8F5-7EB1F58A80A4}" type="presOf" srcId="{3F683ADC-2BFC-4F42-A46F-AC02AC6C9FAA}" destId="{DA71DD4B-ACEE-4E5B-9FBC-A26D3DA65275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75C746D4-5855-4F4E-9D00-2240B58A9AC1}" type="presOf" srcId="{80695FDA-0956-4AF5-B514-13410FAE0253}" destId="{BEBCC7B3-04E7-4DBC-8100-78B5048D12F6}" srcOrd="0" destOrd="0" presId="urn:microsoft.com/office/officeart/2005/8/layout/hierarchy2"/>
    <dgm:cxn modelId="{5E2FFE52-695C-4560-87A9-29B732C85E5E}" type="presOf" srcId="{4FDCA349-0476-4379-B934-122A41CEB7E2}" destId="{97FE491E-BF14-40FE-9370-1919247496F4}" srcOrd="0" destOrd="0" presId="urn:microsoft.com/office/officeart/2005/8/layout/hierarchy2"/>
    <dgm:cxn modelId="{85B1357C-706C-4FA3-AE68-B935C500EA14}" type="presParOf" srcId="{55603E2A-0E85-4B5B-BFB1-0F93DA174EE9}" destId="{C9F1A07E-3EA4-4621-AB7F-084731D5C76C}" srcOrd="0" destOrd="0" presId="urn:microsoft.com/office/officeart/2005/8/layout/hierarchy2"/>
    <dgm:cxn modelId="{A29D2EF7-79EB-46EA-892C-C0354E4F6FE3}" type="presParOf" srcId="{C9F1A07E-3EA4-4621-AB7F-084731D5C76C}" destId="{D5718F4D-EFC3-4C36-8023-503D23D582D5}" srcOrd="0" destOrd="0" presId="urn:microsoft.com/office/officeart/2005/8/layout/hierarchy2"/>
    <dgm:cxn modelId="{057F04C1-A014-43B7-A7D9-9602344F48D5}" type="presParOf" srcId="{C9F1A07E-3EA4-4621-AB7F-084731D5C76C}" destId="{7535F737-66A8-4C51-8331-DA5B0FC5AD03}" srcOrd="1" destOrd="0" presId="urn:microsoft.com/office/officeart/2005/8/layout/hierarchy2"/>
    <dgm:cxn modelId="{16076DC7-17AA-4F57-AE76-75FB20128940}" type="presParOf" srcId="{7535F737-66A8-4C51-8331-DA5B0FC5AD03}" destId="{8013F7E0-C70B-4C90-8916-005BED5B6A58}" srcOrd="0" destOrd="0" presId="urn:microsoft.com/office/officeart/2005/8/layout/hierarchy2"/>
    <dgm:cxn modelId="{83E665D5-3AD3-4828-A673-2B4EB63219BD}" type="presParOf" srcId="{8013F7E0-C70B-4C90-8916-005BED5B6A58}" destId="{48466950-F9DC-43FD-8909-147CD80818C2}" srcOrd="0" destOrd="0" presId="urn:microsoft.com/office/officeart/2005/8/layout/hierarchy2"/>
    <dgm:cxn modelId="{03F5A85A-DAB5-4ECA-A18B-FA950F5179A6}" type="presParOf" srcId="{7535F737-66A8-4C51-8331-DA5B0FC5AD03}" destId="{C6B39E11-EE3F-4570-B476-BB83706C497D}" srcOrd="1" destOrd="0" presId="urn:microsoft.com/office/officeart/2005/8/layout/hierarchy2"/>
    <dgm:cxn modelId="{FA50BCFA-A27C-4C8D-BA62-4FAD76C6CA2B}" type="presParOf" srcId="{C6B39E11-EE3F-4570-B476-BB83706C497D}" destId="{8964DE1A-0EEA-40AA-8237-21E1F1524377}" srcOrd="0" destOrd="0" presId="urn:microsoft.com/office/officeart/2005/8/layout/hierarchy2"/>
    <dgm:cxn modelId="{B4F36944-3176-4C71-B43A-FFC6624E6380}" type="presParOf" srcId="{C6B39E11-EE3F-4570-B476-BB83706C497D}" destId="{21554377-E913-45EC-A860-01BBCEED9C6C}" srcOrd="1" destOrd="0" presId="urn:microsoft.com/office/officeart/2005/8/layout/hierarchy2"/>
    <dgm:cxn modelId="{E312DED4-2AE8-4120-9135-9765E9516325}" type="presParOf" srcId="{21554377-E913-45EC-A860-01BBCEED9C6C}" destId="{A1CCB0D5-AC17-4CFD-9A97-A9D195C21E62}" srcOrd="0" destOrd="0" presId="urn:microsoft.com/office/officeart/2005/8/layout/hierarchy2"/>
    <dgm:cxn modelId="{5FE3827D-7B4C-4C74-8B74-A95C71BEF479}" type="presParOf" srcId="{A1CCB0D5-AC17-4CFD-9A97-A9D195C21E62}" destId="{5CEA8142-96F4-4D8B-AF78-949BADFFC575}" srcOrd="0" destOrd="0" presId="urn:microsoft.com/office/officeart/2005/8/layout/hierarchy2"/>
    <dgm:cxn modelId="{469D0C98-123E-464D-8B5D-51A5AA8460BF}" type="presParOf" srcId="{21554377-E913-45EC-A860-01BBCEED9C6C}" destId="{1A531364-779F-4AE3-A040-1089AFA4C75A}" srcOrd="1" destOrd="0" presId="urn:microsoft.com/office/officeart/2005/8/layout/hierarchy2"/>
    <dgm:cxn modelId="{9655F7BC-4CC2-4340-86F9-14C419ACCAD6}" type="presParOf" srcId="{1A531364-779F-4AE3-A040-1089AFA4C75A}" destId="{BEBCC7B3-04E7-4DBC-8100-78B5048D12F6}" srcOrd="0" destOrd="0" presId="urn:microsoft.com/office/officeart/2005/8/layout/hierarchy2"/>
    <dgm:cxn modelId="{0F69C3CC-5B0F-49CC-82F3-68621891063C}" type="presParOf" srcId="{1A531364-779F-4AE3-A040-1089AFA4C75A}" destId="{753D1F36-98AD-45A2-9917-105B6BB0E0F9}" srcOrd="1" destOrd="0" presId="urn:microsoft.com/office/officeart/2005/8/layout/hierarchy2"/>
    <dgm:cxn modelId="{B6E7E590-8E99-45DF-A5E1-140CBD630F41}" type="presParOf" srcId="{7535F737-66A8-4C51-8331-DA5B0FC5AD03}" destId="{DA71DD4B-ACEE-4E5B-9FBC-A26D3DA65275}" srcOrd="2" destOrd="0" presId="urn:microsoft.com/office/officeart/2005/8/layout/hierarchy2"/>
    <dgm:cxn modelId="{058998C6-1C6A-43F9-8AB1-60495A4C555B}" type="presParOf" srcId="{DA71DD4B-ACEE-4E5B-9FBC-A26D3DA65275}" destId="{C0A2F0FD-824B-481D-9942-FA27CF1BF4E0}" srcOrd="0" destOrd="0" presId="urn:microsoft.com/office/officeart/2005/8/layout/hierarchy2"/>
    <dgm:cxn modelId="{325658D7-D665-45E7-8E83-5FA845531318}" type="presParOf" srcId="{7535F737-66A8-4C51-8331-DA5B0FC5AD03}" destId="{132BB76E-E528-4EFA-BDFE-B17B14B95EC2}" srcOrd="3" destOrd="0" presId="urn:microsoft.com/office/officeart/2005/8/layout/hierarchy2"/>
    <dgm:cxn modelId="{562EEBCF-D009-4210-BA71-45A0597EEE5A}" type="presParOf" srcId="{132BB76E-E528-4EFA-BDFE-B17B14B95EC2}" destId="{4D129ED1-BE87-4853-B6A8-06426B816717}" srcOrd="0" destOrd="0" presId="urn:microsoft.com/office/officeart/2005/8/layout/hierarchy2"/>
    <dgm:cxn modelId="{8B08AEA1-8A4A-4DA6-8CDE-0322AD0CCB72}" type="presParOf" srcId="{132BB76E-E528-4EFA-BDFE-B17B14B95EC2}" destId="{88964066-2D6B-4530-8F88-D461D0364F03}" srcOrd="1" destOrd="0" presId="urn:microsoft.com/office/officeart/2005/8/layout/hierarchy2"/>
    <dgm:cxn modelId="{58AF2C75-27CA-47F2-9739-DE8634E027AC}" type="presParOf" srcId="{7535F737-66A8-4C51-8331-DA5B0FC5AD03}" destId="{39FCE942-AA3C-4054-8F90-460FC7EFCC01}" srcOrd="4" destOrd="0" presId="urn:microsoft.com/office/officeart/2005/8/layout/hierarchy2"/>
    <dgm:cxn modelId="{5B16CC35-4B35-417A-9D3A-AF94784BAB8A}" type="presParOf" srcId="{39FCE942-AA3C-4054-8F90-460FC7EFCC01}" destId="{F6E9BB1B-F159-4168-8619-8C60017ED43F}" srcOrd="0" destOrd="0" presId="urn:microsoft.com/office/officeart/2005/8/layout/hierarchy2"/>
    <dgm:cxn modelId="{C5808570-2C84-4C21-A81D-34C6EE23D2EC}" type="presParOf" srcId="{7535F737-66A8-4C51-8331-DA5B0FC5AD03}" destId="{D1609317-43DD-446F-AC27-F648F73D32F7}" srcOrd="5" destOrd="0" presId="urn:microsoft.com/office/officeart/2005/8/layout/hierarchy2"/>
    <dgm:cxn modelId="{576B5575-79F4-4EB7-BDC0-FA2BEC8EBF3C}" type="presParOf" srcId="{D1609317-43DD-446F-AC27-F648F73D32F7}" destId="{699CAB11-48CC-4A89-B756-FF1E0FB0FE6F}" srcOrd="0" destOrd="0" presId="urn:microsoft.com/office/officeart/2005/8/layout/hierarchy2"/>
    <dgm:cxn modelId="{8390E8E7-E68A-474D-A2D5-2438DA4FD702}" type="presParOf" srcId="{D1609317-43DD-446F-AC27-F648F73D32F7}" destId="{AE30C9CF-782B-482C-8D0D-2C6E5B9252B2}" srcOrd="1" destOrd="0" presId="urn:microsoft.com/office/officeart/2005/8/layout/hierarchy2"/>
    <dgm:cxn modelId="{9E9A44CE-92BD-4E4D-8AA5-2A3EC0029059}" type="presParOf" srcId="{7535F737-66A8-4C51-8331-DA5B0FC5AD03}" destId="{97FE491E-BF14-40FE-9370-1919247496F4}" srcOrd="6" destOrd="0" presId="urn:microsoft.com/office/officeart/2005/8/layout/hierarchy2"/>
    <dgm:cxn modelId="{0391BC4A-A3E4-43ED-967E-25C371010566}" type="presParOf" srcId="{97FE491E-BF14-40FE-9370-1919247496F4}" destId="{9B6F7F46-3054-4956-ACDA-6382D56DE97F}" srcOrd="0" destOrd="0" presId="urn:microsoft.com/office/officeart/2005/8/layout/hierarchy2"/>
    <dgm:cxn modelId="{39225E4E-200A-4EE4-9696-81B426E542C7}" type="presParOf" srcId="{7535F737-66A8-4C51-8331-DA5B0FC5AD03}" destId="{696A3F9E-98F6-4190-9BE6-0D5F7D7817A8}" srcOrd="7" destOrd="0" presId="urn:microsoft.com/office/officeart/2005/8/layout/hierarchy2"/>
    <dgm:cxn modelId="{C8419B08-737B-4116-8AED-CC3EE2B9352E}" type="presParOf" srcId="{696A3F9E-98F6-4190-9BE6-0D5F7D7817A8}" destId="{06EE955F-A2A6-4F43-8C68-C5B157236B37}" srcOrd="0" destOrd="0" presId="urn:microsoft.com/office/officeart/2005/8/layout/hierarchy2"/>
    <dgm:cxn modelId="{A8C94E27-463A-48BE-9BA9-F7FF657C8D5B}" type="presParOf" srcId="{696A3F9E-98F6-4190-9BE6-0D5F7D7817A8}" destId="{9A23F736-F0FC-41E7-B37C-DE2F70ED32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کم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خبریة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200EE282-1ABF-4DDC-9AAD-40D21A1D915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استفهامیة</a:t>
          </a:r>
          <a:endParaRPr lang="en-US" sz="1800" b="1" dirty="0">
            <a:cs typeface="2  Badr" pitchFamily="2" charset="-78"/>
          </a:endParaRPr>
        </a:p>
      </dgm:t>
    </dgm:pt>
    <dgm:pt modelId="{1AFFE8E2-3884-405C-90E7-1FD9D40E5E38}" type="parTrans" cxnId="{E25F927C-6DF9-45F3-AA11-AB4E0009E6EB}">
      <dgm:prSet/>
      <dgm:spPr/>
      <dgm:t>
        <a:bodyPr/>
        <a:lstStyle/>
        <a:p>
          <a:pPr rtl="1"/>
          <a:endParaRPr lang="fa-IR"/>
        </a:p>
      </dgm:t>
    </dgm:pt>
    <dgm:pt modelId="{B8C1E101-52CC-4C2E-B192-8614547A2494}" type="sibTrans" cxnId="{E25F927C-6DF9-45F3-AA11-AB4E0009E6EB}">
      <dgm:prSet/>
      <dgm:spPr/>
      <dgm:t>
        <a:bodyPr/>
        <a:lstStyle/>
        <a:p>
          <a:pPr rtl="1"/>
          <a:endParaRPr lang="fa-IR"/>
        </a:p>
      </dgm:t>
    </dgm:pt>
    <dgm:pt modelId="{29B89A35-6F9F-46AA-B979-5D4C00C869CA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احکام</a:t>
          </a:r>
          <a:endParaRPr lang="fa-IR" sz="3200" b="1" dirty="0">
            <a:cs typeface="2  Badr" pitchFamily="2" charset="-78"/>
          </a:endParaRPr>
        </a:p>
      </dgm:t>
    </dgm:pt>
    <dgm:pt modelId="{D8BE8CFC-6C23-4674-92F9-A5901DE80CF4}" type="parTrans" cxnId="{2A06CC48-74CF-4D30-8D08-9697A573EC34}">
      <dgm:prSet/>
      <dgm:spPr/>
      <dgm:t>
        <a:bodyPr/>
        <a:lstStyle/>
        <a:p>
          <a:pPr rtl="1"/>
          <a:endParaRPr lang="fa-IR"/>
        </a:p>
      </dgm:t>
    </dgm:pt>
    <dgm:pt modelId="{A85F37BB-B8DF-4E24-954F-49746DCA50FC}" type="sibTrans" cxnId="{2A06CC48-74CF-4D30-8D08-9697A573EC34}">
      <dgm:prSet/>
      <dgm:spPr/>
      <dgm:t>
        <a:bodyPr/>
        <a:lstStyle/>
        <a:p>
          <a:pPr rtl="1"/>
          <a:endParaRPr lang="fa-IR"/>
        </a:p>
      </dgm:t>
    </dgm:pt>
    <dgm:pt modelId="{11B5A97A-9DE6-46EF-9F91-863E7B831EB6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تشترکان: فى البناء و الافتقار </a:t>
          </a:r>
          <a:r>
            <a:rPr lang="fa-IR" sz="2400" b="1" dirty="0" smtClean="0"/>
            <a:t>ا</a:t>
          </a:r>
          <a:r>
            <a:rPr lang="fa-IR" sz="2400" b="1" dirty="0" smtClean="0">
              <a:cs typeface="2  Badr" pitchFamily="2" charset="-78"/>
            </a:rPr>
            <a:t>لى التمييز و لزوم الصدر</a:t>
          </a:r>
          <a:endParaRPr lang="en-US" sz="2400" b="1" dirty="0">
            <a:cs typeface="2  Badr" pitchFamily="2" charset="-78"/>
          </a:endParaRPr>
        </a:p>
      </dgm:t>
    </dgm:pt>
    <dgm:pt modelId="{1F6F5448-65BB-4CC6-A062-CE48C5214452}" type="parTrans" cxnId="{179D4ED3-3B5A-4FDE-8A6C-0E4D930B16B8}">
      <dgm:prSet/>
      <dgm:spPr/>
      <dgm:t>
        <a:bodyPr/>
        <a:lstStyle/>
        <a:p>
          <a:pPr rtl="1"/>
          <a:endParaRPr lang="fa-IR"/>
        </a:p>
      </dgm:t>
    </dgm:pt>
    <dgm:pt modelId="{1E3C6FD6-D54E-4A82-A1DB-9995CE2A2EBC}" type="sibTrans" cxnId="{179D4ED3-3B5A-4FDE-8A6C-0E4D930B16B8}">
      <dgm:prSet/>
      <dgm:spPr/>
      <dgm:t>
        <a:bodyPr/>
        <a:lstStyle/>
        <a:p>
          <a:pPr rtl="1"/>
          <a:endParaRPr lang="fa-IR"/>
        </a:p>
      </dgm:t>
    </dgm:pt>
    <dgm:pt modelId="{65CDC8FF-2655-46D0-A704-C74A859064B8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تختص</a:t>
          </a:r>
          <a:endParaRPr lang="en-US" sz="2800" b="1" dirty="0">
            <a:cs typeface="2  Badr" pitchFamily="2" charset="-78"/>
          </a:endParaRPr>
        </a:p>
      </dgm:t>
    </dgm:pt>
    <dgm:pt modelId="{61DCC0FE-B1ED-45AC-BCB9-D017573D2A44}" type="parTrans" cxnId="{D18AB470-69E1-40C7-BF0A-4029F3AFEF09}">
      <dgm:prSet/>
      <dgm:spPr/>
      <dgm:t>
        <a:bodyPr/>
        <a:lstStyle/>
        <a:p>
          <a:pPr rtl="1"/>
          <a:endParaRPr lang="fa-IR"/>
        </a:p>
      </dgm:t>
    </dgm:pt>
    <dgm:pt modelId="{54FDABC3-DC6B-402F-8130-2DAF2C3DBE07}" type="sibTrans" cxnId="{D18AB470-69E1-40C7-BF0A-4029F3AFEF09}">
      <dgm:prSet/>
      <dgm:spPr/>
      <dgm:t>
        <a:bodyPr/>
        <a:lstStyle/>
        <a:p>
          <a:pPr rtl="1"/>
          <a:endParaRPr lang="fa-IR"/>
        </a:p>
      </dgm:t>
    </dgm:pt>
    <dgm:pt modelId="{57DF07E7-4440-4289-97D1-3854704F0949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الخبريه بجر التمييز مفرداً او مجموعاً</a:t>
          </a:r>
        </a:p>
      </dgm:t>
    </dgm:pt>
    <dgm:pt modelId="{2819AC17-257B-47F3-BE2A-64138406A205}" type="parTrans" cxnId="{E17F3582-0C42-4DF2-831A-9AEAE8701E83}">
      <dgm:prSet/>
      <dgm:spPr/>
      <dgm:t>
        <a:bodyPr/>
        <a:lstStyle/>
        <a:p>
          <a:pPr rtl="1"/>
          <a:endParaRPr lang="fa-IR"/>
        </a:p>
      </dgm:t>
    </dgm:pt>
    <dgm:pt modelId="{0935DAF4-D965-41DF-A309-1AE62454E894}" type="sibTrans" cxnId="{E17F3582-0C42-4DF2-831A-9AEAE8701E83}">
      <dgm:prSet/>
      <dgm:spPr/>
      <dgm:t>
        <a:bodyPr/>
        <a:lstStyle/>
        <a:p>
          <a:pPr rtl="1"/>
          <a:endParaRPr lang="fa-IR"/>
        </a:p>
      </dgm:t>
    </dgm:pt>
    <dgm:pt modelId="{B725480E-67EC-47FC-A336-C3DD279CE49E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الاستفهاميه بنصبه و لزوم افراده </a:t>
          </a:r>
        </a:p>
      </dgm:t>
    </dgm:pt>
    <dgm:pt modelId="{C6EFD40A-2C0D-499B-AB5F-3633DB0FB053}" type="parTrans" cxnId="{9A0D2535-9550-4D8B-8ED1-F4B34E040E89}">
      <dgm:prSet/>
      <dgm:spPr/>
      <dgm:t>
        <a:bodyPr/>
        <a:lstStyle/>
        <a:p>
          <a:pPr rtl="1"/>
          <a:endParaRPr lang="fa-IR"/>
        </a:p>
      </dgm:t>
    </dgm:pt>
    <dgm:pt modelId="{DB8A627D-74EF-4215-A34C-89EC96F16570}" type="sibTrans" cxnId="{9A0D2535-9550-4D8B-8ED1-F4B34E040E89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2" custScaleX="23731" custScaleY="33611" custLinFactNeighborX="-14395" custLinFactNeighborY="-44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4" custScaleX="39459" custScaleY="28369" custLinFactNeighborX="15908" custLinFactNeighborY="-7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BBAEBD3A-D70D-4F4B-847F-0BF34A041D7C}" type="pres">
      <dgm:prSet presAssocID="{1AFFE8E2-3884-405C-90E7-1FD9D40E5E38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074FF1DC-FB1E-41CF-B19A-8A7E723466D9}" type="pres">
      <dgm:prSet presAssocID="{1AFFE8E2-3884-405C-90E7-1FD9D40E5E38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609D5F2A-6E1D-473A-968B-146EFB233A2E}" type="pres">
      <dgm:prSet presAssocID="{200EE282-1ABF-4DDC-9AAD-40D21A1D9150}" presName="root2" presStyleCnt="0"/>
      <dgm:spPr/>
    </dgm:pt>
    <dgm:pt modelId="{DEE88030-568D-4C62-93DB-6ABEC2E9D21F}" type="pres">
      <dgm:prSet presAssocID="{200EE282-1ABF-4DDC-9AAD-40D21A1D9150}" presName="LevelTwoTextNode" presStyleLbl="node2" presStyleIdx="1" presStyleCnt="4" custScaleX="39459" custScaleY="28369" custLinFactNeighborX="15908" custLinFactNeighborY="-73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722038-8F8E-461A-B4CB-A553671D7075}" type="pres">
      <dgm:prSet presAssocID="{200EE282-1ABF-4DDC-9AAD-40D21A1D9150}" presName="level3hierChild" presStyleCnt="0"/>
      <dgm:spPr/>
    </dgm:pt>
    <dgm:pt modelId="{CEA5645C-C982-4485-91B9-F8F8A1764073}" type="pres">
      <dgm:prSet presAssocID="{29B89A35-6F9F-46AA-B979-5D4C00C869CA}" presName="root1" presStyleCnt="0"/>
      <dgm:spPr/>
    </dgm:pt>
    <dgm:pt modelId="{4F073C58-7B5F-43F4-B57E-E65E4440FD04}" type="pres">
      <dgm:prSet presAssocID="{29B89A35-6F9F-46AA-B979-5D4C00C869CA}" presName="LevelOneTextNode" presStyleLbl="node0" presStyleIdx="1" presStyleCnt="2" custScaleX="26104" custScaleY="44736" custLinFactNeighborX="-14286" custLinFactNeighborY="1626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638C9F-FD8F-46B4-A508-30265BA08EC3}" type="pres">
      <dgm:prSet presAssocID="{29B89A35-6F9F-46AA-B979-5D4C00C869CA}" presName="level2hierChild" presStyleCnt="0"/>
      <dgm:spPr/>
    </dgm:pt>
    <dgm:pt modelId="{3168F059-627E-4E12-A79A-DDDA132AE305}" type="pres">
      <dgm:prSet presAssocID="{1F6F5448-65BB-4CC6-A062-CE48C5214452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055E0BB6-772B-4768-931B-43B0B97F374A}" type="pres">
      <dgm:prSet presAssocID="{1F6F5448-65BB-4CC6-A062-CE48C5214452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C03ADFA9-BBB0-4209-B7F2-22DDEA001360}" type="pres">
      <dgm:prSet presAssocID="{11B5A97A-9DE6-46EF-9F91-863E7B831EB6}" presName="root2" presStyleCnt="0"/>
      <dgm:spPr/>
    </dgm:pt>
    <dgm:pt modelId="{7C193A81-DAE6-4939-850E-39BC051EC948}" type="pres">
      <dgm:prSet presAssocID="{11B5A97A-9DE6-46EF-9F91-863E7B831EB6}" presName="LevelTwoTextNode" presStyleLbl="node2" presStyleIdx="2" presStyleCnt="4" custScaleX="167052" custScaleY="46038" custLinFactNeighborX="8698" custLinFactNeighborY="80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EF17651-8280-4467-9414-6DAB8156C648}" type="pres">
      <dgm:prSet presAssocID="{11B5A97A-9DE6-46EF-9F91-863E7B831EB6}" presName="level3hierChild" presStyleCnt="0"/>
      <dgm:spPr/>
    </dgm:pt>
    <dgm:pt modelId="{2CEBDA2E-4BE5-4384-927C-EE8121836C99}" type="pres">
      <dgm:prSet presAssocID="{61DCC0FE-B1ED-45AC-BCB9-D017573D2A44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78953A2F-F5A6-4464-A078-BD043993BE43}" type="pres">
      <dgm:prSet presAssocID="{61DCC0FE-B1ED-45AC-BCB9-D017573D2A44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66CB8281-2AA5-4FC4-97E5-16FBE1019C62}" type="pres">
      <dgm:prSet presAssocID="{65CDC8FF-2655-46D0-A704-C74A859064B8}" presName="root2" presStyleCnt="0"/>
      <dgm:spPr/>
    </dgm:pt>
    <dgm:pt modelId="{9304E82C-8603-47D8-90CC-71157008BC81}" type="pres">
      <dgm:prSet presAssocID="{65CDC8FF-2655-46D0-A704-C74A859064B8}" presName="LevelTwoTextNode" presStyleLbl="node2" presStyleIdx="3" presStyleCnt="4" custScaleX="26951" custScaleY="41536" custLinFactNeighborX="8939" custLinFactNeighborY="103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9C62D5-EFE7-4A21-9296-4BCA1E013117}" type="pres">
      <dgm:prSet presAssocID="{65CDC8FF-2655-46D0-A704-C74A859064B8}" presName="level3hierChild" presStyleCnt="0"/>
      <dgm:spPr/>
    </dgm:pt>
    <dgm:pt modelId="{8BE5B81F-954F-49A3-8DCA-0C8D8E464A6F}" type="pres">
      <dgm:prSet presAssocID="{2819AC17-257B-47F3-BE2A-64138406A205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C6D46E62-972E-417A-9C82-758D5CAA95F3}" type="pres">
      <dgm:prSet presAssocID="{2819AC17-257B-47F3-BE2A-64138406A205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8C68111B-6565-4464-BD89-FD16F740E0BF}" type="pres">
      <dgm:prSet presAssocID="{57DF07E7-4440-4289-97D1-3854704F0949}" presName="root2" presStyleCnt="0"/>
      <dgm:spPr/>
    </dgm:pt>
    <dgm:pt modelId="{3E10A451-73E3-4784-815F-51B00057099D}" type="pres">
      <dgm:prSet presAssocID="{57DF07E7-4440-4289-97D1-3854704F0949}" presName="LevelTwoTextNode" presStyleLbl="node3" presStyleIdx="0" presStyleCnt="2" custScaleX="102973" custScaleY="31864" custLinFactNeighborX="33251" custLinFactNeighborY="104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0E4B9D4-0384-431C-B362-05739D75329D}" type="pres">
      <dgm:prSet presAssocID="{57DF07E7-4440-4289-97D1-3854704F0949}" presName="level3hierChild" presStyleCnt="0"/>
      <dgm:spPr/>
    </dgm:pt>
    <dgm:pt modelId="{81A3AD6C-D374-4182-9318-C1A6C76B53D7}" type="pres">
      <dgm:prSet presAssocID="{C6EFD40A-2C0D-499B-AB5F-3633DB0FB053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CE3D35CA-052D-4F76-9D90-445D7B62FFC2}" type="pres">
      <dgm:prSet presAssocID="{C6EFD40A-2C0D-499B-AB5F-3633DB0FB053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99B8D02D-E0F9-4E3B-8740-484322B3AE3E}" type="pres">
      <dgm:prSet presAssocID="{B725480E-67EC-47FC-A336-C3DD279CE49E}" presName="root2" presStyleCnt="0"/>
      <dgm:spPr/>
    </dgm:pt>
    <dgm:pt modelId="{2A02F94B-7DB5-4359-A4C4-8898E5AB3974}" type="pres">
      <dgm:prSet presAssocID="{B725480E-67EC-47FC-A336-C3DD279CE49E}" presName="LevelTwoTextNode" presStyleLbl="node3" presStyleIdx="1" presStyleCnt="2" custScaleX="102973" custScaleY="31864" custLinFactNeighborX="33251" custLinFactNeighborY="450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63C19B4-E8CF-4AB7-92FC-33C1A500465D}" type="pres">
      <dgm:prSet presAssocID="{B725480E-67EC-47FC-A336-C3DD279CE49E}" presName="level3hierChild" presStyleCnt="0"/>
      <dgm:spPr/>
    </dgm:pt>
  </dgm:ptLst>
  <dgm:cxnLst>
    <dgm:cxn modelId="{6330CF71-5777-4378-8B1B-EEEC49D1A671}" type="presOf" srcId="{200EE282-1ABF-4DDC-9AAD-40D21A1D9150}" destId="{DEE88030-568D-4C62-93DB-6ABEC2E9D21F}" srcOrd="0" destOrd="0" presId="urn:microsoft.com/office/officeart/2005/8/layout/hierarchy2"/>
    <dgm:cxn modelId="{AC8BEE55-578C-4B75-964E-6A5ECBBDC4F6}" type="presOf" srcId="{57DF07E7-4440-4289-97D1-3854704F0949}" destId="{3E10A451-73E3-4784-815F-51B00057099D}" srcOrd="0" destOrd="0" presId="urn:microsoft.com/office/officeart/2005/8/layout/hierarchy2"/>
    <dgm:cxn modelId="{69467987-5448-4CBD-992E-60F49B1CCC65}" type="presOf" srcId="{29B89A35-6F9F-46AA-B979-5D4C00C869CA}" destId="{4F073C58-7B5F-43F4-B57E-E65E4440FD04}" srcOrd="0" destOrd="0" presId="urn:microsoft.com/office/officeart/2005/8/layout/hierarchy2"/>
    <dgm:cxn modelId="{487252AC-93BB-4458-8F32-FA5629F81F9F}" type="presOf" srcId="{C6EFD40A-2C0D-499B-AB5F-3633DB0FB053}" destId="{81A3AD6C-D374-4182-9318-C1A6C76B53D7}" srcOrd="0" destOrd="0" presId="urn:microsoft.com/office/officeart/2005/8/layout/hierarchy2"/>
    <dgm:cxn modelId="{3E3A488F-A4B6-4678-8324-C79B76DDD504}" type="presOf" srcId="{1F6F5448-65BB-4CC6-A062-CE48C5214452}" destId="{3168F059-627E-4E12-A79A-DDDA132AE305}" srcOrd="0" destOrd="0" presId="urn:microsoft.com/office/officeart/2005/8/layout/hierarchy2"/>
    <dgm:cxn modelId="{BB145751-6980-49FC-8F17-18F9F719D7C7}" type="presOf" srcId="{61DCC0FE-B1ED-45AC-BCB9-D017573D2A44}" destId="{78953A2F-F5A6-4464-A078-BD043993BE43}" srcOrd="1" destOrd="0" presId="urn:microsoft.com/office/officeart/2005/8/layout/hierarchy2"/>
    <dgm:cxn modelId="{E34BDD31-EDEE-421E-A99E-A8563018D15D}" type="presOf" srcId="{65CDC8FF-2655-46D0-A704-C74A859064B8}" destId="{9304E82C-8603-47D8-90CC-71157008BC81}" srcOrd="0" destOrd="0" presId="urn:microsoft.com/office/officeart/2005/8/layout/hierarchy2"/>
    <dgm:cxn modelId="{CAF7939F-452B-46F7-AD08-AC69CB631C48}" type="presOf" srcId="{4A2913AD-0631-4EBB-AE34-03D2F0A14F73}" destId="{8013F7E0-C70B-4C90-8916-005BED5B6A58}" srcOrd="0" destOrd="0" presId="urn:microsoft.com/office/officeart/2005/8/layout/hierarchy2"/>
    <dgm:cxn modelId="{D18AB470-69E1-40C7-BF0A-4029F3AFEF09}" srcId="{29B89A35-6F9F-46AA-B979-5D4C00C869CA}" destId="{65CDC8FF-2655-46D0-A704-C74A859064B8}" srcOrd="1" destOrd="0" parTransId="{61DCC0FE-B1ED-45AC-BCB9-D017573D2A44}" sibTransId="{54FDABC3-DC6B-402F-8130-2DAF2C3DBE07}"/>
    <dgm:cxn modelId="{1D0D3EF9-F2B7-4B81-9AE7-E646942E4AE5}" type="presOf" srcId="{1AFFE8E2-3884-405C-90E7-1FD9D40E5E38}" destId="{BBAEBD3A-D70D-4F4B-847F-0BF34A041D7C}" srcOrd="0" destOrd="0" presId="urn:microsoft.com/office/officeart/2005/8/layout/hierarchy2"/>
    <dgm:cxn modelId="{E0458225-63D6-4CCD-8DEB-C395E55B272B}" type="presOf" srcId="{B725480E-67EC-47FC-A336-C3DD279CE49E}" destId="{2A02F94B-7DB5-4359-A4C4-8898E5AB3974}" srcOrd="0" destOrd="0" presId="urn:microsoft.com/office/officeart/2005/8/layout/hierarchy2"/>
    <dgm:cxn modelId="{E1A8E79F-4207-4C7C-9F05-4091C332F570}" type="presOf" srcId="{2819AC17-257B-47F3-BE2A-64138406A205}" destId="{C6D46E62-972E-417A-9C82-758D5CAA95F3}" srcOrd="1" destOrd="0" presId="urn:microsoft.com/office/officeart/2005/8/layout/hierarchy2"/>
    <dgm:cxn modelId="{AD32913B-FB20-404B-B820-A9882815176C}" type="presOf" srcId="{AED8A0F5-6B04-470E-9931-6A0A80A8EFD9}" destId="{D5718F4D-EFC3-4C36-8023-503D23D582D5}" srcOrd="0" destOrd="0" presId="urn:microsoft.com/office/officeart/2005/8/layout/hierarchy2"/>
    <dgm:cxn modelId="{EEA0AAD1-06AE-4AD3-A754-9847A87D25DA}" type="presOf" srcId="{1AFFE8E2-3884-405C-90E7-1FD9D40E5E38}" destId="{074FF1DC-FB1E-41CF-B19A-8A7E723466D9}" srcOrd="1" destOrd="0" presId="urn:microsoft.com/office/officeart/2005/8/layout/hierarchy2"/>
    <dgm:cxn modelId="{BD3A5301-A135-4E9D-AC84-D3B988A13DC2}" type="presOf" srcId="{4A2913AD-0631-4EBB-AE34-03D2F0A14F73}" destId="{48466950-F9DC-43FD-8909-147CD80818C2}" srcOrd="1" destOrd="0" presId="urn:microsoft.com/office/officeart/2005/8/layout/hierarchy2"/>
    <dgm:cxn modelId="{081F3EBD-9B37-4FF2-A9A1-09EC5F770B93}" type="presOf" srcId="{8CEC9FB9-C8DE-4C24-9B06-1EA53E59E6F6}" destId="{8964DE1A-0EEA-40AA-8237-21E1F1524377}" srcOrd="0" destOrd="0" presId="urn:microsoft.com/office/officeart/2005/8/layout/hierarchy2"/>
    <dgm:cxn modelId="{53D07A24-7BAF-4820-A44C-07EE266EF41B}" type="presOf" srcId="{00DA7D80-D20A-48E3-9DB9-151EA07D4381}" destId="{55603E2A-0E85-4B5B-BFB1-0F93DA174EE9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9A0D2535-9550-4D8B-8ED1-F4B34E040E89}" srcId="{65CDC8FF-2655-46D0-A704-C74A859064B8}" destId="{B725480E-67EC-47FC-A336-C3DD279CE49E}" srcOrd="1" destOrd="0" parTransId="{C6EFD40A-2C0D-499B-AB5F-3633DB0FB053}" sibTransId="{DB8A627D-74EF-4215-A34C-89EC96F16570}"/>
    <dgm:cxn modelId="{6B12E255-5CA3-4A6A-9009-CC534ED5FF44}" type="presOf" srcId="{11B5A97A-9DE6-46EF-9F91-863E7B831EB6}" destId="{7C193A81-DAE6-4939-850E-39BC051EC948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837F007F-7766-4D74-AD45-AE5E06FE51C3}" type="presOf" srcId="{61DCC0FE-B1ED-45AC-BCB9-D017573D2A44}" destId="{2CEBDA2E-4BE5-4384-927C-EE8121836C99}" srcOrd="0" destOrd="0" presId="urn:microsoft.com/office/officeart/2005/8/layout/hierarchy2"/>
    <dgm:cxn modelId="{E25F927C-6DF9-45F3-AA11-AB4E0009E6EB}" srcId="{AED8A0F5-6B04-470E-9931-6A0A80A8EFD9}" destId="{200EE282-1ABF-4DDC-9AAD-40D21A1D9150}" srcOrd="1" destOrd="0" parTransId="{1AFFE8E2-3884-405C-90E7-1FD9D40E5E38}" sibTransId="{B8C1E101-52CC-4C2E-B192-8614547A2494}"/>
    <dgm:cxn modelId="{EA6A88F8-6A92-476F-8456-EDEDA63B3A3B}" type="presOf" srcId="{1F6F5448-65BB-4CC6-A062-CE48C5214452}" destId="{055E0BB6-772B-4768-931B-43B0B97F374A}" srcOrd="1" destOrd="0" presId="urn:microsoft.com/office/officeart/2005/8/layout/hierarchy2"/>
    <dgm:cxn modelId="{179D4ED3-3B5A-4FDE-8A6C-0E4D930B16B8}" srcId="{29B89A35-6F9F-46AA-B979-5D4C00C869CA}" destId="{11B5A97A-9DE6-46EF-9F91-863E7B831EB6}" srcOrd="0" destOrd="0" parTransId="{1F6F5448-65BB-4CC6-A062-CE48C5214452}" sibTransId="{1E3C6FD6-D54E-4A82-A1DB-9995CE2A2EBC}"/>
    <dgm:cxn modelId="{C7E9A624-EEC3-4ED8-AC1F-55FA9158318A}" type="presOf" srcId="{2819AC17-257B-47F3-BE2A-64138406A205}" destId="{8BE5B81F-954F-49A3-8DCA-0C8D8E464A6F}" srcOrd="0" destOrd="0" presId="urn:microsoft.com/office/officeart/2005/8/layout/hierarchy2"/>
    <dgm:cxn modelId="{E17F3582-0C42-4DF2-831A-9AEAE8701E83}" srcId="{65CDC8FF-2655-46D0-A704-C74A859064B8}" destId="{57DF07E7-4440-4289-97D1-3854704F0949}" srcOrd="0" destOrd="0" parTransId="{2819AC17-257B-47F3-BE2A-64138406A205}" sibTransId="{0935DAF4-D965-41DF-A309-1AE62454E894}"/>
    <dgm:cxn modelId="{3003D8D7-1387-46CD-9680-F80CE0851068}" type="presOf" srcId="{C6EFD40A-2C0D-499B-AB5F-3633DB0FB053}" destId="{CE3D35CA-052D-4F76-9D90-445D7B62FFC2}" srcOrd="1" destOrd="0" presId="urn:microsoft.com/office/officeart/2005/8/layout/hierarchy2"/>
    <dgm:cxn modelId="{2A06CC48-74CF-4D30-8D08-9697A573EC34}" srcId="{00DA7D80-D20A-48E3-9DB9-151EA07D4381}" destId="{29B89A35-6F9F-46AA-B979-5D4C00C869CA}" srcOrd="1" destOrd="0" parTransId="{D8BE8CFC-6C23-4674-92F9-A5901DE80CF4}" sibTransId="{A85F37BB-B8DF-4E24-954F-49746DCA50FC}"/>
    <dgm:cxn modelId="{B4D29754-83FF-40FD-A1A6-61E8E6329A3F}" type="presParOf" srcId="{55603E2A-0E85-4B5B-BFB1-0F93DA174EE9}" destId="{C9F1A07E-3EA4-4621-AB7F-084731D5C76C}" srcOrd="0" destOrd="0" presId="urn:microsoft.com/office/officeart/2005/8/layout/hierarchy2"/>
    <dgm:cxn modelId="{79E7D85F-C39C-4549-92A6-53F8CA1DB204}" type="presParOf" srcId="{C9F1A07E-3EA4-4621-AB7F-084731D5C76C}" destId="{D5718F4D-EFC3-4C36-8023-503D23D582D5}" srcOrd="0" destOrd="0" presId="urn:microsoft.com/office/officeart/2005/8/layout/hierarchy2"/>
    <dgm:cxn modelId="{7620B7C9-032B-4D97-9F9A-B0C7E48C223C}" type="presParOf" srcId="{C9F1A07E-3EA4-4621-AB7F-084731D5C76C}" destId="{7535F737-66A8-4C51-8331-DA5B0FC5AD03}" srcOrd="1" destOrd="0" presId="urn:microsoft.com/office/officeart/2005/8/layout/hierarchy2"/>
    <dgm:cxn modelId="{D1CBEADA-80E3-4F74-97D9-206413545303}" type="presParOf" srcId="{7535F737-66A8-4C51-8331-DA5B0FC5AD03}" destId="{8013F7E0-C70B-4C90-8916-005BED5B6A58}" srcOrd="0" destOrd="0" presId="urn:microsoft.com/office/officeart/2005/8/layout/hierarchy2"/>
    <dgm:cxn modelId="{3B5CBDD5-D3A0-40DA-B8B1-F5C2C435A0EB}" type="presParOf" srcId="{8013F7E0-C70B-4C90-8916-005BED5B6A58}" destId="{48466950-F9DC-43FD-8909-147CD80818C2}" srcOrd="0" destOrd="0" presId="urn:microsoft.com/office/officeart/2005/8/layout/hierarchy2"/>
    <dgm:cxn modelId="{5E0072B5-CCD6-46B2-9BF0-F3C7DAF1E40F}" type="presParOf" srcId="{7535F737-66A8-4C51-8331-DA5B0FC5AD03}" destId="{C6B39E11-EE3F-4570-B476-BB83706C497D}" srcOrd="1" destOrd="0" presId="urn:microsoft.com/office/officeart/2005/8/layout/hierarchy2"/>
    <dgm:cxn modelId="{290006FD-0636-449D-A5B1-BD1415AD6160}" type="presParOf" srcId="{C6B39E11-EE3F-4570-B476-BB83706C497D}" destId="{8964DE1A-0EEA-40AA-8237-21E1F1524377}" srcOrd="0" destOrd="0" presId="urn:microsoft.com/office/officeart/2005/8/layout/hierarchy2"/>
    <dgm:cxn modelId="{7A877121-BF7F-4F0C-B335-31A0D9A38916}" type="presParOf" srcId="{C6B39E11-EE3F-4570-B476-BB83706C497D}" destId="{21554377-E913-45EC-A860-01BBCEED9C6C}" srcOrd="1" destOrd="0" presId="urn:microsoft.com/office/officeart/2005/8/layout/hierarchy2"/>
    <dgm:cxn modelId="{19F1E3AF-EA8B-43DE-85E8-8A961DBFDB65}" type="presParOf" srcId="{7535F737-66A8-4C51-8331-DA5B0FC5AD03}" destId="{BBAEBD3A-D70D-4F4B-847F-0BF34A041D7C}" srcOrd="2" destOrd="0" presId="urn:microsoft.com/office/officeart/2005/8/layout/hierarchy2"/>
    <dgm:cxn modelId="{FD600B9A-9495-409F-8C62-659BC5CCAA5C}" type="presParOf" srcId="{BBAEBD3A-D70D-4F4B-847F-0BF34A041D7C}" destId="{074FF1DC-FB1E-41CF-B19A-8A7E723466D9}" srcOrd="0" destOrd="0" presId="urn:microsoft.com/office/officeart/2005/8/layout/hierarchy2"/>
    <dgm:cxn modelId="{031FA59D-ED39-4776-8267-3D42282BE9F9}" type="presParOf" srcId="{7535F737-66A8-4C51-8331-DA5B0FC5AD03}" destId="{609D5F2A-6E1D-473A-968B-146EFB233A2E}" srcOrd="3" destOrd="0" presId="urn:microsoft.com/office/officeart/2005/8/layout/hierarchy2"/>
    <dgm:cxn modelId="{3DDD91EC-DC1A-45E9-BD0D-AE855C9DEDF6}" type="presParOf" srcId="{609D5F2A-6E1D-473A-968B-146EFB233A2E}" destId="{DEE88030-568D-4C62-93DB-6ABEC2E9D21F}" srcOrd="0" destOrd="0" presId="urn:microsoft.com/office/officeart/2005/8/layout/hierarchy2"/>
    <dgm:cxn modelId="{E5AFECC1-FA83-4468-B3E5-5073B61A7796}" type="presParOf" srcId="{609D5F2A-6E1D-473A-968B-146EFB233A2E}" destId="{07722038-8F8E-461A-B4CB-A553671D7075}" srcOrd="1" destOrd="0" presId="urn:microsoft.com/office/officeart/2005/8/layout/hierarchy2"/>
    <dgm:cxn modelId="{2B866309-5F5C-437D-A2C1-15B0CA17F860}" type="presParOf" srcId="{55603E2A-0E85-4B5B-BFB1-0F93DA174EE9}" destId="{CEA5645C-C982-4485-91B9-F8F8A1764073}" srcOrd="1" destOrd="0" presId="urn:microsoft.com/office/officeart/2005/8/layout/hierarchy2"/>
    <dgm:cxn modelId="{B199BA1A-BB90-4258-8328-BCD8C8479CAD}" type="presParOf" srcId="{CEA5645C-C982-4485-91B9-F8F8A1764073}" destId="{4F073C58-7B5F-43F4-B57E-E65E4440FD04}" srcOrd="0" destOrd="0" presId="urn:microsoft.com/office/officeart/2005/8/layout/hierarchy2"/>
    <dgm:cxn modelId="{5AA7D4D7-74DB-4728-B3AC-4927C9F41D94}" type="presParOf" srcId="{CEA5645C-C982-4485-91B9-F8F8A1764073}" destId="{66638C9F-FD8F-46B4-A508-30265BA08EC3}" srcOrd="1" destOrd="0" presId="urn:microsoft.com/office/officeart/2005/8/layout/hierarchy2"/>
    <dgm:cxn modelId="{98F99EBE-599A-423F-A2A5-E637F45BE4A3}" type="presParOf" srcId="{66638C9F-FD8F-46B4-A508-30265BA08EC3}" destId="{3168F059-627E-4E12-A79A-DDDA132AE305}" srcOrd="0" destOrd="0" presId="urn:microsoft.com/office/officeart/2005/8/layout/hierarchy2"/>
    <dgm:cxn modelId="{1A0FDC26-0321-4A62-A721-26D54A0C9EC4}" type="presParOf" srcId="{3168F059-627E-4E12-A79A-DDDA132AE305}" destId="{055E0BB6-772B-4768-931B-43B0B97F374A}" srcOrd="0" destOrd="0" presId="urn:microsoft.com/office/officeart/2005/8/layout/hierarchy2"/>
    <dgm:cxn modelId="{7BC74A01-BDDE-4FC3-8836-2924E109D0AA}" type="presParOf" srcId="{66638C9F-FD8F-46B4-A508-30265BA08EC3}" destId="{C03ADFA9-BBB0-4209-B7F2-22DDEA001360}" srcOrd="1" destOrd="0" presId="urn:microsoft.com/office/officeart/2005/8/layout/hierarchy2"/>
    <dgm:cxn modelId="{2F53D99B-D8A2-4997-82C0-22A5DDBF4B79}" type="presParOf" srcId="{C03ADFA9-BBB0-4209-B7F2-22DDEA001360}" destId="{7C193A81-DAE6-4939-850E-39BC051EC948}" srcOrd="0" destOrd="0" presId="urn:microsoft.com/office/officeart/2005/8/layout/hierarchy2"/>
    <dgm:cxn modelId="{A6F15F0C-9A59-490C-959E-02AA0CA13C26}" type="presParOf" srcId="{C03ADFA9-BBB0-4209-B7F2-22DDEA001360}" destId="{6EF17651-8280-4467-9414-6DAB8156C648}" srcOrd="1" destOrd="0" presId="urn:microsoft.com/office/officeart/2005/8/layout/hierarchy2"/>
    <dgm:cxn modelId="{0398CA31-AFE7-4566-803A-69E951EF99C7}" type="presParOf" srcId="{66638C9F-FD8F-46B4-A508-30265BA08EC3}" destId="{2CEBDA2E-4BE5-4384-927C-EE8121836C99}" srcOrd="2" destOrd="0" presId="urn:microsoft.com/office/officeart/2005/8/layout/hierarchy2"/>
    <dgm:cxn modelId="{521B48D7-EF5D-4C3F-8791-CCCC8DC05FA7}" type="presParOf" srcId="{2CEBDA2E-4BE5-4384-927C-EE8121836C99}" destId="{78953A2F-F5A6-4464-A078-BD043993BE43}" srcOrd="0" destOrd="0" presId="urn:microsoft.com/office/officeart/2005/8/layout/hierarchy2"/>
    <dgm:cxn modelId="{D7C2445F-A491-496A-99D7-C5B3EE14772E}" type="presParOf" srcId="{66638C9F-FD8F-46B4-A508-30265BA08EC3}" destId="{66CB8281-2AA5-4FC4-97E5-16FBE1019C62}" srcOrd="3" destOrd="0" presId="urn:microsoft.com/office/officeart/2005/8/layout/hierarchy2"/>
    <dgm:cxn modelId="{5C45BFF3-07C8-4425-A94C-3399F4A848CC}" type="presParOf" srcId="{66CB8281-2AA5-4FC4-97E5-16FBE1019C62}" destId="{9304E82C-8603-47D8-90CC-71157008BC81}" srcOrd="0" destOrd="0" presId="urn:microsoft.com/office/officeart/2005/8/layout/hierarchy2"/>
    <dgm:cxn modelId="{20D7372F-3E17-466E-9FA6-25CC783496F2}" type="presParOf" srcId="{66CB8281-2AA5-4FC4-97E5-16FBE1019C62}" destId="{A49C62D5-EFE7-4A21-9296-4BCA1E013117}" srcOrd="1" destOrd="0" presId="urn:microsoft.com/office/officeart/2005/8/layout/hierarchy2"/>
    <dgm:cxn modelId="{48F2F7AB-A962-4554-B3BC-F2F08058981E}" type="presParOf" srcId="{A49C62D5-EFE7-4A21-9296-4BCA1E013117}" destId="{8BE5B81F-954F-49A3-8DCA-0C8D8E464A6F}" srcOrd="0" destOrd="0" presId="urn:microsoft.com/office/officeart/2005/8/layout/hierarchy2"/>
    <dgm:cxn modelId="{7873D658-125F-4A58-B0B8-8E58AF7CA879}" type="presParOf" srcId="{8BE5B81F-954F-49A3-8DCA-0C8D8E464A6F}" destId="{C6D46E62-972E-417A-9C82-758D5CAA95F3}" srcOrd="0" destOrd="0" presId="urn:microsoft.com/office/officeart/2005/8/layout/hierarchy2"/>
    <dgm:cxn modelId="{488E8D1A-FEDE-4939-A7CA-9A7AB1C339CF}" type="presParOf" srcId="{A49C62D5-EFE7-4A21-9296-4BCA1E013117}" destId="{8C68111B-6565-4464-BD89-FD16F740E0BF}" srcOrd="1" destOrd="0" presId="urn:microsoft.com/office/officeart/2005/8/layout/hierarchy2"/>
    <dgm:cxn modelId="{B3E377FC-E28F-4D51-92F8-5C9F63E67082}" type="presParOf" srcId="{8C68111B-6565-4464-BD89-FD16F740E0BF}" destId="{3E10A451-73E3-4784-815F-51B00057099D}" srcOrd="0" destOrd="0" presId="urn:microsoft.com/office/officeart/2005/8/layout/hierarchy2"/>
    <dgm:cxn modelId="{2C4368C7-9198-4E28-AE4E-04893F6EC7DE}" type="presParOf" srcId="{8C68111B-6565-4464-BD89-FD16F740E0BF}" destId="{C0E4B9D4-0384-431C-B362-05739D75329D}" srcOrd="1" destOrd="0" presId="urn:microsoft.com/office/officeart/2005/8/layout/hierarchy2"/>
    <dgm:cxn modelId="{B426EF96-F27D-46AB-A535-7032C1B78F25}" type="presParOf" srcId="{A49C62D5-EFE7-4A21-9296-4BCA1E013117}" destId="{81A3AD6C-D374-4182-9318-C1A6C76B53D7}" srcOrd="2" destOrd="0" presId="urn:microsoft.com/office/officeart/2005/8/layout/hierarchy2"/>
    <dgm:cxn modelId="{16E8D82F-8F46-4117-9309-6F5BAC1B2864}" type="presParOf" srcId="{81A3AD6C-D374-4182-9318-C1A6C76B53D7}" destId="{CE3D35CA-052D-4F76-9D90-445D7B62FFC2}" srcOrd="0" destOrd="0" presId="urn:microsoft.com/office/officeart/2005/8/layout/hierarchy2"/>
    <dgm:cxn modelId="{6A761817-BEF6-4BD9-B162-B87ECB8836C9}" type="presParOf" srcId="{A49C62D5-EFE7-4A21-9296-4BCA1E013117}" destId="{99B8D02D-E0F9-4E3B-8740-484322B3AE3E}" srcOrd="3" destOrd="0" presId="urn:microsoft.com/office/officeart/2005/8/layout/hierarchy2"/>
    <dgm:cxn modelId="{5AEADB6E-050D-40B9-AD79-AFBBB0DDAE79}" type="presParOf" srcId="{99B8D02D-E0F9-4E3B-8740-484322B3AE3E}" destId="{2A02F94B-7DB5-4359-A4C4-8898E5AB3974}" srcOrd="0" destOrd="0" presId="urn:microsoft.com/office/officeart/2005/8/layout/hierarchy2"/>
    <dgm:cxn modelId="{BE63E2C4-7DD6-4824-8B65-5A6E8057641A}" type="presParOf" srcId="{99B8D02D-E0F9-4E3B-8740-484322B3AE3E}" destId="{D63C19B4-E8CF-4AB7-92FC-33C1A50046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کیف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>
              <a:cs typeface="2  Badr" pitchFamily="2" charset="-78"/>
            </a:rPr>
            <a:t>تجزم الفعلین عند الکوفیین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شرطیة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استفهامیة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92213238-AA0C-4D51-BAB1-B008CB2E1551}">
      <dgm:prSet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تقع خبراً</a:t>
          </a:r>
        </a:p>
      </dgm:t>
    </dgm:pt>
    <dgm:pt modelId="{4433BBB0-A38C-4F93-AE88-F34F8DC4CF6D}" type="par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FCAA844A-9E09-4A30-9EDF-19562916FF16}" type="sib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733EE6B5-5E0F-4C6F-9909-E78B144656D4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تقع مفعولاً</a:t>
          </a:r>
        </a:p>
      </dgm:t>
    </dgm:pt>
    <dgm:pt modelId="{FC1B8EAE-7633-4218-A959-47A7A41794B4}" type="parTrans" cxnId="{E6D386DC-383E-495A-8764-6C41B0D3B3B0}">
      <dgm:prSet/>
      <dgm:spPr/>
      <dgm:t>
        <a:bodyPr/>
        <a:lstStyle/>
        <a:p>
          <a:pPr rtl="1"/>
          <a:endParaRPr lang="fa-IR"/>
        </a:p>
      </dgm:t>
    </dgm:pt>
    <dgm:pt modelId="{7D0AC95C-7933-4A0A-99D9-9430E00CFFD0}" type="sibTrans" cxnId="{E6D386DC-383E-495A-8764-6C41B0D3B3B0}">
      <dgm:prSet/>
      <dgm:spPr/>
      <dgm:t>
        <a:bodyPr/>
        <a:lstStyle/>
        <a:p>
          <a:pPr rtl="1"/>
          <a:endParaRPr lang="fa-IR"/>
        </a:p>
      </dgm:t>
    </dgm:pt>
    <dgm:pt modelId="{7128A327-2244-465B-B6B1-F0D259D272EA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تقع حالاً</a:t>
          </a:r>
        </a:p>
      </dgm:t>
    </dgm:pt>
    <dgm:pt modelId="{55CA384B-4D10-4CE3-B95C-E20F3B7959B5}" type="parTrans" cxnId="{ABB30D6B-8060-46D3-A5FE-05BA50B96AF9}">
      <dgm:prSet/>
      <dgm:spPr/>
      <dgm:t>
        <a:bodyPr/>
        <a:lstStyle/>
        <a:p>
          <a:pPr rtl="1"/>
          <a:endParaRPr lang="fa-IR"/>
        </a:p>
      </dgm:t>
    </dgm:pt>
    <dgm:pt modelId="{4B675892-2EAD-4370-B74B-ADC003E937DB}" type="sibTrans" cxnId="{ABB30D6B-8060-46D3-A5FE-05BA50B96AF9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6104" custScaleY="3361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3405" custScaleY="31205" custLinFactNeighborX="8939" custLinFactNeighborY="15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4" custScaleX="74228" custScaleY="34625" custLinFactNeighborX="37850" custLinFactNeighborY="20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2" custScaleX="43405" custScaleY="31205" custLinFactNeighborX="8939" custLinFactNeighborY="79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C1A4DD4B-98DD-4E38-A367-C30B811D3171}" type="pres">
      <dgm:prSet presAssocID="{4433BBB0-A38C-4F93-AE88-F34F8DC4CF6D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F8972AD3-DF00-4356-9935-1DB54A13F2AF}" type="pres">
      <dgm:prSet presAssocID="{4433BBB0-A38C-4F93-AE88-F34F8DC4CF6D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749DBC73-7F7E-4924-940F-506211EEE431}" type="pres">
      <dgm:prSet presAssocID="{92213238-AA0C-4D51-BAB1-B008CB2E1551}" presName="root2" presStyleCnt="0"/>
      <dgm:spPr/>
    </dgm:pt>
    <dgm:pt modelId="{078F45BA-2041-4A2A-9C29-18EE4C1FE976}" type="pres">
      <dgm:prSet presAssocID="{92213238-AA0C-4D51-BAB1-B008CB2E1551}" presName="LevelTwoTextNode" presStyleLbl="node3" presStyleIdx="1" presStyleCnt="4" custScaleX="46089" custScaleY="34625" custLinFactNeighborX="37571" custLinFactNeighborY="9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FDB96F-B700-4103-AE2D-F7F9CFBF518B}" type="pres">
      <dgm:prSet presAssocID="{92213238-AA0C-4D51-BAB1-B008CB2E1551}" presName="level3hierChild" presStyleCnt="0"/>
      <dgm:spPr/>
    </dgm:pt>
    <dgm:pt modelId="{CE1AF746-9FD4-4C37-B46D-E0B02A386EB5}" type="pres">
      <dgm:prSet presAssocID="{FC1B8EAE-7633-4218-A959-47A7A41794B4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7034ACC6-ADE6-4028-A8C0-E09E8E4132BC}" type="pres">
      <dgm:prSet presAssocID="{FC1B8EAE-7633-4218-A959-47A7A41794B4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6187CA14-F302-4B60-B7ED-FB24A5A82392}" type="pres">
      <dgm:prSet presAssocID="{733EE6B5-5E0F-4C6F-9909-E78B144656D4}" presName="root2" presStyleCnt="0"/>
      <dgm:spPr/>
    </dgm:pt>
    <dgm:pt modelId="{5DAACC9F-9CA3-48C1-BD6F-B8D6CE52A6C8}" type="pres">
      <dgm:prSet presAssocID="{733EE6B5-5E0F-4C6F-9909-E78B144656D4}" presName="LevelTwoTextNode" presStyleLbl="node3" presStyleIdx="2" presStyleCnt="4" custScaleX="46089" custScaleY="34625" custLinFactNeighborX="37571" custLinFactNeighborY="9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D027F41-5E1F-432E-BCEF-C2868FF1F88E}" type="pres">
      <dgm:prSet presAssocID="{733EE6B5-5E0F-4C6F-9909-E78B144656D4}" presName="level3hierChild" presStyleCnt="0"/>
      <dgm:spPr/>
    </dgm:pt>
    <dgm:pt modelId="{193CA190-8DF8-4A93-BFB9-D10FC6DE37CC}" type="pres">
      <dgm:prSet presAssocID="{55CA384B-4D10-4CE3-B95C-E20F3B7959B5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CC584EC8-893D-4692-A3D1-25C99A35AAC2}" type="pres">
      <dgm:prSet presAssocID="{55CA384B-4D10-4CE3-B95C-E20F3B7959B5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3D86DF2B-C5A3-4CFF-BE18-0A55CC02CB82}" type="pres">
      <dgm:prSet presAssocID="{7128A327-2244-465B-B6B1-F0D259D272EA}" presName="root2" presStyleCnt="0"/>
      <dgm:spPr/>
    </dgm:pt>
    <dgm:pt modelId="{20A4BB54-C3E0-4A2D-A30D-1FD9B09FFCA1}" type="pres">
      <dgm:prSet presAssocID="{7128A327-2244-465B-B6B1-F0D259D272EA}" presName="LevelTwoTextNode" presStyleLbl="node3" presStyleIdx="3" presStyleCnt="4" custScaleX="46089" custScaleY="34625" custLinFactNeighborX="37571" custLinFactNeighborY="94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647699F-895C-4DB4-9150-70848E3D2D7C}" type="pres">
      <dgm:prSet presAssocID="{7128A327-2244-465B-B6B1-F0D259D272EA}" presName="level3hierChild" presStyleCnt="0"/>
      <dgm:spPr/>
    </dgm:pt>
  </dgm:ptLst>
  <dgm:cxnLst>
    <dgm:cxn modelId="{F288B9DC-705D-4103-AD96-319E7D491BC9}" type="presOf" srcId="{92213238-AA0C-4D51-BAB1-B008CB2E1551}" destId="{078F45BA-2041-4A2A-9C29-18EE4C1FE976}" srcOrd="0" destOrd="0" presId="urn:microsoft.com/office/officeart/2005/8/layout/hierarchy2"/>
    <dgm:cxn modelId="{564EA79B-15E1-4402-A99F-E7D8A36C7986}" type="presOf" srcId="{BD5FF1EB-85F1-47C5-8EF4-E0BD051DE0F6}" destId="{41FFACB9-2674-4383-BDBD-C4F1775F6C20}" srcOrd="0" destOrd="0" presId="urn:microsoft.com/office/officeart/2005/8/layout/hierarchy2"/>
    <dgm:cxn modelId="{E6D386DC-383E-495A-8764-6C41B0D3B3B0}" srcId="{D1E9BBBE-4F90-47C6-B5A8-866E4CFBD3A0}" destId="{733EE6B5-5E0F-4C6F-9909-E78B144656D4}" srcOrd="1" destOrd="0" parTransId="{FC1B8EAE-7633-4218-A959-47A7A41794B4}" sibTransId="{7D0AC95C-7933-4A0A-99D9-9430E00CFFD0}"/>
    <dgm:cxn modelId="{5DBACB06-8460-4E33-985B-CBF0DEA5D588}" type="presOf" srcId="{55CA384B-4D10-4CE3-B95C-E20F3B7959B5}" destId="{CC584EC8-893D-4692-A3D1-25C99A35AAC2}" srcOrd="1" destOrd="0" presId="urn:microsoft.com/office/officeart/2005/8/layout/hierarchy2"/>
    <dgm:cxn modelId="{842B7A72-07E1-481D-8B12-31D7635A32E8}" srcId="{D1E9BBBE-4F90-47C6-B5A8-866E4CFBD3A0}" destId="{92213238-AA0C-4D51-BAB1-B008CB2E1551}" srcOrd="0" destOrd="0" parTransId="{4433BBB0-A38C-4F93-AE88-F34F8DC4CF6D}" sibTransId="{FCAA844A-9E09-4A30-9EDF-19562916FF16}"/>
    <dgm:cxn modelId="{6EE8F838-32A2-4428-8BA3-EEEE9D467223}" type="presOf" srcId="{D1E9BBBE-4F90-47C6-B5A8-866E4CFBD3A0}" destId="{4D129ED1-BE87-4853-B6A8-06426B816717}" srcOrd="0" destOrd="0" presId="urn:microsoft.com/office/officeart/2005/8/layout/hierarchy2"/>
    <dgm:cxn modelId="{67CBDCBE-C365-471B-BD9D-B74AE7935151}" type="presOf" srcId="{55CA384B-4D10-4CE3-B95C-E20F3B7959B5}" destId="{193CA190-8DF8-4A93-BFB9-D10FC6DE37CC}" srcOrd="0" destOrd="0" presId="urn:microsoft.com/office/officeart/2005/8/layout/hierarchy2"/>
    <dgm:cxn modelId="{ABB30D6B-8060-46D3-A5FE-05BA50B96AF9}" srcId="{D1E9BBBE-4F90-47C6-B5A8-866E4CFBD3A0}" destId="{7128A327-2244-465B-B6B1-F0D259D272EA}" srcOrd="2" destOrd="0" parTransId="{55CA384B-4D10-4CE3-B95C-E20F3B7959B5}" sibTransId="{4B675892-2EAD-4370-B74B-ADC003E937DB}"/>
    <dgm:cxn modelId="{5A9E89FC-B19D-4587-8CC8-47BF910DAB01}" type="presOf" srcId="{4433BBB0-A38C-4F93-AE88-F34F8DC4CF6D}" destId="{F8972AD3-DF00-4356-9935-1DB54A13F2AF}" srcOrd="1" destOrd="0" presId="urn:microsoft.com/office/officeart/2005/8/layout/hierarchy2"/>
    <dgm:cxn modelId="{2FD50475-F7B7-43B8-912C-ECE0EACAAD6C}" type="presOf" srcId="{00DA7D80-D20A-48E3-9DB9-151EA07D4381}" destId="{55603E2A-0E85-4B5B-BFB1-0F93DA174EE9}" srcOrd="0" destOrd="0" presId="urn:microsoft.com/office/officeart/2005/8/layout/hierarchy2"/>
    <dgm:cxn modelId="{FC146115-E5FA-4BA5-94E2-9D57BA7AF642}" type="presOf" srcId="{733EE6B5-5E0F-4C6F-9909-E78B144656D4}" destId="{5DAACC9F-9CA3-48C1-BD6F-B8D6CE52A6C8}" srcOrd="0" destOrd="0" presId="urn:microsoft.com/office/officeart/2005/8/layout/hierarchy2"/>
    <dgm:cxn modelId="{0E207767-EADB-49AA-99E0-23E6B51B680A}" type="presOf" srcId="{DD5ACCAB-9716-4A70-BA57-B0B26CB2C0FA}" destId="{D9C7E615-F815-44F7-8C2A-26154AE3B540}" srcOrd="0" destOrd="0" presId="urn:microsoft.com/office/officeart/2005/8/layout/hierarchy2"/>
    <dgm:cxn modelId="{B6CB4056-A44C-4FDC-98A5-65A41A19A11A}" type="presOf" srcId="{AED8A0F5-6B04-470E-9931-6A0A80A8EFD9}" destId="{D5718F4D-EFC3-4C36-8023-503D23D582D5}" srcOrd="0" destOrd="0" presId="urn:microsoft.com/office/officeart/2005/8/layout/hierarchy2"/>
    <dgm:cxn modelId="{141C49EB-D5BA-4CB1-B869-585BEBC00B0C}" type="presOf" srcId="{FC1B8EAE-7633-4218-A959-47A7A41794B4}" destId="{CE1AF746-9FD4-4C37-B46D-E0B02A386EB5}" srcOrd="0" destOrd="0" presId="urn:microsoft.com/office/officeart/2005/8/layout/hierarchy2"/>
    <dgm:cxn modelId="{82A01A6C-21DE-4CAC-A87F-233F8F6E6D84}" type="presOf" srcId="{3F683ADC-2BFC-4F42-A46F-AC02AC6C9FAA}" destId="{C0A2F0FD-824B-481D-9942-FA27CF1BF4E0}" srcOrd="1" destOrd="0" presId="urn:microsoft.com/office/officeart/2005/8/layout/hierarchy2"/>
    <dgm:cxn modelId="{E4B45494-C560-461D-9DC0-5C9C9B4A9D82}" type="presOf" srcId="{3F683ADC-2BFC-4F42-A46F-AC02AC6C9FAA}" destId="{DA71DD4B-ACEE-4E5B-9FBC-A26D3DA65275}" srcOrd="0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6077608E-9BDD-4836-BCC1-92809852C343}" type="presOf" srcId="{4A2913AD-0631-4EBB-AE34-03D2F0A14F73}" destId="{8013F7E0-C70B-4C90-8916-005BED5B6A58}" srcOrd="0" destOrd="0" presId="urn:microsoft.com/office/officeart/2005/8/layout/hierarchy2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F6812CC5-D99C-4F82-A9AD-6D9BC3E52A80}" type="presOf" srcId="{FC1B8EAE-7633-4218-A959-47A7A41794B4}" destId="{7034ACC6-ADE6-4028-A8C0-E09E8E4132BC}" srcOrd="1" destOrd="0" presId="urn:microsoft.com/office/officeart/2005/8/layout/hierarchy2"/>
    <dgm:cxn modelId="{76312451-0C40-4C6C-BB5B-1166653A93A5}" type="presOf" srcId="{7128A327-2244-465B-B6B1-F0D259D272EA}" destId="{20A4BB54-C3E0-4A2D-A30D-1FD9B09FFCA1}" srcOrd="0" destOrd="0" presId="urn:microsoft.com/office/officeart/2005/8/layout/hierarchy2"/>
    <dgm:cxn modelId="{341A1E93-06BC-420C-BF06-CE8CB0EC7456}" type="presOf" srcId="{4433BBB0-A38C-4F93-AE88-F34F8DC4CF6D}" destId="{C1A4DD4B-98DD-4E38-A367-C30B811D3171}" srcOrd="0" destOrd="0" presId="urn:microsoft.com/office/officeart/2005/8/layout/hierarchy2"/>
    <dgm:cxn modelId="{489A9221-BC07-4E4F-9EC0-E8E4AABBEFD6}" type="presOf" srcId="{8CEC9FB9-C8DE-4C24-9B06-1EA53E59E6F6}" destId="{8964DE1A-0EEA-40AA-8237-21E1F1524377}" srcOrd="0" destOrd="0" presId="urn:microsoft.com/office/officeart/2005/8/layout/hierarchy2"/>
    <dgm:cxn modelId="{7DBED1DF-38A5-422E-9C87-CC57033654FF}" type="presOf" srcId="{DD5ACCAB-9716-4A70-BA57-B0B26CB2C0FA}" destId="{F384D8FC-C65D-4D77-A846-F4E307FBB654}" srcOrd="1" destOrd="0" presId="urn:microsoft.com/office/officeart/2005/8/layout/hierarchy2"/>
    <dgm:cxn modelId="{BECBDEDA-D23A-4AD3-B736-BE366A14D594}" type="presOf" srcId="{4A2913AD-0631-4EBB-AE34-03D2F0A14F73}" destId="{48466950-F9DC-43FD-8909-147CD80818C2}" srcOrd="1" destOrd="0" presId="urn:microsoft.com/office/officeart/2005/8/layout/hierarchy2"/>
    <dgm:cxn modelId="{603474AC-CD0E-4B83-AED9-5C166CB397F6}" type="presParOf" srcId="{55603E2A-0E85-4B5B-BFB1-0F93DA174EE9}" destId="{C9F1A07E-3EA4-4621-AB7F-084731D5C76C}" srcOrd="0" destOrd="0" presId="urn:microsoft.com/office/officeart/2005/8/layout/hierarchy2"/>
    <dgm:cxn modelId="{917C009F-8764-406F-B76B-E8A2B446D842}" type="presParOf" srcId="{C9F1A07E-3EA4-4621-AB7F-084731D5C76C}" destId="{D5718F4D-EFC3-4C36-8023-503D23D582D5}" srcOrd="0" destOrd="0" presId="urn:microsoft.com/office/officeart/2005/8/layout/hierarchy2"/>
    <dgm:cxn modelId="{C1BAAEF8-D938-4535-938B-93231978722B}" type="presParOf" srcId="{C9F1A07E-3EA4-4621-AB7F-084731D5C76C}" destId="{7535F737-66A8-4C51-8331-DA5B0FC5AD03}" srcOrd="1" destOrd="0" presId="urn:microsoft.com/office/officeart/2005/8/layout/hierarchy2"/>
    <dgm:cxn modelId="{BC68F850-0F2A-40F4-9516-D53D55DD1EFE}" type="presParOf" srcId="{7535F737-66A8-4C51-8331-DA5B0FC5AD03}" destId="{8013F7E0-C70B-4C90-8916-005BED5B6A58}" srcOrd="0" destOrd="0" presId="urn:microsoft.com/office/officeart/2005/8/layout/hierarchy2"/>
    <dgm:cxn modelId="{8FF31CEE-EE1D-45FC-9B67-F2740D86A67B}" type="presParOf" srcId="{8013F7E0-C70B-4C90-8916-005BED5B6A58}" destId="{48466950-F9DC-43FD-8909-147CD80818C2}" srcOrd="0" destOrd="0" presId="urn:microsoft.com/office/officeart/2005/8/layout/hierarchy2"/>
    <dgm:cxn modelId="{863569FC-469A-4A17-9171-1E0EDF2FEBEE}" type="presParOf" srcId="{7535F737-66A8-4C51-8331-DA5B0FC5AD03}" destId="{C6B39E11-EE3F-4570-B476-BB83706C497D}" srcOrd="1" destOrd="0" presId="urn:microsoft.com/office/officeart/2005/8/layout/hierarchy2"/>
    <dgm:cxn modelId="{3457215F-774E-45F6-B0B5-0158EBF156FD}" type="presParOf" srcId="{C6B39E11-EE3F-4570-B476-BB83706C497D}" destId="{8964DE1A-0EEA-40AA-8237-21E1F1524377}" srcOrd="0" destOrd="0" presId="urn:microsoft.com/office/officeart/2005/8/layout/hierarchy2"/>
    <dgm:cxn modelId="{0049E2F8-FF1C-4CFE-A6F2-4714F60EE947}" type="presParOf" srcId="{C6B39E11-EE3F-4570-B476-BB83706C497D}" destId="{21554377-E913-45EC-A860-01BBCEED9C6C}" srcOrd="1" destOrd="0" presId="urn:microsoft.com/office/officeart/2005/8/layout/hierarchy2"/>
    <dgm:cxn modelId="{143B86CF-D773-47D0-861E-A74F7C85675B}" type="presParOf" srcId="{21554377-E913-45EC-A860-01BBCEED9C6C}" destId="{D9C7E615-F815-44F7-8C2A-26154AE3B540}" srcOrd="0" destOrd="0" presId="urn:microsoft.com/office/officeart/2005/8/layout/hierarchy2"/>
    <dgm:cxn modelId="{5A747A04-CC7F-44CF-AE4B-D3E7761CED4E}" type="presParOf" srcId="{D9C7E615-F815-44F7-8C2A-26154AE3B540}" destId="{F384D8FC-C65D-4D77-A846-F4E307FBB654}" srcOrd="0" destOrd="0" presId="urn:microsoft.com/office/officeart/2005/8/layout/hierarchy2"/>
    <dgm:cxn modelId="{1F64D974-A698-4EFB-91F5-EB2293D7CF89}" type="presParOf" srcId="{21554377-E913-45EC-A860-01BBCEED9C6C}" destId="{FC883114-84D0-4139-A39A-83CF73E6AA6C}" srcOrd="1" destOrd="0" presId="urn:microsoft.com/office/officeart/2005/8/layout/hierarchy2"/>
    <dgm:cxn modelId="{8BA57D62-B3C5-46F9-9719-EA6ECF8A6C32}" type="presParOf" srcId="{FC883114-84D0-4139-A39A-83CF73E6AA6C}" destId="{41FFACB9-2674-4383-BDBD-C4F1775F6C20}" srcOrd="0" destOrd="0" presId="urn:microsoft.com/office/officeart/2005/8/layout/hierarchy2"/>
    <dgm:cxn modelId="{41D4734A-D494-4CF3-AE3F-276A407902BF}" type="presParOf" srcId="{FC883114-84D0-4139-A39A-83CF73E6AA6C}" destId="{E5E60E8C-1E3E-41D4-BC7F-AB96C2542D01}" srcOrd="1" destOrd="0" presId="urn:microsoft.com/office/officeart/2005/8/layout/hierarchy2"/>
    <dgm:cxn modelId="{3483A67E-2119-4665-8EB4-9CCBB6229FB1}" type="presParOf" srcId="{7535F737-66A8-4C51-8331-DA5B0FC5AD03}" destId="{DA71DD4B-ACEE-4E5B-9FBC-A26D3DA65275}" srcOrd="2" destOrd="0" presId="urn:microsoft.com/office/officeart/2005/8/layout/hierarchy2"/>
    <dgm:cxn modelId="{DD2E1C8E-C060-4AF0-819E-2EF9DC39842E}" type="presParOf" srcId="{DA71DD4B-ACEE-4E5B-9FBC-A26D3DA65275}" destId="{C0A2F0FD-824B-481D-9942-FA27CF1BF4E0}" srcOrd="0" destOrd="0" presId="urn:microsoft.com/office/officeart/2005/8/layout/hierarchy2"/>
    <dgm:cxn modelId="{EE2BDC9C-D7A5-408E-8799-5A3686D5DE8F}" type="presParOf" srcId="{7535F737-66A8-4C51-8331-DA5B0FC5AD03}" destId="{132BB76E-E528-4EFA-BDFE-B17B14B95EC2}" srcOrd="3" destOrd="0" presId="urn:microsoft.com/office/officeart/2005/8/layout/hierarchy2"/>
    <dgm:cxn modelId="{A9A004C7-2F0A-4ADE-91DF-301FB26C9DB8}" type="presParOf" srcId="{132BB76E-E528-4EFA-BDFE-B17B14B95EC2}" destId="{4D129ED1-BE87-4853-B6A8-06426B816717}" srcOrd="0" destOrd="0" presId="urn:microsoft.com/office/officeart/2005/8/layout/hierarchy2"/>
    <dgm:cxn modelId="{6FC2238B-E17F-4527-A547-4A3CB8F7E7DA}" type="presParOf" srcId="{132BB76E-E528-4EFA-BDFE-B17B14B95EC2}" destId="{88964066-2D6B-4530-8F88-D461D0364F03}" srcOrd="1" destOrd="0" presId="urn:microsoft.com/office/officeart/2005/8/layout/hierarchy2"/>
    <dgm:cxn modelId="{B4451507-FF23-4F95-9B3B-232DD9165B22}" type="presParOf" srcId="{88964066-2D6B-4530-8F88-D461D0364F03}" destId="{C1A4DD4B-98DD-4E38-A367-C30B811D3171}" srcOrd="0" destOrd="0" presId="urn:microsoft.com/office/officeart/2005/8/layout/hierarchy2"/>
    <dgm:cxn modelId="{6086584D-74C9-4EC8-831C-F94444A0824F}" type="presParOf" srcId="{C1A4DD4B-98DD-4E38-A367-C30B811D3171}" destId="{F8972AD3-DF00-4356-9935-1DB54A13F2AF}" srcOrd="0" destOrd="0" presId="urn:microsoft.com/office/officeart/2005/8/layout/hierarchy2"/>
    <dgm:cxn modelId="{A8436544-A79C-4107-BF67-FEE116EC1C22}" type="presParOf" srcId="{88964066-2D6B-4530-8F88-D461D0364F03}" destId="{749DBC73-7F7E-4924-940F-506211EEE431}" srcOrd="1" destOrd="0" presId="urn:microsoft.com/office/officeart/2005/8/layout/hierarchy2"/>
    <dgm:cxn modelId="{A4199827-6243-4FB8-8D48-76BB35664168}" type="presParOf" srcId="{749DBC73-7F7E-4924-940F-506211EEE431}" destId="{078F45BA-2041-4A2A-9C29-18EE4C1FE976}" srcOrd="0" destOrd="0" presId="urn:microsoft.com/office/officeart/2005/8/layout/hierarchy2"/>
    <dgm:cxn modelId="{F2175B80-ED29-4870-A92C-4B0FBA7404AC}" type="presParOf" srcId="{749DBC73-7F7E-4924-940F-506211EEE431}" destId="{12FDB96F-B700-4103-AE2D-F7F9CFBF518B}" srcOrd="1" destOrd="0" presId="urn:microsoft.com/office/officeart/2005/8/layout/hierarchy2"/>
    <dgm:cxn modelId="{33C93103-A3D1-4DDA-B2BB-1693729D7ED3}" type="presParOf" srcId="{88964066-2D6B-4530-8F88-D461D0364F03}" destId="{CE1AF746-9FD4-4C37-B46D-E0B02A386EB5}" srcOrd="2" destOrd="0" presId="urn:microsoft.com/office/officeart/2005/8/layout/hierarchy2"/>
    <dgm:cxn modelId="{164D1E94-F68B-4D0F-8674-6C7C2C28AB8F}" type="presParOf" srcId="{CE1AF746-9FD4-4C37-B46D-E0B02A386EB5}" destId="{7034ACC6-ADE6-4028-A8C0-E09E8E4132BC}" srcOrd="0" destOrd="0" presId="urn:microsoft.com/office/officeart/2005/8/layout/hierarchy2"/>
    <dgm:cxn modelId="{4D4B3A37-C63C-4893-9DCA-48A9B451B639}" type="presParOf" srcId="{88964066-2D6B-4530-8F88-D461D0364F03}" destId="{6187CA14-F302-4B60-B7ED-FB24A5A82392}" srcOrd="3" destOrd="0" presId="urn:microsoft.com/office/officeart/2005/8/layout/hierarchy2"/>
    <dgm:cxn modelId="{68A1E239-2E8A-4DCD-A9BC-4425368C86E1}" type="presParOf" srcId="{6187CA14-F302-4B60-B7ED-FB24A5A82392}" destId="{5DAACC9F-9CA3-48C1-BD6F-B8D6CE52A6C8}" srcOrd="0" destOrd="0" presId="urn:microsoft.com/office/officeart/2005/8/layout/hierarchy2"/>
    <dgm:cxn modelId="{5079F215-A3C5-4B9F-AD9E-B11554C314FB}" type="presParOf" srcId="{6187CA14-F302-4B60-B7ED-FB24A5A82392}" destId="{2D027F41-5E1F-432E-BCEF-C2868FF1F88E}" srcOrd="1" destOrd="0" presId="urn:microsoft.com/office/officeart/2005/8/layout/hierarchy2"/>
    <dgm:cxn modelId="{6649126F-F65C-4F5A-B342-1392B842017A}" type="presParOf" srcId="{88964066-2D6B-4530-8F88-D461D0364F03}" destId="{193CA190-8DF8-4A93-BFB9-D10FC6DE37CC}" srcOrd="4" destOrd="0" presId="urn:microsoft.com/office/officeart/2005/8/layout/hierarchy2"/>
    <dgm:cxn modelId="{55334CA3-68A1-44BD-BE30-646349E102E7}" type="presParOf" srcId="{193CA190-8DF8-4A93-BFB9-D10FC6DE37CC}" destId="{CC584EC8-893D-4692-A3D1-25C99A35AAC2}" srcOrd="0" destOrd="0" presId="urn:microsoft.com/office/officeart/2005/8/layout/hierarchy2"/>
    <dgm:cxn modelId="{64477BC3-9215-4D72-A9A2-9A49D8828E13}" type="presParOf" srcId="{88964066-2D6B-4530-8F88-D461D0364F03}" destId="{3D86DF2B-C5A3-4CFF-BE18-0A55CC02CB82}" srcOrd="5" destOrd="0" presId="urn:microsoft.com/office/officeart/2005/8/layout/hierarchy2"/>
    <dgm:cxn modelId="{C8A40639-73BA-4320-8055-EC803A18B541}" type="presParOf" srcId="{3D86DF2B-C5A3-4CFF-BE18-0A55CC02CB82}" destId="{20A4BB54-C3E0-4A2D-A30D-1FD9B09FFCA1}" srcOrd="0" destOrd="0" presId="urn:microsoft.com/office/officeart/2005/8/layout/hierarchy2"/>
    <dgm:cxn modelId="{E233BB02-7ACB-478F-B934-F6281DCDEC75}" type="presParOf" srcId="{3D86DF2B-C5A3-4CFF-BE18-0A55CC02CB82}" destId="{8647699F-895C-4DB4-9150-70848E3D2D7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لو</a:t>
          </a:r>
          <a:endParaRPr lang="fa-IR" sz="36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شرطیة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92213238-AA0C-4D51-BAB1-B008CB2E1551}">
      <dgm:prSet custT="1"/>
      <dgm:spPr/>
      <dgm:t>
        <a:bodyPr/>
        <a:lstStyle/>
        <a:p>
          <a:pPr rtl="1"/>
          <a:r>
            <a:rPr lang="fa-IR" sz="2000" b="1" dirty="0" smtClean="0">
              <a:cs typeface="2  Badr" pitchFamily="2" charset="-78"/>
            </a:rPr>
            <a:t>تقتضی امتناع شرطها و استلزامه لجوابها </a:t>
          </a:r>
        </a:p>
      </dgm:t>
    </dgm:pt>
    <dgm:pt modelId="{4433BBB0-A38C-4F93-AE88-F34F8DC4CF6D}" type="par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FCAA844A-9E09-4A30-9EDF-19562916FF16}" type="sib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B7A30886-A519-4D50-992C-9F143123311E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تختص بالماضى و لو مؤوّلا </a:t>
          </a:r>
        </a:p>
      </dgm:t>
    </dgm:pt>
    <dgm:pt modelId="{8A19E202-781C-4053-8124-E54AD7F72706}" type="parTrans" cxnId="{07243922-959E-4F50-A7E1-3C7EEEF24E61}">
      <dgm:prSet/>
      <dgm:spPr/>
      <dgm:t>
        <a:bodyPr/>
        <a:lstStyle/>
        <a:p>
          <a:pPr rtl="1"/>
          <a:endParaRPr lang="fa-IR"/>
        </a:p>
      </dgm:t>
    </dgm:pt>
    <dgm:pt modelId="{FF70EDBD-6C2A-487D-B84B-6B2C465E09BE}" type="sibTrans" cxnId="{07243922-959E-4F50-A7E1-3C7EEEF24E61}">
      <dgm:prSet/>
      <dgm:spPr/>
      <dgm:t>
        <a:bodyPr/>
        <a:lstStyle/>
        <a:p>
          <a:pPr rtl="1"/>
          <a:endParaRPr lang="fa-IR"/>
        </a:p>
      </dgm:t>
    </dgm:pt>
    <dgm:pt modelId="{5BF97843-1400-4929-A6ED-8596CA43880B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بمعنی إن الشرطیة؛ الا انها لاتجزم علی المشهور</a:t>
          </a:r>
          <a:endParaRPr lang="en-US" sz="2400" b="1" dirty="0">
            <a:cs typeface="2  Badr" pitchFamily="2" charset="-78"/>
          </a:endParaRPr>
        </a:p>
      </dgm:t>
    </dgm:pt>
    <dgm:pt modelId="{0FD77C1F-3B43-4749-B6E2-9305E338F1FB}" type="parTrans" cxnId="{1437B8F6-9E3C-430D-B1B6-D617421ECE57}">
      <dgm:prSet/>
      <dgm:spPr/>
      <dgm:t>
        <a:bodyPr/>
        <a:lstStyle/>
        <a:p>
          <a:pPr rtl="1"/>
          <a:endParaRPr lang="fa-IR"/>
        </a:p>
      </dgm:t>
    </dgm:pt>
    <dgm:pt modelId="{24728F5D-073F-423A-8C81-01CF013026F7}" type="sibTrans" cxnId="{1437B8F6-9E3C-430D-B1B6-D617421ECE57}">
      <dgm:prSet/>
      <dgm:spPr/>
      <dgm:t>
        <a:bodyPr/>
        <a:lstStyle/>
        <a:p>
          <a:pPr rtl="1"/>
          <a:endParaRPr lang="fa-IR"/>
        </a:p>
      </dgm:t>
    </dgm:pt>
    <dgm:pt modelId="{EF81626E-9819-4C9F-9B24-44BF90BD0513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بمعنی لیت</a:t>
          </a:r>
          <a:endParaRPr lang="en-US" sz="2800" b="1" dirty="0">
            <a:cs typeface="2  Badr" pitchFamily="2" charset="-78"/>
          </a:endParaRPr>
        </a:p>
      </dgm:t>
    </dgm:pt>
    <dgm:pt modelId="{D56C1A40-2F9E-4414-AFFF-3ABC0719B89F}" type="parTrans" cxnId="{DB81DA78-7A93-448C-9309-D909E7D67FAC}">
      <dgm:prSet/>
      <dgm:spPr/>
      <dgm:t>
        <a:bodyPr/>
        <a:lstStyle/>
        <a:p>
          <a:pPr rtl="1"/>
          <a:endParaRPr lang="fa-IR"/>
        </a:p>
      </dgm:t>
    </dgm:pt>
    <dgm:pt modelId="{8CF9876A-8E78-401E-96C0-F295C51F0549}" type="sibTrans" cxnId="{DB81DA78-7A93-448C-9309-D909E7D67FAC}">
      <dgm:prSet/>
      <dgm:spPr/>
      <dgm:t>
        <a:bodyPr/>
        <a:lstStyle/>
        <a:p>
          <a:pPr rtl="1"/>
          <a:endParaRPr lang="fa-IR"/>
        </a:p>
      </dgm:t>
    </dgm:pt>
    <dgm:pt modelId="{50961FA4-435E-4526-8B2F-47FFFE85022E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مصدریة</a:t>
          </a:r>
          <a:endParaRPr lang="en-US" sz="2800" b="1" dirty="0">
            <a:cs typeface="2  Badr" pitchFamily="2" charset="-78"/>
          </a:endParaRPr>
        </a:p>
      </dgm:t>
    </dgm:pt>
    <dgm:pt modelId="{864320BF-B903-45DB-92E0-C84A4D76C85B}" type="parTrans" cxnId="{C5A09E31-1A37-4845-88B2-2596B1422F4B}">
      <dgm:prSet/>
      <dgm:spPr/>
      <dgm:t>
        <a:bodyPr/>
        <a:lstStyle/>
        <a:p>
          <a:pPr rtl="1"/>
          <a:endParaRPr lang="fa-IR"/>
        </a:p>
      </dgm:t>
    </dgm:pt>
    <dgm:pt modelId="{5BD9B543-77E3-48FF-98D7-55242ABC29BF}" type="sibTrans" cxnId="{C5A09E31-1A37-4845-88B2-2596B1422F4B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8714" custScaleY="5413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DA71DD4B-ACEE-4E5B-9FBC-A26D3DA65275}" type="pres">
      <dgm:prSet presAssocID="{3F683ADC-2BFC-4F42-A46F-AC02AC6C9FAA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0" presStyleCnt="4" custScaleX="43405" custScaleY="31205" custLinFactNeighborX="8939" custLinFactNeighborY="-1050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C1A4DD4B-98DD-4E38-A367-C30B811D3171}" type="pres">
      <dgm:prSet presAssocID="{4433BBB0-A38C-4F93-AE88-F34F8DC4CF6D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F8972AD3-DF00-4356-9935-1DB54A13F2AF}" type="pres">
      <dgm:prSet presAssocID="{4433BBB0-A38C-4F93-AE88-F34F8DC4CF6D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749DBC73-7F7E-4924-940F-506211EEE431}" type="pres">
      <dgm:prSet presAssocID="{92213238-AA0C-4D51-BAB1-B008CB2E1551}" presName="root2" presStyleCnt="0"/>
      <dgm:spPr/>
    </dgm:pt>
    <dgm:pt modelId="{078F45BA-2041-4A2A-9C29-18EE4C1FE976}" type="pres">
      <dgm:prSet presAssocID="{92213238-AA0C-4D51-BAB1-B008CB2E1551}" presName="LevelTwoTextNode" presStyleLbl="node3" presStyleIdx="0" presStyleCnt="2" custScaleX="98798" custScaleY="34625" custLinFactNeighborX="37571" custLinFactNeighborY="-107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FDB96F-B700-4103-AE2D-F7F9CFBF518B}" type="pres">
      <dgm:prSet presAssocID="{92213238-AA0C-4D51-BAB1-B008CB2E1551}" presName="level3hierChild" presStyleCnt="0"/>
      <dgm:spPr/>
    </dgm:pt>
    <dgm:pt modelId="{3DC6582A-9082-45BE-911F-864AE43FFF6F}" type="pres">
      <dgm:prSet presAssocID="{8A19E202-781C-4053-8124-E54AD7F72706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F12A3909-BEED-4FEE-8B8D-0D6EFFEEFCAD}" type="pres">
      <dgm:prSet presAssocID="{8A19E202-781C-4053-8124-E54AD7F72706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C149D15A-494D-49DC-8D9D-DD9A7EDAA8F4}" type="pres">
      <dgm:prSet presAssocID="{B7A30886-A519-4D50-992C-9F143123311E}" presName="root2" presStyleCnt="0"/>
      <dgm:spPr/>
    </dgm:pt>
    <dgm:pt modelId="{0804BABB-B15B-4000-A640-249E84718B19}" type="pres">
      <dgm:prSet presAssocID="{B7A30886-A519-4D50-992C-9F143123311E}" presName="LevelTwoTextNode" presStyleLbl="node3" presStyleIdx="1" presStyleCnt="2" custScaleX="98798" custScaleY="34625" custLinFactNeighborX="37571" custLinFactNeighborY="-107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3C3AC1-D9FD-4D9D-A189-7980A7592976}" type="pres">
      <dgm:prSet presAssocID="{B7A30886-A519-4D50-992C-9F143123311E}" presName="level3hierChild" presStyleCnt="0"/>
      <dgm:spPr/>
    </dgm:pt>
    <dgm:pt modelId="{9E1FFD43-C3D4-4BE6-BA71-FA2BD8B297C2}" type="pres">
      <dgm:prSet presAssocID="{0FD77C1F-3B43-4749-B6E2-9305E338F1FB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80F3A9EA-5AC3-4173-8F37-BD954918B1EC}" type="pres">
      <dgm:prSet presAssocID="{0FD77C1F-3B43-4749-B6E2-9305E338F1FB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9FE4CDC7-806C-446B-9B4A-7CC8064796B5}" type="pres">
      <dgm:prSet presAssocID="{5BF97843-1400-4929-A6ED-8596CA43880B}" presName="root2" presStyleCnt="0"/>
      <dgm:spPr/>
    </dgm:pt>
    <dgm:pt modelId="{8CF4E0A8-B7E3-4F6E-A67B-787613149D8F}" type="pres">
      <dgm:prSet presAssocID="{5BF97843-1400-4929-A6ED-8596CA43880B}" presName="LevelTwoTextNode" presStyleLbl="node2" presStyleIdx="1" presStyleCnt="4" custScaleX="153746" custScaleY="37759" custLinFactNeighborX="9258" custLinFactNeighborY="-593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B7B32B2-A092-44CD-9CBF-4D61F4C03B26}" type="pres">
      <dgm:prSet presAssocID="{5BF97843-1400-4929-A6ED-8596CA43880B}" presName="level3hierChild" presStyleCnt="0"/>
      <dgm:spPr/>
    </dgm:pt>
    <dgm:pt modelId="{39DF59B9-6369-42E7-8243-7D2376A9C729}" type="pres">
      <dgm:prSet presAssocID="{D56C1A40-2F9E-4414-AFFF-3ABC0719B89F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E04BBC2F-313E-4723-B98D-EBF2F4F610DD}" type="pres">
      <dgm:prSet presAssocID="{D56C1A40-2F9E-4414-AFFF-3ABC0719B89F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EDF44121-7716-4A82-A359-D935C5310248}" type="pres">
      <dgm:prSet presAssocID="{EF81626E-9819-4C9F-9B24-44BF90BD0513}" presName="root2" presStyleCnt="0"/>
      <dgm:spPr/>
    </dgm:pt>
    <dgm:pt modelId="{D1830245-2253-4A38-A10B-E92B6DDEC689}" type="pres">
      <dgm:prSet presAssocID="{EF81626E-9819-4C9F-9B24-44BF90BD0513}" presName="LevelTwoTextNode" presStyleLbl="node2" presStyleIdx="2" presStyleCnt="4" custScaleX="52521" custScaleY="31205" custLinFactNeighborX="8048" custLinFactNeighborY="-9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EAD6E06-8EB1-4E9F-9F5E-94FE7A87777C}" type="pres">
      <dgm:prSet presAssocID="{EF81626E-9819-4C9F-9B24-44BF90BD0513}" presName="level3hierChild" presStyleCnt="0"/>
      <dgm:spPr/>
    </dgm:pt>
    <dgm:pt modelId="{89021205-0C11-4052-B90F-3A439F4CF762}" type="pres">
      <dgm:prSet presAssocID="{864320BF-B903-45DB-92E0-C84A4D76C85B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E8E52388-1B00-48C5-9D77-12BE9334E8EF}" type="pres">
      <dgm:prSet presAssocID="{864320BF-B903-45DB-92E0-C84A4D76C85B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418DC1F8-1601-4CF0-98B1-73FC32621381}" type="pres">
      <dgm:prSet presAssocID="{50961FA4-435E-4526-8B2F-47FFFE85022E}" presName="root2" presStyleCnt="0"/>
      <dgm:spPr/>
    </dgm:pt>
    <dgm:pt modelId="{2C7DF9D3-4DB7-4BA7-9CA5-41D77C390CF0}" type="pres">
      <dgm:prSet presAssocID="{50961FA4-435E-4526-8B2F-47FFFE85022E}" presName="LevelTwoTextNode" presStyleLbl="node2" presStyleIdx="3" presStyleCnt="4" custScaleX="52521" custScaleY="31205" custLinFactNeighborX="8048" custLinFactNeighborY="-9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3FDF5BF-7581-4B18-A970-BA364F46EBCF}" type="pres">
      <dgm:prSet presAssocID="{50961FA4-435E-4526-8B2F-47FFFE85022E}" presName="level3hierChild" presStyleCnt="0"/>
      <dgm:spPr/>
    </dgm:pt>
  </dgm:ptLst>
  <dgm:cxnLst>
    <dgm:cxn modelId="{A78CEDCB-47BE-41D0-8D60-613B738712E8}" type="presOf" srcId="{50961FA4-435E-4526-8B2F-47FFFE85022E}" destId="{2C7DF9D3-4DB7-4BA7-9CA5-41D77C390CF0}" srcOrd="0" destOrd="0" presId="urn:microsoft.com/office/officeart/2005/8/layout/hierarchy2"/>
    <dgm:cxn modelId="{C5A09E31-1A37-4845-88B2-2596B1422F4B}" srcId="{AED8A0F5-6B04-470E-9931-6A0A80A8EFD9}" destId="{50961FA4-435E-4526-8B2F-47FFFE85022E}" srcOrd="3" destOrd="0" parTransId="{864320BF-B903-45DB-92E0-C84A4D76C85B}" sibTransId="{5BD9B543-77E3-48FF-98D7-55242ABC29BF}"/>
    <dgm:cxn modelId="{5526F328-534D-4352-A19B-D1DDF0D178AC}" type="presOf" srcId="{4433BBB0-A38C-4F93-AE88-F34F8DC4CF6D}" destId="{C1A4DD4B-98DD-4E38-A367-C30B811D3171}" srcOrd="0" destOrd="0" presId="urn:microsoft.com/office/officeart/2005/8/layout/hierarchy2"/>
    <dgm:cxn modelId="{07243922-959E-4F50-A7E1-3C7EEEF24E61}" srcId="{D1E9BBBE-4F90-47C6-B5A8-866E4CFBD3A0}" destId="{B7A30886-A519-4D50-992C-9F143123311E}" srcOrd="1" destOrd="0" parTransId="{8A19E202-781C-4053-8124-E54AD7F72706}" sibTransId="{FF70EDBD-6C2A-487D-B84B-6B2C465E09BE}"/>
    <dgm:cxn modelId="{842B7A72-07E1-481D-8B12-31D7635A32E8}" srcId="{D1E9BBBE-4F90-47C6-B5A8-866E4CFBD3A0}" destId="{92213238-AA0C-4D51-BAB1-B008CB2E1551}" srcOrd="0" destOrd="0" parTransId="{4433BBB0-A38C-4F93-AE88-F34F8DC4CF6D}" sibTransId="{FCAA844A-9E09-4A30-9EDF-19562916FF16}"/>
    <dgm:cxn modelId="{1437B8F6-9E3C-430D-B1B6-D617421ECE57}" srcId="{AED8A0F5-6B04-470E-9931-6A0A80A8EFD9}" destId="{5BF97843-1400-4929-A6ED-8596CA43880B}" srcOrd="1" destOrd="0" parTransId="{0FD77C1F-3B43-4749-B6E2-9305E338F1FB}" sibTransId="{24728F5D-073F-423A-8C81-01CF013026F7}"/>
    <dgm:cxn modelId="{0D3AD033-E3D9-4F06-8C24-298AFE649217}" type="presOf" srcId="{8A19E202-781C-4053-8124-E54AD7F72706}" destId="{3DC6582A-9082-45BE-911F-864AE43FFF6F}" srcOrd="0" destOrd="0" presId="urn:microsoft.com/office/officeart/2005/8/layout/hierarchy2"/>
    <dgm:cxn modelId="{172AEEFA-C502-4FF5-BEFC-B8C59A364B72}" type="presOf" srcId="{864320BF-B903-45DB-92E0-C84A4D76C85B}" destId="{89021205-0C11-4052-B90F-3A439F4CF762}" srcOrd="0" destOrd="0" presId="urn:microsoft.com/office/officeart/2005/8/layout/hierarchy2"/>
    <dgm:cxn modelId="{8C89DD5B-F9C2-4129-8051-F59E0861CB89}" type="presOf" srcId="{8A19E202-781C-4053-8124-E54AD7F72706}" destId="{F12A3909-BEED-4FEE-8B8D-0D6EFFEEFCAD}" srcOrd="1" destOrd="0" presId="urn:microsoft.com/office/officeart/2005/8/layout/hierarchy2"/>
    <dgm:cxn modelId="{02983F8A-8544-4531-9BEA-691CAF044375}" type="presOf" srcId="{00DA7D80-D20A-48E3-9DB9-151EA07D4381}" destId="{55603E2A-0E85-4B5B-BFB1-0F93DA174EE9}" srcOrd="0" destOrd="0" presId="urn:microsoft.com/office/officeart/2005/8/layout/hierarchy2"/>
    <dgm:cxn modelId="{DB81DA78-7A93-448C-9309-D909E7D67FAC}" srcId="{AED8A0F5-6B04-470E-9931-6A0A80A8EFD9}" destId="{EF81626E-9819-4C9F-9B24-44BF90BD0513}" srcOrd="2" destOrd="0" parTransId="{D56C1A40-2F9E-4414-AFFF-3ABC0719B89F}" sibTransId="{8CF9876A-8E78-401E-96C0-F295C51F0549}"/>
    <dgm:cxn modelId="{0CA673AB-DED7-4AA7-B879-97B1BF3BC6AC}" type="presOf" srcId="{D56C1A40-2F9E-4414-AFFF-3ABC0719B89F}" destId="{E04BBC2F-313E-4723-B98D-EBF2F4F610DD}" srcOrd="1" destOrd="0" presId="urn:microsoft.com/office/officeart/2005/8/layout/hierarchy2"/>
    <dgm:cxn modelId="{93D4C971-6565-4021-9861-3CA44BE47FBE}" type="presOf" srcId="{EF81626E-9819-4C9F-9B24-44BF90BD0513}" destId="{D1830245-2253-4A38-A10B-E92B6DDEC689}" srcOrd="0" destOrd="0" presId="urn:microsoft.com/office/officeart/2005/8/layout/hierarchy2"/>
    <dgm:cxn modelId="{09CA6558-54D5-46B7-B11F-996D55EE322E}" type="presOf" srcId="{5BF97843-1400-4929-A6ED-8596CA43880B}" destId="{8CF4E0A8-B7E3-4F6E-A67B-787613149D8F}" srcOrd="0" destOrd="0" presId="urn:microsoft.com/office/officeart/2005/8/layout/hierarchy2"/>
    <dgm:cxn modelId="{56770206-0847-416E-88E3-1AA111D7823A}" type="presOf" srcId="{D1E9BBBE-4F90-47C6-B5A8-866E4CFBD3A0}" destId="{4D129ED1-BE87-4853-B6A8-06426B816717}" srcOrd="0" destOrd="0" presId="urn:microsoft.com/office/officeart/2005/8/layout/hierarchy2"/>
    <dgm:cxn modelId="{D989E556-F313-4537-8B81-1993000A585A}" type="presOf" srcId="{3F683ADC-2BFC-4F42-A46F-AC02AC6C9FAA}" destId="{C0A2F0FD-824B-481D-9942-FA27CF1BF4E0}" srcOrd="1" destOrd="0" presId="urn:microsoft.com/office/officeart/2005/8/layout/hierarchy2"/>
    <dgm:cxn modelId="{4945CC1B-6C23-4326-A372-B866D900E704}" srcId="{AED8A0F5-6B04-470E-9931-6A0A80A8EFD9}" destId="{D1E9BBBE-4F90-47C6-B5A8-866E4CFBD3A0}" srcOrd="0" destOrd="0" parTransId="{3F683ADC-2BFC-4F42-A46F-AC02AC6C9FAA}" sibTransId="{5D3097F3-8223-4879-A92B-A5FA039DD1D8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1BF33D5F-E2F6-4906-9B89-8E2CBC2951F2}" type="presOf" srcId="{864320BF-B903-45DB-92E0-C84A4D76C85B}" destId="{E8E52388-1B00-48C5-9D77-12BE9334E8EF}" srcOrd="1" destOrd="0" presId="urn:microsoft.com/office/officeart/2005/8/layout/hierarchy2"/>
    <dgm:cxn modelId="{03528838-6768-43F7-9776-E4E34A51C29E}" type="presOf" srcId="{D56C1A40-2F9E-4414-AFFF-3ABC0719B89F}" destId="{39DF59B9-6369-42E7-8243-7D2376A9C729}" srcOrd="0" destOrd="0" presId="urn:microsoft.com/office/officeart/2005/8/layout/hierarchy2"/>
    <dgm:cxn modelId="{49C20BCE-5839-4C17-BE4B-D6D87E59AFF6}" type="presOf" srcId="{B7A30886-A519-4D50-992C-9F143123311E}" destId="{0804BABB-B15B-4000-A640-249E84718B19}" srcOrd="0" destOrd="0" presId="urn:microsoft.com/office/officeart/2005/8/layout/hierarchy2"/>
    <dgm:cxn modelId="{88A35F31-2C08-4039-9A04-694D1D99CA0E}" type="presOf" srcId="{0FD77C1F-3B43-4749-B6E2-9305E338F1FB}" destId="{80F3A9EA-5AC3-4173-8F37-BD954918B1EC}" srcOrd="1" destOrd="0" presId="urn:microsoft.com/office/officeart/2005/8/layout/hierarchy2"/>
    <dgm:cxn modelId="{1EB4A38E-7C6F-4281-A72A-EA6490A999FF}" type="presOf" srcId="{3F683ADC-2BFC-4F42-A46F-AC02AC6C9FAA}" destId="{DA71DD4B-ACEE-4E5B-9FBC-A26D3DA65275}" srcOrd="0" destOrd="0" presId="urn:microsoft.com/office/officeart/2005/8/layout/hierarchy2"/>
    <dgm:cxn modelId="{D3EA5F3B-8F45-40EB-9734-EB8F164BC0D0}" type="presOf" srcId="{AED8A0F5-6B04-470E-9931-6A0A80A8EFD9}" destId="{D5718F4D-EFC3-4C36-8023-503D23D582D5}" srcOrd="0" destOrd="0" presId="urn:microsoft.com/office/officeart/2005/8/layout/hierarchy2"/>
    <dgm:cxn modelId="{4709B79E-4E38-49B1-89B6-086C92324CEB}" type="presOf" srcId="{4433BBB0-A38C-4F93-AE88-F34F8DC4CF6D}" destId="{F8972AD3-DF00-4356-9935-1DB54A13F2AF}" srcOrd="1" destOrd="0" presId="urn:microsoft.com/office/officeart/2005/8/layout/hierarchy2"/>
    <dgm:cxn modelId="{06F27F9A-5FBA-40F6-B1B3-3C87EDB91F4E}" type="presOf" srcId="{0FD77C1F-3B43-4749-B6E2-9305E338F1FB}" destId="{9E1FFD43-C3D4-4BE6-BA71-FA2BD8B297C2}" srcOrd="0" destOrd="0" presId="urn:microsoft.com/office/officeart/2005/8/layout/hierarchy2"/>
    <dgm:cxn modelId="{A268CD0E-8C56-48E5-8DDB-1DE4E648CCA7}" type="presOf" srcId="{92213238-AA0C-4D51-BAB1-B008CB2E1551}" destId="{078F45BA-2041-4A2A-9C29-18EE4C1FE976}" srcOrd="0" destOrd="0" presId="urn:microsoft.com/office/officeart/2005/8/layout/hierarchy2"/>
    <dgm:cxn modelId="{A944833E-4034-420D-B030-1E804F10C7B9}" type="presParOf" srcId="{55603E2A-0E85-4B5B-BFB1-0F93DA174EE9}" destId="{C9F1A07E-3EA4-4621-AB7F-084731D5C76C}" srcOrd="0" destOrd="0" presId="urn:microsoft.com/office/officeart/2005/8/layout/hierarchy2"/>
    <dgm:cxn modelId="{59A92397-7C95-47BE-B3B3-93751EB38353}" type="presParOf" srcId="{C9F1A07E-3EA4-4621-AB7F-084731D5C76C}" destId="{D5718F4D-EFC3-4C36-8023-503D23D582D5}" srcOrd="0" destOrd="0" presId="urn:microsoft.com/office/officeart/2005/8/layout/hierarchy2"/>
    <dgm:cxn modelId="{3C8190B9-68C6-471C-9888-FA5B6C2D5F57}" type="presParOf" srcId="{C9F1A07E-3EA4-4621-AB7F-084731D5C76C}" destId="{7535F737-66A8-4C51-8331-DA5B0FC5AD03}" srcOrd="1" destOrd="0" presId="urn:microsoft.com/office/officeart/2005/8/layout/hierarchy2"/>
    <dgm:cxn modelId="{110A351D-B2BC-44CE-8A09-8FD642590D15}" type="presParOf" srcId="{7535F737-66A8-4C51-8331-DA5B0FC5AD03}" destId="{DA71DD4B-ACEE-4E5B-9FBC-A26D3DA65275}" srcOrd="0" destOrd="0" presId="urn:microsoft.com/office/officeart/2005/8/layout/hierarchy2"/>
    <dgm:cxn modelId="{878C5299-4C0B-4033-8EC4-BE63E31E9197}" type="presParOf" srcId="{DA71DD4B-ACEE-4E5B-9FBC-A26D3DA65275}" destId="{C0A2F0FD-824B-481D-9942-FA27CF1BF4E0}" srcOrd="0" destOrd="0" presId="urn:microsoft.com/office/officeart/2005/8/layout/hierarchy2"/>
    <dgm:cxn modelId="{D4E682A2-844E-4CCE-B74A-624E98D0CE67}" type="presParOf" srcId="{7535F737-66A8-4C51-8331-DA5B0FC5AD03}" destId="{132BB76E-E528-4EFA-BDFE-B17B14B95EC2}" srcOrd="1" destOrd="0" presId="urn:microsoft.com/office/officeart/2005/8/layout/hierarchy2"/>
    <dgm:cxn modelId="{DF0A9125-C609-43AB-A211-16F665533947}" type="presParOf" srcId="{132BB76E-E528-4EFA-BDFE-B17B14B95EC2}" destId="{4D129ED1-BE87-4853-B6A8-06426B816717}" srcOrd="0" destOrd="0" presId="urn:microsoft.com/office/officeart/2005/8/layout/hierarchy2"/>
    <dgm:cxn modelId="{8749168F-CCA2-470A-BFF7-4E0B0F552F54}" type="presParOf" srcId="{132BB76E-E528-4EFA-BDFE-B17B14B95EC2}" destId="{88964066-2D6B-4530-8F88-D461D0364F03}" srcOrd="1" destOrd="0" presId="urn:microsoft.com/office/officeart/2005/8/layout/hierarchy2"/>
    <dgm:cxn modelId="{DBA35E60-A9B8-4ADE-9D8E-F1EDF6062C92}" type="presParOf" srcId="{88964066-2D6B-4530-8F88-D461D0364F03}" destId="{C1A4DD4B-98DD-4E38-A367-C30B811D3171}" srcOrd="0" destOrd="0" presId="urn:microsoft.com/office/officeart/2005/8/layout/hierarchy2"/>
    <dgm:cxn modelId="{3AEFF423-FE99-4891-878D-806824252C80}" type="presParOf" srcId="{C1A4DD4B-98DD-4E38-A367-C30B811D3171}" destId="{F8972AD3-DF00-4356-9935-1DB54A13F2AF}" srcOrd="0" destOrd="0" presId="urn:microsoft.com/office/officeart/2005/8/layout/hierarchy2"/>
    <dgm:cxn modelId="{1CA8B45B-DCE9-4264-8A0A-B1A6AE1888B2}" type="presParOf" srcId="{88964066-2D6B-4530-8F88-D461D0364F03}" destId="{749DBC73-7F7E-4924-940F-506211EEE431}" srcOrd="1" destOrd="0" presId="urn:microsoft.com/office/officeart/2005/8/layout/hierarchy2"/>
    <dgm:cxn modelId="{0FE4DE99-6977-48D6-98DA-BDE0FB94969C}" type="presParOf" srcId="{749DBC73-7F7E-4924-940F-506211EEE431}" destId="{078F45BA-2041-4A2A-9C29-18EE4C1FE976}" srcOrd="0" destOrd="0" presId="urn:microsoft.com/office/officeart/2005/8/layout/hierarchy2"/>
    <dgm:cxn modelId="{2AB39C73-B49C-4CFE-97A8-E6271AE59D07}" type="presParOf" srcId="{749DBC73-7F7E-4924-940F-506211EEE431}" destId="{12FDB96F-B700-4103-AE2D-F7F9CFBF518B}" srcOrd="1" destOrd="0" presId="urn:microsoft.com/office/officeart/2005/8/layout/hierarchy2"/>
    <dgm:cxn modelId="{6192DD4E-11F3-4091-B065-97700C967455}" type="presParOf" srcId="{88964066-2D6B-4530-8F88-D461D0364F03}" destId="{3DC6582A-9082-45BE-911F-864AE43FFF6F}" srcOrd="2" destOrd="0" presId="urn:microsoft.com/office/officeart/2005/8/layout/hierarchy2"/>
    <dgm:cxn modelId="{4881C59A-3F8F-446D-B8C4-8E7CF0F5F51C}" type="presParOf" srcId="{3DC6582A-9082-45BE-911F-864AE43FFF6F}" destId="{F12A3909-BEED-4FEE-8B8D-0D6EFFEEFCAD}" srcOrd="0" destOrd="0" presId="urn:microsoft.com/office/officeart/2005/8/layout/hierarchy2"/>
    <dgm:cxn modelId="{F79F830D-EF81-48EC-A0B9-4E15B0D58381}" type="presParOf" srcId="{88964066-2D6B-4530-8F88-D461D0364F03}" destId="{C149D15A-494D-49DC-8D9D-DD9A7EDAA8F4}" srcOrd="3" destOrd="0" presId="urn:microsoft.com/office/officeart/2005/8/layout/hierarchy2"/>
    <dgm:cxn modelId="{B5175C48-8DBD-4940-ADF4-7963B48A1E03}" type="presParOf" srcId="{C149D15A-494D-49DC-8D9D-DD9A7EDAA8F4}" destId="{0804BABB-B15B-4000-A640-249E84718B19}" srcOrd="0" destOrd="0" presId="urn:microsoft.com/office/officeart/2005/8/layout/hierarchy2"/>
    <dgm:cxn modelId="{003E201A-FE85-4C9B-8DA8-E21425E06E17}" type="presParOf" srcId="{C149D15A-494D-49DC-8D9D-DD9A7EDAA8F4}" destId="{663C3AC1-D9FD-4D9D-A189-7980A7592976}" srcOrd="1" destOrd="0" presId="urn:microsoft.com/office/officeart/2005/8/layout/hierarchy2"/>
    <dgm:cxn modelId="{FA3451D7-4462-4786-B5C7-6CA7A0E973F5}" type="presParOf" srcId="{7535F737-66A8-4C51-8331-DA5B0FC5AD03}" destId="{9E1FFD43-C3D4-4BE6-BA71-FA2BD8B297C2}" srcOrd="2" destOrd="0" presId="urn:microsoft.com/office/officeart/2005/8/layout/hierarchy2"/>
    <dgm:cxn modelId="{FE360911-5CC3-4FF8-961C-3F23D0CF388B}" type="presParOf" srcId="{9E1FFD43-C3D4-4BE6-BA71-FA2BD8B297C2}" destId="{80F3A9EA-5AC3-4173-8F37-BD954918B1EC}" srcOrd="0" destOrd="0" presId="urn:microsoft.com/office/officeart/2005/8/layout/hierarchy2"/>
    <dgm:cxn modelId="{7F78AA72-4806-409B-AA10-980D662E61C8}" type="presParOf" srcId="{7535F737-66A8-4C51-8331-DA5B0FC5AD03}" destId="{9FE4CDC7-806C-446B-9B4A-7CC8064796B5}" srcOrd="3" destOrd="0" presId="urn:microsoft.com/office/officeart/2005/8/layout/hierarchy2"/>
    <dgm:cxn modelId="{969357F5-831C-4E2A-8285-CC4963963744}" type="presParOf" srcId="{9FE4CDC7-806C-446B-9B4A-7CC8064796B5}" destId="{8CF4E0A8-B7E3-4F6E-A67B-787613149D8F}" srcOrd="0" destOrd="0" presId="urn:microsoft.com/office/officeart/2005/8/layout/hierarchy2"/>
    <dgm:cxn modelId="{B27A1B68-074E-419C-8725-907345A56502}" type="presParOf" srcId="{9FE4CDC7-806C-446B-9B4A-7CC8064796B5}" destId="{DB7B32B2-A092-44CD-9CBF-4D61F4C03B26}" srcOrd="1" destOrd="0" presId="urn:microsoft.com/office/officeart/2005/8/layout/hierarchy2"/>
    <dgm:cxn modelId="{AEB1FF13-7520-4E1A-9479-8465235A8104}" type="presParOf" srcId="{7535F737-66A8-4C51-8331-DA5B0FC5AD03}" destId="{39DF59B9-6369-42E7-8243-7D2376A9C729}" srcOrd="4" destOrd="0" presId="urn:microsoft.com/office/officeart/2005/8/layout/hierarchy2"/>
    <dgm:cxn modelId="{C2A6E26B-86BD-4A4B-913A-23E4679EAB57}" type="presParOf" srcId="{39DF59B9-6369-42E7-8243-7D2376A9C729}" destId="{E04BBC2F-313E-4723-B98D-EBF2F4F610DD}" srcOrd="0" destOrd="0" presId="urn:microsoft.com/office/officeart/2005/8/layout/hierarchy2"/>
    <dgm:cxn modelId="{D922E853-8928-4831-8D66-BC18870EFC01}" type="presParOf" srcId="{7535F737-66A8-4C51-8331-DA5B0FC5AD03}" destId="{EDF44121-7716-4A82-A359-D935C5310248}" srcOrd="5" destOrd="0" presId="urn:microsoft.com/office/officeart/2005/8/layout/hierarchy2"/>
    <dgm:cxn modelId="{9F3647E2-084F-456B-A246-904527ACF163}" type="presParOf" srcId="{EDF44121-7716-4A82-A359-D935C5310248}" destId="{D1830245-2253-4A38-A10B-E92B6DDEC689}" srcOrd="0" destOrd="0" presId="urn:microsoft.com/office/officeart/2005/8/layout/hierarchy2"/>
    <dgm:cxn modelId="{1CE7B7BC-F130-4679-A5AC-D3226A19ADAF}" type="presParOf" srcId="{EDF44121-7716-4A82-A359-D935C5310248}" destId="{5EAD6E06-8EB1-4E9F-9F5E-94FE7A87777C}" srcOrd="1" destOrd="0" presId="urn:microsoft.com/office/officeart/2005/8/layout/hierarchy2"/>
    <dgm:cxn modelId="{7706AEE8-C812-4177-A523-EDD6865F0B9D}" type="presParOf" srcId="{7535F737-66A8-4C51-8331-DA5B0FC5AD03}" destId="{89021205-0C11-4052-B90F-3A439F4CF762}" srcOrd="6" destOrd="0" presId="urn:microsoft.com/office/officeart/2005/8/layout/hierarchy2"/>
    <dgm:cxn modelId="{4349D6D1-BFF4-4DEC-A73C-7048C2D5CB0A}" type="presParOf" srcId="{89021205-0C11-4052-B90F-3A439F4CF762}" destId="{E8E52388-1B00-48C5-9D77-12BE9334E8EF}" srcOrd="0" destOrd="0" presId="urn:microsoft.com/office/officeart/2005/8/layout/hierarchy2"/>
    <dgm:cxn modelId="{26B1A29E-D6BB-456F-A40F-3254C8A63780}" type="presParOf" srcId="{7535F737-66A8-4C51-8331-DA5B0FC5AD03}" destId="{418DC1F8-1601-4CF0-98B1-73FC32621381}" srcOrd="7" destOrd="0" presId="urn:microsoft.com/office/officeart/2005/8/layout/hierarchy2"/>
    <dgm:cxn modelId="{EB146D9F-4416-4391-858A-B6BBDDF12DD2}" type="presParOf" srcId="{418DC1F8-1601-4CF0-98B1-73FC32621381}" destId="{2C7DF9D3-4DB7-4BA7-9CA5-41D77C390CF0}" srcOrd="0" destOrd="0" presId="urn:microsoft.com/office/officeart/2005/8/layout/hierarchy2"/>
    <dgm:cxn modelId="{9AF40453-E1FB-4583-8D57-6EF975189225}" type="presParOf" srcId="{418DC1F8-1601-4CF0-98B1-73FC32621381}" destId="{F3FDF5BF-7581-4B18-A970-BA364F46EBC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لولا</a:t>
          </a:r>
          <a:endParaRPr lang="fa-IR" sz="36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حرف ربطٍ 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92213238-AA0C-4D51-BAB1-B008CB2E1551}">
      <dgm:prSet custT="1"/>
      <dgm:spPr/>
      <dgm:t>
        <a:bodyPr/>
        <a:lstStyle/>
        <a:p>
          <a:pPr rtl="1">
            <a:lnSpc>
              <a:spcPct val="70000"/>
            </a:lnSpc>
          </a:pPr>
          <a:r>
            <a:rPr lang="fa-IR" sz="3600" b="1" dirty="0" smtClean="0">
              <a:cs typeface="2  Badr" pitchFamily="2" charset="-78"/>
            </a:rPr>
            <a:t>ترد لربط امتناع جوابه بوجود شرطه</a:t>
          </a:r>
        </a:p>
      </dgm:t>
    </dgm:pt>
    <dgm:pt modelId="{4433BBB0-A38C-4F93-AE88-F34F8DC4CF6D}" type="par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FCAA844A-9E09-4A30-9EDF-19562916FF16}" type="sibTrans" cxnId="{842B7A72-07E1-481D-8B12-31D7635A32E8}">
      <dgm:prSet/>
      <dgm:spPr/>
      <dgm:t>
        <a:bodyPr/>
        <a:lstStyle/>
        <a:p>
          <a:pPr rtl="1"/>
          <a:endParaRPr lang="fa-IR"/>
        </a:p>
      </dgm:t>
    </dgm:pt>
    <dgm:pt modelId="{B7A30886-A519-4D50-992C-9F143123311E}">
      <dgm:prSet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تختص بالاسميه </a:t>
          </a:r>
        </a:p>
      </dgm:t>
    </dgm:pt>
    <dgm:pt modelId="{8A19E202-781C-4053-8124-E54AD7F72706}" type="parTrans" cxnId="{07243922-959E-4F50-A7E1-3C7EEEF24E61}">
      <dgm:prSet/>
      <dgm:spPr/>
      <dgm:t>
        <a:bodyPr/>
        <a:lstStyle/>
        <a:p>
          <a:pPr rtl="1"/>
          <a:endParaRPr lang="fa-IR"/>
        </a:p>
      </dgm:t>
    </dgm:pt>
    <dgm:pt modelId="{FF70EDBD-6C2A-487D-B84B-6B2C465E09BE}" type="sibTrans" cxnId="{07243922-959E-4F50-A7E1-3C7EEEF24E61}">
      <dgm:prSet/>
      <dgm:spPr/>
      <dgm:t>
        <a:bodyPr/>
        <a:lstStyle/>
        <a:p>
          <a:pPr rtl="1"/>
          <a:endParaRPr lang="fa-IR"/>
        </a:p>
      </dgm:t>
    </dgm:pt>
    <dgm:pt modelId="{B8A5CD5B-435C-4470-BCD4-6E195C05EDC4}">
      <dgm:prSet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يغلب</a:t>
          </a:r>
          <a:r>
            <a:rPr lang="fa-IR" sz="1800" b="1" dirty="0" smtClean="0"/>
            <a:t> </a:t>
          </a:r>
          <a:r>
            <a:rPr lang="fa-IR" sz="3200" b="1" dirty="0" smtClean="0">
              <a:cs typeface="2  Badr" pitchFamily="2" charset="-78"/>
            </a:rPr>
            <a:t>معها حذف الخبر ان كان كوناً مطلقاً </a:t>
          </a:r>
        </a:p>
      </dgm:t>
    </dgm:pt>
    <dgm:pt modelId="{21DF8A1D-4BC6-403C-8985-358B1581490D}" type="parTrans" cxnId="{87BBD847-8CB8-4D62-9281-4D5291078807}">
      <dgm:prSet/>
      <dgm:spPr/>
      <dgm:t>
        <a:bodyPr/>
        <a:lstStyle/>
        <a:p>
          <a:pPr rtl="1"/>
          <a:endParaRPr lang="fa-IR"/>
        </a:p>
      </dgm:t>
    </dgm:pt>
    <dgm:pt modelId="{129C552A-6027-40CB-87AF-280179689554}" type="sibTrans" cxnId="{87BBD847-8CB8-4D62-9281-4D5291078807}">
      <dgm:prSet/>
      <dgm:spPr/>
      <dgm:t>
        <a:bodyPr/>
        <a:lstStyle/>
        <a:p>
          <a:pPr rtl="1"/>
          <a:endParaRPr lang="fa-IR"/>
        </a:p>
      </dgm:t>
    </dgm:pt>
    <dgm:pt modelId="{E2FF2FD5-0D0C-44DA-B581-CB2BBE929C47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حرفٌ للتوبیخ</a:t>
          </a:r>
          <a:endParaRPr lang="en-US" b="1" dirty="0">
            <a:cs typeface="2  Badr" pitchFamily="2" charset="-78"/>
          </a:endParaRPr>
        </a:p>
      </dgm:t>
    </dgm:pt>
    <dgm:pt modelId="{E561EC3C-6331-4367-A31E-DD587686F7AA}" type="parTrans" cxnId="{40256A02-8A14-428A-BA40-59787F9732DC}">
      <dgm:prSet/>
      <dgm:spPr/>
      <dgm:t>
        <a:bodyPr/>
        <a:lstStyle/>
        <a:p>
          <a:pPr rtl="1"/>
          <a:endParaRPr lang="fa-IR"/>
        </a:p>
      </dgm:t>
    </dgm:pt>
    <dgm:pt modelId="{DDA95EB4-4CF0-4B1E-8EF3-D3AEE4EE854F}" type="sibTrans" cxnId="{40256A02-8A14-428A-BA40-59787F9732DC}">
      <dgm:prSet/>
      <dgm:spPr/>
      <dgm:t>
        <a:bodyPr/>
        <a:lstStyle/>
        <a:p>
          <a:pPr rtl="1"/>
          <a:endParaRPr lang="fa-IR"/>
        </a:p>
      </dgm:t>
    </dgm:pt>
    <dgm:pt modelId="{409E1509-BD27-4ACD-8748-195403ED5A78}">
      <dgm:prSet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یختص بالماضی</a:t>
          </a:r>
        </a:p>
      </dgm:t>
    </dgm:pt>
    <dgm:pt modelId="{7257440D-35FC-4B4A-AA60-6E47E64333AC}" type="parTrans" cxnId="{D969ABF9-78FD-433E-9E7E-83DBAF077ABF}">
      <dgm:prSet/>
      <dgm:spPr/>
      <dgm:t>
        <a:bodyPr/>
        <a:lstStyle/>
        <a:p>
          <a:pPr rtl="1"/>
          <a:endParaRPr lang="fa-IR"/>
        </a:p>
      </dgm:t>
    </dgm:pt>
    <dgm:pt modelId="{0FA69116-A03F-4ECC-B391-5123B28DC203}" type="sibTrans" cxnId="{D969ABF9-78FD-433E-9E7E-83DBAF077ABF}">
      <dgm:prSet/>
      <dgm:spPr/>
      <dgm:t>
        <a:bodyPr/>
        <a:lstStyle/>
        <a:p>
          <a:pPr rtl="1"/>
          <a:endParaRPr lang="fa-IR"/>
        </a:p>
      </dgm:t>
    </dgm:pt>
    <dgm:pt modelId="{5EBFED22-D9FE-44AC-AC0C-4931628F6688}">
      <dgm:prSet custT="1"/>
      <dgm:spPr/>
      <dgm:t>
        <a:bodyPr/>
        <a:lstStyle/>
        <a:p>
          <a:r>
            <a:rPr lang="fa-IR" sz="2000" b="1" dirty="0" smtClean="0">
              <a:cs typeface="2  Badr" pitchFamily="2" charset="-78"/>
            </a:rPr>
            <a:t>حرفٌ للتحضیض و العرض</a:t>
          </a:r>
          <a:endParaRPr lang="en-US" sz="2000" b="1" dirty="0">
            <a:cs typeface="2  Badr" pitchFamily="2" charset="-78"/>
          </a:endParaRPr>
        </a:p>
      </dgm:t>
    </dgm:pt>
    <dgm:pt modelId="{8B9899EC-D21C-46FD-B4CF-9AABC5947D23}" type="parTrans" cxnId="{ADEC84B2-6F76-48F7-944F-F3F5FFAF7798}">
      <dgm:prSet/>
      <dgm:spPr/>
      <dgm:t>
        <a:bodyPr/>
        <a:lstStyle/>
        <a:p>
          <a:pPr rtl="1"/>
          <a:endParaRPr lang="fa-IR"/>
        </a:p>
      </dgm:t>
    </dgm:pt>
    <dgm:pt modelId="{3F3D3F60-7B95-462F-90F7-D651D03C2D98}" type="sibTrans" cxnId="{ADEC84B2-6F76-48F7-944F-F3F5FFAF7798}">
      <dgm:prSet/>
      <dgm:spPr/>
      <dgm:t>
        <a:bodyPr/>
        <a:lstStyle/>
        <a:p>
          <a:pPr rtl="1"/>
          <a:endParaRPr lang="fa-IR"/>
        </a:p>
      </dgm:t>
    </dgm:pt>
    <dgm:pt modelId="{DD1AEB25-C4D8-4389-BA21-DBD8560CD6E9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فيختص بالمضارع و لو تاويلا </a:t>
          </a:r>
        </a:p>
      </dgm:t>
    </dgm:pt>
    <dgm:pt modelId="{0E26D10B-36D5-4F1E-B74F-CE9CA91DFDBD}" type="parTrans" cxnId="{C1C6EEAE-397E-4806-8217-CAF49559490E}">
      <dgm:prSet/>
      <dgm:spPr/>
      <dgm:t>
        <a:bodyPr/>
        <a:lstStyle/>
        <a:p>
          <a:pPr rtl="1"/>
          <a:endParaRPr lang="fa-IR"/>
        </a:p>
      </dgm:t>
    </dgm:pt>
    <dgm:pt modelId="{221C3F73-4CE7-457D-8650-0AE3664C40BA}" type="sibTrans" cxnId="{C1C6EEAE-397E-4806-8217-CAF49559490E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8714" custScaleY="5413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DA71DD4B-ACEE-4E5B-9FBC-A26D3DA65275}" type="pres">
      <dgm:prSet presAssocID="{3F683ADC-2BFC-4F42-A46F-AC02AC6C9FAA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0" presStyleCnt="3" custScaleX="43405" custScaleY="31205" custLinFactNeighborX="16339" custLinFactNeighborY="-42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C1A4DD4B-98DD-4E38-A367-C30B811D3171}" type="pres">
      <dgm:prSet presAssocID="{4433BBB0-A38C-4F93-AE88-F34F8DC4CF6D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F8972AD3-DF00-4356-9935-1DB54A13F2AF}" type="pres">
      <dgm:prSet presAssocID="{4433BBB0-A38C-4F93-AE88-F34F8DC4CF6D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749DBC73-7F7E-4924-940F-506211EEE431}" type="pres">
      <dgm:prSet presAssocID="{92213238-AA0C-4D51-BAB1-B008CB2E1551}" presName="root2" presStyleCnt="0"/>
      <dgm:spPr/>
    </dgm:pt>
    <dgm:pt modelId="{078F45BA-2041-4A2A-9C29-18EE4C1FE976}" type="pres">
      <dgm:prSet presAssocID="{92213238-AA0C-4D51-BAB1-B008CB2E1551}" presName="LevelTwoTextNode" presStyleLbl="node3" presStyleIdx="0" presStyleCnt="5" custScaleX="108678" custScaleY="74225" custLinFactNeighborX="43861" custLinFactNeighborY="-234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FDB96F-B700-4103-AE2D-F7F9CFBF518B}" type="pres">
      <dgm:prSet presAssocID="{92213238-AA0C-4D51-BAB1-B008CB2E1551}" presName="level3hierChild" presStyleCnt="0"/>
      <dgm:spPr/>
    </dgm:pt>
    <dgm:pt modelId="{3DC6582A-9082-45BE-911F-864AE43FFF6F}" type="pres">
      <dgm:prSet presAssocID="{8A19E202-781C-4053-8124-E54AD7F72706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F12A3909-BEED-4FEE-8B8D-0D6EFFEEFCAD}" type="pres">
      <dgm:prSet presAssocID="{8A19E202-781C-4053-8124-E54AD7F72706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C149D15A-494D-49DC-8D9D-DD9A7EDAA8F4}" type="pres">
      <dgm:prSet presAssocID="{B7A30886-A519-4D50-992C-9F143123311E}" presName="root2" presStyleCnt="0"/>
      <dgm:spPr/>
    </dgm:pt>
    <dgm:pt modelId="{0804BABB-B15B-4000-A640-249E84718B19}" type="pres">
      <dgm:prSet presAssocID="{B7A30886-A519-4D50-992C-9F143123311E}" presName="LevelTwoTextNode" presStyleLbl="node3" presStyleIdx="1" presStyleCnt="5" custScaleX="108678" custScaleY="34625" custLinFactNeighborX="43861" custLinFactNeighborY="-303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63C3AC1-D9FD-4D9D-A189-7980A7592976}" type="pres">
      <dgm:prSet presAssocID="{B7A30886-A519-4D50-992C-9F143123311E}" presName="level3hierChild" presStyleCnt="0"/>
      <dgm:spPr/>
    </dgm:pt>
    <dgm:pt modelId="{293C1E59-6D4C-416D-A764-F2936574AFF0}" type="pres">
      <dgm:prSet presAssocID="{21DF8A1D-4BC6-403C-8985-358B1581490D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4B9947A1-786D-4D8A-ABDF-C6F50428DF32}" type="pres">
      <dgm:prSet presAssocID="{21DF8A1D-4BC6-403C-8985-358B1581490D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C0928073-654B-4126-BB96-E9FA3D430F0E}" type="pres">
      <dgm:prSet presAssocID="{B8A5CD5B-435C-4470-BCD4-6E195C05EDC4}" presName="root2" presStyleCnt="0"/>
      <dgm:spPr/>
    </dgm:pt>
    <dgm:pt modelId="{9A265CDB-B073-4FBA-A92C-F99FE4A1AC4F}" type="pres">
      <dgm:prSet presAssocID="{B8A5CD5B-435C-4470-BCD4-6E195C05EDC4}" presName="LevelTwoTextNode" presStyleLbl="node3" presStyleIdx="2" presStyleCnt="5" custScaleX="108678" custScaleY="81648" custLinFactNeighborX="43861" custLinFactNeighborY="-303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4DEE55-2B3A-4622-A822-A8606EE10D27}" type="pres">
      <dgm:prSet presAssocID="{B8A5CD5B-435C-4470-BCD4-6E195C05EDC4}" presName="level3hierChild" presStyleCnt="0"/>
      <dgm:spPr/>
    </dgm:pt>
    <dgm:pt modelId="{68A9335F-2D2B-4B1F-B1B4-69D5EC09EA63}" type="pres">
      <dgm:prSet presAssocID="{E561EC3C-6331-4367-A31E-DD587686F7AA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A58CA2B0-FC80-4624-B95B-E911816932B8}" type="pres">
      <dgm:prSet presAssocID="{E561EC3C-6331-4367-A31E-DD587686F7AA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FE06136-6DBE-4AEB-A2EA-617ED663BE7B}" type="pres">
      <dgm:prSet presAssocID="{E2FF2FD5-0D0C-44DA-B581-CB2BBE929C47}" presName="root2" presStyleCnt="0"/>
      <dgm:spPr/>
    </dgm:pt>
    <dgm:pt modelId="{4945472F-F878-46A7-BB53-EAB780B365C8}" type="pres">
      <dgm:prSet presAssocID="{E2FF2FD5-0D0C-44DA-B581-CB2BBE929C47}" presName="LevelTwoTextNode" presStyleLbl="node2" presStyleIdx="1" presStyleCnt="3" custScaleX="43405" custScaleY="31205" custLinFactNeighborX="16339" custLinFactNeighborY="-42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DC0E146-5AFE-4F91-9F00-280308DAF510}" type="pres">
      <dgm:prSet presAssocID="{E2FF2FD5-0D0C-44DA-B581-CB2BBE929C47}" presName="level3hierChild" presStyleCnt="0"/>
      <dgm:spPr/>
    </dgm:pt>
    <dgm:pt modelId="{16EBC886-9B0A-4844-B13A-3AD75E24B1A1}" type="pres">
      <dgm:prSet presAssocID="{7257440D-35FC-4B4A-AA60-6E47E64333AC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2C4CC7E0-D4DB-40E6-9C89-9891055ED915}" type="pres">
      <dgm:prSet presAssocID="{7257440D-35FC-4B4A-AA60-6E47E64333AC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EEE82182-10AF-453B-9618-CA809063364C}" type="pres">
      <dgm:prSet presAssocID="{409E1509-BD27-4ACD-8748-195403ED5A78}" presName="root2" presStyleCnt="0"/>
      <dgm:spPr/>
    </dgm:pt>
    <dgm:pt modelId="{3C567D7A-C2E6-4F6D-BB6F-1111F5153DA4}" type="pres">
      <dgm:prSet presAssocID="{409E1509-BD27-4ACD-8748-195403ED5A78}" presName="LevelTwoTextNode" presStyleLbl="node3" presStyleIdx="3" presStyleCnt="5" custScaleX="108678" custScaleY="34625" custLinFactNeighborX="43861" custLinFactNeighborY="-303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99ACF13-E634-4F7D-9A4D-4CEA7F06ECC4}" type="pres">
      <dgm:prSet presAssocID="{409E1509-BD27-4ACD-8748-195403ED5A78}" presName="level3hierChild" presStyleCnt="0"/>
      <dgm:spPr/>
    </dgm:pt>
    <dgm:pt modelId="{6B7053D0-11F9-40E4-8E81-9D3EE4DF9598}" type="pres">
      <dgm:prSet presAssocID="{8B9899EC-D21C-46FD-B4CF-9AABC5947D23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1137A239-D18E-48BB-A2AF-EB11D1FC4416}" type="pres">
      <dgm:prSet presAssocID="{8B9899EC-D21C-46FD-B4CF-9AABC5947D23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5FC1F264-AA85-4836-96ED-186FE3C299EE}" type="pres">
      <dgm:prSet presAssocID="{5EBFED22-D9FE-44AC-AC0C-4931628F6688}" presName="root2" presStyleCnt="0"/>
      <dgm:spPr/>
    </dgm:pt>
    <dgm:pt modelId="{29BBE074-57AC-4BAA-8524-438F9472AF14}" type="pres">
      <dgm:prSet presAssocID="{5EBFED22-D9FE-44AC-AC0C-4931628F6688}" presName="LevelTwoTextNode" presStyleLbl="node2" presStyleIdx="2" presStyleCnt="3" custScaleX="43405" custScaleY="66893" custLinFactNeighborX="17121" custLinFactNeighborY="-423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BBD31FA-CC0E-466F-A9DD-A39E3BFBF407}" type="pres">
      <dgm:prSet presAssocID="{5EBFED22-D9FE-44AC-AC0C-4931628F6688}" presName="level3hierChild" presStyleCnt="0"/>
      <dgm:spPr/>
    </dgm:pt>
    <dgm:pt modelId="{F3BC589E-B628-4C04-B3F8-E9CF5B2F4342}" type="pres">
      <dgm:prSet presAssocID="{0E26D10B-36D5-4F1E-B74F-CE9CA91DFDBD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DEE33CFB-1DAD-4833-8E4E-1F24D8E9CA15}" type="pres">
      <dgm:prSet presAssocID="{0E26D10B-36D5-4F1E-B74F-CE9CA91DFDBD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C6060212-C860-4498-A17D-B9F2FA12E96B}" type="pres">
      <dgm:prSet presAssocID="{DD1AEB25-C4D8-4389-BA21-DBD8560CD6E9}" presName="root2" presStyleCnt="0"/>
      <dgm:spPr/>
    </dgm:pt>
    <dgm:pt modelId="{F2D7A22F-47F8-4F68-804B-7333ACBF005D}" type="pres">
      <dgm:prSet presAssocID="{DD1AEB25-C4D8-4389-BA21-DBD8560CD6E9}" presName="LevelTwoTextNode" presStyleLbl="node3" presStyleIdx="4" presStyleCnt="5" custScaleX="108678" custScaleY="34625" custLinFactNeighborX="43861" custLinFactNeighborY="-303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1461BDB-4E95-4526-8A7C-8556C07A66C3}" type="pres">
      <dgm:prSet presAssocID="{DD1AEB25-C4D8-4389-BA21-DBD8560CD6E9}" presName="level3hierChild" presStyleCnt="0"/>
      <dgm:spPr/>
    </dgm:pt>
  </dgm:ptLst>
  <dgm:cxnLst>
    <dgm:cxn modelId="{660B0356-C124-4DA6-A7E7-0034A4A75774}" type="presOf" srcId="{0E26D10B-36D5-4F1E-B74F-CE9CA91DFDBD}" destId="{F3BC589E-B628-4C04-B3F8-E9CF5B2F4342}" srcOrd="0" destOrd="0" presId="urn:microsoft.com/office/officeart/2005/8/layout/hierarchy2"/>
    <dgm:cxn modelId="{C1C6EEAE-397E-4806-8217-CAF49559490E}" srcId="{5EBFED22-D9FE-44AC-AC0C-4931628F6688}" destId="{DD1AEB25-C4D8-4389-BA21-DBD8560CD6E9}" srcOrd="0" destOrd="0" parTransId="{0E26D10B-36D5-4F1E-B74F-CE9CA91DFDBD}" sibTransId="{221C3F73-4CE7-457D-8650-0AE3664C40BA}"/>
    <dgm:cxn modelId="{865376A9-6351-4452-99F3-350FC98F3D1A}" type="presOf" srcId="{7257440D-35FC-4B4A-AA60-6E47E64333AC}" destId="{16EBC886-9B0A-4844-B13A-3AD75E24B1A1}" srcOrd="0" destOrd="0" presId="urn:microsoft.com/office/officeart/2005/8/layout/hierarchy2"/>
    <dgm:cxn modelId="{A141D56D-E19A-48F8-B226-A238FBC62E2C}" type="presOf" srcId="{4433BBB0-A38C-4F93-AE88-F34F8DC4CF6D}" destId="{F8972AD3-DF00-4356-9935-1DB54A13F2AF}" srcOrd="1" destOrd="0" presId="urn:microsoft.com/office/officeart/2005/8/layout/hierarchy2"/>
    <dgm:cxn modelId="{50618FD1-D889-4646-8F33-D50A6B6244BB}" type="presOf" srcId="{DD1AEB25-C4D8-4389-BA21-DBD8560CD6E9}" destId="{F2D7A22F-47F8-4F68-804B-7333ACBF005D}" srcOrd="0" destOrd="0" presId="urn:microsoft.com/office/officeart/2005/8/layout/hierarchy2"/>
    <dgm:cxn modelId="{4C736D45-047C-41FF-ACE0-4A53E2639BC5}" type="presOf" srcId="{E561EC3C-6331-4367-A31E-DD587686F7AA}" destId="{68A9335F-2D2B-4B1F-B1B4-69D5EC09EA63}" srcOrd="0" destOrd="0" presId="urn:microsoft.com/office/officeart/2005/8/layout/hierarchy2"/>
    <dgm:cxn modelId="{8E929028-EBF7-4609-B3B3-DE9725E7D833}" type="presOf" srcId="{5EBFED22-D9FE-44AC-AC0C-4931628F6688}" destId="{29BBE074-57AC-4BAA-8524-438F9472AF14}" srcOrd="0" destOrd="0" presId="urn:microsoft.com/office/officeart/2005/8/layout/hierarchy2"/>
    <dgm:cxn modelId="{4105FFC7-808D-4FD1-8D37-EDD75399B6B0}" type="presOf" srcId="{D1E9BBBE-4F90-47C6-B5A8-866E4CFBD3A0}" destId="{4D129ED1-BE87-4853-B6A8-06426B816717}" srcOrd="0" destOrd="0" presId="urn:microsoft.com/office/officeart/2005/8/layout/hierarchy2"/>
    <dgm:cxn modelId="{2DADAB27-D2BD-407D-A93A-C41B2D279BBB}" type="presOf" srcId="{0E26D10B-36D5-4F1E-B74F-CE9CA91DFDBD}" destId="{DEE33CFB-1DAD-4833-8E4E-1F24D8E9CA15}" srcOrd="1" destOrd="0" presId="urn:microsoft.com/office/officeart/2005/8/layout/hierarchy2"/>
    <dgm:cxn modelId="{79145942-1BD9-451A-B588-E8F853301F28}" type="presOf" srcId="{8A19E202-781C-4053-8124-E54AD7F72706}" destId="{3DC6582A-9082-45BE-911F-864AE43FFF6F}" srcOrd="0" destOrd="0" presId="urn:microsoft.com/office/officeart/2005/8/layout/hierarchy2"/>
    <dgm:cxn modelId="{59C5B7DC-AD1F-4F9A-AEE6-325ADC36CBEC}" type="presOf" srcId="{E2FF2FD5-0D0C-44DA-B581-CB2BBE929C47}" destId="{4945472F-F878-46A7-BB53-EAB780B365C8}" srcOrd="0" destOrd="0" presId="urn:microsoft.com/office/officeart/2005/8/layout/hierarchy2"/>
    <dgm:cxn modelId="{2F37E50E-6448-46BF-89E4-1188C8F256F5}" type="presOf" srcId="{92213238-AA0C-4D51-BAB1-B008CB2E1551}" destId="{078F45BA-2041-4A2A-9C29-18EE4C1FE976}" srcOrd="0" destOrd="0" presId="urn:microsoft.com/office/officeart/2005/8/layout/hierarchy2"/>
    <dgm:cxn modelId="{40256A02-8A14-428A-BA40-59787F9732DC}" srcId="{AED8A0F5-6B04-470E-9931-6A0A80A8EFD9}" destId="{E2FF2FD5-0D0C-44DA-B581-CB2BBE929C47}" srcOrd="1" destOrd="0" parTransId="{E561EC3C-6331-4367-A31E-DD587686F7AA}" sibTransId="{DDA95EB4-4CF0-4B1E-8EF3-D3AEE4EE854F}"/>
    <dgm:cxn modelId="{6F79924C-E27B-46FB-AA38-BA5A5D8C7C0A}" type="presOf" srcId="{8B9899EC-D21C-46FD-B4CF-9AABC5947D23}" destId="{6B7053D0-11F9-40E4-8E81-9D3EE4DF9598}" srcOrd="0" destOrd="0" presId="urn:microsoft.com/office/officeart/2005/8/layout/hierarchy2"/>
    <dgm:cxn modelId="{3FE17BDA-B5CA-42FD-AE8B-76DB3B5B5921}" type="presOf" srcId="{8A19E202-781C-4053-8124-E54AD7F72706}" destId="{F12A3909-BEED-4FEE-8B8D-0D6EFFEEFCAD}" srcOrd="1" destOrd="0" presId="urn:microsoft.com/office/officeart/2005/8/layout/hierarchy2"/>
    <dgm:cxn modelId="{07243922-959E-4F50-A7E1-3C7EEEF24E61}" srcId="{D1E9BBBE-4F90-47C6-B5A8-866E4CFBD3A0}" destId="{B7A30886-A519-4D50-992C-9F143123311E}" srcOrd="1" destOrd="0" parTransId="{8A19E202-781C-4053-8124-E54AD7F72706}" sibTransId="{FF70EDBD-6C2A-487D-B84B-6B2C465E09BE}"/>
    <dgm:cxn modelId="{9ED5307C-81F5-43E9-B8B3-0B616A7FA2E5}" type="presOf" srcId="{AED8A0F5-6B04-470E-9931-6A0A80A8EFD9}" destId="{D5718F4D-EFC3-4C36-8023-503D23D582D5}" srcOrd="0" destOrd="0" presId="urn:microsoft.com/office/officeart/2005/8/layout/hierarchy2"/>
    <dgm:cxn modelId="{87BBD847-8CB8-4D62-9281-4D5291078807}" srcId="{D1E9BBBE-4F90-47C6-B5A8-866E4CFBD3A0}" destId="{B8A5CD5B-435C-4470-BCD4-6E195C05EDC4}" srcOrd="2" destOrd="0" parTransId="{21DF8A1D-4BC6-403C-8985-358B1581490D}" sibTransId="{129C552A-6027-40CB-87AF-280179689554}"/>
    <dgm:cxn modelId="{76FDE385-3E92-496A-812B-CB20D31C6EB7}" type="presOf" srcId="{8B9899EC-D21C-46FD-B4CF-9AABC5947D23}" destId="{1137A239-D18E-48BB-A2AF-EB11D1FC4416}" srcOrd="1" destOrd="0" presId="urn:microsoft.com/office/officeart/2005/8/layout/hierarchy2"/>
    <dgm:cxn modelId="{E0DB93AA-D905-416F-806E-606DFDE50192}" type="presOf" srcId="{E561EC3C-6331-4367-A31E-DD587686F7AA}" destId="{A58CA2B0-FC80-4624-B95B-E911816932B8}" srcOrd="1" destOrd="0" presId="urn:microsoft.com/office/officeart/2005/8/layout/hierarchy2"/>
    <dgm:cxn modelId="{8C2E5DE1-0F3D-49E1-A1D3-B4C63F082B7D}" type="presOf" srcId="{21DF8A1D-4BC6-403C-8985-358B1581490D}" destId="{293C1E59-6D4C-416D-A764-F2936574AFF0}" srcOrd="0" destOrd="0" presId="urn:microsoft.com/office/officeart/2005/8/layout/hierarchy2"/>
    <dgm:cxn modelId="{D969ABF9-78FD-433E-9E7E-83DBAF077ABF}" srcId="{E2FF2FD5-0D0C-44DA-B581-CB2BBE929C47}" destId="{409E1509-BD27-4ACD-8748-195403ED5A78}" srcOrd="0" destOrd="0" parTransId="{7257440D-35FC-4B4A-AA60-6E47E64333AC}" sibTransId="{0FA69116-A03F-4ECC-B391-5123B28DC203}"/>
    <dgm:cxn modelId="{D5054C16-015D-4F87-AC0C-EA6078D80F91}" type="presOf" srcId="{00DA7D80-D20A-48E3-9DB9-151EA07D4381}" destId="{55603E2A-0E85-4B5B-BFB1-0F93DA174EE9}" srcOrd="0" destOrd="0" presId="urn:microsoft.com/office/officeart/2005/8/layout/hierarchy2"/>
    <dgm:cxn modelId="{630D6EBA-E49B-49DC-B297-CFCB57ADED18}" type="presOf" srcId="{409E1509-BD27-4ACD-8748-195403ED5A78}" destId="{3C567D7A-C2E6-4F6D-BB6F-1111F5153DA4}" srcOrd="0" destOrd="0" presId="urn:microsoft.com/office/officeart/2005/8/layout/hierarchy2"/>
    <dgm:cxn modelId="{758CF0EA-A0F0-4363-8FDC-363362B65463}" type="presOf" srcId="{B8A5CD5B-435C-4470-BCD4-6E195C05EDC4}" destId="{9A265CDB-B073-4FBA-A92C-F99FE4A1AC4F}" srcOrd="0" destOrd="0" presId="urn:microsoft.com/office/officeart/2005/8/layout/hierarchy2"/>
    <dgm:cxn modelId="{E85029BF-4C7D-4A58-A654-826E66C47274}" type="presOf" srcId="{B7A30886-A519-4D50-992C-9F143123311E}" destId="{0804BABB-B15B-4000-A640-249E84718B19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ADEC84B2-6F76-48F7-944F-F3F5FFAF7798}" srcId="{AED8A0F5-6B04-470E-9931-6A0A80A8EFD9}" destId="{5EBFED22-D9FE-44AC-AC0C-4931628F6688}" srcOrd="2" destOrd="0" parTransId="{8B9899EC-D21C-46FD-B4CF-9AABC5947D23}" sibTransId="{3F3D3F60-7B95-462F-90F7-D651D03C2D98}"/>
    <dgm:cxn modelId="{4945CC1B-6C23-4326-A372-B866D900E704}" srcId="{AED8A0F5-6B04-470E-9931-6A0A80A8EFD9}" destId="{D1E9BBBE-4F90-47C6-B5A8-866E4CFBD3A0}" srcOrd="0" destOrd="0" parTransId="{3F683ADC-2BFC-4F42-A46F-AC02AC6C9FAA}" sibTransId="{5D3097F3-8223-4879-A92B-A5FA039DD1D8}"/>
    <dgm:cxn modelId="{FB76D459-CBC8-4255-B8C1-2B222C7D05CF}" type="presOf" srcId="{3F683ADC-2BFC-4F42-A46F-AC02AC6C9FAA}" destId="{DA71DD4B-ACEE-4E5B-9FBC-A26D3DA65275}" srcOrd="0" destOrd="0" presId="urn:microsoft.com/office/officeart/2005/8/layout/hierarchy2"/>
    <dgm:cxn modelId="{8594137A-2565-4D2C-8AF8-59D4576EB0D0}" type="presOf" srcId="{7257440D-35FC-4B4A-AA60-6E47E64333AC}" destId="{2C4CC7E0-D4DB-40E6-9C89-9891055ED915}" srcOrd="1" destOrd="0" presId="urn:microsoft.com/office/officeart/2005/8/layout/hierarchy2"/>
    <dgm:cxn modelId="{901BA252-8D39-432F-A992-6CC37FC0C83A}" type="presOf" srcId="{4433BBB0-A38C-4F93-AE88-F34F8DC4CF6D}" destId="{C1A4DD4B-98DD-4E38-A367-C30B811D3171}" srcOrd="0" destOrd="0" presId="urn:microsoft.com/office/officeart/2005/8/layout/hierarchy2"/>
    <dgm:cxn modelId="{842B7A72-07E1-481D-8B12-31D7635A32E8}" srcId="{D1E9BBBE-4F90-47C6-B5A8-866E4CFBD3A0}" destId="{92213238-AA0C-4D51-BAB1-B008CB2E1551}" srcOrd="0" destOrd="0" parTransId="{4433BBB0-A38C-4F93-AE88-F34F8DC4CF6D}" sibTransId="{FCAA844A-9E09-4A30-9EDF-19562916FF16}"/>
    <dgm:cxn modelId="{E81BC878-7708-4560-AC68-5D7F1F85A761}" type="presOf" srcId="{3F683ADC-2BFC-4F42-A46F-AC02AC6C9FAA}" destId="{C0A2F0FD-824B-481D-9942-FA27CF1BF4E0}" srcOrd="1" destOrd="0" presId="urn:microsoft.com/office/officeart/2005/8/layout/hierarchy2"/>
    <dgm:cxn modelId="{212C6FEC-053D-47D3-9358-952869C7A71B}" type="presOf" srcId="{21DF8A1D-4BC6-403C-8985-358B1581490D}" destId="{4B9947A1-786D-4D8A-ABDF-C6F50428DF32}" srcOrd="1" destOrd="0" presId="urn:microsoft.com/office/officeart/2005/8/layout/hierarchy2"/>
    <dgm:cxn modelId="{C9F87427-7398-4C53-870B-B7B888587419}" type="presParOf" srcId="{55603E2A-0E85-4B5B-BFB1-0F93DA174EE9}" destId="{C9F1A07E-3EA4-4621-AB7F-084731D5C76C}" srcOrd="0" destOrd="0" presId="urn:microsoft.com/office/officeart/2005/8/layout/hierarchy2"/>
    <dgm:cxn modelId="{13E0E126-837E-4A6A-88FF-58A7A996B153}" type="presParOf" srcId="{C9F1A07E-3EA4-4621-AB7F-084731D5C76C}" destId="{D5718F4D-EFC3-4C36-8023-503D23D582D5}" srcOrd="0" destOrd="0" presId="urn:microsoft.com/office/officeart/2005/8/layout/hierarchy2"/>
    <dgm:cxn modelId="{A2EA982E-FBB7-40F3-91DB-F9CF099168B5}" type="presParOf" srcId="{C9F1A07E-3EA4-4621-AB7F-084731D5C76C}" destId="{7535F737-66A8-4C51-8331-DA5B0FC5AD03}" srcOrd="1" destOrd="0" presId="urn:microsoft.com/office/officeart/2005/8/layout/hierarchy2"/>
    <dgm:cxn modelId="{E4AA4F5C-7C6E-4BD2-946B-C752C1FE36E9}" type="presParOf" srcId="{7535F737-66A8-4C51-8331-DA5B0FC5AD03}" destId="{DA71DD4B-ACEE-4E5B-9FBC-A26D3DA65275}" srcOrd="0" destOrd="0" presId="urn:microsoft.com/office/officeart/2005/8/layout/hierarchy2"/>
    <dgm:cxn modelId="{95FD9278-B15B-49FE-A90D-A6EDCDD91C03}" type="presParOf" srcId="{DA71DD4B-ACEE-4E5B-9FBC-A26D3DA65275}" destId="{C0A2F0FD-824B-481D-9942-FA27CF1BF4E0}" srcOrd="0" destOrd="0" presId="urn:microsoft.com/office/officeart/2005/8/layout/hierarchy2"/>
    <dgm:cxn modelId="{FBAD2BCF-3BDD-4DDE-B395-2A8912636DDD}" type="presParOf" srcId="{7535F737-66A8-4C51-8331-DA5B0FC5AD03}" destId="{132BB76E-E528-4EFA-BDFE-B17B14B95EC2}" srcOrd="1" destOrd="0" presId="urn:microsoft.com/office/officeart/2005/8/layout/hierarchy2"/>
    <dgm:cxn modelId="{E45B474E-E7C6-46F1-9A49-0DAEE15523A7}" type="presParOf" srcId="{132BB76E-E528-4EFA-BDFE-B17B14B95EC2}" destId="{4D129ED1-BE87-4853-B6A8-06426B816717}" srcOrd="0" destOrd="0" presId="urn:microsoft.com/office/officeart/2005/8/layout/hierarchy2"/>
    <dgm:cxn modelId="{B568EFC7-40F0-4502-B239-82D591B4B291}" type="presParOf" srcId="{132BB76E-E528-4EFA-BDFE-B17B14B95EC2}" destId="{88964066-2D6B-4530-8F88-D461D0364F03}" srcOrd="1" destOrd="0" presId="urn:microsoft.com/office/officeart/2005/8/layout/hierarchy2"/>
    <dgm:cxn modelId="{4773F0B2-F180-4ACC-B65F-191473F27A47}" type="presParOf" srcId="{88964066-2D6B-4530-8F88-D461D0364F03}" destId="{C1A4DD4B-98DD-4E38-A367-C30B811D3171}" srcOrd="0" destOrd="0" presId="urn:microsoft.com/office/officeart/2005/8/layout/hierarchy2"/>
    <dgm:cxn modelId="{4AD9EC71-BFE3-4939-9E14-28E7CCB3879F}" type="presParOf" srcId="{C1A4DD4B-98DD-4E38-A367-C30B811D3171}" destId="{F8972AD3-DF00-4356-9935-1DB54A13F2AF}" srcOrd="0" destOrd="0" presId="urn:microsoft.com/office/officeart/2005/8/layout/hierarchy2"/>
    <dgm:cxn modelId="{18BD189C-1850-4D9F-A766-B8766F69621C}" type="presParOf" srcId="{88964066-2D6B-4530-8F88-D461D0364F03}" destId="{749DBC73-7F7E-4924-940F-506211EEE431}" srcOrd="1" destOrd="0" presId="urn:microsoft.com/office/officeart/2005/8/layout/hierarchy2"/>
    <dgm:cxn modelId="{D9F1317A-AEAD-43D3-AFF2-F1432A4C3B33}" type="presParOf" srcId="{749DBC73-7F7E-4924-940F-506211EEE431}" destId="{078F45BA-2041-4A2A-9C29-18EE4C1FE976}" srcOrd="0" destOrd="0" presId="urn:microsoft.com/office/officeart/2005/8/layout/hierarchy2"/>
    <dgm:cxn modelId="{477B7B51-15D7-4F78-8FEE-9495840B3813}" type="presParOf" srcId="{749DBC73-7F7E-4924-940F-506211EEE431}" destId="{12FDB96F-B700-4103-AE2D-F7F9CFBF518B}" srcOrd="1" destOrd="0" presId="urn:microsoft.com/office/officeart/2005/8/layout/hierarchy2"/>
    <dgm:cxn modelId="{67E455ED-A719-4B28-BC6F-FFBB158FB01E}" type="presParOf" srcId="{88964066-2D6B-4530-8F88-D461D0364F03}" destId="{3DC6582A-9082-45BE-911F-864AE43FFF6F}" srcOrd="2" destOrd="0" presId="urn:microsoft.com/office/officeart/2005/8/layout/hierarchy2"/>
    <dgm:cxn modelId="{0F15AFFC-A008-4FBD-BD6B-0496D8ED672E}" type="presParOf" srcId="{3DC6582A-9082-45BE-911F-864AE43FFF6F}" destId="{F12A3909-BEED-4FEE-8B8D-0D6EFFEEFCAD}" srcOrd="0" destOrd="0" presId="urn:microsoft.com/office/officeart/2005/8/layout/hierarchy2"/>
    <dgm:cxn modelId="{3B9BDAA0-31C8-4E12-B8EC-736F5782F0D4}" type="presParOf" srcId="{88964066-2D6B-4530-8F88-D461D0364F03}" destId="{C149D15A-494D-49DC-8D9D-DD9A7EDAA8F4}" srcOrd="3" destOrd="0" presId="urn:microsoft.com/office/officeart/2005/8/layout/hierarchy2"/>
    <dgm:cxn modelId="{4E505490-9127-4333-A9EC-B583FF617CBE}" type="presParOf" srcId="{C149D15A-494D-49DC-8D9D-DD9A7EDAA8F4}" destId="{0804BABB-B15B-4000-A640-249E84718B19}" srcOrd="0" destOrd="0" presId="urn:microsoft.com/office/officeart/2005/8/layout/hierarchy2"/>
    <dgm:cxn modelId="{9F332BEE-777D-4412-BD8C-477B6CF4E20A}" type="presParOf" srcId="{C149D15A-494D-49DC-8D9D-DD9A7EDAA8F4}" destId="{663C3AC1-D9FD-4D9D-A189-7980A7592976}" srcOrd="1" destOrd="0" presId="urn:microsoft.com/office/officeart/2005/8/layout/hierarchy2"/>
    <dgm:cxn modelId="{A38A5803-B451-4100-81A2-9E78EF4F3C88}" type="presParOf" srcId="{88964066-2D6B-4530-8F88-D461D0364F03}" destId="{293C1E59-6D4C-416D-A764-F2936574AFF0}" srcOrd="4" destOrd="0" presId="urn:microsoft.com/office/officeart/2005/8/layout/hierarchy2"/>
    <dgm:cxn modelId="{5AD0C413-53F7-4E61-B737-302E2A07BFBB}" type="presParOf" srcId="{293C1E59-6D4C-416D-A764-F2936574AFF0}" destId="{4B9947A1-786D-4D8A-ABDF-C6F50428DF32}" srcOrd="0" destOrd="0" presId="urn:microsoft.com/office/officeart/2005/8/layout/hierarchy2"/>
    <dgm:cxn modelId="{061DD2F8-0E82-4857-81AD-88A074C447FE}" type="presParOf" srcId="{88964066-2D6B-4530-8F88-D461D0364F03}" destId="{C0928073-654B-4126-BB96-E9FA3D430F0E}" srcOrd="5" destOrd="0" presId="urn:microsoft.com/office/officeart/2005/8/layout/hierarchy2"/>
    <dgm:cxn modelId="{3F675ABE-A824-4912-93E6-E25BF2C940E8}" type="presParOf" srcId="{C0928073-654B-4126-BB96-E9FA3D430F0E}" destId="{9A265CDB-B073-4FBA-A92C-F99FE4A1AC4F}" srcOrd="0" destOrd="0" presId="urn:microsoft.com/office/officeart/2005/8/layout/hierarchy2"/>
    <dgm:cxn modelId="{D6F5B9A5-C2E8-4DF1-B8EF-405DD4160791}" type="presParOf" srcId="{C0928073-654B-4126-BB96-E9FA3D430F0E}" destId="{0B4DEE55-2B3A-4622-A822-A8606EE10D27}" srcOrd="1" destOrd="0" presId="urn:microsoft.com/office/officeart/2005/8/layout/hierarchy2"/>
    <dgm:cxn modelId="{286D20FF-B313-420B-A8C3-E69561328994}" type="presParOf" srcId="{7535F737-66A8-4C51-8331-DA5B0FC5AD03}" destId="{68A9335F-2D2B-4B1F-B1B4-69D5EC09EA63}" srcOrd="2" destOrd="0" presId="urn:microsoft.com/office/officeart/2005/8/layout/hierarchy2"/>
    <dgm:cxn modelId="{07229959-0851-4DFD-A767-42A2687DA64B}" type="presParOf" srcId="{68A9335F-2D2B-4B1F-B1B4-69D5EC09EA63}" destId="{A58CA2B0-FC80-4624-B95B-E911816932B8}" srcOrd="0" destOrd="0" presId="urn:microsoft.com/office/officeart/2005/8/layout/hierarchy2"/>
    <dgm:cxn modelId="{ACF0A8C9-523C-4754-9D74-6F199CCCC2F4}" type="presParOf" srcId="{7535F737-66A8-4C51-8331-DA5B0FC5AD03}" destId="{CFE06136-6DBE-4AEB-A2EA-617ED663BE7B}" srcOrd="3" destOrd="0" presId="urn:microsoft.com/office/officeart/2005/8/layout/hierarchy2"/>
    <dgm:cxn modelId="{3E2D25BF-4EE1-4EB8-82D6-6CCB6E9E801B}" type="presParOf" srcId="{CFE06136-6DBE-4AEB-A2EA-617ED663BE7B}" destId="{4945472F-F878-46A7-BB53-EAB780B365C8}" srcOrd="0" destOrd="0" presId="urn:microsoft.com/office/officeart/2005/8/layout/hierarchy2"/>
    <dgm:cxn modelId="{5F354E00-F6AC-4F6F-AFAB-D8EA187EB30B}" type="presParOf" srcId="{CFE06136-6DBE-4AEB-A2EA-617ED663BE7B}" destId="{5DC0E146-5AFE-4F91-9F00-280308DAF510}" srcOrd="1" destOrd="0" presId="urn:microsoft.com/office/officeart/2005/8/layout/hierarchy2"/>
    <dgm:cxn modelId="{5F9C9182-DE0B-4EB8-854C-64036F04FE6D}" type="presParOf" srcId="{5DC0E146-5AFE-4F91-9F00-280308DAF510}" destId="{16EBC886-9B0A-4844-B13A-3AD75E24B1A1}" srcOrd="0" destOrd="0" presId="urn:microsoft.com/office/officeart/2005/8/layout/hierarchy2"/>
    <dgm:cxn modelId="{855E7563-9CF9-4611-8286-0B6A6D9C6E6E}" type="presParOf" srcId="{16EBC886-9B0A-4844-B13A-3AD75E24B1A1}" destId="{2C4CC7E0-D4DB-40E6-9C89-9891055ED915}" srcOrd="0" destOrd="0" presId="urn:microsoft.com/office/officeart/2005/8/layout/hierarchy2"/>
    <dgm:cxn modelId="{0A600E07-1B66-46D8-8155-705785971F73}" type="presParOf" srcId="{5DC0E146-5AFE-4F91-9F00-280308DAF510}" destId="{EEE82182-10AF-453B-9618-CA809063364C}" srcOrd="1" destOrd="0" presId="urn:microsoft.com/office/officeart/2005/8/layout/hierarchy2"/>
    <dgm:cxn modelId="{A60D9C63-FD60-460F-B035-5F7B5C0351E6}" type="presParOf" srcId="{EEE82182-10AF-453B-9618-CA809063364C}" destId="{3C567D7A-C2E6-4F6D-BB6F-1111F5153DA4}" srcOrd="0" destOrd="0" presId="urn:microsoft.com/office/officeart/2005/8/layout/hierarchy2"/>
    <dgm:cxn modelId="{E4896F9D-9D43-40E9-AA91-ABDD22475369}" type="presParOf" srcId="{EEE82182-10AF-453B-9618-CA809063364C}" destId="{699ACF13-E634-4F7D-9A4D-4CEA7F06ECC4}" srcOrd="1" destOrd="0" presId="urn:microsoft.com/office/officeart/2005/8/layout/hierarchy2"/>
    <dgm:cxn modelId="{EACEEA95-52AF-4480-8162-4D5A9E4A2005}" type="presParOf" srcId="{7535F737-66A8-4C51-8331-DA5B0FC5AD03}" destId="{6B7053D0-11F9-40E4-8E81-9D3EE4DF9598}" srcOrd="4" destOrd="0" presId="urn:microsoft.com/office/officeart/2005/8/layout/hierarchy2"/>
    <dgm:cxn modelId="{2D572F71-934A-40EE-A7FF-4D75672A2910}" type="presParOf" srcId="{6B7053D0-11F9-40E4-8E81-9D3EE4DF9598}" destId="{1137A239-D18E-48BB-A2AF-EB11D1FC4416}" srcOrd="0" destOrd="0" presId="urn:microsoft.com/office/officeart/2005/8/layout/hierarchy2"/>
    <dgm:cxn modelId="{6717D160-F581-4B63-883A-7E74BD5AE32D}" type="presParOf" srcId="{7535F737-66A8-4C51-8331-DA5B0FC5AD03}" destId="{5FC1F264-AA85-4836-96ED-186FE3C299EE}" srcOrd="5" destOrd="0" presId="urn:microsoft.com/office/officeart/2005/8/layout/hierarchy2"/>
    <dgm:cxn modelId="{B35218F9-5595-46A0-89A9-D8508F9F3C81}" type="presParOf" srcId="{5FC1F264-AA85-4836-96ED-186FE3C299EE}" destId="{29BBE074-57AC-4BAA-8524-438F9472AF14}" srcOrd="0" destOrd="0" presId="urn:microsoft.com/office/officeart/2005/8/layout/hierarchy2"/>
    <dgm:cxn modelId="{B12670EE-4A79-4FDB-8DA0-192C630AD144}" type="presParOf" srcId="{5FC1F264-AA85-4836-96ED-186FE3C299EE}" destId="{0BBD31FA-CC0E-466F-A9DD-A39E3BFBF407}" srcOrd="1" destOrd="0" presId="urn:microsoft.com/office/officeart/2005/8/layout/hierarchy2"/>
    <dgm:cxn modelId="{3BEDC27A-63F8-462B-AA6D-AA6354C7389B}" type="presParOf" srcId="{0BBD31FA-CC0E-466F-A9DD-A39E3BFBF407}" destId="{F3BC589E-B628-4C04-B3F8-E9CF5B2F4342}" srcOrd="0" destOrd="0" presId="urn:microsoft.com/office/officeart/2005/8/layout/hierarchy2"/>
    <dgm:cxn modelId="{0BADC812-351F-435A-8B08-98187364F83B}" type="presParOf" srcId="{F3BC589E-B628-4C04-B3F8-E9CF5B2F4342}" destId="{DEE33CFB-1DAD-4833-8E4E-1F24D8E9CA15}" srcOrd="0" destOrd="0" presId="urn:microsoft.com/office/officeart/2005/8/layout/hierarchy2"/>
    <dgm:cxn modelId="{12DCD835-1421-4A55-BD95-4629ADFEF609}" type="presParOf" srcId="{0BBD31FA-CC0E-466F-A9DD-A39E3BFBF407}" destId="{C6060212-C860-4498-A17D-B9F2FA12E96B}" srcOrd="1" destOrd="0" presId="urn:microsoft.com/office/officeart/2005/8/layout/hierarchy2"/>
    <dgm:cxn modelId="{00EA7018-FA84-4D85-8034-881C9EFEE736}" type="presParOf" srcId="{C6060212-C860-4498-A17D-B9F2FA12E96B}" destId="{F2D7A22F-47F8-4F68-804B-7333ACBF005D}" srcOrd="0" destOrd="0" presId="urn:microsoft.com/office/officeart/2005/8/layout/hierarchy2"/>
    <dgm:cxn modelId="{8963C246-CFD4-4411-B277-067ADA72B1DD}" type="presParOf" srcId="{C6060212-C860-4498-A17D-B9F2FA12E96B}" destId="{A1461BDB-4E95-4526-8A7C-8556C07A66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4000" b="1" dirty="0" smtClean="0">
              <a:cs typeface="2  Badr" pitchFamily="2" charset="-78"/>
            </a:rPr>
            <a:t>لمّا</a:t>
          </a:r>
          <a:endParaRPr lang="fa-IR" sz="40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8CEC9FB9-C8DE-4C24-9B06-1EA53E59E6F6}">
      <dgm:prSet custT="1"/>
      <dgm:spPr/>
      <dgm:t>
        <a:bodyPr/>
        <a:lstStyle/>
        <a:p>
          <a:r>
            <a:rPr lang="fa-IR" sz="2400" b="1" dirty="0" smtClean="0">
              <a:cs typeface="2  Badr" pitchFamily="2" charset="-78"/>
            </a:rPr>
            <a:t>ترد لربط مضمون جملة بوجود مضمون اخرى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 custT="1"/>
      <dgm:spPr/>
      <dgm:t>
        <a:bodyPr/>
        <a:lstStyle/>
        <a:p>
          <a:r>
            <a:rPr lang="fa-IR" sz="3200" b="1" dirty="0" smtClean="0">
              <a:cs typeface="2  Badr" pitchFamily="2" charset="-78"/>
            </a:rPr>
            <a:t>حرفَ استثناءٍ </a:t>
          </a:r>
          <a:endParaRPr lang="en-US" sz="32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BD5FF1EB-85F1-47C5-8EF4-E0BD051DE0F6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>
              <a:cs typeface="2  Badr" pitchFamily="2" charset="-78"/>
            </a:rPr>
            <a:t>هل هى حرف او ظرف خلافٌ </a:t>
          </a:r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EB309379-4C7C-4596-822C-B16770E42798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جازمة للمضارع كـ «لم»</a:t>
          </a:r>
          <a:endParaRPr lang="en-US" sz="2800" b="1" dirty="0">
            <a:cs typeface="2  Badr" pitchFamily="2" charset="-78"/>
          </a:endParaRPr>
        </a:p>
      </dgm:t>
    </dgm:pt>
    <dgm:pt modelId="{4391C3A8-2467-4685-BEB3-47ECE9480D48}" type="parTrans" cxnId="{868DB2F5-09F5-44BC-8168-06FCCD6980C8}">
      <dgm:prSet/>
      <dgm:spPr/>
      <dgm:t>
        <a:bodyPr/>
        <a:lstStyle/>
        <a:p>
          <a:pPr rtl="1"/>
          <a:endParaRPr lang="fa-IR"/>
        </a:p>
      </dgm:t>
    </dgm:pt>
    <dgm:pt modelId="{CF929216-35C3-406C-81FD-813507094EF3}" type="sibTrans" cxnId="{868DB2F5-09F5-44BC-8168-06FCCD6980C8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8714" custScaleY="5413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3" custScaleX="76896" custScaleY="80940" custLinFactNeighborX="10311" custLinFactNeighborY="-1199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1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1" custScaleX="61345" custScaleY="67477" custLinFactNeighborX="39963" custLinFactNeighborY="-116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3" custScaleX="84586" custScaleY="37759" custLinFactNeighborX="8939" custLinFactNeighborY="304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AAF16C42-C02D-48B5-A11D-7A4B7D502A28}" type="pres">
      <dgm:prSet presAssocID="{4391C3A8-2467-4685-BEB3-47ECE9480D48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02F4265F-C73F-439E-8E74-79D12FA2BF8C}" type="pres">
      <dgm:prSet presAssocID="{4391C3A8-2467-4685-BEB3-47ECE9480D48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E798923-A72C-463F-BE3C-0AC77082A47A}" type="pres">
      <dgm:prSet presAssocID="{EB309379-4C7C-4596-822C-B16770E42798}" presName="root2" presStyleCnt="0"/>
      <dgm:spPr/>
    </dgm:pt>
    <dgm:pt modelId="{38DF406F-16F1-477D-B66D-3CBFBD8370EB}" type="pres">
      <dgm:prSet presAssocID="{EB309379-4C7C-4596-822C-B16770E42798}" presName="LevelTwoTextNode" presStyleLbl="node2" presStyleIdx="2" presStyleCnt="3" custScaleX="84586" custScaleY="37759" custLinFactNeighborX="8939" custLinFactNeighborY="136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900AFB3-9C90-4A64-A20A-99F32A61B895}" type="pres">
      <dgm:prSet presAssocID="{EB309379-4C7C-4596-822C-B16770E42798}" presName="level3hierChild" presStyleCnt="0"/>
      <dgm:spPr/>
    </dgm:pt>
  </dgm:ptLst>
  <dgm:cxnLst>
    <dgm:cxn modelId="{420D45FF-956C-470F-87C7-3FC7821921F0}" type="presOf" srcId="{8CEC9FB9-C8DE-4C24-9B06-1EA53E59E6F6}" destId="{8964DE1A-0EEA-40AA-8237-21E1F1524377}" srcOrd="0" destOrd="0" presId="urn:microsoft.com/office/officeart/2005/8/layout/hierarchy2"/>
    <dgm:cxn modelId="{C193698F-A917-4FB6-94B6-35848F47B2CF}" type="presOf" srcId="{BD5FF1EB-85F1-47C5-8EF4-E0BD051DE0F6}" destId="{41FFACB9-2674-4383-BDBD-C4F1775F6C20}" srcOrd="0" destOrd="0" presId="urn:microsoft.com/office/officeart/2005/8/layout/hierarchy2"/>
    <dgm:cxn modelId="{5DF893E4-EF6B-4FD0-99D3-F55878520097}" type="presOf" srcId="{4A2913AD-0631-4EBB-AE34-03D2F0A14F73}" destId="{8013F7E0-C70B-4C90-8916-005BED5B6A58}" srcOrd="0" destOrd="0" presId="urn:microsoft.com/office/officeart/2005/8/layout/hierarchy2"/>
    <dgm:cxn modelId="{44C6E4C2-9A79-4808-A8F4-152F8D3BCA42}" type="presOf" srcId="{4391C3A8-2467-4685-BEB3-47ECE9480D48}" destId="{AAF16C42-C02D-48B5-A11D-7A4B7D502A28}" srcOrd="0" destOrd="0" presId="urn:microsoft.com/office/officeart/2005/8/layout/hierarchy2"/>
    <dgm:cxn modelId="{C8B95AEC-86B3-425F-8EC9-01CB8AC6A85D}" type="presOf" srcId="{EB309379-4C7C-4596-822C-B16770E42798}" destId="{38DF406F-16F1-477D-B66D-3CBFBD8370EB}" srcOrd="0" destOrd="0" presId="urn:microsoft.com/office/officeart/2005/8/layout/hierarchy2"/>
    <dgm:cxn modelId="{B066B3A5-139F-4488-97A7-9C978A1E3841}" type="presOf" srcId="{4A2913AD-0631-4EBB-AE34-03D2F0A14F73}" destId="{48466950-F9DC-43FD-8909-147CD80818C2}" srcOrd="1" destOrd="0" presId="urn:microsoft.com/office/officeart/2005/8/layout/hierarchy2"/>
    <dgm:cxn modelId="{C9D38770-7B41-4327-9351-944D8A5EBC2D}" type="presOf" srcId="{AED8A0F5-6B04-470E-9931-6A0A80A8EFD9}" destId="{D5718F4D-EFC3-4C36-8023-503D23D582D5}" srcOrd="0" destOrd="0" presId="urn:microsoft.com/office/officeart/2005/8/layout/hierarchy2"/>
    <dgm:cxn modelId="{A6F9050E-9658-4702-BC9D-7E563D4AE81F}" type="presOf" srcId="{D1E9BBBE-4F90-47C6-B5A8-866E4CFBD3A0}" destId="{4D129ED1-BE87-4853-B6A8-06426B816717}" srcOrd="0" destOrd="0" presId="urn:microsoft.com/office/officeart/2005/8/layout/hierarchy2"/>
    <dgm:cxn modelId="{D206D969-9A70-467A-9EA5-FC9F518DDF43}" type="presOf" srcId="{3F683ADC-2BFC-4F42-A46F-AC02AC6C9FAA}" destId="{DA71DD4B-ACEE-4E5B-9FBC-A26D3DA65275}" srcOrd="0" destOrd="0" presId="urn:microsoft.com/office/officeart/2005/8/layout/hierarchy2"/>
    <dgm:cxn modelId="{A8FFAE0C-708F-4857-B92E-1DE8332AF7B2}" type="presOf" srcId="{00DA7D80-D20A-48E3-9DB9-151EA07D4381}" destId="{55603E2A-0E85-4B5B-BFB1-0F93DA174EE9}" srcOrd="0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84DC4385-2747-43A9-AB19-84F0CB34332F}" type="presOf" srcId="{3F683ADC-2BFC-4F42-A46F-AC02AC6C9FAA}" destId="{C0A2F0FD-824B-481D-9942-FA27CF1BF4E0}" srcOrd="1" destOrd="0" presId="urn:microsoft.com/office/officeart/2005/8/layout/hierarchy2"/>
    <dgm:cxn modelId="{D708A3E1-2DD9-450A-923E-76160056E04A}" type="presOf" srcId="{DD5ACCAB-9716-4A70-BA57-B0B26CB2C0FA}" destId="{D9C7E615-F815-44F7-8C2A-26154AE3B540}" srcOrd="0" destOrd="0" presId="urn:microsoft.com/office/officeart/2005/8/layout/hierarchy2"/>
    <dgm:cxn modelId="{868DB2F5-09F5-44BC-8168-06FCCD6980C8}" srcId="{AED8A0F5-6B04-470E-9931-6A0A80A8EFD9}" destId="{EB309379-4C7C-4596-822C-B16770E42798}" srcOrd="2" destOrd="0" parTransId="{4391C3A8-2467-4685-BEB3-47ECE9480D48}" sibTransId="{CF929216-35C3-406C-81FD-813507094EF3}"/>
    <dgm:cxn modelId="{81EA6B29-D63E-487F-8EF1-F9E3E174D675}" type="presOf" srcId="{DD5ACCAB-9716-4A70-BA57-B0B26CB2C0FA}" destId="{F384D8FC-C65D-4D77-A846-F4E307FBB654}" srcOrd="1" destOrd="0" presId="urn:microsoft.com/office/officeart/2005/8/layout/hierarchy2"/>
    <dgm:cxn modelId="{29E79927-30C8-4C76-89FD-5FDCC1572D14}" type="presOf" srcId="{4391C3A8-2467-4685-BEB3-47ECE9480D48}" destId="{02F4265F-C73F-439E-8E74-79D12FA2BF8C}" srcOrd="1" destOrd="0" presId="urn:microsoft.com/office/officeart/2005/8/layout/hierarchy2"/>
    <dgm:cxn modelId="{EBCBF421-2F10-4730-B7CC-A564390581F1}" type="presParOf" srcId="{55603E2A-0E85-4B5B-BFB1-0F93DA174EE9}" destId="{C9F1A07E-3EA4-4621-AB7F-084731D5C76C}" srcOrd="0" destOrd="0" presId="urn:microsoft.com/office/officeart/2005/8/layout/hierarchy2"/>
    <dgm:cxn modelId="{109C9599-931A-4A45-B76A-BB6B6D5AF473}" type="presParOf" srcId="{C9F1A07E-3EA4-4621-AB7F-084731D5C76C}" destId="{D5718F4D-EFC3-4C36-8023-503D23D582D5}" srcOrd="0" destOrd="0" presId="urn:microsoft.com/office/officeart/2005/8/layout/hierarchy2"/>
    <dgm:cxn modelId="{4C7D43D5-0E4B-4BD3-986F-32468F5A68BF}" type="presParOf" srcId="{C9F1A07E-3EA4-4621-AB7F-084731D5C76C}" destId="{7535F737-66A8-4C51-8331-DA5B0FC5AD03}" srcOrd="1" destOrd="0" presId="urn:microsoft.com/office/officeart/2005/8/layout/hierarchy2"/>
    <dgm:cxn modelId="{6412B7F2-2909-4E85-AB1A-12E1F3E10588}" type="presParOf" srcId="{7535F737-66A8-4C51-8331-DA5B0FC5AD03}" destId="{8013F7E0-C70B-4C90-8916-005BED5B6A58}" srcOrd="0" destOrd="0" presId="urn:microsoft.com/office/officeart/2005/8/layout/hierarchy2"/>
    <dgm:cxn modelId="{65851261-70C3-4E4F-BB8B-155223C05999}" type="presParOf" srcId="{8013F7E0-C70B-4C90-8916-005BED5B6A58}" destId="{48466950-F9DC-43FD-8909-147CD80818C2}" srcOrd="0" destOrd="0" presId="urn:microsoft.com/office/officeart/2005/8/layout/hierarchy2"/>
    <dgm:cxn modelId="{2B1341BC-F9C9-47DF-A037-E2D84AD37E49}" type="presParOf" srcId="{7535F737-66A8-4C51-8331-DA5B0FC5AD03}" destId="{C6B39E11-EE3F-4570-B476-BB83706C497D}" srcOrd="1" destOrd="0" presId="urn:microsoft.com/office/officeart/2005/8/layout/hierarchy2"/>
    <dgm:cxn modelId="{AABD9DC6-723D-4B93-A08F-C0803CDE4458}" type="presParOf" srcId="{C6B39E11-EE3F-4570-B476-BB83706C497D}" destId="{8964DE1A-0EEA-40AA-8237-21E1F1524377}" srcOrd="0" destOrd="0" presId="urn:microsoft.com/office/officeart/2005/8/layout/hierarchy2"/>
    <dgm:cxn modelId="{23ECF279-032E-4082-AAD6-8F7A2FA2EBA3}" type="presParOf" srcId="{C6B39E11-EE3F-4570-B476-BB83706C497D}" destId="{21554377-E913-45EC-A860-01BBCEED9C6C}" srcOrd="1" destOrd="0" presId="urn:microsoft.com/office/officeart/2005/8/layout/hierarchy2"/>
    <dgm:cxn modelId="{EEE336F1-AEC4-428B-B80A-4A772B79CB51}" type="presParOf" srcId="{21554377-E913-45EC-A860-01BBCEED9C6C}" destId="{D9C7E615-F815-44F7-8C2A-26154AE3B540}" srcOrd="0" destOrd="0" presId="urn:microsoft.com/office/officeart/2005/8/layout/hierarchy2"/>
    <dgm:cxn modelId="{92A03900-26D7-44D4-95A5-9685A0FDEC38}" type="presParOf" srcId="{D9C7E615-F815-44F7-8C2A-26154AE3B540}" destId="{F384D8FC-C65D-4D77-A846-F4E307FBB654}" srcOrd="0" destOrd="0" presId="urn:microsoft.com/office/officeart/2005/8/layout/hierarchy2"/>
    <dgm:cxn modelId="{1536757A-053F-4005-A63E-82548A4F0F7B}" type="presParOf" srcId="{21554377-E913-45EC-A860-01BBCEED9C6C}" destId="{FC883114-84D0-4139-A39A-83CF73E6AA6C}" srcOrd="1" destOrd="0" presId="urn:microsoft.com/office/officeart/2005/8/layout/hierarchy2"/>
    <dgm:cxn modelId="{B1508FAE-1F71-4D65-AF4B-ED8BB5AD96F8}" type="presParOf" srcId="{FC883114-84D0-4139-A39A-83CF73E6AA6C}" destId="{41FFACB9-2674-4383-BDBD-C4F1775F6C20}" srcOrd="0" destOrd="0" presId="urn:microsoft.com/office/officeart/2005/8/layout/hierarchy2"/>
    <dgm:cxn modelId="{20020F98-9AF4-49F5-9790-50079DCCEA28}" type="presParOf" srcId="{FC883114-84D0-4139-A39A-83CF73E6AA6C}" destId="{E5E60E8C-1E3E-41D4-BC7F-AB96C2542D01}" srcOrd="1" destOrd="0" presId="urn:microsoft.com/office/officeart/2005/8/layout/hierarchy2"/>
    <dgm:cxn modelId="{0189A116-FE83-4BAD-9F15-149B678A8C8B}" type="presParOf" srcId="{7535F737-66A8-4C51-8331-DA5B0FC5AD03}" destId="{DA71DD4B-ACEE-4E5B-9FBC-A26D3DA65275}" srcOrd="2" destOrd="0" presId="urn:microsoft.com/office/officeart/2005/8/layout/hierarchy2"/>
    <dgm:cxn modelId="{B0146B81-4B95-4A5D-B006-CB3DC35CD556}" type="presParOf" srcId="{DA71DD4B-ACEE-4E5B-9FBC-A26D3DA65275}" destId="{C0A2F0FD-824B-481D-9942-FA27CF1BF4E0}" srcOrd="0" destOrd="0" presId="urn:microsoft.com/office/officeart/2005/8/layout/hierarchy2"/>
    <dgm:cxn modelId="{EBA403E8-9C0A-4FA9-9F65-2BD3E4625486}" type="presParOf" srcId="{7535F737-66A8-4C51-8331-DA5B0FC5AD03}" destId="{132BB76E-E528-4EFA-BDFE-B17B14B95EC2}" srcOrd="3" destOrd="0" presId="urn:microsoft.com/office/officeart/2005/8/layout/hierarchy2"/>
    <dgm:cxn modelId="{56C42864-9329-405D-83E8-7AC5862582ED}" type="presParOf" srcId="{132BB76E-E528-4EFA-BDFE-B17B14B95EC2}" destId="{4D129ED1-BE87-4853-B6A8-06426B816717}" srcOrd="0" destOrd="0" presId="urn:microsoft.com/office/officeart/2005/8/layout/hierarchy2"/>
    <dgm:cxn modelId="{61AC690D-D106-4CC4-8009-4CCF12B5A83E}" type="presParOf" srcId="{132BB76E-E528-4EFA-BDFE-B17B14B95EC2}" destId="{88964066-2D6B-4530-8F88-D461D0364F03}" srcOrd="1" destOrd="0" presId="urn:microsoft.com/office/officeart/2005/8/layout/hierarchy2"/>
    <dgm:cxn modelId="{B69652EC-8601-4912-AE1B-63354D217E2A}" type="presParOf" srcId="{7535F737-66A8-4C51-8331-DA5B0FC5AD03}" destId="{AAF16C42-C02D-48B5-A11D-7A4B7D502A28}" srcOrd="4" destOrd="0" presId="urn:microsoft.com/office/officeart/2005/8/layout/hierarchy2"/>
    <dgm:cxn modelId="{774A513A-D1C6-4143-91FA-C74F88446455}" type="presParOf" srcId="{AAF16C42-C02D-48B5-A11D-7A4B7D502A28}" destId="{02F4265F-C73F-439E-8E74-79D12FA2BF8C}" srcOrd="0" destOrd="0" presId="urn:microsoft.com/office/officeart/2005/8/layout/hierarchy2"/>
    <dgm:cxn modelId="{CC9358E4-8BF3-46ED-8C30-2A1FAB94B5F5}" type="presParOf" srcId="{7535F737-66A8-4C51-8331-DA5B0FC5AD03}" destId="{4E798923-A72C-463F-BE3C-0AC77082A47A}" srcOrd="5" destOrd="0" presId="urn:microsoft.com/office/officeart/2005/8/layout/hierarchy2"/>
    <dgm:cxn modelId="{19DF2A1F-EEF3-41C0-BC44-FE7332E7EC55}" type="presParOf" srcId="{4E798923-A72C-463F-BE3C-0AC77082A47A}" destId="{38DF406F-16F1-477D-B66D-3CBFBD8370EB}" srcOrd="0" destOrd="0" presId="urn:microsoft.com/office/officeart/2005/8/layout/hierarchy2"/>
    <dgm:cxn modelId="{AD97B9CC-173F-48C1-A8A7-71608EC75D7C}" type="presParOf" srcId="{4E798923-A72C-463F-BE3C-0AC77082A47A}" destId="{D900AFB3-9C90-4A64-A20A-99F32A61B8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ما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BD5FF1EB-85F1-47C5-8EF4-E0BD051DE0F6}">
      <dgm:prSet custT="1"/>
      <dgm:spPr/>
      <dgm:t>
        <a:bodyPr/>
        <a:lstStyle/>
        <a:p>
          <a:pPr rtl="1">
            <a:spcAft>
              <a:spcPts val="0"/>
            </a:spcAft>
          </a:pPr>
          <a:r>
            <a:rPr lang="fa-IR" sz="2400" b="1" dirty="0" smtClean="0">
              <a:cs typeface="2  Badr" pitchFamily="2" charset="-78"/>
            </a:rPr>
            <a:t>موصولة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اسمیة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80695FDA-0956-4AF5-B514-13410FAE0253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نکرة موصوفة</a:t>
          </a:r>
        </a:p>
      </dgm:t>
    </dgm:pt>
    <dgm:pt modelId="{09C4A218-27C1-41D8-A862-CE74C9224BE4}" type="par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FC3DDCC9-915B-4418-9D26-4AB9AF6C7DBC}" type="sibTrans" cxnId="{0ED09A3C-85DB-4C64-945C-57EC7041281A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حرفیة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2823C48B-E510-4372-8D5A-B158532C7582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صفة لنکرة</a:t>
          </a:r>
        </a:p>
      </dgm:t>
    </dgm:pt>
    <dgm:pt modelId="{C70642C0-0D18-4A7B-85B4-D3B77501DC82}" type="parTrans" cxnId="{B6C8A047-972E-44B7-A4F7-E26810BB3E65}">
      <dgm:prSet/>
      <dgm:spPr/>
      <dgm:t>
        <a:bodyPr/>
        <a:lstStyle/>
        <a:p>
          <a:pPr rtl="1"/>
          <a:endParaRPr lang="fa-IR"/>
        </a:p>
      </dgm:t>
    </dgm:pt>
    <dgm:pt modelId="{507F4CE3-B094-4704-B4E1-1B5BA8352A84}" type="sibTrans" cxnId="{B6C8A047-972E-44B7-A4F7-E26810BB3E65}">
      <dgm:prSet/>
      <dgm:spPr/>
      <dgm:t>
        <a:bodyPr/>
        <a:lstStyle/>
        <a:p>
          <a:pPr rtl="1"/>
          <a:endParaRPr lang="fa-IR"/>
        </a:p>
      </dgm:t>
    </dgm:pt>
    <dgm:pt modelId="{C7CB3070-9761-4C64-A0BB-5103EE1CCE97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شرطیة زمانیة</a:t>
          </a:r>
        </a:p>
      </dgm:t>
    </dgm:pt>
    <dgm:pt modelId="{81EDEEF2-CFCA-498E-97E1-5A272A2A34CF}" type="parTrans" cxnId="{8E2F563A-2FF2-44A6-BF8E-CCC372513995}">
      <dgm:prSet/>
      <dgm:spPr/>
      <dgm:t>
        <a:bodyPr/>
        <a:lstStyle/>
        <a:p>
          <a:pPr rtl="1"/>
          <a:endParaRPr lang="fa-IR"/>
        </a:p>
      </dgm:t>
    </dgm:pt>
    <dgm:pt modelId="{DAD1A0A7-E0D2-4056-8D68-64AC998AEEB2}" type="sibTrans" cxnId="{8E2F563A-2FF2-44A6-BF8E-CCC372513995}">
      <dgm:prSet/>
      <dgm:spPr/>
      <dgm:t>
        <a:bodyPr/>
        <a:lstStyle/>
        <a:p>
          <a:pPr rtl="1"/>
          <a:endParaRPr lang="fa-IR"/>
        </a:p>
      </dgm:t>
    </dgm:pt>
    <dgm:pt modelId="{C3F35AD5-C1DD-4547-B0CA-F38C2F9232C0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شرطیة غیر زمانیة</a:t>
          </a:r>
        </a:p>
      </dgm:t>
    </dgm:pt>
    <dgm:pt modelId="{B27F99A2-5B36-4D0A-B5DA-1A1553517B24}" type="parTrans" cxnId="{DE3042C0-C04F-4D67-A35E-42773F45062A}">
      <dgm:prSet/>
      <dgm:spPr/>
      <dgm:t>
        <a:bodyPr/>
        <a:lstStyle/>
        <a:p>
          <a:pPr rtl="1"/>
          <a:endParaRPr lang="fa-IR"/>
        </a:p>
      </dgm:t>
    </dgm:pt>
    <dgm:pt modelId="{91CAD710-5154-42F8-B862-E3BC85AC1E7C}" type="sibTrans" cxnId="{DE3042C0-C04F-4D67-A35E-42773F45062A}">
      <dgm:prSet/>
      <dgm:spPr/>
      <dgm:t>
        <a:bodyPr/>
        <a:lstStyle/>
        <a:p>
          <a:pPr rtl="1"/>
          <a:endParaRPr lang="fa-IR"/>
        </a:p>
      </dgm:t>
    </dgm:pt>
    <dgm:pt modelId="{951374F9-4FD7-4842-975E-92D8AA65F9CE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استفهامیة</a:t>
          </a:r>
        </a:p>
      </dgm:t>
    </dgm:pt>
    <dgm:pt modelId="{69674E57-EE9C-4425-986E-AB397028AE2F}" type="parTrans" cxnId="{64EB8824-415D-4838-A9A5-F38CD4A7BCAC}">
      <dgm:prSet/>
      <dgm:spPr/>
      <dgm:t>
        <a:bodyPr/>
        <a:lstStyle/>
        <a:p>
          <a:pPr rtl="1"/>
          <a:endParaRPr lang="fa-IR"/>
        </a:p>
      </dgm:t>
    </dgm:pt>
    <dgm:pt modelId="{02C38CEC-374D-4D80-8025-09896CD3923E}" type="sibTrans" cxnId="{64EB8824-415D-4838-A9A5-F38CD4A7BCAC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6104" custScaleY="3361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3405" custScaleY="31205" custLinFactNeighborX="8939" custLinFactNeighborY="-206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0" presStyleCnt="6" custScaleX="74228" custScaleY="31477" custLinFactNeighborX="37850" custLinFactNeighborY="95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A1CCB0D5-AC17-4CFD-9A97-A9D195C21E62}" type="pres">
      <dgm:prSet presAssocID="{09C4A218-27C1-41D8-A862-CE74C9224BE4}" presName="conn2-1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5CEA8142-96F4-4D8B-AF78-949BADFFC575}" type="pres">
      <dgm:prSet presAssocID="{09C4A218-27C1-41D8-A862-CE74C9224BE4}" presName="connTx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1A531364-779F-4AE3-A040-1089AFA4C75A}" type="pres">
      <dgm:prSet presAssocID="{80695FDA-0956-4AF5-B514-13410FAE0253}" presName="root2" presStyleCnt="0"/>
      <dgm:spPr/>
    </dgm:pt>
    <dgm:pt modelId="{BEBCC7B3-04E7-4DBC-8100-78B5048D12F6}" type="pres">
      <dgm:prSet presAssocID="{80695FDA-0956-4AF5-B514-13410FAE0253}" presName="LevelTwoTextNode" presStyleLbl="node3" presStyleIdx="1" presStyleCnt="6" custScaleX="74228" custScaleY="31477" custLinFactNeighborX="37850" custLinFactNeighborY="7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D1F36-98AD-45A2-9917-105B6BB0E0F9}" type="pres">
      <dgm:prSet presAssocID="{80695FDA-0956-4AF5-B514-13410FAE0253}" presName="level3hierChild" presStyleCnt="0"/>
      <dgm:spPr/>
    </dgm:pt>
    <dgm:pt modelId="{3020DE1D-5F52-412D-90F4-E681573B8305}" type="pres">
      <dgm:prSet presAssocID="{C70642C0-0D18-4A7B-85B4-D3B77501DC82}" presName="conn2-1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21EB3014-C992-4EF5-ACAD-506485BA46A7}" type="pres">
      <dgm:prSet presAssocID="{C70642C0-0D18-4A7B-85B4-D3B77501DC82}" presName="connTx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06036BDE-B4F0-4032-A31F-0283DB3208ED}" type="pres">
      <dgm:prSet presAssocID="{2823C48B-E510-4372-8D5A-B158532C7582}" presName="root2" presStyleCnt="0"/>
      <dgm:spPr/>
    </dgm:pt>
    <dgm:pt modelId="{F5E71FDE-8CDC-4231-9F83-3BD2994542F2}" type="pres">
      <dgm:prSet presAssocID="{2823C48B-E510-4372-8D5A-B158532C7582}" presName="LevelTwoTextNode" presStyleLbl="node3" presStyleIdx="2" presStyleCnt="6" custScaleX="74228" custScaleY="31477" custLinFactNeighborX="37850" custLinFactNeighborY="-84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BAF680-2850-48CF-8C1C-B56C359720C3}" type="pres">
      <dgm:prSet presAssocID="{2823C48B-E510-4372-8D5A-B158532C7582}" presName="level3hierChild" presStyleCnt="0"/>
      <dgm:spPr/>
    </dgm:pt>
    <dgm:pt modelId="{E3B80CAB-E29E-4D86-A0D0-EF031540C9DD}" type="pres">
      <dgm:prSet presAssocID="{81EDEEF2-CFCA-498E-97E1-5A272A2A34CF}" presName="conn2-1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50A282D1-CF62-4025-94A4-5A90213ABC38}" type="pres">
      <dgm:prSet presAssocID="{81EDEEF2-CFCA-498E-97E1-5A272A2A34CF}" presName="connTx" presStyleLbl="parChTrans1D3" presStyleIdx="3" presStyleCnt="6"/>
      <dgm:spPr/>
      <dgm:t>
        <a:bodyPr/>
        <a:lstStyle/>
        <a:p>
          <a:pPr rtl="1"/>
          <a:endParaRPr lang="fa-IR"/>
        </a:p>
      </dgm:t>
    </dgm:pt>
    <dgm:pt modelId="{EDBEE3A8-AFD5-438C-A83E-7AACA1BC3044}" type="pres">
      <dgm:prSet presAssocID="{C7CB3070-9761-4C64-A0BB-5103EE1CCE97}" presName="root2" presStyleCnt="0"/>
      <dgm:spPr/>
    </dgm:pt>
    <dgm:pt modelId="{7D13B663-9AAD-4209-9660-D88F6ADFAACF}" type="pres">
      <dgm:prSet presAssocID="{C7CB3070-9761-4C64-A0BB-5103EE1CCE97}" presName="LevelTwoTextNode" presStyleLbl="node3" presStyleIdx="3" presStyleCnt="6" custScaleX="74228" custScaleY="31477" custLinFactNeighborX="37850" custLinFactNeighborY="-1704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026E94-7F39-474F-AED5-9879B9A20462}" type="pres">
      <dgm:prSet presAssocID="{C7CB3070-9761-4C64-A0BB-5103EE1CCE97}" presName="level3hierChild" presStyleCnt="0"/>
      <dgm:spPr/>
    </dgm:pt>
    <dgm:pt modelId="{5162B09C-CC68-4942-A373-CC571BF4F43D}" type="pres">
      <dgm:prSet presAssocID="{B27F99A2-5B36-4D0A-B5DA-1A1553517B24}" presName="conn2-1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27EA0C45-6BF0-4C3B-9B7B-DF51DBF648A0}" type="pres">
      <dgm:prSet presAssocID="{B27F99A2-5B36-4D0A-B5DA-1A1553517B24}" presName="connTx" presStyleLbl="parChTrans1D3" presStyleIdx="4" presStyleCnt="6"/>
      <dgm:spPr/>
      <dgm:t>
        <a:bodyPr/>
        <a:lstStyle/>
        <a:p>
          <a:pPr rtl="1"/>
          <a:endParaRPr lang="fa-IR"/>
        </a:p>
      </dgm:t>
    </dgm:pt>
    <dgm:pt modelId="{0B2548F6-454D-459F-94BB-BEAB454E7338}" type="pres">
      <dgm:prSet presAssocID="{C3F35AD5-C1DD-4547-B0CA-F38C2F9232C0}" presName="root2" presStyleCnt="0"/>
      <dgm:spPr/>
    </dgm:pt>
    <dgm:pt modelId="{DA071D88-B8C2-4CD0-964D-773E83B04161}" type="pres">
      <dgm:prSet presAssocID="{C3F35AD5-C1DD-4547-B0CA-F38C2F9232C0}" presName="LevelTwoTextNode" presStyleLbl="node3" presStyleIdx="4" presStyleCnt="6" custScaleX="74228" custScaleY="31477" custLinFactNeighborX="37850" custLinFactNeighborY="-2496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52CD65-05A8-44FE-9C79-DB0606795FB3}" type="pres">
      <dgm:prSet presAssocID="{C3F35AD5-C1DD-4547-B0CA-F38C2F9232C0}" presName="level3hierChild" presStyleCnt="0"/>
      <dgm:spPr/>
    </dgm:pt>
    <dgm:pt modelId="{5C75B6A8-06F8-47FC-8A40-47E4C4C1D198}" type="pres">
      <dgm:prSet presAssocID="{69674E57-EE9C-4425-986E-AB397028AE2F}" presName="conn2-1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95635E7F-9212-495B-81E9-074367DAE475}" type="pres">
      <dgm:prSet presAssocID="{69674E57-EE9C-4425-986E-AB397028AE2F}" presName="connTx" presStyleLbl="parChTrans1D3" presStyleIdx="5" presStyleCnt="6"/>
      <dgm:spPr/>
      <dgm:t>
        <a:bodyPr/>
        <a:lstStyle/>
        <a:p>
          <a:pPr rtl="1"/>
          <a:endParaRPr lang="fa-IR"/>
        </a:p>
      </dgm:t>
    </dgm:pt>
    <dgm:pt modelId="{EA79B2B3-658C-40D7-8A9E-3C6F5A3173BF}" type="pres">
      <dgm:prSet presAssocID="{951374F9-4FD7-4842-975E-92D8AA65F9CE}" presName="root2" presStyleCnt="0"/>
      <dgm:spPr/>
    </dgm:pt>
    <dgm:pt modelId="{D4DE1CE3-C40B-466A-BA52-D6CE5729EFEA}" type="pres">
      <dgm:prSet presAssocID="{951374F9-4FD7-4842-975E-92D8AA65F9CE}" presName="LevelTwoTextNode" presStyleLbl="node3" presStyleIdx="5" presStyleCnt="6" custScaleX="74228" custScaleY="31477" custLinFactNeighborX="37850" custLinFactNeighborY="-335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8163FA5-DF26-400F-98C2-155BDF9B2041}" type="pres">
      <dgm:prSet presAssocID="{951374F9-4FD7-4842-975E-92D8AA65F9CE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2" custScaleX="43405" custScaleY="31205" custLinFactNeighborX="6845" custLinFactNeighborY="632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</dgm:ptLst>
  <dgm:cxnLst>
    <dgm:cxn modelId="{50D7AABF-6F4D-4F3A-8163-E3774DD4D691}" type="presOf" srcId="{69674E57-EE9C-4425-986E-AB397028AE2F}" destId="{95635E7F-9212-495B-81E9-074367DAE475}" srcOrd="1" destOrd="0" presId="urn:microsoft.com/office/officeart/2005/8/layout/hierarchy2"/>
    <dgm:cxn modelId="{8A42D7F6-7EB5-4678-9E25-E2B045BF42EB}" type="presOf" srcId="{3F683ADC-2BFC-4F42-A46F-AC02AC6C9FAA}" destId="{C0A2F0FD-824B-481D-9942-FA27CF1BF4E0}" srcOrd="1" destOrd="0" presId="urn:microsoft.com/office/officeart/2005/8/layout/hierarchy2"/>
    <dgm:cxn modelId="{64EB8824-415D-4838-A9A5-F38CD4A7BCAC}" srcId="{8CEC9FB9-C8DE-4C24-9B06-1EA53E59E6F6}" destId="{951374F9-4FD7-4842-975E-92D8AA65F9CE}" srcOrd="5" destOrd="0" parTransId="{69674E57-EE9C-4425-986E-AB397028AE2F}" sibTransId="{02C38CEC-374D-4D80-8025-09896CD3923E}"/>
    <dgm:cxn modelId="{F8E2FF30-45AC-45F9-A03A-841DFEB97BCD}" type="presOf" srcId="{C3F35AD5-C1DD-4547-B0CA-F38C2F9232C0}" destId="{DA071D88-B8C2-4CD0-964D-773E83B04161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DE3042C0-C04F-4D67-A35E-42773F45062A}" srcId="{8CEC9FB9-C8DE-4C24-9B06-1EA53E59E6F6}" destId="{C3F35AD5-C1DD-4547-B0CA-F38C2F9232C0}" srcOrd="4" destOrd="0" parTransId="{B27F99A2-5B36-4D0A-B5DA-1A1553517B24}" sibTransId="{91CAD710-5154-42F8-B862-E3BC85AC1E7C}"/>
    <dgm:cxn modelId="{49767F90-345B-4A0A-9811-01DB646EEF25}" type="presOf" srcId="{DD5ACCAB-9716-4A70-BA57-B0B26CB2C0FA}" destId="{D9C7E615-F815-44F7-8C2A-26154AE3B540}" srcOrd="0" destOrd="0" presId="urn:microsoft.com/office/officeart/2005/8/layout/hierarchy2"/>
    <dgm:cxn modelId="{920A50D5-264D-4B0C-B16A-85C4CD92DA72}" type="presOf" srcId="{951374F9-4FD7-4842-975E-92D8AA65F9CE}" destId="{D4DE1CE3-C40B-466A-BA52-D6CE5729EFEA}" srcOrd="0" destOrd="0" presId="urn:microsoft.com/office/officeart/2005/8/layout/hierarchy2"/>
    <dgm:cxn modelId="{5A76C07D-7875-4353-8B7E-75A0E7245070}" type="presOf" srcId="{D1E9BBBE-4F90-47C6-B5A8-866E4CFBD3A0}" destId="{4D129ED1-BE87-4853-B6A8-06426B816717}" srcOrd="0" destOrd="0" presId="urn:microsoft.com/office/officeart/2005/8/layout/hierarchy2"/>
    <dgm:cxn modelId="{C1B01C45-C0FD-4B87-8317-E70B41C0B1B7}" type="presOf" srcId="{81EDEEF2-CFCA-498E-97E1-5A272A2A34CF}" destId="{E3B80CAB-E29E-4D86-A0D0-EF031540C9DD}" srcOrd="0" destOrd="0" presId="urn:microsoft.com/office/officeart/2005/8/layout/hierarchy2"/>
    <dgm:cxn modelId="{30FA46B3-758A-4BD5-87A0-2DA21C393868}" type="presOf" srcId="{09C4A218-27C1-41D8-A862-CE74C9224BE4}" destId="{A1CCB0D5-AC17-4CFD-9A97-A9D195C21E62}" srcOrd="0" destOrd="0" presId="urn:microsoft.com/office/officeart/2005/8/layout/hierarchy2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91822469-9E04-4D4F-B440-9F708E7DBA13}" type="presOf" srcId="{DD5ACCAB-9716-4A70-BA57-B0B26CB2C0FA}" destId="{F384D8FC-C65D-4D77-A846-F4E307FBB654}" srcOrd="1" destOrd="0" presId="urn:microsoft.com/office/officeart/2005/8/layout/hierarchy2"/>
    <dgm:cxn modelId="{C1EAFD30-5B06-4529-A07E-4905ED9F973A}" type="presOf" srcId="{3F683ADC-2BFC-4F42-A46F-AC02AC6C9FAA}" destId="{DA71DD4B-ACEE-4E5B-9FBC-A26D3DA65275}" srcOrd="0" destOrd="0" presId="urn:microsoft.com/office/officeart/2005/8/layout/hierarchy2"/>
    <dgm:cxn modelId="{A3FE0D06-4891-491F-9A46-DFE47D240283}" type="presOf" srcId="{4A2913AD-0631-4EBB-AE34-03D2F0A14F73}" destId="{48466950-F9DC-43FD-8909-147CD80818C2}" srcOrd="1" destOrd="0" presId="urn:microsoft.com/office/officeart/2005/8/layout/hierarchy2"/>
    <dgm:cxn modelId="{B58CEBD0-5537-4395-8E4E-AE3D04C00B98}" type="presOf" srcId="{00DA7D80-D20A-48E3-9DB9-151EA07D4381}" destId="{55603E2A-0E85-4B5B-BFB1-0F93DA174EE9}" srcOrd="0" destOrd="0" presId="urn:microsoft.com/office/officeart/2005/8/layout/hierarchy2"/>
    <dgm:cxn modelId="{7538FAA8-1345-4FD7-912B-9204CBD29A49}" type="presOf" srcId="{BD5FF1EB-85F1-47C5-8EF4-E0BD051DE0F6}" destId="{41FFACB9-2674-4383-BDBD-C4F1775F6C20}" srcOrd="0" destOrd="0" presId="urn:microsoft.com/office/officeart/2005/8/layout/hierarchy2"/>
    <dgm:cxn modelId="{00C9579E-9647-42C5-8EF9-72C42C2B82DD}" type="presOf" srcId="{AED8A0F5-6B04-470E-9931-6A0A80A8EFD9}" destId="{D5718F4D-EFC3-4C36-8023-503D23D582D5}" srcOrd="0" destOrd="0" presId="urn:microsoft.com/office/officeart/2005/8/layout/hierarchy2"/>
    <dgm:cxn modelId="{7D2BE169-E6FF-4F95-9FC3-70450FB421F5}" type="presOf" srcId="{B27F99A2-5B36-4D0A-B5DA-1A1553517B24}" destId="{5162B09C-CC68-4942-A373-CC571BF4F43D}" srcOrd="0" destOrd="0" presId="urn:microsoft.com/office/officeart/2005/8/layout/hierarchy2"/>
    <dgm:cxn modelId="{8E2F563A-2FF2-44A6-BF8E-CCC372513995}" srcId="{8CEC9FB9-C8DE-4C24-9B06-1EA53E59E6F6}" destId="{C7CB3070-9761-4C64-A0BB-5103EE1CCE97}" srcOrd="3" destOrd="0" parTransId="{81EDEEF2-CFCA-498E-97E1-5A272A2A34CF}" sibTransId="{DAD1A0A7-E0D2-4056-8D68-64AC998AEEB2}"/>
    <dgm:cxn modelId="{B749F80C-FD79-4CF7-8448-1108BEEC5E44}" type="presOf" srcId="{8CEC9FB9-C8DE-4C24-9B06-1EA53E59E6F6}" destId="{8964DE1A-0EEA-40AA-8237-21E1F1524377}" srcOrd="0" destOrd="0" presId="urn:microsoft.com/office/officeart/2005/8/layout/hierarchy2"/>
    <dgm:cxn modelId="{579A49CC-AB05-4667-992A-4861692C0D95}" type="presOf" srcId="{C70642C0-0D18-4A7B-85B4-D3B77501DC82}" destId="{21EB3014-C992-4EF5-ACAD-506485BA46A7}" srcOrd="1" destOrd="0" presId="urn:microsoft.com/office/officeart/2005/8/layout/hierarchy2"/>
    <dgm:cxn modelId="{0ED09A3C-85DB-4C64-945C-57EC7041281A}" srcId="{8CEC9FB9-C8DE-4C24-9B06-1EA53E59E6F6}" destId="{80695FDA-0956-4AF5-B514-13410FAE0253}" srcOrd="1" destOrd="0" parTransId="{09C4A218-27C1-41D8-A862-CE74C9224BE4}" sibTransId="{FC3DDCC9-915B-4418-9D26-4AB9AF6C7DBC}"/>
    <dgm:cxn modelId="{79F4C724-7216-457B-812B-3B8A11460FD6}" type="presOf" srcId="{C7CB3070-9761-4C64-A0BB-5103EE1CCE97}" destId="{7D13B663-9AAD-4209-9660-D88F6ADFAACF}" srcOrd="0" destOrd="0" presId="urn:microsoft.com/office/officeart/2005/8/layout/hierarchy2"/>
    <dgm:cxn modelId="{9947C3C8-95D7-4939-83B3-AB07EBF1C224}" type="presOf" srcId="{09C4A218-27C1-41D8-A862-CE74C9224BE4}" destId="{5CEA8142-96F4-4D8B-AF78-949BADFFC575}" srcOrd="1" destOrd="0" presId="urn:microsoft.com/office/officeart/2005/8/layout/hierarchy2"/>
    <dgm:cxn modelId="{5909461D-1BC7-4339-902D-2DF9AE93C806}" type="presOf" srcId="{81EDEEF2-CFCA-498E-97E1-5A272A2A34CF}" destId="{50A282D1-CF62-4025-94A4-5A90213ABC38}" srcOrd="1" destOrd="0" presId="urn:microsoft.com/office/officeart/2005/8/layout/hierarchy2"/>
    <dgm:cxn modelId="{45A4EBD4-D470-4C99-88E9-E5AD498545FA}" type="presOf" srcId="{4A2913AD-0631-4EBB-AE34-03D2F0A14F73}" destId="{8013F7E0-C70B-4C90-8916-005BED5B6A58}" srcOrd="0" destOrd="0" presId="urn:microsoft.com/office/officeart/2005/8/layout/hierarchy2"/>
    <dgm:cxn modelId="{B65D13CA-CE75-4271-B1C0-7E4C26AB3945}" type="presOf" srcId="{B27F99A2-5B36-4D0A-B5DA-1A1553517B24}" destId="{27EA0C45-6BF0-4C3B-9B7B-DF51DBF648A0}" srcOrd="1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037D7A7E-C258-406B-ABC7-5B2F3CEE04C8}" type="presOf" srcId="{80695FDA-0956-4AF5-B514-13410FAE0253}" destId="{BEBCC7B3-04E7-4DBC-8100-78B5048D12F6}" srcOrd="0" destOrd="0" presId="urn:microsoft.com/office/officeart/2005/8/layout/hierarchy2"/>
    <dgm:cxn modelId="{47F160A2-9282-462E-898A-9FDC5E071FAE}" type="presOf" srcId="{C70642C0-0D18-4A7B-85B4-D3B77501DC82}" destId="{3020DE1D-5F52-412D-90F4-E681573B8305}" srcOrd="0" destOrd="0" presId="urn:microsoft.com/office/officeart/2005/8/layout/hierarchy2"/>
    <dgm:cxn modelId="{E19076D6-9591-447F-BEBE-C884F2A1DB1E}" type="presOf" srcId="{69674E57-EE9C-4425-986E-AB397028AE2F}" destId="{5C75B6A8-06F8-47FC-8A40-47E4C4C1D198}" srcOrd="0" destOrd="0" presId="urn:microsoft.com/office/officeart/2005/8/layout/hierarchy2"/>
    <dgm:cxn modelId="{B6C8A047-972E-44B7-A4F7-E26810BB3E65}" srcId="{8CEC9FB9-C8DE-4C24-9B06-1EA53E59E6F6}" destId="{2823C48B-E510-4372-8D5A-B158532C7582}" srcOrd="2" destOrd="0" parTransId="{C70642C0-0D18-4A7B-85B4-D3B77501DC82}" sibTransId="{507F4CE3-B094-4704-B4E1-1B5BA8352A84}"/>
    <dgm:cxn modelId="{F3F78B77-C514-409B-85B0-670446151046}" type="presOf" srcId="{2823C48B-E510-4372-8D5A-B158532C7582}" destId="{F5E71FDE-8CDC-4231-9F83-3BD2994542F2}" srcOrd="0" destOrd="0" presId="urn:microsoft.com/office/officeart/2005/8/layout/hierarchy2"/>
    <dgm:cxn modelId="{E82D652B-EE0E-4DFC-AAC6-05DC47968EC5}" srcId="{8CEC9FB9-C8DE-4C24-9B06-1EA53E59E6F6}" destId="{BD5FF1EB-85F1-47C5-8EF4-E0BD051DE0F6}" srcOrd="0" destOrd="0" parTransId="{DD5ACCAB-9716-4A70-BA57-B0B26CB2C0FA}" sibTransId="{65A6194A-A948-4E46-8CB4-77F23F928544}"/>
    <dgm:cxn modelId="{311E023F-80B4-45A2-9262-4B441FF47822}" type="presParOf" srcId="{55603E2A-0E85-4B5B-BFB1-0F93DA174EE9}" destId="{C9F1A07E-3EA4-4621-AB7F-084731D5C76C}" srcOrd="0" destOrd="0" presId="urn:microsoft.com/office/officeart/2005/8/layout/hierarchy2"/>
    <dgm:cxn modelId="{7E8B7FD0-12AA-43F5-97D1-2CD7EA91B87E}" type="presParOf" srcId="{C9F1A07E-3EA4-4621-AB7F-084731D5C76C}" destId="{D5718F4D-EFC3-4C36-8023-503D23D582D5}" srcOrd="0" destOrd="0" presId="urn:microsoft.com/office/officeart/2005/8/layout/hierarchy2"/>
    <dgm:cxn modelId="{851780B0-C6BB-4E2A-9190-3CA40994F7B1}" type="presParOf" srcId="{C9F1A07E-3EA4-4621-AB7F-084731D5C76C}" destId="{7535F737-66A8-4C51-8331-DA5B0FC5AD03}" srcOrd="1" destOrd="0" presId="urn:microsoft.com/office/officeart/2005/8/layout/hierarchy2"/>
    <dgm:cxn modelId="{85D7FFB5-AF31-4BD9-AD4E-CA2AC1E34637}" type="presParOf" srcId="{7535F737-66A8-4C51-8331-DA5B0FC5AD03}" destId="{8013F7E0-C70B-4C90-8916-005BED5B6A58}" srcOrd="0" destOrd="0" presId="urn:microsoft.com/office/officeart/2005/8/layout/hierarchy2"/>
    <dgm:cxn modelId="{FB02F576-0988-403A-879E-6DA934934F74}" type="presParOf" srcId="{8013F7E0-C70B-4C90-8916-005BED5B6A58}" destId="{48466950-F9DC-43FD-8909-147CD80818C2}" srcOrd="0" destOrd="0" presId="urn:microsoft.com/office/officeart/2005/8/layout/hierarchy2"/>
    <dgm:cxn modelId="{DD8243F2-17C9-4A35-B58D-4F0F622462BD}" type="presParOf" srcId="{7535F737-66A8-4C51-8331-DA5B0FC5AD03}" destId="{C6B39E11-EE3F-4570-B476-BB83706C497D}" srcOrd="1" destOrd="0" presId="urn:microsoft.com/office/officeart/2005/8/layout/hierarchy2"/>
    <dgm:cxn modelId="{7661EC64-D751-4535-AEC5-6B6BAEBFA4D8}" type="presParOf" srcId="{C6B39E11-EE3F-4570-B476-BB83706C497D}" destId="{8964DE1A-0EEA-40AA-8237-21E1F1524377}" srcOrd="0" destOrd="0" presId="urn:microsoft.com/office/officeart/2005/8/layout/hierarchy2"/>
    <dgm:cxn modelId="{56009375-0DE3-435A-A8E5-415432C9A9B5}" type="presParOf" srcId="{C6B39E11-EE3F-4570-B476-BB83706C497D}" destId="{21554377-E913-45EC-A860-01BBCEED9C6C}" srcOrd="1" destOrd="0" presId="urn:microsoft.com/office/officeart/2005/8/layout/hierarchy2"/>
    <dgm:cxn modelId="{4178D320-96F3-4A5D-B3BD-A6FE95EF37CA}" type="presParOf" srcId="{21554377-E913-45EC-A860-01BBCEED9C6C}" destId="{D9C7E615-F815-44F7-8C2A-26154AE3B540}" srcOrd="0" destOrd="0" presId="urn:microsoft.com/office/officeart/2005/8/layout/hierarchy2"/>
    <dgm:cxn modelId="{9ECEF344-19D2-453C-94A9-D8466F753C19}" type="presParOf" srcId="{D9C7E615-F815-44F7-8C2A-26154AE3B540}" destId="{F384D8FC-C65D-4D77-A846-F4E307FBB654}" srcOrd="0" destOrd="0" presId="urn:microsoft.com/office/officeart/2005/8/layout/hierarchy2"/>
    <dgm:cxn modelId="{FD732F8B-0590-4601-9630-F5915D665EBA}" type="presParOf" srcId="{21554377-E913-45EC-A860-01BBCEED9C6C}" destId="{FC883114-84D0-4139-A39A-83CF73E6AA6C}" srcOrd="1" destOrd="0" presId="urn:microsoft.com/office/officeart/2005/8/layout/hierarchy2"/>
    <dgm:cxn modelId="{2BAE89A2-5328-44F6-B720-C6A9CA0FEA11}" type="presParOf" srcId="{FC883114-84D0-4139-A39A-83CF73E6AA6C}" destId="{41FFACB9-2674-4383-BDBD-C4F1775F6C20}" srcOrd="0" destOrd="0" presId="urn:microsoft.com/office/officeart/2005/8/layout/hierarchy2"/>
    <dgm:cxn modelId="{0DFC0771-BCD2-419B-AA13-0DE0061831DF}" type="presParOf" srcId="{FC883114-84D0-4139-A39A-83CF73E6AA6C}" destId="{E5E60E8C-1E3E-41D4-BC7F-AB96C2542D01}" srcOrd="1" destOrd="0" presId="urn:microsoft.com/office/officeart/2005/8/layout/hierarchy2"/>
    <dgm:cxn modelId="{1D799F01-D1A1-4AD4-A9C9-E1C65ADF4B38}" type="presParOf" srcId="{21554377-E913-45EC-A860-01BBCEED9C6C}" destId="{A1CCB0D5-AC17-4CFD-9A97-A9D195C21E62}" srcOrd="2" destOrd="0" presId="urn:microsoft.com/office/officeart/2005/8/layout/hierarchy2"/>
    <dgm:cxn modelId="{E3A84DB5-4015-4AE2-BDFD-55929A4569E8}" type="presParOf" srcId="{A1CCB0D5-AC17-4CFD-9A97-A9D195C21E62}" destId="{5CEA8142-96F4-4D8B-AF78-949BADFFC575}" srcOrd="0" destOrd="0" presId="urn:microsoft.com/office/officeart/2005/8/layout/hierarchy2"/>
    <dgm:cxn modelId="{0DDA3E60-BF28-437F-BC88-A228FABCF0CE}" type="presParOf" srcId="{21554377-E913-45EC-A860-01BBCEED9C6C}" destId="{1A531364-779F-4AE3-A040-1089AFA4C75A}" srcOrd="3" destOrd="0" presId="urn:microsoft.com/office/officeart/2005/8/layout/hierarchy2"/>
    <dgm:cxn modelId="{0A115FFF-78D6-4EEA-9A18-BAF2AA0604CA}" type="presParOf" srcId="{1A531364-779F-4AE3-A040-1089AFA4C75A}" destId="{BEBCC7B3-04E7-4DBC-8100-78B5048D12F6}" srcOrd="0" destOrd="0" presId="urn:microsoft.com/office/officeart/2005/8/layout/hierarchy2"/>
    <dgm:cxn modelId="{1A33095E-1280-400E-8935-4B6F0713921D}" type="presParOf" srcId="{1A531364-779F-4AE3-A040-1089AFA4C75A}" destId="{753D1F36-98AD-45A2-9917-105B6BB0E0F9}" srcOrd="1" destOrd="0" presId="urn:microsoft.com/office/officeart/2005/8/layout/hierarchy2"/>
    <dgm:cxn modelId="{119A4B93-E1F3-49D4-BDCA-A7C41F019E8E}" type="presParOf" srcId="{21554377-E913-45EC-A860-01BBCEED9C6C}" destId="{3020DE1D-5F52-412D-90F4-E681573B8305}" srcOrd="4" destOrd="0" presId="urn:microsoft.com/office/officeart/2005/8/layout/hierarchy2"/>
    <dgm:cxn modelId="{6E49B571-1EE0-46B5-957B-85F29D551D04}" type="presParOf" srcId="{3020DE1D-5F52-412D-90F4-E681573B8305}" destId="{21EB3014-C992-4EF5-ACAD-506485BA46A7}" srcOrd="0" destOrd="0" presId="urn:microsoft.com/office/officeart/2005/8/layout/hierarchy2"/>
    <dgm:cxn modelId="{0D6D9BCE-FAE0-4EFC-B49D-C43D85D8A925}" type="presParOf" srcId="{21554377-E913-45EC-A860-01BBCEED9C6C}" destId="{06036BDE-B4F0-4032-A31F-0283DB3208ED}" srcOrd="5" destOrd="0" presId="urn:microsoft.com/office/officeart/2005/8/layout/hierarchy2"/>
    <dgm:cxn modelId="{BD9409C1-1E4C-4B3F-A733-84251D1FE476}" type="presParOf" srcId="{06036BDE-B4F0-4032-A31F-0283DB3208ED}" destId="{F5E71FDE-8CDC-4231-9F83-3BD2994542F2}" srcOrd="0" destOrd="0" presId="urn:microsoft.com/office/officeart/2005/8/layout/hierarchy2"/>
    <dgm:cxn modelId="{63C06FB0-BDBD-4569-A4D0-BA7BAF58F595}" type="presParOf" srcId="{06036BDE-B4F0-4032-A31F-0283DB3208ED}" destId="{94BAF680-2850-48CF-8C1C-B56C359720C3}" srcOrd="1" destOrd="0" presId="urn:microsoft.com/office/officeart/2005/8/layout/hierarchy2"/>
    <dgm:cxn modelId="{EB308850-398D-4750-A5D2-B50A153E6D1F}" type="presParOf" srcId="{21554377-E913-45EC-A860-01BBCEED9C6C}" destId="{E3B80CAB-E29E-4D86-A0D0-EF031540C9DD}" srcOrd="6" destOrd="0" presId="urn:microsoft.com/office/officeart/2005/8/layout/hierarchy2"/>
    <dgm:cxn modelId="{9AEEBE2D-0925-4582-8898-D9429E058CE9}" type="presParOf" srcId="{E3B80CAB-E29E-4D86-A0D0-EF031540C9DD}" destId="{50A282D1-CF62-4025-94A4-5A90213ABC38}" srcOrd="0" destOrd="0" presId="urn:microsoft.com/office/officeart/2005/8/layout/hierarchy2"/>
    <dgm:cxn modelId="{32AFFCBE-2E9A-40B7-A56A-07CA7588030B}" type="presParOf" srcId="{21554377-E913-45EC-A860-01BBCEED9C6C}" destId="{EDBEE3A8-AFD5-438C-A83E-7AACA1BC3044}" srcOrd="7" destOrd="0" presId="urn:microsoft.com/office/officeart/2005/8/layout/hierarchy2"/>
    <dgm:cxn modelId="{53230EA5-386F-460F-B88F-A454678E6939}" type="presParOf" srcId="{EDBEE3A8-AFD5-438C-A83E-7AACA1BC3044}" destId="{7D13B663-9AAD-4209-9660-D88F6ADFAACF}" srcOrd="0" destOrd="0" presId="urn:microsoft.com/office/officeart/2005/8/layout/hierarchy2"/>
    <dgm:cxn modelId="{E8919425-E07F-4975-87D3-98089F15B6B5}" type="presParOf" srcId="{EDBEE3A8-AFD5-438C-A83E-7AACA1BC3044}" destId="{DD026E94-7F39-474F-AED5-9879B9A20462}" srcOrd="1" destOrd="0" presId="urn:microsoft.com/office/officeart/2005/8/layout/hierarchy2"/>
    <dgm:cxn modelId="{89CC86AF-D760-4690-8924-0F211417DAA3}" type="presParOf" srcId="{21554377-E913-45EC-A860-01BBCEED9C6C}" destId="{5162B09C-CC68-4942-A373-CC571BF4F43D}" srcOrd="8" destOrd="0" presId="urn:microsoft.com/office/officeart/2005/8/layout/hierarchy2"/>
    <dgm:cxn modelId="{F937AE6E-9EA1-4E53-816A-FBEC63D998F4}" type="presParOf" srcId="{5162B09C-CC68-4942-A373-CC571BF4F43D}" destId="{27EA0C45-6BF0-4C3B-9B7B-DF51DBF648A0}" srcOrd="0" destOrd="0" presId="urn:microsoft.com/office/officeart/2005/8/layout/hierarchy2"/>
    <dgm:cxn modelId="{241FD50E-2FFC-46A5-8796-AC0BBCC26F9B}" type="presParOf" srcId="{21554377-E913-45EC-A860-01BBCEED9C6C}" destId="{0B2548F6-454D-459F-94BB-BEAB454E7338}" srcOrd="9" destOrd="0" presId="urn:microsoft.com/office/officeart/2005/8/layout/hierarchy2"/>
    <dgm:cxn modelId="{055AD32D-8EBA-4188-921C-FFD3E68A85E7}" type="presParOf" srcId="{0B2548F6-454D-459F-94BB-BEAB454E7338}" destId="{DA071D88-B8C2-4CD0-964D-773E83B04161}" srcOrd="0" destOrd="0" presId="urn:microsoft.com/office/officeart/2005/8/layout/hierarchy2"/>
    <dgm:cxn modelId="{2FAB79CE-7156-4164-936B-D1571E065F28}" type="presParOf" srcId="{0B2548F6-454D-459F-94BB-BEAB454E7338}" destId="{AA52CD65-05A8-44FE-9C79-DB0606795FB3}" srcOrd="1" destOrd="0" presId="urn:microsoft.com/office/officeart/2005/8/layout/hierarchy2"/>
    <dgm:cxn modelId="{C8AEDD49-D2F9-4D1A-9EA6-674A84C0462B}" type="presParOf" srcId="{21554377-E913-45EC-A860-01BBCEED9C6C}" destId="{5C75B6A8-06F8-47FC-8A40-47E4C4C1D198}" srcOrd="10" destOrd="0" presId="urn:microsoft.com/office/officeart/2005/8/layout/hierarchy2"/>
    <dgm:cxn modelId="{2ABECD08-8A18-4672-9F3C-D543B9993BAB}" type="presParOf" srcId="{5C75B6A8-06F8-47FC-8A40-47E4C4C1D198}" destId="{95635E7F-9212-495B-81E9-074367DAE475}" srcOrd="0" destOrd="0" presId="urn:microsoft.com/office/officeart/2005/8/layout/hierarchy2"/>
    <dgm:cxn modelId="{22D620E8-C74E-4221-9559-9FA9461AF12E}" type="presParOf" srcId="{21554377-E913-45EC-A860-01BBCEED9C6C}" destId="{EA79B2B3-658C-40D7-8A9E-3C6F5A3173BF}" srcOrd="11" destOrd="0" presId="urn:microsoft.com/office/officeart/2005/8/layout/hierarchy2"/>
    <dgm:cxn modelId="{72F99D6F-B156-4B0E-9C09-A8D6921D93FC}" type="presParOf" srcId="{EA79B2B3-658C-40D7-8A9E-3C6F5A3173BF}" destId="{D4DE1CE3-C40B-466A-BA52-D6CE5729EFEA}" srcOrd="0" destOrd="0" presId="urn:microsoft.com/office/officeart/2005/8/layout/hierarchy2"/>
    <dgm:cxn modelId="{4E8EF499-C184-4A7E-9601-BEEC1F1B6668}" type="presParOf" srcId="{EA79B2B3-658C-40D7-8A9E-3C6F5A3173BF}" destId="{D8163FA5-DF26-400F-98C2-155BDF9B2041}" srcOrd="1" destOrd="0" presId="urn:microsoft.com/office/officeart/2005/8/layout/hierarchy2"/>
    <dgm:cxn modelId="{F2D88BA0-4A8D-401D-971A-10D06B70B95B}" type="presParOf" srcId="{7535F737-66A8-4C51-8331-DA5B0FC5AD03}" destId="{DA71DD4B-ACEE-4E5B-9FBC-A26D3DA65275}" srcOrd="2" destOrd="0" presId="urn:microsoft.com/office/officeart/2005/8/layout/hierarchy2"/>
    <dgm:cxn modelId="{903204C7-135A-4E27-BD06-BA32DDCCDC59}" type="presParOf" srcId="{DA71DD4B-ACEE-4E5B-9FBC-A26D3DA65275}" destId="{C0A2F0FD-824B-481D-9942-FA27CF1BF4E0}" srcOrd="0" destOrd="0" presId="urn:microsoft.com/office/officeart/2005/8/layout/hierarchy2"/>
    <dgm:cxn modelId="{1E40D9A8-778A-4B86-9F64-2C55BAE7DF63}" type="presParOf" srcId="{7535F737-66A8-4C51-8331-DA5B0FC5AD03}" destId="{132BB76E-E528-4EFA-BDFE-B17B14B95EC2}" srcOrd="3" destOrd="0" presId="urn:microsoft.com/office/officeart/2005/8/layout/hierarchy2"/>
    <dgm:cxn modelId="{F8757018-CE82-4178-A199-6F887E337B39}" type="presParOf" srcId="{132BB76E-E528-4EFA-BDFE-B17B14B95EC2}" destId="{4D129ED1-BE87-4853-B6A8-06426B816717}" srcOrd="0" destOrd="0" presId="urn:microsoft.com/office/officeart/2005/8/layout/hierarchy2"/>
    <dgm:cxn modelId="{A09A96C8-8E70-4200-846F-32EA08F29D75}" type="presParOf" srcId="{132BB76E-E528-4EFA-BDFE-B17B14B95EC2}" destId="{88964066-2D6B-4530-8F88-D461D0364F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ما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اسمیة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حرفیة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09193C02-48F1-446E-881F-62C1A79F6757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مشبهة بلیس</a:t>
          </a:r>
        </a:p>
      </dgm:t>
    </dgm:pt>
    <dgm:pt modelId="{BA5B740C-2346-4369-B752-06448F0EED13}" type="par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5607A1C2-263D-4EDF-914C-BF13D6B31A63}" type="sib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0AE5BC63-7D6A-4389-9EDE-D01312F623A5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مصدریة زمانیة</a:t>
          </a:r>
        </a:p>
      </dgm:t>
    </dgm:pt>
    <dgm:pt modelId="{4558BCE0-C77F-42A5-8904-3ABA481AC22E}" type="parTrans" cxnId="{F3EC81E9-816F-48B8-8A1F-937A2B43F056}">
      <dgm:prSet/>
      <dgm:spPr/>
      <dgm:t>
        <a:bodyPr/>
        <a:lstStyle/>
        <a:p>
          <a:pPr rtl="1"/>
          <a:endParaRPr lang="fa-IR"/>
        </a:p>
      </dgm:t>
    </dgm:pt>
    <dgm:pt modelId="{0652464F-FAD4-4351-B320-DC0123D8811C}" type="sibTrans" cxnId="{F3EC81E9-816F-48B8-8A1F-937A2B43F056}">
      <dgm:prSet/>
      <dgm:spPr/>
      <dgm:t>
        <a:bodyPr/>
        <a:lstStyle/>
        <a:p>
          <a:pPr rtl="1"/>
          <a:endParaRPr lang="fa-IR"/>
        </a:p>
      </dgm:t>
    </dgm:pt>
    <dgm:pt modelId="{590973DD-7830-4AD1-8D0D-E0BF4BE9EF16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مصدریة غیر زمانیة</a:t>
          </a:r>
        </a:p>
      </dgm:t>
    </dgm:pt>
    <dgm:pt modelId="{8EADD1B4-22A2-4978-AF46-A771165B67A5}" type="parTrans" cxnId="{79C77CE9-AA0F-46AD-878C-BBD089BB9942}">
      <dgm:prSet/>
      <dgm:spPr/>
      <dgm:t>
        <a:bodyPr/>
        <a:lstStyle/>
        <a:p>
          <a:pPr rtl="1"/>
          <a:endParaRPr lang="fa-IR"/>
        </a:p>
      </dgm:t>
    </dgm:pt>
    <dgm:pt modelId="{0F92EEE5-ABE2-4121-A466-BA4F9C588BFF}" type="sibTrans" cxnId="{79C77CE9-AA0F-46AD-878C-BBD089BB9942}">
      <dgm:prSet/>
      <dgm:spPr/>
      <dgm:t>
        <a:bodyPr/>
        <a:lstStyle/>
        <a:p>
          <a:pPr rtl="1"/>
          <a:endParaRPr lang="fa-IR"/>
        </a:p>
      </dgm:t>
    </dgm:pt>
    <dgm:pt modelId="{48DEAF8C-E23D-47C1-8206-DD7885A5E38C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صلة</a:t>
          </a:r>
        </a:p>
      </dgm:t>
    </dgm:pt>
    <dgm:pt modelId="{20762927-5838-4056-8AE6-4019341C9D43}" type="parTrans" cxnId="{AEA115C0-3E3F-4DA9-953F-EEF951669EBA}">
      <dgm:prSet/>
      <dgm:spPr/>
      <dgm:t>
        <a:bodyPr/>
        <a:lstStyle/>
        <a:p>
          <a:pPr rtl="1"/>
          <a:endParaRPr lang="fa-IR"/>
        </a:p>
      </dgm:t>
    </dgm:pt>
    <dgm:pt modelId="{A57E5EAC-3E0E-4D43-9994-F76EF9F16C4C}" type="sibTrans" cxnId="{AEA115C0-3E3F-4DA9-953F-EEF951669EBA}">
      <dgm:prSet/>
      <dgm:spPr/>
      <dgm:t>
        <a:bodyPr/>
        <a:lstStyle/>
        <a:p>
          <a:pPr rtl="1"/>
          <a:endParaRPr lang="fa-IR"/>
        </a:p>
      </dgm:t>
    </dgm:pt>
    <dgm:pt modelId="{5BCEDC9D-708B-452D-A24B-8A656E5669AD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کافة</a:t>
          </a:r>
        </a:p>
      </dgm:t>
    </dgm:pt>
    <dgm:pt modelId="{B59B6142-A99E-4E7D-A4CA-068C12960E68}" type="parTrans" cxnId="{A7315524-AADE-4762-BA42-DECD49A12286}">
      <dgm:prSet/>
      <dgm:spPr/>
      <dgm:t>
        <a:bodyPr/>
        <a:lstStyle/>
        <a:p>
          <a:pPr rtl="1"/>
          <a:endParaRPr lang="fa-IR"/>
        </a:p>
      </dgm:t>
    </dgm:pt>
    <dgm:pt modelId="{3BBD3DB3-10CB-4C44-B1E8-8EA8060FD6C8}" type="sibTrans" cxnId="{A7315524-AADE-4762-BA42-DECD49A12286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6104" custScaleY="3361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3405" custScaleY="31205" custLinFactNeighborX="8939" custLinFactNeighborY="-206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2" custScaleX="43405" custScaleY="31205" custLinFactNeighborX="8939" custLinFactNeighborY="314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9741088F-4A47-43B9-9545-D5E883957BB8}" type="pres">
      <dgm:prSet presAssocID="{BA5B740C-2346-4369-B752-06448F0EED13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3DE236A1-B204-4C78-8AAB-01BCC276B142}" type="pres">
      <dgm:prSet presAssocID="{BA5B740C-2346-4369-B752-06448F0EED13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3E629FEF-B2C6-4E4F-8AD5-CD0B1357784A}" type="pres">
      <dgm:prSet presAssocID="{09193C02-48F1-446E-881F-62C1A79F6757}" presName="root2" presStyleCnt="0"/>
      <dgm:spPr/>
    </dgm:pt>
    <dgm:pt modelId="{823932DC-15CE-4D9C-8EC8-8A759FD822AC}" type="pres">
      <dgm:prSet presAssocID="{09193C02-48F1-446E-881F-62C1A79F6757}" presName="LevelTwoTextNode" presStyleLbl="node3" presStyleIdx="0" presStyleCnt="5" custScaleX="74228" custScaleY="28615" custLinFactNeighborX="37901" custLinFactNeighborY="27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866C45-1B80-4D6F-92F6-548887D42AE4}" type="pres">
      <dgm:prSet presAssocID="{09193C02-48F1-446E-881F-62C1A79F6757}" presName="level3hierChild" presStyleCnt="0"/>
      <dgm:spPr/>
    </dgm:pt>
    <dgm:pt modelId="{2E456DE2-4FAB-43E9-ADB7-D57C84CF6E36}" type="pres">
      <dgm:prSet presAssocID="{4558BCE0-C77F-42A5-8904-3ABA481AC22E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07AAAB92-9910-49B3-8406-50EEB3AC8599}" type="pres">
      <dgm:prSet presAssocID="{4558BCE0-C77F-42A5-8904-3ABA481AC22E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7F07B340-AC8C-4983-8BCF-576DFD48C609}" type="pres">
      <dgm:prSet presAssocID="{0AE5BC63-7D6A-4389-9EDE-D01312F623A5}" presName="root2" presStyleCnt="0"/>
      <dgm:spPr/>
    </dgm:pt>
    <dgm:pt modelId="{6A829B27-4D97-40D4-8EC0-7D1DEAF6E3C9}" type="pres">
      <dgm:prSet presAssocID="{0AE5BC63-7D6A-4389-9EDE-D01312F623A5}" presName="LevelTwoTextNode" presStyleLbl="node3" presStyleIdx="1" presStyleCnt="5" custScaleX="74228" custScaleY="31477" custLinFactNeighborX="37850" custLinFactNeighborY="212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F422B5-EE63-402D-B328-5CA9E3EDA333}" type="pres">
      <dgm:prSet presAssocID="{0AE5BC63-7D6A-4389-9EDE-D01312F623A5}" presName="level3hierChild" presStyleCnt="0"/>
      <dgm:spPr/>
    </dgm:pt>
    <dgm:pt modelId="{FC1D13A7-4096-4F01-847B-42E926C66FFD}" type="pres">
      <dgm:prSet presAssocID="{8EADD1B4-22A2-4978-AF46-A771165B67A5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8B496DCB-ED42-42E3-8210-25E53EA0A4B3}" type="pres">
      <dgm:prSet presAssocID="{8EADD1B4-22A2-4978-AF46-A771165B67A5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107FFB06-6751-4321-8AC6-92A9A73BACEB}" type="pres">
      <dgm:prSet presAssocID="{590973DD-7830-4AD1-8D0D-E0BF4BE9EF16}" presName="root2" presStyleCnt="0"/>
      <dgm:spPr/>
    </dgm:pt>
    <dgm:pt modelId="{9448608B-7686-4D2C-B348-74782508DC91}" type="pres">
      <dgm:prSet presAssocID="{590973DD-7830-4AD1-8D0D-E0BF4BE9EF16}" presName="LevelTwoTextNode" presStyleLbl="node3" presStyleIdx="2" presStyleCnt="5" custScaleX="74228" custScaleY="31477" custLinFactNeighborX="37850" custLinFactNeighborY="152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47D8D4-DA39-4B55-9CD0-E47C0D6D0686}" type="pres">
      <dgm:prSet presAssocID="{590973DD-7830-4AD1-8D0D-E0BF4BE9EF16}" presName="level3hierChild" presStyleCnt="0"/>
      <dgm:spPr/>
    </dgm:pt>
    <dgm:pt modelId="{CC575507-77F0-4C43-BCF4-4526199F7F5C}" type="pres">
      <dgm:prSet presAssocID="{20762927-5838-4056-8AE6-4019341C9D43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AB76D435-4F95-4DAB-8FEC-AB73C390A760}" type="pres">
      <dgm:prSet presAssocID="{20762927-5838-4056-8AE6-4019341C9D43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0797E8D6-6289-4427-AB56-E34378C922C9}" type="pres">
      <dgm:prSet presAssocID="{48DEAF8C-E23D-47C1-8206-DD7885A5E38C}" presName="root2" presStyleCnt="0"/>
      <dgm:spPr/>
    </dgm:pt>
    <dgm:pt modelId="{4585DCCA-5299-4219-AC1D-7C34CBE72A29}" type="pres">
      <dgm:prSet presAssocID="{48DEAF8C-E23D-47C1-8206-DD7885A5E38C}" presName="LevelTwoTextNode" presStyleLbl="node3" presStyleIdx="3" presStyleCnt="5" custScaleX="74228" custScaleY="31477" custLinFactNeighborX="37850" custLinFactNeighborY="93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003FBA-84F3-49A0-AAE8-E48262827BDD}" type="pres">
      <dgm:prSet presAssocID="{48DEAF8C-E23D-47C1-8206-DD7885A5E38C}" presName="level3hierChild" presStyleCnt="0"/>
      <dgm:spPr/>
    </dgm:pt>
    <dgm:pt modelId="{A0E9CD94-5172-40E2-9982-C0D5070138D8}" type="pres">
      <dgm:prSet presAssocID="{B59B6142-A99E-4E7D-A4CA-068C12960E68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DD2A3220-73B1-4314-B299-59DE9A805304}" type="pres">
      <dgm:prSet presAssocID="{B59B6142-A99E-4E7D-A4CA-068C12960E68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E3A7071C-D6F1-4E70-AB0A-E9FFC0BBE800}" type="pres">
      <dgm:prSet presAssocID="{5BCEDC9D-708B-452D-A24B-8A656E5669AD}" presName="root2" presStyleCnt="0"/>
      <dgm:spPr/>
    </dgm:pt>
    <dgm:pt modelId="{696E119B-DF9C-4147-9D4F-12468F8A7C9D}" type="pres">
      <dgm:prSet presAssocID="{5BCEDC9D-708B-452D-A24B-8A656E5669AD}" presName="LevelTwoTextNode" presStyleLbl="node3" presStyleIdx="4" presStyleCnt="5" custScaleX="74228" custScaleY="31477" custLinFactNeighborX="37850" custLinFactNeighborY="34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3C256E-6744-46FF-853B-DBBFB6EA9520}" type="pres">
      <dgm:prSet presAssocID="{5BCEDC9D-708B-452D-A24B-8A656E5669AD}" presName="level3hierChild" presStyleCnt="0"/>
      <dgm:spPr/>
    </dgm:pt>
  </dgm:ptLst>
  <dgm:cxnLst>
    <dgm:cxn modelId="{5F19602B-A435-411F-B9EA-DED65DA930EE}" type="presOf" srcId="{20762927-5838-4056-8AE6-4019341C9D43}" destId="{AB76D435-4F95-4DAB-8FEC-AB73C390A760}" srcOrd="1" destOrd="0" presId="urn:microsoft.com/office/officeart/2005/8/layout/hierarchy2"/>
    <dgm:cxn modelId="{B673F0F5-C450-4EBB-B72D-76F841E6A62B}" type="presOf" srcId="{09193C02-48F1-446E-881F-62C1A79F6757}" destId="{823932DC-15CE-4D9C-8EC8-8A759FD822AC}" srcOrd="0" destOrd="0" presId="urn:microsoft.com/office/officeart/2005/8/layout/hierarchy2"/>
    <dgm:cxn modelId="{3E2ED309-DDB1-44EF-AEEE-119599A8D66A}" type="presOf" srcId="{BA5B740C-2346-4369-B752-06448F0EED13}" destId="{9741088F-4A47-43B9-9545-D5E883957BB8}" srcOrd="0" destOrd="0" presId="urn:microsoft.com/office/officeart/2005/8/layout/hierarchy2"/>
    <dgm:cxn modelId="{4F03CDF4-04C1-42D7-B9DD-41366B0732AE}" type="presOf" srcId="{B59B6142-A99E-4E7D-A4CA-068C12960E68}" destId="{A0E9CD94-5172-40E2-9982-C0D5070138D8}" srcOrd="0" destOrd="0" presId="urn:microsoft.com/office/officeart/2005/8/layout/hierarchy2"/>
    <dgm:cxn modelId="{5CD1EDBC-73E1-4B21-A5DF-ABFA237B2ECA}" type="presOf" srcId="{4558BCE0-C77F-42A5-8904-3ABA481AC22E}" destId="{2E456DE2-4FAB-43E9-ADB7-D57C84CF6E36}" srcOrd="0" destOrd="0" presId="urn:microsoft.com/office/officeart/2005/8/layout/hierarchy2"/>
    <dgm:cxn modelId="{C097E8BB-ABE6-4054-BE82-849673657356}" type="presOf" srcId="{3F683ADC-2BFC-4F42-A46F-AC02AC6C9FAA}" destId="{DA71DD4B-ACEE-4E5B-9FBC-A26D3DA65275}" srcOrd="0" destOrd="0" presId="urn:microsoft.com/office/officeart/2005/8/layout/hierarchy2"/>
    <dgm:cxn modelId="{1F16801C-7614-4810-8690-7C5FFB727EBD}" type="presOf" srcId="{4A2913AD-0631-4EBB-AE34-03D2F0A14F73}" destId="{8013F7E0-C70B-4C90-8916-005BED5B6A58}" srcOrd="0" destOrd="0" presId="urn:microsoft.com/office/officeart/2005/8/layout/hierarchy2"/>
    <dgm:cxn modelId="{DE35AE75-6863-478F-A6D7-FF7CCA5CA6A1}" type="presOf" srcId="{0AE5BC63-7D6A-4389-9EDE-D01312F623A5}" destId="{6A829B27-4D97-40D4-8EC0-7D1DEAF6E3C9}" srcOrd="0" destOrd="0" presId="urn:microsoft.com/office/officeart/2005/8/layout/hierarchy2"/>
    <dgm:cxn modelId="{A7315524-AADE-4762-BA42-DECD49A12286}" srcId="{D1E9BBBE-4F90-47C6-B5A8-866E4CFBD3A0}" destId="{5BCEDC9D-708B-452D-A24B-8A656E5669AD}" srcOrd="4" destOrd="0" parTransId="{B59B6142-A99E-4E7D-A4CA-068C12960E68}" sibTransId="{3BBD3DB3-10CB-4C44-B1E8-8EA8060FD6C8}"/>
    <dgm:cxn modelId="{4BB4C446-3236-41A9-80F2-F5C3921B6EC3}" type="presOf" srcId="{20762927-5838-4056-8AE6-4019341C9D43}" destId="{CC575507-77F0-4C43-BCF4-4526199F7F5C}" srcOrd="0" destOrd="0" presId="urn:microsoft.com/office/officeart/2005/8/layout/hierarchy2"/>
    <dgm:cxn modelId="{6278E829-AF9C-4C21-93A5-F61197859C6A}" type="presOf" srcId="{AED8A0F5-6B04-470E-9931-6A0A80A8EFD9}" destId="{D5718F4D-EFC3-4C36-8023-503D23D582D5}" srcOrd="0" destOrd="0" presId="urn:microsoft.com/office/officeart/2005/8/layout/hierarchy2"/>
    <dgm:cxn modelId="{62537AF4-E3DC-46BF-A666-AEDB0543277E}" type="presOf" srcId="{4A2913AD-0631-4EBB-AE34-03D2F0A14F73}" destId="{48466950-F9DC-43FD-8909-147CD80818C2}" srcOrd="1" destOrd="0" presId="urn:microsoft.com/office/officeart/2005/8/layout/hierarchy2"/>
    <dgm:cxn modelId="{F3EC81E9-816F-48B8-8A1F-937A2B43F056}" srcId="{D1E9BBBE-4F90-47C6-B5A8-866E4CFBD3A0}" destId="{0AE5BC63-7D6A-4389-9EDE-D01312F623A5}" srcOrd="1" destOrd="0" parTransId="{4558BCE0-C77F-42A5-8904-3ABA481AC22E}" sibTransId="{0652464F-FAD4-4351-B320-DC0123D8811C}"/>
    <dgm:cxn modelId="{AEA115C0-3E3F-4DA9-953F-EEF951669EBA}" srcId="{D1E9BBBE-4F90-47C6-B5A8-866E4CFBD3A0}" destId="{48DEAF8C-E23D-47C1-8206-DD7885A5E38C}" srcOrd="3" destOrd="0" parTransId="{20762927-5838-4056-8AE6-4019341C9D43}" sibTransId="{A57E5EAC-3E0E-4D43-9994-F76EF9F16C4C}"/>
    <dgm:cxn modelId="{AE431866-E18B-4C38-B9FD-6AAD5E452634}" type="presOf" srcId="{8CEC9FB9-C8DE-4C24-9B06-1EA53E59E6F6}" destId="{8964DE1A-0EEA-40AA-8237-21E1F1524377}" srcOrd="0" destOrd="0" presId="urn:microsoft.com/office/officeart/2005/8/layout/hierarchy2"/>
    <dgm:cxn modelId="{D1CD95E1-BF10-4220-8538-D30C180F64A2}" type="presOf" srcId="{4558BCE0-C77F-42A5-8904-3ABA481AC22E}" destId="{07AAAB92-9910-49B3-8406-50EEB3AC8599}" srcOrd="1" destOrd="0" presId="urn:microsoft.com/office/officeart/2005/8/layout/hierarchy2"/>
    <dgm:cxn modelId="{CCF99548-095A-4AD4-8E92-B2B014C358AF}" type="presOf" srcId="{5BCEDC9D-708B-452D-A24B-8A656E5669AD}" destId="{696E119B-DF9C-4147-9D4F-12468F8A7C9D}" srcOrd="0" destOrd="0" presId="urn:microsoft.com/office/officeart/2005/8/layout/hierarchy2"/>
    <dgm:cxn modelId="{9C5538FE-BC78-4EC4-BA8E-CC64F24EFF00}" type="presOf" srcId="{8EADD1B4-22A2-4978-AF46-A771165B67A5}" destId="{8B496DCB-ED42-42E3-8210-25E53EA0A4B3}" srcOrd="1" destOrd="0" presId="urn:microsoft.com/office/officeart/2005/8/layout/hierarchy2"/>
    <dgm:cxn modelId="{48F621F9-B5AE-41D6-894A-A2FD287DA355}" type="presOf" srcId="{8EADD1B4-22A2-4978-AF46-A771165B67A5}" destId="{FC1D13A7-4096-4F01-847B-42E926C66FFD}" srcOrd="0" destOrd="0" presId="urn:microsoft.com/office/officeart/2005/8/layout/hierarchy2"/>
    <dgm:cxn modelId="{7BEBE79E-8E2C-4622-A549-08BF7153530E}" type="presOf" srcId="{D1E9BBBE-4F90-47C6-B5A8-866E4CFBD3A0}" destId="{4D129ED1-BE87-4853-B6A8-06426B816717}" srcOrd="0" destOrd="0" presId="urn:microsoft.com/office/officeart/2005/8/layout/hierarchy2"/>
    <dgm:cxn modelId="{DB5C7E3B-9003-46BC-BB34-656A56A88860}" type="presOf" srcId="{590973DD-7830-4AD1-8D0D-E0BF4BE9EF16}" destId="{9448608B-7686-4D2C-B348-74782508DC91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79C77CE9-AA0F-46AD-878C-BBD089BB9942}" srcId="{D1E9BBBE-4F90-47C6-B5A8-866E4CFBD3A0}" destId="{590973DD-7830-4AD1-8D0D-E0BF4BE9EF16}" srcOrd="2" destOrd="0" parTransId="{8EADD1B4-22A2-4978-AF46-A771165B67A5}" sibTransId="{0F92EEE5-ABE2-4121-A466-BA4F9C588BFF}"/>
    <dgm:cxn modelId="{A9EE29FF-1786-4176-8A65-430A927766E7}" type="presOf" srcId="{B59B6142-A99E-4E7D-A4CA-068C12960E68}" destId="{DD2A3220-73B1-4314-B299-59DE9A805304}" srcOrd="1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011B90E6-4AC5-42EF-8393-D947DD143E87}" type="presOf" srcId="{BA5B740C-2346-4369-B752-06448F0EED13}" destId="{3DE236A1-B204-4C78-8AAB-01BCC276B142}" srcOrd="1" destOrd="0" presId="urn:microsoft.com/office/officeart/2005/8/layout/hierarchy2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E6FCDB68-F29A-4439-951F-388DAAD62B74}" type="presOf" srcId="{00DA7D80-D20A-48E3-9DB9-151EA07D4381}" destId="{55603E2A-0E85-4B5B-BFB1-0F93DA174EE9}" srcOrd="0" destOrd="0" presId="urn:microsoft.com/office/officeart/2005/8/layout/hierarchy2"/>
    <dgm:cxn modelId="{B58EC491-28A9-41A2-9024-B420557BE241}" type="presOf" srcId="{3F683ADC-2BFC-4F42-A46F-AC02AC6C9FAA}" destId="{C0A2F0FD-824B-481D-9942-FA27CF1BF4E0}" srcOrd="1" destOrd="0" presId="urn:microsoft.com/office/officeart/2005/8/layout/hierarchy2"/>
    <dgm:cxn modelId="{AF8F5CB9-8343-428D-9AD6-6716B67B30E2}" type="presOf" srcId="{48DEAF8C-E23D-47C1-8206-DD7885A5E38C}" destId="{4585DCCA-5299-4219-AC1D-7C34CBE72A29}" srcOrd="0" destOrd="0" presId="urn:microsoft.com/office/officeart/2005/8/layout/hierarchy2"/>
    <dgm:cxn modelId="{FF252F3B-3C6E-47E1-8749-AC05F4986F1E}" srcId="{D1E9BBBE-4F90-47C6-B5A8-866E4CFBD3A0}" destId="{09193C02-48F1-446E-881F-62C1A79F6757}" srcOrd="0" destOrd="0" parTransId="{BA5B740C-2346-4369-B752-06448F0EED13}" sibTransId="{5607A1C2-263D-4EDF-914C-BF13D6B31A63}"/>
    <dgm:cxn modelId="{72E445FB-070F-4E8C-B212-15C34A0FC79C}" type="presParOf" srcId="{55603E2A-0E85-4B5B-BFB1-0F93DA174EE9}" destId="{C9F1A07E-3EA4-4621-AB7F-084731D5C76C}" srcOrd="0" destOrd="0" presId="urn:microsoft.com/office/officeart/2005/8/layout/hierarchy2"/>
    <dgm:cxn modelId="{B9AFEEA4-291C-4D38-8D01-813D91E995E2}" type="presParOf" srcId="{C9F1A07E-3EA4-4621-AB7F-084731D5C76C}" destId="{D5718F4D-EFC3-4C36-8023-503D23D582D5}" srcOrd="0" destOrd="0" presId="urn:microsoft.com/office/officeart/2005/8/layout/hierarchy2"/>
    <dgm:cxn modelId="{B9F5C3AC-9481-48FF-A6D1-5083B2172454}" type="presParOf" srcId="{C9F1A07E-3EA4-4621-AB7F-084731D5C76C}" destId="{7535F737-66A8-4C51-8331-DA5B0FC5AD03}" srcOrd="1" destOrd="0" presId="urn:microsoft.com/office/officeart/2005/8/layout/hierarchy2"/>
    <dgm:cxn modelId="{7CB46D17-02E3-434F-B7FC-295B51B03A7D}" type="presParOf" srcId="{7535F737-66A8-4C51-8331-DA5B0FC5AD03}" destId="{8013F7E0-C70B-4C90-8916-005BED5B6A58}" srcOrd="0" destOrd="0" presId="urn:microsoft.com/office/officeart/2005/8/layout/hierarchy2"/>
    <dgm:cxn modelId="{D381DE7C-5316-4F94-BF68-A5E59174D58E}" type="presParOf" srcId="{8013F7E0-C70B-4C90-8916-005BED5B6A58}" destId="{48466950-F9DC-43FD-8909-147CD80818C2}" srcOrd="0" destOrd="0" presId="urn:microsoft.com/office/officeart/2005/8/layout/hierarchy2"/>
    <dgm:cxn modelId="{581E4EB2-7D9C-4574-8023-F1B4337E61B8}" type="presParOf" srcId="{7535F737-66A8-4C51-8331-DA5B0FC5AD03}" destId="{C6B39E11-EE3F-4570-B476-BB83706C497D}" srcOrd="1" destOrd="0" presId="urn:microsoft.com/office/officeart/2005/8/layout/hierarchy2"/>
    <dgm:cxn modelId="{A0331057-5C4D-401A-9B05-177B6F6D4D41}" type="presParOf" srcId="{C6B39E11-EE3F-4570-B476-BB83706C497D}" destId="{8964DE1A-0EEA-40AA-8237-21E1F1524377}" srcOrd="0" destOrd="0" presId="urn:microsoft.com/office/officeart/2005/8/layout/hierarchy2"/>
    <dgm:cxn modelId="{3432A1A3-EE3D-4854-A043-FA6DA7D82B9C}" type="presParOf" srcId="{C6B39E11-EE3F-4570-B476-BB83706C497D}" destId="{21554377-E913-45EC-A860-01BBCEED9C6C}" srcOrd="1" destOrd="0" presId="urn:microsoft.com/office/officeart/2005/8/layout/hierarchy2"/>
    <dgm:cxn modelId="{7FB294A0-C1F6-431A-B7AE-E65FD4767419}" type="presParOf" srcId="{7535F737-66A8-4C51-8331-DA5B0FC5AD03}" destId="{DA71DD4B-ACEE-4E5B-9FBC-A26D3DA65275}" srcOrd="2" destOrd="0" presId="urn:microsoft.com/office/officeart/2005/8/layout/hierarchy2"/>
    <dgm:cxn modelId="{A1F7CBC5-6439-4A91-9D89-EC9702A82A2C}" type="presParOf" srcId="{DA71DD4B-ACEE-4E5B-9FBC-A26D3DA65275}" destId="{C0A2F0FD-824B-481D-9942-FA27CF1BF4E0}" srcOrd="0" destOrd="0" presId="urn:microsoft.com/office/officeart/2005/8/layout/hierarchy2"/>
    <dgm:cxn modelId="{07B67057-4454-46E6-8C68-CDA42C26FAF8}" type="presParOf" srcId="{7535F737-66A8-4C51-8331-DA5B0FC5AD03}" destId="{132BB76E-E528-4EFA-BDFE-B17B14B95EC2}" srcOrd="3" destOrd="0" presId="urn:microsoft.com/office/officeart/2005/8/layout/hierarchy2"/>
    <dgm:cxn modelId="{12445632-AB46-4B31-837A-372766CCEDC4}" type="presParOf" srcId="{132BB76E-E528-4EFA-BDFE-B17B14B95EC2}" destId="{4D129ED1-BE87-4853-B6A8-06426B816717}" srcOrd="0" destOrd="0" presId="urn:microsoft.com/office/officeart/2005/8/layout/hierarchy2"/>
    <dgm:cxn modelId="{243F1AE2-340B-4F94-AF66-3E88A4643C18}" type="presParOf" srcId="{132BB76E-E528-4EFA-BDFE-B17B14B95EC2}" destId="{88964066-2D6B-4530-8F88-D461D0364F03}" srcOrd="1" destOrd="0" presId="urn:microsoft.com/office/officeart/2005/8/layout/hierarchy2"/>
    <dgm:cxn modelId="{4347C321-47D7-4D4E-919C-2B5F4240157F}" type="presParOf" srcId="{88964066-2D6B-4530-8F88-D461D0364F03}" destId="{9741088F-4A47-43B9-9545-D5E883957BB8}" srcOrd="0" destOrd="0" presId="urn:microsoft.com/office/officeart/2005/8/layout/hierarchy2"/>
    <dgm:cxn modelId="{364E00E0-F701-45F7-8B86-D71215F001C1}" type="presParOf" srcId="{9741088F-4A47-43B9-9545-D5E883957BB8}" destId="{3DE236A1-B204-4C78-8AAB-01BCC276B142}" srcOrd="0" destOrd="0" presId="urn:microsoft.com/office/officeart/2005/8/layout/hierarchy2"/>
    <dgm:cxn modelId="{55FBC1BD-21E4-41E6-962A-C2F200E3C750}" type="presParOf" srcId="{88964066-2D6B-4530-8F88-D461D0364F03}" destId="{3E629FEF-B2C6-4E4F-8AD5-CD0B1357784A}" srcOrd="1" destOrd="0" presId="urn:microsoft.com/office/officeart/2005/8/layout/hierarchy2"/>
    <dgm:cxn modelId="{28CD863E-B25C-4DCA-99E3-3F39D788B250}" type="presParOf" srcId="{3E629FEF-B2C6-4E4F-8AD5-CD0B1357784A}" destId="{823932DC-15CE-4D9C-8EC8-8A759FD822AC}" srcOrd="0" destOrd="0" presId="urn:microsoft.com/office/officeart/2005/8/layout/hierarchy2"/>
    <dgm:cxn modelId="{88F8E91F-BCA6-4384-AF52-B4B3E89AE952}" type="presParOf" srcId="{3E629FEF-B2C6-4E4F-8AD5-CD0B1357784A}" destId="{83866C45-1B80-4D6F-92F6-548887D42AE4}" srcOrd="1" destOrd="0" presId="urn:microsoft.com/office/officeart/2005/8/layout/hierarchy2"/>
    <dgm:cxn modelId="{3DE13362-CEAC-4060-BE2D-9A2C718E8865}" type="presParOf" srcId="{88964066-2D6B-4530-8F88-D461D0364F03}" destId="{2E456DE2-4FAB-43E9-ADB7-D57C84CF6E36}" srcOrd="2" destOrd="0" presId="urn:microsoft.com/office/officeart/2005/8/layout/hierarchy2"/>
    <dgm:cxn modelId="{FFAD5060-3CF1-4E58-8C05-F2B449C6D3E9}" type="presParOf" srcId="{2E456DE2-4FAB-43E9-ADB7-D57C84CF6E36}" destId="{07AAAB92-9910-49B3-8406-50EEB3AC8599}" srcOrd="0" destOrd="0" presId="urn:microsoft.com/office/officeart/2005/8/layout/hierarchy2"/>
    <dgm:cxn modelId="{9509D4F6-22B6-489B-8C71-ECF7DB878662}" type="presParOf" srcId="{88964066-2D6B-4530-8F88-D461D0364F03}" destId="{7F07B340-AC8C-4983-8BCF-576DFD48C609}" srcOrd="3" destOrd="0" presId="urn:microsoft.com/office/officeart/2005/8/layout/hierarchy2"/>
    <dgm:cxn modelId="{0B05E988-2013-4038-98E9-4B10CA10AB1F}" type="presParOf" srcId="{7F07B340-AC8C-4983-8BCF-576DFD48C609}" destId="{6A829B27-4D97-40D4-8EC0-7D1DEAF6E3C9}" srcOrd="0" destOrd="0" presId="urn:microsoft.com/office/officeart/2005/8/layout/hierarchy2"/>
    <dgm:cxn modelId="{3E1CF21B-4BBD-44D9-B3EE-80CDFBD3A7EA}" type="presParOf" srcId="{7F07B340-AC8C-4983-8BCF-576DFD48C609}" destId="{C8F422B5-EE63-402D-B328-5CA9E3EDA333}" srcOrd="1" destOrd="0" presId="urn:microsoft.com/office/officeart/2005/8/layout/hierarchy2"/>
    <dgm:cxn modelId="{C67757C5-F803-4EDE-9E0F-0062D1F74480}" type="presParOf" srcId="{88964066-2D6B-4530-8F88-D461D0364F03}" destId="{FC1D13A7-4096-4F01-847B-42E926C66FFD}" srcOrd="4" destOrd="0" presId="urn:microsoft.com/office/officeart/2005/8/layout/hierarchy2"/>
    <dgm:cxn modelId="{966D552D-4EC4-488F-B8E7-C2A3E101873D}" type="presParOf" srcId="{FC1D13A7-4096-4F01-847B-42E926C66FFD}" destId="{8B496DCB-ED42-42E3-8210-25E53EA0A4B3}" srcOrd="0" destOrd="0" presId="urn:microsoft.com/office/officeart/2005/8/layout/hierarchy2"/>
    <dgm:cxn modelId="{0270E1D4-5716-4E9B-9052-D9568257102B}" type="presParOf" srcId="{88964066-2D6B-4530-8F88-D461D0364F03}" destId="{107FFB06-6751-4321-8AC6-92A9A73BACEB}" srcOrd="5" destOrd="0" presId="urn:microsoft.com/office/officeart/2005/8/layout/hierarchy2"/>
    <dgm:cxn modelId="{65E2003B-18AD-44CB-BA2F-22CC387E8A81}" type="presParOf" srcId="{107FFB06-6751-4321-8AC6-92A9A73BACEB}" destId="{9448608B-7686-4D2C-B348-74782508DC91}" srcOrd="0" destOrd="0" presId="urn:microsoft.com/office/officeart/2005/8/layout/hierarchy2"/>
    <dgm:cxn modelId="{93B42022-4632-4C5C-BCF1-433BB8BA09AD}" type="presParOf" srcId="{107FFB06-6751-4321-8AC6-92A9A73BACEB}" destId="{B247D8D4-DA39-4B55-9CD0-E47C0D6D0686}" srcOrd="1" destOrd="0" presId="urn:microsoft.com/office/officeart/2005/8/layout/hierarchy2"/>
    <dgm:cxn modelId="{AA1DC285-25DF-4092-8808-7030E00A4D63}" type="presParOf" srcId="{88964066-2D6B-4530-8F88-D461D0364F03}" destId="{CC575507-77F0-4C43-BCF4-4526199F7F5C}" srcOrd="6" destOrd="0" presId="urn:microsoft.com/office/officeart/2005/8/layout/hierarchy2"/>
    <dgm:cxn modelId="{3F6427F0-59ED-45F0-9DA9-A1939A1C5D6F}" type="presParOf" srcId="{CC575507-77F0-4C43-BCF4-4526199F7F5C}" destId="{AB76D435-4F95-4DAB-8FEC-AB73C390A760}" srcOrd="0" destOrd="0" presId="urn:microsoft.com/office/officeart/2005/8/layout/hierarchy2"/>
    <dgm:cxn modelId="{3FD7DCC0-6829-409E-AF53-F69316B886AD}" type="presParOf" srcId="{88964066-2D6B-4530-8F88-D461D0364F03}" destId="{0797E8D6-6289-4427-AB56-E34378C922C9}" srcOrd="7" destOrd="0" presId="urn:microsoft.com/office/officeart/2005/8/layout/hierarchy2"/>
    <dgm:cxn modelId="{396BA06E-3480-402E-8BCF-D10143A06253}" type="presParOf" srcId="{0797E8D6-6289-4427-AB56-E34378C922C9}" destId="{4585DCCA-5299-4219-AC1D-7C34CBE72A29}" srcOrd="0" destOrd="0" presId="urn:microsoft.com/office/officeart/2005/8/layout/hierarchy2"/>
    <dgm:cxn modelId="{7F207A67-2CA9-4F3B-91FD-9425DFE78944}" type="presParOf" srcId="{0797E8D6-6289-4427-AB56-E34378C922C9}" destId="{4F003FBA-84F3-49A0-AAE8-E48262827BDD}" srcOrd="1" destOrd="0" presId="urn:microsoft.com/office/officeart/2005/8/layout/hierarchy2"/>
    <dgm:cxn modelId="{8E109C9F-3D0A-47A1-9BB5-8E39073DD378}" type="presParOf" srcId="{88964066-2D6B-4530-8F88-D461D0364F03}" destId="{A0E9CD94-5172-40E2-9982-C0D5070138D8}" srcOrd="8" destOrd="0" presId="urn:microsoft.com/office/officeart/2005/8/layout/hierarchy2"/>
    <dgm:cxn modelId="{E0D7397C-D2E3-4A07-A88F-1745C333A511}" type="presParOf" srcId="{A0E9CD94-5172-40E2-9982-C0D5070138D8}" destId="{DD2A3220-73B1-4314-B299-59DE9A805304}" srcOrd="0" destOrd="0" presId="urn:microsoft.com/office/officeart/2005/8/layout/hierarchy2"/>
    <dgm:cxn modelId="{DB7C6A64-E7CE-4F0E-9F7E-47931554991B}" type="presParOf" srcId="{88964066-2D6B-4530-8F88-D461D0364F03}" destId="{E3A7071C-D6F1-4E70-AB0A-E9FFC0BBE800}" srcOrd="9" destOrd="0" presId="urn:microsoft.com/office/officeart/2005/8/layout/hierarchy2"/>
    <dgm:cxn modelId="{2A37DEB3-E203-425B-818F-ED20DF57C03E}" type="presParOf" srcId="{E3A7071C-D6F1-4E70-AB0A-E9FFC0BBE800}" destId="{696E119B-DF9C-4147-9D4F-12468F8A7C9D}" srcOrd="0" destOrd="0" presId="urn:microsoft.com/office/officeart/2005/8/layout/hierarchy2"/>
    <dgm:cxn modelId="{41274BF3-EFA7-434A-8131-DEBBE6666BFA}" type="presParOf" srcId="{E3A7071C-D6F1-4E70-AB0A-E9FFC0BBE800}" destId="{023C256E-6744-46FF-853B-DBBFB6EA95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هل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استفهامیة</a:t>
          </a:r>
          <a:endParaRPr lang="en-US" sz="2800" b="1" dirty="0">
            <a:cs typeface="2  Badr" pitchFamily="2" charset="-78"/>
          </a:endParaRPr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D1E9BBBE-4F90-47C6-B5A8-866E4CFBD3A0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تفترق عن الهمزة</a:t>
          </a:r>
          <a:endParaRPr lang="en-US" sz="2800" b="1" dirty="0">
            <a:cs typeface="2  Badr" pitchFamily="2" charset="-78"/>
          </a:endParaRPr>
        </a:p>
      </dgm:t>
    </dgm:pt>
    <dgm:pt modelId="{3F683ADC-2BFC-4F42-A46F-AC02AC6C9FAA}" type="par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5D3097F3-8223-4879-A92B-A5FA039DD1D8}" type="sibTrans" cxnId="{4945CC1B-6C23-4326-A372-B866D900E704}">
      <dgm:prSet/>
      <dgm:spPr/>
      <dgm:t>
        <a:bodyPr/>
        <a:lstStyle/>
        <a:p>
          <a:pPr rtl="1"/>
          <a:endParaRPr lang="fa-IR"/>
        </a:p>
      </dgm:t>
    </dgm:pt>
    <dgm:pt modelId="{09193C02-48F1-446E-881F-62C1A79F6757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بطلب التصدیق وحده</a:t>
          </a:r>
        </a:p>
      </dgm:t>
    </dgm:pt>
    <dgm:pt modelId="{BA5B740C-2346-4369-B752-06448F0EED13}" type="par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5607A1C2-263D-4EDF-914C-BF13D6B31A63}" type="sibTrans" cxnId="{FF252F3B-3C6E-47E1-8749-AC05F4986F1E}">
      <dgm:prSet/>
      <dgm:spPr/>
      <dgm:t>
        <a:bodyPr/>
        <a:lstStyle/>
        <a:p>
          <a:pPr rtl="1"/>
          <a:endParaRPr lang="fa-IR"/>
        </a:p>
      </dgm:t>
    </dgm:pt>
    <dgm:pt modelId="{0AE5BC63-7D6A-4389-9EDE-D01312F623A5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عدم الدخول علی العاطف</a:t>
          </a:r>
        </a:p>
      </dgm:t>
    </dgm:pt>
    <dgm:pt modelId="{4558BCE0-C77F-42A5-8904-3ABA481AC22E}" type="parTrans" cxnId="{F3EC81E9-816F-48B8-8A1F-937A2B43F056}">
      <dgm:prSet/>
      <dgm:spPr/>
      <dgm:t>
        <a:bodyPr/>
        <a:lstStyle/>
        <a:p>
          <a:pPr rtl="1"/>
          <a:endParaRPr lang="fa-IR"/>
        </a:p>
      </dgm:t>
    </dgm:pt>
    <dgm:pt modelId="{0652464F-FAD4-4351-B320-DC0123D8811C}" type="sibTrans" cxnId="{F3EC81E9-816F-48B8-8A1F-937A2B43F056}">
      <dgm:prSet/>
      <dgm:spPr/>
      <dgm:t>
        <a:bodyPr/>
        <a:lstStyle/>
        <a:p>
          <a:pPr rtl="1"/>
          <a:endParaRPr lang="fa-IR"/>
        </a:p>
      </dgm:t>
    </dgm:pt>
    <dgm:pt modelId="{590973DD-7830-4AD1-8D0D-E0BF4BE9EF16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الشرط</a:t>
          </a:r>
        </a:p>
      </dgm:t>
    </dgm:pt>
    <dgm:pt modelId="{8EADD1B4-22A2-4978-AF46-A771165B67A5}" type="parTrans" cxnId="{79C77CE9-AA0F-46AD-878C-BBD089BB9942}">
      <dgm:prSet/>
      <dgm:spPr/>
      <dgm:t>
        <a:bodyPr/>
        <a:lstStyle/>
        <a:p>
          <a:pPr rtl="1"/>
          <a:endParaRPr lang="fa-IR"/>
        </a:p>
      </dgm:t>
    </dgm:pt>
    <dgm:pt modelId="{0F92EEE5-ABE2-4121-A466-BA4F9C588BFF}" type="sibTrans" cxnId="{79C77CE9-AA0F-46AD-878C-BBD089BB9942}">
      <dgm:prSet/>
      <dgm:spPr/>
      <dgm:t>
        <a:bodyPr/>
        <a:lstStyle/>
        <a:p>
          <a:pPr rtl="1"/>
          <a:endParaRPr lang="fa-IR"/>
        </a:p>
      </dgm:t>
    </dgm:pt>
    <dgm:pt modelId="{48DEAF8C-E23D-47C1-8206-DD7885A5E38C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اسمٍ بعدَه فعلٌ</a:t>
          </a:r>
        </a:p>
      </dgm:t>
    </dgm:pt>
    <dgm:pt modelId="{20762927-5838-4056-8AE6-4019341C9D43}" type="parTrans" cxnId="{AEA115C0-3E3F-4DA9-953F-EEF951669EBA}">
      <dgm:prSet/>
      <dgm:spPr/>
      <dgm:t>
        <a:bodyPr/>
        <a:lstStyle/>
        <a:p>
          <a:pPr rtl="1"/>
          <a:endParaRPr lang="fa-IR"/>
        </a:p>
      </dgm:t>
    </dgm:pt>
    <dgm:pt modelId="{A57E5EAC-3E0E-4D43-9994-F76EF9F16C4C}" type="sibTrans" cxnId="{AEA115C0-3E3F-4DA9-953F-EEF951669EBA}">
      <dgm:prSet/>
      <dgm:spPr/>
      <dgm:t>
        <a:bodyPr/>
        <a:lstStyle/>
        <a:p>
          <a:pPr rtl="1"/>
          <a:endParaRPr lang="fa-IR"/>
        </a:p>
      </dgm:t>
    </dgm:pt>
    <dgm:pt modelId="{5BCEDC9D-708B-452D-A24B-8A656E5669AD}">
      <dgm:prSet/>
      <dgm:spPr/>
      <dgm:t>
        <a:bodyPr/>
        <a:lstStyle/>
        <a:p>
          <a:pPr rtl="1"/>
          <a:r>
            <a:rPr lang="fa-IR" b="1" dirty="0" smtClean="0">
              <a:cs typeface="2  Badr" pitchFamily="2" charset="-78"/>
            </a:rPr>
            <a:t>الاختصاص بالایجاب</a:t>
          </a:r>
        </a:p>
      </dgm:t>
    </dgm:pt>
    <dgm:pt modelId="{B59B6142-A99E-4E7D-A4CA-068C12960E68}" type="parTrans" cxnId="{A7315524-AADE-4762-BA42-DECD49A12286}">
      <dgm:prSet/>
      <dgm:spPr/>
      <dgm:t>
        <a:bodyPr/>
        <a:lstStyle/>
        <a:p>
          <a:pPr rtl="1"/>
          <a:endParaRPr lang="fa-IR"/>
        </a:p>
      </dgm:t>
    </dgm:pt>
    <dgm:pt modelId="{3BBD3DB3-10CB-4C44-B1E8-8EA8060FD6C8}" type="sibTrans" cxnId="{A7315524-AADE-4762-BA42-DECD49A12286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6104" custScaleY="33611" custLinFactNeighborX="-14524" custLinFactNeighborY="66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3405" custScaleY="31205" custLinFactNeighborX="8939" custLinFactNeighborY="-206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DA71DD4B-ACEE-4E5B-9FBC-A26D3DA65275}" type="pres">
      <dgm:prSet presAssocID="{3F683ADC-2BFC-4F42-A46F-AC02AC6C9FAA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0A2F0FD-824B-481D-9942-FA27CF1BF4E0}" type="pres">
      <dgm:prSet presAssocID="{3F683ADC-2BFC-4F42-A46F-AC02AC6C9FAA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132BB76E-E528-4EFA-BDFE-B17B14B95EC2}" type="pres">
      <dgm:prSet presAssocID="{D1E9BBBE-4F90-47C6-B5A8-866E4CFBD3A0}" presName="root2" presStyleCnt="0"/>
      <dgm:spPr/>
    </dgm:pt>
    <dgm:pt modelId="{4D129ED1-BE87-4853-B6A8-06426B816717}" type="pres">
      <dgm:prSet presAssocID="{D1E9BBBE-4F90-47C6-B5A8-866E4CFBD3A0}" presName="LevelTwoTextNode" presStyleLbl="node2" presStyleIdx="1" presStyleCnt="2" custScaleX="43405" custScaleY="73582" custLinFactNeighborX="8939" custLinFactNeighborY="3148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964066-2D6B-4530-8F88-D461D0364F03}" type="pres">
      <dgm:prSet presAssocID="{D1E9BBBE-4F90-47C6-B5A8-866E4CFBD3A0}" presName="level3hierChild" presStyleCnt="0"/>
      <dgm:spPr/>
    </dgm:pt>
    <dgm:pt modelId="{9741088F-4A47-43B9-9545-D5E883957BB8}" type="pres">
      <dgm:prSet presAssocID="{BA5B740C-2346-4369-B752-06448F0EED13}" presName="conn2-1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3DE236A1-B204-4C78-8AAB-01BCC276B142}" type="pres">
      <dgm:prSet presAssocID="{BA5B740C-2346-4369-B752-06448F0EED13}" presName="connTx" presStyleLbl="parChTrans1D3" presStyleIdx="0" presStyleCnt="5"/>
      <dgm:spPr/>
      <dgm:t>
        <a:bodyPr/>
        <a:lstStyle/>
        <a:p>
          <a:pPr rtl="1"/>
          <a:endParaRPr lang="fa-IR"/>
        </a:p>
      </dgm:t>
    </dgm:pt>
    <dgm:pt modelId="{3E629FEF-B2C6-4E4F-8AD5-CD0B1357784A}" type="pres">
      <dgm:prSet presAssocID="{09193C02-48F1-446E-881F-62C1A79F6757}" presName="root2" presStyleCnt="0"/>
      <dgm:spPr/>
    </dgm:pt>
    <dgm:pt modelId="{823932DC-15CE-4D9C-8EC8-8A759FD822AC}" type="pres">
      <dgm:prSet presAssocID="{09193C02-48F1-446E-881F-62C1A79F6757}" presName="LevelTwoTextNode" presStyleLbl="node3" presStyleIdx="0" presStyleCnt="5" custScaleX="74228" custScaleY="28615" custLinFactNeighborX="37901" custLinFactNeighborY="2755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3866C45-1B80-4D6F-92F6-548887D42AE4}" type="pres">
      <dgm:prSet presAssocID="{09193C02-48F1-446E-881F-62C1A79F6757}" presName="level3hierChild" presStyleCnt="0"/>
      <dgm:spPr/>
    </dgm:pt>
    <dgm:pt modelId="{2E456DE2-4FAB-43E9-ADB7-D57C84CF6E36}" type="pres">
      <dgm:prSet presAssocID="{4558BCE0-C77F-42A5-8904-3ABA481AC22E}" presName="conn2-1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07AAAB92-9910-49B3-8406-50EEB3AC8599}" type="pres">
      <dgm:prSet presAssocID="{4558BCE0-C77F-42A5-8904-3ABA481AC22E}" presName="connTx" presStyleLbl="parChTrans1D3" presStyleIdx="1" presStyleCnt="5"/>
      <dgm:spPr/>
      <dgm:t>
        <a:bodyPr/>
        <a:lstStyle/>
        <a:p>
          <a:pPr rtl="1"/>
          <a:endParaRPr lang="fa-IR"/>
        </a:p>
      </dgm:t>
    </dgm:pt>
    <dgm:pt modelId="{7F07B340-AC8C-4983-8BCF-576DFD48C609}" type="pres">
      <dgm:prSet presAssocID="{0AE5BC63-7D6A-4389-9EDE-D01312F623A5}" presName="root2" presStyleCnt="0"/>
      <dgm:spPr/>
    </dgm:pt>
    <dgm:pt modelId="{6A829B27-4D97-40D4-8EC0-7D1DEAF6E3C9}" type="pres">
      <dgm:prSet presAssocID="{0AE5BC63-7D6A-4389-9EDE-D01312F623A5}" presName="LevelTwoTextNode" presStyleLbl="node3" presStyleIdx="1" presStyleCnt="5" custScaleX="74228" custScaleY="31477" custLinFactNeighborX="37850" custLinFactNeighborY="2123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8F422B5-EE63-402D-B328-5CA9E3EDA333}" type="pres">
      <dgm:prSet presAssocID="{0AE5BC63-7D6A-4389-9EDE-D01312F623A5}" presName="level3hierChild" presStyleCnt="0"/>
      <dgm:spPr/>
    </dgm:pt>
    <dgm:pt modelId="{FC1D13A7-4096-4F01-847B-42E926C66FFD}" type="pres">
      <dgm:prSet presAssocID="{8EADD1B4-22A2-4978-AF46-A771165B67A5}" presName="conn2-1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8B496DCB-ED42-42E3-8210-25E53EA0A4B3}" type="pres">
      <dgm:prSet presAssocID="{8EADD1B4-22A2-4978-AF46-A771165B67A5}" presName="connTx" presStyleLbl="parChTrans1D3" presStyleIdx="2" presStyleCnt="5"/>
      <dgm:spPr/>
      <dgm:t>
        <a:bodyPr/>
        <a:lstStyle/>
        <a:p>
          <a:pPr rtl="1"/>
          <a:endParaRPr lang="fa-IR"/>
        </a:p>
      </dgm:t>
    </dgm:pt>
    <dgm:pt modelId="{107FFB06-6751-4321-8AC6-92A9A73BACEB}" type="pres">
      <dgm:prSet presAssocID="{590973DD-7830-4AD1-8D0D-E0BF4BE9EF16}" presName="root2" presStyleCnt="0"/>
      <dgm:spPr/>
    </dgm:pt>
    <dgm:pt modelId="{9448608B-7686-4D2C-B348-74782508DC91}" type="pres">
      <dgm:prSet presAssocID="{590973DD-7830-4AD1-8D0D-E0BF4BE9EF16}" presName="LevelTwoTextNode" presStyleLbl="node3" presStyleIdx="2" presStyleCnt="5" custScaleX="74228" custScaleY="31477" custLinFactNeighborX="37850" custLinFactNeighborY="1529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47D8D4-DA39-4B55-9CD0-E47C0D6D0686}" type="pres">
      <dgm:prSet presAssocID="{590973DD-7830-4AD1-8D0D-E0BF4BE9EF16}" presName="level3hierChild" presStyleCnt="0"/>
      <dgm:spPr/>
    </dgm:pt>
    <dgm:pt modelId="{CC575507-77F0-4C43-BCF4-4526199F7F5C}" type="pres">
      <dgm:prSet presAssocID="{20762927-5838-4056-8AE6-4019341C9D43}" presName="conn2-1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AB76D435-4F95-4DAB-8FEC-AB73C390A760}" type="pres">
      <dgm:prSet presAssocID="{20762927-5838-4056-8AE6-4019341C9D43}" presName="connTx" presStyleLbl="parChTrans1D3" presStyleIdx="3" presStyleCnt="5"/>
      <dgm:spPr/>
      <dgm:t>
        <a:bodyPr/>
        <a:lstStyle/>
        <a:p>
          <a:pPr rtl="1"/>
          <a:endParaRPr lang="fa-IR"/>
        </a:p>
      </dgm:t>
    </dgm:pt>
    <dgm:pt modelId="{0797E8D6-6289-4427-AB56-E34378C922C9}" type="pres">
      <dgm:prSet presAssocID="{48DEAF8C-E23D-47C1-8206-DD7885A5E38C}" presName="root2" presStyleCnt="0"/>
      <dgm:spPr/>
    </dgm:pt>
    <dgm:pt modelId="{4585DCCA-5299-4219-AC1D-7C34CBE72A29}" type="pres">
      <dgm:prSet presAssocID="{48DEAF8C-E23D-47C1-8206-DD7885A5E38C}" presName="LevelTwoTextNode" presStyleLbl="node3" presStyleIdx="3" presStyleCnt="5" custScaleX="74228" custScaleY="31477" custLinFactNeighborX="37850" custLinFactNeighborY="93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F003FBA-84F3-49A0-AAE8-E48262827BDD}" type="pres">
      <dgm:prSet presAssocID="{48DEAF8C-E23D-47C1-8206-DD7885A5E38C}" presName="level3hierChild" presStyleCnt="0"/>
      <dgm:spPr/>
    </dgm:pt>
    <dgm:pt modelId="{A0E9CD94-5172-40E2-9982-C0D5070138D8}" type="pres">
      <dgm:prSet presAssocID="{B59B6142-A99E-4E7D-A4CA-068C12960E68}" presName="conn2-1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DD2A3220-73B1-4314-B299-59DE9A805304}" type="pres">
      <dgm:prSet presAssocID="{B59B6142-A99E-4E7D-A4CA-068C12960E68}" presName="connTx" presStyleLbl="parChTrans1D3" presStyleIdx="4" presStyleCnt="5"/>
      <dgm:spPr/>
      <dgm:t>
        <a:bodyPr/>
        <a:lstStyle/>
        <a:p>
          <a:pPr rtl="1"/>
          <a:endParaRPr lang="fa-IR"/>
        </a:p>
      </dgm:t>
    </dgm:pt>
    <dgm:pt modelId="{E3A7071C-D6F1-4E70-AB0A-E9FFC0BBE800}" type="pres">
      <dgm:prSet presAssocID="{5BCEDC9D-708B-452D-A24B-8A656E5669AD}" presName="root2" presStyleCnt="0"/>
      <dgm:spPr/>
    </dgm:pt>
    <dgm:pt modelId="{696E119B-DF9C-4147-9D4F-12468F8A7C9D}" type="pres">
      <dgm:prSet presAssocID="{5BCEDC9D-708B-452D-A24B-8A656E5669AD}" presName="LevelTwoTextNode" presStyleLbl="node3" presStyleIdx="4" presStyleCnt="5" custScaleX="74228" custScaleY="31477" custLinFactNeighborX="37850" custLinFactNeighborY="341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23C256E-6744-46FF-853B-DBBFB6EA9520}" type="pres">
      <dgm:prSet presAssocID="{5BCEDC9D-708B-452D-A24B-8A656E5669AD}" presName="level3hierChild" presStyleCnt="0"/>
      <dgm:spPr/>
    </dgm:pt>
  </dgm:ptLst>
  <dgm:cxnLst>
    <dgm:cxn modelId="{54010DAF-9B5D-4254-8270-7D71A1F4D75C}" type="presOf" srcId="{4558BCE0-C77F-42A5-8904-3ABA481AC22E}" destId="{2E456DE2-4FAB-43E9-ADB7-D57C84CF6E36}" srcOrd="0" destOrd="0" presId="urn:microsoft.com/office/officeart/2005/8/layout/hierarchy2"/>
    <dgm:cxn modelId="{2879C3B9-BC13-49B8-B62B-AED0A2D1D92E}" type="presOf" srcId="{4558BCE0-C77F-42A5-8904-3ABA481AC22E}" destId="{07AAAB92-9910-49B3-8406-50EEB3AC8599}" srcOrd="1" destOrd="0" presId="urn:microsoft.com/office/officeart/2005/8/layout/hierarchy2"/>
    <dgm:cxn modelId="{BF2DA935-D017-4D85-9635-16B6421B7260}" type="presOf" srcId="{5BCEDC9D-708B-452D-A24B-8A656E5669AD}" destId="{696E119B-DF9C-4147-9D4F-12468F8A7C9D}" srcOrd="0" destOrd="0" presId="urn:microsoft.com/office/officeart/2005/8/layout/hierarchy2"/>
    <dgm:cxn modelId="{B18236C1-9277-4380-B51A-283B5298C62E}" type="presOf" srcId="{8EADD1B4-22A2-4978-AF46-A771165B67A5}" destId="{8B496DCB-ED42-42E3-8210-25E53EA0A4B3}" srcOrd="1" destOrd="0" presId="urn:microsoft.com/office/officeart/2005/8/layout/hierarchy2"/>
    <dgm:cxn modelId="{FC50470C-5C4B-4271-B09E-08149827408B}" type="presOf" srcId="{20762927-5838-4056-8AE6-4019341C9D43}" destId="{CC575507-77F0-4C43-BCF4-4526199F7F5C}" srcOrd="0" destOrd="0" presId="urn:microsoft.com/office/officeart/2005/8/layout/hierarchy2"/>
    <dgm:cxn modelId="{27F49388-396D-4358-9791-8F6ACF1EE1C7}" type="presOf" srcId="{8EADD1B4-22A2-4978-AF46-A771165B67A5}" destId="{FC1D13A7-4096-4F01-847B-42E926C66FFD}" srcOrd="0" destOrd="0" presId="urn:microsoft.com/office/officeart/2005/8/layout/hierarchy2"/>
    <dgm:cxn modelId="{FD216DA0-DFF9-4635-8C73-5207CA727007}" type="presOf" srcId="{00DA7D80-D20A-48E3-9DB9-151EA07D4381}" destId="{55603E2A-0E85-4B5B-BFB1-0F93DA174EE9}" srcOrd="0" destOrd="0" presId="urn:microsoft.com/office/officeart/2005/8/layout/hierarchy2"/>
    <dgm:cxn modelId="{A7315524-AADE-4762-BA42-DECD49A12286}" srcId="{D1E9BBBE-4F90-47C6-B5A8-866E4CFBD3A0}" destId="{5BCEDC9D-708B-452D-A24B-8A656E5669AD}" srcOrd="4" destOrd="0" parTransId="{B59B6142-A99E-4E7D-A4CA-068C12960E68}" sibTransId="{3BBD3DB3-10CB-4C44-B1E8-8EA8060FD6C8}"/>
    <dgm:cxn modelId="{A898BC5F-09C1-4566-95CB-11A1829C3734}" type="presOf" srcId="{B59B6142-A99E-4E7D-A4CA-068C12960E68}" destId="{DD2A3220-73B1-4314-B299-59DE9A805304}" srcOrd="1" destOrd="0" presId="urn:microsoft.com/office/officeart/2005/8/layout/hierarchy2"/>
    <dgm:cxn modelId="{1601B28F-F4F4-4471-8BE8-E3D6E09D59D8}" type="presOf" srcId="{4A2913AD-0631-4EBB-AE34-03D2F0A14F73}" destId="{8013F7E0-C70B-4C90-8916-005BED5B6A58}" srcOrd="0" destOrd="0" presId="urn:microsoft.com/office/officeart/2005/8/layout/hierarchy2"/>
    <dgm:cxn modelId="{22733B81-1446-4CD1-B362-3BB990CE2116}" type="presOf" srcId="{09193C02-48F1-446E-881F-62C1A79F6757}" destId="{823932DC-15CE-4D9C-8EC8-8A759FD822AC}" srcOrd="0" destOrd="0" presId="urn:microsoft.com/office/officeart/2005/8/layout/hierarchy2"/>
    <dgm:cxn modelId="{72F7C2FB-AC31-4EB2-A296-3BF4C3CF6AFF}" type="presOf" srcId="{48DEAF8C-E23D-47C1-8206-DD7885A5E38C}" destId="{4585DCCA-5299-4219-AC1D-7C34CBE72A29}" srcOrd="0" destOrd="0" presId="urn:microsoft.com/office/officeart/2005/8/layout/hierarchy2"/>
    <dgm:cxn modelId="{D848F585-278C-438B-BBEF-93F238E88243}" type="presOf" srcId="{D1E9BBBE-4F90-47C6-B5A8-866E4CFBD3A0}" destId="{4D129ED1-BE87-4853-B6A8-06426B816717}" srcOrd="0" destOrd="0" presId="urn:microsoft.com/office/officeart/2005/8/layout/hierarchy2"/>
    <dgm:cxn modelId="{F3EC81E9-816F-48B8-8A1F-937A2B43F056}" srcId="{D1E9BBBE-4F90-47C6-B5A8-866E4CFBD3A0}" destId="{0AE5BC63-7D6A-4389-9EDE-D01312F623A5}" srcOrd="1" destOrd="0" parTransId="{4558BCE0-C77F-42A5-8904-3ABA481AC22E}" sibTransId="{0652464F-FAD4-4351-B320-DC0123D8811C}"/>
    <dgm:cxn modelId="{AEA115C0-3E3F-4DA9-953F-EEF951669EBA}" srcId="{D1E9BBBE-4F90-47C6-B5A8-866E4CFBD3A0}" destId="{48DEAF8C-E23D-47C1-8206-DD7885A5E38C}" srcOrd="3" destOrd="0" parTransId="{20762927-5838-4056-8AE6-4019341C9D43}" sibTransId="{A57E5EAC-3E0E-4D43-9994-F76EF9F16C4C}"/>
    <dgm:cxn modelId="{5B141D58-DB19-40AF-8277-04C3143364AA}" type="presOf" srcId="{BA5B740C-2346-4369-B752-06448F0EED13}" destId="{9741088F-4A47-43B9-9545-D5E883957BB8}" srcOrd="0" destOrd="0" presId="urn:microsoft.com/office/officeart/2005/8/layout/hierarchy2"/>
    <dgm:cxn modelId="{83C18FB7-0494-45C7-97CB-9E170C236B51}" type="presOf" srcId="{4A2913AD-0631-4EBB-AE34-03D2F0A14F73}" destId="{48466950-F9DC-43FD-8909-147CD80818C2}" srcOrd="1" destOrd="0" presId="urn:microsoft.com/office/officeart/2005/8/layout/hierarchy2"/>
    <dgm:cxn modelId="{7084DC15-5272-429A-B05B-E77F27BC9BFB}" type="presOf" srcId="{BA5B740C-2346-4369-B752-06448F0EED13}" destId="{3DE236A1-B204-4C78-8AAB-01BCC276B142}" srcOrd="1" destOrd="0" presId="urn:microsoft.com/office/officeart/2005/8/layout/hierarchy2"/>
    <dgm:cxn modelId="{82DBF0F5-6EB9-4F48-92D9-AFDD0FD736CE}" type="presOf" srcId="{3F683ADC-2BFC-4F42-A46F-AC02AC6C9FAA}" destId="{DA71DD4B-ACEE-4E5B-9FBC-A26D3DA65275}" srcOrd="0" destOrd="0" presId="urn:microsoft.com/office/officeart/2005/8/layout/hierarchy2"/>
    <dgm:cxn modelId="{70197FD1-7487-4E9F-9D84-0CCEA93D102F}" type="presOf" srcId="{8CEC9FB9-C8DE-4C24-9B06-1EA53E59E6F6}" destId="{8964DE1A-0EEA-40AA-8237-21E1F1524377}" srcOrd="0" destOrd="0" presId="urn:microsoft.com/office/officeart/2005/8/layout/hierarchy2"/>
    <dgm:cxn modelId="{9763ECAF-EBA0-49C8-B45B-1BD05B76917D}" type="presOf" srcId="{B59B6142-A99E-4E7D-A4CA-068C12960E68}" destId="{A0E9CD94-5172-40E2-9982-C0D5070138D8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B354CC26-7E21-487C-B377-A0A25107A60A}" type="presOf" srcId="{590973DD-7830-4AD1-8D0D-E0BF4BE9EF16}" destId="{9448608B-7686-4D2C-B348-74782508DC91}" srcOrd="0" destOrd="0" presId="urn:microsoft.com/office/officeart/2005/8/layout/hierarchy2"/>
    <dgm:cxn modelId="{79C77CE9-AA0F-46AD-878C-BBD089BB9942}" srcId="{D1E9BBBE-4F90-47C6-B5A8-866E4CFBD3A0}" destId="{590973DD-7830-4AD1-8D0D-E0BF4BE9EF16}" srcOrd="2" destOrd="0" parTransId="{8EADD1B4-22A2-4978-AF46-A771165B67A5}" sibTransId="{0F92EEE5-ABE2-4121-A466-BA4F9C588BFF}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9271019F-AE5A-4D71-9289-1251F32B3112}" type="presOf" srcId="{20762927-5838-4056-8AE6-4019341C9D43}" destId="{AB76D435-4F95-4DAB-8FEC-AB73C390A760}" srcOrd="1" destOrd="0" presId="urn:microsoft.com/office/officeart/2005/8/layout/hierarchy2"/>
    <dgm:cxn modelId="{4945CC1B-6C23-4326-A372-B866D900E704}" srcId="{AED8A0F5-6B04-470E-9931-6A0A80A8EFD9}" destId="{D1E9BBBE-4F90-47C6-B5A8-866E4CFBD3A0}" srcOrd="1" destOrd="0" parTransId="{3F683ADC-2BFC-4F42-A46F-AC02AC6C9FAA}" sibTransId="{5D3097F3-8223-4879-A92B-A5FA039DD1D8}"/>
    <dgm:cxn modelId="{48479A0A-F89E-474F-9076-C4B51C79074F}" type="presOf" srcId="{3F683ADC-2BFC-4F42-A46F-AC02AC6C9FAA}" destId="{C0A2F0FD-824B-481D-9942-FA27CF1BF4E0}" srcOrd="1" destOrd="0" presId="urn:microsoft.com/office/officeart/2005/8/layout/hierarchy2"/>
    <dgm:cxn modelId="{22298490-8B23-467E-AF4B-30053E12E626}" type="presOf" srcId="{AED8A0F5-6B04-470E-9931-6A0A80A8EFD9}" destId="{D5718F4D-EFC3-4C36-8023-503D23D582D5}" srcOrd="0" destOrd="0" presId="urn:microsoft.com/office/officeart/2005/8/layout/hierarchy2"/>
    <dgm:cxn modelId="{FF252F3B-3C6E-47E1-8749-AC05F4986F1E}" srcId="{D1E9BBBE-4F90-47C6-B5A8-866E4CFBD3A0}" destId="{09193C02-48F1-446E-881F-62C1A79F6757}" srcOrd="0" destOrd="0" parTransId="{BA5B740C-2346-4369-B752-06448F0EED13}" sibTransId="{5607A1C2-263D-4EDF-914C-BF13D6B31A63}"/>
    <dgm:cxn modelId="{3A8EDB85-C994-4EE6-940D-2BB5CA4A3BAF}" type="presOf" srcId="{0AE5BC63-7D6A-4389-9EDE-D01312F623A5}" destId="{6A829B27-4D97-40D4-8EC0-7D1DEAF6E3C9}" srcOrd="0" destOrd="0" presId="urn:microsoft.com/office/officeart/2005/8/layout/hierarchy2"/>
    <dgm:cxn modelId="{97613C5A-8B61-4049-B1CC-CCEC746A5B6C}" type="presParOf" srcId="{55603E2A-0E85-4B5B-BFB1-0F93DA174EE9}" destId="{C9F1A07E-3EA4-4621-AB7F-084731D5C76C}" srcOrd="0" destOrd="0" presId="urn:microsoft.com/office/officeart/2005/8/layout/hierarchy2"/>
    <dgm:cxn modelId="{2D05F103-CED8-47AC-856A-5EF33D59C684}" type="presParOf" srcId="{C9F1A07E-3EA4-4621-AB7F-084731D5C76C}" destId="{D5718F4D-EFC3-4C36-8023-503D23D582D5}" srcOrd="0" destOrd="0" presId="urn:microsoft.com/office/officeart/2005/8/layout/hierarchy2"/>
    <dgm:cxn modelId="{0B56D497-81FF-4263-88C1-AB5FFB6EE059}" type="presParOf" srcId="{C9F1A07E-3EA4-4621-AB7F-084731D5C76C}" destId="{7535F737-66A8-4C51-8331-DA5B0FC5AD03}" srcOrd="1" destOrd="0" presId="urn:microsoft.com/office/officeart/2005/8/layout/hierarchy2"/>
    <dgm:cxn modelId="{27001E85-CAEF-4D2D-BA3C-566E0BA21EF8}" type="presParOf" srcId="{7535F737-66A8-4C51-8331-DA5B0FC5AD03}" destId="{8013F7E0-C70B-4C90-8916-005BED5B6A58}" srcOrd="0" destOrd="0" presId="urn:microsoft.com/office/officeart/2005/8/layout/hierarchy2"/>
    <dgm:cxn modelId="{4479467A-B823-4E54-902B-48C2954312B1}" type="presParOf" srcId="{8013F7E0-C70B-4C90-8916-005BED5B6A58}" destId="{48466950-F9DC-43FD-8909-147CD80818C2}" srcOrd="0" destOrd="0" presId="urn:microsoft.com/office/officeart/2005/8/layout/hierarchy2"/>
    <dgm:cxn modelId="{FF61046E-9248-41A0-B870-83B6DF9A6735}" type="presParOf" srcId="{7535F737-66A8-4C51-8331-DA5B0FC5AD03}" destId="{C6B39E11-EE3F-4570-B476-BB83706C497D}" srcOrd="1" destOrd="0" presId="urn:microsoft.com/office/officeart/2005/8/layout/hierarchy2"/>
    <dgm:cxn modelId="{B659A254-388E-4B68-BC51-2CBC482D9960}" type="presParOf" srcId="{C6B39E11-EE3F-4570-B476-BB83706C497D}" destId="{8964DE1A-0EEA-40AA-8237-21E1F1524377}" srcOrd="0" destOrd="0" presId="urn:microsoft.com/office/officeart/2005/8/layout/hierarchy2"/>
    <dgm:cxn modelId="{64700965-D4B2-4E6C-BCED-DB0EAC8E23FE}" type="presParOf" srcId="{C6B39E11-EE3F-4570-B476-BB83706C497D}" destId="{21554377-E913-45EC-A860-01BBCEED9C6C}" srcOrd="1" destOrd="0" presId="urn:microsoft.com/office/officeart/2005/8/layout/hierarchy2"/>
    <dgm:cxn modelId="{79894653-3130-43FE-BE88-7B179C43121A}" type="presParOf" srcId="{7535F737-66A8-4C51-8331-DA5B0FC5AD03}" destId="{DA71DD4B-ACEE-4E5B-9FBC-A26D3DA65275}" srcOrd="2" destOrd="0" presId="urn:microsoft.com/office/officeart/2005/8/layout/hierarchy2"/>
    <dgm:cxn modelId="{CC473D06-903A-4204-9360-30B922E434E4}" type="presParOf" srcId="{DA71DD4B-ACEE-4E5B-9FBC-A26D3DA65275}" destId="{C0A2F0FD-824B-481D-9942-FA27CF1BF4E0}" srcOrd="0" destOrd="0" presId="urn:microsoft.com/office/officeart/2005/8/layout/hierarchy2"/>
    <dgm:cxn modelId="{3C523672-0528-42C6-B977-F7CD00EB19E3}" type="presParOf" srcId="{7535F737-66A8-4C51-8331-DA5B0FC5AD03}" destId="{132BB76E-E528-4EFA-BDFE-B17B14B95EC2}" srcOrd="3" destOrd="0" presId="urn:microsoft.com/office/officeart/2005/8/layout/hierarchy2"/>
    <dgm:cxn modelId="{3B4108BF-F7A3-4237-84A8-B6754F01F44B}" type="presParOf" srcId="{132BB76E-E528-4EFA-BDFE-B17B14B95EC2}" destId="{4D129ED1-BE87-4853-B6A8-06426B816717}" srcOrd="0" destOrd="0" presId="urn:microsoft.com/office/officeart/2005/8/layout/hierarchy2"/>
    <dgm:cxn modelId="{EF1D69F5-C0D4-4419-98C1-6051D943B54C}" type="presParOf" srcId="{132BB76E-E528-4EFA-BDFE-B17B14B95EC2}" destId="{88964066-2D6B-4530-8F88-D461D0364F03}" srcOrd="1" destOrd="0" presId="urn:microsoft.com/office/officeart/2005/8/layout/hierarchy2"/>
    <dgm:cxn modelId="{C13200A2-8E0B-4EBD-9DB4-3022A3E90E61}" type="presParOf" srcId="{88964066-2D6B-4530-8F88-D461D0364F03}" destId="{9741088F-4A47-43B9-9545-D5E883957BB8}" srcOrd="0" destOrd="0" presId="urn:microsoft.com/office/officeart/2005/8/layout/hierarchy2"/>
    <dgm:cxn modelId="{6EAECE5F-5D8D-48B0-BAFF-65380C42D2E5}" type="presParOf" srcId="{9741088F-4A47-43B9-9545-D5E883957BB8}" destId="{3DE236A1-B204-4C78-8AAB-01BCC276B142}" srcOrd="0" destOrd="0" presId="urn:microsoft.com/office/officeart/2005/8/layout/hierarchy2"/>
    <dgm:cxn modelId="{6187714A-8005-4677-AE81-0434997FF585}" type="presParOf" srcId="{88964066-2D6B-4530-8F88-D461D0364F03}" destId="{3E629FEF-B2C6-4E4F-8AD5-CD0B1357784A}" srcOrd="1" destOrd="0" presId="urn:microsoft.com/office/officeart/2005/8/layout/hierarchy2"/>
    <dgm:cxn modelId="{B93BF365-DC34-44FA-9647-5145BEDBAF36}" type="presParOf" srcId="{3E629FEF-B2C6-4E4F-8AD5-CD0B1357784A}" destId="{823932DC-15CE-4D9C-8EC8-8A759FD822AC}" srcOrd="0" destOrd="0" presId="urn:microsoft.com/office/officeart/2005/8/layout/hierarchy2"/>
    <dgm:cxn modelId="{9B30DB91-FBAC-485A-9E27-0C3A80FCCDEC}" type="presParOf" srcId="{3E629FEF-B2C6-4E4F-8AD5-CD0B1357784A}" destId="{83866C45-1B80-4D6F-92F6-548887D42AE4}" srcOrd="1" destOrd="0" presId="urn:microsoft.com/office/officeart/2005/8/layout/hierarchy2"/>
    <dgm:cxn modelId="{C8B78838-381F-43F7-90C2-C21681056E5C}" type="presParOf" srcId="{88964066-2D6B-4530-8F88-D461D0364F03}" destId="{2E456DE2-4FAB-43E9-ADB7-D57C84CF6E36}" srcOrd="2" destOrd="0" presId="urn:microsoft.com/office/officeart/2005/8/layout/hierarchy2"/>
    <dgm:cxn modelId="{8E679B76-217E-4CAA-93D6-2C8E8A54432C}" type="presParOf" srcId="{2E456DE2-4FAB-43E9-ADB7-D57C84CF6E36}" destId="{07AAAB92-9910-49B3-8406-50EEB3AC8599}" srcOrd="0" destOrd="0" presId="urn:microsoft.com/office/officeart/2005/8/layout/hierarchy2"/>
    <dgm:cxn modelId="{8F2E3B36-D907-49C1-9001-2E34F290FFF1}" type="presParOf" srcId="{88964066-2D6B-4530-8F88-D461D0364F03}" destId="{7F07B340-AC8C-4983-8BCF-576DFD48C609}" srcOrd="3" destOrd="0" presId="urn:microsoft.com/office/officeart/2005/8/layout/hierarchy2"/>
    <dgm:cxn modelId="{87E5D541-00AB-49A0-8C08-E5C33793EB43}" type="presParOf" srcId="{7F07B340-AC8C-4983-8BCF-576DFD48C609}" destId="{6A829B27-4D97-40D4-8EC0-7D1DEAF6E3C9}" srcOrd="0" destOrd="0" presId="urn:microsoft.com/office/officeart/2005/8/layout/hierarchy2"/>
    <dgm:cxn modelId="{AAB05A37-B27A-418A-854E-3C95921EF341}" type="presParOf" srcId="{7F07B340-AC8C-4983-8BCF-576DFD48C609}" destId="{C8F422B5-EE63-402D-B328-5CA9E3EDA333}" srcOrd="1" destOrd="0" presId="urn:microsoft.com/office/officeart/2005/8/layout/hierarchy2"/>
    <dgm:cxn modelId="{BA9DBFBD-0DC3-40D9-BC9E-3919F8F2EC3A}" type="presParOf" srcId="{88964066-2D6B-4530-8F88-D461D0364F03}" destId="{FC1D13A7-4096-4F01-847B-42E926C66FFD}" srcOrd="4" destOrd="0" presId="urn:microsoft.com/office/officeart/2005/8/layout/hierarchy2"/>
    <dgm:cxn modelId="{49EADB26-A616-41E8-908D-F5C951F99A68}" type="presParOf" srcId="{FC1D13A7-4096-4F01-847B-42E926C66FFD}" destId="{8B496DCB-ED42-42E3-8210-25E53EA0A4B3}" srcOrd="0" destOrd="0" presId="urn:microsoft.com/office/officeart/2005/8/layout/hierarchy2"/>
    <dgm:cxn modelId="{874D1270-6DC0-42C9-B493-A3E9C2AA5B8B}" type="presParOf" srcId="{88964066-2D6B-4530-8F88-D461D0364F03}" destId="{107FFB06-6751-4321-8AC6-92A9A73BACEB}" srcOrd="5" destOrd="0" presId="urn:microsoft.com/office/officeart/2005/8/layout/hierarchy2"/>
    <dgm:cxn modelId="{4456EB45-67F3-48A0-A188-0F31550C11A8}" type="presParOf" srcId="{107FFB06-6751-4321-8AC6-92A9A73BACEB}" destId="{9448608B-7686-4D2C-B348-74782508DC91}" srcOrd="0" destOrd="0" presId="urn:microsoft.com/office/officeart/2005/8/layout/hierarchy2"/>
    <dgm:cxn modelId="{4807C56A-2A37-43B5-AA0F-241F9441CCE0}" type="presParOf" srcId="{107FFB06-6751-4321-8AC6-92A9A73BACEB}" destId="{B247D8D4-DA39-4B55-9CD0-E47C0D6D0686}" srcOrd="1" destOrd="0" presId="urn:microsoft.com/office/officeart/2005/8/layout/hierarchy2"/>
    <dgm:cxn modelId="{264F4026-FE9C-47F2-B577-0B01B1A39C0A}" type="presParOf" srcId="{88964066-2D6B-4530-8F88-D461D0364F03}" destId="{CC575507-77F0-4C43-BCF4-4526199F7F5C}" srcOrd="6" destOrd="0" presId="urn:microsoft.com/office/officeart/2005/8/layout/hierarchy2"/>
    <dgm:cxn modelId="{7D2C72EE-8844-4471-A3AB-8323F4BBB087}" type="presParOf" srcId="{CC575507-77F0-4C43-BCF4-4526199F7F5C}" destId="{AB76D435-4F95-4DAB-8FEC-AB73C390A760}" srcOrd="0" destOrd="0" presId="urn:microsoft.com/office/officeart/2005/8/layout/hierarchy2"/>
    <dgm:cxn modelId="{0C8309B3-6A69-4B49-AB21-128DC0447578}" type="presParOf" srcId="{88964066-2D6B-4530-8F88-D461D0364F03}" destId="{0797E8D6-6289-4427-AB56-E34378C922C9}" srcOrd="7" destOrd="0" presId="urn:microsoft.com/office/officeart/2005/8/layout/hierarchy2"/>
    <dgm:cxn modelId="{7924F29D-F2A0-4580-B05D-5F7979C1DEC3}" type="presParOf" srcId="{0797E8D6-6289-4427-AB56-E34378C922C9}" destId="{4585DCCA-5299-4219-AC1D-7C34CBE72A29}" srcOrd="0" destOrd="0" presId="urn:microsoft.com/office/officeart/2005/8/layout/hierarchy2"/>
    <dgm:cxn modelId="{9FD90C97-D290-4FD1-99CD-D7CC3A24F87C}" type="presParOf" srcId="{0797E8D6-6289-4427-AB56-E34378C922C9}" destId="{4F003FBA-84F3-49A0-AAE8-E48262827BDD}" srcOrd="1" destOrd="0" presId="urn:microsoft.com/office/officeart/2005/8/layout/hierarchy2"/>
    <dgm:cxn modelId="{581A9A77-6E13-4868-943B-2B6B5B1534AA}" type="presParOf" srcId="{88964066-2D6B-4530-8F88-D461D0364F03}" destId="{A0E9CD94-5172-40E2-9982-C0D5070138D8}" srcOrd="8" destOrd="0" presId="urn:microsoft.com/office/officeart/2005/8/layout/hierarchy2"/>
    <dgm:cxn modelId="{662122B8-A46B-4D91-A91C-9CE3FC85E837}" type="presParOf" srcId="{A0E9CD94-5172-40E2-9982-C0D5070138D8}" destId="{DD2A3220-73B1-4314-B299-59DE9A805304}" srcOrd="0" destOrd="0" presId="urn:microsoft.com/office/officeart/2005/8/layout/hierarchy2"/>
    <dgm:cxn modelId="{FFCB5ED7-6D76-434A-96FF-8CEFCD893C2C}" type="presParOf" srcId="{88964066-2D6B-4530-8F88-D461D0364F03}" destId="{E3A7071C-D6F1-4E70-AB0A-E9FFC0BBE800}" srcOrd="9" destOrd="0" presId="urn:microsoft.com/office/officeart/2005/8/layout/hierarchy2"/>
    <dgm:cxn modelId="{6E2FB45C-E4DB-4013-9B56-A11438936451}" type="presParOf" srcId="{E3A7071C-D6F1-4E70-AB0A-E9FFC0BBE800}" destId="{696E119B-DF9C-4147-9D4F-12468F8A7C9D}" srcOrd="0" destOrd="0" presId="urn:microsoft.com/office/officeart/2005/8/layout/hierarchy2"/>
    <dgm:cxn modelId="{79007EC1-759D-4C4F-A43C-D9497CB647D5}" type="presParOf" srcId="{E3A7071C-D6F1-4E70-AB0A-E9FFC0BBE800}" destId="{023C256E-6744-46FF-853B-DBBFB6EA95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شرطها:</a:t>
          </a:r>
          <a:endParaRPr lang="fa-IR" sz="3600" b="1" dirty="0">
            <a:cs typeface="2  Badr" pitchFamily="2" charset="-78"/>
          </a:endParaRPr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أنْ المفسرة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1255A6B9-0F52-4AB6-B89B-821E619DDB45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التوسط بین الجملتین أولهما بمعنی القول</a:t>
          </a:r>
          <a:endParaRPr lang="en-US" sz="2800" b="1" dirty="0">
            <a:cs typeface="2  Badr" pitchFamily="2" charset="-78"/>
          </a:endParaRPr>
        </a:p>
      </dgm:t>
    </dgm:pt>
    <dgm:pt modelId="{BD08E1F1-233D-4238-BB27-75E71EAC8007}" type="parTrans" cxnId="{DCD3F858-F42A-471F-A06A-737E2F71A61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3572D2E-6C40-4AB7-B60E-3355575908B0}" type="sibTrans" cxnId="{DCD3F858-F42A-471F-A06A-737E2F71A613}">
      <dgm:prSet/>
      <dgm:spPr/>
      <dgm:t>
        <a:bodyPr/>
        <a:lstStyle/>
        <a:p>
          <a:endParaRPr lang="en-US"/>
        </a:p>
      </dgm:t>
    </dgm:pt>
    <dgm:pt modelId="{00C0DA3B-FC7B-485B-A187-5921E2EF529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عدم دخول الجارٍّ علیها</a:t>
          </a:r>
          <a:endParaRPr lang="en-US" sz="2800" b="1" dirty="0">
            <a:cs typeface="2  Badr" pitchFamily="2" charset="-78"/>
          </a:endParaRPr>
        </a:p>
      </dgm:t>
    </dgm:pt>
    <dgm:pt modelId="{0BFC7B6D-A5DD-4D92-BAEC-C309E0A0A2CD}" type="parTrans" cxnId="{399DB5BD-0CD5-4C6A-A5DB-581B601C747A}">
      <dgm:prSet/>
      <dgm:spPr/>
      <dgm:t>
        <a:bodyPr/>
        <a:lstStyle/>
        <a:p>
          <a:pPr rtl="1"/>
          <a:endParaRPr lang="fa-IR"/>
        </a:p>
      </dgm:t>
    </dgm:pt>
    <dgm:pt modelId="{A5720751-6000-4E52-91CC-7FB84C61B361}" type="sibTrans" cxnId="{399DB5BD-0CD5-4C6A-A5DB-581B601C747A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89038" custScaleY="129105" custLinFactNeighborX="-1933" custLinFactNeighborY="-93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1" custScaleX="72603" custScaleY="58692" custLinFactNeighborX="20208" custLinFactNeighborY="-86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F99988CA-E6E8-4DF7-AED4-F0F7A1A3EBB5}" type="pres">
      <dgm:prSet presAssocID="{BD08E1F1-233D-4238-BB27-75E71EAC8007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EBC605B-3114-4E7E-A7A5-F336771E1CE3}" type="pres">
      <dgm:prSet presAssocID="{BD08E1F1-233D-4238-BB27-75E71EAC8007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CDC86F4-4BE5-48BC-A6DC-802446C22688}" type="pres">
      <dgm:prSet presAssocID="{1255A6B9-0F52-4AB6-B89B-821E619DDB45}" presName="root2" presStyleCnt="0"/>
      <dgm:spPr/>
    </dgm:pt>
    <dgm:pt modelId="{15999D0E-B13A-4DB0-9CDD-1E992CD19BCB}" type="pres">
      <dgm:prSet presAssocID="{1255A6B9-0F52-4AB6-B89B-821E619DDB45}" presName="LevelTwoTextNode" presStyleLbl="node3" presStyleIdx="0" presStyleCnt="2" custScaleX="205746" custScaleY="153504" custLinFactNeighborX="44301" custLinFactNeighborY="-167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62B5BD-4EFE-4AAA-B566-979243E6C042}" type="pres">
      <dgm:prSet presAssocID="{1255A6B9-0F52-4AB6-B89B-821E619DDB45}" presName="level3hierChild" presStyleCnt="0"/>
      <dgm:spPr/>
    </dgm:pt>
    <dgm:pt modelId="{02C08E9B-8A39-4BE4-BCAE-CC93EC00F044}" type="pres">
      <dgm:prSet presAssocID="{0BFC7B6D-A5DD-4D92-BAEC-C309E0A0A2CD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75A80530-CB2D-4266-A909-7918AF22E606}" type="pres">
      <dgm:prSet presAssocID="{0BFC7B6D-A5DD-4D92-BAEC-C309E0A0A2CD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25715AF9-F427-4181-8AC2-6D7AEF7FB7E9}" type="pres">
      <dgm:prSet presAssocID="{00C0DA3B-FC7B-485B-A187-5921E2EF5296}" presName="root2" presStyleCnt="0"/>
      <dgm:spPr/>
    </dgm:pt>
    <dgm:pt modelId="{87098123-6AB9-4545-9EC9-C6ECF0863875}" type="pres">
      <dgm:prSet presAssocID="{00C0DA3B-FC7B-485B-A187-5921E2EF5296}" presName="LevelTwoTextNode" presStyleLbl="node3" presStyleIdx="1" presStyleCnt="2" custScaleX="205746" custScaleY="71611" custLinFactNeighborX="44301" custLinFactNeighborY="-112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24E3DB-AD13-4A07-9F90-36D3CEB2436E}" type="pres">
      <dgm:prSet presAssocID="{00C0DA3B-FC7B-485B-A187-5921E2EF5296}" presName="level3hierChild" presStyleCnt="0"/>
      <dgm:spPr/>
    </dgm:pt>
  </dgm:ptLst>
  <dgm:cxnLst>
    <dgm:cxn modelId="{CC32DAD9-A7CD-4295-A8EE-218E381A5B76}" type="presOf" srcId="{BD08E1F1-233D-4238-BB27-75E71EAC8007}" destId="{5EBC605B-3114-4E7E-A7A5-F336771E1CE3}" srcOrd="1" destOrd="0" presId="urn:microsoft.com/office/officeart/2005/8/layout/hierarchy2"/>
    <dgm:cxn modelId="{DCD3F858-F42A-471F-A06A-737E2F71A613}" srcId="{CD9CA00D-8649-4FB7-ACDE-B483FA5DA497}" destId="{1255A6B9-0F52-4AB6-B89B-821E619DDB45}" srcOrd="0" destOrd="0" parTransId="{BD08E1F1-233D-4238-BB27-75E71EAC8007}" sibTransId="{C3572D2E-6C40-4AB7-B60E-3355575908B0}"/>
    <dgm:cxn modelId="{47A35FC3-468F-41C2-AE67-8FE786C6B107}" type="presOf" srcId="{00DA7D80-D20A-48E3-9DB9-151EA07D4381}" destId="{55603E2A-0E85-4B5B-BFB1-0F93DA174EE9}" srcOrd="0" destOrd="0" presId="urn:microsoft.com/office/officeart/2005/8/layout/hierarchy2"/>
    <dgm:cxn modelId="{0D63600C-9BA7-4282-B807-42BC66206522}" type="presOf" srcId="{00C0DA3B-FC7B-485B-A187-5921E2EF5296}" destId="{87098123-6AB9-4545-9EC9-C6ECF0863875}" srcOrd="0" destOrd="0" presId="urn:microsoft.com/office/officeart/2005/8/layout/hierarchy2"/>
    <dgm:cxn modelId="{63D85A24-4D9D-4B95-A375-7631E0A64360}" type="presOf" srcId="{CD9CA00D-8649-4FB7-ACDE-B483FA5DA497}" destId="{B0A1D637-F6C2-42AC-8E79-87BED8DED15F}" srcOrd="0" destOrd="0" presId="urn:microsoft.com/office/officeart/2005/8/layout/hierarchy2"/>
    <dgm:cxn modelId="{D67278E3-0B35-4569-A49F-C6B30D88E768}" type="presOf" srcId="{0BFC7B6D-A5DD-4D92-BAEC-C309E0A0A2CD}" destId="{02C08E9B-8A39-4BE4-BCAE-CC93EC00F044}" srcOrd="0" destOrd="0" presId="urn:microsoft.com/office/officeart/2005/8/layout/hierarchy2"/>
    <dgm:cxn modelId="{9AF07BA2-A4A8-42B0-8A2B-3AD9B729FBF5}" type="presOf" srcId="{0BFC7B6D-A5DD-4D92-BAEC-C309E0A0A2CD}" destId="{75A80530-CB2D-4266-A909-7918AF22E606}" srcOrd="1" destOrd="0" presId="urn:microsoft.com/office/officeart/2005/8/layout/hierarchy2"/>
    <dgm:cxn modelId="{90517D59-7F6D-4EC0-A959-75B7E501BA6B}" type="presOf" srcId="{AED8A0F5-6B04-470E-9931-6A0A80A8EFD9}" destId="{D5718F4D-EFC3-4C36-8023-503D23D582D5}" srcOrd="0" destOrd="0" presId="urn:microsoft.com/office/officeart/2005/8/layout/hierarchy2"/>
    <dgm:cxn modelId="{FC6C44FA-D5FD-4303-955F-91F97C456942}" type="presOf" srcId="{1255A6B9-0F52-4AB6-B89B-821E619DDB45}" destId="{15999D0E-B13A-4DB0-9CDD-1E992CD19BCB}" srcOrd="0" destOrd="0" presId="urn:microsoft.com/office/officeart/2005/8/layout/hierarchy2"/>
    <dgm:cxn modelId="{403DC429-31F5-4EEA-A34D-EFAC9DC84CFA}" type="presOf" srcId="{C33C6009-7009-47A9-8651-B9FA341A9877}" destId="{4DCD03AE-824D-4D5C-B330-0E1AF2B3034C}" srcOrd="0" destOrd="0" presId="urn:microsoft.com/office/officeart/2005/8/layout/hierarchy2"/>
    <dgm:cxn modelId="{8E04D7CC-601C-42A4-946B-8C8263EBC372}" type="presOf" srcId="{BD08E1F1-233D-4238-BB27-75E71EAC8007}" destId="{F99988CA-E6E8-4DF7-AED4-F0F7A1A3EBB5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3619A53C-8ADC-42ED-B58A-F0B01FFA27E3}" type="presOf" srcId="{C33C6009-7009-47A9-8651-B9FA341A9877}" destId="{F2DE447C-8F25-4692-965B-6D87C0B692E9}" srcOrd="1" destOrd="0" presId="urn:microsoft.com/office/officeart/2005/8/layout/hierarchy2"/>
    <dgm:cxn modelId="{399DB5BD-0CD5-4C6A-A5DB-581B601C747A}" srcId="{CD9CA00D-8649-4FB7-ACDE-B483FA5DA497}" destId="{00C0DA3B-FC7B-485B-A187-5921E2EF5296}" srcOrd="1" destOrd="0" parTransId="{0BFC7B6D-A5DD-4D92-BAEC-C309E0A0A2CD}" sibTransId="{A5720751-6000-4E52-91CC-7FB84C61B361}"/>
    <dgm:cxn modelId="{6D5E2E1F-36B7-4595-BF52-2DCA38132FC2}" type="presParOf" srcId="{55603E2A-0E85-4B5B-BFB1-0F93DA174EE9}" destId="{C9F1A07E-3EA4-4621-AB7F-084731D5C76C}" srcOrd="0" destOrd="0" presId="urn:microsoft.com/office/officeart/2005/8/layout/hierarchy2"/>
    <dgm:cxn modelId="{4B23AAFD-5030-4EC0-AE9B-A61EE7D82899}" type="presParOf" srcId="{C9F1A07E-3EA4-4621-AB7F-084731D5C76C}" destId="{D5718F4D-EFC3-4C36-8023-503D23D582D5}" srcOrd="0" destOrd="0" presId="urn:microsoft.com/office/officeart/2005/8/layout/hierarchy2"/>
    <dgm:cxn modelId="{C5234E6A-842F-4DFF-8686-78F05D8C1F0E}" type="presParOf" srcId="{C9F1A07E-3EA4-4621-AB7F-084731D5C76C}" destId="{7535F737-66A8-4C51-8331-DA5B0FC5AD03}" srcOrd="1" destOrd="0" presId="urn:microsoft.com/office/officeart/2005/8/layout/hierarchy2"/>
    <dgm:cxn modelId="{3EC28393-4C88-48DA-BB50-025AE8AF93ED}" type="presParOf" srcId="{7535F737-66A8-4C51-8331-DA5B0FC5AD03}" destId="{4DCD03AE-824D-4D5C-B330-0E1AF2B3034C}" srcOrd="0" destOrd="0" presId="urn:microsoft.com/office/officeart/2005/8/layout/hierarchy2"/>
    <dgm:cxn modelId="{A24818F3-809E-434D-A856-E0AE470F4D04}" type="presParOf" srcId="{4DCD03AE-824D-4D5C-B330-0E1AF2B3034C}" destId="{F2DE447C-8F25-4692-965B-6D87C0B692E9}" srcOrd="0" destOrd="0" presId="urn:microsoft.com/office/officeart/2005/8/layout/hierarchy2"/>
    <dgm:cxn modelId="{CF002063-9284-494B-94E8-82E82191DF58}" type="presParOf" srcId="{7535F737-66A8-4C51-8331-DA5B0FC5AD03}" destId="{016D8845-3360-47EB-8E7B-FE90F7E42E26}" srcOrd="1" destOrd="0" presId="urn:microsoft.com/office/officeart/2005/8/layout/hierarchy2"/>
    <dgm:cxn modelId="{238B1244-DADF-407B-B25A-AC662BD79975}" type="presParOf" srcId="{016D8845-3360-47EB-8E7B-FE90F7E42E26}" destId="{B0A1D637-F6C2-42AC-8E79-87BED8DED15F}" srcOrd="0" destOrd="0" presId="urn:microsoft.com/office/officeart/2005/8/layout/hierarchy2"/>
    <dgm:cxn modelId="{AE2D3C97-BB7D-4265-9AB5-FFF58283BDD3}" type="presParOf" srcId="{016D8845-3360-47EB-8E7B-FE90F7E42E26}" destId="{05E44F05-978E-4800-9314-53AFBD6BAC91}" srcOrd="1" destOrd="0" presId="urn:microsoft.com/office/officeart/2005/8/layout/hierarchy2"/>
    <dgm:cxn modelId="{648A7975-D313-4948-A131-0C57606AC906}" type="presParOf" srcId="{05E44F05-978E-4800-9314-53AFBD6BAC91}" destId="{F99988CA-E6E8-4DF7-AED4-F0F7A1A3EBB5}" srcOrd="0" destOrd="0" presId="urn:microsoft.com/office/officeart/2005/8/layout/hierarchy2"/>
    <dgm:cxn modelId="{966EE689-F504-4945-BCD6-3B6BC98B2DFB}" type="presParOf" srcId="{F99988CA-E6E8-4DF7-AED4-F0F7A1A3EBB5}" destId="{5EBC605B-3114-4E7E-A7A5-F336771E1CE3}" srcOrd="0" destOrd="0" presId="urn:microsoft.com/office/officeart/2005/8/layout/hierarchy2"/>
    <dgm:cxn modelId="{A6467FFF-B289-486A-8E8B-7AEB5981FE7C}" type="presParOf" srcId="{05E44F05-978E-4800-9314-53AFBD6BAC91}" destId="{ECDC86F4-4BE5-48BC-A6DC-802446C22688}" srcOrd="1" destOrd="0" presId="urn:microsoft.com/office/officeart/2005/8/layout/hierarchy2"/>
    <dgm:cxn modelId="{F42F6D2B-D3BA-49A2-8563-8F431A5C3F10}" type="presParOf" srcId="{ECDC86F4-4BE5-48BC-A6DC-802446C22688}" destId="{15999D0E-B13A-4DB0-9CDD-1E992CD19BCB}" srcOrd="0" destOrd="0" presId="urn:microsoft.com/office/officeart/2005/8/layout/hierarchy2"/>
    <dgm:cxn modelId="{9C2B6FC6-BB7F-497E-BF22-336C9C99C638}" type="presParOf" srcId="{ECDC86F4-4BE5-48BC-A6DC-802446C22688}" destId="{2C62B5BD-4EFE-4AAA-B566-979243E6C042}" srcOrd="1" destOrd="0" presId="urn:microsoft.com/office/officeart/2005/8/layout/hierarchy2"/>
    <dgm:cxn modelId="{5EF85CA4-8200-42FE-9530-EF0C3CD023CB}" type="presParOf" srcId="{05E44F05-978E-4800-9314-53AFBD6BAC91}" destId="{02C08E9B-8A39-4BE4-BCAE-CC93EC00F044}" srcOrd="2" destOrd="0" presId="urn:microsoft.com/office/officeart/2005/8/layout/hierarchy2"/>
    <dgm:cxn modelId="{BB0B7739-EE1F-44C2-BF95-8F7E72FD9C8F}" type="presParOf" srcId="{02C08E9B-8A39-4BE4-BCAE-CC93EC00F044}" destId="{75A80530-CB2D-4266-A909-7918AF22E606}" srcOrd="0" destOrd="0" presId="urn:microsoft.com/office/officeart/2005/8/layout/hierarchy2"/>
    <dgm:cxn modelId="{0BFE6754-FAED-4452-9202-CE5B390B319A}" type="presParOf" srcId="{05E44F05-978E-4800-9314-53AFBD6BAC91}" destId="{25715AF9-F427-4181-8AC2-6D7AEF7FB7E9}" srcOrd="3" destOrd="0" presId="urn:microsoft.com/office/officeart/2005/8/layout/hierarchy2"/>
    <dgm:cxn modelId="{B4F4E5B4-9677-4F39-ABC6-916E403B3096}" type="presParOf" srcId="{25715AF9-F427-4181-8AC2-6D7AEF7FB7E9}" destId="{87098123-6AB9-4545-9EC9-C6ECF0863875}" srcOrd="0" destOrd="0" presId="urn:microsoft.com/office/officeart/2005/8/layout/hierarchy2"/>
    <dgm:cxn modelId="{884B9B55-89C2-440B-8503-E4CADBDC9010}" type="presParOf" srcId="{25715AF9-F427-4181-8AC2-6D7AEF7FB7E9}" destId="{1424E3DB-AD13-4A07-9F90-36D3CEB243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CD9CA00D-8649-4FB7-ACDE-B483FA5DA497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تقع غالباً:</a:t>
          </a:r>
          <a:endParaRPr lang="fa-IR" sz="3600" b="1" dirty="0">
            <a:cs typeface="2  Badr" pitchFamily="2" charset="-78"/>
          </a:endParaRPr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أنْ الزائدة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6EF1AFBC-2514-4B29-92F2-5BCCC55511D5}" type="sibTrans" cxnId="{0CB8FDBA-5559-4DD1-BF1A-9D5D28059D5F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33C6009-7009-47A9-8651-B9FA341A9877}" type="parTrans" cxnId="{0CB8FDBA-5559-4DD1-BF1A-9D5D28059D5F}">
      <dgm:prSet/>
      <dgm:spPr>
        <a:ln>
          <a:solidFill>
            <a:schemeClr val="tx1"/>
          </a:solidFill>
        </a:ln>
      </dgm:spPr>
      <dgm:t>
        <a:bodyPr/>
        <a:lstStyle/>
        <a:p>
          <a:pPr rtl="1"/>
          <a:endParaRPr lang="fa-IR" b="1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gm:t>
    </dgm:pt>
    <dgm:pt modelId="{1255A6B9-0F52-4AB6-B89B-821E619DDB45}">
      <dgm:prSet custT="1"/>
      <dgm:spPr/>
      <dgm:t>
        <a:bodyPr/>
        <a:lstStyle/>
        <a:p>
          <a:r>
            <a:rPr lang="fa-IR" sz="3200" b="1" dirty="0" smtClean="0">
              <a:cs typeface="2  Badr" pitchFamily="2" charset="-78"/>
            </a:rPr>
            <a:t>بعد «لمّا»</a:t>
          </a:r>
          <a:endParaRPr lang="en-US" sz="3200" b="1" dirty="0">
            <a:cs typeface="2  Badr" pitchFamily="2" charset="-78"/>
          </a:endParaRPr>
        </a:p>
      </dgm:t>
    </dgm:pt>
    <dgm:pt modelId="{BD08E1F1-233D-4238-BB27-75E71EAC8007}" type="parTrans" cxnId="{DCD3F858-F42A-471F-A06A-737E2F71A61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3572D2E-6C40-4AB7-B60E-3355575908B0}" type="sibTrans" cxnId="{DCD3F858-F42A-471F-A06A-737E2F71A613}">
      <dgm:prSet/>
      <dgm:spPr/>
      <dgm:t>
        <a:bodyPr/>
        <a:lstStyle/>
        <a:p>
          <a:endParaRPr lang="en-US"/>
        </a:p>
      </dgm:t>
    </dgm:pt>
    <dgm:pt modelId="{00C0DA3B-FC7B-485B-A187-5921E2EF5296}">
      <dgm:prSet custT="1"/>
      <dgm:spPr/>
      <dgm:t>
        <a:bodyPr/>
        <a:lstStyle/>
        <a:p>
          <a:r>
            <a:rPr lang="fa-IR" sz="3200" b="1" dirty="0" smtClean="0">
              <a:cs typeface="2  Badr" pitchFamily="2" charset="-78"/>
            </a:rPr>
            <a:t>بین «لو» و فعل القسم</a:t>
          </a:r>
          <a:endParaRPr lang="en-US" sz="3200" b="1" dirty="0">
            <a:cs typeface="2  Badr" pitchFamily="2" charset="-78"/>
          </a:endParaRPr>
        </a:p>
      </dgm:t>
    </dgm:pt>
    <dgm:pt modelId="{0BFC7B6D-A5DD-4D92-BAEC-C309E0A0A2CD}" type="parTrans" cxnId="{399DB5BD-0CD5-4C6A-A5DB-581B601C747A}">
      <dgm:prSet/>
      <dgm:spPr/>
      <dgm:t>
        <a:bodyPr/>
        <a:lstStyle/>
        <a:p>
          <a:pPr rtl="1"/>
          <a:endParaRPr lang="fa-IR"/>
        </a:p>
      </dgm:t>
    </dgm:pt>
    <dgm:pt modelId="{A5720751-6000-4E52-91CC-7FB84C61B361}" type="sibTrans" cxnId="{399DB5BD-0CD5-4C6A-A5DB-581B601C747A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89038" custScaleY="129105" custLinFactNeighborX="-1933" custLinFactNeighborY="-93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4DCD03AE-824D-4D5C-B330-0E1AF2B3034C}" type="pres">
      <dgm:prSet presAssocID="{C33C6009-7009-47A9-8651-B9FA341A9877}" presName="conn2-1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F2DE447C-8F25-4692-965B-6D87C0B692E9}" type="pres">
      <dgm:prSet presAssocID="{C33C6009-7009-47A9-8651-B9FA341A9877}" presName="connTx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016D8845-3360-47EB-8E7B-FE90F7E42E26}" type="pres">
      <dgm:prSet presAssocID="{CD9CA00D-8649-4FB7-ACDE-B483FA5DA497}" presName="root2" presStyleCnt="0"/>
      <dgm:spPr/>
      <dgm:t>
        <a:bodyPr/>
        <a:lstStyle/>
        <a:p>
          <a:pPr rtl="1"/>
          <a:endParaRPr lang="fa-IR"/>
        </a:p>
      </dgm:t>
    </dgm:pt>
    <dgm:pt modelId="{B0A1D637-F6C2-42AC-8E79-87BED8DED15F}" type="pres">
      <dgm:prSet presAssocID="{CD9CA00D-8649-4FB7-ACDE-B483FA5DA497}" presName="LevelTwoTextNode" presStyleLbl="node2" presStyleIdx="0" presStyleCnt="1" custScaleX="79863" custScaleY="94524" custLinFactNeighborX="20208" custLinFactNeighborY="-867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E44F05-978E-4800-9314-53AFBD6BAC91}" type="pres">
      <dgm:prSet presAssocID="{CD9CA00D-8649-4FB7-ACDE-B483FA5DA497}" presName="level3hierChild" presStyleCnt="0"/>
      <dgm:spPr/>
      <dgm:t>
        <a:bodyPr/>
        <a:lstStyle/>
        <a:p>
          <a:pPr rtl="1"/>
          <a:endParaRPr lang="fa-IR"/>
        </a:p>
      </dgm:t>
    </dgm:pt>
    <dgm:pt modelId="{F99988CA-E6E8-4DF7-AED4-F0F7A1A3EBB5}" type="pres">
      <dgm:prSet presAssocID="{BD08E1F1-233D-4238-BB27-75E71EAC8007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EBC605B-3114-4E7E-A7A5-F336771E1CE3}" type="pres">
      <dgm:prSet presAssocID="{BD08E1F1-233D-4238-BB27-75E71EAC8007}" presName="connTx" presStyleLbl="parChTrans1D3" presStyleIdx="0" presStyleCnt="2"/>
      <dgm:spPr/>
      <dgm:t>
        <a:bodyPr/>
        <a:lstStyle/>
        <a:p>
          <a:endParaRPr lang="en-US"/>
        </a:p>
      </dgm:t>
    </dgm:pt>
    <dgm:pt modelId="{ECDC86F4-4BE5-48BC-A6DC-802446C22688}" type="pres">
      <dgm:prSet presAssocID="{1255A6B9-0F52-4AB6-B89B-821E619DDB45}" presName="root2" presStyleCnt="0"/>
      <dgm:spPr/>
    </dgm:pt>
    <dgm:pt modelId="{15999D0E-B13A-4DB0-9CDD-1E992CD19BCB}" type="pres">
      <dgm:prSet presAssocID="{1255A6B9-0F52-4AB6-B89B-821E619DDB45}" presName="LevelTwoTextNode" presStyleLbl="node3" presStyleIdx="0" presStyleCnt="2" custScaleX="205746" custScaleY="78772" custLinFactNeighborX="44301" custLinFactNeighborY="-12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62B5BD-4EFE-4AAA-B566-979243E6C042}" type="pres">
      <dgm:prSet presAssocID="{1255A6B9-0F52-4AB6-B89B-821E619DDB45}" presName="level3hierChild" presStyleCnt="0"/>
      <dgm:spPr/>
    </dgm:pt>
    <dgm:pt modelId="{02C08E9B-8A39-4BE4-BCAE-CC93EC00F044}" type="pres">
      <dgm:prSet presAssocID="{0BFC7B6D-A5DD-4D92-BAEC-C309E0A0A2CD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75A80530-CB2D-4266-A909-7918AF22E606}" type="pres">
      <dgm:prSet presAssocID="{0BFC7B6D-A5DD-4D92-BAEC-C309E0A0A2CD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25715AF9-F427-4181-8AC2-6D7AEF7FB7E9}" type="pres">
      <dgm:prSet presAssocID="{00C0DA3B-FC7B-485B-A187-5921E2EF5296}" presName="root2" presStyleCnt="0"/>
      <dgm:spPr/>
    </dgm:pt>
    <dgm:pt modelId="{87098123-6AB9-4545-9EC9-C6ECF0863875}" type="pres">
      <dgm:prSet presAssocID="{00C0DA3B-FC7B-485B-A187-5921E2EF5296}" presName="LevelTwoTextNode" presStyleLbl="node3" presStyleIdx="1" presStyleCnt="2" custScaleX="205746" custScaleY="71611" custLinFactNeighborX="44301" custLinFactNeighborY="-1120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24E3DB-AD13-4A07-9F90-36D3CEB2436E}" type="pres">
      <dgm:prSet presAssocID="{00C0DA3B-FC7B-485B-A187-5921E2EF5296}" presName="level3hierChild" presStyleCnt="0"/>
      <dgm:spPr/>
    </dgm:pt>
  </dgm:ptLst>
  <dgm:cxnLst>
    <dgm:cxn modelId="{DCD3F858-F42A-471F-A06A-737E2F71A613}" srcId="{CD9CA00D-8649-4FB7-ACDE-B483FA5DA497}" destId="{1255A6B9-0F52-4AB6-B89B-821E619DDB45}" srcOrd="0" destOrd="0" parTransId="{BD08E1F1-233D-4238-BB27-75E71EAC8007}" sibTransId="{C3572D2E-6C40-4AB7-B60E-3355575908B0}"/>
    <dgm:cxn modelId="{686E1229-EA7E-4927-A049-D40E8252413C}" type="presOf" srcId="{BD08E1F1-233D-4238-BB27-75E71EAC8007}" destId="{5EBC605B-3114-4E7E-A7A5-F336771E1CE3}" srcOrd="1" destOrd="0" presId="urn:microsoft.com/office/officeart/2005/8/layout/hierarchy2"/>
    <dgm:cxn modelId="{7AD0C040-9F5F-4D5C-892C-CDF822D1FDAB}" type="presOf" srcId="{AED8A0F5-6B04-470E-9931-6A0A80A8EFD9}" destId="{D5718F4D-EFC3-4C36-8023-503D23D582D5}" srcOrd="0" destOrd="0" presId="urn:microsoft.com/office/officeart/2005/8/layout/hierarchy2"/>
    <dgm:cxn modelId="{6E3AC69A-6BC1-47B4-8122-BA159909B9E9}" type="presOf" srcId="{C33C6009-7009-47A9-8651-B9FA341A9877}" destId="{F2DE447C-8F25-4692-965B-6D87C0B692E9}" srcOrd="1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40F24E8C-0F96-44E0-A593-D9E0F33AD273}" type="presOf" srcId="{CD9CA00D-8649-4FB7-ACDE-B483FA5DA497}" destId="{B0A1D637-F6C2-42AC-8E79-87BED8DED15F}" srcOrd="0" destOrd="0" presId="urn:microsoft.com/office/officeart/2005/8/layout/hierarchy2"/>
    <dgm:cxn modelId="{4AD30FE2-C88F-4518-8B7F-D49E0B88D894}" type="presOf" srcId="{00C0DA3B-FC7B-485B-A187-5921E2EF5296}" destId="{87098123-6AB9-4545-9EC9-C6ECF0863875}" srcOrd="0" destOrd="0" presId="urn:microsoft.com/office/officeart/2005/8/layout/hierarchy2"/>
    <dgm:cxn modelId="{BC1F36BB-2F3F-4722-82EE-E392E831E7D4}" type="presOf" srcId="{0BFC7B6D-A5DD-4D92-BAEC-C309E0A0A2CD}" destId="{75A80530-CB2D-4266-A909-7918AF22E606}" srcOrd="1" destOrd="0" presId="urn:microsoft.com/office/officeart/2005/8/layout/hierarchy2"/>
    <dgm:cxn modelId="{0CB8FDBA-5559-4DD1-BF1A-9D5D28059D5F}" srcId="{AED8A0F5-6B04-470E-9931-6A0A80A8EFD9}" destId="{CD9CA00D-8649-4FB7-ACDE-B483FA5DA497}" srcOrd="0" destOrd="0" parTransId="{C33C6009-7009-47A9-8651-B9FA341A9877}" sibTransId="{6EF1AFBC-2514-4B29-92F2-5BCCC55511D5}"/>
    <dgm:cxn modelId="{25B5FB95-972E-4B60-B470-B26D8F0787CD}" type="presOf" srcId="{1255A6B9-0F52-4AB6-B89B-821E619DDB45}" destId="{15999D0E-B13A-4DB0-9CDD-1E992CD19BCB}" srcOrd="0" destOrd="0" presId="urn:microsoft.com/office/officeart/2005/8/layout/hierarchy2"/>
    <dgm:cxn modelId="{E4A9C25E-A5F4-4EDB-9322-580805C6775B}" type="presOf" srcId="{00DA7D80-D20A-48E3-9DB9-151EA07D4381}" destId="{55603E2A-0E85-4B5B-BFB1-0F93DA174EE9}" srcOrd="0" destOrd="0" presId="urn:microsoft.com/office/officeart/2005/8/layout/hierarchy2"/>
    <dgm:cxn modelId="{AD1821EC-9348-458E-8B29-4E0B0CCE7F8F}" type="presOf" srcId="{BD08E1F1-233D-4238-BB27-75E71EAC8007}" destId="{F99988CA-E6E8-4DF7-AED4-F0F7A1A3EBB5}" srcOrd="0" destOrd="0" presId="urn:microsoft.com/office/officeart/2005/8/layout/hierarchy2"/>
    <dgm:cxn modelId="{97E9E7B2-7E14-40C9-9C1C-C995FECF0B26}" type="presOf" srcId="{0BFC7B6D-A5DD-4D92-BAEC-C309E0A0A2CD}" destId="{02C08E9B-8A39-4BE4-BCAE-CC93EC00F044}" srcOrd="0" destOrd="0" presId="urn:microsoft.com/office/officeart/2005/8/layout/hierarchy2"/>
    <dgm:cxn modelId="{399DB5BD-0CD5-4C6A-A5DB-581B601C747A}" srcId="{CD9CA00D-8649-4FB7-ACDE-B483FA5DA497}" destId="{00C0DA3B-FC7B-485B-A187-5921E2EF5296}" srcOrd="1" destOrd="0" parTransId="{0BFC7B6D-A5DD-4D92-BAEC-C309E0A0A2CD}" sibTransId="{A5720751-6000-4E52-91CC-7FB84C61B361}"/>
    <dgm:cxn modelId="{963B769A-1A57-4856-97B4-7CE562138FA0}" type="presOf" srcId="{C33C6009-7009-47A9-8651-B9FA341A9877}" destId="{4DCD03AE-824D-4D5C-B330-0E1AF2B3034C}" srcOrd="0" destOrd="0" presId="urn:microsoft.com/office/officeart/2005/8/layout/hierarchy2"/>
    <dgm:cxn modelId="{EF192B88-E5D8-449D-A49F-045A2455B726}" type="presParOf" srcId="{55603E2A-0E85-4B5B-BFB1-0F93DA174EE9}" destId="{C9F1A07E-3EA4-4621-AB7F-084731D5C76C}" srcOrd="0" destOrd="0" presId="urn:microsoft.com/office/officeart/2005/8/layout/hierarchy2"/>
    <dgm:cxn modelId="{F718E882-2E47-4C0A-948F-BFB2875F433B}" type="presParOf" srcId="{C9F1A07E-3EA4-4621-AB7F-084731D5C76C}" destId="{D5718F4D-EFC3-4C36-8023-503D23D582D5}" srcOrd="0" destOrd="0" presId="urn:microsoft.com/office/officeart/2005/8/layout/hierarchy2"/>
    <dgm:cxn modelId="{84F7F5B6-B0D2-47DA-8A01-37760C679131}" type="presParOf" srcId="{C9F1A07E-3EA4-4621-AB7F-084731D5C76C}" destId="{7535F737-66A8-4C51-8331-DA5B0FC5AD03}" srcOrd="1" destOrd="0" presId="urn:microsoft.com/office/officeart/2005/8/layout/hierarchy2"/>
    <dgm:cxn modelId="{1D84B639-B78E-4FB6-913C-A7F6CDB96C69}" type="presParOf" srcId="{7535F737-66A8-4C51-8331-DA5B0FC5AD03}" destId="{4DCD03AE-824D-4D5C-B330-0E1AF2B3034C}" srcOrd="0" destOrd="0" presId="urn:microsoft.com/office/officeart/2005/8/layout/hierarchy2"/>
    <dgm:cxn modelId="{EB6F1CF2-54F1-48C9-A9DC-48A2C099AD35}" type="presParOf" srcId="{4DCD03AE-824D-4D5C-B330-0E1AF2B3034C}" destId="{F2DE447C-8F25-4692-965B-6D87C0B692E9}" srcOrd="0" destOrd="0" presId="urn:microsoft.com/office/officeart/2005/8/layout/hierarchy2"/>
    <dgm:cxn modelId="{B93FFCDC-FCB6-4490-A62F-2C4B67BC703E}" type="presParOf" srcId="{7535F737-66A8-4C51-8331-DA5B0FC5AD03}" destId="{016D8845-3360-47EB-8E7B-FE90F7E42E26}" srcOrd="1" destOrd="0" presId="urn:microsoft.com/office/officeart/2005/8/layout/hierarchy2"/>
    <dgm:cxn modelId="{7789A2C9-F2D6-4C18-9972-359229CA37CE}" type="presParOf" srcId="{016D8845-3360-47EB-8E7B-FE90F7E42E26}" destId="{B0A1D637-F6C2-42AC-8E79-87BED8DED15F}" srcOrd="0" destOrd="0" presId="urn:microsoft.com/office/officeart/2005/8/layout/hierarchy2"/>
    <dgm:cxn modelId="{54FAFA77-EC03-4707-92C7-1A1A600E06B7}" type="presParOf" srcId="{016D8845-3360-47EB-8E7B-FE90F7E42E26}" destId="{05E44F05-978E-4800-9314-53AFBD6BAC91}" srcOrd="1" destOrd="0" presId="urn:microsoft.com/office/officeart/2005/8/layout/hierarchy2"/>
    <dgm:cxn modelId="{D4A42041-3852-4333-8775-439D992EE863}" type="presParOf" srcId="{05E44F05-978E-4800-9314-53AFBD6BAC91}" destId="{F99988CA-E6E8-4DF7-AED4-F0F7A1A3EBB5}" srcOrd="0" destOrd="0" presId="urn:microsoft.com/office/officeart/2005/8/layout/hierarchy2"/>
    <dgm:cxn modelId="{D335E7DA-3B44-4841-A25F-BF81342EF05F}" type="presParOf" srcId="{F99988CA-E6E8-4DF7-AED4-F0F7A1A3EBB5}" destId="{5EBC605B-3114-4E7E-A7A5-F336771E1CE3}" srcOrd="0" destOrd="0" presId="urn:microsoft.com/office/officeart/2005/8/layout/hierarchy2"/>
    <dgm:cxn modelId="{D93259CC-F511-457C-8D1E-898B9BD7079C}" type="presParOf" srcId="{05E44F05-978E-4800-9314-53AFBD6BAC91}" destId="{ECDC86F4-4BE5-48BC-A6DC-802446C22688}" srcOrd="1" destOrd="0" presId="urn:microsoft.com/office/officeart/2005/8/layout/hierarchy2"/>
    <dgm:cxn modelId="{12FEDD9E-4A3C-4F82-982A-698DC8D928D1}" type="presParOf" srcId="{ECDC86F4-4BE5-48BC-A6DC-802446C22688}" destId="{15999D0E-B13A-4DB0-9CDD-1E992CD19BCB}" srcOrd="0" destOrd="0" presId="urn:microsoft.com/office/officeart/2005/8/layout/hierarchy2"/>
    <dgm:cxn modelId="{A927FEC7-72AE-481C-8625-160784A47CD8}" type="presParOf" srcId="{ECDC86F4-4BE5-48BC-A6DC-802446C22688}" destId="{2C62B5BD-4EFE-4AAA-B566-979243E6C042}" srcOrd="1" destOrd="0" presId="urn:microsoft.com/office/officeart/2005/8/layout/hierarchy2"/>
    <dgm:cxn modelId="{280EA385-3204-41E8-8E87-3B9D96F187C6}" type="presParOf" srcId="{05E44F05-978E-4800-9314-53AFBD6BAC91}" destId="{02C08E9B-8A39-4BE4-BCAE-CC93EC00F044}" srcOrd="2" destOrd="0" presId="urn:microsoft.com/office/officeart/2005/8/layout/hierarchy2"/>
    <dgm:cxn modelId="{6C62B19F-F5AD-40AD-AF2D-358F5481F5DD}" type="presParOf" srcId="{02C08E9B-8A39-4BE4-BCAE-CC93EC00F044}" destId="{75A80530-CB2D-4266-A909-7918AF22E606}" srcOrd="0" destOrd="0" presId="urn:microsoft.com/office/officeart/2005/8/layout/hierarchy2"/>
    <dgm:cxn modelId="{43045850-41D7-4E02-8680-DFE037F7AF36}" type="presParOf" srcId="{05E44F05-978E-4800-9314-53AFBD6BAC91}" destId="{25715AF9-F427-4181-8AC2-6D7AEF7FB7E9}" srcOrd="3" destOrd="0" presId="urn:microsoft.com/office/officeart/2005/8/layout/hierarchy2"/>
    <dgm:cxn modelId="{355F7B29-9D06-436D-B1D0-F29415B873B3}" type="presParOf" srcId="{25715AF9-F427-4181-8AC2-6D7AEF7FB7E9}" destId="{87098123-6AB9-4545-9EC9-C6ECF0863875}" srcOrd="0" destOrd="0" presId="urn:microsoft.com/office/officeart/2005/8/layout/hierarchy2"/>
    <dgm:cxn modelId="{08E6825B-077C-40D3-8C5A-4395A03EE8D2}" type="presParOf" srcId="{25715AF9-F427-4181-8AC2-6D7AEF7FB7E9}" destId="{1424E3DB-AD13-4A07-9F90-36D3CEB243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إنْ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06EB4B7-E7AF-440B-95DC-C7D9D077B00C}">
      <dgm:prSet custT="1"/>
      <dgm:spPr/>
      <dgm:t>
        <a:bodyPr/>
        <a:lstStyle/>
        <a:p>
          <a:r>
            <a:rPr lang="fa-IR" sz="3600" b="1" dirty="0" smtClean="0">
              <a:cs typeface="2  Badr" pitchFamily="2" charset="-78"/>
            </a:rPr>
            <a:t>شرطیة</a:t>
          </a:r>
          <a:endParaRPr lang="en-US" sz="3600" b="1" dirty="0">
            <a:cs typeface="2  Badr" pitchFamily="2" charset="-78"/>
          </a:endParaRPr>
        </a:p>
      </dgm:t>
    </dgm:pt>
    <dgm:pt modelId="{4048EADC-0F14-4125-8924-32F2A0DA0E59}" type="parTrans" cxnId="{1275FB7D-70BF-4A6F-9AFE-76CAD9F77AD2}">
      <dgm:prSet/>
      <dgm:spPr/>
      <dgm:t>
        <a:bodyPr/>
        <a:lstStyle/>
        <a:p>
          <a:pPr rtl="1"/>
          <a:endParaRPr lang="fa-IR"/>
        </a:p>
      </dgm:t>
    </dgm:pt>
    <dgm:pt modelId="{3E275853-D52E-43FD-AC46-53B477D4926E}" type="sibTrans" cxnId="{1275FB7D-70BF-4A6F-9AFE-76CAD9F77AD2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نافیة</a:t>
          </a:r>
          <a:endParaRPr lang="en-US" b="1" dirty="0">
            <a:cs typeface="2  Badr" pitchFamily="2" charset="-78"/>
          </a:endParaRPr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E73BCC1F-7E60-48F9-82C6-85CC5A0F21C7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زائدة</a:t>
          </a:r>
          <a:endParaRPr lang="en-US" b="1" dirty="0">
            <a:cs typeface="2  Badr" pitchFamily="2" charset="-78"/>
          </a:endParaRPr>
        </a:p>
      </dgm:t>
    </dgm:pt>
    <dgm:pt modelId="{60956BA0-4DE3-48B2-9905-39379BFDFFA9}" type="parTrans" cxnId="{B70BDD70-1DDA-40C3-9BFC-3B33BB5ABF90}">
      <dgm:prSet/>
      <dgm:spPr/>
      <dgm:t>
        <a:bodyPr/>
        <a:lstStyle/>
        <a:p>
          <a:pPr rtl="1"/>
          <a:endParaRPr lang="fa-IR"/>
        </a:p>
      </dgm:t>
    </dgm:pt>
    <dgm:pt modelId="{7BE6A905-30A9-45F5-8E00-CE8605AFF928}" type="sibTrans" cxnId="{B70BDD70-1DDA-40C3-9BFC-3B33BB5ABF90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12661" custScaleY="18356" custLinFactNeighborX="-2730" custLinFactNeighborY="73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6409DD87-C1EF-4FDF-ABA8-C0A127BD80A6}" type="pres">
      <dgm:prSet presAssocID="{4048EADC-0F14-4125-8924-32F2A0DA0E59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F0CF6109-06D2-4A60-9558-68C1B4BF8182}" type="pres">
      <dgm:prSet presAssocID="{4048EADC-0F14-4125-8924-32F2A0DA0E59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EE55E82D-A3CC-4087-B030-8FC34AE62650}" type="pres">
      <dgm:prSet presAssocID="{C06EB4B7-E7AF-440B-95DC-C7D9D077B00C}" presName="root2" presStyleCnt="0"/>
      <dgm:spPr/>
    </dgm:pt>
    <dgm:pt modelId="{B38C1FA7-5A4F-4DAD-842F-C7A367BBCE22}" type="pres">
      <dgm:prSet presAssocID="{C06EB4B7-E7AF-440B-95DC-C7D9D077B00C}" presName="LevelTwoTextNode" presStyleLbl="node2" presStyleIdx="0" presStyleCnt="3" custScaleX="19353" custScaleY="18695" custLinFactNeighborX="28124" custLinFactNeighborY="1701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8070CD-7777-4578-B703-745333302165}" type="pres">
      <dgm:prSet presAssocID="{C06EB4B7-E7AF-440B-95DC-C7D9D077B00C}" presName="level3hierChild" presStyleCnt="0"/>
      <dgm:spPr/>
    </dgm:pt>
    <dgm:pt modelId="{8013F7E0-C70B-4C90-8916-005BED5B6A58}" type="pres">
      <dgm:prSet presAssocID="{4A2913AD-0631-4EBB-AE34-03D2F0A14F73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1" presStyleCnt="3" custScaleX="19353" custScaleY="18695" custLinFactNeighborX="28124" custLinFactNeighborY="94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C86C7A7C-C37D-4333-A1E2-8AA5639A85F3}" type="pres">
      <dgm:prSet presAssocID="{60956BA0-4DE3-48B2-9905-39379BFDFFA9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8FE2B425-427B-4784-8CA0-38A899284A1B}" type="pres">
      <dgm:prSet presAssocID="{60956BA0-4DE3-48B2-9905-39379BFDFFA9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B0D3699F-5A55-4F49-9F4D-6742B29C79B7}" type="pres">
      <dgm:prSet presAssocID="{E73BCC1F-7E60-48F9-82C6-85CC5A0F21C7}" presName="root2" presStyleCnt="0"/>
      <dgm:spPr/>
    </dgm:pt>
    <dgm:pt modelId="{50D05FEC-0ABB-4229-86B5-C848293BEAE0}" type="pres">
      <dgm:prSet presAssocID="{E73BCC1F-7E60-48F9-82C6-85CC5A0F21C7}" presName="LevelTwoTextNode" presStyleLbl="node2" presStyleIdx="2" presStyleCnt="3" custScaleX="19353" custScaleY="18695" custLinFactNeighborX="28124" custLinFactNeighborY="-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D732D6-A15B-4A7C-ACC8-F87F44EAA56C}" type="pres">
      <dgm:prSet presAssocID="{E73BCC1F-7E60-48F9-82C6-85CC5A0F21C7}" presName="level3hierChild" presStyleCnt="0"/>
      <dgm:spPr/>
    </dgm:pt>
  </dgm:ptLst>
  <dgm:cxnLst>
    <dgm:cxn modelId="{A137C6F2-0C25-4739-8848-3CC072C5948C}" type="presOf" srcId="{00DA7D80-D20A-48E3-9DB9-151EA07D4381}" destId="{55603E2A-0E85-4B5B-BFB1-0F93DA174EE9}" srcOrd="0" destOrd="0" presId="urn:microsoft.com/office/officeart/2005/8/layout/hierarchy2"/>
    <dgm:cxn modelId="{B1465B08-CAF2-4D58-8294-5D698FF299A5}" type="presOf" srcId="{60956BA0-4DE3-48B2-9905-39379BFDFFA9}" destId="{8FE2B425-427B-4784-8CA0-38A899284A1B}" srcOrd="1" destOrd="0" presId="urn:microsoft.com/office/officeart/2005/8/layout/hierarchy2"/>
    <dgm:cxn modelId="{A37EABE4-534A-4FB6-967A-D19206004C06}" type="presOf" srcId="{4048EADC-0F14-4125-8924-32F2A0DA0E59}" destId="{6409DD87-C1EF-4FDF-ABA8-C0A127BD80A6}" srcOrd="0" destOrd="0" presId="urn:microsoft.com/office/officeart/2005/8/layout/hierarchy2"/>
    <dgm:cxn modelId="{C01E763A-B0D2-4F5B-9E67-446AACEFB76E}" type="presOf" srcId="{60956BA0-4DE3-48B2-9905-39379BFDFFA9}" destId="{C86C7A7C-C37D-4333-A1E2-8AA5639A85F3}" srcOrd="0" destOrd="0" presId="urn:microsoft.com/office/officeart/2005/8/layout/hierarchy2"/>
    <dgm:cxn modelId="{BEC256CD-8C64-456A-B392-067133EA8851}" type="presOf" srcId="{4A2913AD-0631-4EBB-AE34-03D2F0A14F73}" destId="{8013F7E0-C70B-4C90-8916-005BED5B6A58}" srcOrd="0" destOrd="0" presId="urn:microsoft.com/office/officeart/2005/8/layout/hierarchy2"/>
    <dgm:cxn modelId="{5CAAC214-158C-4E0E-B835-BC6C193CC746}" type="presOf" srcId="{4A2913AD-0631-4EBB-AE34-03D2F0A14F73}" destId="{48466950-F9DC-43FD-8909-147CD80818C2}" srcOrd="1" destOrd="0" presId="urn:microsoft.com/office/officeart/2005/8/layout/hierarchy2"/>
    <dgm:cxn modelId="{5FB4C5D8-76C6-4568-B026-CC8C206C0E81}" type="presOf" srcId="{C06EB4B7-E7AF-440B-95DC-C7D9D077B00C}" destId="{B38C1FA7-5A4F-4DAD-842F-C7A367BBCE22}" srcOrd="0" destOrd="0" presId="urn:microsoft.com/office/officeart/2005/8/layout/hierarchy2"/>
    <dgm:cxn modelId="{33560702-4D92-488D-853E-EF02370A1BF3}" srcId="{AED8A0F5-6B04-470E-9931-6A0A80A8EFD9}" destId="{8CEC9FB9-C8DE-4C24-9B06-1EA53E59E6F6}" srcOrd="1" destOrd="0" parTransId="{4A2913AD-0631-4EBB-AE34-03D2F0A14F73}" sibTransId="{8F5F146E-810F-41F0-9792-538A18F62200}"/>
    <dgm:cxn modelId="{1C730216-CEAE-4948-924C-4BA020C296EC}" type="presOf" srcId="{8CEC9FB9-C8DE-4C24-9B06-1EA53E59E6F6}" destId="{8964DE1A-0EEA-40AA-8237-21E1F1524377}" srcOrd="0" destOrd="0" presId="urn:microsoft.com/office/officeart/2005/8/layout/hierarchy2"/>
    <dgm:cxn modelId="{F514FA55-A285-4164-B80B-0494D66E1F1B}" type="presOf" srcId="{AED8A0F5-6B04-470E-9931-6A0A80A8EFD9}" destId="{D5718F4D-EFC3-4C36-8023-503D23D582D5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1275FB7D-70BF-4A6F-9AFE-76CAD9F77AD2}" srcId="{AED8A0F5-6B04-470E-9931-6A0A80A8EFD9}" destId="{C06EB4B7-E7AF-440B-95DC-C7D9D077B00C}" srcOrd="0" destOrd="0" parTransId="{4048EADC-0F14-4125-8924-32F2A0DA0E59}" sibTransId="{3E275853-D52E-43FD-AC46-53B477D4926E}"/>
    <dgm:cxn modelId="{B9E615B6-74CB-4738-AF15-7363557358EC}" type="presOf" srcId="{E73BCC1F-7E60-48F9-82C6-85CC5A0F21C7}" destId="{50D05FEC-0ABB-4229-86B5-C848293BEAE0}" srcOrd="0" destOrd="0" presId="urn:microsoft.com/office/officeart/2005/8/layout/hierarchy2"/>
    <dgm:cxn modelId="{B53846B7-7765-4FC5-A8C3-4E15794AD978}" type="presOf" srcId="{4048EADC-0F14-4125-8924-32F2A0DA0E59}" destId="{F0CF6109-06D2-4A60-9558-68C1B4BF8182}" srcOrd="1" destOrd="0" presId="urn:microsoft.com/office/officeart/2005/8/layout/hierarchy2"/>
    <dgm:cxn modelId="{B70BDD70-1DDA-40C3-9BFC-3B33BB5ABF90}" srcId="{AED8A0F5-6B04-470E-9931-6A0A80A8EFD9}" destId="{E73BCC1F-7E60-48F9-82C6-85CC5A0F21C7}" srcOrd="2" destOrd="0" parTransId="{60956BA0-4DE3-48B2-9905-39379BFDFFA9}" sibTransId="{7BE6A905-30A9-45F5-8E00-CE8605AFF928}"/>
    <dgm:cxn modelId="{FC5884A4-C659-4486-B336-C292E2CC2B0E}" type="presParOf" srcId="{55603E2A-0E85-4B5B-BFB1-0F93DA174EE9}" destId="{C9F1A07E-3EA4-4621-AB7F-084731D5C76C}" srcOrd="0" destOrd="0" presId="urn:microsoft.com/office/officeart/2005/8/layout/hierarchy2"/>
    <dgm:cxn modelId="{089E7668-5163-4BE0-819C-DC60934AC37B}" type="presParOf" srcId="{C9F1A07E-3EA4-4621-AB7F-084731D5C76C}" destId="{D5718F4D-EFC3-4C36-8023-503D23D582D5}" srcOrd="0" destOrd="0" presId="urn:microsoft.com/office/officeart/2005/8/layout/hierarchy2"/>
    <dgm:cxn modelId="{1C20D888-5C16-44F5-ACEB-E710AC5C686A}" type="presParOf" srcId="{C9F1A07E-3EA4-4621-AB7F-084731D5C76C}" destId="{7535F737-66A8-4C51-8331-DA5B0FC5AD03}" srcOrd="1" destOrd="0" presId="urn:microsoft.com/office/officeart/2005/8/layout/hierarchy2"/>
    <dgm:cxn modelId="{B908A97C-8B80-4F4E-BA68-1777CBEF8D03}" type="presParOf" srcId="{7535F737-66A8-4C51-8331-DA5B0FC5AD03}" destId="{6409DD87-C1EF-4FDF-ABA8-C0A127BD80A6}" srcOrd="0" destOrd="0" presId="urn:microsoft.com/office/officeart/2005/8/layout/hierarchy2"/>
    <dgm:cxn modelId="{D2589021-1D14-4C71-8E09-8CC6A5063C51}" type="presParOf" srcId="{6409DD87-C1EF-4FDF-ABA8-C0A127BD80A6}" destId="{F0CF6109-06D2-4A60-9558-68C1B4BF8182}" srcOrd="0" destOrd="0" presId="urn:microsoft.com/office/officeart/2005/8/layout/hierarchy2"/>
    <dgm:cxn modelId="{5621BE27-B360-47F6-B593-EC0F288230F2}" type="presParOf" srcId="{7535F737-66A8-4C51-8331-DA5B0FC5AD03}" destId="{EE55E82D-A3CC-4087-B030-8FC34AE62650}" srcOrd="1" destOrd="0" presId="urn:microsoft.com/office/officeart/2005/8/layout/hierarchy2"/>
    <dgm:cxn modelId="{3B6032F7-AC48-4AD5-8171-C1DE0BBF1052}" type="presParOf" srcId="{EE55E82D-A3CC-4087-B030-8FC34AE62650}" destId="{B38C1FA7-5A4F-4DAD-842F-C7A367BBCE22}" srcOrd="0" destOrd="0" presId="urn:microsoft.com/office/officeart/2005/8/layout/hierarchy2"/>
    <dgm:cxn modelId="{7DAA79A4-3458-4435-B5B8-F8DCD8D74A5A}" type="presParOf" srcId="{EE55E82D-A3CC-4087-B030-8FC34AE62650}" destId="{818070CD-7777-4578-B703-745333302165}" srcOrd="1" destOrd="0" presId="urn:microsoft.com/office/officeart/2005/8/layout/hierarchy2"/>
    <dgm:cxn modelId="{CA95D6AE-C7A2-42EE-8DE1-A0DAD9F92769}" type="presParOf" srcId="{7535F737-66A8-4C51-8331-DA5B0FC5AD03}" destId="{8013F7E0-C70B-4C90-8916-005BED5B6A58}" srcOrd="2" destOrd="0" presId="urn:microsoft.com/office/officeart/2005/8/layout/hierarchy2"/>
    <dgm:cxn modelId="{97B533B6-2FEA-4866-959D-576958284EC6}" type="presParOf" srcId="{8013F7E0-C70B-4C90-8916-005BED5B6A58}" destId="{48466950-F9DC-43FD-8909-147CD80818C2}" srcOrd="0" destOrd="0" presId="urn:microsoft.com/office/officeart/2005/8/layout/hierarchy2"/>
    <dgm:cxn modelId="{9E6517F5-62F9-4DB7-9155-AC49D65DADA0}" type="presParOf" srcId="{7535F737-66A8-4C51-8331-DA5B0FC5AD03}" destId="{C6B39E11-EE3F-4570-B476-BB83706C497D}" srcOrd="3" destOrd="0" presId="urn:microsoft.com/office/officeart/2005/8/layout/hierarchy2"/>
    <dgm:cxn modelId="{7A19A359-E421-4643-A89B-137E85643A1E}" type="presParOf" srcId="{C6B39E11-EE3F-4570-B476-BB83706C497D}" destId="{8964DE1A-0EEA-40AA-8237-21E1F1524377}" srcOrd="0" destOrd="0" presId="urn:microsoft.com/office/officeart/2005/8/layout/hierarchy2"/>
    <dgm:cxn modelId="{08106C81-35FC-4AB8-966E-50F2782270A9}" type="presParOf" srcId="{C6B39E11-EE3F-4570-B476-BB83706C497D}" destId="{21554377-E913-45EC-A860-01BBCEED9C6C}" srcOrd="1" destOrd="0" presId="urn:microsoft.com/office/officeart/2005/8/layout/hierarchy2"/>
    <dgm:cxn modelId="{CD820A66-3B65-4BB9-8729-83D3B5C55A17}" type="presParOf" srcId="{7535F737-66A8-4C51-8331-DA5B0FC5AD03}" destId="{C86C7A7C-C37D-4333-A1E2-8AA5639A85F3}" srcOrd="4" destOrd="0" presId="urn:microsoft.com/office/officeart/2005/8/layout/hierarchy2"/>
    <dgm:cxn modelId="{5E0551AA-BED7-462E-A95A-525CC9ABD916}" type="presParOf" srcId="{C86C7A7C-C37D-4333-A1E2-8AA5639A85F3}" destId="{8FE2B425-427B-4784-8CA0-38A899284A1B}" srcOrd="0" destOrd="0" presId="urn:microsoft.com/office/officeart/2005/8/layout/hierarchy2"/>
    <dgm:cxn modelId="{C179B698-72AC-4AC6-93FC-A4ED97AF99E6}" type="presParOf" srcId="{7535F737-66A8-4C51-8331-DA5B0FC5AD03}" destId="{B0D3699F-5A55-4F49-9F4D-6742B29C79B7}" srcOrd="5" destOrd="0" presId="urn:microsoft.com/office/officeart/2005/8/layout/hierarchy2"/>
    <dgm:cxn modelId="{CC4B6632-4263-4048-9E89-5F41E919FCF0}" type="presParOf" srcId="{B0D3699F-5A55-4F49-9F4D-6742B29C79B7}" destId="{50D05FEC-0ABB-4229-86B5-C848293BEAE0}" srcOrd="0" destOrd="0" presId="urn:microsoft.com/office/officeart/2005/8/layout/hierarchy2"/>
    <dgm:cxn modelId="{6FD9B7A9-AA99-4649-A55C-3CACBFE5E617}" type="presParOf" srcId="{B0D3699F-5A55-4F49-9F4D-6742B29C79B7}" destId="{7CD732D6-A15B-4A7C-ACC8-F87F44EAA56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متی اجتمعت «إن» و «ما» فالمتإخر منهما زائدةٌ</a:t>
          </a:r>
          <a:endParaRPr lang="fa-IR" sz="36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64848" custScaleY="24461" custLinFactNeighborX="1189" custLinFactNeighborY="-18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447FC7C7-7A71-47C1-BABF-F2BDD1E8E7F3}" type="presOf" srcId="{AED8A0F5-6B04-470E-9931-6A0A80A8EFD9}" destId="{D5718F4D-EFC3-4C36-8023-503D23D582D5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60589B78-A96E-46CD-B11D-B9A332126A51}" type="presOf" srcId="{00DA7D80-D20A-48E3-9DB9-151EA07D4381}" destId="{55603E2A-0E85-4B5B-BFB1-0F93DA174EE9}" srcOrd="0" destOrd="0" presId="urn:microsoft.com/office/officeart/2005/8/layout/hierarchy2"/>
    <dgm:cxn modelId="{F643E15C-C74C-4D45-BE93-2A7A3A878C95}" type="presParOf" srcId="{55603E2A-0E85-4B5B-BFB1-0F93DA174EE9}" destId="{C9F1A07E-3EA4-4621-AB7F-084731D5C76C}" srcOrd="0" destOrd="0" presId="urn:microsoft.com/office/officeart/2005/8/layout/hierarchy2"/>
    <dgm:cxn modelId="{A7726B96-9E96-44BD-B820-46AADAEEB1D1}" type="presParOf" srcId="{C9F1A07E-3EA4-4621-AB7F-084731D5C76C}" destId="{D5718F4D-EFC3-4C36-8023-503D23D582D5}" srcOrd="0" destOrd="0" presId="urn:microsoft.com/office/officeart/2005/8/layout/hierarchy2"/>
    <dgm:cxn modelId="{D71229A3-D9A2-411B-BC2B-276FF6FABBF1}" type="presParOf" srcId="{C9F1A07E-3EA4-4621-AB7F-084731D5C76C}" destId="{7535F737-66A8-4C51-8331-DA5B0FC5AD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أنَّ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C06EB4B7-E7AF-440B-95DC-C7D9D077B00C}">
      <dgm:prSet custT="1"/>
      <dgm:spPr/>
      <dgm:t>
        <a:bodyPr/>
        <a:lstStyle/>
        <a:p>
          <a:r>
            <a:rPr lang="fa-IR" sz="3200" b="1" dirty="0" smtClean="0">
              <a:cs typeface="2  Badr" pitchFamily="2" charset="-78"/>
            </a:rPr>
            <a:t>حرف تأکید</a:t>
          </a:r>
          <a:endParaRPr lang="en-US" sz="3200" b="1" dirty="0">
            <a:cs typeface="2  Badr" pitchFamily="2" charset="-78"/>
          </a:endParaRPr>
        </a:p>
      </dgm:t>
    </dgm:pt>
    <dgm:pt modelId="{4048EADC-0F14-4125-8924-32F2A0DA0E59}" type="parTrans" cxnId="{1275FB7D-70BF-4A6F-9AFE-76CAD9F77AD2}">
      <dgm:prSet/>
      <dgm:spPr/>
      <dgm:t>
        <a:bodyPr/>
        <a:lstStyle/>
        <a:p>
          <a:pPr rtl="1"/>
          <a:endParaRPr lang="fa-IR"/>
        </a:p>
      </dgm:t>
    </dgm:pt>
    <dgm:pt modelId="{3E275853-D52E-43FD-AC46-53B477D4926E}" type="sibTrans" cxnId="{1275FB7D-70BF-4A6F-9AFE-76CAD9F77AD2}">
      <dgm:prSet/>
      <dgm:spPr/>
      <dgm:t>
        <a:bodyPr/>
        <a:lstStyle/>
        <a:p>
          <a:pPr rtl="1"/>
          <a:endParaRPr lang="fa-IR"/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تؤوَّل بمصدرٍ</a:t>
          </a:r>
          <a:endParaRPr lang="en-US" sz="2800" b="1" dirty="0">
            <a:cs typeface="2  Badr" pitchFamily="2" charset="-78"/>
          </a:endParaRPr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CE82BEB9-748A-4C8F-B0E5-1E098CB63DA5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من لفظ خبرها إن کان مشتقاً</a:t>
          </a:r>
        </a:p>
      </dgm:t>
    </dgm:pt>
    <dgm:pt modelId="{D1FE9268-04F1-4310-BB3F-8A1281FADC81}" type="parTrans" cxnId="{D9183ADB-593E-4988-B2ED-E14E0F4A32EB}">
      <dgm:prSet/>
      <dgm:spPr/>
      <dgm:t>
        <a:bodyPr/>
        <a:lstStyle/>
        <a:p>
          <a:pPr rtl="1"/>
          <a:endParaRPr lang="fa-IR"/>
        </a:p>
      </dgm:t>
    </dgm:pt>
    <dgm:pt modelId="{DAC41484-26A7-42E5-8DFB-FAC4A308825C}" type="sibTrans" cxnId="{D9183ADB-593E-4988-B2ED-E14E0F4A32EB}">
      <dgm:prSet/>
      <dgm:spPr/>
      <dgm:t>
        <a:bodyPr/>
        <a:lstStyle/>
        <a:p>
          <a:pPr rtl="1"/>
          <a:endParaRPr lang="fa-IR"/>
        </a:p>
      </dgm:t>
    </dgm:pt>
    <dgm:pt modelId="{BD5FF1EB-85F1-47C5-8EF4-E0BD051DE0F6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بالکون إن کان جامداً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3693" custScaleY="42242" custLinFactNeighborX="-2730" custLinFactNeighborY="73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6409DD87-C1EF-4FDF-ABA8-C0A127BD80A6}" type="pres">
      <dgm:prSet presAssocID="{4048EADC-0F14-4125-8924-32F2A0DA0E59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F0CF6109-06D2-4A60-9558-68C1B4BF8182}" type="pres">
      <dgm:prSet presAssocID="{4048EADC-0F14-4125-8924-32F2A0DA0E59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EE55E82D-A3CC-4087-B030-8FC34AE62650}" type="pres">
      <dgm:prSet presAssocID="{C06EB4B7-E7AF-440B-95DC-C7D9D077B00C}" presName="root2" presStyleCnt="0"/>
      <dgm:spPr/>
    </dgm:pt>
    <dgm:pt modelId="{B38C1FA7-5A4F-4DAD-842F-C7A367BBCE22}" type="pres">
      <dgm:prSet presAssocID="{C06EB4B7-E7AF-440B-95DC-C7D9D077B00C}" presName="LevelTwoTextNode" presStyleLbl="node2" presStyleIdx="0" presStyleCnt="2" custScaleX="46270" custScaleY="34346" custLinFactNeighborX="15068" custLinFactNeighborY="-1112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18070CD-7777-4578-B703-745333302165}" type="pres">
      <dgm:prSet presAssocID="{C06EB4B7-E7AF-440B-95DC-C7D9D077B00C}" presName="level3hierChild" presStyleCnt="0"/>
      <dgm:spPr/>
    </dgm:pt>
    <dgm:pt modelId="{8013F7E0-C70B-4C90-8916-005BED5B6A58}" type="pres">
      <dgm:prSet presAssocID="{4A2913AD-0631-4EBB-AE34-03D2F0A14F73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1" presStyleCnt="2" custScaleX="46270" custScaleY="34346" custLinFactNeighborX="15068" custLinFactNeighborY="-68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6D10DE48-A987-41F7-A173-0914DCD20BB4}" type="pres">
      <dgm:prSet presAssocID="{D1FE9268-04F1-4310-BB3F-8A1281FADC81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5275D88F-BDBC-4217-B446-11BE18ABD2BF}" type="pres">
      <dgm:prSet presAssocID="{D1FE9268-04F1-4310-BB3F-8A1281FADC81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0750BB5B-BA30-4CC5-B937-8D6DAC113855}" type="pres">
      <dgm:prSet presAssocID="{CE82BEB9-748A-4C8F-B0E5-1E098CB63DA5}" presName="root2" presStyleCnt="0"/>
      <dgm:spPr/>
    </dgm:pt>
    <dgm:pt modelId="{9A71974C-E035-404C-9C99-F2CED673164B}" type="pres">
      <dgm:prSet presAssocID="{CE82BEB9-748A-4C8F-B0E5-1E098CB63DA5}" presName="LevelTwoTextNode" presStyleLbl="node3" presStyleIdx="0" presStyleCnt="2" custScaleX="50910" custScaleY="57757" custLinFactNeighborX="38825" custLinFactNeighborY="62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63A720-BD95-4C2B-A413-C18835CD3E50}" type="pres">
      <dgm:prSet presAssocID="{CE82BEB9-748A-4C8F-B0E5-1E098CB63DA5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1" presStyleCnt="2" custScaleX="50910" custScaleY="39449" custLinFactNeighborX="38825" custLinFactNeighborY="101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</dgm:ptLst>
  <dgm:cxnLst>
    <dgm:cxn modelId="{1275FB7D-70BF-4A6F-9AFE-76CAD9F77AD2}" srcId="{AED8A0F5-6B04-470E-9931-6A0A80A8EFD9}" destId="{C06EB4B7-E7AF-440B-95DC-C7D9D077B00C}" srcOrd="0" destOrd="0" parTransId="{4048EADC-0F14-4125-8924-32F2A0DA0E59}" sibTransId="{3E275853-D52E-43FD-AC46-53B477D4926E}"/>
    <dgm:cxn modelId="{A50AC0C9-3A1B-4380-A0D4-8698B0779D9D}" type="presOf" srcId="{CE82BEB9-748A-4C8F-B0E5-1E098CB63DA5}" destId="{9A71974C-E035-404C-9C99-F2CED673164B}" srcOrd="0" destOrd="0" presId="urn:microsoft.com/office/officeart/2005/8/layout/hierarchy2"/>
    <dgm:cxn modelId="{34BE1505-F40F-4047-B77F-7F8B078924C7}" type="presOf" srcId="{8CEC9FB9-C8DE-4C24-9B06-1EA53E59E6F6}" destId="{8964DE1A-0EEA-40AA-8237-21E1F1524377}" srcOrd="0" destOrd="0" presId="urn:microsoft.com/office/officeart/2005/8/layout/hierarchy2"/>
    <dgm:cxn modelId="{891F8A41-B5DC-411C-9195-48DC37D87C60}" type="presOf" srcId="{BD5FF1EB-85F1-47C5-8EF4-E0BD051DE0F6}" destId="{41FFACB9-2674-4383-BDBD-C4F1775F6C20}" srcOrd="0" destOrd="0" presId="urn:microsoft.com/office/officeart/2005/8/layout/hierarchy2"/>
    <dgm:cxn modelId="{6FE93C99-44B2-4A11-B8FE-2024F495A28B}" type="presOf" srcId="{C06EB4B7-E7AF-440B-95DC-C7D9D077B00C}" destId="{B38C1FA7-5A4F-4DAD-842F-C7A367BBCE22}" srcOrd="0" destOrd="0" presId="urn:microsoft.com/office/officeart/2005/8/layout/hierarchy2"/>
    <dgm:cxn modelId="{771EC38D-BC29-4104-8377-FB32638F6A2F}" type="presOf" srcId="{DD5ACCAB-9716-4A70-BA57-B0B26CB2C0FA}" destId="{F384D8FC-C65D-4D77-A846-F4E307FBB654}" srcOrd="1" destOrd="0" presId="urn:microsoft.com/office/officeart/2005/8/layout/hierarchy2"/>
    <dgm:cxn modelId="{76C43B9E-F3A9-4883-B045-9D51A21E45DF}" type="presOf" srcId="{D1FE9268-04F1-4310-BB3F-8A1281FADC81}" destId="{6D10DE48-A987-41F7-A173-0914DCD20BB4}" srcOrd="0" destOrd="0" presId="urn:microsoft.com/office/officeart/2005/8/layout/hierarchy2"/>
    <dgm:cxn modelId="{29EFDCC1-6E1C-4706-9CDE-3F6D04159231}" type="presOf" srcId="{4048EADC-0F14-4125-8924-32F2A0DA0E59}" destId="{F0CF6109-06D2-4A60-9558-68C1B4BF8182}" srcOrd="1" destOrd="0" presId="urn:microsoft.com/office/officeart/2005/8/layout/hierarchy2"/>
    <dgm:cxn modelId="{68B3E9FE-96E9-43BD-8999-37CDEA734847}" type="presOf" srcId="{4A2913AD-0631-4EBB-AE34-03D2F0A14F73}" destId="{8013F7E0-C70B-4C90-8916-005BED5B6A58}" srcOrd="0" destOrd="0" presId="urn:microsoft.com/office/officeart/2005/8/layout/hierarchy2"/>
    <dgm:cxn modelId="{E82D652B-EE0E-4DFC-AAC6-05DC47968EC5}" srcId="{8CEC9FB9-C8DE-4C24-9B06-1EA53E59E6F6}" destId="{BD5FF1EB-85F1-47C5-8EF4-E0BD051DE0F6}" srcOrd="1" destOrd="0" parTransId="{DD5ACCAB-9716-4A70-BA57-B0B26CB2C0FA}" sibTransId="{65A6194A-A948-4E46-8CB4-77F23F928544}"/>
    <dgm:cxn modelId="{9B730901-62E7-4B8A-AEA3-04A8E504E1A8}" type="presOf" srcId="{4A2913AD-0631-4EBB-AE34-03D2F0A14F73}" destId="{48466950-F9DC-43FD-8909-147CD80818C2}" srcOrd="1" destOrd="0" presId="urn:microsoft.com/office/officeart/2005/8/layout/hierarchy2"/>
    <dgm:cxn modelId="{33560702-4D92-488D-853E-EF02370A1BF3}" srcId="{AED8A0F5-6B04-470E-9931-6A0A80A8EFD9}" destId="{8CEC9FB9-C8DE-4C24-9B06-1EA53E59E6F6}" srcOrd="1" destOrd="0" parTransId="{4A2913AD-0631-4EBB-AE34-03D2F0A14F73}" sibTransId="{8F5F146E-810F-41F0-9792-538A18F62200}"/>
    <dgm:cxn modelId="{04292EE0-01AD-49FF-A59B-C36340795836}" type="presOf" srcId="{DD5ACCAB-9716-4A70-BA57-B0B26CB2C0FA}" destId="{D9C7E615-F815-44F7-8C2A-26154AE3B540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1553526B-42A2-4AB8-8A21-5E5C898EFCCC}" type="presOf" srcId="{AED8A0F5-6B04-470E-9931-6A0A80A8EFD9}" destId="{D5718F4D-EFC3-4C36-8023-503D23D582D5}" srcOrd="0" destOrd="0" presId="urn:microsoft.com/office/officeart/2005/8/layout/hierarchy2"/>
    <dgm:cxn modelId="{FFCEA09D-D525-4664-9A7E-B0225423E1A6}" type="presOf" srcId="{D1FE9268-04F1-4310-BB3F-8A1281FADC81}" destId="{5275D88F-BDBC-4217-B446-11BE18ABD2BF}" srcOrd="1" destOrd="0" presId="urn:microsoft.com/office/officeart/2005/8/layout/hierarchy2"/>
    <dgm:cxn modelId="{D9183ADB-593E-4988-B2ED-E14E0F4A32EB}" srcId="{8CEC9FB9-C8DE-4C24-9B06-1EA53E59E6F6}" destId="{CE82BEB9-748A-4C8F-B0E5-1E098CB63DA5}" srcOrd="0" destOrd="0" parTransId="{D1FE9268-04F1-4310-BB3F-8A1281FADC81}" sibTransId="{DAC41484-26A7-42E5-8DFB-FAC4A308825C}"/>
    <dgm:cxn modelId="{00DA64AF-71CD-437F-B61E-858A33F72F55}" type="presOf" srcId="{00DA7D80-D20A-48E3-9DB9-151EA07D4381}" destId="{55603E2A-0E85-4B5B-BFB1-0F93DA174EE9}" srcOrd="0" destOrd="0" presId="urn:microsoft.com/office/officeart/2005/8/layout/hierarchy2"/>
    <dgm:cxn modelId="{B18E5F00-297B-45A5-90E2-255428A3B33C}" type="presOf" srcId="{4048EADC-0F14-4125-8924-32F2A0DA0E59}" destId="{6409DD87-C1EF-4FDF-ABA8-C0A127BD80A6}" srcOrd="0" destOrd="0" presId="urn:microsoft.com/office/officeart/2005/8/layout/hierarchy2"/>
    <dgm:cxn modelId="{7E95113B-E478-4988-9D84-6035A185B2C1}" type="presParOf" srcId="{55603E2A-0E85-4B5B-BFB1-0F93DA174EE9}" destId="{C9F1A07E-3EA4-4621-AB7F-084731D5C76C}" srcOrd="0" destOrd="0" presId="urn:microsoft.com/office/officeart/2005/8/layout/hierarchy2"/>
    <dgm:cxn modelId="{49E02B8A-1EE3-4478-A591-8AE827FCC982}" type="presParOf" srcId="{C9F1A07E-3EA4-4621-AB7F-084731D5C76C}" destId="{D5718F4D-EFC3-4C36-8023-503D23D582D5}" srcOrd="0" destOrd="0" presId="urn:microsoft.com/office/officeart/2005/8/layout/hierarchy2"/>
    <dgm:cxn modelId="{4124B1B7-AD36-4B50-871E-DBADF192B906}" type="presParOf" srcId="{C9F1A07E-3EA4-4621-AB7F-084731D5C76C}" destId="{7535F737-66A8-4C51-8331-DA5B0FC5AD03}" srcOrd="1" destOrd="0" presId="urn:microsoft.com/office/officeart/2005/8/layout/hierarchy2"/>
    <dgm:cxn modelId="{CE221CF8-4286-4EB3-9B1B-3A7EF45837D3}" type="presParOf" srcId="{7535F737-66A8-4C51-8331-DA5B0FC5AD03}" destId="{6409DD87-C1EF-4FDF-ABA8-C0A127BD80A6}" srcOrd="0" destOrd="0" presId="urn:microsoft.com/office/officeart/2005/8/layout/hierarchy2"/>
    <dgm:cxn modelId="{B23D9BB1-F289-43C7-99E4-902E0C78D196}" type="presParOf" srcId="{6409DD87-C1EF-4FDF-ABA8-C0A127BD80A6}" destId="{F0CF6109-06D2-4A60-9558-68C1B4BF8182}" srcOrd="0" destOrd="0" presId="urn:microsoft.com/office/officeart/2005/8/layout/hierarchy2"/>
    <dgm:cxn modelId="{3480C061-4498-4E7E-9682-358333942190}" type="presParOf" srcId="{7535F737-66A8-4C51-8331-DA5B0FC5AD03}" destId="{EE55E82D-A3CC-4087-B030-8FC34AE62650}" srcOrd="1" destOrd="0" presId="urn:microsoft.com/office/officeart/2005/8/layout/hierarchy2"/>
    <dgm:cxn modelId="{FDF5BB3A-8A57-4C1C-8BDB-3A4763EB8E07}" type="presParOf" srcId="{EE55E82D-A3CC-4087-B030-8FC34AE62650}" destId="{B38C1FA7-5A4F-4DAD-842F-C7A367BBCE22}" srcOrd="0" destOrd="0" presId="urn:microsoft.com/office/officeart/2005/8/layout/hierarchy2"/>
    <dgm:cxn modelId="{6F544F8D-588F-46C5-A69B-92FD9CE6D080}" type="presParOf" srcId="{EE55E82D-A3CC-4087-B030-8FC34AE62650}" destId="{818070CD-7777-4578-B703-745333302165}" srcOrd="1" destOrd="0" presId="urn:microsoft.com/office/officeart/2005/8/layout/hierarchy2"/>
    <dgm:cxn modelId="{18B958E3-6E8A-4280-82CE-A00D00788B61}" type="presParOf" srcId="{7535F737-66A8-4C51-8331-DA5B0FC5AD03}" destId="{8013F7E0-C70B-4C90-8916-005BED5B6A58}" srcOrd="2" destOrd="0" presId="urn:microsoft.com/office/officeart/2005/8/layout/hierarchy2"/>
    <dgm:cxn modelId="{1ADCC463-6457-4482-AB79-5EC578029BF3}" type="presParOf" srcId="{8013F7E0-C70B-4C90-8916-005BED5B6A58}" destId="{48466950-F9DC-43FD-8909-147CD80818C2}" srcOrd="0" destOrd="0" presId="urn:microsoft.com/office/officeart/2005/8/layout/hierarchy2"/>
    <dgm:cxn modelId="{B21485D2-F2D5-4E79-B1B4-97B8C75012A5}" type="presParOf" srcId="{7535F737-66A8-4C51-8331-DA5B0FC5AD03}" destId="{C6B39E11-EE3F-4570-B476-BB83706C497D}" srcOrd="3" destOrd="0" presId="urn:microsoft.com/office/officeart/2005/8/layout/hierarchy2"/>
    <dgm:cxn modelId="{77FA16C3-052C-4156-97A5-15BED38D311D}" type="presParOf" srcId="{C6B39E11-EE3F-4570-B476-BB83706C497D}" destId="{8964DE1A-0EEA-40AA-8237-21E1F1524377}" srcOrd="0" destOrd="0" presId="urn:microsoft.com/office/officeart/2005/8/layout/hierarchy2"/>
    <dgm:cxn modelId="{AE043C86-61FF-4C34-A0F7-F72582FBFD96}" type="presParOf" srcId="{C6B39E11-EE3F-4570-B476-BB83706C497D}" destId="{21554377-E913-45EC-A860-01BBCEED9C6C}" srcOrd="1" destOrd="0" presId="urn:microsoft.com/office/officeart/2005/8/layout/hierarchy2"/>
    <dgm:cxn modelId="{22E8272F-E693-4F58-A559-A79A6F2D8EB0}" type="presParOf" srcId="{21554377-E913-45EC-A860-01BBCEED9C6C}" destId="{6D10DE48-A987-41F7-A173-0914DCD20BB4}" srcOrd="0" destOrd="0" presId="urn:microsoft.com/office/officeart/2005/8/layout/hierarchy2"/>
    <dgm:cxn modelId="{FD5F7155-9827-43D5-9E61-2D5780C701FF}" type="presParOf" srcId="{6D10DE48-A987-41F7-A173-0914DCD20BB4}" destId="{5275D88F-BDBC-4217-B446-11BE18ABD2BF}" srcOrd="0" destOrd="0" presId="urn:microsoft.com/office/officeart/2005/8/layout/hierarchy2"/>
    <dgm:cxn modelId="{72A34D75-3319-4A03-8A3F-4CA0B17E0B66}" type="presParOf" srcId="{21554377-E913-45EC-A860-01BBCEED9C6C}" destId="{0750BB5B-BA30-4CC5-B937-8D6DAC113855}" srcOrd="1" destOrd="0" presId="urn:microsoft.com/office/officeart/2005/8/layout/hierarchy2"/>
    <dgm:cxn modelId="{028AA828-318C-4E84-8A86-E8E19D371976}" type="presParOf" srcId="{0750BB5B-BA30-4CC5-B937-8D6DAC113855}" destId="{9A71974C-E035-404C-9C99-F2CED673164B}" srcOrd="0" destOrd="0" presId="urn:microsoft.com/office/officeart/2005/8/layout/hierarchy2"/>
    <dgm:cxn modelId="{F0FAB82C-E105-467A-ACF0-2EFC5D0630E4}" type="presParOf" srcId="{0750BB5B-BA30-4CC5-B937-8D6DAC113855}" destId="{9D63A720-BD95-4C2B-A413-C18835CD3E50}" srcOrd="1" destOrd="0" presId="urn:microsoft.com/office/officeart/2005/8/layout/hierarchy2"/>
    <dgm:cxn modelId="{CAD71553-5539-401A-A64F-CE6F15BDDCBF}" type="presParOf" srcId="{21554377-E913-45EC-A860-01BBCEED9C6C}" destId="{D9C7E615-F815-44F7-8C2A-26154AE3B540}" srcOrd="2" destOrd="0" presId="urn:microsoft.com/office/officeart/2005/8/layout/hierarchy2"/>
    <dgm:cxn modelId="{813A0554-23FD-4BAE-ABE8-61FFD7977DFE}" type="presParOf" srcId="{D9C7E615-F815-44F7-8C2A-26154AE3B540}" destId="{F384D8FC-C65D-4D77-A846-F4E307FBB654}" srcOrd="0" destOrd="0" presId="urn:microsoft.com/office/officeart/2005/8/layout/hierarchy2"/>
    <dgm:cxn modelId="{2ACBBFE8-AE8A-4881-BA2B-2F9EA4CC7D8C}" type="presParOf" srcId="{21554377-E913-45EC-A860-01BBCEED9C6C}" destId="{FC883114-84D0-4139-A39A-83CF73E6AA6C}" srcOrd="3" destOrd="0" presId="urn:microsoft.com/office/officeart/2005/8/layout/hierarchy2"/>
    <dgm:cxn modelId="{627F7F04-0279-4896-BF67-A1AC09799722}" type="presParOf" srcId="{FC883114-84D0-4139-A39A-83CF73E6AA6C}" destId="{41FFACB9-2674-4383-BDBD-C4F1775F6C20}" srcOrd="0" destOrd="0" presId="urn:microsoft.com/office/officeart/2005/8/layout/hierarchy2"/>
    <dgm:cxn modelId="{7BA8BA83-9E30-48A3-BDCA-A158329B058F}" type="presParOf" srcId="{FC883114-84D0-4139-A39A-83CF73E6AA6C}" destId="{E5E60E8C-1E3E-41D4-BC7F-AB96C2542D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200" b="1" dirty="0" smtClean="0">
              <a:cs typeface="2  Badr" pitchFamily="2" charset="-78"/>
            </a:rPr>
            <a:t>إنَّ</a:t>
          </a:r>
          <a:endParaRPr lang="fa-IR" sz="32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8CEC9FB9-C8DE-4C24-9B06-1EA53E59E6F6}">
      <dgm:prSet custT="1"/>
      <dgm:spPr/>
      <dgm:t>
        <a:bodyPr/>
        <a:lstStyle/>
        <a:p>
          <a:r>
            <a:rPr lang="fa-IR" sz="2800" b="1" dirty="0" smtClean="0">
              <a:cs typeface="2  Badr" pitchFamily="2" charset="-78"/>
            </a:rPr>
            <a:t>حرف تأکید</a:t>
          </a:r>
          <a:endParaRPr lang="en-US" sz="2800" b="1" dirty="0">
            <a:cs typeface="2  Badr" pitchFamily="2" charset="-78"/>
          </a:endParaRPr>
        </a:p>
      </dgm:t>
    </dgm:pt>
    <dgm:pt modelId="{4A2913AD-0631-4EBB-AE34-03D2F0A14F73}" type="par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8F5F146E-810F-41F0-9792-538A18F62200}" type="sibTrans" cxnId="{33560702-4D92-488D-853E-EF02370A1BF3}">
      <dgm:prSet/>
      <dgm:spPr/>
      <dgm:t>
        <a:bodyPr/>
        <a:lstStyle/>
        <a:p>
          <a:pPr rtl="1"/>
          <a:endParaRPr lang="fa-IR"/>
        </a:p>
      </dgm:t>
    </dgm:pt>
    <dgm:pt modelId="{CE82BEB9-748A-4C8F-B0E5-1E098CB63DA5}">
      <dgm:prSet custT="1"/>
      <dgm:spPr/>
      <dgm:t>
        <a:bodyPr/>
        <a:lstStyle/>
        <a:p>
          <a:pPr rtl="1"/>
          <a:r>
            <a:rPr lang="fa-IR" sz="2800" b="1" dirty="0" smtClean="0">
              <a:cs typeface="2  Badr" pitchFamily="2" charset="-78"/>
            </a:rPr>
            <a:t>تنصب الاسم و ترفع الخبر</a:t>
          </a:r>
        </a:p>
        <a:p>
          <a:pPr rtl="1"/>
          <a:r>
            <a:rPr lang="fa-IR" sz="2400" b="1" dirty="0" smtClean="0">
              <a:cs typeface="2  Badr" pitchFamily="2" charset="-78"/>
            </a:rPr>
            <a:t>(نصبهما لغة)</a:t>
          </a:r>
        </a:p>
      </dgm:t>
    </dgm:pt>
    <dgm:pt modelId="{D1FE9268-04F1-4310-BB3F-8A1281FADC81}" type="parTrans" cxnId="{D9183ADB-593E-4988-B2ED-E14E0F4A32EB}">
      <dgm:prSet/>
      <dgm:spPr/>
      <dgm:t>
        <a:bodyPr/>
        <a:lstStyle/>
        <a:p>
          <a:pPr rtl="1"/>
          <a:endParaRPr lang="fa-IR"/>
        </a:p>
      </dgm:t>
    </dgm:pt>
    <dgm:pt modelId="{DAC41484-26A7-42E5-8DFB-FAC4A308825C}" type="sibTrans" cxnId="{D9183ADB-593E-4988-B2ED-E14E0F4A32EB}">
      <dgm:prSet/>
      <dgm:spPr/>
      <dgm:t>
        <a:bodyPr/>
        <a:lstStyle/>
        <a:p>
          <a:pPr rtl="1"/>
          <a:endParaRPr lang="fa-IR"/>
        </a:p>
      </dgm:t>
    </dgm:pt>
    <dgm:pt modelId="{BD5FF1EB-85F1-47C5-8EF4-E0BD051DE0F6}">
      <dgm:prSet custT="1"/>
      <dgm:spPr/>
      <dgm:t>
        <a:bodyPr/>
        <a:lstStyle/>
        <a:p>
          <a:pPr rtl="1"/>
          <a:r>
            <a:rPr lang="fa-IR" sz="2400" b="1" dirty="0" smtClean="0">
              <a:cs typeface="2  Badr" pitchFamily="2" charset="-78"/>
            </a:rPr>
            <a:t>قد ینصب ضمیر الشأن مقدر فالجملة خبرها</a:t>
          </a:r>
        </a:p>
      </dgm:t>
    </dgm:pt>
    <dgm:pt modelId="{DD5ACCAB-9716-4A70-BA57-B0B26CB2C0FA}" type="par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65A6194A-A948-4E46-8CB4-77F23F928544}" type="sibTrans" cxnId="{E82D652B-EE0E-4DFC-AAC6-05DC47968EC5}">
      <dgm:prSet/>
      <dgm:spPr/>
      <dgm:t>
        <a:bodyPr/>
        <a:lstStyle/>
        <a:p>
          <a:pPr rtl="1"/>
          <a:endParaRPr lang="fa-IR"/>
        </a:p>
      </dgm:t>
    </dgm:pt>
    <dgm:pt modelId="{05DF5928-C1F5-4C7E-BDCE-9763277D9B9D}">
      <dgm:prSet/>
      <dgm:spPr/>
      <dgm:t>
        <a:bodyPr/>
        <a:lstStyle/>
        <a:p>
          <a:r>
            <a:rPr lang="fa-IR" b="1" dirty="0" smtClean="0">
              <a:cs typeface="2  Badr" pitchFamily="2" charset="-78"/>
            </a:rPr>
            <a:t>حرف جواب</a:t>
          </a:r>
          <a:endParaRPr lang="en-US" b="1" dirty="0">
            <a:cs typeface="2  Badr" pitchFamily="2" charset="-78"/>
          </a:endParaRPr>
        </a:p>
      </dgm:t>
    </dgm:pt>
    <dgm:pt modelId="{E43AD26B-61E9-4373-A3F2-3FBBC707E12F}" type="parTrans" cxnId="{083A7E16-779A-432E-89C1-2DB4ADF0B267}">
      <dgm:prSet/>
      <dgm:spPr/>
      <dgm:t>
        <a:bodyPr/>
        <a:lstStyle/>
        <a:p>
          <a:pPr rtl="1"/>
          <a:endParaRPr lang="fa-IR"/>
        </a:p>
      </dgm:t>
    </dgm:pt>
    <dgm:pt modelId="{212E85D7-18FA-41A2-86AD-2713638F3058}" type="sibTrans" cxnId="{083A7E16-779A-432E-89C1-2DB4ADF0B267}">
      <dgm:prSet/>
      <dgm:spPr/>
      <dgm:t>
        <a:bodyPr/>
        <a:lstStyle/>
        <a:p>
          <a:pPr rtl="1"/>
          <a:endParaRPr lang="fa-IR"/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23693" custScaleY="42242" custLinFactNeighborX="-2730" custLinFactNeighborY="73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  <dgm:pt modelId="{8013F7E0-C70B-4C90-8916-005BED5B6A58}" type="pres">
      <dgm:prSet presAssocID="{4A2913AD-0631-4EBB-AE34-03D2F0A14F73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48466950-F9DC-43FD-8909-147CD80818C2}" type="pres">
      <dgm:prSet presAssocID="{4A2913AD-0631-4EBB-AE34-03D2F0A14F73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6B39E11-EE3F-4570-B476-BB83706C497D}" type="pres">
      <dgm:prSet presAssocID="{8CEC9FB9-C8DE-4C24-9B06-1EA53E59E6F6}" presName="root2" presStyleCnt="0"/>
      <dgm:spPr/>
    </dgm:pt>
    <dgm:pt modelId="{8964DE1A-0EEA-40AA-8237-21E1F1524377}" type="pres">
      <dgm:prSet presAssocID="{8CEC9FB9-C8DE-4C24-9B06-1EA53E59E6F6}" presName="LevelTwoTextNode" presStyleLbl="node2" presStyleIdx="0" presStyleCnt="2" custScaleX="46270" custScaleY="34346" custLinFactNeighborX="15068" custLinFactNeighborY="-167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1554377-E913-45EC-A860-01BBCEED9C6C}" type="pres">
      <dgm:prSet presAssocID="{8CEC9FB9-C8DE-4C24-9B06-1EA53E59E6F6}" presName="level3hierChild" presStyleCnt="0"/>
      <dgm:spPr/>
    </dgm:pt>
    <dgm:pt modelId="{6D10DE48-A987-41F7-A173-0914DCD20BB4}" type="pres">
      <dgm:prSet presAssocID="{D1FE9268-04F1-4310-BB3F-8A1281FADC81}" presName="conn2-1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5275D88F-BDBC-4217-B446-11BE18ABD2BF}" type="pres">
      <dgm:prSet presAssocID="{D1FE9268-04F1-4310-BB3F-8A1281FADC81}" presName="connTx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0750BB5B-BA30-4CC5-B937-8D6DAC113855}" type="pres">
      <dgm:prSet presAssocID="{CE82BEB9-748A-4C8F-B0E5-1E098CB63DA5}" presName="root2" presStyleCnt="0"/>
      <dgm:spPr/>
    </dgm:pt>
    <dgm:pt modelId="{9A71974C-E035-404C-9C99-F2CED673164B}" type="pres">
      <dgm:prSet presAssocID="{CE82BEB9-748A-4C8F-B0E5-1E098CB63DA5}" presName="LevelTwoTextNode" presStyleLbl="node3" presStyleIdx="0" presStyleCnt="2" custScaleX="51575" custScaleY="102321" custLinFactNeighborX="38825" custLinFactNeighborY="-983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63A720-BD95-4C2B-A413-C18835CD3E50}" type="pres">
      <dgm:prSet presAssocID="{CE82BEB9-748A-4C8F-B0E5-1E098CB63DA5}" presName="level3hierChild" presStyleCnt="0"/>
      <dgm:spPr/>
    </dgm:pt>
    <dgm:pt modelId="{D9C7E615-F815-44F7-8C2A-26154AE3B540}" type="pres">
      <dgm:prSet presAssocID="{DD5ACCAB-9716-4A70-BA57-B0B26CB2C0FA}" presName="conn2-1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F384D8FC-C65D-4D77-A846-F4E307FBB654}" type="pres">
      <dgm:prSet presAssocID="{DD5ACCAB-9716-4A70-BA57-B0B26CB2C0FA}" presName="connTx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FC883114-84D0-4139-A39A-83CF73E6AA6C}" type="pres">
      <dgm:prSet presAssocID="{BD5FF1EB-85F1-47C5-8EF4-E0BD051DE0F6}" presName="root2" presStyleCnt="0"/>
      <dgm:spPr/>
    </dgm:pt>
    <dgm:pt modelId="{41FFACB9-2674-4383-BDBD-C4F1775F6C20}" type="pres">
      <dgm:prSet presAssocID="{BD5FF1EB-85F1-47C5-8EF4-E0BD051DE0F6}" presName="LevelTwoTextNode" presStyleLbl="node3" presStyleIdx="1" presStyleCnt="2" custScaleX="50910" custScaleY="47733" custLinFactNeighborX="38825" custLinFactNeighborY="-1505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E60E8C-1E3E-41D4-BC7F-AB96C2542D01}" type="pres">
      <dgm:prSet presAssocID="{BD5FF1EB-85F1-47C5-8EF4-E0BD051DE0F6}" presName="level3hierChild" presStyleCnt="0"/>
      <dgm:spPr/>
    </dgm:pt>
    <dgm:pt modelId="{7497E127-BB3C-4D43-AFD0-DEC51320EB7F}" type="pres">
      <dgm:prSet presAssocID="{E43AD26B-61E9-4373-A3F2-3FBBC707E12F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C1684E34-FC12-412C-AE9D-BFBE0B3E4023}" type="pres">
      <dgm:prSet presAssocID="{E43AD26B-61E9-4373-A3F2-3FBBC707E12F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014C9957-F2CA-4009-88BC-A4F0EFD13753}" type="pres">
      <dgm:prSet presAssocID="{05DF5928-C1F5-4C7E-BDCE-9763277D9B9D}" presName="root2" presStyleCnt="0"/>
      <dgm:spPr/>
    </dgm:pt>
    <dgm:pt modelId="{45AFF4C3-DE91-4B61-95A4-E5CCEA418238}" type="pres">
      <dgm:prSet presAssocID="{05DF5928-C1F5-4C7E-BDCE-9763277D9B9D}" presName="LevelTwoTextNode" presStyleLbl="node2" presStyleIdx="1" presStyleCnt="2" custScaleX="46270" custScaleY="34346" custLinFactNeighborX="15068" custLinFactNeighborY="326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D0A107-ECE6-44D4-B198-95DF4627732C}" type="pres">
      <dgm:prSet presAssocID="{05DF5928-C1F5-4C7E-BDCE-9763277D9B9D}" presName="level3hierChild" presStyleCnt="0"/>
      <dgm:spPr/>
    </dgm:pt>
  </dgm:ptLst>
  <dgm:cxnLst>
    <dgm:cxn modelId="{8CF9DD85-88DD-400E-9941-E15D5DCF0B6D}" type="presOf" srcId="{8CEC9FB9-C8DE-4C24-9B06-1EA53E59E6F6}" destId="{8964DE1A-0EEA-40AA-8237-21E1F1524377}" srcOrd="0" destOrd="0" presId="urn:microsoft.com/office/officeart/2005/8/layout/hierarchy2"/>
    <dgm:cxn modelId="{E8E0875F-CD36-4721-8948-D99735914003}" type="presOf" srcId="{4A2913AD-0631-4EBB-AE34-03D2F0A14F73}" destId="{8013F7E0-C70B-4C90-8916-005BED5B6A58}" srcOrd="0" destOrd="0" presId="urn:microsoft.com/office/officeart/2005/8/layout/hierarchy2"/>
    <dgm:cxn modelId="{4609F816-02C1-4869-A174-91B9ED46275B}" type="presOf" srcId="{DD5ACCAB-9716-4A70-BA57-B0B26CB2C0FA}" destId="{F384D8FC-C65D-4D77-A846-F4E307FBB654}" srcOrd="1" destOrd="0" presId="urn:microsoft.com/office/officeart/2005/8/layout/hierarchy2"/>
    <dgm:cxn modelId="{A7DE2758-E4D3-4BBB-9608-4E558550B1EA}" type="presOf" srcId="{4A2913AD-0631-4EBB-AE34-03D2F0A14F73}" destId="{48466950-F9DC-43FD-8909-147CD80818C2}" srcOrd="1" destOrd="0" presId="urn:microsoft.com/office/officeart/2005/8/layout/hierarchy2"/>
    <dgm:cxn modelId="{88D0E29B-6CD7-47B9-A9A0-AEF1BA649E09}" type="presOf" srcId="{00DA7D80-D20A-48E3-9DB9-151EA07D4381}" destId="{55603E2A-0E85-4B5B-BFB1-0F93DA174EE9}" srcOrd="0" destOrd="0" presId="urn:microsoft.com/office/officeart/2005/8/layout/hierarchy2"/>
    <dgm:cxn modelId="{92B97A63-E1A7-4B9A-9AA3-5515E3A9BA99}" type="presOf" srcId="{AED8A0F5-6B04-470E-9931-6A0A80A8EFD9}" destId="{D5718F4D-EFC3-4C36-8023-503D23D582D5}" srcOrd="0" destOrd="0" presId="urn:microsoft.com/office/officeart/2005/8/layout/hierarchy2"/>
    <dgm:cxn modelId="{67AFD7F3-26C5-4796-8ACD-4E8A01B3DACA}" type="presOf" srcId="{DD5ACCAB-9716-4A70-BA57-B0B26CB2C0FA}" destId="{D9C7E615-F815-44F7-8C2A-26154AE3B540}" srcOrd="0" destOrd="0" presId="urn:microsoft.com/office/officeart/2005/8/layout/hierarchy2"/>
    <dgm:cxn modelId="{33560702-4D92-488D-853E-EF02370A1BF3}" srcId="{AED8A0F5-6B04-470E-9931-6A0A80A8EFD9}" destId="{8CEC9FB9-C8DE-4C24-9B06-1EA53E59E6F6}" srcOrd="0" destOrd="0" parTransId="{4A2913AD-0631-4EBB-AE34-03D2F0A14F73}" sibTransId="{8F5F146E-810F-41F0-9792-538A18F62200}"/>
    <dgm:cxn modelId="{10396CF1-5777-4B3E-A963-472DBD0ACEF6}" type="presOf" srcId="{D1FE9268-04F1-4310-BB3F-8A1281FADC81}" destId="{6D10DE48-A987-41F7-A173-0914DCD20BB4}" srcOrd="0" destOrd="0" presId="urn:microsoft.com/office/officeart/2005/8/layout/hierarchy2"/>
    <dgm:cxn modelId="{7F3F4327-08E7-4529-9833-D715D3B0E31C}" type="presOf" srcId="{CE82BEB9-748A-4C8F-B0E5-1E098CB63DA5}" destId="{9A71974C-E035-404C-9C99-F2CED673164B}" srcOrd="0" destOrd="0" presId="urn:microsoft.com/office/officeart/2005/8/layout/hierarchy2"/>
    <dgm:cxn modelId="{1C03E46F-EA1A-44FB-BEA0-E77BC50E6307}" type="presOf" srcId="{BD5FF1EB-85F1-47C5-8EF4-E0BD051DE0F6}" destId="{41FFACB9-2674-4383-BDBD-C4F1775F6C20}" srcOrd="0" destOrd="0" presId="urn:microsoft.com/office/officeart/2005/8/layout/hierarchy2"/>
    <dgm:cxn modelId="{089CF228-C5AA-4953-8AA1-FB7E7C9B33EC}" type="presOf" srcId="{E43AD26B-61E9-4373-A3F2-3FBBC707E12F}" destId="{C1684E34-FC12-412C-AE9D-BFBE0B3E4023}" srcOrd="1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D9183ADB-593E-4988-B2ED-E14E0F4A32EB}" srcId="{8CEC9FB9-C8DE-4C24-9B06-1EA53E59E6F6}" destId="{CE82BEB9-748A-4C8F-B0E5-1E098CB63DA5}" srcOrd="0" destOrd="0" parTransId="{D1FE9268-04F1-4310-BB3F-8A1281FADC81}" sibTransId="{DAC41484-26A7-42E5-8DFB-FAC4A308825C}"/>
    <dgm:cxn modelId="{083A7E16-779A-432E-89C1-2DB4ADF0B267}" srcId="{AED8A0F5-6B04-470E-9931-6A0A80A8EFD9}" destId="{05DF5928-C1F5-4C7E-BDCE-9763277D9B9D}" srcOrd="1" destOrd="0" parTransId="{E43AD26B-61E9-4373-A3F2-3FBBC707E12F}" sibTransId="{212E85D7-18FA-41A2-86AD-2713638F3058}"/>
    <dgm:cxn modelId="{97CE2AAE-1F79-41F8-BC86-55C4F16B9015}" type="presOf" srcId="{05DF5928-C1F5-4C7E-BDCE-9763277D9B9D}" destId="{45AFF4C3-DE91-4B61-95A4-E5CCEA418238}" srcOrd="0" destOrd="0" presId="urn:microsoft.com/office/officeart/2005/8/layout/hierarchy2"/>
    <dgm:cxn modelId="{FA1D9B72-CDE9-4B22-B338-2C8E9B227303}" type="presOf" srcId="{D1FE9268-04F1-4310-BB3F-8A1281FADC81}" destId="{5275D88F-BDBC-4217-B446-11BE18ABD2BF}" srcOrd="1" destOrd="0" presId="urn:microsoft.com/office/officeart/2005/8/layout/hierarchy2"/>
    <dgm:cxn modelId="{AB5A0F02-D0F9-4BD5-AA9A-74B5512478B1}" type="presOf" srcId="{E43AD26B-61E9-4373-A3F2-3FBBC707E12F}" destId="{7497E127-BB3C-4D43-AFD0-DEC51320EB7F}" srcOrd="0" destOrd="0" presId="urn:microsoft.com/office/officeart/2005/8/layout/hierarchy2"/>
    <dgm:cxn modelId="{E82D652B-EE0E-4DFC-AAC6-05DC47968EC5}" srcId="{8CEC9FB9-C8DE-4C24-9B06-1EA53E59E6F6}" destId="{BD5FF1EB-85F1-47C5-8EF4-E0BD051DE0F6}" srcOrd="1" destOrd="0" parTransId="{DD5ACCAB-9716-4A70-BA57-B0B26CB2C0FA}" sibTransId="{65A6194A-A948-4E46-8CB4-77F23F928544}"/>
    <dgm:cxn modelId="{C168616A-45C5-45EA-AD9F-0FD892F21322}" type="presParOf" srcId="{55603E2A-0E85-4B5B-BFB1-0F93DA174EE9}" destId="{C9F1A07E-3EA4-4621-AB7F-084731D5C76C}" srcOrd="0" destOrd="0" presId="urn:microsoft.com/office/officeart/2005/8/layout/hierarchy2"/>
    <dgm:cxn modelId="{842B7424-75A0-4443-957D-FD85406BC0FB}" type="presParOf" srcId="{C9F1A07E-3EA4-4621-AB7F-084731D5C76C}" destId="{D5718F4D-EFC3-4C36-8023-503D23D582D5}" srcOrd="0" destOrd="0" presId="urn:microsoft.com/office/officeart/2005/8/layout/hierarchy2"/>
    <dgm:cxn modelId="{5DC245E6-6B89-4F71-8DB9-BBB199070EAE}" type="presParOf" srcId="{C9F1A07E-3EA4-4621-AB7F-084731D5C76C}" destId="{7535F737-66A8-4C51-8331-DA5B0FC5AD03}" srcOrd="1" destOrd="0" presId="urn:microsoft.com/office/officeart/2005/8/layout/hierarchy2"/>
    <dgm:cxn modelId="{90AD09AA-E226-43F5-BF26-203FDCC1FC7E}" type="presParOf" srcId="{7535F737-66A8-4C51-8331-DA5B0FC5AD03}" destId="{8013F7E0-C70B-4C90-8916-005BED5B6A58}" srcOrd="0" destOrd="0" presId="urn:microsoft.com/office/officeart/2005/8/layout/hierarchy2"/>
    <dgm:cxn modelId="{32316B01-F962-420F-A8EB-ED8B9C9232D7}" type="presParOf" srcId="{8013F7E0-C70B-4C90-8916-005BED5B6A58}" destId="{48466950-F9DC-43FD-8909-147CD80818C2}" srcOrd="0" destOrd="0" presId="urn:microsoft.com/office/officeart/2005/8/layout/hierarchy2"/>
    <dgm:cxn modelId="{C7328961-03E5-414F-89B2-113CA4AF1B30}" type="presParOf" srcId="{7535F737-66A8-4C51-8331-DA5B0FC5AD03}" destId="{C6B39E11-EE3F-4570-B476-BB83706C497D}" srcOrd="1" destOrd="0" presId="urn:microsoft.com/office/officeart/2005/8/layout/hierarchy2"/>
    <dgm:cxn modelId="{1EF86FAE-0C61-4290-A19A-98BCCB6D55DA}" type="presParOf" srcId="{C6B39E11-EE3F-4570-B476-BB83706C497D}" destId="{8964DE1A-0EEA-40AA-8237-21E1F1524377}" srcOrd="0" destOrd="0" presId="urn:microsoft.com/office/officeart/2005/8/layout/hierarchy2"/>
    <dgm:cxn modelId="{FE34D075-7C6A-458E-8009-E60B0073009D}" type="presParOf" srcId="{C6B39E11-EE3F-4570-B476-BB83706C497D}" destId="{21554377-E913-45EC-A860-01BBCEED9C6C}" srcOrd="1" destOrd="0" presId="urn:microsoft.com/office/officeart/2005/8/layout/hierarchy2"/>
    <dgm:cxn modelId="{B1FE7275-9738-4453-9589-C5C998E0DDD0}" type="presParOf" srcId="{21554377-E913-45EC-A860-01BBCEED9C6C}" destId="{6D10DE48-A987-41F7-A173-0914DCD20BB4}" srcOrd="0" destOrd="0" presId="urn:microsoft.com/office/officeart/2005/8/layout/hierarchy2"/>
    <dgm:cxn modelId="{44102197-CF0A-47F8-8011-9663CB2352F3}" type="presParOf" srcId="{6D10DE48-A987-41F7-A173-0914DCD20BB4}" destId="{5275D88F-BDBC-4217-B446-11BE18ABD2BF}" srcOrd="0" destOrd="0" presId="urn:microsoft.com/office/officeart/2005/8/layout/hierarchy2"/>
    <dgm:cxn modelId="{76F5242E-C392-4101-AFD4-F26E09B99C54}" type="presParOf" srcId="{21554377-E913-45EC-A860-01BBCEED9C6C}" destId="{0750BB5B-BA30-4CC5-B937-8D6DAC113855}" srcOrd="1" destOrd="0" presId="urn:microsoft.com/office/officeart/2005/8/layout/hierarchy2"/>
    <dgm:cxn modelId="{ABFBBF1F-D19E-4123-9A28-36FA20795203}" type="presParOf" srcId="{0750BB5B-BA30-4CC5-B937-8D6DAC113855}" destId="{9A71974C-E035-404C-9C99-F2CED673164B}" srcOrd="0" destOrd="0" presId="urn:microsoft.com/office/officeart/2005/8/layout/hierarchy2"/>
    <dgm:cxn modelId="{5B4DACDB-19EA-442A-A3F0-0623E81D93E3}" type="presParOf" srcId="{0750BB5B-BA30-4CC5-B937-8D6DAC113855}" destId="{9D63A720-BD95-4C2B-A413-C18835CD3E50}" srcOrd="1" destOrd="0" presId="urn:microsoft.com/office/officeart/2005/8/layout/hierarchy2"/>
    <dgm:cxn modelId="{4C938C0D-C862-4B1F-A242-B97D4904C3BA}" type="presParOf" srcId="{21554377-E913-45EC-A860-01BBCEED9C6C}" destId="{D9C7E615-F815-44F7-8C2A-26154AE3B540}" srcOrd="2" destOrd="0" presId="urn:microsoft.com/office/officeart/2005/8/layout/hierarchy2"/>
    <dgm:cxn modelId="{14D27D6A-25B0-4D47-B0C0-20EFF363C816}" type="presParOf" srcId="{D9C7E615-F815-44F7-8C2A-26154AE3B540}" destId="{F384D8FC-C65D-4D77-A846-F4E307FBB654}" srcOrd="0" destOrd="0" presId="urn:microsoft.com/office/officeart/2005/8/layout/hierarchy2"/>
    <dgm:cxn modelId="{5BD51236-C9D2-4C04-92F4-874B707932A5}" type="presParOf" srcId="{21554377-E913-45EC-A860-01BBCEED9C6C}" destId="{FC883114-84D0-4139-A39A-83CF73E6AA6C}" srcOrd="3" destOrd="0" presId="urn:microsoft.com/office/officeart/2005/8/layout/hierarchy2"/>
    <dgm:cxn modelId="{E23CB712-FDC8-4CE8-8565-40146B0414F8}" type="presParOf" srcId="{FC883114-84D0-4139-A39A-83CF73E6AA6C}" destId="{41FFACB9-2674-4383-BDBD-C4F1775F6C20}" srcOrd="0" destOrd="0" presId="urn:microsoft.com/office/officeart/2005/8/layout/hierarchy2"/>
    <dgm:cxn modelId="{72903CC0-C1A1-42B9-9294-70C8A2360A37}" type="presParOf" srcId="{FC883114-84D0-4139-A39A-83CF73E6AA6C}" destId="{E5E60E8C-1E3E-41D4-BC7F-AB96C2542D01}" srcOrd="1" destOrd="0" presId="urn:microsoft.com/office/officeart/2005/8/layout/hierarchy2"/>
    <dgm:cxn modelId="{1A2F17B9-92FE-47D6-A0B1-A3FCA524089C}" type="presParOf" srcId="{7535F737-66A8-4C51-8331-DA5B0FC5AD03}" destId="{7497E127-BB3C-4D43-AFD0-DEC51320EB7F}" srcOrd="2" destOrd="0" presId="urn:microsoft.com/office/officeart/2005/8/layout/hierarchy2"/>
    <dgm:cxn modelId="{475214A0-879D-49CB-AAF0-36762905DE87}" type="presParOf" srcId="{7497E127-BB3C-4D43-AFD0-DEC51320EB7F}" destId="{C1684E34-FC12-412C-AE9D-BFBE0B3E4023}" srcOrd="0" destOrd="0" presId="urn:microsoft.com/office/officeart/2005/8/layout/hierarchy2"/>
    <dgm:cxn modelId="{30EFDC1F-2A5A-4535-9BC7-8503D45C044D}" type="presParOf" srcId="{7535F737-66A8-4C51-8331-DA5B0FC5AD03}" destId="{014C9957-F2CA-4009-88BC-A4F0EFD13753}" srcOrd="3" destOrd="0" presId="urn:microsoft.com/office/officeart/2005/8/layout/hierarchy2"/>
    <dgm:cxn modelId="{0A8F0EB2-2132-4E3E-B5D9-CA4192279F70}" type="presParOf" srcId="{014C9957-F2CA-4009-88BC-A4F0EFD13753}" destId="{45AFF4C3-DE91-4B61-95A4-E5CCEA418238}" srcOrd="0" destOrd="0" presId="urn:microsoft.com/office/officeart/2005/8/layout/hierarchy2"/>
    <dgm:cxn modelId="{8E5BCE0F-95D5-4F41-B136-DCE483BC5284}" type="presParOf" srcId="{014C9957-F2CA-4009-88BC-A4F0EFD13753}" destId="{94D0A107-ECE6-44D4-B198-95DF462773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DA7D80-D20A-48E3-9DB9-151EA07D4381}" type="doc">
      <dgm:prSet loTypeId="urn:microsoft.com/office/officeart/2005/8/layout/hierarchy2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pPr rtl="1"/>
          <a:endParaRPr lang="fa-IR"/>
        </a:p>
      </dgm:t>
    </dgm:pt>
    <dgm:pt modelId="{AED8A0F5-6B04-470E-9931-6A0A80A8EFD9}">
      <dgm:prSet phldrT="[Text]" custT="1"/>
      <dgm:spPr/>
      <dgm:t>
        <a:bodyPr/>
        <a:lstStyle/>
        <a:p>
          <a:pPr rtl="1"/>
          <a:r>
            <a:rPr lang="fa-IR" sz="3600" b="1" dirty="0" smtClean="0">
              <a:cs typeface="2  Badr" pitchFamily="2" charset="-78"/>
            </a:rPr>
            <a:t>جعل المبرد «إنّ» فی «إنّ هذان لساحران» حرف جواب و ردَّ بـ ... </a:t>
          </a:r>
          <a:endParaRPr lang="fa-IR" sz="3600" b="1" dirty="0">
            <a:cs typeface="2  Badr" pitchFamily="2" charset="-78"/>
          </a:endParaRPr>
        </a:p>
      </dgm:t>
    </dgm:pt>
    <dgm:pt modelId="{DE393774-8DA7-4A57-B360-5F2D4742CB2B}" type="sib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798B3018-B5A7-4C17-91BA-27ACCA4645B9}" type="parTrans" cxnId="{B502C2EE-C688-4D6F-901A-CA9C7E5227E1}">
      <dgm:prSet/>
      <dgm:spPr/>
      <dgm:t>
        <a:bodyPr/>
        <a:lstStyle/>
        <a:p>
          <a:pPr rtl="1"/>
          <a:endParaRPr lang="fa-IR" b="1">
            <a:cs typeface="2  Badr" pitchFamily="2" charset="-78"/>
          </a:endParaRPr>
        </a:p>
      </dgm:t>
    </dgm:pt>
    <dgm:pt modelId="{55603E2A-0E85-4B5B-BFB1-0F93DA174EE9}" type="pres">
      <dgm:prSet presAssocID="{00DA7D80-D20A-48E3-9DB9-151EA07D438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C9F1A07E-3EA4-4621-AB7F-084731D5C76C}" type="pres">
      <dgm:prSet presAssocID="{AED8A0F5-6B04-470E-9931-6A0A80A8EFD9}" presName="root1" presStyleCnt="0"/>
      <dgm:spPr/>
      <dgm:t>
        <a:bodyPr/>
        <a:lstStyle/>
        <a:p>
          <a:pPr rtl="1"/>
          <a:endParaRPr lang="fa-IR"/>
        </a:p>
      </dgm:t>
    </dgm:pt>
    <dgm:pt modelId="{D5718F4D-EFC3-4C36-8023-503D23D582D5}" type="pres">
      <dgm:prSet presAssocID="{AED8A0F5-6B04-470E-9931-6A0A80A8EFD9}" presName="LevelOneTextNode" presStyleLbl="node0" presStyleIdx="0" presStyleCnt="1" custScaleX="64848" custScaleY="31709" custLinFactNeighborX="1189" custLinFactNeighborY="-18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35F737-66A8-4C51-8331-DA5B0FC5AD03}" type="pres">
      <dgm:prSet presAssocID="{AED8A0F5-6B04-470E-9931-6A0A80A8EFD9}" presName="level2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4B81B887-448A-46BC-B1D7-B306E7C4895F}" type="presOf" srcId="{00DA7D80-D20A-48E3-9DB9-151EA07D4381}" destId="{55603E2A-0E85-4B5B-BFB1-0F93DA174EE9}" srcOrd="0" destOrd="0" presId="urn:microsoft.com/office/officeart/2005/8/layout/hierarchy2"/>
    <dgm:cxn modelId="{0AA8C0EE-922B-4989-B3FC-8D6B7D13A7DA}" type="presOf" srcId="{AED8A0F5-6B04-470E-9931-6A0A80A8EFD9}" destId="{D5718F4D-EFC3-4C36-8023-503D23D582D5}" srcOrd="0" destOrd="0" presId="urn:microsoft.com/office/officeart/2005/8/layout/hierarchy2"/>
    <dgm:cxn modelId="{B502C2EE-C688-4D6F-901A-CA9C7E5227E1}" srcId="{00DA7D80-D20A-48E3-9DB9-151EA07D4381}" destId="{AED8A0F5-6B04-470E-9931-6A0A80A8EFD9}" srcOrd="0" destOrd="0" parTransId="{798B3018-B5A7-4C17-91BA-27ACCA4645B9}" sibTransId="{DE393774-8DA7-4A57-B360-5F2D4742CB2B}"/>
    <dgm:cxn modelId="{D88AE372-41B9-4E20-96ED-6B33C65BE427}" type="presParOf" srcId="{55603E2A-0E85-4B5B-BFB1-0F93DA174EE9}" destId="{C9F1A07E-3EA4-4621-AB7F-084731D5C76C}" srcOrd="0" destOrd="0" presId="urn:microsoft.com/office/officeart/2005/8/layout/hierarchy2"/>
    <dgm:cxn modelId="{54F3EDE6-1A98-483B-AB23-C01574968B95}" type="presParOf" srcId="{C9F1A07E-3EA4-4621-AB7F-084731D5C76C}" destId="{D5718F4D-EFC3-4C36-8023-503D23D582D5}" srcOrd="0" destOrd="0" presId="urn:microsoft.com/office/officeart/2005/8/layout/hierarchy2"/>
    <dgm:cxn modelId="{E0E72CBB-5839-4E3C-9002-6F817C6674D8}" type="presParOf" srcId="{C9F1A07E-3EA4-4621-AB7F-084731D5C76C}" destId="{7535F737-66A8-4C51-8331-DA5B0FC5AD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5693656" y="2229486"/>
          <a:ext cx="1015863" cy="804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الهمزة</a:t>
          </a:r>
          <a:endParaRPr lang="fa-IR" sz="2800" b="1" kern="1200" dirty="0">
            <a:cs typeface="2  Badr" pitchFamily="2" charset="-78"/>
          </a:endParaRPr>
        </a:p>
      </dsp:txBody>
      <dsp:txXfrm>
        <a:off x="5693656" y="2229486"/>
        <a:ext cx="1015863" cy="804909"/>
      </dsp:txXfrm>
    </dsp:sp>
    <dsp:sp modelId="{4DCD03AE-824D-4D5C-B330-0E1AF2B3034C}" macro="" textlink="">
      <dsp:nvSpPr>
        <dsp:cNvPr id="0" name=""/>
        <dsp:cNvSpPr/>
      </dsp:nvSpPr>
      <dsp:spPr>
        <a:xfrm rot="15022515">
          <a:off x="4347680" y="1620816"/>
          <a:ext cx="2015147" cy="124155"/>
        </a:xfrm>
        <a:custGeom>
          <a:avLst/>
          <a:gdLst/>
          <a:ahLst/>
          <a:cxnLst/>
          <a:rect l="0" t="0" r="0" b="0"/>
          <a:pathLst>
            <a:path>
              <a:moveTo>
                <a:pt x="0" y="62077"/>
              </a:moveTo>
              <a:lnTo>
                <a:pt x="2015147" y="62077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5022515">
        <a:off x="5304875" y="1632515"/>
        <a:ext cx="100757" cy="100757"/>
      </dsp:txXfrm>
    </dsp:sp>
    <dsp:sp modelId="{B0A1D637-F6C2-42AC-8E79-87BED8DED15F}" macro="" textlink="">
      <dsp:nvSpPr>
        <dsp:cNvPr id="0" name=""/>
        <dsp:cNvSpPr/>
      </dsp:nvSpPr>
      <dsp:spPr>
        <a:xfrm>
          <a:off x="1925755" y="448312"/>
          <a:ext cx="3091095" cy="571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لنداء القریب و المتوسط</a:t>
          </a:r>
          <a:endParaRPr lang="fa-IR" sz="3200" b="1" kern="1200" dirty="0">
            <a:cs typeface="2  Badr" pitchFamily="2" charset="-78"/>
          </a:endParaRPr>
        </a:p>
      </dsp:txBody>
      <dsp:txXfrm>
        <a:off x="1925755" y="448312"/>
        <a:ext cx="3091095" cy="571072"/>
      </dsp:txXfrm>
    </dsp:sp>
    <dsp:sp modelId="{C227B641-EC19-441E-A65F-366AE07F7F12}" macro="" textlink="">
      <dsp:nvSpPr>
        <dsp:cNvPr id="0" name=""/>
        <dsp:cNvSpPr/>
      </dsp:nvSpPr>
      <dsp:spPr>
        <a:xfrm rot="14324323">
          <a:off x="4703153" y="2012440"/>
          <a:ext cx="1304201" cy="124155"/>
        </a:xfrm>
        <a:custGeom>
          <a:avLst/>
          <a:gdLst/>
          <a:ahLst/>
          <a:cxnLst/>
          <a:rect l="0" t="0" r="0" b="0"/>
          <a:pathLst>
            <a:path>
              <a:moveTo>
                <a:pt x="0" y="62077"/>
              </a:moveTo>
              <a:lnTo>
                <a:pt x="1304201" y="62077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324323">
        <a:off x="5322648" y="2041913"/>
        <a:ext cx="65210" cy="65210"/>
      </dsp:txXfrm>
    </dsp:sp>
    <dsp:sp modelId="{6B0FF454-37AB-44AE-92DC-CFAB41C6D23A}" macro="" textlink="">
      <dsp:nvSpPr>
        <dsp:cNvPr id="0" name=""/>
        <dsp:cNvSpPr/>
      </dsp:nvSpPr>
      <dsp:spPr>
        <a:xfrm>
          <a:off x="1925755" y="1292821"/>
          <a:ext cx="3091095" cy="448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للمضارعة</a:t>
          </a:r>
          <a:endParaRPr lang="fa-IR" sz="3200" b="1" kern="1200" dirty="0">
            <a:cs typeface="2  Badr" pitchFamily="2" charset="-78"/>
          </a:endParaRPr>
        </a:p>
      </dsp:txBody>
      <dsp:txXfrm>
        <a:off x="1925755" y="1292821"/>
        <a:ext cx="3091095" cy="448550"/>
      </dsp:txXfrm>
    </dsp:sp>
    <dsp:sp modelId="{5A2329F2-617B-4912-91AD-AF95311DFB22}" macro="" textlink="">
      <dsp:nvSpPr>
        <dsp:cNvPr id="0" name=""/>
        <dsp:cNvSpPr/>
      </dsp:nvSpPr>
      <dsp:spPr>
        <a:xfrm rot="10024352">
          <a:off x="5008051" y="2647538"/>
          <a:ext cx="694404" cy="124155"/>
        </a:xfrm>
        <a:custGeom>
          <a:avLst/>
          <a:gdLst/>
          <a:ahLst/>
          <a:cxnLst/>
          <a:rect l="0" t="0" r="0" b="0"/>
          <a:pathLst>
            <a:path>
              <a:moveTo>
                <a:pt x="0" y="62077"/>
              </a:moveTo>
              <a:lnTo>
                <a:pt x="694404" y="62077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024352">
        <a:off x="5337893" y="2692256"/>
        <a:ext cx="34720" cy="34720"/>
      </dsp:txXfrm>
    </dsp:sp>
    <dsp:sp modelId="{EDA1C669-2A5E-4454-8487-182E3D3B8C2E}" macro="" textlink="">
      <dsp:nvSpPr>
        <dsp:cNvPr id="0" name=""/>
        <dsp:cNvSpPr/>
      </dsp:nvSpPr>
      <dsp:spPr>
        <a:xfrm>
          <a:off x="1902616" y="2066599"/>
          <a:ext cx="3114235" cy="1441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للتسویة و هى الداخلة على جملة فى محل المصدر </a:t>
          </a:r>
          <a:endParaRPr lang="fa-IR" sz="2800" b="1" kern="1200" dirty="0">
            <a:cs typeface="2  Badr" pitchFamily="2" charset="-78"/>
          </a:endParaRPr>
        </a:p>
      </dsp:txBody>
      <dsp:txXfrm>
        <a:off x="1902616" y="2066599"/>
        <a:ext cx="3114235" cy="1441384"/>
      </dsp:txXfrm>
    </dsp:sp>
    <dsp:sp modelId="{55104D1E-16C5-4361-A6C0-A729EA458F79}" macro="" textlink="">
      <dsp:nvSpPr>
        <dsp:cNvPr id="0" name=""/>
        <dsp:cNvSpPr/>
      </dsp:nvSpPr>
      <dsp:spPr>
        <a:xfrm rot="6721954">
          <a:off x="4453169" y="3406069"/>
          <a:ext cx="1804169" cy="124155"/>
        </a:xfrm>
        <a:custGeom>
          <a:avLst/>
          <a:gdLst/>
          <a:ahLst/>
          <a:cxnLst/>
          <a:rect l="0" t="0" r="0" b="0"/>
          <a:pathLst>
            <a:path>
              <a:moveTo>
                <a:pt x="0" y="62077"/>
              </a:moveTo>
              <a:lnTo>
                <a:pt x="1804169" y="62077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6721954">
        <a:off x="5310149" y="3423042"/>
        <a:ext cx="90208" cy="90208"/>
      </dsp:txXfrm>
    </dsp:sp>
    <dsp:sp modelId="{34148C79-A143-4F17-B723-776E277E6AAE}" macro="" textlink="">
      <dsp:nvSpPr>
        <dsp:cNvPr id="0" name=""/>
        <dsp:cNvSpPr/>
      </dsp:nvSpPr>
      <dsp:spPr>
        <a:xfrm>
          <a:off x="1968968" y="3716018"/>
          <a:ext cx="3047883" cy="1176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للاستفهام و یطلب بها التصور و التصدیق</a:t>
          </a:r>
          <a:endParaRPr lang="fa-IR" sz="2800" b="1" kern="1200" dirty="0">
            <a:cs typeface="2  Badr" pitchFamily="2" charset="-78"/>
          </a:endParaRPr>
        </a:p>
      </dsp:txBody>
      <dsp:txXfrm>
        <a:off x="1968968" y="3716018"/>
        <a:ext cx="3047883" cy="1176670"/>
      </dsp:txXfrm>
    </dsp:sp>
  </dsp:spTree>
</dgm:drawing>
</file>

<file path=ppt/diagrams/drawing10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187317" y="2289725"/>
          <a:ext cx="975760" cy="86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إذ</a:t>
          </a:r>
          <a:endParaRPr lang="fa-IR" sz="3200" b="1" kern="1200" dirty="0">
            <a:cs typeface="2  Badr" pitchFamily="2" charset="-78"/>
          </a:endParaRPr>
        </a:p>
      </dsp:txBody>
      <dsp:txXfrm>
        <a:off x="7187317" y="2289725"/>
        <a:ext cx="975760" cy="869836"/>
      </dsp:txXfrm>
    </dsp:sp>
    <dsp:sp modelId="{8013F7E0-C70B-4C90-8916-005BED5B6A58}" macro="" textlink="">
      <dsp:nvSpPr>
        <dsp:cNvPr id="0" name=""/>
        <dsp:cNvSpPr/>
      </dsp:nvSpPr>
      <dsp:spPr>
        <a:xfrm rot="13747364">
          <a:off x="6031561" y="2161415"/>
          <a:ext cx="1397155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1397155" y="3502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747364">
        <a:off x="6695210" y="2161510"/>
        <a:ext cx="69857" cy="69857"/>
      </dsp:txXfrm>
    </dsp:sp>
    <dsp:sp modelId="{8964DE1A-0EEA-40AA-8237-21E1F1524377}" macro="" textlink="">
      <dsp:nvSpPr>
        <dsp:cNvPr id="0" name=""/>
        <dsp:cNvSpPr/>
      </dsp:nvSpPr>
      <dsp:spPr>
        <a:xfrm>
          <a:off x="4367402" y="1314613"/>
          <a:ext cx="1905559" cy="707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ظرفاً للماضی</a:t>
          </a:r>
          <a:endParaRPr lang="en-US" sz="2800" b="1" kern="1200" dirty="0">
            <a:cs typeface="2  Badr" pitchFamily="2" charset="-78"/>
          </a:endParaRPr>
        </a:p>
      </dsp:txBody>
      <dsp:txXfrm>
        <a:off x="4367402" y="1314613"/>
        <a:ext cx="1905559" cy="707243"/>
      </dsp:txXfrm>
    </dsp:sp>
    <dsp:sp modelId="{D9C7E615-F815-44F7-8C2A-26154AE3B540}" macro="" textlink="">
      <dsp:nvSpPr>
        <dsp:cNvPr id="0" name=""/>
        <dsp:cNvSpPr/>
      </dsp:nvSpPr>
      <dsp:spPr>
        <a:xfrm rot="13181004">
          <a:off x="3598317" y="1355691"/>
          <a:ext cx="869226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869226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181004">
        <a:off x="4011199" y="1368985"/>
        <a:ext cx="43461" cy="43461"/>
      </dsp:txXfrm>
    </dsp:sp>
    <dsp:sp modelId="{41FFACB9-2674-4383-BDBD-C4F1775F6C20}" macro="" textlink="">
      <dsp:nvSpPr>
        <dsp:cNvPr id="0" name=""/>
        <dsp:cNvSpPr/>
      </dsp:nvSpPr>
      <dsp:spPr>
        <a:xfrm>
          <a:off x="1601807" y="707034"/>
          <a:ext cx="2096650" cy="81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تدخل علی الجملتین</a:t>
          </a:r>
        </a:p>
      </dsp:txBody>
      <dsp:txXfrm>
        <a:off x="1601807" y="707034"/>
        <a:ext cx="2096650" cy="812323"/>
      </dsp:txXfrm>
    </dsp:sp>
    <dsp:sp modelId="{4847CA34-62D2-4DA1-AB08-BEB43B07DE95}" macro="" textlink="">
      <dsp:nvSpPr>
        <dsp:cNvPr id="0" name=""/>
        <dsp:cNvSpPr/>
      </dsp:nvSpPr>
      <dsp:spPr>
        <a:xfrm rot="8482109">
          <a:off x="3604767" y="1900517"/>
          <a:ext cx="856327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856327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482109">
        <a:off x="4011522" y="1914134"/>
        <a:ext cx="42816" cy="42816"/>
      </dsp:txXfrm>
    </dsp:sp>
    <dsp:sp modelId="{BD7A8214-BCE8-4364-80DC-EEBDAE13F7AD}" macro="" textlink="">
      <dsp:nvSpPr>
        <dsp:cNvPr id="0" name=""/>
        <dsp:cNvSpPr/>
      </dsp:nvSpPr>
      <dsp:spPr>
        <a:xfrm>
          <a:off x="1601807" y="1796687"/>
          <a:ext cx="2096650" cy="81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 smtClean="0">
              <a:cs typeface="2  Badr" pitchFamily="2" charset="-78"/>
            </a:rPr>
            <a:t>قد یضاف الیها اسم زمانٍ</a:t>
          </a:r>
        </a:p>
      </dsp:txBody>
      <dsp:txXfrm>
        <a:off x="1601807" y="1796687"/>
        <a:ext cx="2096650" cy="812323"/>
      </dsp:txXfrm>
    </dsp:sp>
    <dsp:sp modelId="{86C50CBC-BDD9-4FE4-A1C0-FCE6013363D7}" macro="" textlink="">
      <dsp:nvSpPr>
        <dsp:cNvPr id="0" name=""/>
        <dsp:cNvSpPr/>
      </dsp:nvSpPr>
      <dsp:spPr>
        <a:xfrm rot="7574483">
          <a:off x="5956819" y="3313327"/>
          <a:ext cx="1546639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1546639" y="3502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574483">
        <a:off x="6691473" y="3309685"/>
        <a:ext cx="77331" cy="77331"/>
      </dsp:txXfrm>
    </dsp:sp>
    <dsp:sp modelId="{3E64F9DF-6D17-4D3A-977F-5A4828739979}" macro="" textlink="">
      <dsp:nvSpPr>
        <dsp:cNvPr id="0" name=""/>
        <dsp:cNvSpPr/>
      </dsp:nvSpPr>
      <dsp:spPr>
        <a:xfrm>
          <a:off x="4367402" y="3618438"/>
          <a:ext cx="1905559" cy="707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للمفاجاة</a:t>
          </a:r>
          <a:endParaRPr lang="en-US" sz="2800" b="1" kern="1200" dirty="0">
            <a:cs typeface="2  Badr" pitchFamily="2" charset="-78"/>
          </a:endParaRPr>
        </a:p>
      </dsp:txBody>
      <dsp:txXfrm>
        <a:off x="4367402" y="3618438"/>
        <a:ext cx="1905559" cy="707243"/>
      </dsp:txXfrm>
    </dsp:sp>
    <dsp:sp modelId="{1F13E096-0AA7-48B4-9933-E93573C053C1}" macro="" textlink="">
      <dsp:nvSpPr>
        <dsp:cNvPr id="0" name=""/>
        <dsp:cNvSpPr/>
      </dsp:nvSpPr>
      <dsp:spPr>
        <a:xfrm rot="13445366">
          <a:off x="3567257" y="3613030"/>
          <a:ext cx="931345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931345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445366">
        <a:off x="4009646" y="3624770"/>
        <a:ext cx="46567" cy="46567"/>
      </dsp:txXfrm>
    </dsp:sp>
    <dsp:sp modelId="{8618906D-F9C9-45CF-A22E-7BE2EFE567F3}" macro="" textlink="">
      <dsp:nvSpPr>
        <dsp:cNvPr id="0" name=""/>
        <dsp:cNvSpPr/>
      </dsp:nvSpPr>
      <dsp:spPr>
        <a:xfrm>
          <a:off x="1601807" y="2917886"/>
          <a:ext cx="2096650" cy="81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 smtClean="0">
              <a:cs typeface="2  Badr" pitchFamily="2" charset="-78"/>
            </a:rPr>
            <a:t>بعد «بینا» و «بینما»</a:t>
          </a:r>
        </a:p>
      </dsp:txBody>
      <dsp:txXfrm>
        <a:off x="1601807" y="2917886"/>
        <a:ext cx="2096650" cy="812323"/>
      </dsp:txXfrm>
    </dsp:sp>
    <dsp:sp modelId="{768A00F9-1350-4350-A1F6-F23C360F3069}" macro="" textlink="">
      <dsp:nvSpPr>
        <dsp:cNvPr id="0" name=""/>
        <dsp:cNvSpPr/>
      </dsp:nvSpPr>
      <dsp:spPr>
        <a:xfrm rot="8230626">
          <a:off x="3576910" y="4247008"/>
          <a:ext cx="912040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912040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230626">
        <a:off x="4010129" y="4259231"/>
        <a:ext cx="45602" cy="45602"/>
      </dsp:txXfrm>
    </dsp:sp>
    <dsp:sp modelId="{0B872D65-4815-401E-8867-81D14A521D57}" macro="" textlink="">
      <dsp:nvSpPr>
        <dsp:cNvPr id="0" name=""/>
        <dsp:cNvSpPr/>
      </dsp:nvSpPr>
      <dsp:spPr>
        <a:xfrm>
          <a:off x="1601807" y="4039086"/>
          <a:ext cx="2096650" cy="110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 smtClean="0">
              <a:cs typeface="2  Badr" pitchFamily="2" charset="-78"/>
            </a:rPr>
            <a:t>هل حینئذٍ حرف او ظرف؟ خلافٌ</a:t>
          </a:r>
        </a:p>
      </dsp:txBody>
      <dsp:txXfrm>
        <a:off x="1601807" y="4039086"/>
        <a:ext cx="2096650" cy="1105838"/>
      </dsp:txXfrm>
    </dsp:sp>
  </dsp:spTree>
</dgm:drawing>
</file>

<file path=ppt/diagrams/drawing1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187317" y="2339439"/>
          <a:ext cx="975760" cy="86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إذا</a:t>
          </a:r>
          <a:endParaRPr lang="fa-IR" sz="3200" b="1" kern="1200" dirty="0">
            <a:cs typeface="2  Badr" pitchFamily="2" charset="-78"/>
          </a:endParaRPr>
        </a:p>
      </dsp:txBody>
      <dsp:txXfrm>
        <a:off x="7187317" y="2339439"/>
        <a:ext cx="975760" cy="869836"/>
      </dsp:txXfrm>
    </dsp:sp>
    <dsp:sp modelId="{8013F7E0-C70B-4C90-8916-005BED5B6A58}" macro="" textlink="">
      <dsp:nvSpPr>
        <dsp:cNvPr id="0" name=""/>
        <dsp:cNvSpPr/>
      </dsp:nvSpPr>
      <dsp:spPr>
        <a:xfrm rot="13825306">
          <a:off x="6012582" y="2186272"/>
          <a:ext cx="1435113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1435113" y="3502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825306">
        <a:off x="6694261" y="2185418"/>
        <a:ext cx="71755" cy="71755"/>
      </dsp:txXfrm>
    </dsp:sp>
    <dsp:sp modelId="{8964DE1A-0EEA-40AA-8237-21E1F1524377}" macro="" textlink="">
      <dsp:nvSpPr>
        <dsp:cNvPr id="0" name=""/>
        <dsp:cNvSpPr/>
      </dsp:nvSpPr>
      <dsp:spPr>
        <a:xfrm>
          <a:off x="4367402" y="1314613"/>
          <a:ext cx="1905559" cy="707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ظرفاً للمستقبل</a:t>
          </a:r>
          <a:endParaRPr lang="en-US" sz="2800" b="1" kern="1200" dirty="0">
            <a:cs typeface="2  Badr" pitchFamily="2" charset="-78"/>
          </a:endParaRPr>
        </a:p>
      </dsp:txBody>
      <dsp:txXfrm>
        <a:off x="4367402" y="1314613"/>
        <a:ext cx="1905559" cy="707243"/>
      </dsp:txXfrm>
    </dsp:sp>
    <dsp:sp modelId="{D9C7E615-F815-44F7-8C2A-26154AE3B540}" macro="" textlink="">
      <dsp:nvSpPr>
        <dsp:cNvPr id="0" name=""/>
        <dsp:cNvSpPr/>
      </dsp:nvSpPr>
      <dsp:spPr>
        <a:xfrm rot="13181004">
          <a:off x="3598317" y="1355691"/>
          <a:ext cx="869226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869226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181004">
        <a:off x="4011199" y="1368985"/>
        <a:ext cx="43461" cy="43461"/>
      </dsp:txXfrm>
    </dsp:sp>
    <dsp:sp modelId="{41FFACB9-2674-4383-BDBD-C4F1775F6C20}" macro="" textlink="">
      <dsp:nvSpPr>
        <dsp:cNvPr id="0" name=""/>
        <dsp:cNvSpPr/>
      </dsp:nvSpPr>
      <dsp:spPr>
        <a:xfrm>
          <a:off x="1601807" y="607606"/>
          <a:ext cx="2096650" cy="10111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تضاف الی شرطها و تنصب بجوابها</a:t>
          </a:r>
        </a:p>
      </dsp:txBody>
      <dsp:txXfrm>
        <a:off x="1601807" y="607606"/>
        <a:ext cx="2096650" cy="1011177"/>
      </dsp:txXfrm>
    </dsp:sp>
    <dsp:sp modelId="{4847CA34-62D2-4DA1-AB08-BEB43B07DE95}" macro="" textlink="">
      <dsp:nvSpPr>
        <dsp:cNvPr id="0" name=""/>
        <dsp:cNvSpPr/>
      </dsp:nvSpPr>
      <dsp:spPr>
        <a:xfrm rot="8192065">
          <a:off x="3572091" y="1950231"/>
          <a:ext cx="921678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921678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192065">
        <a:off x="4009888" y="1962214"/>
        <a:ext cx="46083" cy="46083"/>
      </dsp:txXfrm>
    </dsp:sp>
    <dsp:sp modelId="{BD7A8214-BCE8-4364-80DC-EEBDAE13F7AD}" macro="" textlink="">
      <dsp:nvSpPr>
        <dsp:cNvPr id="0" name=""/>
        <dsp:cNvSpPr/>
      </dsp:nvSpPr>
      <dsp:spPr>
        <a:xfrm>
          <a:off x="1601807" y="1896114"/>
          <a:ext cx="2096650" cy="81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تختص بالفعلیة</a:t>
          </a:r>
        </a:p>
      </dsp:txBody>
      <dsp:txXfrm>
        <a:off x="1601807" y="1896114"/>
        <a:ext cx="2096650" cy="812323"/>
      </dsp:txXfrm>
    </dsp:sp>
    <dsp:sp modelId="{86C50CBC-BDD9-4FE4-A1C0-FCE6013363D7}" macro="" textlink="">
      <dsp:nvSpPr>
        <dsp:cNvPr id="0" name=""/>
        <dsp:cNvSpPr/>
      </dsp:nvSpPr>
      <dsp:spPr>
        <a:xfrm rot="7510816">
          <a:off x="5936635" y="3387897"/>
          <a:ext cx="1587007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1587007" y="3502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7510816">
        <a:off x="6690464" y="3383247"/>
        <a:ext cx="79350" cy="79350"/>
      </dsp:txXfrm>
    </dsp:sp>
    <dsp:sp modelId="{3E64F9DF-6D17-4D3A-977F-5A4828739979}" macro="" textlink="">
      <dsp:nvSpPr>
        <dsp:cNvPr id="0" name=""/>
        <dsp:cNvSpPr/>
      </dsp:nvSpPr>
      <dsp:spPr>
        <a:xfrm>
          <a:off x="4367402" y="3717865"/>
          <a:ext cx="1905559" cy="707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للمفاجاة</a:t>
          </a:r>
          <a:endParaRPr lang="en-US" sz="2800" b="1" kern="1200" dirty="0">
            <a:cs typeface="2  Badr" pitchFamily="2" charset="-78"/>
          </a:endParaRPr>
        </a:p>
      </dsp:txBody>
      <dsp:txXfrm>
        <a:off x="4367402" y="3717865"/>
        <a:ext cx="1905559" cy="707243"/>
      </dsp:txXfrm>
    </dsp:sp>
    <dsp:sp modelId="{1F13E096-0AA7-48B4-9933-E93573C053C1}" macro="" textlink="">
      <dsp:nvSpPr>
        <dsp:cNvPr id="0" name=""/>
        <dsp:cNvSpPr/>
      </dsp:nvSpPr>
      <dsp:spPr>
        <a:xfrm rot="13445366">
          <a:off x="3567257" y="3712457"/>
          <a:ext cx="931345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931345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445366">
        <a:off x="4009646" y="3724198"/>
        <a:ext cx="46567" cy="46567"/>
      </dsp:txXfrm>
    </dsp:sp>
    <dsp:sp modelId="{8618906D-F9C9-45CF-A22E-7BE2EFE567F3}" macro="" textlink="">
      <dsp:nvSpPr>
        <dsp:cNvPr id="0" name=""/>
        <dsp:cNvSpPr/>
      </dsp:nvSpPr>
      <dsp:spPr>
        <a:xfrm>
          <a:off x="1601807" y="3017314"/>
          <a:ext cx="2096650" cy="81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تختص بالاسمیة</a:t>
          </a:r>
        </a:p>
      </dsp:txBody>
      <dsp:txXfrm>
        <a:off x="1601807" y="3017314"/>
        <a:ext cx="2096650" cy="812323"/>
      </dsp:txXfrm>
    </dsp:sp>
    <dsp:sp modelId="{768A00F9-1350-4350-A1F6-F23C360F3069}" macro="" textlink="">
      <dsp:nvSpPr>
        <dsp:cNvPr id="0" name=""/>
        <dsp:cNvSpPr/>
      </dsp:nvSpPr>
      <dsp:spPr>
        <a:xfrm rot="8230626">
          <a:off x="3576910" y="4346435"/>
          <a:ext cx="912040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912040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230626">
        <a:off x="4010129" y="4358659"/>
        <a:ext cx="45602" cy="45602"/>
      </dsp:txXfrm>
    </dsp:sp>
    <dsp:sp modelId="{0B872D65-4815-401E-8867-81D14A521D57}" macro="" textlink="">
      <dsp:nvSpPr>
        <dsp:cNvPr id="0" name=""/>
        <dsp:cNvSpPr/>
      </dsp:nvSpPr>
      <dsp:spPr>
        <a:xfrm>
          <a:off x="1601807" y="4138513"/>
          <a:ext cx="2096650" cy="110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هل حینئذٍ حرف او ظرف؟ خلافٌ</a:t>
          </a:r>
        </a:p>
      </dsp:txBody>
      <dsp:txXfrm>
        <a:off x="1601807" y="4138513"/>
        <a:ext cx="2096650" cy="1105838"/>
      </dsp:txXfrm>
    </dsp:sp>
  </dsp:spTree>
</dgm:drawing>
</file>

<file path=ppt/diagrams/drawing1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301321" y="2956751"/>
          <a:ext cx="872919" cy="778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أمْ</a:t>
          </a:r>
          <a:endParaRPr lang="fa-IR" sz="3200" b="1" kern="1200" dirty="0">
            <a:cs typeface="2  Badr" pitchFamily="2" charset="-78"/>
          </a:endParaRPr>
        </a:p>
      </dsp:txBody>
      <dsp:txXfrm>
        <a:off x="7301321" y="2956751"/>
        <a:ext cx="872919" cy="778159"/>
      </dsp:txXfrm>
    </dsp:sp>
    <dsp:sp modelId="{8013F7E0-C70B-4C90-8916-005BED5B6A58}" macro="" textlink="">
      <dsp:nvSpPr>
        <dsp:cNvPr id="0" name=""/>
        <dsp:cNvSpPr/>
      </dsp:nvSpPr>
      <dsp:spPr>
        <a:xfrm rot="14707800">
          <a:off x="5919832" y="2432188"/>
          <a:ext cx="1944990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944990" y="3133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 rot="14707800">
        <a:off x="6843703" y="2414896"/>
        <a:ext cx="97249" cy="97249"/>
      </dsp:txXfrm>
    </dsp:sp>
    <dsp:sp modelId="{8964DE1A-0EEA-40AA-8237-21E1F1524377}" macro="" textlink="">
      <dsp:nvSpPr>
        <dsp:cNvPr id="0" name=""/>
        <dsp:cNvSpPr/>
      </dsp:nvSpPr>
      <dsp:spPr>
        <a:xfrm>
          <a:off x="4778611" y="1264859"/>
          <a:ext cx="1704722" cy="632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للعطف متصلة</a:t>
          </a:r>
          <a:endParaRPr lang="en-US" sz="2800" b="1" kern="1200" dirty="0">
            <a:cs typeface="2  Badr" pitchFamily="2" charset="-78"/>
          </a:endParaRPr>
        </a:p>
      </dsp:txBody>
      <dsp:txXfrm>
        <a:off x="4778611" y="1264859"/>
        <a:ext cx="1704722" cy="632703"/>
      </dsp:txXfrm>
    </dsp:sp>
    <dsp:sp modelId="{D9C7E615-F815-44F7-8C2A-26154AE3B540}" macro="" textlink="">
      <dsp:nvSpPr>
        <dsp:cNvPr id="0" name=""/>
        <dsp:cNvSpPr/>
      </dsp:nvSpPr>
      <dsp:spPr>
        <a:xfrm rot="13828472">
          <a:off x="4009231" y="1187224"/>
          <a:ext cx="940320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940320" y="31333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828472">
        <a:off x="4455883" y="1195049"/>
        <a:ext cx="47016" cy="47016"/>
      </dsp:txXfrm>
    </dsp:sp>
    <dsp:sp modelId="{41FFACB9-2674-4383-BDBD-C4F1775F6C20}" macro="" textlink="">
      <dsp:nvSpPr>
        <dsp:cNvPr id="0" name=""/>
        <dsp:cNvSpPr/>
      </dsp:nvSpPr>
      <dsp:spPr>
        <a:xfrm>
          <a:off x="1434009" y="193678"/>
          <a:ext cx="2746162" cy="1324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المرتبط ما بعدها بما قبلها </a:t>
          </a:r>
        </a:p>
      </dsp:txBody>
      <dsp:txXfrm>
        <a:off x="1434009" y="193678"/>
        <a:ext cx="2746162" cy="1324448"/>
      </dsp:txXfrm>
    </dsp:sp>
    <dsp:sp modelId="{4847CA34-62D2-4DA1-AB08-BEB43B07DE95}" macro="" textlink="">
      <dsp:nvSpPr>
        <dsp:cNvPr id="0" name=""/>
        <dsp:cNvSpPr/>
      </dsp:nvSpPr>
      <dsp:spPr>
        <a:xfrm rot="7655899">
          <a:off x="3988965" y="1938447"/>
          <a:ext cx="980853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980853" y="31333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655899">
        <a:off x="4454870" y="1945258"/>
        <a:ext cx="49042" cy="49042"/>
      </dsp:txXfrm>
    </dsp:sp>
    <dsp:sp modelId="{BD7A8214-BCE8-4364-80DC-EEBDAE13F7AD}" macro="" textlink="">
      <dsp:nvSpPr>
        <dsp:cNvPr id="0" name=""/>
        <dsp:cNvSpPr/>
      </dsp:nvSpPr>
      <dsp:spPr>
        <a:xfrm>
          <a:off x="1433972" y="1714647"/>
          <a:ext cx="2746198" cy="128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تقع بعد همزة التسوية و الاستفهام </a:t>
          </a:r>
        </a:p>
      </dsp:txBody>
      <dsp:txXfrm>
        <a:off x="1433972" y="1714647"/>
        <a:ext cx="2746198" cy="1287402"/>
      </dsp:txXfrm>
    </dsp:sp>
    <dsp:sp modelId="{86C50CBC-BDD9-4FE4-A1C0-FCE6013363D7}" macro="" textlink="">
      <dsp:nvSpPr>
        <dsp:cNvPr id="0" name=""/>
        <dsp:cNvSpPr/>
      </dsp:nvSpPr>
      <dsp:spPr>
        <a:xfrm rot="9808048">
          <a:off x="6465696" y="3435900"/>
          <a:ext cx="853262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853262" y="3133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9808048">
        <a:off x="6870996" y="3445902"/>
        <a:ext cx="42663" cy="42663"/>
      </dsp:txXfrm>
    </dsp:sp>
    <dsp:sp modelId="{3E64F9DF-6D17-4D3A-977F-5A4828739979}" macro="" textlink="">
      <dsp:nvSpPr>
        <dsp:cNvPr id="0" name=""/>
        <dsp:cNvSpPr/>
      </dsp:nvSpPr>
      <dsp:spPr>
        <a:xfrm>
          <a:off x="4778611" y="3272284"/>
          <a:ext cx="1704722" cy="632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للعطف منقطعة</a:t>
          </a:r>
          <a:endParaRPr lang="en-US" sz="2800" b="1" kern="1200" dirty="0">
            <a:cs typeface="2  Badr" pitchFamily="2" charset="-78"/>
          </a:endParaRPr>
        </a:p>
      </dsp:txBody>
      <dsp:txXfrm>
        <a:off x="4778611" y="3272284"/>
        <a:ext cx="1704722" cy="632703"/>
      </dsp:txXfrm>
    </dsp:sp>
    <dsp:sp modelId="{1F13E096-0AA7-48B4-9933-E93573C053C1}" macro="" textlink="">
      <dsp:nvSpPr>
        <dsp:cNvPr id="0" name=""/>
        <dsp:cNvSpPr/>
      </dsp:nvSpPr>
      <dsp:spPr>
        <a:xfrm rot="10643280">
          <a:off x="4179860" y="3570953"/>
          <a:ext cx="599062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599062" y="31333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643280">
        <a:off x="4464415" y="3587309"/>
        <a:ext cx="29953" cy="29953"/>
      </dsp:txXfrm>
    </dsp:sp>
    <dsp:sp modelId="{8618906D-F9C9-45CF-A22E-7BE2EFE567F3}" macro="" textlink="">
      <dsp:nvSpPr>
        <dsp:cNvPr id="0" name=""/>
        <dsp:cNvSpPr/>
      </dsp:nvSpPr>
      <dsp:spPr>
        <a:xfrm>
          <a:off x="1434009" y="3252582"/>
          <a:ext cx="2746162" cy="72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المنقطعه كبل</a:t>
          </a:r>
        </a:p>
      </dsp:txBody>
      <dsp:txXfrm>
        <a:off x="1434009" y="3252582"/>
        <a:ext cx="2746162" cy="726708"/>
      </dsp:txXfrm>
    </dsp:sp>
    <dsp:sp modelId="{DF9CDCD2-FFFA-4C05-AA1C-41388BCC5FD8}" macro="" textlink="">
      <dsp:nvSpPr>
        <dsp:cNvPr id="0" name=""/>
        <dsp:cNvSpPr/>
      </dsp:nvSpPr>
      <dsp:spPr>
        <a:xfrm rot="7332338">
          <a:off x="6124927" y="3963827"/>
          <a:ext cx="1534801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534801" y="3133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332338">
        <a:off x="6853957" y="3956790"/>
        <a:ext cx="76740" cy="76740"/>
      </dsp:txXfrm>
    </dsp:sp>
    <dsp:sp modelId="{5436B3C1-65C8-4F78-BB62-CEBE9F966667}" macro="" textlink="">
      <dsp:nvSpPr>
        <dsp:cNvPr id="0" name=""/>
        <dsp:cNvSpPr/>
      </dsp:nvSpPr>
      <dsp:spPr>
        <a:xfrm>
          <a:off x="4778611" y="4181309"/>
          <a:ext cx="1704722" cy="926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حرف تعریف </a:t>
          </a:r>
          <a:r>
            <a:rPr lang="fa-IR" sz="1800" b="1" kern="1200" dirty="0" smtClean="0">
              <a:cs typeface="2  Badr" pitchFamily="2" charset="-78"/>
            </a:rPr>
            <a:t>(لغة حمیر)</a:t>
          </a:r>
          <a:endParaRPr lang="en-US" sz="1800" b="1" kern="1200" dirty="0">
            <a:cs typeface="2  Badr" pitchFamily="2" charset="-78"/>
          </a:endParaRPr>
        </a:p>
      </dsp:txBody>
      <dsp:txXfrm>
        <a:off x="4778611" y="4181309"/>
        <a:ext cx="1704722" cy="926360"/>
      </dsp:txXfrm>
    </dsp:sp>
  </dsp:spTree>
</dgm:drawing>
</file>

<file path=ppt/diagrams/drawing13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153322" y="2526066"/>
          <a:ext cx="1048641" cy="9884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أمّا</a:t>
          </a:r>
          <a:endParaRPr lang="fa-IR" sz="3200" b="1" kern="1200" dirty="0">
            <a:cs typeface="2  Badr" pitchFamily="2" charset="-78"/>
          </a:endParaRPr>
        </a:p>
      </dsp:txBody>
      <dsp:txXfrm>
        <a:off x="7153322" y="2526066"/>
        <a:ext cx="1048641" cy="988414"/>
      </dsp:txXfrm>
    </dsp:sp>
    <dsp:sp modelId="{8013F7E0-C70B-4C90-8916-005BED5B6A58}" macro="" textlink="">
      <dsp:nvSpPr>
        <dsp:cNvPr id="0" name=""/>
        <dsp:cNvSpPr/>
      </dsp:nvSpPr>
      <dsp:spPr>
        <a:xfrm rot="14354225">
          <a:off x="6322953" y="2524867"/>
          <a:ext cx="1098745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098745" y="2333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354225">
        <a:off x="6844857" y="2520734"/>
        <a:ext cx="54937" cy="54937"/>
      </dsp:txXfrm>
    </dsp:sp>
    <dsp:sp modelId="{8964DE1A-0EEA-40AA-8237-21E1F1524377}" macro="" textlink="">
      <dsp:nvSpPr>
        <dsp:cNvPr id="0" name=""/>
        <dsp:cNvSpPr/>
      </dsp:nvSpPr>
      <dsp:spPr>
        <a:xfrm>
          <a:off x="4270504" y="1617285"/>
          <a:ext cx="2320824" cy="917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حرف تفصیل غالباً</a:t>
          </a:r>
          <a:endParaRPr lang="en-US" sz="2800" b="1" kern="1200" dirty="0">
            <a:cs typeface="2  Badr" pitchFamily="2" charset="-78"/>
          </a:endParaRPr>
        </a:p>
      </dsp:txBody>
      <dsp:txXfrm>
        <a:off x="4270504" y="1617285"/>
        <a:ext cx="2320824" cy="917691"/>
      </dsp:txXfrm>
    </dsp:sp>
    <dsp:sp modelId="{D9C7E615-F815-44F7-8C2A-26154AE3B540}" macro="" textlink="">
      <dsp:nvSpPr>
        <dsp:cNvPr id="0" name=""/>
        <dsp:cNvSpPr/>
      </dsp:nvSpPr>
      <dsp:spPr>
        <a:xfrm rot="13612060">
          <a:off x="3126112" y="1556771"/>
          <a:ext cx="1359388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359388" y="2333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612060">
        <a:off x="3771822" y="1546121"/>
        <a:ext cx="67969" cy="67969"/>
      </dsp:txXfrm>
    </dsp:sp>
    <dsp:sp modelId="{41FFACB9-2674-4383-BDBD-C4F1775F6C20}" macro="" textlink="">
      <dsp:nvSpPr>
        <dsp:cNvPr id="0" name=""/>
        <dsp:cNvSpPr/>
      </dsp:nvSpPr>
      <dsp:spPr>
        <a:xfrm>
          <a:off x="630275" y="663292"/>
          <a:ext cx="2710834" cy="841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cs typeface="2  Badr" pitchFamily="2" charset="-78"/>
            </a:rPr>
            <a:t>فیه معنی الشرط للزوم الفاء</a:t>
          </a:r>
        </a:p>
      </dsp:txBody>
      <dsp:txXfrm>
        <a:off x="630275" y="663292"/>
        <a:ext cx="2710834" cy="841577"/>
      </dsp:txXfrm>
    </dsp:sp>
    <dsp:sp modelId="{4AA04A0E-9229-4A42-B1BD-04CD6C36B587}" macro="" textlink="">
      <dsp:nvSpPr>
        <dsp:cNvPr id="0" name=""/>
        <dsp:cNvSpPr/>
      </dsp:nvSpPr>
      <dsp:spPr>
        <a:xfrm rot="8760433">
          <a:off x="3245328" y="2366153"/>
          <a:ext cx="1120957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120957" y="2333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760433">
        <a:off x="3777783" y="2361464"/>
        <a:ext cx="56047" cy="56047"/>
      </dsp:txXfrm>
    </dsp:sp>
    <dsp:sp modelId="{0EA4D428-55F8-432E-A15B-9D7C9D8ECC9E}" macro="" textlink="">
      <dsp:nvSpPr>
        <dsp:cNvPr id="0" name=""/>
        <dsp:cNvSpPr/>
      </dsp:nvSpPr>
      <dsp:spPr>
        <a:xfrm>
          <a:off x="630275" y="1710658"/>
          <a:ext cx="2710834" cy="198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و التزم حذف شرطها و عوض بينهما عن فعلها جزء مما فى حيزها و فيه اقوال</a:t>
          </a:r>
        </a:p>
      </dsp:txBody>
      <dsp:txXfrm>
        <a:off x="630275" y="1710658"/>
        <a:ext cx="2710834" cy="1984374"/>
      </dsp:txXfrm>
    </dsp:sp>
    <dsp:sp modelId="{A9BDB122-ECB7-4DA4-92C8-B2FE33E06859}" macro="" textlink="">
      <dsp:nvSpPr>
        <dsp:cNvPr id="0" name=""/>
        <dsp:cNvSpPr/>
      </dsp:nvSpPr>
      <dsp:spPr>
        <a:xfrm rot="6993307">
          <a:off x="6243779" y="3559176"/>
          <a:ext cx="1257092" cy="46669"/>
        </a:xfrm>
        <a:custGeom>
          <a:avLst/>
          <a:gdLst/>
          <a:ahLst/>
          <a:cxnLst/>
          <a:rect l="0" t="0" r="0" b="0"/>
          <a:pathLst>
            <a:path>
              <a:moveTo>
                <a:pt x="0" y="23334"/>
              </a:moveTo>
              <a:lnTo>
                <a:pt x="1257092" y="2333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993307">
        <a:off x="6840898" y="3551084"/>
        <a:ext cx="62854" cy="62854"/>
      </dsp:txXfrm>
    </dsp:sp>
    <dsp:sp modelId="{DBB50AFC-05DE-4AB1-ADA6-FFDD573F599A}" macro="" textlink="">
      <dsp:nvSpPr>
        <dsp:cNvPr id="0" name=""/>
        <dsp:cNvSpPr/>
      </dsp:nvSpPr>
      <dsp:spPr>
        <a:xfrm>
          <a:off x="3783142" y="3534024"/>
          <a:ext cx="2808186" cy="1221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قد تفارق التفصيل كالواقعة فى اوائل الكتب</a:t>
          </a:r>
          <a:r>
            <a:rPr lang="fa-IR" sz="2300" b="1" kern="1200" dirty="0" smtClean="0"/>
            <a:t> </a:t>
          </a:r>
          <a:endParaRPr lang="en-US" sz="2300" b="1" kern="1200" dirty="0">
            <a:cs typeface="2  Badr" pitchFamily="2" charset="-78"/>
          </a:endParaRPr>
        </a:p>
      </dsp:txBody>
      <dsp:txXfrm>
        <a:off x="3783142" y="3534024"/>
        <a:ext cx="2808186" cy="1221449"/>
      </dsp:txXfrm>
    </dsp:sp>
  </dsp:spTree>
</dgm:drawing>
</file>

<file path=ppt/diagrams/drawing14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053194" y="2278026"/>
          <a:ext cx="1141459" cy="1075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إمّا</a:t>
          </a:r>
          <a:endParaRPr lang="fa-IR" sz="3200" b="1" kern="1200" dirty="0">
            <a:cs typeface="2  Badr" pitchFamily="2" charset="-78"/>
          </a:endParaRPr>
        </a:p>
      </dsp:txBody>
      <dsp:txXfrm>
        <a:off x="7053194" y="2278026"/>
        <a:ext cx="1141459" cy="1075901"/>
      </dsp:txXfrm>
    </dsp:sp>
    <dsp:sp modelId="{8013F7E0-C70B-4C90-8916-005BED5B6A58}" macro="" textlink="">
      <dsp:nvSpPr>
        <dsp:cNvPr id="0" name=""/>
        <dsp:cNvSpPr/>
      </dsp:nvSpPr>
      <dsp:spPr>
        <a:xfrm rot="14071512">
          <a:off x="6203646" y="2352794"/>
          <a:ext cx="1075141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075141" y="2540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071512">
        <a:off x="6714339" y="2351316"/>
        <a:ext cx="53757" cy="53757"/>
      </dsp:txXfrm>
    </dsp:sp>
    <dsp:sp modelId="{8964DE1A-0EEA-40AA-8237-21E1F1524377}" macro="" textlink="">
      <dsp:nvSpPr>
        <dsp:cNvPr id="0" name=""/>
        <dsp:cNvSpPr/>
      </dsp:nvSpPr>
      <dsp:spPr>
        <a:xfrm>
          <a:off x="3902995" y="1391008"/>
          <a:ext cx="2526246" cy="10988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حرف عطفٍ علی المشهور. و ترد :</a:t>
          </a:r>
          <a:endParaRPr lang="en-US" sz="2800" b="1" kern="1200" dirty="0">
            <a:cs typeface="2  Badr" pitchFamily="2" charset="-78"/>
          </a:endParaRPr>
        </a:p>
      </dsp:txBody>
      <dsp:txXfrm>
        <a:off x="3902995" y="1391008"/>
        <a:ext cx="2526246" cy="1098809"/>
      </dsp:txXfrm>
    </dsp:sp>
    <dsp:sp modelId="{D9C7E615-F815-44F7-8C2A-26154AE3B540}" macro="" textlink="">
      <dsp:nvSpPr>
        <dsp:cNvPr id="0" name=""/>
        <dsp:cNvSpPr/>
      </dsp:nvSpPr>
      <dsp:spPr>
        <a:xfrm rot="14144429">
          <a:off x="2549494" y="1199270"/>
          <a:ext cx="1731990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731990" y="2540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4144429">
        <a:off x="3372190" y="1181371"/>
        <a:ext cx="86599" cy="86599"/>
      </dsp:txXfrm>
    </dsp:sp>
    <dsp:sp modelId="{41FFACB9-2674-4383-BDBD-C4F1775F6C20}" macro="" textlink="">
      <dsp:nvSpPr>
        <dsp:cNvPr id="0" name=""/>
        <dsp:cNvSpPr/>
      </dsp:nvSpPr>
      <dsp:spPr>
        <a:xfrm>
          <a:off x="711042" y="196094"/>
          <a:ext cx="2216942" cy="625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3200" b="1" kern="1200" dirty="0" smtClean="0">
              <a:cs typeface="2  Badr" pitchFamily="2" charset="-78"/>
            </a:rPr>
            <a:t>للتفصیل</a:t>
          </a:r>
        </a:p>
      </dsp:txBody>
      <dsp:txXfrm>
        <a:off x="711042" y="196094"/>
        <a:ext cx="2216942" cy="625670"/>
      </dsp:txXfrm>
    </dsp:sp>
    <dsp:sp modelId="{87BE4B76-76E5-4597-ACB8-13CB23E1B03C}" macro="" textlink="">
      <dsp:nvSpPr>
        <dsp:cNvPr id="0" name=""/>
        <dsp:cNvSpPr/>
      </dsp:nvSpPr>
      <dsp:spPr>
        <a:xfrm rot="12567035">
          <a:off x="2855641" y="1639750"/>
          <a:ext cx="1119697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119697" y="2540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2567035">
        <a:off x="3387497" y="1637158"/>
        <a:ext cx="55984" cy="55984"/>
      </dsp:txXfrm>
    </dsp:sp>
    <dsp:sp modelId="{65DFB06B-5CB6-44E6-8DB2-24797007A867}" macro="" textlink="">
      <dsp:nvSpPr>
        <dsp:cNvPr id="0" name=""/>
        <dsp:cNvSpPr/>
      </dsp:nvSpPr>
      <dsp:spPr>
        <a:xfrm>
          <a:off x="711042" y="1045767"/>
          <a:ext cx="2216942" cy="688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2  Badr" pitchFamily="2" charset="-78"/>
            </a:rPr>
            <a:t>للابهام و الشک</a:t>
          </a:r>
        </a:p>
      </dsp:txBody>
      <dsp:txXfrm>
        <a:off x="711042" y="1045767"/>
        <a:ext cx="2216942" cy="688241"/>
      </dsp:txXfrm>
    </dsp:sp>
    <dsp:sp modelId="{0A2CE66D-50CF-4E05-9F61-A82E73FD6F35}" macro="" textlink="">
      <dsp:nvSpPr>
        <dsp:cNvPr id="0" name=""/>
        <dsp:cNvSpPr/>
      </dsp:nvSpPr>
      <dsp:spPr>
        <a:xfrm rot="9578736">
          <a:off x="2895517" y="2095872"/>
          <a:ext cx="1039945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039945" y="2540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9578736">
        <a:off x="3389491" y="2095274"/>
        <a:ext cx="51997" cy="51997"/>
      </dsp:txXfrm>
    </dsp:sp>
    <dsp:sp modelId="{23825EE4-A96A-411E-8CF6-349DC6C91205}" macro="" textlink="">
      <dsp:nvSpPr>
        <dsp:cNvPr id="0" name=""/>
        <dsp:cNvSpPr/>
      </dsp:nvSpPr>
      <dsp:spPr>
        <a:xfrm>
          <a:off x="711042" y="1958012"/>
          <a:ext cx="2216942" cy="688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2  Badr" pitchFamily="2" charset="-78"/>
            </a:rPr>
            <a:t>للتخییر و الاباحة</a:t>
          </a:r>
        </a:p>
      </dsp:txBody>
      <dsp:txXfrm>
        <a:off x="711042" y="1958012"/>
        <a:ext cx="2216942" cy="688241"/>
      </dsp:txXfrm>
    </dsp:sp>
    <dsp:sp modelId="{80281EB5-68F2-4011-89E0-C0E0B75826D9}" macro="" textlink="">
      <dsp:nvSpPr>
        <dsp:cNvPr id="0" name=""/>
        <dsp:cNvSpPr/>
      </dsp:nvSpPr>
      <dsp:spPr>
        <a:xfrm rot="8240799">
          <a:off x="6253106" y="3102947"/>
          <a:ext cx="922043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922043" y="2540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240799">
        <a:off x="6691077" y="3105296"/>
        <a:ext cx="46102" cy="46102"/>
      </dsp:txXfrm>
    </dsp:sp>
    <dsp:sp modelId="{A2FDC17F-E91C-4BF7-AFF3-8B35ADEE6186}" macro="" textlink="">
      <dsp:nvSpPr>
        <dsp:cNvPr id="0" name=""/>
        <dsp:cNvSpPr/>
      </dsp:nvSpPr>
      <dsp:spPr>
        <a:xfrm>
          <a:off x="1528832" y="3065468"/>
          <a:ext cx="4846230" cy="7504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و اما لازمة قبل المعطوف عليه بها </a:t>
          </a:r>
          <a:endParaRPr lang="en-US" sz="2800" b="1" kern="1200" dirty="0">
            <a:cs typeface="2  Badr" pitchFamily="2" charset="-78"/>
          </a:endParaRPr>
        </a:p>
      </dsp:txBody>
      <dsp:txXfrm>
        <a:off x="1528832" y="3065468"/>
        <a:ext cx="4846230" cy="750499"/>
      </dsp:txXfrm>
    </dsp:sp>
    <dsp:sp modelId="{00F97781-2667-4417-8047-C75A601726D3}" macro="" textlink="">
      <dsp:nvSpPr>
        <dsp:cNvPr id="0" name=""/>
        <dsp:cNvSpPr/>
      </dsp:nvSpPr>
      <dsp:spPr>
        <a:xfrm rot="6785907">
          <a:off x="5831514" y="3597680"/>
          <a:ext cx="1754892" cy="50800"/>
        </a:xfrm>
        <a:custGeom>
          <a:avLst/>
          <a:gdLst/>
          <a:ahLst/>
          <a:cxnLst/>
          <a:rect l="0" t="0" r="0" b="0"/>
          <a:pathLst>
            <a:path>
              <a:moveTo>
                <a:pt x="0" y="25400"/>
              </a:moveTo>
              <a:lnTo>
                <a:pt x="1754892" y="2540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6785907">
        <a:off x="6665088" y="3579208"/>
        <a:ext cx="87744" cy="87744"/>
      </dsp:txXfrm>
    </dsp:sp>
    <dsp:sp modelId="{5B43B741-8D94-43BC-AD15-ECF99A3BEE01}" macro="" textlink="">
      <dsp:nvSpPr>
        <dsp:cNvPr id="0" name=""/>
        <dsp:cNvSpPr/>
      </dsp:nvSpPr>
      <dsp:spPr>
        <a:xfrm>
          <a:off x="1554607" y="4047019"/>
          <a:ext cx="4810120" cy="766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و لا تنفك عن الواو غالبا</a:t>
          </a:r>
        </a:p>
      </dsp:txBody>
      <dsp:txXfrm>
        <a:off x="1554607" y="4047019"/>
        <a:ext cx="4810120" cy="766329"/>
      </dsp:txXfrm>
    </dsp:sp>
  </dsp:spTree>
</dgm:drawing>
</file>

<file path=ppt/diagrams/drawing15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904740" y="2572659"/>
          <a:ext cx="1226378" cy="789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أیّ</a:t>
          </a:r>
          <a:endParaRPr lang="fa-IR" sz="3200" b="1" kern="1200" dirty="0">
            <a:cs typeface="2  Badr" pitchFamily="2" charset="-78"/>
          </a:endParaRPr>
        </a:p>
      </dsp:txBody>
      <dsp:txXfrm>
        <a:off x="6904740" y="2572659"/>
        <a:ext cx="1226378" cy="789489"/>
      </dsp:txXfrm>
    </dsp:sp>
    <dsp:sp modelId="{80281EB5-68F2-4011-89E0-C0E0B75826D9}" macro="" textlink="">
      <dsp:nvSpPr>
        <dsp:cNvPr id="0" name=""/>
        <dsp:cNvSpPr/>
      </dsp:nvSpPr>
      <dsp:spPr>
        <a:xfrm rot="14230062">
          <a:off x="5128038" y="1950232"/>
          <a:ext cx="2304141" cy="98261"/>
        </a:xfrm>
        <a:custGeom>
          <a:avLst/>
          <a:gdLst/>
          <a:ahLst/>
          <a:cxnLst/>
          <a:rect l="0" t="0" r="0" b="0"/>
          <a:pathLst>
            <a:path>
              <a:moveTo>
                <a:pt x="0" y="49130"/>
              </a:moveTo>
              <a:lnTo>
                <a:pt x="2304141" y="4913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800" kern="1200"/>
        </a:p>
      </dsp:txBody>
      <dsp:txXfrm rot="14230062">
        <a:off x="6222505" y="1941759"/>
        <a:ext cx="115207" cy="115207"/>
      </dsp:txXfrm>
    </dsp:sp>
    <dsp:sp modelId="{A2FDC17F-E91C-4BF7-AFF3-8B35ADEE6186}" macro="" textlink="">
      <dsp:nvSpPr>
        <dsp:cNvPr id="0" name=""/>
        <dsp:cNvSpPr/>
      </dsp:nvSpPr>
      <dsp:spPr>
        <a:xfrm>
          <a:off x="2983619" y="728386"/>
          <a:ext cx="2671857" cy="605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اسم شرطٍ</a:t>
          </a:r>
          <a:endParaRPr lang="en-US" sz="2800" b="1" kern="1200" dirty="0">
            <a:cs typeface="2  Badr" pitchFamily="2" charset="-78"/>
          </a:endParaRPr>
        </a:p>
      </dsp:txBody>
      <dsp:txXfrm>
        <a:off x="2983619" y="728386"/>
        <a:ext cx="2671857" cy="605873"/>
      </dsp:txXfrm>
    </dsp:sp>
    <dsp:sp modelId="{00F97781-2667-4417-8047-C75A601726D3}" macro="" textlink="">
      <dsp:nvSpPr>
        <dsp:cNvPr id="0" name=""/>
        <dsp:cNvSpPr/>
      </dsp:nvSpPr>
      <dsp:spPr>
        <a:xfrm rot="13429918">
          <a:off x="5388403" y="2308218"/>
          <a:ext cx="1761774" cy="98261"/>
        </a:xfrm>
        <a:custGeom>
          <a:avLst/>
          <a:gdLst/>
          <a:ahLst/>
          <a:cxnLst/>
          <a:rect l="0" t="0" r="0" b="0"/>
          <a:pathLst>
            <a:path>
              <a:moveTo>
                <a:pt x="0" y="49130"/>
              </a:moveTo>
              <a:lnTo>
                <a:pt x="1761774" y="4913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3429918">
        <a:off x="6225246" y="2313304"/>
        <a:ext cx="88088" cy="88088"/>
      </dsp:txXfrm>
    </dsp:sp>
    <dsp:sp modelId="{5B43B741-8D94-43BC-AD15-ECF99A3BEE01}" macro="" textlink="">
      <dsp:nvSpPr>
        <dsp:cNvPr id="0" name=""/>
        <dsp:cNvSpPr/>
      </dsp:nvSpPr>
      <dsp:spPr>
        <a:xfrm>
          <a:off x="2981931" y="1437995"/>
          <a:ext cx="2651910" cy="618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اسم استفهامٍ</a:t>
          </a:r>
        </a:p>
      </dsp:txBody>
      <dsp:txXfrm>
        <a:off x="2981931" y="1437995"/>
        <a:ext cx="2651910" cy="618597"/>
      </dsp:txXfrm>
    </dsp:sp>
    <dsp:sp modelId="{33811091-3068-48A6-9138-8064665407DA}" macro="" textlink="">
      <dsp:nvSpPr>
        <dsp:cNvPr id="0" name=""/>
        <dsp:cNvSpPr/>
      </dsp:nvSpPr>
      <dsp:spPr>
        <a:xfrm rot="12014175">
          <a:off x="5592038" y="2684016"/>
          <a:ext cx="1354506" cy="98261"/>
        </a:xfrm>
        <a:custGeom>
          <a:avLst/>
          <a:gdLst/>
          <a:ahLst/>
          <a:cxnLst/>
          <a:rect l="0" t="0" r="0" b="0"/>
          <a:pathLst>
            <a:path>
              <a:moveTo>
                <a:pt x="0" y="49130"/>
              </a:moveTo>
              <a:lnTo>
                <a:pt x="1354506" y="4913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2014175">
        <a:off x="6235428" y="2699284"/>
        <a:ext cx="67725" cy="67725"/>
      </dsp:txXfrm>
    </dsp:sp>
    <dsp:sp modelId="{37B5264A-1E5C-48D1-AECD-36CF2E45F501}" macro="" textlink="">
      <dsp:nvSpPr>
        <dsp:cNvPr id="0" name=""/>
        <dsp:cNvSpPr/>
      </dsp:nvSpPr>
      <dsp:spPr>
        <a:xfrm>
          <a:off x="2981931" y="2189591"/>
          <a:ext cx="2651910" cy="618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b="1" kern="1200" dirty="0" smtClean="0">
              <a:cs typeface="2  Badr" pitchFamily="2" charset="-78"/>
            </a:rPr>
            <a:t>دالة علی الکمال</a:t>
          </a:r>
        </a:p>
      </dsp:txBody>
      <dsp:txXfrm>
        <a:off x="2981931" y="2189591"/>
        <a:ext cx="2651910" cy="618597"/>
      </dsp:txXfrm>
    </dsp:sp>
    <dsp:sp modelId="{A22AB4C2-BF29-4DFE-8314-656529CCA538}" macro="" textlink="">
      <dsp:nvSpPr>
        <dsp:cNvPr id="0" name=""/>
        <dsp:cNvSpPr/>
      </dsp:nvSpPr>
      <dsp:spPr>
        <a:xfrm rot="10102519">
          <a:off x="5620535" y="3048997"/>
          <a:ext cx="1297512" cy="98261"/>
        </a:xfrm>
        <a:custGeom>
          <a:avLst/>
          <a:gdLst/>
          <a:ahLst/>
          <a:cxnLst/>
          <a:rect l="0" t="0" r="0" b="0"/>
          <a:pathLst>
            <a:path>
              <a:moveTo>
                <a:pt x="0" y="49130"/>
              </a:moveTo>
              <a:lnTo>
                <a:pt x="1297512" y="4913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102519">
        <a:off x="6236853" y="3065690"/>
        <a:ext cx="64875" cy="64875"/>
      </dsp:txXfrm>
    </dsp:sp>
    <dsp:sp modelId="{E676C70F-BB93-4B53-A7BF-9E9AB0AE1149}" macro="" textlink="">
      <dsp:nvSpPr>
        <dsp:cNvPr id="0" name=""/>
        <dsp:cNvSpPr/>
      </dsp:nvSpPr>
      <dsp:spPr>
        <a:xfrm>
          <a:off x="2981931" y="2919553"/>
          <a:ext cx="2651910" cy="618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b="1" kern="1200" dirty="0" smtClean="0">
              <a:cs typeface="2  Badr" pitchFamily="2" charset="-78"/>
            </a:rPr>
            <a:t>صلة لنداء ذى اللام </a:t>
          </a:r>
        </a:p>
      </dsp:txBody>
      <dsp:txXfrm>
        <a:off x="2981931" y="2919553"/>
        <a:ext cx="2651910" cy="618597"/>
      </dsp:txXfrm>
    </dsp:sp>
    <dsp:sp modelId="{60B8C574-0F79-4879-8765-D319DCA40647}" macro="" textlink="">
      <dsp:nvSpPr>
        <dsp:cNvPr id="0" name=""/>
        <dsp:cNvSpPr/>
      </dsp:nvSpPr>
      <dsp:spPr>
        <a:xfrm rot="7980759">
          <a:off x="5337765" y="3599407"/>
          <a:ext cx="1863051" cy="98261"/>
        </a:xfrm>
        <a:custGeom>
          <a:avLst/>
          <a:gdLst/>
          <a:ahLst/>
          <a:cxnLst/>
          <a:rect l="0" t="0" r="0" b="0"/>
          <a:pathLst>
            <a:path>
              <a:moveTo>
                <a:pt x="0" y="49130"/>
              </a:moveTo>
              <a:lnTo>
                <a:pt x="1863051" y="4913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 rot="7980759">
        <a:off x="6222714" y="3601961"/>
        <a:ext cx="93152" cy="93152"/>
      </dsp:txXfrm>
    </dsp:sp>
    <dsp:sp modelId="{712C3B24-7605-4318-B744-4F7240F7EF27}" macro="" textlink="">
      <dsp:nvSpPr>
        <dsp:cNvPr id="0" name=""/>
        <dsp:cNvSpPr/>
      </dsp:nvSpPr>
      <dsp:spPr>
        <a:xfrm>
          <a:off x="2981931" y="3639854"/>
          <a:ext cx="2651910" cy="1379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fa-IR" sz="3200" b="1" kern="1200" dirty="0" smtClean="0">
              <a:cs typeface="2  Badr" pitchFamily="2" charset="-78"/>
            </a:rPr>
            <a:t>موصولة</a:t>
          </a:r>
          <a:endParaRPr lang="fa-IR" sz="1600" b="1" kern="1200" dirty="0" smtClean="0">
            <a:cs typeface="2  Badr" pitchFamily="2" charset="-78"/>
          </a:endParaRPr>
        </a:p>
        <a:p>
          <a:pPr lvl="0" algn="ctr" defTabSz="1422400" rtl="1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fa-IR" sz="1600" b="1" kern="1200" dirty="0" smtClean="0">
              <a:cs typeface="2  Badr" pitchFamily="2" charset="-78"/>
            </a:rPr>
            <a:t>(لا یعرب من الموصولات سواها)</a:t>
          </a:r>
        </a:p>
      </dsp:txBody>
      <dsp:txXfrm>
        <a:off x="2981931" y="3639854"/>
        <a:ext cx="2651910" cy="1379636"/>
      </dsp:txXfrm>
    </dsp:sp>
  </dsp:spTree>
</dgm:drawing>
</file>

<file path=ppt/diagrams/drawing16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398224" y="2345714"/>
          <a:ext cx="804192" cy="788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بل</a:t>
          </a:r>
          <a:endParaRPr lang="fa-IR" sz="3200" b="1" kern="1200" dirty="0">
            <a:cs typeface="2  Badr" pitchFamily="2" charset="-78"/>
          </a:endParaRPr>
        </a:p>
      </dsp:txBody>
      <dsp:txXfrm>
        <a:off x="7398224" y="2345714"/>
        <a:ext cx="804192" cy="788585"/>
      </dsp:txXfrm>
    </dsp:sp>
    <dsp:sp modelId="{8013F7E0-C70B-4C90-8916-005BED5B6A58}" macro="" textlink="">
      <dsp:nvSpPr>
        <dsp:cNvPr id="0" name=""/>
        <dsp:cNvSpPr/>
      </dsp:nvSpPr>
      <dsp:spPr>
        <a:xfrm rot="10774777">
          <a:off x="7066290" y="2719537"/>
          <a:ext cx="331937" cy="43375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331937" y="21687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774777">
        <a:off x="7223961" y="2732926"/>
        <a:ext cx="16596" cy="16596"/>
      </dsp:txXfrm>
    </dsp:sp>
    <dsp:sp modelId="{8964DE1A-0EEA-40AA-8237-21E1F1524377}" macro="" textlink="">
      <dsp:nvSpPr>
        <dsp:cNvPr id="0" name=""/>
        <dsp:cNvSpPr/>
      </dsp:nvSpPr>
      <dsp:spPr>
        <a:xfrm>
          <a:off x="5495754" y="2450991"/>
          <a:ext cx="1570541" cy="582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حرف عطفٍ</a:t>
          </a:r>
          <a:endParaRPr lang="en-US" sz="2800" b="1" kern="1200" dirty="0">
            <a:cs typeface="2  Badr" pitchFamily="2" charset="-78"/>
          </a:endParaRPr>
        </a:p>
      </dsp:txBody>
      <dsp:txXfrm>
        <a:off x="5495754" y="2450991"/>
        <a:ext cx="1570541" cy="582902"/>
      </dsp:txXfrm>
    </dsp:sp>
    <dsp:sp modelId="{D9C7E615-F815-44F7-8C2A-26154AE3B540}" macro="" textlink="">
      <dsp:nvSpPr>
        <dsp:cNvPr id="0" name=""/>
        <dsp:cNvSpPr/>
      </dsp:nvSpPr>
      <dsp:spPr>
        <a:xfrm rot="14553948">
          <a:off x="4414398" y="2063722"/>
          <a:ext cx="1480569" cy="43375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1480569" y="21687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553948">
        <a:off x="5117668" y="2048395"/>
        <a:ext cx="74028" cy="74028"/>
      </dsp:txXfrm>
    </dsp:sp>
    <dsp:sp modelId="{41FFACB9-2674-4383-BDBD-C4F1775F6C20}" macro="" textlink="">
      <dsp:nvSpPr>
        <dsp:cNvPr id="0" name=""/>
        <dsp:cNvSpPr/>
      </dsp:nvSpPr>
      <dsp:spPr>
        <a:xfrm>
          <a:off x="962769" y="835356"/>
          <a:ext cx="3850842" cy="1186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تفيد بعد الاثبات صرف الحكم عن المعطوف عليه الى المعطوف </a:t>
          </a:r>
        </a:p>
      </dsp:txBody>
      <dsp:txXfrm>
        <a:off x="962769" y="835356"/>
        <a:ext cx="3850842" cy="1186040"/>
      </dsp:txXfrm>
    </dsp:sp>
    <dsp:sp modelId="{F564BCD9-A4CE-40B7-88EF-2AE44C28C0C5}" macro="" textlink="">
      <dsp:nvSpPr>
        <dsp:cNvPr id="0" name=""/>
        <dsp:cNvSpPr/>
      </dsp:nvSpPr>
      <dsp:spPr>
        <a:xfrm rot="8558346">
          <a:off x="4725570" y="2981154"/>
          <a:ext cx="858225" cy="43375"/>
        </a:xfrm>
        <a:custGeom>
          <a:avLst/>
          <a:gdLst/>
          <a:ahLst/>
          <a:cxnLst/>
          <a:rect l="0" t="0" r="0" b="0"/>
          <a:pathLst>
            <a:path>
              <a:moveTo>
                <a:pt x="0" y="21687"/>
              </a:moveTo>
              <a:lnTo>
                <a:pt x="858225" y="21687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558346">
        <a:off x="5133227" y="2981386"/>
        <a:ext cx="42911" cy="42911"/>
      </dsp:txXfrm>
    </dsp:sp>
    <dsp:sp modelId="{4A3FE68E-C704-4FCD-AB47-ED52B181999F}" macro="" textlink="">
      <dsp:nvSpPr>
        <dsp:cNvPr id="0" name=""/>
        <dsp:cNvSpPr/>
      </dsp:nvSpPr>
      <dsp:spPr>
        <a:xfrm>
          <a:off x="962769" y="2212659"/>
          <a:ext cx="3850842" cy="210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و بعد النهى و النفى تقرير حكم الاول و اثبات ضده للثانى او نقل حكمه اليه عند بعض </a:t>
          </a:r>
        </a:p>
      </dsp:txBody>
      <dsp:txXfrm>
        <a:off x="962769" y="2212659"/>
        <a:ext cx="3850842" cy="2101165"/>
      </dsp:txXfrm>
    </dsp:sp>
  </dsp:spTree>
</dgm:drawing>
</file>

<file path=ppt/diagrams/drawing17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358028" y="2284810"/>
          <a:ext cx="883695" cy="68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حاشا</a:t>
          </a:r>
          <a:endParaRPr lang="fa-IR" sz="3200" b="1" kern="1200" dirty="0">
            <a:cs typeface="2  Badr" pitchFamily="2" charset="-78"/>
          </a:endParaRPr>
        </a:p>
      </dsp:txBody>
      <dsp:txXfrm>
        <a:off x="7358028" y="2284810"/>
        <a:ext cx="883695" cy="688395"/>
      </dsp:txXfrm>
    </dsp:sp>
    <dsp:sp modelId="{8013F7E0-C70B-4C90-8916-005BED5B6A58}" macro="" textlink="">
      <dsp:nvSpPr>
        <dsp:cNvPr id="0" name=""/>
        <dsp:cNvSpPr/>
      </dsp:nvSpPr>
      <dsp:spPr>
        <a:xfrm rot="15121314">
          <a:off x="6793029" y="2210641"/>
          <a:ext cx="863482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863482" y="770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5121314">
        <a:off x="7203183" y="2196759"/>
        <a:ext cx="43174" cy="43174"/>
      </dsp:txXfrm>
    </dsp:sp>
    <dsp:sp modelId="{8964DE1A-0EEA-40AA-8237-21E1F1524377}" macro="" textlink="">
      <dsp:nvSpPr>
        <dsp:cNvPr id="0" name=""/>
        <dsp:cNvSpPr/>
      </dsp:nvSpPr>
      <dsp:spPr>
        <a:xfrm>
          <a:off x="5622074" y="1488122"/>
          <a:ext cx="1469436" cy="639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ترد للاستثناء</a:t>
          </a:r>
          <a:endParaRPr lang="en-US" sz="2800" b="1" kern="1200" dirty="0">
            <a:cs typeface="2  Badr" pitchFamily="2" charset="-78"/>
          </a:endParaRPr>
        </a:p>
      </dsp:txBody>
      <dsp:txXfrm>
        <a:off x="5622074" y="1488122"/>
        <a:ext cx="1469436" cy="639124"/>
      </dsp:txXfrm>
    </dsp:sp>
    <dsp:sp modelId="{D9C7E615-F815-44F7-8C2A-26154AE3B540}" macro="" textlink="">
      <dsp:nvSpPr>
        <dsp:cNvPr id="0" name=""/>
        <dsp:cNvSpPr/>
      </dsp:nvSpPr>
      <dsp:spPr>
        <a:xfrm rot="14522945">
          <a:off x="5296845" y="1604373"/>
          <a:ext cx="442876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442876" y="770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522945">
        <a:off x="5507211" y="1601006"/>
        <a:ext cx="22143" cy="22143"/>
      </dsp:txXfrm>
    </dsp:sp>
    <dsp:sp modelId="{41FFACB9-2674-4383-BDBD-C4F1775F6C20}" macro="" textlink="">
      <dsp:nvSpPr>
        <dsp:cNvPr id="0" name=""/>
        <dsp:cNvSpPr/>
      </dsp:nvSpPr>
      <dsp:spPr>
        <a:xfrm>
          <a:off x="3854202" y="1094113"/>
          <a:ext cx="1560289" cy="644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cs typeface="2  Badr" pitchFamily="2" charset="-78"/>
            </a:rPr>
            <a:t>حرفاً جاراً</a:t>
          </a:r>
        </a:p>
      </dsp:txBody>
      <dsp:txXfrm>
        <a:off x="3854202" y="1094113"/>
        <a:ext cx="1560289" cy="644714"/>
      </dsp:txXfrm>
    </dsp:sp>
    <dsp:sp modelId="{A1CCB0D5-AC17-4CFD-9A97-A9D195C21E62}" macro="" textlink="">
      <dsp:nvSpPr>
        <dsp:cNvPr id="0" name=""/>
        <dsp:cNvSpPr/>
      </dsp:nvSpPr>
      <dsp:spPr>
        <a:xfrm rot="7193255">
          <a:off x="5309992" y="1980570"/>
          <a:ext cx="416582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416582" y="770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193255">
        <a:off x="5507868" y="1977860"/>
        <a:ext cx="20829" cy="20829"/>
      </dsp:txXfrm>
    </dsp:sp>
    <dsp:sp modelId="{BEBCC7B3-04E7-4DBC-8100-78B5048D12F6}" macro="" textlink="">
      <dsp:nvSpPr>
        <dsp:cNvPr id="0" name=""/>
        <dsp:cNvSpPr/>
      </dsp:nvSpPr>
      <dsp:spPr>
        <a:xfrm>
          <a:off x="3854202" y="1846507"/>
          <a:ext cx="1560289" cy="644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فعلاً جامداً</a:t>
          </a:r>
        </a:p>
      </dsp:txBody>
      <dsp:txXfrm>
        <a:off x="3854202" y="1846507"/>
        <a:ext cx="1560289" cy="644714"/>
      </dsp:txXfrm>
    </dsp:sp>
    <dsp:sp modelId="{99E57F27-36C2-4B6A-8141-F224B735B8F0}" macro="" textlink="">
      <dsp:nvSpPr>
        <dsp:cNvPr id="0" name=""/>
        <dsp:cNvSpPr/>
      </dsp:nvSpPr>
      <dsp:spPr>
        <a:xfrm rot="10963299">
          <a:off x="3481658" y="2152309"/>
          <a:ext cx="372753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372753" y="770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963299">
        <a:off x="3658716" y="2150695"/>
        <a:ext cx="18637" cy="18637"/>
      </dsp:txXfrm>
    </dsp:sp>
    <dsp:sp modelId="{51B8903B-CEFF-461E-9796-C58BE3498D62}" macro="" textlink="">
      <dsp:nvSpPr>
        <dsp:cNvPr id="0" name=""/>
        <dsp:cNvSpPr/>
      </dsp:nvSpPr>
      <dsp:spPr>
        <a:xfrm>
          <a:off x="2461369" y="1387844"/>
          <a:ext cx="1020499" cy="1526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2  Badr" pitchFamily="2" charset="-78"/>
            </a:rPr>
            <a:t>فاعلها مستترعائداً الی...</a:t>
          </a:r>
        </a:p>
      </dsp:txBody>
      <dsp:txXfrm>
        <a:off x="2461369" y="1387844"/>
        <a:ext cx="1020499" cy="1526640"/>
      </dsp:txXfrm>
    </dsp:sp>
    <dsp:sp modelId="{B355E2A3-2BE7-4E7C-B46D-981F6861F3D2}" macro="" textlink="">
      <dsp:nvSpPr>
        <dsp:cNvPr id="0" name=""/>
        <dsp:cNvSpPr/>
      </dsp:nvSpPr>
      <dsp:spPr>
        <a:xfrm rot="14727731">
          <a:off x="2025279" y="1863160"/>
          <a:ext cx="616254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616254" y="770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727731">
        <a:off x="2318000" y="1855459"/>
        <a:ext cx="30812" cy="30812"/>
      </dsp:txXfrm>
    </dsp:sp>
    <dsp:sp modelId="{26356915-85D5-43E4-8774-2AE2EC1A5611}" macro="" textlink="">
      <dsp:nvSpPr>
        <dsp:cNvPr id="0" name=""/>
        <dsp:cNvSpPr/>
      </dsp:nvSpPr>
      <dsp:spPr>
        <a:xfrm>
          <a:off x="449700" y="1356992"/>
          <a:ext cx="1755742" cy="467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2  Badr" pitchFamily="2" charset="-78"/>
            </a:rPr>
            <a:t>مصدر مصاغ مما قبلها</a:t>
          </a:r>
        </a:p>
      </dsp:txBody>
      <dsp:txXfrm>
        <a:off x="449700" y="1356992"/>
        <a:ext cx="1755742" cy="467147"/>
      </dsp:txXfrm>
    </dsp:sp>
    <dsp:sp modelId="{11D0B179-241C-41F5-842A-E0F9672AD580}" macro="" textlink="">
      <dsp:nvSpPr>
        <dsp:cNvPr id="0" name=""/>
        <dsp:cNvSpPr/>
      </dsp:nvSpPr>
      <dsp:spPr>
        <a:xfrm rot="11066853">
          <a:off x="2205056" y="2133506"/>
          <a:ext cx="256699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256699" y="770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1066853">
        <a:off x="2326989" y="2134794"/>
        <a:ext cx="12834" cy="12834"/>
      </dsp:txXfrm>
    </dsp:sp>
    <dsp:sp modelId="{70B393C3-9A44-4976-9FC4-9A3638A81430}" macro="" textlink="">
      <dsp:nvSpPr>
        <dsp:cNvPr id="0" name=""/>
        <dsp:cNvSpPr/>
      </dsp:nvSpPr>
      <dsp:spPr>
        <a:xfrm>
          <a:off x="449700" y="1897684"/>
          <a:ext cx="1755742" cy="467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2  Badr" pitchFamily="2" charset="-78"/>
            </a:rPr>
            <a:t>أو اسم فاعل</a:t>
          </a:r>
        </a:p>
      </dsp:txBody>
      <dsp:txXfrm>
        <a:off x="449700" y="1897684"/>
        <a:ext cx="1755742" cy="467147"/>
      </dsp:txXfrm>
    </dsp:sp>
    <dsp:sp modelId="{240A4FA3-BB48-4644-9A92-1C2673068DA8}" macro="" textlink="">
      <dsp:nvSpPr>
        <dsp:cNvPr id="0" name=""/>
        <dsp:cNvSpPr/>
      </dsp:nvSpPr>
      <dsp:spPr>
        <a:xfrm rot="6970235">
          <a:off x="2043270" y="2403852"/>
          <a:ext cx="580272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580272" y="770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970235">
        <a:off x="2318899" y="2397050"/>
        <a:ext cx="29013" cy="29013"/>
      </dsp:txXfrm>
    </dsp:sp>
    <dsp:sp modelId="{DA56B6F6-9CB1-401A-BBD3-F0BC161A70B3}" macro="" textlink="">
      <dsp:nvSpPr>
        <dsp:cNvPr id="0" name=""/>
        <dsp:cNvSpPr/>
      </dsp:nvSpPr>
      <dsp:spPr>
        <a:xfrm>
          <a:off x="449700" y="2438377"/>
          <a:ext cx="1755742" cy="4671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cs typeface="2  Badr" pitchFamily="2" charset="-78"/>
            </a:rPr>
            <a:t>او بعض مفعوم ضمنا منه</a:t>
          </a:r>
        </a:p>
      </dsp:txBody>
      <dsp:txXfrm>
        <a:off x="449700" y="2438377"/>
        <a:ext cx="1755742" cy="467147"/>
      </dsp:txXfrm>
    </dsp:sp>
    <dsp:sp modelId="{DA71DD4B-ACEE-4E5B-9FBC-A26D3DA65275}" macro="" textlink="">
      <dsp:nvSpPr>
        <dsp:cNvPr id="0" name=""/>
        <dsp:cNvSpPr/>
      </dsp:nvSpPr>
      <dsp:spPr>
        <a:xfrm rot="6343564">
          <a:off x="6733111" y="3094558"/>
          <a:ext cx="983317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983317" y="770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343564">
        <a:off x="7200187" y="3077680"/>
        <a:ext cx="49165" cy="49165"/>
      </dsp:txXfrm>
    </dsp:sp>
    <dsp:sp modelId="{4D129ED1-BE87-4853-B6A8-06426B816717}" macro="" textlink="">
      <dsp:nvSpPr>
        <dsp:cNvPr id="0" name=""/>
        <dsp:cNvSpPr/>
      </dsp:nvSpPr>
      <dsp:spPr>
        <a:xfrm>
          <a:off x="5622074" y="3255956"/>
          <a:ext cx="1469436" cy="639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ترد للتنزیه</a:t>
          </a:r>
          <a:endParaRPr lang="en-US" sz="3600" b="1" kern="1200" dirty="0">
            <a:cs typeface="2  Badr" pitchFamily="2" charset="-78"/>
          </a:endParaRPr>
        </a:p>
      </dsp:txBody>
      <dsp:txXfrm>
        <a:off x="5622074" y="3255956"/>
        <a:ext cx="1469436" cy="639124"/>
      </dsp:txXfrm>
    </dsp:sp>
    <dsp:sp modelId="{C1A4DD4B-98DD-4E38-A367-C30B811D3171}" macro="" textlink="">
      <dsp:nvSpPr>
        <dsp:cNvPr id="0" name=""/>
        <dsp:cNvSpPr/>
      </dsp:nvSpPr>
      <dsp:spPr>
        <a:xfrm rot="15057313">
          <a:off x="5200204" y="3267144"/>
          <a:ext cx="636158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636158" y="770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5057313">
        <a:off x="5502379" y="3258945"/>
        <a:ext cx="31807" cy="31807"/>
      </dsp:txXfrm>
    </dsp:sp>
    <dsp:sp modelId="{078F45BA-2041-4A2A-9C29-18EE4C1FE976}" macro="" textlink="">
      <dsp:nvSpPr>
        <dsp:cNvPr id="0" name=""/>
        <dsp:cNvSpPr/>
      </dsp:nvSpPr>
      <dsp:spPr>
        <a:xfrm>
          <a:off x="3854202" y="2651824"/>
          <a:ext cx="1560289" cy="644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اسم بعمنی برائة</a:t>
          </a:r>
        </a:p>
      </dsp:txBody>
      <dsp:txXfrm>
        <a:off x="3854202" y="2651824"/>
        <a:ext cx="1560289" cy="644714"/>
      </dsp:txXfrm>
    </dsp:sp>
    <dsp:sp modelId="{9741088F-4A47-43B9-9545-D5E883957BB8}" macro="" textlink="">
      <dsp:nvSpPr>
        <dsp:cNvPr id="0" name=""/>
        <dsp:cNvSpPr/>
      </dsp:nvSpPr>
      <dsp:spPr>
        <a:xfrm rot="8507585">
          <a:off x="5386196" y="3649509"/>
          <a:ext cx="264173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264173" y="770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507585">
        <a:off x="5511678" y="3650610"/>
        <a:ext cx="13208" cy="13208"/>
      </dsp:txXfrm>
    </dsp:sp>
    <dsp:sp modelId="{823932DC-15CE-4D9C-8EC8-8A759FD822AC}" macro="" textlink="">
      <dsp:nvSpPr>
        <dsp:cNvPr id="0" name=""/>
        <dsp:cNvSpPr/>
      </dsp:nvSpPr>
      <dsp:spPr>
        <a:xfrm>
          <a:off x="3854202" y="3416553"/>
          <a:ext cx="1560289" cy="644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فعلٌ بعمنی برئتُ</a:t>
          </a:r>
        </a:p>
      </dsp:txBody>
      <dsp:txXfrm>
        <a:off x="3854202" y="3416553"/>
        <a:ext cx="1560289" cy="644714"/>
      </dsp:txXfrm>
    </dsp:sp>
    <dsp:sp modelId="{F75C894D-31A5-4504-95DA-CEE284297D5E}" macro="" textlink="">
      <dsp:nvSpPr>
        <dsp:cNvPr id="0" name=""/>
        <dsp:cNvSpPr/>
      </dsp:nvSpPr>
      <dsp:spPr>
        <a:xfrm rot="6169855">
          <a:off x="5050911" y="4023515"/>
          <a:ext cx="934743" cy="15409"/>
        </a:xfrm>
        <a:custGeom>
          <a:avLst/>
          <a:gdLst/>
          <a:ahLst/>
          <a:cxnLst/>
          <a:rect l="0" t="0" r="0" b="0"/>
          <a:pathLst>
            <a:path>
              <a:moveTo>
                <a:pt x="0" y="7704"/>
              </a:moveTo>
              <a:lnTo>
                <a:pt x="934743" y="770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169855">
        <a:off x="5494914" y="4007851"/>
        <a:ext cx="46737" cy="46737"/>
      </dsp:txXfrm>
    </dsp:sp>
    <dsp:sp modelId="{1C0A5D5E-5811-457E-8791-CD96B835E592}" macro="" textlink="">
      <dsp:nvSpPr>
        <dsp:cNvPr id="0" name=""/>
        <dsp:cNvSpPr/>
      </dsp:nvSpPr>
      <dsp:spPr>
        <a:xfrm>
          <a:off x="3854202" y="4164564"/>
          <a:ext cx="1560289" cy="644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2  Badr" pitchFamily="2" charset="-78"/>
            </a:rPr>
            <a:t>اسم فعل بعمنی ابرء</a:t>
          </a:r>
        </a:p>
      </dsp:txBody>
      <dsp:txXfrm>
        <a:off x="3854202" y="4164564"/>
        <a:ext cx="1560289" cy="644714"/>
      </dsp:txXfrm>
    </dsp:sp>
  </dsp:spTree>
</dgm:drawing>
</file>

<file path=ppt/diagrams/drawing18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771493" y="2768860"/>
          <a:ext cx="964532" cy="620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حتی</a:t>
          </a:r>
          <a:endParaRPr lang="fa-IR" sz="3200" b="1" kern="1200" dirty="0">
            <a:cs typeface="2  Badr" pitchFamily="2" charset="-78"/>
          </a:endParaRPr>
        </a:p>
      </dsp:txBody>
      <dsp:txXfrm>
        <a:off x="6771493" y="2768860"/>
        <a:ext cx="964532" cy="620956"/>
      </dsp:txXfrm>
    </dsp:sp>
    <dsp:sp modelId="{8013F7E0-C70B-4C90-8916-005BED5B6A58}" macro="" textlink="">
      <dsp:nvSpPr>
        <dsp:cNvPr id="0" name=""/>
        <dsp:cNvSpPr/>
      </dsp:nvSpPr>
      <dsp:spPr>
        <a:xfrm rot="14661442">
          <a:off x="5830457" y="2458529"/>
          <a:ext cx="1313601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1313601" y="28696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661442">
        <a:off x="6454418" y="2454385"/>
        <a:ext cx="65680" cy="65680"/>
      </dsp:txXfrm>
    </dsp:sp>
    <dsp:sp modelId="{8964DE1A-0EEA-40AA-8237-21E1F1524377}" macro="" textlink="">
      <dsp:nvSpPr>
        <dsp:cNvPr id="0" name=""/>
        <dsp:cNvSpPr/>
      </dsp:nvSpPr>
      <dsp:spPr>
        <a:xfrm>
          <a:off x="4599225" y="1606859"/>
          <a:ext cx="1603798" cy="576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ترد عاطفة</a:t>
          </a:r>
          <a:endParaRPr lang="en-US" sz="2800" b="1" kern="1200" dirty="0">
            <a:cs typeface="2  Badr" pitchFamily="2" charset="-78"/>
          </a:endParaRPr>
        </a:p>
      </dsp:txBody>
      <dsp:txXfrm>
        <a:off x="4599225" y="1606859"/>
        <a:ext cx="1603798" cy="576506"/>
      </dsp:txXfrm>
    </dsp:sp>
    <dsp:sp modelId="{D9C7E615-F815-44F7-8C2A-26154AE3B540}" macro="" textlink="">
      <dsp:nvSpPr>
        <dsp:cNvPr id="0" name=""/>
        <dsp:cNvSpPr/>
      </dsp:nvSpPr>
      <dsp:spPr>
        <a:xfrm rot="14360581">
          <a:off x="3929553" y="1484884"/>
          <a:ext cx="887042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887042" y="28696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360581">
        <a:off x="4350899" y="1491404"/>
        <a:ext cx="44352" cy="44352"/>
      </dsp:txXfrm>
    </dsp:sp>
    <dsp:sp modelId="{41FFACB9-2674-4383-BDBD-C4F1775F6C20}" macro="" textlink="">
      <dsp:nvSpPr>
        <dsp:cNvPr id="0" name=""/>
        <dsp:cNvSpPr/>
      </dsp:nvSpPr>
      <dsp:spPr>
        <a:xfrm>
          <a:off x="1404228" y="841281"/>
          <a:ext cx="2742696" cy="58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800" b="1" kern="1200" dirty="0" smtClean="0">
              <a:cs typeface="2  Badr" pitchFamily="2" charset="-78"/>
            </a:rPr>
            <a:t>بجزء اقوی او اضعف</a:t>
          </a:r>
        </a:p>
      </dsp:txBody>
      <dsp:txXfrm>
        <a:off x="1404228" y="841281"/>
        <a:ext cx="2742696" cy="581531"/>
      </dsp:txXfrm>
    </dsp:sp>
    <dsp:sp modelId="{A1CCB0D5-AC17-4CFD-9A97-A9D195C21E62}" macro="" textlink="">
      <dsp:nvSpPr>
        <dsp:cNvPr id="0" name=""/>
        <dsp:cNvSpPr/>
      </dsp:nvSpPr>
      <dsp:spPr>
        <a:xfrm rot="10741310">
          <a:off x="4146891" y="1870277"/>
          <a:ext cx="452366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452366" y="28696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741310">
        <a:off x="4361765" y="1887664"/>
        <a:ext cx="22618" cy="22618"/>
      </dsp:txXfrm>
    </dsp:sp>
    <dsp:sp modelId="{BEBCC7B3-04E7-4DBC-8100-78B5048D12F6}" macro="" textlink="">
      <dsp:nvSpPr>
        <dsp:cNvPr id="0" name=""/>
        <dsp:cNvSpPr/>
      </dsp:nvSpPr>
      <dsp:spPr>
        <a:xfrm>
          <a:off x="1404228" y="1612069"/>
          <a:ext cx="2742696" cy="58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تختص بالظاهر عند بعض</a:t>
          </a:r>
        </a:p>
      </dsp:txBody>
      <dsp:txXfrm>
        <a:off x="1404228" y="1612069"/>
        <a:ext cx="2742696" cy="581531"/>
      </dsp:txXfrm>
    </dsp:sp>
    <dsp:sp modelId="{37BBA4B8-8D8D-4AE7-B051-BA688F14EEB8}" macro="" textlink="">
      <dsp:nvSpPr>
        <dsp:cNvPr id="0" name=""/>
        <dsp:cNvSpPr/>
      </dsp:nvSpPr>
      <dsp:spPr>
        <a:xfrm rot="7280535">
          <a:off x="3938295" y="2237751"/>
          <a:ext cx="869558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869558" y="28696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280535">
        <a:off x="4351336" y="2244708"/>
        <a:ext cx="43477" cy="43477"/>
      </dsp:txXfrm>
    </dsp:sp>
    <dsp:sp modelId="{D9C794AC-B7E7-4EA4-9407-A740341CC868}" macro="" textlink="">
      <dsp:nvSpPr>
        <dsp:cNvPr id="0" name=""/>
        <dsp:cNvSpPr/>
      </dsp:nvSpPr>
      <dsp:spPr>
        <a:xfrm>
          <a:off x="1404228" y="2347016"/>
          <a:ext cx="2742696" cy="58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 smtClean="0">
              <a:cs typeface="2  Badr" pitchFamily="2" charset="-78"/>
            </a:rPr>
            <a:t>حرف ابتداءٍ فتدخل علی الجمل</a:t>
          </a:r>
        </a:p>
      </dsp:txBody>
      <dsp:txXfrm>
        <a:off x="1404228" y="2347016"/>
        <a:ext cx="2742696" cy="581531"/>
      </dsp:txXfrm>
    </dsp:sp>
    <dsp:sp modelId="{DA71DD4B-ACEE-4E5B-9FBC-A26D3DA65275}" macro="" textlink="">
      <dsp:nvSpPr>
        <dsp:cNvPr id="0" name=""/>
        <dsp:cNvSpPr/>
      </dsp:nvSpPr>
      <dsp:spPr>
        <a:xfrm rot="7063056">
          <a:off x="5876150" y="3591626"/>
          <a:ext cx="1222216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1222216" y="28696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063056">
        <a:off x="6456703" y="3589767"/>
        <a:ext cx="61110" cy="61110"/>
      </dsp:txXfrm>
    </dsp:sp>
    <dsp:sp modelId="{4D129ED1-BE87-4853-B6A8-06426B816717}" macro="" textlink="">
      <dsp:nvSpPr>
        <dsp:cNvPr id="0" name=""/>
        <dsp:cNvSpPr/>
      </dsp:nvSpPr>
      <dsp:spPr>
        <a:xfrm>
          <a:off x="4599225" y="3873053"/>
          <a:ext cx="1603798" cy="576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ترد جارة</a:t>
          </a:r>
          <a:endParaRPr lang="en-US" sz="2800" b="1" kern="1200" dirty="0">
            <a:cs typeface="2  Badr" pitchFamily="2" charset="-78"/>
          </a:endParaRPr>
        </a:p>
      </dsp:txBody>
      <dsp:txXfrm>
        <a:off x="4599225" y="3873053"/>
        <a:ext cx="1603798" cy="576506"/>
      </dsp:txXfrm>
    </dsp:sp>
    <dsp:sp modelId="{C1A4DD4B-98DD-4E38-A367-C30B811D3171}" macro="" textlink="">
      <dsp:nvSpPr>
        <dsp:cNvPr id="0" name=""/>
        <dsp:cNvSpPr/>
      </dsp:nvSpPr>
      <dsp:spPr>
        <a:xfrm rot="13955445">
          <a:off x="3987174" y="3830178"/>
          <a:ext cx="761491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761491" y="28696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955445">
        <a:off x="4348883" y="3839837"/>
        <a:ext cx="38074" cy="38074"/>
      </dsp:txXfrm>
    </dsp:sp>
    <dsp:sp modelId="{078F45BA-2041-4A2A-9C29-18EE4C1FE976}" macro="" textlink="">
      <dsp:nvSpPr>
        <dsp:cNvPr id="0" name=""/>
        <dsp:cNvSpPr/>
      </dsp:nvSpPr>
      <dsp:spPr>
        <a:xfrm>
          <a:off x="1393919" y="3265676"/>
          <a:ext cx="2742696" cy="581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فتختص باظاهر خلافا للمبرد</a:t>
          </a:r>
        </a:p>
      </dsp:txBody>
      <dsp:txXfrm>
        <a:off x="1393919" y="3265676"/>
        <a:ext cx="2742696" cy="581531"/>
      </dsp:txXfrm>
    </dsp:sp>
    <dsp:sp modelId="{9741088F-4A47-43B9-9545-D5E883957BB8}" macro="" textlink="">
      <dsp:nvSpPr>
        <dsp:cNvPr id="0" name=""/>
        <dsp:cNvSpPr/>
      </dsp:nvSpPr>
      <dsp:spPr>
        <a:xfrm rot="7889643">
          <a:off x="4018803" y="4394107"/>
          <a:ext cx="698233" cy="57392"/>
        </a:xfrm>
        <a:custGeom>
          <a:avLst/>
          <a:gdLst/>
          <a:ahLst/>
          <a:cxnLst/>
          <a:rect l="0" t="0" r="0" b="0"/>
          <a:pathLst>
            <a:path>
              <a:moveTo>
                <a:pt x="0" y="28696"/>
              </a:moveTo>
              <a:lnTo>
                <a:pt x="698233" y="28696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889643">
        <a:off x="4350464" y="4405348"/>
        <a:ext cx="34911" cy="34911"/>
      </dsp:txXfrm>
    </dsp:sp>
    <dsp:sp modelId="{823932DC-15CE-4D9C-8EC8-8A759FD822AC}" macro="" textlink="">
      <dsp:nvSpPr>
        <dsp:cNvPr id="0" name=""/>
        <dsp:cNvSpPr/>
      </dsp:nvSpPr>
      <dsp:spPr>
        <a:xfrm>
          <a:off x="1393919" y="4169168"/>
          <a:ext cx="2742696" cy="1030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قد ينصب بعدها المضارع بان مضمره لا بها خلافا للكوفيين</a:t>
          </a:r>
        </a:p>
      </dsp:txBody>
      <dsp:txXfrm>
        <a:off x="1393919" y="4169168"/>
        <a:ext cx="2742696" cy="1030266"/>
      </dsp:txXfrm>
    </dsp:sp>
  </dsp:spTree>
</dgm:drawing>
</file>

<file path=ppt/diagrams/drawing19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870399" y="2376280"/>
          <a:ext cx="902082" cy="580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الفاء</a:t>
          </a:r>
          <a:endParaRPr lang="fa-IR" sz="3200" b="1" kern="1200" dirty="0">
            <a:cs typeface="2  Badr" pitchFamily="2" charset="-78"/>
          </a:endParaRPr>
        </a:p>
      </dsp:txBody>
      <dsp:txXfrm>
        <a:off x="6870399" y="2376280"/>
        <a:ext cx="902082" cy="580752"/>
      </dsp:txXfrm>
    </dsp:sp>
    <dsp:sp modelId="{8013F7E0-C70B-4C90-8916-005BED5B6A58}" macro="" textlink="">
      <dsp:nvSpPr>
        <dsp:cNvPr id="0" name=""/>
        <dsp:cNvSpPr/>
      </dsp:nvSpPr>
      <dsp:spPr>
        <a:xfrm rot="14886764">
          <a:off x="5818164" y="1929568"/>
          <a:ext cx="1532997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1532997" y="25839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886764">
        <a:off x="6546338" y="1917083"/>
        <a:ext cx="76649" cy="76649"/>
      </dsp:txXfrm>
    </dsp:sp>
    <dsp:sp modelId="{8964DE1A-0EEA-40AA-8237-21E1F1524377}" macro="" textlink="">
      <dsp:nvSpPr>
        <dsp:cNvPr id="0" name=""/>
        <dsp:cNvSpPr/>
      </dsp:nvSpPr>
      <dsp:spPr>
        <a:xfrm>
          <a:off x="4798968" y="974569"/>
          <a:ext cx="1499957" cy="539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رابطة</a:t>
          </a:r>
          <a:endParaRPr lang="en-US" sz="2800" b="1" kern="1200" dirty="0">
            <a:cs typeface="2  Badr" pitchFamily="2" charset="-78"/>
          </a:endParaRPr>
        </a:p>
      </dsp:txBody>
      <dsp:txXfrm>
        <a:off x="4798968" y="974569"/>
        <a:ext cx="1499957" cy="539179"/>
      </dsp:txXfrm>
    </dsp:sp>
    <dsp:sp modelId="{D9C7E615-F815-44F7-8C2A-26154AE3B540}" macro="" textlink="">
      <dsp:nvSpPr>
        <dsp:cNvPr id="0" name=""/>
        <dsp:cNvSpPr/>
      </dsp:nvSpPr>
      <dsp:spPr>
        <a:xfrm rot="13336309">
          <a:off x="4334250" y="1038664"/>
          <a:ext cx="534170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534170" y="25839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336309">
        <a:off x="4587981" y="1051150"/>
        <a:ext cx="26708" cy="26708"/>
      </dsp:txXfrm>
    </dsp:sp>
    <dsp:sp modelId="{41FFACB9-2674-4383-BDBD-C4F1775F6C20}" macro="" textlink="">
      <dsp:nvSpPr>
        <dsp:cNvPr id="0" name=""/>
        <dsp:cNvSpPr/>
      </dsp:nvSpPr>
      <dsp:spPr>
        <a:xfrm>
          <a:off x="1299907" y="555795"/>
          <a:ext cx="3103794" cy="65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cs typeface="2  Badr" pitchFamily="2" charset="-78"/>
            </a:rPr>
            <a:t>للجواب الممتنعِ جعله شرطه</a:t>
          </a:r>
        </a:p>
      </dsp:txBody>
      <dsp:txXfrm>
        <a:off x="1299907" y="555795"/>
        <a:ext cx="3103794" cy="658108"/>
      </dsp:txXfrm>
    </dsp:sp>
    <dsp:sp modelId="{A1CCB0D5-AC17-4CFD-9A97-A9D195C21E62}" macro="" textlink="">
      <dsp:nvSpPr>
        <dsp:cNvPr id="0" name=""/>
        <dsp:cNvSpPr/>
      </dsp:nvSpPr>
      <dsp:spPr>
        <a:xfrm rot="8052870">
          <a:off x="4317928" y="1421446"/>
          <a:ext cx="566814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566814" y="25839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052870">
        <a:off x="4587165" y="1433116"/>
        <a:ext cx="28340" cy="28340"/>
      </dsp:txXfrm>
    </dsp:sp>
    <dsp:sp modelId="{BEBCC7B3-04E7-4DBC-8100-78B5048D12F6}" macro="" textlink="">
      <dsp:nvSpPr>
        <dsp:cNvPr id="0" name=""/>
        <dsp:cNvSpPr/>
      </dsp:nvSpPr>
      <dsp:spPr>
        <a:xfrm>
          <a:off x="1299907" y="1321360"/>
          <a:ext cx="3103794" cy="65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لربط شبه الجواب</a:t>
          </a:r>
        </a:p>
      </dsp:txBody>
      <dsp:txXfrm>
        <a:off x="1299907" y="1321360"/>
        <a:ext cx="3103794" cy="658108"/>
      </dsp:txXfrm>
    </dsp:sp>
    <dsp:sp modelId="{DA71DD4B-ACEE-4E5B-9FBC-A26D3DA65275}" macro="" textlink="">
      <dsp:nvSpPr>
        <dsp:cNvPr id="0" name=""/>
        <dsp:cNvSpPr/>
      </dsp:nvSpPr>
      <dsp:spPr>
        <a:xfrm rot="6654599">
          <a:off x="5784057" y="3388696"/>
          <a:ext cx="1601211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1601211" y="25839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6654599">
        <a:off x="6544632" y="3374506"/>
        <a:ext cx="80060" cy="80060"/>
      </dsp:txXfrm>
    </dsp:sp>
    <dsp:sp modelId="{4D129ED1-BE87-4853-B6A8-06426B816717}" macro="" textlink="">
      <dsp:nvSpPr>
        <dsp:cNvPr id="0" name=""/>
        <dsp:cNvSpPr/>
      </dsp:nvSpPr>
      <dsp:spPr>
        <a:xfrm>
          <a:off x="4798968" y="3892826"/>
          <a:ext cx="1499957" cy="539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 عاطفة</a:t>
          </a:r>
          <a:endParaRPr lang="en-US" sz="2800" b="1" kern="1200" dirty="0">
            <a:cs typeface="2  Badr" pitchFamily="2" charset="-78"/>
          </a:endParaRPr>
        </a:p>
      </dsp:txBody>
      <dsp:txXfrm>
        <a:off x="4798968" y="3892826"/>
        <a:ext cx="1499957" cy="539179"/>
      </dsp:txXfrm>
    </dsp:sp>
    <dsp:sp modelId="{C1A4DD4B-98DD-4E38-A367-C30B811D3171}" macro="" textlink="">
      <dsp:nvSpPr>
        <dsp:cNvPr id="0" name=""/>
        <dsp:cNvSpPr/>
      </dsp:nvSpPr>
      <dsp:spPr>
        <a:xfrm rot="15118837">
          <a:off x="3942042" y="3514204"/>
          <a:ext cx="1308945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1308945" y="25839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5118837">
        <a:off x="4563791" y="3507320"/>
        <a:ext cx="65447" cy="65447"/>
      </dsp:txXfrm>
    </dsp:sp>
    <dsp:sp modelId="{078F45BA-2041-4A2A-9C29-18EE4C1FE976}" macro="" textlink="">
      <dsp:nvSpPr>
        <dsp:cNvPr id="0" name=""/>
        <dsp:cNvSpPr/>
      </dsp:nvSpPr>
      <dsp:spPr>
        <a:xfrm>
          <a:off x="1290266" y="2387710"/>
          <a:ext cx="3103794" cy="1059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تفید الترتیب و التعقیب بنوعیه </a:t>
          </a:r>
          <a:r>
            <a:rPr lang="fa-IR" sz="1800" b="1" kern="1200" dirty="0" smtClean="0">
              <a:cs typeface="2  Badr" pitchFamily="2" charset="-78"/>
            </a:rPr>
            <a:t>(الحقیقی و الذکری)</a:t>
          </a:r>
          <a:endParaRPr lang="fa-IR" sz="2400" b="1" kern="1200" dirty="0" smtClean="0">
            <a:cs typeface="2  Badr" pitchFamily="2" charset="-78"/>
          </a:endParaRPr>
        </a:p>
      </dsp:txBody>
      <dsp:txXfrm>
        <a:off x="1290266" y="2387710"/>
        <a:ext cx="3103794" cy="1059922"/>
      </dsp:txXfrm>
    </dsp:sp>
    <dsp:sp modelId="{9741088F-4A47-43B9-9545-D5E883957BB8}" macro="" textlink="">
      <dsp:nvSpPr>
        <dsp:cNvPr id="0" name=""/>
        <dsp:cNvSpPr/>
      </dsp:nvSpPr>
      <dsp:spPr>
        <a:xfrm rot="10544117">
          <a:off x="4393498" y="4151673"/>
          <a:ext cx="406031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406031" y="25839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544117">
        <a:off x="4586363" y="4167362"/>
        <a:ext cx="20301" cy="20301"/>
      </dsp:txXfrm>
    </dsp:sp>
    <dsp:sp modelId="{823932DC-15CE-4D9C-8EC8-8A759FD822AC}" macro="" textlink="">
      <dsp:nvSpPr>
        <dsp:cNvPr id="0" name=""/>
        <dsp:cNvSpPr/>
      </dsp:nvSpPr>
      <dsp:spPr>
        <a:xfrm>
          <a:off x="1290266" y="3609655"/>
          <a:ext cx="3103794" cy="1165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فاء السببیة: یفید ترتب لاحقها علی سابقها</a:t>
          </a:r>
        </a:p>
      </dsp:txBody>
      <dsp:txXfrm>
        <a:off x="1290266" y="3609655"/>
        <a:ext cx="3103794" cy="1165910"/>
      </dsp:txXfrm>
    </dsp:sp>
    <dsp:sp modelId="{2FDD7333-1DF3-4664-AEDE-44D3A549B30C}" macro="" textlink="">
      <dsp:nvSpPr>
        <dsp:cNvPr id="0" name=""/>
        <dsp:cNvSpPr/>
      </dsp:nvSpPr>
      <dsp:spPr>
        <a:xfrm rot="6630848">
          <a:off x="4018799" y="4677656"/>
          <a:ext cx="1155431" cy="51679"/>
        </a:xfrm>
        <a:custGeom>
          <a:avLst/>
          <a:gdLst/>
          <a:ahLst/>
          <a:cxnLst/>
          <a:rect l="0" t="0" r="0" b="0"/>
          <a:pathLst>
            <a:path>
              <a:moveTo>
                <a:pt x="0" y="25839"/>
              </a:moveTo>
              <a:lnTo>
                <a:pt x="1155431" y="25839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630848">
        <a:off x="4567628" y="4674610"/>
        <a:ext cx="57771" cy="57771"/>
      </dsp:txXfrm>
    </dsp:sp>
    <dsp:sp modelId="{2DC9EDB3-F07D-413F-854B-136F7AEF1461}" macro="" textlink="">
      <dsp:nvSpPr>
        <dsp:cNvPr id="0" name=""/>
        <dsp:cNvSpPr/>
      </dsp:nvSpPr>
      <dsp:spPr>
        <a:xfrm>
          <a:off x="1290266" y="4915522"/>
          <a:ext cx="3103794" cy="658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فاء اللفصیحة: تنبئ عن محذوف</a:t>
          </a:r>
        </a:p>
      </dsp:txBody>
      <dsp:txXfrm>
        <a:off x="1290266" y="4915522"/>
        <a:ext cx="3103794" cy="658108"/>
      </dsp:txXfrm>
    </dsp:sp>
  </dsp:spTree>
</dgm:drawing>
</file>

<file path=ppt/diagrams/drawing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610556" y="1953198"/>
          <a:ext cx="976830" cy="856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أنْ</a:t>
          </a:r>
          <a:endParaRPr lang="fa-IR" sz="3200" b="1" kern="1200" dirty="0">
            <a:cs typeface="2  Badr" pitchFamily="2" charset="-78"/>
          </a:endParaRPr>
        </a:p>
      </dsp:txBody>
      <dsp:txXfrm>
        <a:off x="6610556" y="1953198"/>
        <a:ext cx="976830" cy="856930"/>
      </dsp:txXfrm>
    </dsp:sp>
    <dsp:sp modelId="{4DCD03AE-824D-4D5C-B330-0E1AF2B3034C}" macro="" textlink="">
      <dsp:nvSpPr>
        <dsp:cNvPr id="0" name=""/>
        <dsp:cNvSpPr/>
      </dsp:nvSpPr>
      <dsp:spPr>
        <a:xfrm rot="15402109">
          <a:off x="5580684" y="1550303"/>
          <a:ext cx="1674563" cy="33058"/>
        </a:xfrm>
        <a:custGeom>
          <a:avLst/>
          <a:gdLst/>
          <a:ahLst/>
          <a:cxnLst/>
          <a:rect l="0" t="0" r="0" b="0"/>
          <a:pathLst>
            <a:path>
              <a:moveTo>
                <a:pt x="0" y="16529"/>
              </a:moveTo>
              <a:lnTo>
                <a:pt x="1674563" y="165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5402109">
        <a:off x="6376101" y="1524968"/>
        <a:ext cx="83728" cy="83728"/>
      </dsp:txXfrm>
    </dsp:sp>
    <dsp:sp modelId="{B0A1D637-F6C2-42AC-8E79-87BED8DED15F}" macro="" textlink="">
      <dsp:nvSpPr>
        <dsp:cNvPr id="0" name=""/>
        <dsp:cNvSpPr/>
      </dsp:nvSpPr>
      <dsp:spPr>
        <a:xfrm>
          <a:off x="4814268" y="466818"/>
          <a:ext cx="1411107" cy="570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اسمیة</a:t>
          </a:r>
          <a:endParaRPr lang="fa-IR" sz="3600" b="1" kern="1200" dirty="0">
            <a:cs typeface="2  Badr" pitchFamily="2" charset="-78"/>
          </a:endParaRPr>
        </a:p>
      </dsp:txBody>
      <dsp:txXfrm>
        <a:off x="4814268" y="466818"/>
        <a:ext cx="1411107" cy="570366"/>
      </dsp:txXfrm>
    </dsp:sp>
    <dsp:sp modelId="{F99988CA-E6E8-4DF7-AED4-F0F7A1A3EBB5}" macro="" textlink="">
      <dsp:nvSpPr>
        <dsp:cNvPr id="0" name=""/>
        <dsp:cNvSpPr/>
      </dsp:nvSpPr>
      <dsp:spPr>
        <a:xfrm rot="11072704">
          <a:off x="4504613" y="723184"/>
          <a:ext cx="310142" cy="33058"/>
        </a:xfrm>
        <a:custGeom>
          <a:avLst/>
          <a:gdLst/>
          <a:ahLst/>
          <a:cxnLst/>
          <a:rect l="0" t="0" r="0" b="0"/>
          <a:pathLst>
            <a:path>
              <a:moveTo>
                <a:pt x="0" y="16529"/>
              </a:moveTo>
              <a:lnTo>
                <a:pt x="310142" y="165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072704">
        <a:off x="4651931" y="731959"/>
        <a:ext cx="15507" cy="15507"/>
      </dsp:txXfrm>
    </dsp:sp>
    <dsp:sp modelId="{15999D0E-B13A-4DB0-9CDD-1E992CD19BCB}" macro="" textlink="">
      <dsp:nvSpPr>
        <dsp:cNvPr id="0" name=""/>
        <dsp:cNvSpPr/>
      </dsp:nvSpPr>
      <dsp:spPr>
        <a:xfrm>
          <a:off x="869765" y="379468"/>
          <a:ext cx="3635335" cy="6959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هی الضمیر المخاطب</a:t>
          </a:r>
          <a:endParaRPr lang="en-US" sz="3200" b="1" kern="1200" dirty="0">
            <a:cs typeface="2  Badr" pitchFamily="2" charset="-78"/>
          </a:endParaRPr>
        </a:p>
      </dsp:txBody>
      <dsp:txXfrm>
        <a:off x="869765" y="379468"/>
        <a:ext cx="3635335" cy="695913"/>
      </dsp:txXfrm>
    </dsp:sp>
    <dsp:sp modelId="{C227B641-EC19-441E-A65F-366AE07F7F12}" macro="" textlink="">
      <dsp:nvSpPr>
        <dsp:cNvPr id="0" name=""/>
        <dsp:cNvSpPr/>
      </dsp:nvSpPr>
      <dsp:spPr>
        <a:xfrm rot="7010016">
          <a:off x="5991315" y="2745843"/>
          <a:ext cx="853302" cy="33058"/>
        </a:xfrm>
        <a:custGeom>
          <a:avLst/>
          <a:gdLst/>
          <a:ahLst/>
          <a:cxnLst/>
          <a:rect l="0" t="0" r="0" b="0"/>
          <a:pathLst>
            <a:path>
              <a:moveTo>
                <a:pt x="0" y="16529"/>
              </a:moveTo>
              <a:lnTo>
                <a:pt x="853302" y="165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010016">
        <a:off x="6396633" y="2741040"/>
        <a:ext cx="42665" cy="42665"/>
      </dsp:txXfrm>
    </dsp:sp>
    <dsp:sp modelId="{6B0FF454-37AB-44AE-92DC-CFAB41C6D23A}" macro="" textlink="">
      <dsp:nvSpPr>
        <dsp:cNvPr id="0" name=""/>
        <dsp:cNvSpPr/>
      </dsp:nvSpPr>
      <dsp:spPr>
        <a:xfrm>
          <a:off x="4814268" y="2857899"/>
          <a:ext cx="1411107" cy="570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حرفیة</a:t>
          </a:r>
          <a:endParaRPr lang="fa-IR" sz="3600" b="1" kern="1200" dirty="0">
            <a:cs typeface="2  Badr" pitchFamily="2" charset="-78"/>
          </a:endParaRPr>
        </a:p>
      </dsp:txBody>
      <dsp:txXfrm>
        <a:off x="4814268" y="2857899"/>
        <a:ext cx="1411107" cy="570366"/>
      </dsp:txXfrm>
    </dsp:sp>
    <dsp:sp modelId="{C8C610EE-3CD3-441E-B646-9CEEF1786894}" macro="" textlink="">
      <dsp:nvSpPr>
        <dsp:cNvPr id="0" name=""/>
        <dsp:cNvSpPr/>
      </dsp:nvSpPr>
      <dsp:spPr>
        <a:xfrm rot="15142401">
          <a:off x="3884241" y="2446208"/>
          <a:ext cx="1427721" cy="33058"/>
        </a:xfrm>
        <a:custGeom>
          <a:avLst/>
          <a:gdLst/>
          <a:ahLst/>
          <a:cxnLst/>
          <a:rect l="0" t="0" r="0" b="0"/>
          <a:pathLst>
            <a:path>
              <a:moveTo>
                <a:pt x="0" y="16529"/>
              </a:moveTo>
              <a:lnTo>
                <a:pt x="1427721" y="165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5142401">
        <a:off x="4562408" y="2427044"/>
        <a:ext cx="71386" cy="71386"/>
      </dsp:txXfrm>
    </dsp:sp>
    <dsp:sp modelId="{5B81A7F4-10F4-4CEC-B46F-78A51A19FC49}" macro="" textlink="">
      <dsp:nvSpPr>
        <dsp:cNvPr id="0" name=""/>
        <dsp:cNvSpPr/>
      </dsp:nvSpPr>
      <dsp:spPr>
        <a:xfrm>
          <a:off x="1851435" y="1402945"/>
          <a:ext cx="2530500" cy="758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ناصبة للمضارع</a:t>
          </a:r>
          <a:endParaRPr lang="en-US" sz="3600" b="1" kern="1200" dirty="0">
            <a:cs typeface="2  Badr" pitchFamily="2" charset="-78"/>
          </a:endParaRPr>
        </a:p>
      </dsp:txBody>
      <dsp:txXfrm>
        <a:off x="1851435" y="1402945"/>
        <a:ext cx="2530500" cy="758895"/>
      </dsp:txXfrm>
    </dsp:sp>
    <dsp:sp modelId="{CFC3521C-2323-455B-BE05-E2D54E863FE9}" macro="" textlink="">
      <dsp:nvSpPr>
        <dsp:cNvPr id="0" name=""/>
        <dsp:cNvSpPr/>
      </dsp:nvSpPr>
      <dsp:spPr>
        <a:xfrm rot="13591663">
          <a:off x="4283908" y="2898541"/>
          <a:ext cx="628387" cy="33058"/>
        </a:xfrm>
        <a:custGeom>
          <a:avLst/>
          <a:gdLst/>
          <a:ahLst/>
          <a:cxnLst/>
          <a:rect l="0" t="0" r="0" b="0"/>
          <a:pathLst>
            <a:path>
              <a:moveTo>
                <a:pt x="0" y="16529"/>
              </a:moveTo>
              <a:lnTo>
                <a:pt x="628387" y="165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591663">
        <a:off x="4582392" y="2899360"/>
        <a:ext cx="31419" cy="31419"/>
      </dsp:txXfrm>
    </dsp:sp>
    <dsp:sp modelId="{E11B1428-CC88-40B8-8989-0B41F26D8729}" macro="" textlink="">
      <dsp:nvSpPr>
        <dsp:cNvPr id="0" name=""/>
        <dsp:cNvSpPr/>
      </dsp:nvSpPr>
      <dsp:spPr>
        <a:xfrm>
          <a:off x="1851435" y="2307609"/>
          <a:ext cx="2530500" cy="758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مخففة من المثقلة</a:t>
          </a:r>
          <a:endParaRPr lang="en-US" sz="3600" b="1" kern="1200" dirty="0">
            <a:cs typeface="2  Badr" pitchFamily="2" charset="-78"/>
          </a:endParaRPr>
        </a:p>
      </dsp:txBody>
      <dsp:txXfrm>
        <a:off x="1851435" y="2307609"/>
        <a:ext cx="2530500" cy="758895"/>
      </dsp:txXfrm>
    </dsp:sp>
    <dsp:sp modelId="{45EF17C7-98A8-475E-96DE-A1A49470A7EC}" macro="" textlink="">
      <dsp:nvSpPr>
        <dsp:cNvPr id="0" name=""/>
        <dsp:cNvSpPr/>
      </dsp:nvSpPr>
      <dsp:spPr>
        <a:xfrm rot="8036375">
          <a:off x="4286577" y="3350873"/>
          <a:ext cx="623048" cy="33058"/>
        </a:xfrm>
        <a:custGeom>
          <a:avLst/>
          <a:gdLst/>
          <a:ahLst/>
          <a:cxnLst/>
          <a:rect l="0" t="0" r="0" b="0"/>
          <a:pathLst>
            <a:path>
              <a:moveTo>
                <a:pt x="0" y="16529"/>
              </a:moveTo>
              <a:lnTo>
                <a:pt x="623048" y="165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036375">
        <a:off x="4582525" y="3351826"/>
        <a:ext cx="31152" cy="31152"/>
      </dsp:txXfrm>
    </dsp:sp>
    <dsp:sp modelId="{E1ED5A91-666D-42C9-AB27-87C1A65694B0}" macro="" textlink="">
      <dsp:nvSpPr>
        <dsp:cNvPr id="0" name=""/>
        <dsp:cNvSpPr/>
      </dsp:nvSpPr>
      <dsp:spPr>
        <a:xfrm>
          <a:off x="1851435" y="3212274"/>
          <a:ext cx="2530500" cy="758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2  Badr" pitchFamily="2" charset="-78"/>
            </a:rPr>
            <a:t>مفسرة</a:t>
          </a:r>
          <a:endParaRPr lang="en-US" sz="4000" b="1" kern="1200" dirty="0">
            <a:cs typeface="2  Badr" pitchFamily="2" charset="-78"/>
          </a:endParaRPr>
        </a:p>
      </dsp:txBody>
      <dsp:txXfrm>
        <a:off x="1851435" y="3212274"/>
        <a:ext cx="2530500" cy="758895"/>
      </dsp:txXfrm>
    </dsp:sp>
    <dsp:sp modelId="{6409DD87-C1EF-4FDF-ABA8-C0A127BD80A6}" macro="" textlink="">
      <dsp:nvSpPr>
        <dsp:cNvPr id="0" name=""/>
        <dsp:cNvSpPr/>
      </dsp:nvSpPr>
      <dsp:spPr>
        <a:xfrm rot="6463010">
          <a:off x="3887759" y="3803205"/>
          <a:ext cx="1420684" cy="33058"/>
        </a:xfrm>
        <a:custGeom>
          <a:avLst/>
          <a:gdLst/>
          <a:ahLst/>
          <a:cxnLst/>
          <a:rect l="0" t="0" r="0" b="0"/>
          <a:pathLst>
            <a:path>
              <a:moveTo>
                <a:pt x="0" y="16529"/>
              </a:moveTo>
              <a:lnTo>
                <a:pt x="1420684" y="16529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463010">
        <a:off x="4562584" y="3784218"/>
        <a:ext cx="71034" cy="71034"/>
      </dsp:txXfrm>
    </dsp:sp>
    <dsp:sp modelId="{B38C1FA7-5A4F-4DAD-842F-C7A367BBCE22}" macro="" textlink="">
      <dsp:nvSpPr>
        <dsp:cNvPr id="0" name=""/>
        <dsp:cNvSpPr/>
      </dsp:nvSpPr>
      <dsp:spPr>
        <a:xfrm>
          <a:off x="1851435" y="4116939"/>
          <a:ext cx="2530500" cy="7588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زائدة</a:t>
          </a:r>
          <a:endParaRPr lang="en-US" sz="3600" b="1" kern="1200" dirty="0">
            <a:cs typeface="2  Badr" pitchFamily="2" charset="-78"/>
          </a:endParaRPr>
        </a:p>
      </dsp:txBody>
      <dsp:txXfrm>
        <a:off x="1851435" y="4116939"/>
        <a:ext cx="2530500" cy="758895"/>
      </dsp:txXfrm>
    </dsp:sp>
  </dsp:spTree>
</dgm:drawing>
</file>

<file path=ppt/diagrams/drawing20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771916" y="2503894"/>
          <a:ext cx="964687" cy="6210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قد</a:t>
          </a:r>
          <a:endParaRPr lang="fa-IR" sz="3200" b="1" kern="1200" dirty="0">
            <a:cs typeface="2  Badr" pitchFamily="2" charset="-78"/>
          </a:endParaRPr>
        </a:p>
      </dsp:txBody>
      <dsp:txXfrm>
        <a:off x="6771916" y="2503894"/>
        <a:ext cx="964687" cy="621056"/>
      </dsp:txXfrm>
    </dsp:sp>
    <dsp:sp modelId="{8013F7E0-C70B-4C90-8916-005BED5B6A58}" macro="" textlink="">
      <dsp:nvSpPr>
        <dsp:cNvPr id="0" name=""/>
        <dsp:cNvSpPr/>
      </dsp:nvSpPr>
      <dsp:spPr>
        <a:xfrm rot="14471967">
          <a:off x="5832079" y="2229870"/>
          <a:ext cx="1268538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268538" y="2874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471967">
        <a:off x="6434635" y="2226897"/>
        <a:ext cx="63426" cy="63426"/>
      </dsp:txXfrm>
    </dsp:sp>
    <dsp:sp modelId="{8964DE1A-0EEA-40AA-8237-21E1F1524377}" macro="" textlink="">
      <dsp:nvSpPr>
        <dsp:cNvPr id="0" name=""/>
        <dsp:cNvSpPr/>
      </dsp:nvSpPr>
      <dsp:spPr>
        <a:xfrm>
          <a:off x="4556726" y="1414500"/>
          <a:ext cx="1604055" cy="576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اسماً بمعنی </a:t>
          </a:r>
          <a:endParaRPr lang="en-US" sz="2800" b="1" kern="1200" dirty="0">
            <a:cs typeface="2  Badr" pitchFamily="2" charset="-78"/>
          </a:endParaRPr>
        </a:p>
      </dsp:txBody>
      <dsp:txXfrm>
        <a:off x="4556726" y="1414500"/>
        <a:ext cx="1604055" cy="576599"/>
      </dsp:txXfrm>
    </dsp:sp>
    <dsp:sp modelId="{D9C7E615-F815-44F7-8C2A-26154AE3B540}" macro="" textlink="">
      <dsp:nvSpPr>
        <dsp:cNvPr id="0" name=""/>
        <dsp:cNvSpPr/>
      </dsp:nvSpPr>
      <dsp:spPr>
        <a:xfrm rot="13095552">
          <a:off x="4090879" y="1512475"/>
          <a:ext cx="521893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521893" y="2874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095552">
        <a:off x="4338778" y="1528168"/>
        <a:ext cx="26094" cy="26094"/>
      </dsp:txXfrm>
    </dsp:sp>
    <dsp:sp modelId="{41FFACB9-2674-4383-BDBD-C4F1775F6C20}" macro="" textlink="">
      <dsp:nvSpPr>
        <dsp:cNvPr id="0" name=""/>
        <dsp:cNvSpPr/>
      </dsp:nvSpPr>
      <dsp:spPr>
        <a:xfrm>
          <a:off x="1403789" y="1088820"/>
          <a:ext cx="2743136" cy="581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cs typeface="2  Badr" pitchFamily="2" charset="-78"/>
            </a:rPr>
            <a:t>یکفی</a:t>
          </a:r>
        </a:p>
      </dsp:txBody>
      <dsp:txXfrm>
        <a:off x="1403789" y="1088820"/>
        <a:ext cx="2743136" cy="581624"/>
      </dsp:txXfrm>
    </dsp:sp>
    <dsp:sp modelId="{A1CCB0D5-AC17-4CFD-9A97-A9D195C21E62}" macro="" textlink="">
      <dsp:nvSpPr>
        <dsp:cNvPr id="0" name=""/>
        <dsp:cNvSpPr/>
      </dsp:nvSpPr>
      <dsp:spPr>
        <a:xfrm rot="8259790">
          <a:off x="4074633" y="1860745"/>
          <a:ext cx="554384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554384" y="2874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259790">
        <a:off x="4337966" y="1875625"/>
        <a:ext cx="27719" cy="27719"/>
      </dsp:txXfrm>
    </dsp:sp>
    <dsp:sp modelId="{BEBCC7B3-04E7-4DBC-8100-78B5048D12F6}" macro="" textlink="">
      <dsp:nvSpPr>
        <dsp:cNvPr id="0" name=""/>
        <dsp:cNvSpPr/>
      </dsp:nvSpPr>
      <dsp:spPr>
        <a:xfrm>
          <a:off x="1403789" y="1785358"/>
          <a:ext cx="2743136" cy="581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smtClean="0">
              <a:cs typeface="2  Badr" pitchFamily="2" charset="-78"/>
            </a:rPr>
            <a:t>حسب</a:t>
          </a:r>
          <a:endParaRPr lang="fa-IR" sz="2400" b="1" kern="1200" dirty="0" smtClean="0">
            <a:cs typeface="2  Badr" pitchFamily="2" charset="-78"/>
          </a:endParaRPr>
        </a:p>
      </dsp:txBody>
      <dsp:txXfrm>
        <a:off x="1403789" y="1785358"/>
        <a:ext cx="2743136" cy="581624"/>
      </dsp:txXfrm>
    </dsp:sp>
    <dsp:sp modelId="{DA71DD4B-ACEE-4E5B-9FBC-A26D3DA65275}" macro="" textlink="">
      <dsp:nvSpPr>
        <dsp:cNvPr id="0" name=""/>
        <dsp:cNvSpPr/>
      </dsp:nvSpPr>
      <dsp:spPr>
        <a:xfrm rot="7031024">
          <a:off x="5797486" y="3380666"/>
          <a:ext cx="1337725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1337725" y="2874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031024">
        <a:off x="6432905" y="3375963"/>
        <a:ext cx="66886" cy="66886"/>
      </dsp:txXfrm>
    </dsp:sp>
    <dsp:sp modelId="{4D129ED1-BE87-4853-B6A8-06426B816717}" macro="" textlink="">
      <dsp:nvSpPr>
        <dsp:cNvPr id="0" name=""/>
        <dsp:cNvSpPr/>
      </dsp:nvSpPr>
      <dsp:spPr>
        <a:xfrm>
          <a:off x="4556726" y="3716092"/>
          <a:ext cx="1604055" cy="576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حرف</a:t>
          </a:r>
          <a:endParaRPr lang="en-US" sz="2800" b="1" kern="1200" dirty="0">
            <a:cs typeface="2  Badr" pitchFamily="2" charset="-78"/>
          </a:endParaRPr>
        </a:p>
      </dsp:txBody>
      <dsp:txXfrm>
        <a:off x="4556726" y="3716092"/>
        <a:ext cx="1604055" cy="576599"/>
      </dsp:txXfrm>
    </dsp:sp>
    <dsp:sp modelId="{C1A4DD4B-98DD-4E38-A367-C30B811D3171}" macro="" textlink="">
      <dsp:nvSpPr>
        <dsp:cNvPr id="0" name=""/>
        <dsp:cNvSpPr/>
      </dsp:nvSpPr>
      <dsp:spPr>
        <a:xfrm rot="14409783">
          <a:off x="3924477" y="3609421"/>
          <a:ext cx="844386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844386" y="2874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409783">
        <a:off x="4325561" y="3617052"/>
        <a:ext cx="42219" cy="42219"/>
      </dsp:txXfrm>
    </dsp:sp>
    <dsp:sp modelId="{078F45BA-2041-4A2A-9C29-18EE4C1FE976}" macro="" textlink="">
      <dsp:nvSpPr>
        <dsp:cNvPr id="0" name=""/>
        <dsp:cNvSpPr/>
      </dsp:nvSpPr>
      <dsp:spPr>
        <a:xfrm>
          <a:off x="1393478" y="2803557"/>
          <a:ext cx="2743136" cy="936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حرف تقلیل مع المضارع</a:t>
          </a:r>
        </a:p>
      </dsp:txBody>
      <dsp:txXfrm>
        <a:off x="1393478" y="2803557"/>
        <a:ext cx="2743136" cy="936749"/>
      </dsp:txXfrm>
    </dsp:sp>
    <dsp:sp modelId="{9741088F-4A47-43B9-9545-D5E883957BB8}" macro="" textlink="">
      <dsp:nvSpPr>
        <dsp:cNvPr id="0" name=""/>
        <dsp:cNvSpPr/>
      </dsp:nvSpPr>
      <dsp:spPr>
        <a:xfrm rot="8082550">
          <a:off x="4048088" y="4187850"/>
          <a:ext cx="597165" cy="57480"/>
        </a:xfrm>
        <a:custGeom>
          <a:avLst/>
          <a:gdLst/>
          <a:ahLst/>
          <a:cxnLst/>
          <a:rect l="0" t="0" r="0" b="0"/>
          <a:pathLst>
            <a:path>
              <a:moveTo>
                <a:pt x="0" y="28740"/>
              </a:moveTo>
              <a:lnTo>
                <a:pt x="597165" y="2874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082550">
        <a:off x="4331741" y="4201661"/>
        <a:ext cx="29858" cy="29858"/>
      </dsp:txXfrm>
    </dsp:sp>
    <dsp:sp modelId="{823932DC-15CE-4D9C-8EC8-8A759FD822AC}" macro="" textlink="">
      <dsp:nvSpPr>
        <dsp:cNvPr id="0" name=""/>
        <dsp:cNvSpPr/>
      </dsp:nvSpPr>
      <dsp:spPr>
        <a:xfrm>
          <a:off x="1393478" y="3913573"/>
          <a:ext cx="2743136" cy="1030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حرف تحقیق مع الماضی *</a:t>
          </a:r>
        </a:p>
      </dsp:txBody>
      <dsp:txXfrm>
        <a:off x="1393478" y="3913573"/>
        <a:ext cx="2743136" cy="1030431"/>
      </dsp:txXfrm>
    </dsp:sp>
  </dsp:spTree>
</dgm:drawing>
</file>

<file path=ppt/diagrams/drawing2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214198" y="2748644"/>
          <a:ext cx="1004384" cy="64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قطّ</a:t>
          </a:r>
          <a:endParaRPr lang="fa-IR" sz="3200" b="1" kern="1200" dirty="0">
            <a:cs typeface="2  Badr" pitchFamily="2" charset="-78"/>
          </a:endParaRPr>
        </a:p>
      </dsp:txBody>
      <dsp:txXfrm>
        <a:off x="7214198" y="2748644"/>
        <a:ext cx="1004384" cy="646613"/>
      </dsp:txXfrm>
    </dsp:sp>
    <dsp:sp modelId="{8013F7E0-C70B-4C90-8916-005BED5B6A58}" macro="" textlink="">
      <dsp:nvSpPr>
        <dsp:cNvPr id="0" name=""/>
        <dsp:cNvSpPr/>
      </dsp:nvSpPr>
      <dsp:spPr>
        <a:xfrm rot="14881217">
          <a:off x="6046045" y="2254322"/>
          <a:ext cx="1700023" cy="58798"/>
        </a:xfrm>
        <a:custGeom>
          <a:avLst/>
          <a:gdLst/>
          <a:ahLst/>
          <a:cxnLst/>
          <a:rect l="0" t="0" r="0" b="0"/>
          <a:pathLst>
            <a:path>
              <a:moveTo>
                <a:pt x="0" y="29399"/>
              </a:moveTo>
              <a:lnTo>
                <a:pt x="1700023" y="29399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4881217">
        <a:off x="6853556" y="2241221"/>
        <a:ext cx="85001" cy="85001"/>
      </dsp:txXfrm>
    </dsp:sp>
    <dsp:sp modelId="{8964DE1A-0EEA-40AA-8237-21E1F1524377}" macro="" textlink="">
      <dsp:nvSpPr>
        <dsp:cNvPr id="0" name=""/>
        <dsp:cNvSpPr/>
      </dsp:nvSpPr>
      <dsp:spPr>
        <a:xfrm>
          <a:off x="4740827" y="852043"/>
          <a:ext cx="1837088" cy="1286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اسم فعل  بمعنی انته</a:t>
          </a:r>
          <a:endParaRPr lang="en-US" sz="2800" b="1" kern="1200" dirty="0">
            <a:cs typeface="2  Badr" pitchFamily="2" charset="-78"/>
          </a:endParaRPr>
        </a:p>
      </dsp:txBody>
      <dsp:txXfrm>
        <a:off x="4740827" y="852043"/>
        <a:ext cx="1837088" cy="1286896"/>
      </dsp:txXfrm>
    </dsp:sp>
    <dsp:sp modelId="{A1CCB0D5-AC17-4CFD-9A97-A9D195C21E62}" macro="" textlink="">
      <dsp:nvSpPr>
        <dsp:cNvPr id="0" name=""/>
        <dsp:cNvSpPr/>
      </dsp:nvSpPr>
      <dsp:spPr>
        <a:xfrm rot="10724059">
          <a:off x="4314111" y="1470805"/>
          <a:ext cx="426767" cy="58798"/>
        </a:xfrm>
        <a:custGeom>
          <a:avLst/>
          <a:gdLst/>
          <a:ahLst/>
          <a:cxnLst/>
          <a:rect l="0" t="0" r="0" b="0"/>
          <a:pathLst>
            <a:path>
              <a:moveTo>
                <a:pt x="0" y="29399"/>
              </a:moveTo>
              <a:lnTo>
                <a:pt x="426767" y="29399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724059">
        <a:off x="4516826" y="1489535"/>
        <a:ext cx="21338" cy="21338"/>
      </dsp:txXfrm>
    </dsp:sp>
    <dsp:sp modelId="{BEBCC7B3-04E7-4DBC-8100-78B5048D12F6}" macro="" textlink="">
      <dsp:nvSpPr>
        <dsp:cNvPr id="0" name=""/>
        <dsp:cNvSpPr/>
      </dsp:nvSpPr>
      <dsp:spPr>
        <a:xfrm>
          <a:off x="1458146" y="1202138"/>
          <a:ext cx="2856017" cy="605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کثیراً ما تحلی بالفاء</a:t>
          </a:r>
        </a:p>
      </dsp:txBody>
      <dsp:txXfrm>
        <a:off x="1458146" y="1202138"/>
        <a:ext cx="2856017" cy="605558"/>
      </dsp:txXfrm>
    </dsp:sp>
    <dsp:sp modelId="{DA71DD4B-ACEE-4E5B-9FBC-A26D3DA65275}" macro="" textlink="">
      <dsp:nvSpPr>
        <dsp:cNvPr id="0" name=""/>
        <dsp:cNvSpPr/>
      </dsp:nvSpPr>
      <dsp:spPr>
        <a:xfrm rot="11292047">
          <a:off x="6574629" y="2996702"/>
          <a:ext cx="642855" cy="58798"/>
        </a:xfrm>
        <a:custGeom>
          <a:avLst/>
          <a:gdLst/>
          <a:ahLst/>
          <a:cxnLst/>
          <a:rect l="0" t="0" r="0" b="0"/>
          <a:pathLst>
            <a:path>
              <a:moveTo>
                <a:pt x="0" y="29399"/>
              </a:moveTo>
              <a:lnTo>
                <a:pt x="642855" y="29399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1292047">
        <a:off x="6879985" y="3010030"/>
        <a:ext cx="32142" cy="32142"/>
      </dsp:txXfrm>
    </dsp:sp>
    <dsp:sp modelId="{4D129ED1-BE87-4853-B6A8-06426B816717}" macro="" textlink="">
      <dsp:nvSpPr>
        <dsp:cNvPr id="0" name=""/>
        <dsp:cNvSpPr/>
      </dsp:nvSpPr>
      <dsp:spPr>
        <a:xfrm>
          <a:off x="1812859" y="2617046"/>
          <a:ext cx="4765056" cy="726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ظرفاً لاستغراق الماضی منفیاً</a:t>
          </a:r>
          <a:endParaRPr lang="en-US" sz="2800" b="1" kern="1200" dirty="0">
            <a:cs typeface="2  Badr" pitchFamily="2" charset="-78"/>
          </a:endParaRPr>
        </a:p>
      </dsp:txBody>
      <dsp:txXfrm>
        <a:off x="1812859" y="2617046"/>
        <a:ext cx="4765056" cy="726412"/>
      </dsp:txXfrm>
    </dsp:sp>
    <dsp:sp modelId="{39FCE942-AA3C-4054-8F90-460FC7EFCC01}" macro="" textlink="">
      <dsp:nvSpPr>
        <dsp:cNvPr id="0" name=""/>
        <dsp:cNvSpPr/>
      </dsp:nvSpPr>
      <dsp:spPr>
        <a:xfrm rot="7474359">
          <a:off x="6335407" y="3504195"/>
          <a:ext cx="1121299" cy="58798"/>
        </a:xfrm>
        <a:custGeom>
          <a:avLst/>
          <a:gdLst/>
          <a:ahLst/>
          <a:cxnLst/>
          <a:rect l="0" t="0" r="0" b="0"/>
          <a:pathLst>
            <a:path>
              <a:moveTo>
                <a:pt x="0" y="29399"/>
              </a:moveTo>
              <a:lnTo>
                <a:pt x="1121299" y="29399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474359">
        <a:off x="6868024" y="3505562"/>
        <a:ext cx="56064" cy="56064"/>
      </dsp:txXfrm>
    </dsp:sp>
    <dsp:sp modelId="{699CAB11-48CC-4A89-B756-FF1E0FB0FE6F}" macro="" textlink="">
      <dsp:nvSpPr>
        <dsp:cNvPr id="0" name=""/>
        <dsp:cNvSpPr/>
      </dsp:nvSpPr>
      <dsp:spPr>
        <a:xfrm>
          <a:off x="1812859" y="3632031"/>
          <a:ext cx="4765056" cy="726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2  Badr" pitchFamily="2" charset="-78"/>
            </a:rPr>
            <a:t>فیه خمس لغات</a:t>
          </a:r>
          <a:endParaRPr lang="en-US" sz="4200" b="1" kern="1200" dirty="0">
            <a:cs typeface="2  Badr" pitchFamily="2" charset="-78"/>
          </a:endParaRPr>
        </a:p>
      </dsp:txBody>
      <dsp:txXfrm>
        <a:off x="1812859" y="3632031"/>
        <a:ext cx="4765056" cy="726412"/>
      </dsp:txXfrm>
    </dsp:sp>
    <dsp:sp modelId="{97FE491E-BF14-40FE-9370-1919247496F4}" macro="" textlink="">
      <dsp:nvSpPr>
        <dsp:cNvPr id="0" name=""/>
        <dsp:cNvSpPr/>
      </dsp:nvSpPr>
      <dsp:spPr>
        <a:xfrm rot="6490417">
          <a:off x="5876038" y="4011687"/>
          <a:ext cx="2040037" cy="58798"/>
        </a:xfrm>
        <a:custGeom>
          <a:avLst/>
          <a:gdLst/>
          <a:ahLst/>
          <a:cxnLst/>
          <a:rect l="0" t="0" r="0" b="0"/>
          <a:pathLst>
            <a:path>
              <a:moveTo>
                <a:pt x="0" y="29399"/>
              </a:moveTo>
              <a:lnTo>
                <a:pt x="2040037" y="29399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 rot="6490417">
        <a:off x="6845056" y="3990086"/>
        <a:ext cx="102001" cy="102001"/>
      </dsp:txXfrm>
    </dsp:sp>
    <dsp:sp modelId="{06EE955F-A2A6-4F43-8C68-C5B157236B37}" macro="" textlink="">
      <dsp:nvSpPr>
        <dsp:cNvPr id="0" name=""/>
        <dsp:cNvSpPr/>
      </dsp:nvSpPr>
      <dsp:spPr>
        <a:xfrm>
          <a:off x="1812859" y="4647016"/>
          <a:ext cx="4765056" cy="726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200" b="1" kern="1200" dirty="0" smtClean="0">
              <a:cs typeface="2  Badr" pitchFamily="2" charset="-78"/>
            </a:rPr>
            <a:t>لا تجامع مستقبلاً </a:t>
          </a:r>
          <a:endParaRPr lang="en-US" sz="4200" b="1" kern="1200" dirty="0">
            <a:cs typeface="2  Badr" pitchFamily="2" charset="-78"/>
          </a:endParaRPr>
        </a:p>
      </dsp:txBody>
      <dsp:txXfrm>
        <a:off x="1812859" y="4647016"/>
        <a:ext cx="4765056" cy="726412"/>
      </dsp:txXfrm>
    </dsp:sp>
  </dsp:spTree>
</dgm:drawing>
</file>

<file path=ppt/diagrams/drawing2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916455" y="1156472"/>
          <a:ext cx="829033" cy="587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کم</a:t>
          </a:r>
          <a:endParaRPr lang="fa-IR" sz="3200" b="1" kern="1200" dirty="0">
            <a:cs typeface="2  Badr" pitchFamily="2" charset="-78"/>
          </a:endParaRPr>
        </a:p>
      </dsp:txBody>
      <dsp:txXfrm>
        <a:off x="6916455" y="1156472"/>
        <a:ext cx="829033" cy="587093"/>
      </dsp:txXfrm>
    </dsp:sp>
    <dsp:sp modelId="{8013F7E0-C70B-4C90-8916-005BED5B6A58}" macro="" textlink="">
      <dsp:nvSpPr>
        <dsp:cNvPr id="0" name=""/>
        <dsp:cNvSpPr/>
      </dsp:nvSpPr>
      <dsp:spPr>
        <a:xfrm rot="13897460">
          <a:off x="6474239" y="1208837"/>
          <a:ext cx="545671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545671" y="2729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897460">
        <a:off x="6733433" y="1222486"/>
        <a:ext cx="27283" cy="27283"/>
      </dsp:txXfrm>
    </dsp:sp>
    <dsp:sp modelId="{8964DE1A-0EEA-40AA-8237-21E1F1524377}" macro="" textlink="">
      <dsp:nvSpPr>
        <dsp:cNvPr id="0" name=""/>
        <dsp:cNvSpPr/>
      </dsp:nvSpPr>
      <dsp:spPr>
        <a:xfrm>
          <a:off x="5199209" y="774471"/>
          <a:ext cx="1378485" cy="49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خبریة</a:t>
          </a:r>
          <a:endParaRPr lang="en-US" sz="2800" b="1" kern="1200" dirty="0">
            <a:cs typeface="2  Badr" pitchFamily="2" charset="-78"/>
          </a:endParaRPr>
        </a:p>
      </dsp:txBody>
      <dsp:txXfrm>
        <a:off x="5199209" y="774471"/>
        <a:ext cx="1378485" cy="495530"/>
      </dsp:txXfrm>
    </dsp:sp>
    <dsp:sp modelId="{BBAEBD3A-D70D-4F4B-847F-0BF34A041D7C}" macro="" textlink="">
      <dsp:nvSpPr>
        <dsp:cNvPr id="0" name=""/>
        <dsp:cNvSpPr/>
      </dsp:nvSpPr>
      <dsp:spPr>
        <a:xfrm rot="8146301">
          <a:off x="6510697" y="1587607"/>
          <a:ext cx="472756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472756" y="2729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146301">
        <a:off x="6735256" y="1603078"/>
        <a:ext cx="23637" cy="23637"/>
      </dsp:txXfrm>
    </dsp:sp>
    <dsp:sp modelId="{DEE88030-568D-4C62-93DB-6ABEC2E9D21F}" macro="" textlink="">
      <dsp:nvSpPr>
        <dsp:cNvPr id="0" name=""/>
        <dsp:cNvSpPr/>
      </dsp:nvSpPr>
      <dsp:spPr>
        <a:xfrm>
          <a:off x="5199209" y="1532010"/>
          <a:ext cx="1378485" cy="49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استفهامیة</a:t>
          </a:r>
          <a:endParaRPr lang="en-US" sz="1800" b="1" kern="1200" dirty="0">
            <a:cs typeface="2  Badr" pitchFamily="2" charset="-78"/>
          </a:endParaRPr>
        </a:p>
      </dsp:txBody>
      <dsp:txXfrm>
        <a:off x="5199209" y="1532010"/>
        <a:ext cx="1378485" cy="495530"/>
      </dsp:txXfrm>
    </dsp:sp>
    <dsp:sp modelId="{4F073C58-7B5F-43F4-B57E-E65E4440FD04}" macro="" textlink="">
      <dsp:nvSpPr>
        <dsp:cNvPr id="0" name=""/>
        <dsp:cNvSpPr/>
      </dsp:nvSpPr>
      <dsp:spPr>
        <a:xfrm>
          <a:off x="6837363" y="3368715"/>
          <a:ext cx="911933" cy="781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احکام</a:t>
          </a:r>
          <a:endParaRPr lang="fa-IR" sz="3200" b="1" kern="1200" dirty="0">
            <a:cs typeface="2  Badr" pitchFamily="2" charset="-78"/>
          </a:endParaRPr>
        </a:p>
      </dsp:txBody>
      <dsp:txXfrm>
        <a:off x="6837363" y="3368715"/>
        <a:ext cx="911933" cy="781417"/>
      </dsp:txXfrm>
    </dsp:sp>
    <dsp:sp modelId="{3168F059-627E-4E12-A79A-DDDA132AE305}" macro="" textlink="">
      <dsp:nvSpPr>
        <dsp:cNvPr id="0" name=""/>
        <dsp:cNvSpPr/>
      </dsp:nvSpPr>
      <dsp:spPr>
        <a:xfrm rot="14003313">
          <a:off x="6041764" y="3332089"/>
          <a:ext cx="996750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996750" y="2729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003313">
        <a:off x="6515221" y="3334460"/>
        <a:ext cx="49837" cy="49837"/>
      </dsp:txXfrm>
    </dsp:sp>
    <dsp:sp modelId="{7C193A81-DAE6-4939-850E-39BC051EC948}" macro="" textlink="">
      <dsp:nvSpPr>
        <dsp:cNvPr id="0" name=""/>
        <dsp:cNvSpPr/>
      </dsp:nvSpPr>
      <dsp:spPr>
        <a:xfrm>
          <a:off x="407018" y="2557254"/>
          <a:ext cx="5835897" cy="80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تشترکان: فى البناء و الافتقار </a:t>
          </a:r>
          <a:r>
            <a:rPr lang="fa-IR" sz="2400" b="1" kern="1200" dirty="0" smtClean="0"/>
            <a:t>ا</a:t>
          </a:r>
          <a:r>
            <a:rPr lang="fa-IR" sz="2400" b="1" kern="1200" dirty="0" smtClean="0">
              <a:cs typeface="2  Badr" pitchFamily="2" charset="-78"/>
            </a:rPr>
            <a:t>لى التمييز و لزوم الصدر</a:t>
          </a:r>
          <a:endParaRPr lang="en-US" sz="2400" b="1" kern="1200" dirty="0">
            <a:cs typeface="2  Badr" pitchFamily="2" charset="-78"/>
          </a:endParaRPr>
        </a:p>
      </dsp:txBody>
      <dsp:txXfrm>
        <a:off x="407018" y="2557254"/>
        <a:ext cx="5835897" cy="804159"/>
      </dsp:txXfrm>
    </dsp:sp>
    <dsp:sp modelId="{2CEBDA2E-4BE5-4384-927C-EE8121836C99}" macro="" textlink="">
      <dsp:nvSpPr>
        <dsp:cNvPr id="0" name=""/>
        <dsp:cNvSpPr/>
      </dsp:nvSpPr>
      <dsp:spPr>
        <a:xfrm rot="8079831">
          <a:off x="6127512" y="4028607"/>
          <a:ext cx="833674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833674" y="2729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079831">
        <a:off x="6523507" y="4035055"/>
        <a:ext cx="41683" cy="41683"/>
      </dsp:txXfrm>
    </dsp:sp>
    <dsp:sp modelId="{9304E82C-8603-47D8-90CC-71157008BC81}" macro="" textlink="">
      <dsp:nvSpPr>
        <dsp:cNvPr id="0" name=""/>
        <dsp:cNvSpPr/>
      </dsp:nvSpPr>
      <dsp:spPr>
        <a:xfrm>
          <a:off x="5309812" y="3989608"/>
          <a:ext cx="941522" cy="725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تختص</a:t>
          </a:r>
          <a:endParaRPr lang="en-US" sz="2800" b="1" kern="1200" dirty="0">
            <a:cs typeface="2  Badr" pitchFamily="2" charset="-78"/>
          </a:endParaRPr>
        </a:p>
      </dsp:txBody>
      <dsp:txXfrm>
        <a:off x="5309812" y="3989608"/>
        <a:ext cx="941522" cy="725522"/>
      </dsp:txXfrm>
    </dsp:sp>
    <dsp:sp modelId="{8BE5B81F-954F-49A3-8DCA-0C8D8E464A6F}" macro="" textlink="">
      <dsp:nvSpPr>
        <dsp:cNvPr id="0" name=""/>
        <dsp:cNvSpPr/>
      </dsp:nvSpPr>
      <dsp:spPr>
        <a:xfrm rot="12999043">
          <a:off x="4694228" y="4121192"/>
          <a:ext cx="683112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683112" y="2729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2999043">
        <a:off x="5018707" y="4131404"/>
        <a:ext cx="34155" cy="34155"/>
      </dsp:txXfrm>
    </dsp:sp>
    <dsp:sp modelId="{3E10A451-73E3-4784-815F-51B00057099D}" macro="" textlink="">
      <dsp:nvSpPr>
        <dsp:cNvPr id="0" name=""/>
        <dsp:cNvSpPr/>
      </dsp:nvSpPr>
      <dsp:spPr>
        <a:xfrm>
          <a:off x="1164436" y="3666306"/>
          <a:ext cx="3597322" cy="556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الخبريه بجر التمييز مفرداً او مجموعاً</a:t>
          </a:r>
        </a:p>
      </dsp:txBody>
      <dsp:txXfrm>
        <a:off x="1164436" y="3666306"/>
        <a:ext cx="3597322" cy="556578"/>
      </dsp:txXfrm>
    </dsp:sp>
    <dsp:sp modelId="{81A3AD6C-D374-4182-9318-C1A6C76B53D7}" macro="" textlink="">
      <dsp:nvSpPr>
        <dsp:cNvPr id="0" name=""/>
        <dsp:cNvSpPr/>
      </dsp:nvSpPr>
      <dsp:spPr>
        <a:xfrm rot="9046619">
          <a:off x="4721795" y="4478372"/>
          <a:ext cx="627979" cy="54580"/>
        </a:xfrm>
        <a:custGeom>
          <a:avLst/>
          <a:gdLst/>
          <a:ahLst/>
          <a:cxnLst/>
          <a:rect l="0" t="0" r="0" b="0"/>
          <a:pathLst>
            <a:path>
              <a:moveTo>
                <a:pt x="0" y="27290"/>
              </a:moveTo>
              <a:lnTo>
                <a:pt x="627979" y="2729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9046619">
        <a:off x="5020085" y="4489963"/>
        <a:ext cx="31398" cy="31398"/>
      </dsp:txXfrm>
    </dsp:sp>
    <dsp:sp modelId="{2A02F94B-7DB5-4359-A4C4-8898E5AB3974}" macro="" textlink="">
      <dsp:nvSpPr>
        <dsp:cNvPr id="0" name=""/>
        <dsp:cNvSpPr/>
      </dsp:nvSpPr>
      <dsp:spPr>
        <a:xfrm>
          <a:off x="1164436" y="4380666"/>
          <a:ext cx="3597322" cy="556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الاستفهاميه بنصبه و لزوم افراده </a:t>
          </a:r>
        </a:p>
      </dsp:txBody>
      <dsp:txXfrm>
        <a:off x="1164436" y="4380666"/>
        <a:ext cx="3597322" cy="556578"/>
      </dsp:txXfrm>
    </dsp:sp>
  </dsp:spTree>
</dgm:drawing>
</file>

<file path=ppt/diagrams/drawing23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720673" y="2133143"/>
          <a:ext cx="957967" cy="616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کیف</a:t>
          </a:r>
          <a:endParaRPr lang="fa-IR" sz="3200" b="1" kern="1200" dirty="0">
            <a:cs typeface="2  Badr" pitchFamily="2" charset="-78"/>
          </a:endParaRPr>
        </a:p>
      </dsp:txBody>
      <dsp:txXfrm>
        <a:off x="6720673" y="2133143"/>
        <a:ext cx="957967" cy="616730"/>
      </dsp:txXfrm>
    </dsp:sp>
    <dsp:sp modelId="{8013F7E0-C70B-4C90-8916-005BED5B6A58}" macro="" textlink="">
      <dsp:nvSpPr>
        <dsp:cNvPr id="0" name=""/>
        <dsp:cNvSpPr/>
      </dsp:nvSpPr>
      <dsp:spPr>
        <a:xfrm rot="14331323">
          <a:off x="5830540" y="1909626"/>
          <a:ext cx="1173389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1173389" y="2975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331323">
        <a:off x="6387900" y="1910042"/>
        <a:ext cx="58669" cy="58669"/>
      </dsp:txXfrm>
    </dsp:sp>
    <dsp:sp modelId="{8964DE1A-0EEA-40AA-8237-21E1F1524377}" macro="" textlink="">
      <dsp:nvSpPr>
        <dsp:cNvPr id="0" name=""/>
        <dsp:cNvSpPr/>
      </dsp:nvSpPr>
      <dsp:spPr>
        <a:xfrm>
          <a:off x="4520914" y="1150954"/>
          <a:ext cx="1592882" cy="572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شرطیة</a:t>
          </a:r>
          <a:endParaRPr lang="en-US" sz="2800" b="1" kern="1200" dirty="0">
            <a:cs typeface="2  Badr" pitchFamily="2" charset="-78"/>
          </a:endParaRPr>
        </a:p>
      </dsp:txBody>
      <dsp:txXfrm>
        <a:off x="4520914" y="1150954"/>
        <a:ext cx="1592882" cy="572582"/>
      </dsp:txXfrm>
    </dsp:sp>
    <dsp:sp modelId="{D9C7E615-F815-44F7-8C2A-26154AE3B540}" macro="" textlink="">
      <dsp:nvSpPr>
        <dsp:cNvPr id="0" name=""/>
        <dsp:cNvSpPr/>
      </dsp:nvSpPr>
      <dsp:spPr>
        <a:xfrm rot="10711046">
          <a:off x="4113901" y="1412761"/>
          <a:ext cx="407081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407081" y="2975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711046">
        <a:off x="4307264" y="1432335"/>
        <a:ext cx="20354" cy="20354"/>
      </dsp:txXfrm>
    </dsp:sp>
    <dsp:sp modelId="{41FFACB9-2674-4383-BDBD-C4F1775F6C20}" macro="" textlink="">
      <dsp:nvSpPr>
        <dsp:cNvPr id="0" name=""/>
        <dsp:cNvSpPr/>
      </dsp:nvSpPr>
      <dsp:spPr>
        <a:xfrm>
          <a:off x="1389940" y="1130110"/>
          <a:ext cx="2724028" cy="635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cs typeface="2  Badr" pitchFamily="2" charset="-78"/>
            </a:rPr>
            <a:t>تجزم الفعلین عند الکوفیین</a:t>
          </a:r>
        </a:p>
      </dsp:txBody>
      <dsp:txXfrm>
        <a:off x="1389940" y="1130110"/>
        <a:ext cx="2724028" cy="635336"/>
      </dsp:txXfrm>
    </dsp:sp>
    <dsp:sp modelId="{DA71DD4B-ACEE-4E5B-9FBC-A26D3DA65275}" macro="" textlink="">
      <dsp:nvSpPr>
        <dsp:cNvPr id="0" name=""/>
        <dsp:cNvSpPr/>
      </dsp:nvSpPr>
      <dsp:spPr>
        <a:xfrm rot="7380262">
          <a:off x="5860163" y="2878934"/>
          <a:ext cx="1114142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1114142" y="2975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380262">
        <a:off x="6389381" y="2880831"/>
        <a:ext cx="55707" cy="55707"/>
      </dsp:txXfrm>
    </dsp:sp>
    <dsp:sp modelId="{4D129ED1-BE87-4853-B6A8-06426B816717}" macro="" textlink="">
      <dsp:nvSpPr>
        <dsp:cNvPr id="0" name=""/>
        <dsp:cNvSpPr/>
      </dsp:nvSpPr>
      <dsp:spPr>
        <a:xfrm>
          <a:off x="4520914" y="3089570"/>
          <a:ext cx="1592882" cy="5725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استفهامیة</a:t>
          </a:r>
          <a:endParaRPr lang="en-US" sz="2800" b="1" kern="1200" dirty="0">
            <a:cs typeface="2  Badr" pitchFamily="2" charset="-78"/>
          </a:endParaRPr>
        </a:p>
      </dsp:txBody>
      <dsp:txXfrm>
        <a:off x="4520914" y="3089570"/>
        <a:ext cx="1592882" cy="572582"/>
      </dsp:txXfrm>
    </dsp:sp>
    <dsp:sp modelId="{C1A4DD4B-98DD-4E38-A367-C30B811D3171}" macro="" textlink="">
      <dsp:nvSpPr>
        <dsp:cNvPr id="0" name=""/>
        <dsp:cNvSpPr/>
      </dsp:nvSpPr>
      <dsp:spPr>
        <a:xfrm rot="14682928">
          <a:off x="3823946" y="2904521"/>
          <a:ext cx="976752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976752" y="2975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682928">
        <a:off x="4287903" y="2909854"/>
        <a:ext cx="48837" cy="48837"/>
      </dsp:txXfrm>
    </dsp:sp>
    <dsp:sp modelId="{078F45BA-2041-4A2A-9C29-18EE4C1FE976}" macro="" textlink="">
      <dsp:nvSpPr>
        <dsp:cNvPr id="0" name=""/>
        <dsp:cNvSpPr/>
      </dsp:nvSpPr>
      <dsp:spPr>
        <a:xfrm>
          <a:off x="2412350" y="2175016"/>
          <a:ext cx="1691379" cy="635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تقع خبراً</a:t>
          </a:r>
        </a:p>
      </dsp:txBody>
      <dsp:txXfrm>
        <a:off x="2412350" y="2175016"/>
        <a:ext cx="1691379" cy="635336"/>
      </dsp:txXfrm>
    </dsp:sp>
    <dsp:sp modelId="{CE1AF746-9FD4-4C37-B46D-E0B02A386EB5}" macro="" textlink="">
      <dsp:nvSpPr>
        <dsp:cNvPr id="0" name=""/>
        <dsp:cNvSpPr/>
      </dsp:nvSpPr>
      <dsp:spPr>
        <a:xfrm rot="10574578">
          <a:off x="4103281" y="3359808"/>
          <a:ext cx="418082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418082" y="2975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574578">
        <a:off x="4301870" y="3379106"/>
        <a:ext cx="20904" cy="20904"/>
      </dsp:txXfrm>
    </dsp:sp>
    <dsp:sp modelId="{5DAACC9F-9CA3-48C1-BD6F-B8D6CE52A6C8}" macro="" textlink="">
      <dsp:nvSpPr>
        <dsp:cNvPr id="0" name=""/>
        <dsp:cNvSpPr/>
      </dsp:nvSpPr>
      <dsp:spPr>
        <a:xfrm>
          <a:off x="2412350" y="3085588"/>
          <a:ext cx="1691379" cy="635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تقع مفعولاً</a:t>
          </a:r>
        </a:p>
      </dsp:txBody>
      <dsp:txXfrm>
        <a:off x="2412350" y="3085588"/>
        <a:ext cx="1691379" cy="635336"/>
      </dsp:txXfrm>
    </dsp:sp>
    <dsp:sp modelId="{193CA190-8DF8-4A93-BFB9-D10FC6DE37CC}" macro="" textlink="">
      <dsp:nvSpPr>
        <dsp:cNvPr id="0" name=""/>
        <dsp:cNvSpPr/>
      </dsp:nvSpPr>
      <dsp:spPr>
        <a:xfrm rot="6838698">
          <a:off x="3799042" y="3815094"/>
          <a:ext cx="1026560" cy="59501"/>
        </a:xfrm>
        <a:custGeom>
          <a:avLst/>
          <a:gdLst/>
          <a:ahLst/>
          <a:cxnLst/>
          <a:rect l="0" t="0" r="0" b="0"/>
          <a:pathLst>
            <a:path>
              <a:moveTo>
                <a:pt x="0" y="29750"/>
              </a:moveTo>
              <a:lnTo>
                <a:pt x="1026560" y="2975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838698">
        <a:off x="4286658" y="3819181"/>
        <a:ext cx="51328" cy="51328"/>
      </dsp:txXfrm>
    </dsp:sp>
    <dsp:sp modelId="{20A4BB54-C3E0-4A2D-A30D-1FD9B09FFCA1}" macro="" textlink="">
      <dsp:nvSpPr>
        <dsp:cNvPr id="0" name=""/>
        <dsp:cNvSpPr/>
      </dsp:nvSpPr>
      <dsp:spPr>
        <a:xfrm>
          <a:off x="2412350" y="3996160"/>
          <a:ext cx="1691379" cy="635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تقع حالاً</a:t>
          </a:r>
        </a:p>
      </dsp:txBody>
      <dsp:txXfrm>
        <a:off x="2412350" y="3996160"/>
        <a:ext cx="1691379" cy="635336"/>
      </dsp:txXfrm>
    </dsp:sp>
  </dsp:spTree>
</dgm:drawing>
</file>

<file path=ppt/diagrams/drawing24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848868" y="2916376"/>
          <a:ext cx="946307" cy="891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لو</a:t>
          </a:r>
          <a:endParaRPr lang="fa-IR" sz="3600" b="1" kern="1200" dirty="0">
            <a:cs typeface="2  Badr" pitchFamily="2" charset="-78"/>
          </a:endParaRPr>
        </a:p>
      </dsp:txBody>
      <dsp:txXfrm>
        <a:off x="6848868" y="2916376"/>
        <a:ext cx="946307" cy="891978"/>
      </dsp:txXfrm>
    </dsp:sp>
    <dsp:sp modelId="{DA71DD4B-ACEE-4E5B-9FBC-A26D3DA65275}" macro="" textlink="">
      <dsp:nvSpPr>
        <dsp:cNvPr id="0" name=""/>
        <dsp:cNvSpPr/>
      </dsp:nvSpPr>
      <dsp:spPr>
        <a:xfrm rot="15131517">
          <a:off x="5685350" y="2489606"/>
          <a:ext cx="1782036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1782036" y="2443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5131517">
        <a:off x="6531817" y="2469488"/>
        <a:ext cx="89101" cy="89101"/>
      </dsp:txXfrm>
    </dsp:sp>
    <dsp:sp modelId="{4D129ED1-BE87-4853-B6A8-06426B816717}" macro="" textlink="">
      <dsp:nvSpPr>
        <dsp:cNvPr id="0" name=""/>
        <dsp:cNvSpPr/>
      </dsp:nvSpPr>
      <dsp:spPr>
        <a:xfrm>
          <a:off x="4873401" y="1408612"/>
          <a:ext cx="1430468" cy="51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شرطیة</a:t>
          </a:r>
          <a:endParaRPr lang="en-US" sz="2800" b="1" kern="1200" dirty="0">
            <a:cs typeface="2  Badr" pitchFamily="2" charset="-78"/>
          </a:endParaRPr>
        </a:p>
      </dsp:txBody>
      <dsp:txXfrm>
        <a:off x="4873401" y="1408612"/>
        <a:ext cx="1430468" cy="514200"/>
      </dsp:txXfrm>
    </dsp:sp>
    <dsp:sp modelId="{C1A4DD4B-98DD-4E38-A367-C30B811D3171}" macro="" textlink="">
      <dsp:nvSpPr>
        <dsp:cNvPr id="0" name=""/>
        <dsp:cNvSpPr/>
      </dsp:nvSpPr>
      <dsp:spPr>
        <a:xfrm rot="13669854">
          <a:off x="4407040" y="1434466"/>
          <a:ext cx="558074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558074" y="24433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669854">
        <a:off x="4672125" y="1444948"/>
        <a:ext cx="27903" cy="27903"/>
      </dsp:txXfrm>
    </dsp:sp>
    <dsp:sp modelId="{078F45BA-2041-4A2A-9C29-18EE4C1FE976}" macro="" textlink="">
      <dsp:nvSpPr>
        <dsp:cNvPr id="0" name=""/>
        <dsp:cNvSpPr/>
      </dsp:nvSpPr>
      <dsp:spPr>
        <a:xfrm>
          <a:off x="1242736" y="966808"/>
          <a:ext cx="3256017" cy="570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2  Badr" pitchFamily="2" charset="-78"/>
            </a:rPr>
            <a:t>تقتضی امتناع شرطها و استلزامه لجوابها </a:t>
          </a:r>
        </a:p>
      </dsp:txBody>
      <dsp:txXfrm>
        <a:off x="1242736" y="966808"/>
        <a:ext cx="3256017" cy="570556"/>
      </dsp:txXfrm>
    </dsp:sp>
    <dsp:sp modelId="{3DC6582A-9082-45BE-911F-864AE43FFF6F}" macro="" textlink="">
      <dsp:nvSpPr>
        <dsp:cNvPr id="0" name=""/>
        <dsp:cNvSpPr/>
      </dsp:nvSpPr>
      <dsp:spPr>
        <a:xfrm rot="7970036">
          <a:off x="4410551" y="1843330"/>
          <a:ext cx="551052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551052" y="24433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970036">
        <a:off x="4672301" y="1853988"/>
        <a:ext cx="27552" cy="27552"/>
      </dsp:txXfrm>
    </dsp:sp>
    <dsp:sp modelId="{0804BABB-B15B-4000-A640-249E84718B19}" macro="" textlink="">
      <dsp:nvSpPr>
        <dsp:cNvPr id="0" name=""/>
        <dsp:cNvSpPr/>
      </dsp:nvSpPr>
      <dsp:spPr>
        <a:xfrm>
          <a:off x="1242736" y="1784537"/>
          <a:ext cx="3256017" cy="570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تختص بالماضى و لو مؤوّلا </a:t>
          </a:r>
        </a:p>
      </dsp:txBody>
      <dsp:txXfrm>
        <a:off x="1242736" y="1784537"/>
        <a:ext cx="3256017" cy="570556"/>
      </dsp:txXfrm>
    </dsp:sp>
    <dsp:sp modelId="{9E1FFD43-C3D4-4BE6-BA71-FA2BD8B297C2}" macro="" textlink="">
      <dsp:nvSpPr>
        <dsp:cNvPr id="0" name=""/>
        <dsp:cNvSpPr/>
      </dsp:nvSpPr>
      <dsp:spPr>
        <a:xfrm rot="12877447">
          <a:off x="6256867" y="3153407"/>
          <a:ext cx="649516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649516" y="2443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2877447">
        <a:off x="6565387" y="3161603"/>
        <a:ext cx="32475" cy="32475"/>
      </dsp:txXfrm>
    </dsp:sp>
    <dsp:sp modelId="{8CF4E0A8-B7E3-4F6E-A67B-787613149D8F}" macro="" textlink="">
      <dsp:nvSpPr>
        <dsp:cNvPr id="0" name=""/>
        <dsp:cNvSpPr/>
      </dsp:nvSpPr>
      <dsp:spPr>
        <a:xfrm>
          <a:off x="1247482" y="2682217"/>
          <a:ext cx="5066900" cy="622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بمعنی إن الشرطیة؛ الا انها لاتجزم علی المشهور</a:t>
          </a:r>
          <a:endParaRPr lang="en-US" sz="2400" b="1" kern="1200" dirty="0">
            <a:cs typeface="2  Badr" pitchFamily="2" charset="-78"/>
          </a:endParaRPr>
        </a:p>
      </dsp:txBody>
      <dsp:txXfrm>
        <a:off x="1247482" y="2682217"/>
        <a:ext cx="5066900" cy="622198"/>
      </dsp:txXfrm>
    </dsp:sp>
    <dsp:sp modelId="{39DF59B9-6369-42E7-8243-7D2376A9C729}" macro="" textlink="">
      <dsp:nvSpPr>
        <dsp:cNvPr id="0" name=""/>
        <dsp:cNvSpPr/>
      </dsp:nvSpPr>
      <dsp:spPr>
        <a:xfrm rot="8245336">
          <a:off x="6171685" y="3601803"/>
          <a:ext cx="780002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780002" y="2443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245336">
        <a:off x="6542186" y="3606736"/>
        <a:ext cx="39000" cy="39000"/>
      </dsp:txXfrm>
    </dsp:sp>
    <dsp:sp modelId="{D1830245-2253-4A38-A10B-E92B6DDEC689}" macro="" textlink="">
      <dsp:nvSpPr>
        <dsp:cNvPr id="0" name=""/>
        <dsp:cNvSpPr/>
      </dsp:nvSpPr>
      <dsp:spPr>
        <a:xfrm>
          <a:off x="4543607" y="3633007"/>
          <a:ext cx="1730898" cy="51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بمعنی لیت</a:t>
          </a:r>
          <a:endParaRPr lang="en-US" sz="2800" b="1" kern="1200" dirty="0">
            <a:cs typeface="2  Badr" pitchFamily="2" charset="-78"/>
          </a:endParaRPr>
        </a:p>
      </dsp:txBody>
      <dsp:txXfrm>
        <a:off x="4543607" y="3633007"/>
        <a:ext cx="1730898" cy="514200"/>
      </dsp:txXfrm>
    </dsp:sp>
    <dsp:sp modelId="{89021205-0C11-4052-B90F-3A439F4CF762}" macro="" textlink="">
      <dsp:nvSpPr>
        <dsp:cNvPr id="0" name=""/>
        <dsp:cNvSpPr/>
      </dsp:nvSpPr>
      <dsp:spPr>
        <a:xfrm rot="6840916">
          <a:off x="5856047" y="3982489"/>
          <a:ext cx="1411279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1411279" y="24433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840916">
        <a:off x="6526404" y="3971641"/>
        <a:ext cx="70563" cy="70563"/>
      </dsp:txXfrm>
    </dsp:sp>
    <dsp:sp modelId="{2C7DF9D3-4DB7-4BA7-9CA5-41D77C390CF0}" macro="" textlink="">
      <dsp:nvSpPr>
        <dsp:cNvPr id="0" name=""/>
        <dsp:cNvSpPr/>
      </dsp:nvSpPr>
      <dsp:spPr>
        <a:xfrm>
          <a:off x="4543607" y="4394380"/>
          <a:ext cx="1730898" cy="514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مصدریة</a:t>
          </a:r>
          <a:endParaRPr lang="en-US" sz="2800" b="1" kern="1200" dirty="0">
            <a:cs typeface="2  Badr" pitchFamily="2" charset="-78"/>
          </a:endParaRPr>
        </a:p>
      </dsp:txBody>
      <dsp:txXfrm>
        <a:off x="4543607" y="4394380"/>
        <a:ext cx="1730898" cy="514200"/>
      </dsp:txXfrm>
    </dsp:sp>
  </dsp:spTree>
</dgm:drawing>
</file>

<file path=ppt/diagrams/drawing25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896924" y="3199039"/>
          <a:ext cx="908504" cy="856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لولا</a:t>
          </a:r>
          <a:endParaRPr lang="fa-IR" sz="3600" b="1" kern="1200" dirty="0">
            <a:cs typeface="2  Badr" pitchFamily="2" charset="-78"/>
          </a:endParaRPr>
        </a:p>
      </dsp:txBody>
      <dsp:txXfrm>
        <a:off x="6896924" y="3199039"/>
        <a:ext cx="908504" cy="856346"/>
      </dsp:txXfrm>
    </dsp:sp>
    <dsp:sp modelId="{DA71DD4B-ACEE-4E5B-9FBC-A26D3DA65275}" macro="" textlink="">
      <dsp:nvSpPr>
        <dsp:cNvPr id="0" name=""/>
        <dsp:cNvSpPr/>
      </dsp:nvSpPr>
      <dsp:spPr>
        <a:xfrm rot="15693271">
          <a:off x="5768186" y="2628029"/>
          <a:ext cx="1968382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968382" y="2566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 rot="15693271">
        <a:off x="6703168" y="2604484"/>
        <a:ext cx="98419" cy="98419"/>
      </dsp:txXfrm>
    </dsp:sp>
    <dsp:sp modelId="{4D129ED1-BE87-4853-B6A8-06426B816717}" macro="" textlink="">
      <dsp:nvSpPr>
        <dsp:cNvPr id="0" name=""/>
        <dsp:cNvSpPr/>
      </dsp:nvSpPr>
      <dsp:spPr>
        <a:xfrm>
          <a:off x="5234506" y="1433345"/>
          <a:ext cx="1373325" cy="493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حرف ربطٍ </a:t>
          </a:r>
          <a:endParaRPr lang="en-US" sz="2800" b="1" kern="1200" dirty="0">
            <a:cs typeface="2  Badr" pitchFamily="2" charset="-78"/>
          </a:endParaRPr>
        </a:p>
      </dsp:txBody>
      <dsp:txXfrm>
        <a:off x="5234506" y="1433345"/>
        <a:ext cx="1373325" cy="493659"/>
      </dsp:txXfrm>
    </dsp:sp>
    <dsp:sp modelId="{C1A4DD4B-98DD-4E38-A367-C30B811D3171}" macro="" textlink="">
      <dsp:nvSpPr>
        <dsp:cNvPr id="0" name=""/>
        <dsp:cNvSpPr/>
      </dsp:nvSpPr>
      <dsp:spPr>
        <a:xfrm rot="15008449">
          <a:off x="4456018" y="1107981"/>
          <a:ext cx="1162173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162173" y="2566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5008449">
        <a:off x="5008051" y="1104591"/>
        <a:ext cx="58108" cy="58108"/>
      </dsp:txXfrm>
    </dsp:sp>
    <dsp:sp modelId="{078F45BA-2041-4A2A-9C29-18EE4C1FE976}" macro="" textlink="">
      <dsp:nvSpPr>
        <dsp:cNvPr id="0" name=""/>
        <dsp:cNvSpPr/>
      </dsp:nvSpPr>
      <dsp:spPr>
        <a:xfrm>
          <a:off x="1401155" y="0"/>
          <a:ext cx="3438549" cy="1174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ترد لربط امتناع جوابه بوجود شرطه</a:t>
          </a:r>
        </a:p>
      </dsp:txBody>
      <dsp:txXfrm>
        <a:off x="1401155" y="0"/>
        <a:ext cx="3438549" cy="1174231"/>
      </dsp:txXfrm>
    </dsp:sp>
    <dsp:sp modelId="{3DC6582A-9082-45BE-911F-864AE43FFF6F}" macro="" textlink="">
      <dsp:nvSpPr>
        <dsp:cNvPr id="0" name=""/>
        <dsp:cNvSpPr/>
      </dsp:nvSpPr>
      <dsp:spPr>
        <a:xfrm rot="11145759">
          <a:off x="4838702" y="1634589"/>
          <a:ext cx="396806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396806" y="2566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1145759">
        <a:off x="5027185" y="1650333"/>
        <a:ext cx="19840" cy="19840"/>
      </dsp:txXfrm>
    </dsp:sp>
    <dsp:sp modelId="{0804BABB-B15B-4000-A640-249E84718B19}" macro="" textlink="">
      <dsp:nvSpPr>
        <dsp:cNvPr id="0" name=""/>
        <dsp:cNvSpPr/>
      </dsp:nvSpPr>
      <dsp:spPr>
        <a:xfrm>
          <a:off x="1401155" y="1366450"/>
          <a:ext cx="3438549" cy="547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تختص بالاسميه </a:t>
          </a:r>
        </a:p>
      </dsp:txBody>
      <dsp:txXfrm>
        <a:off x="1401155" y="1366450"/>
        <a:ext cx="3438549" cy="547763"/>
      </dsp:txXfrm>
    </dsp:sp>
    <dsp:sp modelId="{293C1E59-6D4C-416D-A764-F2936574AFF0}" macro="" textlink="">
      <dsp:nvSpPr>
        <dsp:cNvPr id="0" name=""/>
        <dsp:cNvSpPr/>
      </dsp:nvSpPr>
      <dsp:spPr>
        <a:xfrm rot="6567787">
          <a:off x="4444666" y="2213095"/>
          <a:ext cx="1184877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184877" y="2566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567787">
        <a:off x="5007483" y="2209137"/>
        <a:ext cx="59243" cy="59243"/>
      </dsp:txXfrm>
    </dsp:sp>
    <dsp:sp modelId="{9A265CDB-B073-4FBA-A92C-F99FE4A1AC4F}" macro="" textlink="">
      <dsp:nvSpPr>
        <dsp:cNvPr id="0" name=""/>
        <dsp:cNvSpPr/>
      </dsp:nvSpPr>
      <dsp:spPr>
        <a:xfrm>
          <a:off x="1401155" y="2151513"/>
          <a:ext cx="3438549" cy="1291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يغلب</a:t>
          </a:r>
          <a:r>
            <a:rPr lang="fa-IR" sz="1800" b="1" kern="1200" dirty="0" smtClean="0"/>
            <a:t> </a:t>
          </a:r>
          <a:r>
            <a:rPr lang="fa-IR" sz="3200" b="1" kern="1200" dirty="0" smtClean="0">
              <a:cs typeface="2  Badr" pitchFamily="2" charset="-78"/>
            </a:rPr>
            <a:t>معها حذف الخبر ان كان كوناً مطلقاً </a:t>
          </a:r>
        </a:p>
      </dsp:txBody>
      <dsp:txXfrm>
        <a:off x="1401155" y="2151513"/>
        <a:ext cx="3438549" cy="1291662"/>
      </dsp:txXfrm>
    </dsp:sp>
    <dsp:sp modelId="{68A9335F-2D2B-4B1F-B1B4-69D5EC09EA63}" macro="" textlink="">
      <dsp:nvSpPr>
        <dsp:cNvPr id="0" name=""/>
        <dsp:cNvSpPr/>
      </dsp:nvSpPr>
      <dsp:spPr>
        <a:xfrm rot="7989673">
          <a:off x="6541069" y="3755683"/>
          <a:ext cx="422617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422617" y="2566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989673">
        <a:off x="6741812" y="3770782"/>
        <a:ext cx="21130" cy="21130"/>
      </dsp:txXfrm>
    </dsp:sp>
    <dsp:sp modelId="{4945472F-F878-46A7-BB53-EAB780B365C8}" macro="" textlink="">
      <dsp:nvSpPr>
        <dsp:cNvPr id="0" name=""/>
        <dsp:cNvSpPr/>
      </dsp:nvSpPr>
      <dsp:spPr>
        <a:xfrm>
          <a:off x="5234506" y="3688653"/>
          <a:ext cx="1373325" cy="493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b="1" kern="1200" dirty="0" smtClean="0">
              <a:cs typeface="2  Badr" pitchFamily="2" charset="-78"/>
            </a:rPr>
            <a:t>حرفٌ للتوبیخ</a:t>
          </a:r>
          <a:endParaRPr lang="en-US" sz="2900" b="1" kern="1200" dirty="0">
            <a:cs typeface="2  Badr" pitchFamily="2" charset="-78"/>
          </a:endParaRPr>
        </a:p>
      </dsp:txBody>
      <dsp:txXfrm>
        <a:off x="5234506" y="3688653"/>
        <a:ext cx="1373325" cy="493659"/>
      </dsp:txXfrm>
    </dsp:sp>
    <dsp:sp modelId="{16EBC886-9B0A-4844-B13A-3AD75E24B1A1}" macro="" textlink="">
      <dsp:nvSpPr>
        <dsp:cNvPr id="0" name=""/>
        <dsp:cNvSpPr/>
      </dsp:nvSpPr>
      <dsp:spPr>
        <a:xfrm rot="10635787">
          <a:off x="4839479" y="3919255"/>
          <a:ext cx="395252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395252" y="2566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635787">
        <a:off x="5027224" y="3935038"/>
        <a:ext cx="19762" cy="19762"/>
      </dsp:txXfrm>
    </dsp:sp>
    <dsp:sp modelId="{3C567D7A-C2E6-4F6D-BB6F-1111F5153DA4}" macro="" textlink="">
      <dsp:nvSpPr>
        <dsp:cNvPr id="0" name=""/>
        <dsp:cNvSpPr/>
      </dsp:nvSpPr>
      <dsp:spPr>
        <a:xfrm>
          <a:off x="1401155" y="3680474"/>
          <a:ext cx="3438549" cy="547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یختص بالماضی</a:t>
          </a:r>
        </a:p>
      </dsp:txBody>
      <dsp:txXfrm>
        <a:off x="1401155" y="3680474"/>
        <a:ext cx="3438549" cy="547763"/>
      </dsp:txXfrm>
    </dsp:sp>
    <dsp:sp modelId="{6B7053D0-11F9-40E4-8E81-9D3EE4DF9598}" macro="" textlink="">
      <dsp:nvSpPr>
        <dsp:cNvPr id="0" name=""/>
        <dsp:cNvSpPr/>
      </dsp:nvSpPr>
      <dsp:spPr>
        <a:xfrm rot="6078713">
          <a:off x="6090899" y="4262308"/>
          <a:ext cx="1347699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347699" y="2566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078713">
        <a:off x="6731056" y="4254279"/>
        <a:ext cx="67384" cy="67384"/>
      </dsp:txXfrm>
    </dsp:sp>
    <dsp:sp modelId="{29BBE074-57AC-4BAA-8524-438F9472AF14}" macro="" textlink="">
      <dsp:nvSpPr>
        <dsp:cNvPr id="0" name=""/>
        <dsp:cNvSpPr/>
      </dsp:nvSpPr>
      <dsp:spPr>
        <a:xfrm>
          <a:off x="5259248" y="4419611"/>
          <a:ext cx="1373325" cy="1058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cs typeface="2  Badr" pitchFamily="2" charset="-78"/>
            </a:rPr>
            <a:t>حرفٌ للتحضیض و العرض</a:t>
          </a:r>
          <a:endParaRPr lang="en-US" sz="2000" b="1" kern="1200" dirty="0">
            <a:cs typeface="2  Badr" pitchFamily="2" charset="-78"/>
          </a:endParaRPr>
        </a:p>
      </dsp:txBody>
      <dsp:txXfrm>
        <a:off x="5259248" y="4419611"/>
        <a:ext cx="1373325" cy="1058240"/>
      </dsp:txXfrm>
    </dsp:sp>
    <dsp:sp modelId="{F3BC589E-B628-4C04-B3F8-E9CF5B2F4342}" macro="" textlink="">
      <dsp:nvSpPr>
        <dsp:cNvPr id="0" name=""/>
        <dsp:cNvSpPr/>
      </dsp:nvSpPr>
      <dsp:spPr>
        <a:xfrm rot="10645457">
          <a:off x="4839492" y="4932504"/>
          <a:ext cx="419967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419967" y="2566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645457">
        <a:off x="5038977" y="4947669"/>
        <a:ext cx="20998" cy="20998"/>
      </dsp:txXfrm>
    </dsp:sp>
    <dsp:sp modelId="{F2D7A22F-47F8-4F68-804B-7333ACBF005D}" macro="" textlink="">
      <dsp:nvSpPr>
        <dsp:cNvPr id="0" name=""/>
        <dsp:cNvSpPr/>
      </dsp:nvSpPr>
      <dsp:spPr>
        <a:xfrm>
          <a:off x="1401155" y="4693722"/>
          <a:ext cx="3438549" cy="547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فيختص بالمضارع و لو تاويلا </a:t>
          </a:r>
        </a:p>
      </dsp:txBody>
      <dsp:txXfrm>
        <a:off x="1401155" y="4693722"/>
        <a:ext cx="3438549" cy="547763"/>
      </dsp:txXfrm>
    </dsp:sp>
  </dsp:spTree>
</dgm:drawing>
</file>

<file path=ppt/diagrams/drawing26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825938" y="2303296"/>
          <a:ext cx="961464" cy="906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cs typeface="2  Badr" pitchFamily="2" charset="-78"/>
            </a:rPr>
            <a:t>لمّا</a:t>
          </a:r>
          <a:endParaRPr lang="fa-IR" sz="4000" b="1" kern="1200" dirty="0">
            <a:cs typeface="2  Badr" pitchFamily="2" charset="-78"/>
          </a:endParaRPr>
        </a:p>
      </dsp:txBody>
      <dsp:txXfrm>
        <a:off x="6825938" y="2303296"/>
        <a:ext cx="961464" cy="906266"/>
      </dsp:txXfrm>
    </dsp:sp>
    <dsp:sp modelId="{8013F7E0-C70B-4C90-8916-005BED5B6A58}" macro="" textlink="">
      <dsp:nvSpPr>
        <dsp:cNvPr id="0" name=""/>
        <dsp:cNvSpPr/>
      </dsp:nvSpPr>
      <dsp:spPr>
        <a:xfrm rot="14818493">
          <a:off x="5922923" y="2130545"/>
          <a:ext cx="1298242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1298242" y="28476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818493">
        <a:off x="6539588" y="2126565"/>
        <a:ext cx="64912" cy="64912"/>
      </dsp:txXfrm>
    </dsp:sp>
    <dsp:sp modelId="{8964DE1A-0EEA-40AA-8237-21E1F1524377}" macro="" textlink="">
      <dsp:nvSpPr>
        <dsp:cNvPr id="0" name=""/>
        <dsp:cNvSpPr/>
      </dsp:nvSpPr>
      <dsp:spPr>
        <a:xfrm>
          <a:off x="3743350" y="884061"/>
          <a:ext cx="2574799" cy="13551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ترد لربط مضمون جملة بوجود مضمون اخرى</a:t>
          </a:r>
          <a:endParaRPr lang="en-US" sz="2800" b="1" kern="1200" dirty="0">
            <a:cs typeface="2  Badr" pitchFamily="2" charset="-78"/>
          </a:endParaRPr>
        </a:p>
      </dsp:txBody>
      <dsp:txXfrm>
        <a:off x="3743350" y="884061"/>
        <a:ext cx="2574799" cy="1355104"/>
      </dsp:txXfrm>
    </dsp:sp>
    <dsp:sp modelId="{D9C7E615-F815-44F7-8C2A-26154AE3B540}" macro="" textlink="">
      <dsp:nvSpPr>
        <dsp:cNvPr id="0" name=""/>
        <dsp:cNvSpPr/>
      </dsp:nvSpPr>
      <dsp:spPr>
        <a:xfrm rot="10751002">
          <a:off x="3396838" y="1535606"/>
          <a:ext cx="346529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346529" y="28476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751002">
        <a:off x="3561440" y="1555419"/>
        <a:ext cx="17326" cy="17326"/>
      </dsp:txXfrm>
    </dsp:sp>
    <dsp:sp modelId="{41FFACB9-2674-4383-BDBD-C4F1775F6C20}" macro="" textlink="">
      <dsp:nvSpPr>
        <dsp:cNvPr id="0" name=""/>
        <dsp:cNvSpPr/>
      </dsp:nvSpPr>
      <dsp:spPr>
        <a:xfrm>
          <a:off x="1342769" y="1001699"/>
          <a:ext cx="2054087" cy="1129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cs typeface="2  Badr" pitchFamily="2" charset="-78"/>
            </a:rPr>
            <a:t>هل هى حرف او ظرف خلافٌ </a:t>
          </a:r>
        </a:p>
      </dsp:txBody>
      <dsp:txXfrm>
        <a:off x="1342769" y="1001699"/>
        <a:ext cx="2054087" cy="1129706"/>
      </dsp:txXfrm>
    </dsp:sp>
    <dsp:sp modelId="{DA71DD4B-ACEE-4E5B-9FBC-A26D3DA65275}" macro="" textlink="">
      <dsp:nvSpPr>
        <dsp:cNvPr id="0" name=""/>
        <dsp:cNvSpPr/>
      </dsp:nvSpPr>
      <dsp:spPr>
        <a:xfrm rot="9085285">
          <a:off x="6233797" y="2878770"/>
          <a:ext cx="630553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630553" y="28476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9085285">
        <a:off x="6533310" y="2891482"/>
        <a:ext cx="31527" cy="31527"/>
      </dsp:txXfrm>
    </dsp:sp>
    <dsp:sp modelId="{4D129ED1-BE87-4853-B6A8-06426B816717}" macro="" textlink="">
      <dsp:nvSpPr>
        <dsp:cNvPr id="0" name=""/>
        <dsp:cNvSpPr/>
      </dsp:nvSpPr>
      <dsp:spPr>
        <a:xfrm>
          <a:off x="3439917" y="2741981"/>
          <a:ext cx="2832293" cy="632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حرفَ استثناءٍ </a:t>
          </a:r>
          <a:endParaRPr lang="en-US" sz="3200" b="1" kern="1200" dirty="0">
            <a:cs typeface="2  Badr" pitchFamily="2" charset="-78"/>
          </a:endParaRPr>
        </a:p>
      </dsp:txBody>
      <dsp:txXfrm>
        <a:off x="3439917" y="2741981"/>
        <a:ext cx="2832293" cy="632164"/>
      </dsp:txXfrm>
    </dsp:sp>
    <dsp:sp modelId="{AAF16C42-C02D-48B5-A11D-7A4B7D502A28}" macro="" textlink="">
      <dsp:nvSpPr>
        <dsp:cNvPr id="0" name=""/>
        <dsp:cNvSpPr/>
      </dsp:nvSpPr>
      <dsp:spPr>
        <a:xfrm rot="6726823">
          <a:off x="5813606" y="3409318"/>
          <a:ext cx="1470935" cy="56953"/>
        </a:xfrm>
        <a:custGeom>
          <a:avLst/>
          <a:gdLst/>
          <a:ahLst/>
          <a:cxnLst/>
          <a:rect l="0" t="0" r="0" b="0"/>
          <a:pathLst>
            <a:path>
              <a:moveTo>
                <a:pt x="0" y="28476"/>
              </a:moveTo>
              <a:lnTo>
                <a:pt x="1470935" y="28476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726823">
        <a:off x="6512300" y="3401021"/>
        <a:ext cx="73546" cy="73546"/>
      </dsp:txXfrm>
    </dsp:sp>
    <dsp:sp modelId="{38DF406F-16F1-477D-B66D-3CBFBD8370EB}" macro="" textlink="">
      <dsp:nvSpPr>
        <dsp:cNvPr id="0" name=""/>
        <dsp:cNvSpPr/>
      </dsp:nvSpPr>
      <dsp:spPr>
        <a:xfrm>
          <a:off x="3439917" y="3803078"/>
          <a:ext cx="2832293" cy="632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جازمة للمضارع كـ «لم»</a:t>
          </a:r>
          <a:endParaRPr lang="en-US" sz="2800" b="1" kern="1200" dirty="0">
            <a:cs typeface="2  Badr" pitchFamily="2" charset="-78"/>
          </a:endParaRPr>
        </a:p>
      </dsp:txBody>
      <dsp:txXfrm>
        <a:off x="3439917" y="3803078"/>
        <a:ext cx="2832293" cy="632164"/>
      </dsp:txXfrm>
    </dsp:sp>
  </dsp:spTree>
</dgm:drawing>
</file>

<file path=ppt/diagrams/drawing27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770833" y="3344164"/>
          <a:ext cx="964291" cy="62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ما</a:t>
          </a:r>
          <a:endParaRPr lang="fa-IR" sz="3200" b="1" kern="1200" dirty="0">
            <a:cs typeface="2  Badr" pitchFamily="2" charset="-78"/>
          </a:endParaRPr>
        </a:p>
      </dsp:txBody>
      <dsp:txXfrm>
        <a:off x="6770833" y="3344164"/>
        <a:ext cx="964291" cy="620801"/>
      </dsp:txXfrm>
    </dsp:sp>
    <dsp:sp modelId="{8013F7E0-C70B-4C90-8916-005BED5B6A58}" macro="" textlink="">
      <dsp:nvSpPr>
        <dsp:cNvPr id="0" name=""/>
        <dsp:cNvSpPr/>
      </dsp:nvSpPr>
      <dsp:spPr>
        <a:xfrm rot="14201597">
          <a:off x="5909155" y="3162931"/>
          <a:ext cx="1112474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1112474" y="26762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201597">
        <a:off x="6437580" y="3161882"/>
        <a:ext cx="55623" cy="55623"/>
      </dsp:txXfrm>
    </dsp:sp>
    <dsp:sp modelId="{8964DE1A-0EEA-40AA-8237-21E1F1524377}" macro="" textlink="">
      <dsp:nvSpPr>
        <dsp:cNvPr id="0" name=""/>
        <dsp:cNvSpPr/>
      </dsp:nvSpPr>
      <dsp:spPr>
        <a:xfrm>
          <a:off x="4556554" y="2436641"/>
          <a:ext cx="1603396" cy="576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اسمیة</a:t>
          </a:r>
          <a:endParaRPr lang="en-US" sz="2800" b="1" kern="1200" dirty="0">
            <a:cs typeface="2  Badr" pitchFamily="2" charset="-78"/>
          </a:endParaRPr>
        </a:p>
      </dsp:txBody>
      <dsp:txXfrm>
        <a:off x="4556554" y="2436641"/>
        <a:ext cx="1603396" cy="576362"/>
      </dsp:txXfrm>
    </dsp:sp>
    <dsp:sp modelId="{D9C7E615-F815-44F7-8C2A-26154AE3B540}" macro="" textlink="">
      <dsp:nvSpPr>
        <dsp:cNvPr id="0" name=""/>
        <dsp:cNvSpPr/>
      </dsp:nvSpPr>
      <dsp:spPr>
        <a:xfrm rot="15332505">
          <a:off x="3531407" y="1903708"/>
          <a:ext cx="1640663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1640663" y="26762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5332505">
        <a:off x="4310722" y="1889454"/>
        <a:ext cx="82033" cy="82033"/>
      </dsp:txXfrm>
    </dsp:sp>
    <dsp:sp modelId="{41FFACB9-2674-4383-BDBD-C4F1775F6C20}" macro="" textlink="">
      <dsp:nvSpPr>
        <dsp:cNvPr id="0" name=""/>
        <dsp:cNvSpPr/>
      </dsp:nvSpPr>
      <dsp:spPr>
        <a:xfrm>
          <a:off x="1404913" y="845426"/>
          <a:ext cx="2742009" cy="58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2400" b="1" kern="1200" dirty="0" smtClean="0">
              <a:cs typeface="2  Badr" pitchFamily="2" charset="-78"/>
            </a:rPr>
            <a:t>موصولة</a:t>
          </a:r>
        </a:p>
      </dsp:txBody>
      <dsp:txXfrm>
        <a:off x="1404913" y="845426"/>
        <a:ext cx="2742009" cy="581385"/>
      </dsp:txXfrm>
    </dsp:sp>
    <dsp:sp modelId="{A1CCB0D5-AC17-4CFD-9A97-A9D195C21E62}" macro="" textlink="">
      <dsp:nvSpPr>
        <dsp:cNvPr id="0" name=""/>
        <dsp:cNvSpPr/>
      </dsp:nvSpPr>
      <dsp:spPr>
        <a:xfrm rot="14720704">
          <a:off x="3860753" y="2251834"/>
          <a:ext cx="981971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981971" y="26762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720704">
        <a:off x="4327189" y="2254047"/>
        <a:ext cx="49098" cy="49098"/>
      </dsp:txXfrm>
    </dsp:sp>
    <dsp:sp modelId="{BEBCC7B3-04E7-4DBC-8100-78B5048D12F6}" macro="" textlink="">
      <dsp:nvSpPr>
        <dsp:cNvPr id="0" name=""/>
        <dsp:cNvSpPr/>
      </dsp:nvSpPr>
      <dsp:spPr>
        <a:xfrm>
          <a:off x="1404913" y="1541678"/>
          <a:ext cx="2742009" cy="58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نکرة موصوفة</a:t>
          </a:r>
        </a:p>
      </dsp:txBody>
      <dsp:txXfrm>
        <a:off x="1404913" y="1541678"/>
        <a:ext cx="2742009" cy="581385"/>
      </dsp:txXfrm>
    </dsp:sp>
    <dsp:sp modelId="{3020DE1D-5F52-412D-90F4-E681573B8305}" macro="" textlink="">
      <dsp:nvSpPr>
        <dsp:cNvPr id="0" name=""/>
        <dsp:cNvSpPr/>
      </dsp:nvSpPr>
      <dsp:spPr>
        <a:xfrm rot="12392973">
          <a:off x="4122778" y="2595721"/>
          <a:ext cx="457920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457920" y="26762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2392973">
        <a:off x="4340290" y="2611036"/>
        <a:ext cx="22896" cy="22896"/>
      </dsp:txXfrm>
    </dsp:sp>
    <dsp:sp modelId="{F5E71FDE-8CDC-4231-9F83-3BD2994542F2}" macro="" textlink="">
      <dsp:nvSpPr>
        <dsp:cNvPr id="0" name=""/>
        <dsp:cNvSpPr/>
      </dsp:nvSpPr>
      <dsp:spPr>
        <a:xfrm>
          <a:off x="1404913" y="2229452"/>
          <a:ext cx="2742009" cy="58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صفة لنکرة</a:t>
          </a:r>
        </a:p>
      </dsp:txBody>
      <dsp:txXfrm>
        <a:off x="1404913" y="2229452"/>
        <a:ext cx="2742009" cy="581385"/>
      </dsp:txXfrm>
    </dsp:sp>
    <dsp:sp modelId="{E3B80CAB-E29E-4D86-A0D0-EF031540C9DD}" macro="" textlink="">
      <dsp:nvSpPr>
        <dsp:cNvPr id="0" name=""/>
        <dsp:cNvSpPr/>
      </dsp:nvSpPr>
      <dsp:spPr>
        <a:xfrm rot="7775565">
          <a:off x="4030371" y="2945703"/>
          <a:ext cx="642734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642734" y="26762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775565">
        <a:off x="4335670" y="2956398"/>
        <a:ext cx="32136" cy="32136"/>
      </dsp:txXfrm>
    </dsp:sp>
    <dsp:sp modelId="{7D13B663-9AAD-4209-9660-D88F6ADFAACF}" macro="" textlink="">
      <dsp:nvSpPr>
        <dsp:cNvPr id="0" name=""/>
        <dsp:cNvSpPr/>
      </dsp:nvSpPr>
      <dsp:spPr>
        <a:xfrm>
          <a:off x="1404913" y="2929417"/>
          <a:ext cx="2742009" cy="58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شرطیة زمانیة</a:t>
          </a:r>
        </a:p>
      </dsp:txBody>
      <dsp:txXfrm>
        <a:off x="1404913" y="2929417"/>
        <a:ext cx="2742009" cy="581385"/>
      </dsp:txXfrm>
    </dsp:sp>
    <dsp:sp modelId="{5162B09C-CC68-4942-A373-CC571BF4F43D}" macro="" textlink="">
      <dsp:nvSpPr>
        <dsp:cNvPr id="0" name=""/>
        <dsp:cNvSpPr/>
      </dsp:nvSpPr>
      <dsp:spPr>
        <a:xfrm rot="6524388">
          <a:off x="3714221" y="3301781"/>
          <a:ext cx="1275034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1275034" y="26762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524388">
        <a:off x="4319862" y="3296667"/>
        <a:ext cx="63751" cy="63751"/>
      </dsp:txXfrm>
    </dsp:sp>
    <dsp:sp modelId="{DA071D88-B8C2-4CD0-964D-773E83B04161}" macro="" textlink="">
      <dsp:nvSpPr>
        <dsp:cNvPr id="0" name=""/>
        <dsp:cNvSpPr/>
      </dsp:nvSpPr>
      <dsp:spPr>
        <a:xfrm>
          <a:off x="1404913" y="3641571"/>
          <a:ext cx="2742009" cy="58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شرطیة غیر زمانیة</a:t>
          </a:r>
        </a:p>
      </dsp:txBody>
      <dsp:txXfrm>
        <a:off x="1404913" y="3641571"/>
        <a:ext cx="2742009" cy="581385"/>
      </dsp:txXfrm>
    </dsp:sp>
    <dsp:sp modelId="{5C75B6A8-06F8-47FC-8A40-47E4C4C1D198}" macro="" textlink="">
      <dsp:nvSpPr>
        <dsp:cNvPr id="0" name=""/>
        <dsp:cNvSpPr/>
      </dsp:nvSpPr>
      <dsp:spPr>
        <a:xfrm rot="6126993">
          <a:off x="3375965" y="3652095"/>
          <a:ext cx="1951546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1951546" y="26762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700" kern="1200"/>
        </a:p>
      </dsp:txBody>
      <dsp:txXfrm rot="6126993">
        <a:off x="4302950" y="3630069"/>
        <a:ext cx="97577" cy="97577"/>
      </dsp:txXfrm>
    </dsp:sp>
    <dsp:sp modelId="{D4DE1CE3-C40B-466A-BA52-D6CE5729EFEA}" macro="" textlink="">
      <dsp:nvSpPr>
        <dsp:cNvPr id="0" name=""/>
        <dsp:cNvSpPr/>
      </dsp:nvSpPr>
      <dsp:spPr>
        <a:xfrm>
          <a:off x="1404913" y="4342201"/>
          <a:ext cx="2742009" cy="581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استفهامیة</a:t>
          </a:r>
        </a:p>
      </dsp:txBody>
      <dsp:txXfrm>
        <a:off x="1404913" y="4342201"/>
        <a:ext cx="2742009" cy="581385"/>
      </dsp:txXfrm>
    </dsp:sp>
    <dsp:sp modelId="{DA71DD4B-ACEE-4E5B-9FBC-A26D3DA65275}" macro="" textlink="">
      <dsp:nvSpPr>
        <dsp:cNvPr id="0" name=""/>
        <dsp:cNvSpPr/>
      </dsp:nvSpPr>
      <dsp:spPr>
        <a:xfrm rot="6902411">
          <a:off x="5613686" y="4364416"/>
          <a:ext cx="1626059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1626059" y="26762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6902411">
        <a:off x="6386064" y="4350528"/>
        <a:ext cx="81302" cy="81302"/>
      </dsp:txXfrm>
    </dsp:sp>
    <dsp:sp modelId="{4D129ED1-BE87-4853-B6A8-06426B816717}" macro="" textlink="">
      <dsp:nvSpPr>
        <dsp:cNvPr id="0" name=""/>
        <dsp:cNvSpPr/>
      </dsp:nvSpPr>
      <dsp:spPr>
        <a:xfrm>
          <a:off x="4479201" y="4839612"/>
          <a:ext cx="1603396" cy="576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حرفیة</a:t>
          </a:r>
          <a:endParaRPr lang="en-US" sz="2800" b="1" kern="1200" dirty="0">
            <a:cs typeface="2  Badr" pitchFamily="2" charset="-78"/>
          </a:endParaRPr>
        </a:p>
      </dsp:txBody>
      <dsp:txXfrm>
        <a:off x="4479201" y="4839612"/>
        <a:ext cx="1603396" cy="576362"/>
      </dsp:txXfrm>
    </dsp:sp>
  </dsp:spTree>
</dgm:drawing>
</file>

<file path=ppt/diagrams/drawing28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771708" y="2273397"/>
          <a:ext cx="964611" cy="621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ما</a:t>
          </a:r>
          <a:endParaRPr lang="fa-IR" sz="3200" b="1" kern="1200" dirty="0">
            <a:cs typeface="2  Badr" pitchFamily="2" charset="-78"/>
          </a:endParaRPr>
        </a:p>
      </dsp:txBody>
      <dsp:txXfrm>
        <a:off x="6771708" y="2273397"/>
        <a:ext cx="964611" cy="621007"/>
      </dsp:txXfrm>
    </dsp:sp>
    <dsp:sp modelId="{8013F7E0-C70B-4C90-8916-005BED5B6A58}" macro="" textlink="">
      <dsp:nvSpPr>
        <dsp:cNvPr id="0" name=""/>
        <dsp:cNvSpPr/>
      </dsp:nvSpPr>
      <dsp:spPr>
        <a:xfrm rot="14201315">
          <a:off x="5909812" y="2090174"/>
          <a:ext cx="1112705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1112705" y="2878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201315">
        <a:off x="6438347" y="2091141"/>
        <a:ext cx="55635" cy="55635"/>
      </dsp:txXfrm>
    </dsp:sp>
    <dsp:sp modelId="{8964DE1A-0EEA-40AA-8237-21E1F1524377}" macro="" textlink="">
      <dsp:nvSpPr>
        <dsp:cNvPr id="0" name=""/>
        <dsp:cNvSpPr/>
      </dsp:nvSpPr>
      <dsp:spPr>
        <a:xfrm>
          <a:off x="4556693" y="1365739"/>
          <a:ext cx="1603929" cy="57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اسمیة</a:t>
          </a:r>
          <a:endParaRPr lang="en-US" sz="2800" b="1" kern="1200" dirty="0">
            <a:cs typeface="2  Badr" pitchFamily="2" charset="-78"/>
          </a:endParaRPr>
        </a:p>
      </dsp:txBody>
      <dsp:txXfrm>
        <a:off x="4556693" y="1365739"/>
        <a:ext cx="1603929" cy="576553"/>
      </dsp:txXfrm>
    </dsp:sp>
    <dsp:sp modelId="{DA71DD4B-ACEE-4E5B-9FBC-A26D3DA65275}" macro="" textlink="">
      <dsp:nvSpPr>
        <dsp:cNvPr id="0" name=""/>
        <dsp:cNvSpPr/>
      </dsp:nvSpPr>
      <dsp:spPr>
        <a:xfrm rot="7475162">
          <a:off x="5927899" y="2998258"/>
          <a:ext cx="1076531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1076531" y="2878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475162">
        <a:off x="6439252" y="3000129"/>
        <a:ext cx="53826" cy="53826"/>
      </dsp:txXfrm>
    </dsp:sp>
    <dsp:sp modelId="{4D129ED1-BE87-4853-B6A8-06426B816717}" macro="" textlink="">
      <dsp:nvSpPr>
        <dsp:cNvPr id="0" name=""/>
        <dsp:cNvSpPr/>
      </dsp:nvSpPr>
      <dsp:spPr>
        <a:xfrm>
          <a:off x="4556693" y="3181906"/>
          <a:ext cx="1603929" cy="57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حرفیة</a:t>
          </a:r>
          <a:endParaRPr lang="en-US" sz="2800" b="1" kern="1200" dirty="0">
            <a:cs typeface="2  Badr" pitchFamily="2" charset="-78"/>
          </a:endParaRPr>
        </a:p>
      </dsp:txBody>
      <dsp:txXfrm>
        <a:off x="4556693" y="3181906"/>
        <a:ext cx="1603929" cy="576553"/>
      </dsp:txXfrm>
    </dsp:sp>
    <dsp:sp modelId="{9741088F-4A47-43B9-9545-D5E883957BB8}" macro="" textlink="">
      <dsp:nvSpPr>
        <dsp:cNvPr id="0" name=""/>
        <dsp:cNvSpPr/>
      </dsp:nvSpPr>
      <dsp:spPr>
        <a:xfrm rot="15429824">
          <a:off x="3434780" y="2546368"/>
          <a:ext cx="1835941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1835941" y="2878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5429824">
        <a:off x="4306853" y="2529254"/>
        <a:ext cx="91797" cy="91797"/>
      </dsp:txXfrm>
    </dsp:sp>
    <dsp:sp modelId="{823932DC-15CE-4D9C-8EC8-8A759FD822AC}" macro="" textlink="">
      <dsp:nvSpPr>
        <dsp:cNvPr id="0" name=""/>
        <dsp:cNvSpPr/>
      </dsp:nvSpPr>
      <dsp:spPr>
        <a:xfrm>
          <a:off x="1405889" y="1415773"/>
          <a:ext cx="2742920" cy="528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مشبهة بلیس</a:t>
          </a:r>
        </a:p>
      </dsp:txBody>
      <dsp:txXfrm>
        <a:off x="1405889" y="1415773"/>
        <a:ext cx="2742920" cy="528699"/>
      </dsp:txXfrm>
    </dsp:sp>
    <dsp:sp modelId="{2E456DE2-4FAB-43E9-ADB7-D57C84CF6E36}" macro="" textlink="">
      <dsp:nvSpPr>
        <dsp:cNvPr id="0" name=""/>
        <dsp:cNvSpPr/>
      </dsp:nvSpPr>
      <dsp:spPr>
        <a:xfrm rot="14947449">
          <a:off x="3776848" y="2904181"/>
          <a:ext cx="1149921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1149921" y="2878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947449">
        <a:off x="4323061" y="2904217"/>
        <a:ext cx="57496" cy="57496"/>
      </dsp:txXfrm>
    </dsp:sp>
    <dsp:sp modelId="{6A829B27-4D97-40D4-8EC0-7D1DEAF6E3C9}" macro="" textlink="">
      <dsp:nvSpPr>
        <dsp:cNvPr id="0" name=""/>
        <dsp:cNvSpPr/>
      </dsp:nvSpPr>
      <dsp:spPr>
        <a:xfrm>
          <a:off x="1404005" y="2104958"/>
          <a:ext cx="2742920" cy="581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مصدریة زمانیة</a:t>
          </a:r>
        </a:p>
      </dsp:txBody>
      <dsp:txXfrm>
        <a:off x="1404005" y="2104958"/>
        <a:ext cx="2742920" cy="581579"/>
      </dsp:txXfrm>
    </dsp:sp>
    <dsp:sp modelId="{FC1D13A7-4096-4F01-847B-42E926C66FFD}" macro="" textlink="">
      <dsp:nvSpPr>
        <dsp:cNvPr id="0" name=""/>
        <dsp:cNvSpPr/>
      </dsp:nvSpPr>
      <dsp:spPr>
        <a:xfrm rot="13107513">
          <a:off x="4090163" y="3278668"/>
          <a:ext cx="523291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523291" y="2878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107513">
        <a:off x="4338727" y="3294370"/>
        <a:ext cx="26164" cy="26164"/>
      </dsp:txXfrm>
    </dsp:sp>
    <dsp:sp modelId="{9448608B-7686-4D2C-B348-74782508DC91}" macro="" textlink="">
      <dsp:nvSpPr>
        <dsp:cNvPr id="0" name=""/>
        <dsp:cNvSpPr/>
      </dsp:nvSpPr>
      <dsp:spPr>
        <a:xfrm>
          <a:off x="1404005" y="2853933"/>
          <a:ext cx="2742920" cy="581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مصدریة غیر زمانیة</a:t>
          </a:r>
        </a:p>
      </dsp:txBody>
      <dsp:txXfrm>
        <a:off x="1404005" y="2853933"/>
        <a:ext cx="2742920" cy="581579"/>
      </dsp:txXfrm>
    </dsp:sp>
    <dsp:sp modelId="{CC575507-77F0-4C43-BCF4-4526199F7F5C}" macro="" textlink="">
      <dsp:nvSpPr>
        <dsp:cNvPr id="0" name=""/>
        <dsp:cNvSpPr/>
      </dsp:nvSpPr>
      <dsp:spPr>
        <a:xfrm rot="8043294">
          <a:off x="4057159" y="3653155"/>
          <a:ext cx="589299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589299" y="2878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043294">
        <a:off x="4337076" y="3667207"/>
        <a:ext cx="29464" cy="29464"/>
      </dsp:txXfrm>
    </dsp:sp>
    <dsp:sp modelId="{4585DCCA-5299-4219-AC1D-7C34CBE72A29}" macro="" textlink="">
      <dsp:nvSpPr>
        <dsp:cNvPr id="0" name=""/>
        <dsp:cNvSpPr/>
      </dsp:nvSpPr>
      <dsp:spPr>
        <a:xfrm>
          <a:off x="1404005" y="3602907"/>
          <a:ext cx="2742920" cy="581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صلة</a:t>
          </a:r>
        </a:p>
      </dsp:txBody>
      <dsp:txXfrm>
        <a:off x="1404005" y="3602907"/>
        <a:ext cx="2742920" cy="581579"/>
      </dsp:txXfrm>
    </dsp:sp>
    <dsp:sp modelId="{A0E9CD94-5172-40E2-9982-C0D5070138D8}" macro="" textlink="">
      <dsp:nvSpPr>
        <dsp:cNvPr id="0" name=""/>
        <dsp:cNvSpPr/>
      </dsp:nvSpPr>
      <dsp:spPr>
        <a:xfrm rot="6555827">
          <a:off x="3730794" y="4027643"/>
          <a:ext cx="1242030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1242030" y="2878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555827">
        <a:off x="4320758" y="4025376"/>
        <a:ext cx="62101" cy="62101"/>
      </dsp:txXfrm>
    </dsp:sp>
    <dsp:sp modelId="{696E119B-DF9C-4147-9D4F-12468F8A7C9D}" macro="" textlink="">
      <dsp:nvSpPr>
        <dsp:cNvPr id="0" name=""/>
        <dsp:cNvSpPr/>
      </dsp:nvSpPr>
      <dsp:spPr>
        <a:xfrm>
          <a:off x="1404005" y="4351882"/>
          <a:ext cx="2742920" cy="581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b="1" kern="1200" dirty="0" smtClean="0">
              <a:cs typeface="2  Badr" pitchFamily="2" charset="-78"/>
            </a:rPr>
            <a:t>کافة</a:t>
          </a:r>
        </a:p>
      </dsp:txBody>
      <dsp:txXfrm>
        <a:off x="1404005" y="4351882"/>
        <a:ext cx="2742920" cy="581579"/>
      </dsp:txXfrm>
    </dsp:sp>
  </dsp:spTree>
</dgm:drawing>
</file>

<file path=ppt/diagrams/drawing29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771641" y="2471243"/>
          <a:ext cx="964587" cy="620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هل</a:t>
          </a:r>
          <a:endParaRPr lang="fa-IR" sz="3200" b="1" kern="1200" dirty="0">
            <a:cs typeface="2  Badr" pitchFamily="2" charset="-78"/>
          </a:endParaRPr>
        </a:p>
      </dsp:txBody>
      <dsp:txXfrm>
        <a:off x="6771641" y="2471243"/>
        <a:ext cx="964587" cy="620991"/>
      </dsp:txXfrm>
    </dsp:sp>
    <dsp:sp modelId="{8013F7E0-C70B-4C90-8916-005BED5B6A58}" macro="" textlink="">
      <dsp:nvSpPr>
        <dsp:cNvPr id="0" name=""/>
        <dsp:cNvSpPr/>
      </dsp:nvSpPr>
      <dsp:spPr>
        <a:xfrm rot="14710871">
          <a:off x="5738208" y="2094131"/>
          <a:ext cx="1455795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455795" y="26938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710871">
        <a:off x="6429711" y="2084675"/>
        <a:ext cx="72789" cy="72789"/>
      </dsp:txXfrm>
    </dsp:sp>
    <dsp:sp modelId="{8964DE1A-0EEA-40AA-8237-21E1F1524377}" macro="" textlink="">
      <dsp:nvSpPr>
        <dsp:cNvPr id="0" name=""/>
        <dsp:cNvSpPr/>
      </dsp:nvSpPr>
      <dsp:spPr>
        <a:xfrm>
          <a:off x="4556682" y="1172132"/>
          <a:ext cx="1603888" cy="576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استفهامیة</a:t>
          </a:r>
          <a:endParaRPr lang="en-US" sz="2800" b="1" kern="1200" dirty="0">
            <a:cs typeface="2  Badr" pitchFamily="2" charset="-78"/>
          </a:endParaRPr>
        </a:p>
      </dsp:txBody>
      <dsp:txXfrm>
        <a:off x="4556682" y="1172132"/>
        <a:ext cx="1603888" cy="576538"/>
      </dsp:txXfrm>
    </dsp:sp>
    <dsp:sp modelId="{DA71DD4B-ACEE-4E5B-9FBC-A26D3DA65275}" macro="" textlink="">
      <dsp:nvSpPr>
        <dsp:cNvPr id="0" name=""/>
        <dsp:cNvSpPr/>
      </dsp:nvSpPr>
      <dsp:spPr>
        <a:xfrm rot="7475162">
          <a:off x="5927854" y="3197929"/>
          <a:ext cx="1076504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076504" y="26938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475162">
        <a:off x="6439193" y="3197955"/>
        <a:ext cx="53825" cy="53825"/>
      </dsp:txXfrm>
    </dsp:sp>
    <dsp:sp modelId="{4D129ED1-BE87-4853-B6A8-06426B816717}" macro="" textlink="">
      <dsp:nvSpPr>
        <dsp:cNvPr id="0" name=""/>
        <dsp:cNvSpPr/>
      </dsp:nvSpPr>
      <dsp:spPr>
        <a:xfrm>
          <a:off x="4556682" y="2988252"/>
          <a:ext cx="1603888" cy="1359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تفترق عن الهمزة</a:t>
          </a:r>
          <a:endParaRPr lang="en-US" sz="2800" b="1" kern="1200" dirty="0">
            <a:cs typeface="2  Badr" pitchFamily="2" charset="-78"/>
          </a:endParaRPr>
        </a:p>
      </dsp:txBody>
      <dsp:txXfrm>
        <a:off x="4556682" y="2988252"/>
        <a:ext cx="1603888" cy="1359489"/>
      </dsp:txXfrm>
    </dsp:sp>
    <dsp:sp modelId="{9741088F-4A47-43B9-9545-D5E883957BB8}" macro="" textlink="">
      <dsp:nvSpPr>
        <dsp:cNvPr id="0" name=""/>
        <dsp:cNvSpPr/>
      </dsp:nvSpPr>
      <dsp:spPr>
        <a:xfrm rot="15429824">
          <a:off x="3434798" y="2746052"/>
          <a:ext cx="1835895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835895" y="26938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5429824">
        <a:off x="4306848" y="2727093"/>
        <a:ext cx="91794" cy="91794"/>
      </dsp:txXfrm>
    </dsp:sp>
    <dsp:sp modelId="{823932DC-15CE-4D9C-8EC8-8A759FD822AC}" macro="" textlink="">
      <dsp:nvSpPr>
        <dsp:cNvPr id="0" name=""/>
        <dsp:cNvSpPr/>
      </dsp:nvSpPr>
      <dsp:spPr>
        <a:xfrm>
          <a:off x="1405959" y="1613640"/>
          <a:ext cx="2742850" cy="528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بطلب التصدیق وحده</a:t>
          </a:r>
        </a:p>
      </dsp:txBody>
      <dsp:txXfrm>
        <a:off x="1405959" y="1613640"/>
        <a:ext cx="2742850" cy="528686"/>
      </dsp:txXfrm>
    </dsp:sp>
    <dsp:sp modelId="{2E456DE2-4FAB-43E9-ADB7-D57C84CF6E36}" macro="" textlink="">
      <dsp:nvSpPr>
        <dsp:cNvPr id="0" name=""/>
        <dsp:cNvSpPr/>
      </dsp:nvSpPr>
      <dsp:spPr>
        <a:xfrm rot="14947449">
          <a:off x="3776857" y="3103855"/>
          <a:ext cx="1149892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149892" y="26938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4947449">
        <a:off x="4323056" y="3102046"/>
        <a:ext cx="57494" cy="57494"/>
      </dsp:txXfrm>
    </dsp:sp>
    <dsp:sp modelId="{6A829B27-4D97-40D4-8EC0-7D1DEAF6E3C9}" macro="" textlink="">
      <dsp:nvSpPr>
        <dsp:cNvPr id="0" name=""/>
        <dsp:cNvSpPr/>
      </dsp:nvSpPr>
      <dsp:spPr>
        <a:xfrm>
          <a:off x="1404074" y="2302807"/>
          <a:ext cx="2742850" cy="581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dirty="0" smtClean="0">
              <a:cs typeface="2  Badr" pitchFamily="2" charset="-78"/>
            </a:rPr>
            <a:t>عدم الدخول علی العاطف</a:t>
          </a:r>
        </a:p>
      </dsp:txBody>
      <dsp:txXfrm>
        <a:off x="1404074" y="2302807"/>
        <a:ext cx="2742850" cy="581564"/>
      </dsp:txXfrm>
    </dsp:sp>
    <dsp:sp modelId="{FC1D13A7-4096-4F01-847B-42E926C66FFD}" macro="" textlink="">
      <dsp:nvSpPr>
        <dsp:cNvPr id="0" name=""/>
        <dsp:cNvSpPr/>
      </dsp:nvSpPr>
      <dsp:spPr>
        <a:xfrm rot="13107513">
          <a:off x="4090164" y="3478333"/>
          <a:ext cx="523278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523278" y="26938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107513">
        <a:off x="4338722" y="3492189"/>
        <a:ext cx="26163" cy="26163"/>
      </dsp:txXfrm>
    </dsp:sp>
    <dsp:sp modelId="{9448608B-7686-4D2C-B348-74782508DC91}" macro="" textlink="">
      <dsp:nvSpPr>
        <dsp:cNvPr id="0" name=""/>
        <dsp:cNvSpPr/>
      </dsp:nvSpPr>
      <dsp:spPr>
        <a:xfrm>
          <a:off x="1404074" y="3051763"/>
          <a:ext cx="2742850" cy="581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dirty="0" smtClean="0">
              <a:cs typeface="2  Badr" pitchFamily="2" charset="-78"/>
            </a:rPr>
            <a:t>الشرط</a:t>
          </a:r>
        </a:p>
      </dsp:txBody>
      <dsp:txXfrm>
        <a:off x="1404074" y="3051763"/>
        <a:ext cx="2742850" cy="581564"/>
      </dsp:txXfrm>
    </dsp:sp>
    <dsp:sp modelId="{CC575507-77F0-4C43-BCF4-4526199F7F5C}" macro="" textlink="">
      <dsp:nvSpPr>
        <dsp:cNvPr id="0" name=""/>
        <dsp:cNvSpPr/>
      </dsp:nvSpPr>
      <dsp:spPr>
        <a:xfrm rot="8043294">
          <a:off x="4057161" y="3852810"/>
          <a:ext cx="589284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589284" y="26938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8043294">
        <a:off x="4337071" y="3865017"/>
        <a:ext cx="29464" cy="29464"/>
      </dsp:txXfrm>
    </dsp:sp>
    <dsp:sp modelId="{4585DCCA-5299-4219-AC1D-7C34CBE72A29}" macro="" textlink="">
      <dsp:nvSpPr>
        <dsp:cNvPr id="0" name=""/>
        <dsp:cNvSpPr/>
      </dsp:nvSpPr>
      <dsp:spPr>
        <a:xfrm>
          <a:off x="1404074" y="3800718"/>
          <a:ext cx="2742850" cy="581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dirty="0" smtClean="0">
              <a:cs typeface="2  Badr" pitchFamily="2" charset="-78"/>
            </a:rPr>
            <a:t>اسمٍ بعدَه فعلٌ</a:t>
          </a:r>
        </a:p>
      </dsp:txBody>
      <dsp:txXfrm>
        <a:off x="1404074" y="3800718"/>
        <a:ext cx="2742850" cy="581564"/>
      </dsp:txXfrm>
    </dsp:sp>
    <dsp:sp modelId="{A0E9CD94-5172-40E2-9982-C0D5070138D8}" macro="" textlink="">
      <dsp:nvSpPr>
        <dsp:cNvPr id="0" name=""/>
        <dsp:cNvSpPr/>
      </dsp:nvSpPr>
      <dsp:spPr>
        <a:xfrm rot="6555827">
          <a:off x="3730804" y="4227288"/>
          <a:ext cx="1241998" cy="53876"/>
        </a:xfrm>
        <a:custGeom>
          <a:avLst/>
          <a:gdLst/>
          <a:ahLst/>
          <a:cxnLst/>
          <a:rect l="0" t="0" r="0" b="0"/>
          <a:pathLst>
            <a:path>
              <a:moveTo>
                <a:pt x="0" y="26938"/>
              </a:moveTo>
              <a:lnTo>
                <a:pt x="1241998" y="26938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555827">
        <a:off x="4320754" y="4223177"/>
        <a:ext cx="62099" cy="62099"/>
      </dsp:txXfrm>
    </dsp:sp>
    <dsp:sp modelId="{696E119B-DF9C-4147-9D4F-12468F8A7C9D}" macro="" textlink="">
      <dsp:nvSpPr>
        <dsp:cNvPr id="0" name=""/>
        <dsp:cNvSpPr/>
      </dsp:nvSpPr>
      <dsp:spPr>
        <a:xfrm>
          <a:off x="1404074" y="4549674"/>
          <a:ext cx="2742850" cy="581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500" b="1" kern="1200" dirty="0" smtClean="0">
              <a:cs typeface="2  Badr" pitchFamily="2" charset="-78"/>
            </a:rPr>
            <a:t>الاختصاص بالایجاب</a:t>
          </a:r>
        </a:p>
      </dsp:txBody>
      <dsp:txXfrm>
        <a:off x="1404074" y="4549674"/>
        <a:ext cx="2742850" cy="581564"/>
      </dsp:txXfrm>
    </dsp:sp>
  </dsp:spTree>
</dgm:drawing>
</file>

<file path=ppt/diagrams/drawing3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658669" y="1956346"/>
          <a:ext cx="1661590" cy="1204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أنْ المفسرة</a:t>
          </a:r>
          <a:endParaRPr lang="fa-IR" sz="3200" b="1" kern="1200" dirty="0">
            <a:cs typeface="2  Badr" pitchFamily="2" charset="-78"/>
          </a:endParaRPr>
        </a:p>
      </dsp:txBody>
      <dsp:txXfrm>
        <a:off x="6658669" y="1956346"/>
        <a:ext cx="1661590" cy="1204652"/>
      </dsp:txXfrm>
    </dsp:sp>
    <dsp:sp modelId="{4DCD03AE-824D-4D5C-B330-0E1AF2B3034C}" macro="" textlink="">
      <dsp:nvSpPr>
        <dsp:cNvPr id="0" name=""/>
        <dsp:cNvSpPr/>
      </dsp:nvSpPr>
      <dsp:spPr>
        <a:xfrm rot="10737927">
          <a:off x="6325364" y="2545811"/>
          <a:ext cx="333331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333331" y="1587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0737927">
        <a:off x="6483697" y="2553348"/>
        <a:ext cx="16666" cy="16666"/>
      </dsp:txXfrm>
    </dsp:sp>
    <dsp:sp modelId="{B0A1D637-F6C2-42AC-8E79-87BED8DED15F}" macro="" textlink="">
      <dsp:nvSpPr>
        <dsp:cNvPr id="0" name=""/>
        <dsp:cNvSpPr/>
      </dsp:nvSpPr>
      <dsp:spPr>
        <a:xfrm>
          <a:off x="4970504" y="2290869"/>
          <a:ext cx="1354887" cy="547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شرطها:</a:t>
          </a:r>
          <a:endParaRPr lang="fa-IR" sz="3600" b="1" kern="1200" dirty="0">
            <a:cs typeface="2  Badr" pitchFamily="2" charset="-78"/>
          </a:endParaRPr>
        </a:p>
      </dsp:txBody>
      <dsp:txXfrm>
        <a:off x="4970504" y="2290869"/>
        <a:ext cx="1354887" cy="547643"/>
      </dsp:txXfrm>
    </dsp:sp>
    <dsp:sp modelId="{F99988CA-E6E8-4DF7-AED4-F0F7A1A3EBB5}" macro="" textlink="">
      <dsp:nvSpPr>
        <dsp:cNvPr id="0" name=""/>
        <dsp:cNvSpPr/>
      </dsp:nvSpPr>
      <dsp:spPr>
        <a:xfrm rot="14293193">
          <a:off x="4540256" y="2309250"/>
          <a:ext cx="563645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563645" y="1587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293193">
        <a:off x="4807988" y="2311029"/>
        <a:ext cx="28182" cy="28182"/>
      </dsp:txXfrm>
    </dsp:sp>
    <dsp:sp modelId="{15999D0E-B13A-4DB0-9CDD-1E992CD19BCB}" macro="" textlink="">
      <dsp:nvSpPr>
        <dsp:cNvPr id="0" name=""/>
        <dsp:cNvSpPr/>
      </dsp:nvSpPr>
      <dsp:spPr>
        <a:xfrm>
          <a:off x="834106" y="1369393"/>
          <a:ext cx="3839548" cy="1432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التوسط بین الجملتین أولهما بمعنی القول</a:t>
          </a:r>
          <a:endParaRPr lang="en-US" sz="2800" b="1" kern="1200" dirty="0">
            <a:cs typeface="2  Badr" pitchFamily="2" charset="-78"/>
          </a:endParaRPr>
        </a:p>
      </dsp:txBody>
      <dsp:txXfrm>
        <a:off x="834106" y="1369393"/>
        <a:ext cx="3839548" cy="1432314"/>
      </dsp:txXfrm>
    </dsp:sp>
    <dsp:sp modelId="{02C08E9B-8A39-4BE4-BCAE-CC93EC00F044}" macro="" textlink="">
      <dsp:nvSpPr>
        <dsp:cNvPr id="0" name=""/>
        <dsp:cNvSpPr/>
      </dsp:nvSpPr>
      <dsp:spPr>
        <a:xfrm rot="6676230">
          <a:off x="4412937" y="2930090"/>
          <a:ext cx="818283" cy="31741"/>
        </a:xfrm>
        <a:custGeom>
          <a:avLst/>
          <a:gdLst/>
          <a:ahLst/>
          <a:cxnLst/>
          <a:rect l="0" t="0" r="0" b="0"/>
          <a:pathLst>
            <a:path>
              <a:moveTo>
                <a:pt x="0" y="15870"/>
              </a:moveTo>
              <a:lnTo>
                <a:pt x="818283" y="1587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6676230">
        <a:off x="4801622" y="2925504"/>
        <a:ext cx="40914" cy="40914"/>
      </dsp:txXfrm>
    </dsp:sp>
    <dsp:sp modelId="{87098123-6AB9-4545-9EC9-C6ECF0863875}" macro="" textlink="">
      <dsp:nvSpPr>
        <dsp:cNvPr id="0" name=""/>
        <dsp:cNvSpPr/>
      </dsp:nvSpPr>
      <dsp:spPr>
        <a:xfrm>
          <a:off x="834106" y="2993138"/>
          <a:ext cx="3839548" cy="668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عدم دخول الجارٍّ علیها</a:t>
          </a:r>
          <a:endParaRPr lang="en-US" sz="2800" b="1" kern="1200" dirty="0">
            <a:cs typeface="2  Badr" pitchFamily="2" charset="-78"/>
          </a:endParaRPr>
        </a:p>
      </dsp:txBody>
      <dsp:txXfrm>
        <a:off x="834106" y="2993138"/>
        <a:ext cx="3839548" cy="668187"/>
      </dsp:txXfrm>
    </dsp:sp>
  </dsp:spTree>
</dgm:drawing>
</file>

<file path=ppt/diagrams/drawing4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687696" y="1966834"/>
          <a:ext cx="1636310" cy="1186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أنْ الزائدة</a:t>
          </a:r>
          <a:endParaRPr lang="fa-IR" sz="3200" b="1" kern="1200" dirty="0">
            <a:cs typeface="2  Badr" pitchFamily="2" charset="-78"/>
          </a:endParaRPr>
        </a:p>
      </dsp:txBody>
      <dsp:txXfrm>
        <a:off x="6687696" y="1966834"/>
        <a:ext cx="1636310" cy="1186324"/>
      </dsp:txXfrm>
    </dsp:sp>
    <dsp:sp modelId="{4DCD03AE-824D-4D5C-B330-0E1AF2B3034C}" macro="" textlink="">
      <dsp:nvSpPr>
        <dsp:cNvPr id="0" name=""/>
        <dsp:cNvSpPr/>
      </dsp:nvSpPr>
      <dsp:spPr>
        <a:xfrm rot="10737927">
          <a:off x="6359463" y="2547330"/>
          <a:ext cx="328260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328260" y="156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>
            <a:solidFill>
              <a:schemeClr val="tx2">
                <a:lumMod val="50000"/>
              </a:schemeClr>
            </a:solidFill>
            <a:cs typeface="2  Badr" pitchFamily="2" charset="-78"/>
          </a:endParaRPr>
        </a:p>
      </dsp:txBody>
      <dsp:txXfrm rot="10737927">
        <a:off x="6515387" y="2554753"/>
        <a:ext cx="16413" cy="16413"/>
      </dsp:txXfrm>
    </dsp:sp>
    <dsp:sp modelId="{B0A1D637-F6C2-42AC-8E79-87BED8DED15F}" macro="" textlink="">
      <dsp:nvSpPr>
        <dsp:cNvPr id="0" name=""/>
        <dsp:cNvSpPr/>
      </dsp:nvSpPr>
      <dsp:spPr>
        <a:xfrm>
          <a:off x="4891794" y="2131640"/>
          <a:ext cx="1467695" cy="868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تقع غالباً:</a:t>
          </a:r>
          <a:endParaRPr lang="fa-IR" sz="3600" b="1" kern="1200" dirty="0">
            <a:cs typeface="2  Badr" pitchFamily="2" charset="-78"/>
          </a:endParaRPr>
        </a:p>
      </dsp:txBody>
      <dsp:txXfrm>
        <a:off x="4891794" y="2131640"/>
        <a:ext cx="1467695" cy="868565"/>
      </dsp:txXfrm>
    </dsp:sp>
    <dsp:sp modelId="{F99988CA-E6E8-4DF7-AED4-F0F7A1A3EBB5}" macro="" textlink="">
      <dsp:nvSpPr>
        <dsp:cNvPr id="0" name=""/>
        <dsp:cNvSpPr/>
      </dsp:nvSpPr>
      <dsp:spPr>
        <a:xfrm rot="14166849">
          <a:off x="4483463" y="2332658"/>
          <a:ext cx="524327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524327" y="15629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166849">
        <a:off x="4732519" y="2335179"/>
        <a:ext cx="26216" cy="26216"/>
      </dsp:txXfrm>
    </dsp:sp>
    <dsp:sp modelId="{15999D0E-B13A-4DB0-9CDD-1E992CD19BCB}" macro="" textlink="">
      <dsp:nvSpPr>
        <dsp:cNvPr id="0" name=""/>
        <dsp:cNvSpPr/>
      </dsp:nvSpPr>
      <dsp:spPr>
        <a:xfrm>
          <a:off x="818329" y="1768741"/>
          <a:ext cx="3781131" cy="723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بعد «لمّا»</a:t>
          </a:r>
          <a:endParaRPr lang="en-US" sz="3200" b="1" kern="1200" dirty="0">
            <a:cs typeface="2  Badr" pitchFamily="2" charset="-78"/>
          </a:endParaRPr>
        </a:p>
      </dsp:txBody>
      <dsp:txXfrm>
        <a:off x="818329" y="1768741"/>
        <a:ext cx="3781131" cy="723822"/>
      </dsp:txXfrm>
    </dsp:sp>
    <dsp:sp modelId="{02C08E9B-8A39-4BE4-BCAE-CC93EC00F044}" macro="" textlink="">
      <dsp:nvSpPr>
        <dsp:cNvPr id="0" name=""/>
        <dsp:cNvSpPr/>
      </dsp:nvSpPr>
      <dsp:spPr>
        <a:xfrm rot="7538945">
          <a:off x="4494835" y="2754088"/>
          <a:ext cx="501585" cy="31258"/>
        </a:xfrm>
        <a:custGeom>
          <a:avLst/>
          <a:gdLst/>
          <a:ahLst/>
          <a:cxnLst/>
          <a:rect l="0" t="0" r="0" b="0"/>
          <a:pathLst>
            <a:path>
              <a:moveTo>
                <a:pt x="0" y="15629"/>
              </a:moveTo>
              <a:lnTo>
                <a:pt x="501585" y="15629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538945">
        <a:off x="4733088" y="2757178"/>
        <a:ext cx="25079" cy="25079"/>
      </dsp:txXfrm>
    </dsp:sp>
    <dsp:sp modelId="{87098123-6AB9-4545-9EC9-C6ECF0863875}" macro="" textlink="">
      <dsp:nvSpPr>
        <dsp:cNvPr id="0" name=""/>
        <dsp:cNvSpPr/>
      </dsp:nvSpPr>
      <dsp:spPr>
        <a:xfrm>
          <a:off x="818329" y="2644501"/>
          <a:ext cx="3781131" cy="658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بین «لو» و فعل القسم</a:t>
          </a:r>
          <a:endParaRPr lang="en-US" sz="3200" b="1" kern="1200" dirty="0">
            <a:cs typeface="2  Badr" pitchFamily="2" charset="-78"/>
          </a:endParaRPr>
        </a:p>
      </dsp:txBody>
      <dsp:txXfrm>
        <a:off x="818329" y="2644501"/>
        <a:ext cx="3781131" cy="658021"/>
      </dsp:txXfrm>
    </dsp:sp>
  </dsp:spTree>
</dgm:drawing>
</file>

<file path=ppt/diagrams/drawing5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6489981" y="2749267"/>
          <a:ext cx="1443706" cy="1046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إنْ</a:t>
          </a:r>
          <a:endParaRPr lang="fa-IR" sz="3200" b="1" kern="1200" dirty="0">
            <a:cs typeface="2  Badr" pitchFamily="2" charset="-78"/>
          </a:endParaRPr>
        </a:p>
      </dsp:txBody>
      <dsp:txXfrm>
        <a:off x="6489981" y="2749267"/>
        <a:ext cx="1443706" cy="1046547"/>
      </dsp:txXfrm>
    </dsp:sp>
    <dsp:sp modelId="{6409DD87-C1EF-4FDF-ABA8-C0A127BD80A6}" macro="" textlink="">
      <dsp:nvSpPr>
        <dsp:cNvPr id="0" name=""/>
        <dsp:cNvSpPr/>
      </dsp:nvSpPr>
      <dsp:spPr>
        <a:xfrm rot="13966638">
          <a:off x="5106511" y="2496122"/>
          <a:ext cx="172404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724042" y="9000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3966638">
        <a:off x="5925431" y="2543021"/>
        <a:ext cx="86202" cy="86202"/>
      </dsp:txXfrm>
    </dsp:sp>
    <dsp:sp modelId="{B38C1FA7-5A4F-4DAD-842F-C7A367BBCE22}" macro="" textlink="">
      <dsp:nvSpPr>
        <dsp:cNvPr id="0" name=""/>
        <dsp:cNvSpPr/>
      </dsp:nvSpPr>
      <dsp:spPr>
        <a:xfrm>
          <a:off x="3240302" y="1366765"/>
          <a:ext cx="2206780" cy="1065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شرطیة</a:t>
          </a:r>
          <a:endParaRPr lang="en-US" sz="3600" b="1" kern="1200" dirty="0">
            <a:cs typeface="2  Badr" pitchFamily="2" charset="-78"/>
          </a:endParaRPr>
        </a:p>
      </dsp:txBody>
      <dsp:txXfrm>
        <a:off x="3240302" y="1366765"/>
        <a:ext cx="2206780" cy="1065875"/>
      </dsp:txXfrm>
    </dsp:sp>
    <dsp:sp modelId="{8013F7E0-C70B-4C90-8916-005BED5B6A58}" macro="" textlink="">
      <dsp:nvSpPr>
        <dsp:cNvPr id="0" name=""/>
        <dsp:cNvSpPr/>
      </dsp:nvSpPr>
      <dsp:spPr>
        <a:xfrm rot="10414474">
          <a:off x="5443786" y="3241265"/>
          <a:ext cx="1049490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049490" y="9000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414474">
        <a:off x="5942295" y="3305028"/>
        <a:ext cx="52474" cy="52474"/>
      </dsp:txXfrm>
    </dsp:sp>
    <dsp:sp modelId="{8964DE1A-0EEA-40AA-8237-21E1F1524377}" macro="" textlink="">
      <dsp:nvSpPr>
        <dsp:cNvPr id="0" name=""/>
        <dsp:cNvSpPr/>
      </dsp:nvSpPr>
      <dsp:spPr>
        <a:xfrm>
          <a:off x="3240302" y="2857052"/>
          <a:ext cx="2206780" cy="1065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200" b="1" kern="1200" dirty="0" smtClean="0">
              <a:cs typeface="2  Badr" pitchFamily="2" charset="-78"/>
            </a:rPr>
            <a:t>نافیة</a:t>
          </a:r>
          <a:endParaRPr lang="en-US" sz="6200" b="1" kern="1200" dirty="0">
            <a:cs typeface="2  Badr" pitchFamily="2" charset="-78"/>
          </a:endParaRPr>
        </a:p>
      </dsp:txBody>
      <dsp:txXfrm>
        <a:off x="3240302" y="2857052"/>
        <a:ext cx="2206780" cy="1065875"/>
      </dsp:txXfrm>
    </dsp:sp>
    <dsp:sp modelId="{C86C7A7C-C37D-4333-A1E2-8AA5639A85F3}" macro="" textlink="">
      <dsp:nvSpPr>
        <dsp:cNvPr id="0" name=""/>
        <dsp:cNvSpPr/>
      </dsp:nvSpPr>
      <dsp:spPr>
        <a:xfrm rot="7492399">
          <a:off x="5056531" y="3930763"/>
          <a:ext cx="182400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824001" y="9000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7492399">
        <a:off x="5922932" y="3975163"/>
        <a:ext cx="91200" cy="91200"/>
      </dsp:txXfrm>
    </dsp:sp>
    <dsp:sp modelId="{50D05FEC-0ABB-4229-86B5-C848293BEAE0}" macro="" textlink="">
      <dsp:nvSpPr>
        <dsp:cNvPr id="0" name=""/>
        <dsp:cNvSpPr/>
      </dsp:nvSpPr>
      <dsp:spPr>
        <a:xfrm>
          <a:off x="3240302" y="4236047"/>
          <a:ext cx="2206780" cy="1065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200" b="1" kern="1200" dirty="0" smtClean="0">
              <a:cs typeface="2  Badr" pitchFamily="2" charset="-78"/>
            </a:rPr>
            <a:t>زائدة</a:t>
          </a:r>
          <a:endParaRPr lang="en-US" sz="6200" b="1" kern="1200" dirty="0">
            <a:cs typeface="2  Badr" pitchFamily="2" charset="-78"/>
          </a:endParaRPr>
        </a:p>
      </dsp:txBody>
      <dsp:txXfrm>
        <a:off x="3240302" y="4236047"/>
        <a:ext cx="2206780" cy="1065875"/>
      </dsp:txXfrm>
    </dsp:sp>
  </dsp:spTree>
</dgm:drawing>
</file>

<file path=ppt/diagrams/drawing6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833691" y="1903211"/>
          <a:ext cx="6862640" cy="129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متی اجتمعت «إن» و «ما» فالمتإخر منهما زائدةٌ</a:t>
          </a:r>
          <a:endParaRPr lang="fa-IR" sz="3600" b="1" kern="1200" dirty="0">
            <a:cs typeface="2  Badr" pitchFamily="2" charset="-78"/>
          </a:endParaRPr>
        </a:p>
      </dsp:txBody>
      <dsp:txXfrm>
        <a:off x="833691" y="1903211"/>
        <a:ext cx="6862640" cy="1294311"/>
      </dsp:txXfrm>
    </dsp:sp>
  </dsp:spTree>
</dgm:drawing>
</file>

<file path=ppt/diagrams/drawing7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187317" y="1962285"/>
          <a:ext cx="975760" cy="869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أنَّ</a:t>
          </a:r>
          <a:endParaRPr lang="fa-IR" sz="3200" b="1" kern="1200" dirty="0">
            <a:cs typeface="2  Badr" pitchFamily="2" charset="-78"/>
          </a:endParaRPr>
        </a:p>
      </dsp:txBody>
      <dsp:txXfrm>
        <a:off x="7187317" y="1962285"/>
        <a:ext cx="975760" cy="869836"/>
      </dsp:txXfrm>
    </dsp:sp>
    <dsp:sp modelId="{6409DD87-C1EF-4FDF-ABA8-C0A127BD80A6}" macro="" textlink="">
      <dsp:nvSpPr>
        <dsp:cNvPr id="0" name=""/>
        <dsp:cNvSpPr/>
      </dsp:nvSpPr>
      <dsp:spPr>
        <a:xfrm rot="13452477">
          <a:off x="6092348" y="1917470"/>
          <a:ext cx="1275583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1275583" y="3502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452477">
        <a:off x="6698250" y="1920604"/>
        <a:ext cx="63779" cy="63779"/>
      </dsp:txXfrm>
    </dsp:sp>
    <dsp:sp modelId="{B38C1FA7-5A4F-4DAD-842F-C7A367BBCE22}" macro="" textlink="">
      <dsp:nvSpPr>
        <dsp:cNvPr id="0" name=""/>
        <dsp:cNvSpPr/>
      </dsp:nvSpPr>
      <dsp:spPr>
        <a:xfrm>
          <a:off x="4367402" y="1154163"/>
          <a:ext cx="1905559" cy="707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حرف تأکید</a:t>
          </a:r>
          <a:endParaRPr lang="en-US" sz="3200" b="1" kern="1200" dirty="0">
            <a:cs typeface="2  Badr" pitchFamily="2" charset="-78"/>
          </a:endParaRPr>
        </a:p>
      </dsp:txBody>
      <dsp:txXfrm>
        <a:off x="4367402" y="1154163"/>
        <a:ext cx="1905559" cy="707243"/>
      </dsp:txXfrm>
    </dsp:sp>
    <dsp:sp modelId="{8013F7E0-C70B-4C90-8916-005BED5B6A58}" macro="" textlink="">
      <dsp:nvSpPr>
        <dsp:cNvPr id="0" name=""/>
        <dsp:cNvSpPr/>
      </dsp:nvSpPr>
      <dsp:spPr>
        <a:xfrm rot="9571085">
          <a:off x="6242109" y="2532946"/>
          <a:ext cx="976059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976059" y="35024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9571085">
        <a:off x="6705738" y="2543569"/>
        <a:ext cx="48802" cy="48802"/>
      </dsp:txXfrm>
    </dsp:sp>
    <dsp:sp modelId="{8964DE1A-0EEA-40AA-8237-21E1F1524377}" macro="" textlink="">
      <dsp:nvSpPr>
        <dsp:cNvPr id="0" name=""/>
        <dsp:cNvSpPr/>
      </dsp:nvSpPr>
      <dsp:spPr>
        <a:xfrm>
          <a:off x="4367402" y="2385116"/>
          <a:ext cx="1905559" cy="707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تؤوَّل بمصدرٍ</a:t>
          </a:r>
          <a:endParaRPr lang="en-US" sz="2800" b="1" kern="1200" dirty="0">
            <a:cs typeface="2  Badr" pitchFamily="2" charset="-78"/>
          </a:endParaRPr>
        </a:p>
      </dsp:txBody>
      <dsp:txXfrm>
        <a:off x="4367402" y="2385116"/>
        <a:ext cx="1905559" cy="707243"/>
      </dsp:txXfrm>
    </dsp:sp>
    <dsp:sp modelId="{6D10DE48-A987-41F7-A173-0914DCD20BB4}" macro="" textlink="">
      <dsp:nvSpPr>
        <dsp:cNvPr id="0" name=""/>
        <dsp:cNvSpPr/>
      </dsp:nvSpPr>
      <dsp:spPr>
        <a:xfrm rot="12720228">
          <a:off x="3638512" y="2494682"/>
          <a:ext cx="788836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788836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2720228">
        <a:off x="4013209" y="2509985"/>
        <a:ext cx="39441" cy="39441"/>
      </dsp:txXfrm>
    </dsp:sp>
    <dsp:sp modelId="{9A71974C-E035-404C-9C99-F2CED673164B}" macro="" textlink="">
      <dsp:nvSpPr>
        <dsp:cNvPr id="0" name=""/>
        <dsp:cNvSpPr/>
      </dsp:nvSpPr>
      <dsp:spPr>
        <a:xfrm>
          <a:off x="1601807" y="1726016"/>
          <a:ext cx="2096650" cy="1189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من لفظ خبرها إن کان مشتقاً</a:t>
          </a:r>
        </a:p>
      </dsp:txBody>
      <dsp:txXfrm>
        <a:off x="1601807" y="1726016"/>
        <a:ext cx="2096650" cy="1189317"/>
      </dsp:txXfrm>
    </dsp:sp>
    <dsp:sp modelId="{D9C7E615-F815-44F7-8C2A-26154AE3B540}" macro="" textlink="">
      <dsp:nvSpPr>
        <dsp:cNvPr id="0" name=""/>
        <dsp:cNvSpPr/>
      </dsp:nvSpPr>
      <dsp:spPr>
        <a:xfrm rot="7828025">
          <a:off x="3517574" y="3095786"/>
          <a:ext cx="1030711" cy="70048"/>
        </a:xfrm>
        <a:custGeom>
          <a:avLst/>
          <a:gdLst/>
          <a:ahLst/>
          <a:cxnLst/>
          <a:rect l="0" t="0" r="0" b="0"/>
          <a:pathLst>
            <a:path>
              <a:moveTo>
                <a:pt x="0" y="35024"/>
              </a:moveTo>
              <a:lnTo>
                <a:pt x="1030711" y="35024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828025">
        <a:off x="4007162" y="3105042"/>
        <a:ext cx="51535" cy="51535"/>
      </dsp:txXfrm>
    </dsp:sp>
    <dsp:sp modelId="{41FFACB9-2674-4383-BDBD-C4F1775F6C20}" macro="" textlink="">
      <dsp:nvSpPr>
        <dsp:cNvPr id="0" name=""/>
        <dsp:cNvSpPr/>
      </dsp:nvSpPr>
      <dsp:spPr>
        <a:xfrm>
          <a:off x="1601807" y="3116720"/>
          <a:ext cx="2096650" cy="81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بالکون إن کان جامداً</a:t>
          </a:r>
        </a:p>
      </dsp:txBody>
      <dsp:txXfrm>
        <a:off x="1601807" y="3116720"/>
        <a:ext cx="2096650" cy="812323"/>
      </dsp:txXfrm>
    </dsp:sp>
  </dsp:spTree>
</dgm:drawing>
</file>

<file path=ppt/diagrams/drawing8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7189485" y="2870315"/>
          <a:ext cx="972087" cy="86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Badr" pitchFamily="2" charset="-78"/>
            </a:rPr>
            <a:t>إنَّ</a:t>
          </a:r>
          <a:endParaRPr lang="fa-IR" sz="3200" b="1" kern="1200" dirty="0">
            <a:cs typeface="2  Badr" pitchFamily="2" charset="-78"/>
          </a:endParaRPr>
        </a:p>
      </dsp:txBody>
      <dsp:txXfrm>
        <a:off x="7189485" y="2870315"/>
        <a:ext cx="972087" cy="866562"/>
      </dsp:txXfrm>
    </dsp:sp>
    <dsp:sp modelId="{8013F7E0-C70B-4C90-8916-005BED5B6A58}" macro="" textlink="">
      <dsp:nvSpPr>
        <dsp:cNvPr id="0" name=""/>
        <dsp:cNvSpPr/>
      </dsp:nvSpPr>
      <dsp:spPr>
        <a:xfrm rot="13662899">
          <a:off x="6057090" y="2767900"/>
          <a:ext cx="1353876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1353876" y="34892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662899">
        <a:off x="6700182" y="2768945"/>
        <a:ext cx="67693" cy="67693"/>
      </dsp:txXfrm>
    </dsp:sp>
    <dsp:sp modelId="{8964DE1A-0EEA-40AA-8237-21E1F1524377}" macro="" textlink="">
      <dsp:nvSpPr>
        <dsp:cNvPr id="0" name=""/>
        <dsp:cNvSpPr/>
      </dsp:nvSpPr>
      <dsp:spPr>
        <a:xfrm>
          <a:off x="4380185" y="1949698"/>
          <a:ext cx="1898386" cy="704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حرف تأکید</a:t>
          </a:r>
          <a:endParaRPr lang="en-US" sz="2800" b="1" kern="1200" dirty="0">
            <a:cs typeface="2  Badr" pitchFamily="2" charset="-78"/>
          </a:endParaRPr>
        </a:p>
      </dsp:txBody>
      <dsp:txXfrm>
        <a:off x="4380185" y="1949698"/>
        <a:ext cx="1898386" cy="704581"/>
      </dsp:txXfrm>
    </dsp:sp>
    <dsp:sp modelId="{6D10DE48-A987-41F7-A173-0914DCD20BB4}" macro="" textlink="">
      <dsp:nvSpPr>
        <dsp:cNvPr id="0" name=""/>
        <dsp:cNvSpPr/>
      </dsp:nvSpPr>
      <dsp:spPr>
        <a:xfrm rot="13017606">
          <a:off x="3629963" y="2016366"/>
          <a:ext cx="834017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834017" y="34892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3017606">
        <a:off x="4026122" y="2030408"/>
        <a:ext cx="41700" cy="41700"/>
      </dsp:txXfrm>
    </dsp:sp>
    <dsp:sp modelId="{9A71974C-E035-404C-9C99-F2CED673164B}" macro="" textlink="">
      <dsp:nvSpPr>
        <dsp:cNvPr id="0" name=""/>
        <dsp:cNvSpPr/>
      </dsp:nvSpPr>
      <dsp:spPr>
        <a:xfrm>
          <a:off x="1597716" y="751010"/>
          <a:ext cx="2116042" cy="20990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2  Badr" pitchFamily="2" charset="-78"/>
            </a:rPr>
            <a:t>تنصب الاسم و ترفع الخبر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(نصبهما لغة)</a:t>
          </a:r>
        </a:p>
      </dsp:txBody>
      <dsp:txXfrm>
        <a:off x="1597716" y="751010"/>
        <a:ext cx="2116042" cy="2099036"/>
      </dsp:txXfrm>
    </dsp:sp>
    <dsp:sp modelId="{D9C7E615-F815-44F7-8C2A-26154AE3B540}" macro="" textlink="">
      <dsp:nvSpPr>
        <dsp:cNvPr id="0" name=""/>
        <dsp:cNvSpPr/>
      </dsp:nvSpPr>
      <dsp:spPr>
        <a:xfrm rot="7097300">
          <a:off x="3343857" y="2886241"/>
          <a:ext cx="1406230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1406230" y="34892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097300">
        <a:off x="4011816" y="2885978"/>
        <a:ext cx="70311" cy="70311"/>
      </dsp:txXfrm>
    </dsp:sp>
    <dsp:sp modelId="{41FFACB9-2674-4383-BDBD-C4F1775F6C20}" macro="" textlink="">
      <dsp:nvSpPr>
        <dsp:cNvPr id="0" name=""/>
        <dsp:cNvSpPr/>
      </dsp:nvSpPr>
      <dsp:spPr>
        <a:xfrm>
          <a:off x="1625000" y="3050676"/>
          <a:ext cx="2088758" cy="979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2  Badr" pitchFamily="2" charset="-78"/>
            </a:rPr>
            <a:t>قد ینصب ضمیر الشأن مقدر فالجملة خبرها</a:t>
          </a:r>
        </a:p>
      </dsp:txBody>
      <dsp:txXfrm>
        <a:off x="1625000" y="3050676"/>
        <a:ext cx="2088758" cy="979205"/>
      </dsp:txXfrm>
    </dsp:sp>
    <dsp:sp modelId="{7497E127-BB3C-4D43-AFD0-DEC51320EB7F}" macro="" textlink="">
      <dsp:nvSpPr>
        <dsp:cNvPr id="0" name=""/>
        <dsp:cNvSpPr/>
      </dsp:nvSpPr>
      <dsp:spPr>
        <a:xfrm rot="7899944">
          <a:off x="6048908" y="3780513"/>
          <a:ext cx="1370240" cy="69785"/>
        </a:xfrm>
        <a:custGeom>
          <a:avLst/>
          <a:gdLst/>
          <a:ahLst/>
          <a:cxnLst/>
          <a:rect l="0" t="0" r="0" b="0"/>
          <a:pathLst>
            <a:path>
              <a:moveTo>
                <a:pt x="0" y="34892"/>
              </a:moveTo>
              <a:lnTo>
                <a:pt x="1370240" y="34892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7899944">
        <a:off x="6699773" y="3781149"/>
        <a:ext cx="68512" cy="68512"/>
      </dsp:txXfrm>
    </dsp:sp>
    <dsp:sp modelId="{45AFF4C3-DE91-4B61-95A4-E5CCEA418238}" macro="" textlink="">
      <dsp:nvSpPr>
        <dsp:cNvPr id="0" name=""/>
        <dsp:cNvSpPr/>
      </dsp:nvSpPr>
      <dsp:spPr>
        <a:xfrm>
          <a:off x="4380185" y="3974924"/>
          <a:ext cx="1898386" cy="7045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100" b="1" kern="1200" dirty="0" smtClean="0">
              <a:cs typeface="2  Badr" pitchFamily="2" charset="-78"/>
            </a:rPr>
            <a:t>حرف جواب</a:t>
          </a:r>
          <a:endParaRPr lang="en-US" sz="4100" b="1" kern="1200" dirty="0">
            <a:cs typeface="2  Badr" pitchFamily="2" charset="-78"/>
          </a:endParaRPr>
        </a:p>
      </dsp:txBody>
      <dsp:txXfrm>
        <a:off x="4380185" y="3974924"/>
        <a:ext cx="1898386" cy="704581"/>
      </dsp:txXfrm>
    </dsp:sp>
  </dsp:spTree>
</dgm:drawing>
</file>

<file path=ppt/diagrams/drawing9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D5718F4D-EFC3-4C36-8023-503D23D582D5}" macro="" textlink="">
      <dsp:nvSpPr>
        <dsp:cNvPr id="0" name=""/>
        <dsp:cNvSpPr/>
      </dsp:nvSpPr>
      <dsp:spPr>
        <a:xfrm>
          <a:off x="833691" y="1711453"/>
          <a:ext cx="6862640" cy="1677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cs typeface="2  Badr" pitchFamily="2" charset="-78"/>
            </a:rPr>
            <a:t>جعل المبرد «إنّ» فی «إنّ هذان لساحران» حرف جواب و ردَّ بـ ... </a:t>
          </a:r>
          <a:endParaRPr lang="fa-IR" sz="3600" b="1" kern="1200" dirty="0">
            <a:cs typeface="2  Badr" pitchFamily="2" charset="-78"/>
          </a:endParaRPr>
        </a:p>
      </dsp:txBody>
      <dsp:txXfrm>
        <a:off x="833691" y="1711453"/>
        <a:ext cx="6862640" cy="1677827"/>
      </dsp:txXfrm>
    </dsp:sp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CA3A-1FA8-4145-8078-81D22FB6DA58}" type="datetimeFigureOut">
              <a:rPr lang="fa-IR" smtClean="0"/>
              <a:pPr/>
              <a:t>05/01/1432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278E-D4E8-4DC3-8477-393494E6CE2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2.xml"/><Relationship Id="rId7" Type="http://schemas.openxmlformats.org/officeDocument/2006/relationships/slide" Target="slide39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3.xml"/><Relationship Id="rId7" Type="http://schemas.openxmlformats.org/officeDocument/2006/relationships/slide" Target="slide39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4.xml"/><Relationship Id="rId7" Type="http://schemas.openxmlformats.org/officeDocument/2006/relationships/slide" Target="slide3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5.xml"/><Relationship Id="rId7" Type="http://schemas.openxmlformats.org/officeDocument/2006/relationships/slide" Target="slide40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6.xml"/><Relationship Id="rId7" Type="http://schemas.openxmlformats.org/officeDocument/2006/relationships/slide" Target="slide40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7.xml"/><Relationship Id="rId7" Type="http://schemas.openxmlformats.org/officeDocument/2006/relationships/slide" Target="slide4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8.xml"/><Relationship Id="rId7" Type="http://schemas.openxmlformats.org/officeDocument/2006/relationships/slide" Target="slide4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9.xml"/><Relationship Id="rId7" Type="http://schemas.openxmlformats.org/officeDocument/2006/relationships/slide" Target="slide4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10.xml"/><Relationship Id="rId7" Type="http://schemas.openxmlformats.org/officeDocument/2006/relationships/slide" Target="slide43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11.xml"/><Relationship Id="rId7" Type="http://schemas.openxmlformats.org/officeDocument/2006/relationships/slide" Target="slide44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12.xml"/><Relationship Id="rId7" Type="http://schemas.openxmlformats.org/officeDocument/2006/relationships/slide" Target="slide45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13.xml"/><Relationship Id="rId7" Type="http://schemas.openxmlformats.org/officeDocument/2006/relationships/slide" Target="slide46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14.xml"/><Relationship Id="rId7" Type="http://schemas.openxmlformats.org/officeDocument/2006/relationships/slide" Target="slide47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15.xml"/><Relationship Id="rId7" Type="http://schemas.openxmlformats.org/officeDocument/2006/relationships/slide" Target="slide48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16.xml"/><Relationship Id="rId7" Type="http://schemas.openxmlformats.org/officeDocument/2006/relationships/slide" Target="slide49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17.xml"/><Relationship Id="rId7" Type="http://schemas.openxmlformats.org/officeDocument/2006/relationships/slide" Target="slide50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18.xml"/><Relationship Id="rId7" Type="http://schemas.openxmlformats.org/officeDocument/2006/relationships/slide" Target="slide51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9.xml"/><Relationship Id="rId7" Type="http://schemas.openxmlformats.org/officeDocument/2006/relationships/slide" Target="slide52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0.xml"/><Relationship Id="rId7" Type="http://schemas.openxmlformats.org/officeDocument/2006/relationships/slide" Target="slide53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21.xml"/><Relationship Id="rId7" Type="http://schemas.openxmlformats.org/officeDocument/2006/relationships/slide" Target="slide54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2.xml"/><Relationship Id="rId5" Type="http://schemas.openxmlformats.org/officeDocument/2006/relationships/slide" Target="slide15.xml"/><Relationship Id="rId10" Type="http://schemas.openxmlformats.org/officeDocument/2006/relationships/slide" Target="slide21.xml"/><Relationship Id="rId4" Type="http://schemas.openxmlformats.org/officeDocument/2006/relationships/slide" Target="slide13.xml"/><Relationship Id="rId9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Layout" Target="../diagrams/layout22.xml"/><Relationship Id="rId7" Type="http://schemas.openxmlformats.org/officeDocument/2006/relationships/slide" Target="slide55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Layout" Target="../diagrams/layout23.xml"/><Relationship Id="rId7" Type="http://schemas.openxmlformats.org/officeDocument/2006/relationships/slide" Target="slide56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24.xml"/><Relationship Id="rId7" Type="http://schemas.openxmlformats.org/officeDocument/2006/relationships/slide" Target="slide57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25.xml"/><Relationship Id="rId7" Type="http://schemas.openxmlformats.org/officeDocument/2006/relationships/slide" Target="slide58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26.xml"/><Relationship Id="rId7" Type="http://schemas.openxmlformats.org/officeDocument/2006/relationships/slide" Target="slide59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Layout" Target="../diagrams/layout27.xml"/><Relationship Id="rId7" Type="http://schemas.openxmlformats.org/officeDocument/2006/relationships/slide" Target="slide60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Layout" Target="../diagrams/layout28.xml"/><Relationship Id="rId7" Type="http://schemas.openxmlformats.org/officeDocument/2006/relationships/slide" Target="slide60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Layout" Target="../diagrams/layout29.xml"/><Relationship Id="rId7" Type="http://schemas.openxmlformats.org/officeDocument/2006/relationships/slide" Target="slide61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1.xml"/><Relationship Id="rId7" Type="http://schemas.openxmlformats.org/officeDocument/2006/relationships/slide" Target="slide3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960" y="2080443"/>
            <a:ext cx="5883594" cy="1077286"/>
          </a:xfrm>
        </p:spPr>
        <p:txBody>
          <a:bodyPr anchor="t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1"/>
            <a:r>
              <a:rPr lang="fa-IR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Titr" pitchFamily="2" charset="-78"/>
              </a:rPr>
              <a:t>الحدیقه</a:t>
            </a:r>
            <a:r>
              <a:rPr lang="fa-IR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2  Titr" pitchFamily="2" charset="-78"/>
              </a:rPr>
              <a:t> </a:t>
            </a:r>
            <a:r>
              <a:rPr lang="fa-IR" sz="80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B Titr" pitchFamily="2" charset="-78"/>
              </a:rPr>
              <a:t>الخامسه</a:t>
            </a:r>
            <a:endParaRPr lang="fa-IR" sz="8000" b="1" spc="150" dirty="0">
              <a:ln w="11430"/>
              <a:solidFill>
                <a:srgbClr val="F8F8F8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38912" y="1182624"/>
          <a:ext cx="7595616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9988CA-E6E8-4DF7-AED4-F0F7A1A3E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F99988CA-E6E8-4DF7-AED4-F0F7A1A3E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99D0E-B13A-4DB0-9CDD-1E992CD19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15999D0E-B13A-4DB0-9CDD-1E992CD19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C610EE-3CD3-441E-B646-9CEEF1786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C8C610EE-3CD3-441E-B646-9CEEF1786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81A7F4-10F4-4CEC-B46F-78A51A19F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5B81A7F4-10F4-4CEC-B46F-78A51A19F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3521C-2323-455B-BE05-E2D54E863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CFC3521C-2323-455B-BE05-E2D54E863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1B1428-CC88-40B8-8989-0B41F26D8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E11B1428-CC88-40B8-8989-0B41F26D8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EF17C7-98A8-475E-96DE-A1A49470A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45EF17C7-98A8-475E-96DE-A1A49470A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ED5A91-666D-42C9-AB27-87C1A6569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E1ED5A91-666D-42C9-AB27-87C1A6569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09DD87-C1EF-4FDF-ABA8-C0A127BD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6409DD87-C1EF-4FDF-ABA8-C0A127BD8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8C1FA7-5A4F-4DAD-842F-C7A367BBC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B38C1FA7-5A4F-4DAD-842F-C7A367BBC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6032" y="1182624"/>
          <a:ext cx="8363712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9988CA-E6E8-4DF7-AED4-F0F7A1A3E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F99988CA-E6E8-4DF7-AED4-F0F7A1A3E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99D0E-B13A-4DB0-9CDD-1E992CD19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15999D0E-B13A-4DB0-9CDD-1E992CD19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C08E9B-8A39-4BE4-BCAE-CC93EC00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02C08E9B-8A39-4BE4-BCAE-CC93EC00F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098123-6AB9-4545-9EC9-C6ECF086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7098123-6AB9-4545-9EC9-C6ECF0863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56032" y="1182624"/>
          <a:ext cx="8363712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9988CA-E6E8-4DF7-AED4-F0F7A1A3E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F99988CA-E6E8-4DF7-AED4-F0F7A1A3E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999D0E-B13A-4DB0-9CDD-1E992CD19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15999D0E-B13A-4DB0-9CDD-1E992CD19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C08E9B-8A39-4BE4-BCAE-CC93EC00F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02C08E9B-8A39-4BE4-BCAE-CC93EC00F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098123-6AB9-4545-9EC9-C6ECF0863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7098123-6AB9-4545-9EC9-C6ECF0863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360607"/>
          <a:ext cx="8278368" cy="570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09DD87-C1EF-4FDF-ABA8-C0A127BD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6409DD87-C1EF-4FDF-ABA8-C0A127BD8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8C1FA7-5A4F-4DAD-842F-C7A367BBC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B38C1FA7-5A4F-4DAD-842F-C7A367BBC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6C7A7C-C37D-4333-A1E2-8AA5639A8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C86C7A7C-C37D-4333-A1E2-8AA5639A8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D05FEC-0ABB-4229-86B5-C848293BE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50D05FEC-0ABB-4229-86B5-C848293BE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950976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950976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09DD87-C1EF-4FDF-ABA8-C0A127BD8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6409DD87-C1EF-4FDF-ABA8-C0A127BD8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8C1FA7-5A4F-4DAD-842F-C7A367BBC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B38C1FA7-5A4F-4DAD-842F-C7A367BBC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10DE48-A987-41F7-A173-0914DCD20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D10DE48-A987-41F7-A173-0914DCD20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71974C-E035-404C-9C99-F2CED673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9A71974C-E035-404C-9C99-F2CED6731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680517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10DE48-A987-41F7-A173-0914DCD20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6D10DE48-A987-41F7-A173-0914DCD20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71974C-E035-404C-9C99-F2CED6731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A71974C-E035-404C-9C99-F2CED6731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97E127-BB3C-4D43-AFD0-DEC51320E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7497E127-BB3C-4D43-AFD0-DEC51320E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AFF4C3-DE91-4B61-95A4-E5CCEA418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45AFF4C3-DE91-4B61-95A4-E5CCEA418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950976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950976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47CA34-62D2-4DA1-AB08-BEB43B07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847CA34-62D2-4DA1-AB08-BEB43B07D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7A8214-BCE8-4364-80DC-EEBDAE13F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D7A8214-BCE8-4364-80DC-EEBDAE13F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C50CBC-BDD9-4FE4-A1C0-FCE60133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86C50CBC-BDD9-4FE4-A1C0-FCE601336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64F9DF-6D17-4D3A-977F-5A482873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3E64F9DF-6D17-4D3A-977F-5A4828739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3E096-0AA7-48B4-9933-E93573C0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1F13E096-0AA7-48B4-9933-E93573C0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8906D-F9C9-45CF-A22E-7BE2EFE56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8618906D-F9C9-45CF-A22E-7BE2EFE56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A00F9-1350-4350-A1F6-F23C360F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768A00F9-1350-4350-A1F6-F23C360F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872D65-4815-401E-8867-81D14A52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0B872D65-4815-401E-8867-81D14A521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603243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47CA34-62D2-4DA1-AB08-BEB43B07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847CA34-62D2-4DA1-AB08-BEB43B07D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7A8214-BCE8-4364-80DC-EEBDAE13F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D7A8214-BCE8-4364-80DC-EEBDAE13F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C50CBC-BDD9-4FE4-A1C0-FCE60133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86C50CBC-BDD9-4FE4-A1C0-FCE601336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64F9DF-6D17-4D3A-977F-5A482873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3E64F9DF-6D17-4D3A-977F-5A4828739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3E096-0AA7-48B4-9933-E93573C0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1F13E096-0AA7-48B4-9933-E93573C0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8906D-F9C9-45CF-A22E-7BE2EFE56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8618906D-F9C9-45CF-A22E-7BE2EFE56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8A00F9-1350-4350-A1F6-F23C360F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768A00F9-1350-4350-A1F6-F23C360F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872D65-4815-401E-8867-81D14A521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0B872D65-4815-401E-8867-81D14A521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952" y="426720"/>
            <a:ext cx="2883408" cy="771144"/>
          </a:xfrm>
        </p:spPr>
        <p:txBody>
          <a:bodyPr anchor="ctr">
            <a:noAutofit/>
          </a:bodyPr>
          <a:lstStyle/>
          <a:p>
            <a:pPr algn="ctr" rtl="1"/>
            <a:r>
              <a:rPr lang="fa-IR" sz="8800" dirty="0" smtClean="0">
                <a:latin typeface="b  Arshia"/>
                <a:cs typeface="B Arshia" pitchFamily="2" charset="-78"/>
              </a:rPr>
              <a:t>فهرست</a:t>
            </a:r>
            <a:endParaRPr lang="fa-IR" sz="8800" dirty="0">
              <a:latin typeface="b  Arshia"/>
              <a:cs typeface="B Arshia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779008" y="2572512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همزه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779008" y="3279648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باء - حاء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5779008" y="3986784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فاء - قاف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5779008" y="4693920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کاف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3218688" y="2572512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لام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>
          <a:xfrm>
            <a:off x="3218688" y="3279648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میم - هاء</a:t>
            </a:r>
            <a:endParaRPr lang="en-US" sz="3200" dirty="0">
              <a:cs typeface="B Mitra" pitchFamily="2" charset="-78"/>
            </a:endParaRPr>
          </a:p>
        </p:txBody>
      </p:sp>
    </p:spTree>
  </p:cSld>
  <p:clrMapOvr>
    <a:masterClrMapping/>
  </p:clrMapOvr>
  <p:transition spd="med" advClick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950976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47CA34-62D2-4DA1-AB08-BEB43B07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847CA34-62D2-4DA1-AB08-BEB43B07D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7A8214-BCE8-4364-80DC-EEBDAE13F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D7A8214-BCE8-4364-80DC-EEBDAE13F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C50CBC-BDD9-4FE4-A1C0-FCE60133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86C50CBC-BDD9-4FE4-A1C0-FCE601336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64F9DF-6D17-4D3A-977F-5A482873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3E64F9DF-6D17-4D3A-977F-5A4828739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3E096-0AA7-48B4-9933-E93573C05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1F13E096-0AA7-48B4-9933-E93573C053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8906D-F9C9-45CF-A22E-7BE2EFE56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8618906D-F9C9-45CF-A22E-7BE2EFE56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CDCD2-FFFA-4C05-AA1C-41388BCC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DF9CDCD2-FFFA-4C05-AA1C-41388BCC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36B3C1-65C8-4F78-BB62-CEBE9F966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5436B3C1-65C8-4F78-BB62-CEBE9F966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950976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04A0E-9229-4A42-B1BD-04CD6C36B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AA04A0E-9229-4A42-B1BD-04CD6C36B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A4D428-55F8-432E-A15B-9D7C9D8EC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EA4D428-55F8-432E-A15B-9D7C9D8EC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BDB122-ECB7-4DA4-92C8-B2FE33E06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A9BDB122-ECB7-4DA4-92C8-B2FE33E06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B50AFC-05DE-4AB1-ADA6-FFDD573F5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BB50AFC-05DE-4AB1-ADA6-FFDD573F5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950976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BE4B76-76E5-4597-ACB8-13CB23E1B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87BE4B76-76E5-4597-ACB8-13CB23E1B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DFB06B-5CB6-44E6-8DB2-24797007A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65DFB06B-5CB6-44E6-8DB2-24797007A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CE66D-50CF-4E05-9F61-A82E73FD6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0A2CE66D-50CF-4E05-9F61-A82E73FD6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825EE4-A96A-411E-8CF6-349DC6C91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23825EE4-A96A-411E-8CF6-349DC6C91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281EB5-68F2-4011-89E0-C0E0B758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80281EB5-68F2-4011-89E0-C0E0B7582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FDC17F-E91C-4BF7-AFF3-8B35ADEE6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A2FDC17F-E91C-4BF7-AFF3-8B35ADEE6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97781-2667-4417-8047-C75A60172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00F97781-2667-4417-8047-C75A60172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43B741-8D94-43BC-AD15-ECF99A3BE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5B43B741-8D94-43BC-AD15-ECF99A3BE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515155"/>
          <a:ext cx="8278368" cy="572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281EB5-68F2-4011-89E0-C0E0B7582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281EB5-68F2-4011-89E0-C0E0B7582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FDC17F-E91C-4BF7-AFF3-8B35ADEE6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A2FDC17F-E91C-4BF7-AFF3-8B35ADEE6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97781-2667-4417-8047-C75A60172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00F97781-2667-4417-8047-C75A60172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43B741-8D94-43BC-AD15-ECF99A3BE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5B43B741-8D94-43BC-AD15-ECF99A3BE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11091-3068-48A6-9138-806466540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33811091-3068-48A6-9138-806466540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B5264A-1E5C-48D1-AECD-36CF2E45F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37B5264A-1E5C-48D1-AECD-36CF2E45F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2AB4C2-BF29-4DFE-8314-656529CCA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A22AB4C2-BF29-4DFE-8314-656529CCA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76C70F-BB93-4B53-A7BF-9E9AB0AE1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E676C70F-BB93-4B53-A7BF-9E9AB0AE1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B8C574-0F79-4879-8765-D319DCA4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60B8C574-0F79-4879-8765-D319DCA40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2C3B24-7605-4318-B744-4F7240F7E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712C3B24-7605-4318-B744-4F7240F7E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41376" y="950976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64BCD9-A4CE-40B7-88EF-2AE44C28C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F564BCD9-A4CE-40B7-88EF-2AE44C28C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3FE68E-C704-4FCD-AB47-ED52B181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A3FE68E-C704-4FCD-AB47-ED52B1819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515155"/>
          <a:ext cx="8278368" cy="572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E57F27-36C2-4B6A-8141-F224B735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99E57F27-36C2-4B6A-8141-F224B735B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B8903B-CEFF-461E-9796-C58BE3498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51B8903B-CEFF-461E-9796-C58BE3498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55E2A3-2BE7-4E7C-B46D-981F6861F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B355E2A3-2BE7-4E7C-B46D-981F6861F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356915-85D5-43E4-8774-2AE2EC1A5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26356915-85D5-43E4-8774-2AE2EC1A5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D0B179-241C-41F5-842A-E0F9672AD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1D0B179-241C-41F5-842A-E0F9672AD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B393C3-9A44-4976-9FC4-9A3638A81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70B393C3-9A44-4976-9FC4-9A3638A81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A4FA3-BB48-4644-9A92-1C2673068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240A4FA3-BB48-4644-9A92-1C2673068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56B6F6-9CB1-401A-BBD3-F0BC161A7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DA56B6F6-9CB1-401A-BBD3-F0BC161A7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5C894D-31A5-4504-95DA-CEE284297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graphicEl>
                                              <a:dgm id="{F75C894D-31A5-4504-95DA-CEE284297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0A5D5E-5811-457E-8791-CD96B835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graphicEl>
                                              <a:dgm id="{1C0A5D5E-5811-457E-8791-CD96B835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450761"/>
          <a:ext cx="8278368" cy="579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BBA4B8-8D8D-4AE7-B051-BA688F14E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37BBA4B8-8D8D-4AE7-B051-BA688F14E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94AC-B7E7-4EA4-9407-A740341CC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9C794AC-B7E7-4EA4-9407-A740341CC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399244"/>
          <a:ext cx="8278368" cy="601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DD7333-1DF3-4664-AEDE-44D3A549B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2FDD7333-1DF3-4664-AEDE-44D3A549B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C9EDB3-F07D-413F-854B-136F7AEF1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2DC9EDB3-F07D-413F-854B-136F7AEF1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463639"/>
          <a:ext cx="8278368" cy="578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360608"/>
          <a:ext cx="8779232" cy="588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FCE942-AA3C-4054-8F90-460FC7EFC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39FCE942-AA3C-4054-8F90-460FC7EFC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9CAB11-48CC-4A89-B756-FF1E0FB0F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699CAB11-48CC-4A89-B756-FF1E0FB0F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FE491E-BF14-40FE-9370-191924749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97FE491E-BF14-40FE-9370-191924749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EE955F-A2A6-4F43-8C68-C5B157236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06EE955F-A2A6-4F43-8C68-C5B157236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374" y="426720"/>
            <a:ext cx="2361985" cy="771144"/>
          </a:xfrm>
        </p:spPr>
        <p:txBody>
          <a:bodyPr anchor="ctr">
            <a:noAutofit/>
          </a:bodyPr>
          <a:lstStyle/>
          <a:p>
            <a:pPr rtl="1"/>
            <a:r>
              <a:rPr lang="fa-IR" sz="8800" dirty="0" smtClean="0">
                <a:latin typeface="b  Arshia"/>
                <a:cs typeface="B Arshia" pitchFamily="2" charset="-78"/>
              </a:rPr>
              <a:t>فهرست</a:t>
            </a:r>
            <a:endParaRPr lang="fa-IR" sz="8800" dirty="0">
              <a:latin typeface="b  Arshia"/>
              <a:cs typeface="B Arshia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779008" y="2572512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الهمزه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779008" y="3279648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أنْ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5779008" y="3986784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إنْ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5779008" y="4693920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أنّ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3218688" y="2572512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إنّ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4" name="Rounded Rectangle 13">
            <a:hlinkClick r:id="rId7" action="ppaction://hlinksldjump"/>
          </p:cNvPr>
          <p:cNvSpPr/>
          <p:nvPr/>
        </p:nvSpPr>
        <p:spPr>
          <a:xfrm>
            <a:off x="3218688" y="3279648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إذ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5" name="Rounded Rectangle 14">
            <a:hlinkClick r:id="rId8" action="ppaction://hlinksldjump"/>
          </p:cNvPr>
          <p:cNvSpPr/>
          <p:nvPr/>
        </p:nvSpPr>
        <p:spPr>
          <a:xfrm>
            <a:off x="3218688" y="3986784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إذا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6" name="Rounded Rectangle 15">
            <a:hlinkClick r:id="rId9" action="ppaction://hlinksldjump"/>
          </p:cNvPr>
          <p:cNvSpPr/>
          <p:nvPr/>
        </p:nvSpPr>
        <p:spPr>
          <a:xfrm>
            <a:off x="3218688" y="4693920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أم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890016" y="2584704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أمّا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887612" y="3279648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a-IR" sz="3200" dirty="0" smtClean="0">
                <a:cs typeface="B Mitra" pitchFamily="2" charset="-78"/>
              </a:rPr>
              <a:t>إمّا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9" name="Rounded Rectangle 18">
            <a:hlinkClick r:id="rId12" action="ppaction://hlinksldjump"/>
          </p:cNvPr>
          <p:cNvSpPr/>
          <p:nvPr/>
        </p:nvSpPr>
        <p:spPr>
          <a:xfrm>
            <a:off x="887612" y="3986784"/>
            <a:ext cx="2121408" cy="5730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a-IR" sz="3200" dirty="0" smtClean="0">
                <a:cs typeface="B Mitra" pitchFamily="2" charset="-78"/>
              </a:rPr>
              <a:t>أیّ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20" name="Rounded Rectangle 19">
            <a:hlinkClick r:id="rId13" action="ppaction://hlinksldjump"/>
          </p:cNvPr>
          <p:cNvSpPr/>
          <p:nvPr/>
        </p:nvSpPr>
        <p:spPr>
          <a:xfrm>
            <a:off x="333822" y="6220496"/>
            <a:ext cx="1160128" cy="3484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a-IR" sz="2000" dirty="0" smtClean="0">
                <a:cs typeface="B Mitra" pitchFamily="2" charset="-78"/>
              </a:rPr>
              <a:t>فهرست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28034" y="553792"/>
          <a:ext cx="8251198" cy="576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AEBD3A-D70D-4F4B-847F-0BF34A041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BBAEBD3A-D70D-4F4B-847F-0BF34A041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E88030-568D-4C62-93DB-6ABEC2E9D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DEE88030-568D-4C62-93DB-6ABEC2E9D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073C58-7B5F-43F4-B57E-E65E4440F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F073C58-7B5F-43F4-B57E-E65E4440F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68F059-627E-4E12-A79A-DDDA132AE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3168F059-627E-4E12-A79A-DDDA132AE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193A81-DAE6-4939-850E-39BC051EC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7C193A81-DAE6-4939-850E-39BC051EC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BDA2E-4BE5-4384-927C-EE8121836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2CEBDA2E-4BE5-4384-927C-EE8121836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04E82C-8603-47D8-90CC-71157008B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9304E82C-8603-47D8-90CC-71157008B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E5B81F-954F-49A3-8DCA-0C8D8E464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8BE5B81F-954F-49A3-8DCA-0C8D8E464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10A451-73E3-4784-815F-51B000570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3E10A451-73E3-4784-815F-51B000570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A3AD6C-D374-4182-9318-C1A6C76B5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81A3AD6C-D374-4182-9318-C1A6C76B5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02F94B-7DB5-4359-A4C4-8898E5AB3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2A02F94B-7DB5-4359-A4C4-8898E5AB3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66670" y="566670"/>
          <a:ext cx="8212562" cy="555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1AF746-9FD4-4C37-B46D-E0B02A386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CE1AF746-9FD4-4C37-B46D-E0B02A386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AACC9F-9CA3-48C1-BD6F-B8D6CE52A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5DAACC9F-9CA3-48C1-BD6F-B8D6CE52A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CA190-8DF8-4A93-BFB9-D10FC6DE3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93CA190-8DF8-4A93-BFB9-D10FC6DE3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A4BB54-C3E0-4A2D-A30D-1FD9B09FF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20A4BB54-C3E0-4A2D-A30D-1FD9B09FF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502276"/>
          <a:ext cx="8278368" cy="606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C6582A-9082-45BE-911F-864AE43FF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3DC6582A-9082-45BE-911F-864AE43FF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4BABB-B15B-4000-A640-249E8471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804BABB-B15B-4000-A640-249E84718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1FFD43-C3D4-4BE6-BA71-FA2BD8B29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9E1FFD43-C3D4-4BE6-BA71-FA2BD8B29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F4E0A8-B7E3-4F6E-A67B-787613149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8CF4E0A8-B7E3-4F6E-A67B-787613149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DF59B9-6369-42E7-8243-7D2376A9C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39DF59B9-6369-42E7-8243-7D2376A9C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830245-2253-4A38-A10B-E92B6DDEC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D1830245-2253-4A38-A10B-E92B6DDEC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021205-0C11-4052-B90F-3A439F4CF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89021205-0C11-4052-B90F-3A439F4CF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7DF9D3-4DB7-4BA7-9CA5-41D77C390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2C7DF9D3-4DB7-4BA7-9CA5-41D77C390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624879"/>
          <a:ext cx="8278368" cy="554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C1A4DD4B-98DD-4E38-A367-C30B811D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078F45BA-2041-4A2A-9C29-18EE4C1FE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C6582A-9082-45BE-911F-864AE43FF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3DC6582A-9082-45BE-911F-864AE43FF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4BABB-B15B-4000-A640-249E8471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804BABB-B15B-4000-A640-249E84718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3C1E59-6D4C-416D-A764-F2936574A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293C1E59-6D4C-416D-A764-F2936574A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265CDB-B073-4FBA-A92C-F99FE4A1A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9A265CDB-B073-4FBA-A92C-F99FE4A1A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A9335F-2D2B-4B1F-B1B4-69D5EC09E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68A9335F-2D2B-4B1F-B1B4-69D5EC09E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45472F-F878-46A7-BB53-EAB780B36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4945472F-F878-46A7-BB53-EAB780B36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EBC886-9B0A-4844-B13A-3AD75E24B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16EBC886-9B0A-4844-B13A-3AD75E24B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67D7A-C2E6-4F6D-BB6F-1111F5153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3C567D7A-C2E6-4F6D-BB6F-1111F5153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7053D0-11F9-40E4-8E81-9D3EE4DF95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6B7053D0-11F9-40E4-8E81-9D3EE4DF95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BBE074-57AC-4BAA-8524-438F9472A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29BBE074-57AC-4BAA-8524-438F9472A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BC589E-B628-4C04-B3F8-E9CF5B2F4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graphicEl>
                                              <a:dgm id="{F3BC589E-B628-4C04-B3F8-E9CF5B2F4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D7A22F-47F8-4F68-804B-7333ACBF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F2D7A22F-47F8-4F68-804B-7333ACBF0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1280599"/>
          <a:ext cx="8278368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16C42-C02D-48B5-A11D-7A4B7D502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AAF16C42-C02D-48B5-A11D-7A4B7D502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DF406F-16F1-477D-B66D-3CBFBD837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38DF406F-16F1-477D-B66D-3CBFBD837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360608"/>
          <a:ext cx="8278368" cy="621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9C7E615-F815-44F7-8C2A-26154AE3B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1FFACB9-2674-4383-BDBD-C4F1775F6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A1CCB0D5-AC17-4CFD-9A97-A9D195C21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BEBCC7B3-04E7-4DBC-8100-78B5048D12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20DE1D-5F52-412D-90F4-E681573B8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3020DE1D-5F52-412D-90F4-E681573B8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71FDE-8CDC-4231-9F83-3BD299454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F5E71FDE-8CDC-4231-9F83-3BD2994542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B80CAB-E29E-4D86-A0D0-EF031540C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E3B80CAB-E29E-4D86-A0D0-EF031540C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13B663-9AAD-4209-9660-D88F6ADFA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7D13B663-9AAD-4209-9660-D88F6ADFA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62B09C-CC68-4942-A373-CC571BF4F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5162B09C-CC68-4942-A373-CC571BF4F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071D88-B8C2-4CD0-964D-773E83B04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DA071D88-B8C2-4CD0-964D-773E83B04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75B6A8-06F8-47FC-8A40-47E4C4C1D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5C75B6A8-06F8-47FC-8A40-47E4C4C1D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E1CE3-C40B-466A-BA52-D6CE5729E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D4DE1CE3-C40B-466A-BA52-D6CE5729E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430593"/>
          <a:ext cx="8278368" cy="5777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456DE2-4FAB-43E9-ADB7-D57C84CF6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2E456DE2-4FAB-43E9-ADB7-D57C84CF6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829B27-4D97-40D4-8EC0-7D1DEAF6E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6A829B27-4D97-40D4-8EC0-7D1DEAF6E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D13A7-4096-4F01-847B-42E926C66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FC1D13A7-4096-4F01-847B-42E926C66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48608B-7686-4D2C-B348-74782508D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9448608B-7686-4D2C-B348-74782508D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575507-77F0-4C43-BCF4-4526199F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CC575507-77F0-4C43-BCF4-4526199F7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5DCCA-5299-4219-AC1D-7C34CBE72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585DCCA-5299-4219-AC1D-7C34CBE72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E9CD94-5172-40E2-9982-C0D507013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0E9CD94-5172-40E2-9982-C0D507013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E119B-DF9C-4147-9D4F-12468F8A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696E119B-DF9C-4147-9D4F-12468F8A7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00864" y="399245"/>
          <a:ext cx="8278368" cy="617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8013F7E0-C70B-4C90-8916-005BED5B6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8964DE1A-0EEA-40AA-8237-21E1F152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DA71DD4B-ACEE-4E5B-9FBC-A26D3DA65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4D129ED1-BE87-4853-B6A8-06426B816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9741088F-4A47-43B9-9545-D5E883957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823932DC-15CE-4D9C-8EC8-8A759FD8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456DE2-4FAB-43E9-ADB7-D57C84CF6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2E456DE2-4FAB-43E9-ADB7-D57C84CF6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829B27-4D97-40D4-8EC0-7D1DEAF6E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6A829B27-4D97-40D4-8EC0-7D1DEAF6E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D13A7-4096-4F01-847B-42E926C66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FC1D13A7-4096-4F01-847B-42E926C66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48608B-7686-4D2C-B348-74782508D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9448608B-7686-4D2C-B348-74782508D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575507-77F0-4C43-BCF4-4526199F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CC575507-77F0-4C43-BCF4-4526199F7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5DCCA-5299-4219-AC1D-7C34CBE72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585DCCA-5299-4219-AC1D-7C34CBE72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E9CD94-5172-40E2-9982-C0D507013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0E9CD94-5172-40E2-9982-C0D507013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E119B-DF9C-4147-9D4F-12468F8A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696E119B-DF9C-4147-9D4F-12468F8A7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 </a:t>
            </a:r>
            <a:r>
              <a:rPr lang="fa-IR" sz="3600" b="1" dirty="0">
                <a:solidFill>
                  <a:srgbClr val="000000"/>
                </a:solidFill>
                <a:cs typeface="2  Badr" pitchFamily="2" charset="-78"/>
              </a:rPr>
              <a:t>الهمزة: حرف ترد لنداء القريب و المتوسط و للمضارعة و للتسوية و هى الداخلة على جملة فى محل المصدر نحو «سواء عليهم ءأنذرتهم ام لم تنذرهم لا يؤمنون» و للاستفهام فيطلب بها التصور و التصديق نحو «أ زيد فى الدار ام عمرو» و «أ فى الدار زيد ام فى السوق» بخلاف هل لاختصاصها بالتصديق. </a:t>
            </a:r>
            <a:endParaRPr lang="en-US" sz="3600" b="1" dirty="0">
              <a:solidFill>
                <a:srgbClr val="000000"/>
              </a:solidFill>
              <a:cs typeface="2  Badr" pitchFamily="2" charset="-78"/>
            </a:endParaRPr>
          </a:p>
          <a:p>
            <a:pPr algn="justLow">
              <a:lnSpc>
                <a:spcPct val="150000"/>
              </a:lnSpc>
            </a:pPr>
            <a:endParaRPr lang="fa-IR" sz="3600" b="1" dirty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أن: بالفتح و التخفيف ترد اسمية و حرفية. فالاسمية هى ضمير المخاطب كـ «انت» و «انتما» اذْ ما بعدَها حرف خطاب اتفاقاً 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  <a:p>
            <a:pPr algn="just">
              <a:lnSpc>
                <a:spcPct val="12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و الحرفية ترد ناصبة للمضارع و مخففة من المثقلة و مفسرة و شرطها التوسط بين جملتين اولهما بمعنى القول و عدم دخول جار عليها و زائدة و تقع غالباً بعد لمّا و بين القسم و لو. </a:t>
            </a:r>
            <a:endParaRPr lang="en-US" sz="3600" b="1" dirty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" action="ppaction://hlinkshowjump?jump=lastslideviewed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952" y="426720"/>
            <a:ext cx="2883408" cy="771144"/>
          </a:xfrm>
        </p:spPr>
        <p:txBody>
          <a:bodyPr anchor="ctr">
            <a:noAutofit/>
          </a:bodyPr>
          <a:lstStyle/>
          <a:p>
            <a:pPr algn="ctr" rtl="1"/>
            <a:r>
              <a:rPr lang="fa-IR" sz="8800" dirty="0" smtClean="0">
                <a:latin typeface="b  Arshia"/>
                <a:cs typeface="B Arshia" pitchFamily="2" charset="-78"/>
              </a:rPr>
              <a:t>فهرست</a:t>
            </a:r>
            <a:endParaRPr lang="fa-IR" sz="8800" dirty="0">
              <a:latin typeface="b  Arshia"/>
              <a:cs typeface="B Arshia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779008" y="2572512"/>
            <a:ext cx="2121408" cy="573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بل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779008" y="3279648"/>
            <a:ext cx="2121408" cy="573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حاشا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5779008" y="3986784"/>
            <a:ext cx="2121408" cy="5730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Mitra" pitchFamily="2" charset="-78"/>
              </a:rPr>
              <a:t>حتی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333822" y="6220496"/>
            <a:ext cx="1160128" cy="3484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a-IR" sz="2000" dirty="0" smtClean="0">
                <a:cs typeface="B Mitra" pitchFamily="2" charset="-78"/>
              </a:rPr>
              <a:t>فهرست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و إنْ: بالكسر و التخفيف ترد شرطية و نافية نحو «إن الكافرون الا فى غرور» و مخففة من المثقلة نحو «و ان كل لما جميع لدينا محضرون» فى قراءة التخفيف. و متى اجتمعت ان و ما فالمتأخرة منهما زائدة.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" action="ppaction://hlinkshowjump?jump=lastslideviewed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أنّ: بالفتح و التشديد حرف تاكيد و تأوّل مع معموليها بمصدر من لفظ خبرها ان كان مشتقاً و بالكون ان كان جامداً نحو «بلغنى اَنَّك منطلق» و «انَّ هذا زيد».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إنّ: بالكسر و التشديد ترد حرف تاكيد تنصب الاسم و ترفع الخبر و نصبهما لغة و قد تنصب ضمير شأن مقدر فالجملة خبرها و حرف جواب كنعم و عدّ المبرد من ذلك قوله تعالى «إنّ هذان لساحران» و رد بامتناع اللام فى خبر المبتدا.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اذ: ترد ظرفاً للماضى فتدخل على الجملتين و قد يضاف اليها اسم زمان نحو «حينئذٍ» و «يومئذٍ» و للمفاجاة بعد بينما او بيننا و هل هى حينئذ حرف او ظرف؛ خلاف.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اذا: ترد ظرفاً للمستقبل فتضاف الى شرطها و تنصب بجوابها و تختص بالفعلية نحو اذا السماء انشقت مثل «و ان احدٌ من المشركين استجارك». و للمفاجاه فتختص بالاسمية نحو «خرجت فاذا السبع واقف» و الخلاف فيها كاختها.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اَمْ: ترد للعطف متصلة و منقطعة فالمتصلة المرتبط ما بعدها بما قبلها و تقع بعد همزة التسوية و الاستفهام و المنقطعه كبل و حرف تعريف و هى لغه حمير.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اَمّا: بالفتح و التشديد حرف تفصيل غالباً و فيها معنى الشرط للزوم الفاء و التزم حذف شرطها و عوض بينهما عن فعلها جزء مما فى حيزها و فيه اقوال و قد تفارق التفصيل كالواقعة فى اوائل الكتب 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اِمّا: بالكسر و التشديد حرف عطف على المشهور و ترد للتفصيل نحو «امّا شاكراً و اما كفوراً و للابهام و الشك و للتخيير و الاباحه و اما لازمة قبل المعطوف عليه بها و لا تنفك عن الواو غالبا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اَىُّ: بالفتح و التشديد ترد اسم شرط نحو «ايّاً ما تدعوا فله الاسماء الحسنى» و اسم استفهام نحو «اى الرجلين قام» و دالة على معنى الكمال نحو «مررت برجل اىّ رجل» و وصلة لنداء ذى اللام نحو «يا ايّها الرجل» و موصولة و لا يعرب من الموصولات سواها نحو «اكرم ايّاً اكرمك».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بل: حرف عطف و تفيد بعد الاثبات صرف الحكم عن المعطوف عليه الى المعطوف و بعد النهى و النفى تقرير حكم الاول و اثبات ضده للثانى او نقل حكمه اليه عند بعض 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952" y="426720"/>
            <a:ext cx="2883408" cy="771144"/>
          </a:xfrm>
        </p:spPr>
        <p:txBody>
          <a:bodyPr anchor="ctr">
            <a:noAutofit/>
          </a:bodyPr>
          <a:lstStyle/>
          <a:p>
            <a:pPr algn="ctr" rtl="1"/>
            <a:r>
              <a:rPr lang="fa-IR" sz="8800" dirty="0" smtClean="0">
                <a:latin typeface="b  Arshia"/>
                <a:cs typeface="B Arshia" pitchFamily="2" charset="-78"/>
              </a:rPr>
              <a:t>فهرست</a:t>
            </a:r>
            <a:endParaRPr lang="fa-IR" sz="8800" dirty="0">
              <a:latin typeface="b  Arshia"/>
              <a:cs typeface="B Arshia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779008" y="2572512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الفاء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779008" y="3279648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قد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5779008" y="3986784"/>
            <a:ext cx="2121408" cy="57302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قط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333822" y="6220496"/>
            <a:ext cx="1160128" cy="3484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a-IR" sz="2000" dirty="0" smtClean="0">
                <a:cs typeface="B Mitra" pitchFamily="2" charset="-78"/>
              </a:rPr>
              <a:t>فهرست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حاشا: ترد للاستثناء حرفاً جاراً او فعلاً جامداً و فاعلها مستتر عائداً الى مصدر مصاغ مما قبلها او اسم فاعل او بعض مفهوم ضمناً منه و للتنزيه نحو حاشا لله و هل هى اسم بمعنى برائة او فعل بمعنى برئتُ او اسم فعل بمعنى اَبرء خلاف.</a:t>
            </a:r>
            <a:r>
              <a:rPr lang="fa-IR" sz="3600" b="1" dirty="0" smtClean="0"/>
              <a:t>. </a:t>
            </a:r>
            <a:endParaRPr lang="en-US" sz="3600" dirty="0"/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حتى: ترد عاطفة بجزء اقوى او اضعف بمهلة ذهنية و تختص بالظاهر عند بعض و حرف ابتداء فتدخل على الجمل و ترد جارة فتختص بالظاهر خلافاً للمبرد و قد ينصب بعدها المضارع بان مضمرة لا بها خلافاً للكوفيين.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fa-IR" sz="3600" dirty="0" smtClean="0">
                <a:solidFill>
                  <a:srgbClr val="000000"/>
                </a:solidFill>
                <a:cs typeface="2  Badr" pitchFamily="2" charset="-78"/>
              </a:rPr>
              <a:t>الفاء: ترد رابطة للجواب الممتنع جعله شرطاً و حُصر فى ستة مواضع. و لربط شبه الجواب نحو «الذى ياتينى فله درهم» و عاطفة فتفيد التعقيب و الترتيب بنوعيه فالحقيقى نحو «قام زيد فعمرو» و الذكرى نحو «و نادى نوح ربه فقال» و قد يفيد ترتب لاحقها على سابقها فتسمى «فاء السببية» نحو «فتصبح الارض مخضرة» و قد تختص حينئذ باسم النتيجة و التفريع و قد تنبىء عن محذوف فتسمى فصيحة عند بعض نحو «فاضرب بعصاك الحجر فانفجرت» . </a:t>
            </a:r>
            <a:endParaRPr lang="en-US" sz="3600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قد: ترد اسماً بمعنى يكفى او حسب نحو «قدنى و قدى درهم» و حرف تقليل مع المضارع و تحقيق مع الماضى غالباً قيل و قد تقربه من الحال و من ثم التزمت فى الحالية المصدرة به و فيه بحث مشهور.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و قط: ترد اسم فعل بمعنى انته و كثيراً ما تحلى بالفاء نحو «قام زيد فقط» و ظرفاً لاستغراق الماضى منفياً و فيه خمس لغات و لا تجامع مستقبلا.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كم: ترد خبرية و استفهامية و تشتركان فى البناء و الافتقار الى التمييز و لزوم الصدر و تختص الخبرية بجر التمييز مفرداً او مجموعاً و الاستفهامية بنصبه و لزوم افراده 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كيف: ترد شرطية فتجزم الفعلين عند الكوفيين و استفهامية فتقع خبراً فى نحو «كيف زيد» و «كيف انت» و مفعولاً فى نحو «كيف ظننت زيداً» و حالاً فى نحو «كيف جاء زيد».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لو: ترد شرطية فتقتضى امتناع شرطها و استلزامه لجوابها و تختص بالماضى و لو مؤوّلا و بمعنى ان الشرطية و ليست جازمة خلافاً لبعضهم و بمعنى ليت نحو: «لو ان لنا كرّة» و مصدرية و قد مضت.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لولا: حرف ترد لربط امتناع جوابه بوجود شرطه و تختص بالاسمية و يغلب معها حذف الخبر ان كان كوناً مطلقاً و للتوبيخ و يختص بالماضى. و للتحضيض و العرض فيختص بالمضارع و لو تاويلاً.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لمّا: ترد لربط مضمون جملة بوجود مضمون اخرى نحو «لما قمت قمت» و هل هى حرف او ظرف خلاف و حرفَ استثناءٍ نحو «انْ كلُّ نفس لما عليها حافظ» و جازمة للمضارع كـ «لم» و تفترقان فى خمسة امور 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952" y="426720"/>
            <a:ext cx="2883408" cy="771144"/>
          </a:xfrm>
        </p:spPr>
        <p:txBody>
          <a:bodyPr anchor="ctr">
            <a:noAutofit/>
          </a:bodyPr>
          <a:lstStyle/>
          <a:p>
            <a:pPr algn="ctr" rtl="1"/>
            <a:r>
              <a:rPr lang="fa-IR" sz="8800" dirty="0" smtClean="0">
                <a:latin typeface="b  Arshia"/>
                <a:cs typeface="B Arshia" pitchFamily="2" charset="-78"/>
              </a:rPr>
              <a:t>فهرست</a:t>
            </a:r>
            <a:endParaRPr lang="fa-IR" sz="8800" dirty="0">
              <a:latin typeface="b  Arshia"/>
              <a:cs typeface="B Arshia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779008" y="2572512"/>
            <a:ext cx="2121408" cy="57302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کم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779008" y="3279648"/>
            <a:ext cx="2121408" cy="57302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کیف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333822" y="6220496"/>
            <a:ext cx="1160128" cy="3484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a-IR" sz="2000" dirty="0" smtClean="0">
                <a:cs typeface="B Mitra" pitchFamily="2" charset="-78"/>
              </a:rPr>
              <a:t>فهرست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ما: ترد اسمية و حرفية فالاسميه ترد موصوله و نكره موصوفه نحو «مررت بما معجب لك» و صفة لنكره نحو «لامر ما جذع قصير انفه» و شرطية زمانية و غير زمانية و استفهامية و الحرفية ترد مشبهة بليس و مصدرية زمانية و غير زمانية و صلة و كافة 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" action="ppaction://hlinkshowjump?jump=lastslideviewed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69702" y="469158"/>
            <a:ext cx="7881870" cy="5629906"/>
          </a:xfrm>
          <a:prstGeom prst="round2DiagRect">
            <a:avLst>
              <a:gd name="adj1" fmla="val 0"/>
              <a:gd name="adj2" fmla="val 902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lnSpc>
                <a:spcPct val="150000"/>
              </a:lnSpc>
            </a:pPr>
            <a:r>
              <a:rPr lang="fa-IR" sz="3600" b="1" dirty="0" smtClean="0">
                <a:solidFill>
                  <a:srgbClr val="000000"/>
                </a:solidFill>
                <a:cs typeface="2  Badr" pitchFamily="2" charset="-78"/>
              </a:rPr>
              <a:t>هل: حرف استفهام و تفترق عن الهمزة بطلب التصديق وحده و عدم الدخول على العاطف و الشرط و اسم بعده فعل و الاختصاص بالايجاب و لا يقال «هل لم يقم بخلاف» الهمزه نحو «ا لم نشرح لك صدرك» . </a:t>
            </a:r>
            <a:endParaRPr lang="en-US" sz="3600" b="1" dirty="0" smtClean="0">
              <a:solidFill>
                <a:srgbClr val="000000"/>
              </a:solidFill>
              <a:cs typeface="2  Badr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نمودار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21971" y="412124"/>
            <a:ext cx="8564451" cy="6168980"/>
          </a:xfrm>
          <a:prstGeom prst="round2DiagRect">
            <a:avLst/>
          </a:prstGeom>
          <a:solidFill>
            <a:srgbClr val="0070C0">
              <a:alpha val="80000"/>
            </a:srgb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735"/>
            <a:ext cx="8528304" cy="4974782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fa-IR" sz="3600" dirty="0" smtClean="0">
                <a:solidFill>
                  <a:schemeClr val="bg1"/>
                </a:solidFill>
                <a:cs typeface="DecoType Naskh" pitchFamily="2" charset="-78"/>
              </a:rPr>
              <a:t>اللهم اشرح صدورنا بانوار المعارف و نور قلوبنا بحقائق اللطائف 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fa-IR" sz="3600" dirty="0" smtClean="0">
                <a:solidFill>
                  <a:schemeClr val="bg1"/>
                </a:solidFill>
                <a:cs typeface="DecoType Naskh" pitchFamily="2" charset="-78"/>
              </a:rPr>
              <a:t>و اجعل ما اوردناه فى هذه الورقات خالصا لوجهك الكريم و تقبله منا انك انت السميع العليم 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fa-IR" sz="3600" dirty="0" smtClean="0">
                <a:solidFill>
                  <a:schemeClr val="bg1"/>
                </a:solidFill>
                <a:cs typeface="DecoType Naskh" pitchFamily="2" charset="-78"/>
              </a:rPr>
              <a:t>فانا نتوسل اليك بحبيبك محمد سيد المرسلين و آله الائمه المعصومين صلوات الله و سلامه عليهم اجمعين </a:t>
            </a:r>
            <a:endParaRPr lang="fa-IR" sz="3600" dirty="0">
              <a:solidFill>
                <a:schemeClr val="bg1"/>
              </a:solidFill>
              <a:cs typeface="DecoType Naskh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5" y="6284893"/>
            <a:ext cx="279471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a-IR" sz="1400" dirty="0" smtClean="0">
                <a:cs typeface="2  Mitra" pitchFamily="2" charset="-78"/>
              </a:rPr>
              <a:t>سید محمد حسینی یزدی 27-6-89</a:t>
            </a:r>
            <a:endParaRPr lang="fa-IR" sz="1400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952" y="426720"/>
            <a:ext cx="2883408" cy="771144"/>
          </a:xfrm>
        </p:spPr>
        <p:txBody>
          <a:bodyPr anchor="ctr">
            <a:noAutofit/>
          </a:bodyPr>
          <a:lstStyle/>
          <a:p>
            <a:pPr algn="ctr" rtl="1"/>
            <a:r>
              <a:rPr lang="fa-IR" sz="8800" dirty="0" smtClean="0">
                <a:latin typeface="b  Arshia"/>
                <a:cs typeface="B Arshia" pitchFamily="2" charset="-78"/>
              </a:rPr>
              <a:t>فهرست</a:t>
            </a:r>
            <a:endParaRPr lang="fa-IR" sz="8800" dirty="0">
              <a:latin typeface="b  Arshia"/>
              <a:cs typeface="B Arshia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779008" y="2572512"/>
            <a:ext cx="2121408" cy="57302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لو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779008" y="3279648"/>
            <a:ext cx="2121408" cy="57302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smtClean="0">
                <a:cs typeface="B Mitra" pitchFamily="2" charset="-78"/>
              </a:rPr>
              <a:t>لولا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5779008" y="3986784"/>
            <a:ext cx="2121408" cy="57302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لمّا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333822" y="6220496"/>
            <a:ext cx="1160128" cy="3484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a-IR" sz="2000" dirty="0" smtClean="0">
                <a:cs typeface="B Mitra" pitchFamily="2" charset="-78"/>
              </a:rPr>
              <a:t>فهرست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1952" y="426720"/>
            <a:ext cx="2883408" cy="771144"/>
          </a:xfrm>
        </p:spPr>
        <p:txBody>
          <a:bodyPr anchor="ctr">
            <a:noAutofit/>
          </a:bodyPr>
          <a:lstStyle/>
          <a:p>
            <a:pPr algn="ctr" rtl="1"/>
            <a:r>
              <a:rPr lang="fa-IR" sz="8800" dirty="0" smtClean="0">
                <a:latin typeface="b  Arshia"/>
                <a:cs typeface="B Arshia" pitchFamily="2" charset="-78"/>
              </a:rPr>
              <a:t>فهرست</a:t>
            </a:r>
            <a:endParaRPr lang="fa-IR" sz="8800" dirty="0">
              <a:latin typeface="b  Arshia"/>
              <a:cs typeface="B Arshia" pitchFamily="2" charset="-78"/>
            </a:endParaRPr>
          </a:p>
        </p:txBody>
      </p:sp>
      <p:sp>
        <p:nvSpPr>
          <p:cNvPr id="3" name="Rounded Rectangle 2">
            <a:hlinkClick r:id="rId2" action="ppaction://hlinksldjump"/>
          </p:cNvPr>
          <p:cNvSpPr/>
          <p:nvPr/>
        </p:nvSpPr>
        <p:spPr>
          <a:xfrm>
            <a:off x="5779008" y="2572512"/>
            <a:ext cx="2121408" cy="573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ما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5779008" y="3279648"/>
            <a:ext cx="2121408" cy="5730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cs typeface="B Mitra" pitchFamily="2" charset="-78"/>
              </a:rPr>
              <a:t>هل</a:t>
            </a:r>
            <a:endParaRPr lang="en-US" sz="3600" dirty="0">
              <a:cs typeface="B Mitra" pitchFamily="2" charset="-78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333822" y="6220496"/>
            <a:ext cx="1160128" cy="34841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a-IR" sz="2000" dirty="0" smtClean="0">
                <a:cs typeface="B Mitra" pitchFamily="2" charset="-78"/>
              </a:rPr>
              <a:t>فهرست</a:t>
            </a:r>
            <a:endParaRPr lang="en-US" sz="2000" dirty="0">
              <a:cs typeface="B Mitra" pitchFamily="2" charset="-78"/>
            </a:endParaRPr>
          </a:p>
        </p:txBody>
      </p:sp>
    </p:spTree>
  </p:cSld>
  <p:clrMapOvr>
    <a:masterClrMapping/>
  </p:clrMapOvr>
  <p:transition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70560" y="1231392"/>
          <a:ext cx="7595616" cy="529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>
            <a:hlinkClick r:id="rId7" action="ppaction://hlinksldjump"/>
          </p:cNvPr>
          <p:cNvSpPr/>
          <p:nvPr/>
        </p:nvSpPr>
        <p:spPr>
          <a:xfrm>
            <a:off x="1828800" y="6194738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400" b="1" dirty="0" smtClean="0">
                <a:cs typeface="2  Mitra" pitchFamily="2" charset="-78"/>
              </a:rPr>
              <a:t>متن</a:t>
            </a:r>
            <a:endParaRPr lang="fa-IR" b="1" dirty="0">
              <a:cs typeface="2  Mitra" pitchFamily="2" charset="-78"/>
            </a:endParaRPr>
          </a:p>
        </p:txBody>
      </p:sp>
      <p:sp>
        <p:nvSpPr>
          <p:cNvPr id="5" name="Rounded Rectangle 4">
            <a:hlinkClick r:id="rId8" action="ppaction://hlinksldjump"/>
          </p:cNvPr>
          <p:cNvSpPr/>
          <p:nvPr/>
        </p:nvSpPr>
        <p:spPr>
          <a:xfrm>
            <a:off x="540912" y="6310649"/>
            <a:ext cx="1146220" cy="888642"/>
          </a:xfrm>
          <a:prstGeom prst="roundRect">
            <a:avLst/>
          </a:prstGeom>
          <a:solidFill>
            <a:srgbClr val="72A376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sz="2000" b="1" dirty="0" smtClean="0">
                <a:cs typeface="2  Mitra" pitchFamily="2" charset="-78"/>
              </a:rPr>
              <a:t>فهرست</a:t>
            </a:r>
            <a:endParaRPr lang="fa-IR" sz="1600" b="1" dirty="0">
              <a:cs typeface="2 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5718F4D-EFC3-4C36-8023-503D23D58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4DCD03AE-824D-4D5C-B330-0E1AF2B30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B0A1D637-F6C2-42AC-8E79-87BED8DED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C227B641-EC19-441E-A65F-366AE07F7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6B0FF454-37AB-44AE-92DC-CFAB41C6D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5A2329F2-617B-4912-91AD-AF95311DF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EDA1C669-2A5E-4454-8487-182E3D3B8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104D1E-16C5-4361-A6C0-A729EA458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55104D1E-16C5-4361-A6C0-A729EA458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148C79-A143-4F17-B723-776E277E6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34148C79-A143-4F17-B723-776E277E6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13941</TotalTime>
  <Words>1923</Words>
  <Application>Microsoft Office PowerPoint</Application>
  <PresentationFormat>On-screen Show (4:3)</PresentationFormat>
  <Paragraphs>363</Paragraphs>
  <Slides>62</Slides>
  <Notes>0</Notes>
  <HiddenSlides>24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Foundry</vt:lpstr>
      <vt:lpstr>Office Theme</vt:lpstr>
      <vt:lpstr>الحدیقه الخامسه</vt:lpstr>
      <vt:lpstr>فهرست</vt:lpstr>
      <vt:lpstr>فهرست</vt:lpstr>
      <vt:lpstr>فهرست</vt:lpstr>
      <vt:lpstr>فهرست</vt:lpstr>
      <vt:lpstr>فهرست</vt:lpstr>
      <vt:lpstr>فهرست</vt:lpstr>
      <vt:lpstr>فهرست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mohosy_68@yahoo.com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حدیقه سوم</dc:title>
  <dc:creator>Mohammad</dc:creator>
  <cp:lastModifiedBy>Mohammad</cp:lastModifiedBy>
  <cp:revision>447</cp:revision>
  <dcterms:created xsi:type="dcterms:W3CDTF">2010-01-31T12:49:10Z</dcterms:created>
  <dcterms:modified xsi:type="dcterms:W3CDTF">2011-04-04T07:07:16Z</dcterms:modified>
</cp:coreProperties>
</file>