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7" r:id="rId3"/>
    <p:sldId id="270" r:id="rId4"/>
    <p:sldId id="260" r:id="rId5"/>
    <p:sldId id="259" r:id="rId6"/>
    <p:sldId id="283" r:id="rId7"/>
    <p:sldId id="263" r:id="rId8"/>
    <p:sldId id="264" r:id="rId9"/>
    <p:sldId id="271" r:id="rId10"/>
    <p:sldId id="265" r:id="rId11"/>
    <p:sldId id="266" r:id="rId12"/>
    <p:sldId id="272" r:id="rId13"/>
    <p:sldId id="267" r:id="rId14"/>
    <p:sldId id="268" r:id="rId15"/>
    <p:sldId id="273" r:id="rId16"/>
    <p:sldId id="274" r:id="rId17"/>
    <p:sldId id="284" r:id="rId18"/>
    <p:sldId id="261" r:id="rId19"/>
    <p:sldId id="269" r:id="rId20"/>
    <p:sldId id="275" r:id="rId21"/>
    <p:sldId id="276" r:id="rId22"/>
    <p:sldId id="277" r:id="rId23"/>
    <p:sldId id="282" r:id="rId24"/>
    <p:sldId id="278" r:id="rId25"/>
    <p:sldId id="279" r:id="rId26"/>
    <p:sldId id="280" r:id="rId27"/>
    <p:sldId id="281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سبک متوسط 2 - آکسان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760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911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621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04/27/1435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2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04/27/1435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2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04/27/1435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28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04/27/1435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3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متن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04/27/1435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3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04/27/1435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5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04/27/1435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99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04/27/1435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1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3589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04/27/1435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31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04/27/1435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29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04/27/1435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4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77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221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متن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532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466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532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625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522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113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9099E-57FB-48D0-9C54-28B085EEF3A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04/27/1435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2019-5045-4489-A156-57832E1AF9A2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1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NAZ\Desktop\New folder\Pink_Japanese_Anemon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0" y="-228600"/>
            <a:ext cx="9144000" cy="7086600"/>
          </a:xfr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31640" y="7938"/>
            <a:ext cx="69127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a-IR" sz="6000" dirty="0" err="1" smtClean="0">
                <a:solidFill>
                  <a:srgbClr val="002060"/>
                </a:solidFill>
                <a:latin typeface="Andalus" pitchFamily="18" charset="-78"/>
                <a:cs typeface="B Morvarid" pitchFamily="2" charset="-78"/>
              </a:rPr>
              <a:t>بسم</a:t>
            </a:r>
            <a:r>
              <a:rPr lang="fa-IR" sz="6000" dirty="0" smtClean="0">
                <a:solidFill>
                  <a:srgbClr val="002060"/>
                </a:solidFill>
                <a:latin typeface="Andalus" pitchFamily="18" charset="-78"/>
                <a:cs typeface="B Morvarid" pitchFamily="2" charset="-78"/>
              </a:rPr>
              <a:t> الله </a:t>
            </a:r>
            <a:r>
              <a:rPr lang="fa-IR" sz="6000" dirty="0" err="1" smtClean="0">
                <a:solidFill>
                  <a:srgbClr val="002060"/>
                </a:solidFill>
                <a:latin typeface="Andalus" pitchFamily="18" charset="-78"/>
                <a:cs typeface="B Morvarid" pitchFamily="2" charset="-78"/>
              </a:rPr>
              <a:t>الرحمن</a:t>
            </a:r>
            <a:r>
              <a:rPr lang="fa-IR" sz="6000" dirty="0" smtClean="0">
                <a:solidFill>
                  <a:srgbClr val="002060"/>
                </a:solidFill>
                <a:latin typeface="Andalus" pitchFamily="18" charset="-78"/>
                <a:cs typeface="B Morvarid" pitchFamily="2" charset="-78"/>
              </a:rPr>
              <a:t> </a:t>
            </a:r>
            <a:r>
              <a:rPr lang="fa-IR" sz="6000" dirty="0" err="1" smtClean="0">
                <a:solidFill>
                  <a:srgbClr val="002060"/>
                </a:solidFill>
                <a:latin typeface="Andalus" pitchFamily="18" charset="-78"/>
                <a:cs typeface="B Morvarid" pitchFamily="2" charset="-78"/>
              </a:rPr>
              <a:t>الرحیم</a:t>
            </a:r>
            <a:endParaRPr lang="en-US" sz="6000" dirty="0">
              <a:solidFill>
                <a:srgbClr val="002060"/>
              </a:solidFill>
              <a:latin typeface="Andalus" pitchFamily="18" charset="-78"/>
              <a:cs typeface="B Morvarid" pitchFamily="2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512" y="1628800"/>
            <a:ext cx="871296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a-IR" sz="7200" dirty="0" smtClean="0">
                <a:solidFill>
                  <a:schemeClr val="bg1"/>
                </a:solidFill>
                <a:latin typeface="Andalus" pitchFamily="18" charset="-78"/>
                <a:cs typeface="2  Titr" pitchFamily="2" charset="-78"/>
              </a:rPr>
              <a:t>ورد زبان ما هست در هر زمان </a:t>
            </a:r>
            <a:r>
              <a:rPr lang="fa-IR" sz="7200" dirty="0" err="1" smtClean="0">
                <a:solidFill>
                  <a:srgbClr val="FF0000"/>
                </a:solidFill>
                <a:latin typeface="Andalus" pitchFamily="18" charset="-78"/>
                <a:cs typeface="2  Titr" pitchFamily="2" charset="-78"/>
              </a:rPr>
              <a:t>بسم</a:t>
            </a:r>
            <a:r>
              <a:rPr lang="fa-IR" sz="7200" dirty="0" smtClean="0">
                <a:solidFill>
                  <a:srgbClr val="FF0000"/>
                </a:solidFill>
                <a:latin typeface="Andalus" pitchFamily="18" charset="-78"/>
                <a:cs typeface="2  Titr" pitchFamily="2" charset="-78"/>
              </a:rPr>
              <a:t> الله </a:t>
            </a:r>
          </a:p>
          <a:p>
            <a:r>
              <a:rPr lang="fa-IR" sz="7200" dirty="0" smtClean="0">
                <a:solidFill>
                  <a:schemeClr val="bg1"/>
                </a:solidFill>
                <a:latin typeface="Andalus" pitchFamily="18" charset="-78"/>
                <a:cs typeface="2  Titr" pitchFamily="2" charset="-78"/>
              </a:rPr>
              <a:t>ما را بود نگهدار از هر بلا </a:t>
            </a:r>
            <a:r>
              <a:rPr lang="fa-IR" sz="7200" dirty="0" err="1" smtClean="0">
                <a:solidFill>
                  <a:srgbClr val="FF0000"/>
                </a:solidFill>
                <a:latin typeface="Andalus" pitchFamily="18" charset="-78"/>
                <a:cs typeface="2  Titr" pitchFamily="2" charset="-78"/>
              </a:rPr>
              <a:t>بسم</a:t>
            </a:r>
            <a:r>
              <a:rPr lang="fa-IR" sz="7200" dirty="0" smtClean="0">
                <a:solidFill>
                  <a:srgbClr val="FF0000"/>
                </a:solidFill>
                <a:latin typeface="Andalus" pitchFamily="18" charset="-78"/>
                <a:cs typeface="2  Titr" pitchFamily="2" charset="-78"/>
              </a:rPr>
              <a:t> الله</a:t>
            </a:r>
          </a:p>
        </p:txBody>
      </p:sp>
    </p:spTree>
    <p:extLst>
      <p:ext uri="{BB962C8B-B14F-4D97-AF65-F5344CB8AC3E}">
        <p14:creationId xmlns:p14="http://schemas.microsoft.com/office/powerpoint/2010/main" val="42230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56176" y="14064"/>
            <a:ext cx="2987824" cy="1398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5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2  Roya" pitchFamily="2" charset="-78"/>
              </a:rPr>
              <a:t>آزادی زنان</a:t>
            </a:r>
            <a:endParaRPr lang="fa-IR" sz="5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2  Roya" pitchFamily="2" charset="-78"/>
            </a:endParaRPr>
          </a:p>
        </p:txBody>
      </p:sp>
      <p:sp>
        <p:nvSpPr>
          <p:cNvPr id="4" name="نگهدارنده مکان متن 3"/>
          <p:cNvSpPr txBox="1">
            <a:spLocks/>
          </p:cNvSpPr>
          <p:nvPr/>
        </p:nvSpPr>
        <p:spPr>
          <a:xfrm>
            <a:off x="899592" y="4409976"/>
            <a:ext cx="7848872" cy="2448272"/>
          </a:xfrm>
          <a:prstGeom prst="rect">
            <a:avLst/>
          </a:prstGeom>
        </p:spPr>
        <p:txBody>
          <a:bodyPr vert="horz" lIns="91440" tIns="45720" rIns="91440" bIns="45720" rtlCol="1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Farnaz" pitchFamily="2" charset="-78"/>
              </a:rPr>
              <a:t>امام علی</a:t>
            </a:r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Farnaz" pitchFamily="2" charset="-78"/>
              </a:rPr>
              <a:t> علیه </a:t>
            </a:r>
            <a:r>
              <a:rPr lang="fa-IR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Farnaz" pitchFamily="2" charset="-78"/>
              </a:rPr>
              <a:t>السلام</a:t>
            </a:r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Farnaz" pitchFamily="2" charset="-78"/>
              </a:rPr>
              <a:t>:</a:t>
            </a:r>
          </a:p>
          <a:p>
            <a:pPr algn="ctr"/>
            <a:r>
              <a:rPr lang="fa-I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Farnaz" pitchFamily="2" charset="-78"/>
              </a:rPr>
              <a:t>زن</a:t>
            </a:r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Farnaz" pitchFamily="2" charset="-78"/>
              </a:rPr>
              <a:t> </a:t>
            </a:r>
            <a:r>
              <a:rPr lang="fa-IR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Farnaz" pitchFamily="2" charset="-78"/>
              </a:rPr>
              <a:t>گل است</a:t>
            </a:r>
            <a:endParaRPr lang="fa-IR" sz="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Farnaz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59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03848" y="14064"/>
            <a:ext cx="4464496" cy="7827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a-IR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Aria" pitchFamily="2" charset="-78"/>
              </a:rPr>
              <a:t>آزادی در غرب</a:t>
            </a:r>
            <a:endParaRPr lang="fa-IR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Aria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-32838" y="5445224"/>
            <a:ext cx="4464496" cy="12148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Titr" pitchFamily="2" charset="-78"/>
              </a:rPr>
              <a:t>فروشگاه زنان</a:t>
            </a:r>
            <a:endParaRPr lang="fa-IR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92" y="3203048"/>
            <a:ext cx="4521629" cy="364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0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تن 3"/>
          <p:cNvSpPr txBox="1">
            <a:spLocks/>
          </p:cNvSpPr>
          <p:nvPr/>
        </p:nvSpPr>
        <p:spPr>
          <a:xfrm>
            <a:off x="2051720" y="4409976"/>
            <a:ext cx="6264696" cy="244827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Aria" pitchFamily="2" charset="-78"/>
              </a:rPr>
              <a:t>شکست دشمنان</a:t>
            </a:r>
            <a:endParaRPr lang="fa-IR" sz="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2  Ari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580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76056" y="5445224"/>
            <a:ext cx="3240360" cy="56673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  <a:t>ایرانی</a:t>
            </a:r>
            <a:endParaRPr lang="fa-IR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1043608" y="5517232"/>
            <a:ext cx="2419672" cy="804862"/>
          </a:xfrm>
        </p:spPr>
        <p:txBody>
          <a:bodyPr>
            <a:noAutofit/>
          </a:bodyPr>
          <a:lstStyle/>
          <a:p>
            <a:r>
              <a:rPr lang="fa-I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2  Mitra_4 (MRT)" pitchFamily="2" charset="-78"/>
              </a:rPr>
              <a:t>آمریکایی</a:t>
            </a:r>
            <a:endParaRPr lang="fa-I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2  Mitra_4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38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گهدارنده مکان متن 3"/>
          <p:cNvSpPr txBox="1">
            <a:spLocks/>
          </p:cNvSpPr>
          <p:nvPr/>
        </p:nvSpPr>
        <p:spPr>
          <a:xfrm>
            <a:off x="1403648" y="476672"/>
            <a:ext cx="7200800" cy="244827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2  Titr" pitchFamily="2" charset="-78"/>
              </a:rPr>
              <a:t>امنیت </a:t>
            </a:r>
            <a:r>
              <a:rPr lang="fa-IR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2  Titr" pitchFamily="2" charset="-78"/>
              </a:rPr>
              <a:t>در ایران</a:t>
            </a:r>
            <a:endParaRPr lang="fa-IR" sz="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01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گهدارنده مکان متن 3"/>
          <p:cNvSpPr txBox="1">
            <a:spLocks/>
          </p:cNvSpPr>
          <p:nvPr/>
        </p:nvSpPr>
        <p:spPr>
          <a:xfrm>
            <a:off x="1403648" y="476672"/>
            <a:ext cx="7200800" cy="244827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2  Titr" pitchFamily="2" charset="-78"/>
              </a:rPr>
              <a:t>امنیت در لندن</a:t>
            </a:r>
            <a:endParaRPr lang="fa-IR" sz="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14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6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63688" y="4509120"/>
            <a:ext cx="5486400" cy="1584176"/>
          </a:xfrm>
        </p:spPr>
        <p:txBody>
          <a:bodyPr>
            <a:noAutofit/>
          </a:bodyPr>
          <a:lstStyle/>
          <a:p>
            <a:r>
              <a:rPr lang="fa-IR" sz="9600" dirty="0" smtClean="0">
                <a:solidFill>
                  <a:srgbClr val="FF0000"/>
                </a:solidFill>
                <a:cs typeface="2  Elham" pitchFamily="2" charset="-78"/>
              </a:rPr>
              <a:t> </a:t>
            </a:r>
            <a:r>
              <a:rPr lang="fa-IR" sz="9600" dirty="0" err="1" smtClean="0">
                <a:solidFill>
                  <a:srgbClr val="FF0000"/>
                </a:solidFill>
                <a:cs typeface="2  Elham" pitchFamily="2" charset="-78"/>
              </a:rPr>
              <a:t>زهق</a:t>
            </a:r>
            <a:r>
              <a:rPr lang="fa-IR" sz="9600" dirty="0" smtClean="0">
                <a:solidFill>
                  <a:srgbClr val="FF0000"/>
                </a:solidFill>
                <a:cs typeface="2  Elham" pitchFamily="2" charset="-78"/>
              </a:rPr>
              <a:t> </a:t>
            </a:r>
            <a:r>
              <a:rPr lang="fa-IR" sz="9600" dirty="0" err="1" smtClean="0">
                <a:solidFill>
                  <a:srgbClr val="FF0000"/>
                </a:solidFill>
                <a:cs typeface="2  Elham" pitchFamily="2" charset="-78"/>
              </a:rPr>
              <a:t>الباطل</a:t>
            </a:r>
            <a:endParaRPr lang="fa-IR" sz="9600" dirty="0">
              <a:solidFill>
                <a:srgbClr val="FF0000"/>
              </a:solidFill>
              <a:cs typeface="2  Elham" pitchFamily="2" charset="-78"/>
            </a:endParaRPr>
          </a:p>
        </p:txBody>
      </p:sp>
      <p:pic>
        <p:nvPicPr>
          <p:cNvPr id="3079" name="Picture 7" descr="C:\Users\mahdi\Desktop\25fp0kh 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878">
            <a:off x="3360356" y="1057957"/>
            <a:ext cx="47910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3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3768" y="476672"/>
            <a:ext cx="4591321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Farnaz" pitchFamily="2" charset="-78"/>
              </a:rPr>
              <a:t>کشتار مردم</a:t>
            </a:r>
          </a:p>
        </p:txBody>
      </p:sp>
    </p:spTree>
    <p:extLst>
      <p:ext uri="{BB962C8B-B14F-4D97-AF65-F5344CB8AC3E}">
        <p14:creationId xmlns:p14="http://schemas.microsoft.com/office/powerpoint/2010/main" val="156541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404664"/>
            <a:ext cx="7354899" cy="646331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fa-IR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2  Titr" pitchFamily="2" charset="-78"/>
              </a:rPr>
              <a:t>نسل کشی 10میلیون </a:t>
            </a:r>
            <a:r>
              <a:rPr lang="fa-IR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2  Titr" pitchFamily="2" charset="-78"/>
              </a:rPr>
              <a:t>ایرانی از 35 میلیون جمعیت ایران </a:t>
            </a:r>
          </a:p>
        </p:txBody>
      </p:sp>
    </p:spTree>
    <p:extLst>
      <p:ext uri="{BB962C8B-B14F-4D97-AF65-F5344CB8AC3E}">
        <p14:creationId xmlns:p14="http://schemas.microsoft.com/office/powerpoint/2010/main" val="328760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NAZ\Desktop\New folder\Pink_Japanese_Anemon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0" y="-228600"/>
            <a:ext cx="9144000" cy="7086600"/>
          </a:xfr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2629" y="2276872"/>
            <a:ext cx="828092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a-IR" sz="6600" dirty="0" smtClean="0">
                <a:latin typeface="Andalus" pitchFamily="18" charset="-78"/>
                <a:cs typeface="2  Vahid" pitchFamily="2" charset="-78"/>
              </a:rPr>
              <a:t>به نام خداوند گوییم مدام</a:t>
            </a:r>
          </a:p>
          <a:p>
            <a:r>
              <a:rPr lang="fa-IR" sz="6600" dirty="0" smtClean="0">
                <a:latin typeface="Andalus" pitchFamily="18" charset="-78"/>
                <a:cs typeface="2  Vahid" pitchFamily="2" charset="-78"/>
              </a:rPr>
              <a:t>اول </a:t>
            </a:r>
            <a:r>
              <a:rPr lang="fa-IR" sz="6600" dirty="0" err="1" smtClean="0">
                <a:latin typeface="Andalus" pitchFamily="18" charset="-78"/>
                <a:cs typeface="2  Vahid" pitchFamily="2" charset="-78"/>
              </a:rPr>
              <a:t>گفته‌هامان</a:t>
            </a:r>
            <a:r>
              <a:rPr lang="fa-IR" sz="6600" dirty="0" smtClean="0">
                <a:latin typeface="Andalus" pitchFamily="18" charset="-78"/>
                <a:cs typeface="2  Vahid" pitchFamily="2" charset="-78"/>
              </a:rPr>
              <a:t> سلام </a:t>
            </a:r>
            <a:r>
              <a:rPr lang="fa-IR" sz="6600" dirty="0" err="1" smtClean="0">
                <a:latin typeface="Andalus" pitchFamily="18" charset="-78"/>
                <a:cs typeface="2  Vahid" pitchFamily="2" charset="-78"/>
              </a:rPr>
              <a:t>سلام</a:t>
            </a:r>
            <a:r>
              <a:rPr lang="fa-IR" sz="6600" dirty="0" smtClean="0">
                <a:latin typeface="Andalus" pitchFamily="18" charset="-78"/>
                <a:cs typeface="2  Vahid" pitchFamily="2" charset="-78"/>
              </a:rPr>
              <a:t> </a:t>
            </a:r>
            <a:r>
              <a:rPr lang="fa-IR" sz="6600" dirty="0" err="1" smtClean="0">
                <a:latin typeface="Andalus" pitchFamily="18" charset="-78"/>
                <a:cs typeface="2  Vahid" pitchFamily="2" charset="-78"/>
              </a:rPr>
              <a:t>سلام</a:t>
            </a:r>
            <a:endParaRPr lang="fa-IR" sz="6600" dirty="0" smtClean="0">
              <a:latin typeface="Andalus" pitchFamily="18" charset="-78"/>
              <a:cs typeface="2  Vah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352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8928"/>
            <a:ext cx="5076056" cy="40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87781" y="1932293"/>
            <a:ext cx="2291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Farnaz" pitchFamily="2" charset="-78"/>
              </a:rPr>
              <a:t>کاپیتولاسیون</a:t>
            </a:r>
            <a:endParaRPr lang="fa-I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Farnaz" pitchFamily="2" charset="-78"/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251520" y="5373216"/>
            <a:ext cx="4608512" cy="5760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3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2  Roya" pitchFamily="2" charset="-78"/>
              </a:rPr>
              <a:t>سگ آمریکایی بهتر از ایرانی</a:t>
            </a:r>
            <a:endParaRPr lang="fa-IR" sz="36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2  Roya" pitchFamily="2" charset="-78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99" y="4567238"/>
            <a:ext cx="4067175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2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657600" y="1988840"/>
            <a:ext cx="5486400" cy="566738"/>
          </a:xfrm>
        </p:spPr>
        <p:txBody>
          <a:bodyPr>
            <a:noAutofit/>
          </a:bodyPr>
          <a:lstStyle/>
          <a:p>
            <a:r>
              <a:rPr lang="fa-IR" sz="166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2  Aria" pitchFamily="2" charset="-78"/>
              </a:rPr>
              <a:t>فساد </a:t>
            </a:r>
            <a:endParaRPr lang="fa-IR" sz="166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2  Ari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634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2987824" y="1052736"/>
            <a:ext cx="5486400" cy="804862"/>
          </a:xfrm>
        </p:spPr>
        <p:txBody>
          <a:bodyPr>
            <a:noAutofit/>
          </a:bodyPr>
          <a:lstStyle/>
          <a:p>
            <a:r>
              <a:rPr lang="fa-IR" sz="5400" dirty="0" smtClean="0">
                <a:cs typeface="2  Titr" pitchFamily="2" charset="-78"/>
              </a:rPr>
              <a:t>کاخ شاه</a:t>
            </a:r>
            <a:endParaRPr lang="fa-IR" sz="5400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93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56984" cy="566738"/>
          </a:xfrm>
        </p:spPr>
        <p:txBody>
          <a:bodyPr>
            <a:noAutofit/>
          </a:bodyPr>
          <a:lstStyle/>
          <a:p>
            <a:pPr algn="ctr"/>
            <a:r>
              <a:rPr lang="fa-I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Titr" pitchFamily="2" charset="-78"/>
              </a:rPr>
              <a:t>جشن های  2500 ساله </a:t>
            </a:r>
            <a:br>
              <a:rPr lang="fa-I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Titr" pitchFamily="2" charset="-78"/>
              </a:rPr>
            </a:br>
            <a:r>
              <a:rPr lang="fa-I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Titr" pitchFamily="2" charset="-78"/>
              </a:rPr>
              <a:t>در اوج فقر مردم</a:t>
            </a:r>
            <a:endParaRPr lang="fa-IR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1525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3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03848" y="5589240"/>
            <a:ext cx="5486400" cy="566738"/>
          </a:xfrm>
        </p:spPr>
        <p:txBody>
          <a:bodyPr>
            <a:noAutofit/>
          </a:bodyPr>
          <a:lstStyle/>
          <a:p>
            <a:r>
              <a:rPr lang="fa-I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Titr" pitchFamily="2" charset="-78"/>
              </a:rPr>
              <a:t>حلبی آباد</a:t>
            </a:r>
            <a:endParaRPr lang="fa-IR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4302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3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6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753" y="764704"/>
            <a:ext cx="371565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6000" b="1" dirty="0" err="1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2  Kamran Outline" pitchFamily="2" charset="-78"/>
              </a:rPr>
              <a:t>وقـت</a:t>
            </a:r>
            <a:r>
              <a:rPr lang="fa-IR" sz="60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2  Kamran Outline" pitchFamily="2" charset="-78"/>
              </a:rPr>
              <a:t> </a:t>
            </a:r>
            <a:r>
              <a:rPr lang="fa-IR" sz="6000" b="1" dirty="0" err="1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2  Kamran Outline" pitchFamily="2" charset="-78"/>
              </a:rPr>
              <a:t>چـیـه</a:t>
            </a:r>
            <a:r>
              <a:rPr lang="fa-IR" sz="60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2  Kamran Outline" pitchFamily="2" charset="-78"/>
              </a:rPr>
              <a:t>؟</a:t>
            </a:r>
            <a:endParaRPr lang="fa-IR" sz="60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2  Kamran Outline" pitchFamily="2" charset="-78"/>
            </a:endParaRPr>
          </a:p>
        </p:txBody>
      </p:sp>
      <p:sp>
        <p:nvSpPr>
          <p:cNvPr id="6" name="کادر متن 5"/>
          <p:cNvSpPr txBox="1"/>
          <p:nvPr/>
        </p:nvSpPr>
        <p:spPr>
          <a:xfrm>
            <a:off x="526031" y="2060848"/>
            <a:ext cx="31683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7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2  Jadid" pitchFamily="2" charset="-78"/>
              </a:rPr>
              <a:t>وقت دعا</a:t>
            </a:r>
            <a:endParaRPr lang="fa-IR" sz="7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2 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443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5212" y="404664"/>
            <a:ext cx="8229600" cy="136815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zanin" pitchFamily="2" charset="-78"/>
              </a:rPr>
              <a:t>خدایا! در ظهور با برکت </a:t>
            </a:r>
            <a:r>
              <a:rPr lang="fa-IR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zanin" pitchFamily="2" charset="-78"/>
              </a:rPr>
              <a:t>آقامون</a:t>
            </a:r>
            <a:r>
              <a:rPr lang="fa-I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zanin" pitchFamily="2" charset="-78"/>
              </a:rPr>
              <a:t> </a:t>
            </a:r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zanin" pitchFamily="2" charset="-78"/>
              </a:rPr>
              <a:t>«</a:t>
            </a:r>
            <a:r>
              <a:rPr lang="fa-IR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zanin" pitchFamily="2" charset="-78"/>
              </a:rPr>
              <a:t>حجة</a:t>
            </a:r>
            <a:r>
              <a:rPr lang="fa-I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zanin" pitchFamily="2" charset="-78"/>
              </a:rPr>
              <a:t> بن </a:t>
            </a:r>
            <a:r>
              <a:rPr lang="fa-IR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zanin" pitchFamily="2" charset="-78"/>
              </a:rPr>
              <a:t>الحسن</a:t>
            </a:r>
            <a:r>
              <a:rPr lang="fa-I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zanin" pitchFamily="2" charset="-78"/>
              </a:rPr>
              <a:t>» تعجیل فرما. </a:t>
            </a:r>
            <a:br>
              <a:rPr lang="fa-I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zanin" pitchFamily="2" charset="-78"/>
              </a:rPr>
            </a:br>
            <a:endParaRPr lang="fa-I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Nazanin" pitchFamily="2" charset="-78"/>
            </a:endParaRPr>
          </a:p>
        </p:txBody>
      </p:sp>
      <p:sp>
        <p:nvSpPr>
          <p:cNvPr id="4" name="کادر متن 3"/>
          <p:cNvSpPr txBox="1"/>
          <p:nvPr/>
        </p:nvSpPr>
        <p:spPr>
          <a:xfrm>
            <a:off x="755576" y="1628800"/>
            <a:ext cx="7632847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zanin" pitchFamily="2" charset="-78"/>
              </a:rPr>
              <a:t>قلب </a:t>
            </a:r>
            <a:r>
              <a:rPr lang="fa-IR" sz="3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zanin" pitchFamily="2" charset="-78"/>
              </a:rPr>
              <a:t>آقامون</a:t>
            </a:r>
            <a:r>
              <a:rPr lang="fa-IR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zanin" pitchFamily="2" charset="-78"/>
              </a:rPr>
              <a:t> «</a:t>
            </a:r>
            <a:r>
              <a:rPr lang="fa-IR" sz="3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zanin" pitchFamily="2" charset="-78"/>
              </a:rPr>
              <a:t>حجة</a:t>
            </a:r>
            <a:r>
              <a:rPr lang="fa-IR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zanin" pitchFamily="2" charset="-78"/>
              </a:rPr>
              <a:t> بن </a:t>
            </a:r>
            <a:r>
              <a:rPr lang="fa-IR" sz="3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zanin" pitchFamily="2" charset="-78"/>
              </a:rPr>
              <a:t>الحسن</a:t>
            </a:r>
            <a:r>
              <a:rPr lang="fa-IR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zanin" pitchFamily="2" charset="-78"/>
              </a:rPr>
              <a:t>» را از ما راضی و خشنود بگردان 	</a:t>
            </a:r>
            <a:endParaRPr lang="fa-IR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کادر متن 4"/>
          <p:cNvSpPr txBox="1"/>
          <p:nvPr/>
        </p:nvSpPr>
        <p:spPr>
          <a:xfrm>
            <a:off x="1115616" y="5817797"/>
            <a:ext cx="7128792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zanin" pitchFamily="2" charset="-78"/>
              </a:rPr>
              <a:t>ما را از سربازان امام زمان قرار بده</a:t>
            </a:r>
            <a:endParaRPr lang="fa-IR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2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5685926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مهدی شهبازی—09338266795</a:t>
            </a:r>
            <a:b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92/11/28 </a:t>
            </a:r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راهنمایی</a:t>
            </a:r>
            <a:endParaRPr lang="fa-I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09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6020072" cy="1303040"/>
          </a:xfrm>
          <a:ln w="76200"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Yekan" pitchFamily="2" charset="-78"/>
              </a:rPr>
              <a:t>ثمرات انقلاب</a:t>
            </a:r>
          </a:p>
          <a:p>
            <a:endParaRPr lang="fa-I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5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395536" y="5013176"/>
            <a:ext cx="8773414" cy="15841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400" b="1" dirty="0" smtClean="0">
                <a:cs typeface="2  Yekan" pitchFamily="2" charset="-78"/>
              </a:rPr>
              <a:t>امام کاظم علیه </a:t>
            </a:r>
            <a:r>
              <a:rPr lang="fa-IR" sz="2400" b="1" dirty="0" err="1" smtClean="0">
                <a:cs typeface="2  Yekan" pitchFamily="2" charset="-78"/>
              </a:rPr>
              <a:t>السلام:مردي</a:t>
            </a:r>
            <a:r>
              <a:rPr lang="fa-IR" sz="2400" b="1" dirty="0" smtClean="0">
                <a:cs typeface="2  Yekan" pitchFamily="2" charset="-78"/>
              </a:rPr>
              <a:t> </a:t>
            </a:r>
            <a:r>
              <a:rPr lang="fa-IR" sz="2400" b="1" dirty="0">
                <a:cs typeface="2  Yekan" pitchFamily="2" charset="-78"/>
              </a:rPr>
              <a:t>از قم </a:t>
            </a:r>
            <a:r>
              <a:rPr lang="fa-IR" sz="2400" b="1" dirty="0" smtClean="0">
                <a:cs typeface="2  Yekan" pitchFamily="2" charset="-78"/>
              </a:rPr>
              <a:t>،مردم </a:t>
            </a:r>
            <a:r>
              <a:rPr lang="fa-IR" sz="2400" b="1" dirty="0">
                <a:cs typeface="2  Yekan" pitchFamily="2" charset="-78"/>
              </a:rPr>
              <a:t>را به حق دعوت کند، </a:t>
            </a:r>
            <a:r>
              <a:rPr lang="fa-IR" sz="2400" b="1" dirty="0" err="1">
                <a:cs typeface="2  Yekan" pitchFamily="2" charset="-78"/>
              </a:rPr>
              <a:t>افرادي</a:t>
            </a:r>
            <a:r>
              <a:rPr lang="fa-IR" sz="2400" b="1" dirty="0">
                <a:cs typeface="2  Yekan" pitchFamily="2" charset="-78"/>
              </a:rPr>
              <a:t> </a:t>
            </a:r>
            <a:r>
              <a:rPr lang="fa-IR" sz="2400" b="1" dirty="0" err="1">
                <a:cs typeface="2  Yekan" pitchFamily="2" charset="-78"/>
              </a:rPr>
              <a:t>پيرامون</a:t>
            </a:r>
            <a:r>
              <a:rPr lang="fa-IR" sz="2400" b="1" dirty="0">
                <a:cs typeface="2  Yekan" pitchFamily="2" charset="-78"/>
              </a:rPr>
              <a:t> او گرد </a:t>
            </a:r>
            <a:r>
              <a:rPr lang="fa-IR" sz="2400" b="1" dirty="0" err="1">
                <a:cs typeface="2  Yekan" pitchFamily="2" charset="-78"/>
              </a:rPr>
              <a:t>آيند</a:t>
            </a:r>
            <a:r>
              <a:rPr lang="fa-IR" sz="2400" b="1" dirty="0">
                <a:cs typeface="2  Yekan" pitchFamily="2" charset="-78"/>
              </a:rPr>
              <a:t> که قلب </a:t>
            </a:r>
            <a:r>
              <a:rPr lang="fa-IR" sz="2400" b="1" dirty="0" err="1">
                <a:cs typeface="2  Yekan" pitchFamily="2" charset="-78"/>
              </a:rPr>
              <a:t>هايشان</a:t>
            </a:r>
            <a:r>
              <a:rPr lang="fa-IR" sz="2400" b="1" dirty="0">
                <a:cs typeface="2  Yekan" pitchFamily="2" charset="-78"/>
              </a:rPr>
              <a:t> همچون پاره </a:t>
            </a:r>
            <a:r>
              <a:rPr lang="fa-IR" sz="2400" b="1" dirty="0" err="1">
                <a:cs typeface="2  Yekan" pitchFamily="2" charset="-78"/>
              </a:rPr>
              <a:t>هاي</a:t>
            </a:r>
            <a:r>
              <a:rPr lang="fa-IR" sz="2400" b="1" dirty="0">
                <a:cs typeface="2  Yekan" pitchFamily="2" charset="-78"/>
              </a:rPr>
              <a:t> آهن استوار است. </a:t>
            </a:r>
            <a:r>
              <a:rPr lang="fa-IR" sz="2400" b="1" dirty="0" err="1">
                <a:cs typeface="2  Yekan" pitchFamily="2" charset="-78"/>
              </a:rPr>
              <a:t>بادهاي</a:t>
            </a:r>
            <a:r>
              <a:rPr lang="fa-IR" sz="2400" b="1" dirty="0">
                <a:cs typeface="2  Yekan" pitchFamily="2" charset="-78"/>
              </a:rPr>
              <a:t> تند حوادث آنان را </a:t>
            </a:r>
            <a:r>
              <a:rPr lang="fa-IR" sz="2400" b="1" dirty="0" err="1">
                <a:cs typeface="2  Yekan" pitchFamily="2" charset="-78"/>
              </a:rPr>
              <a:t>نلغزاند</a:t>
            </a:r>
            <a:r>
              <a:rPr lang="fa-IR" sz="2400" b="1" dirty="0">
                <a:cs typeface="2  Yekan" pitchFamily="2" charset="-78"/>
              </a:rPr>
              <a:t>، از جنگ خسته نشده و </a:t>
            </a:r>
            <a:r>
              <a:rPr lang="fa-IR" sz="2400" b="1" dirty="0" err="1">
                <a:cs typeface="2  Yekan" pitchFamily="2" charset="-78"/>
              </a:rPr>
              <a:t>نترسند</a:t>
            </a:r>
            <a:r>
              <a:rPr lang="fa-IR" sz="2400" b="1" dirty="0">
                <a:cs typeface="2  Yekan" pitchFamily="2" charset="-78"/>
              </a:rPr>
              <a:t>، </a:t>
            </a:r>
            <a:r>
              <a:rPr lang="fa-IR" sz="2400" b="1" dirty="0" err="1">
                <a:cs typeface="2  Yekan" pitchFamily="2" charset="-78"/>
              </a:rPr>
              <a:t>اعتمادشان</a:t>
            </a:r>
            <a:r>
              <a:rPr lang="fa-IR" sz="2400" b="1" dirty="0">
                <a:cs typeface="2  Yekan" pitchFamily="2" charset="-78"/>
              </a:rPr>
              <a:t> بر خدا است و سرانجام کار از آن </a:t>
            </a:r>
            <a:r>
              <a:rPr lang="fa-IR" sz="2400" b="1" dirty="0" err="1">
                <a:cs typeface="2  Yekan" pitchFamily="2" charset="-78"/>
              </a:rPr>
              <a:t>پرهيزکاران</a:t>
            </a:r>
            <a:r>
              <a:rPr lang="fa-IR" sz="2400" b="1" dirty="0">
                <a:cs typeface="2  Yekan" pitchFamily="2" charset="-78"/>
              </a:rPr>
              <a:t> است. بحارالانوار؛ ج60، ص216. </a:t>
            </a:r>
            <a:endParaRPr lang="fa-IR" sz="100" dirty="0"/>
          </a:p>
        </p:txBody>
      </p:sp>
      <p:sp>
        <p:nvSpPr>
          <p:cNvPr id="3" name="نگهدارنده مکان متن 3"/>
          <p:cNvSpPr txBox="1">
            <a:spLocks/>
          </p:cNvSpPr>
          <p:nvPr/>
        </p:nvSpPr>
        <p:spPr>
          <a:xfrm>
            <a:off x="31147" y="0"/>
            <a:ext cx="5332941" cy="2448272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39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Yekan" pitchFamily="2" charset="-78"/>
              </a:rPr>
              <a:t>جاء</a:t>
            </a:r>
            <a:r>
              <a:rPr lang="fa-IR" sz="13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Yekan" pitchFamily="2" charset="-78"/>
              </a:rPr>
              <a:t> </a:t>
            </a:r>
            <a:r>
              <a:rPr lang="fa-IR" sz="139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Yekan" pitchFamily="2" charset="-78"/>
              </a:rPr>
              <a:t>الحق</a:t>
            </a:r>
            <a:r>
              <a:rPr lang="fa-IR" sz="13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Yekan" pitchFamily="2" charset="-78"/>
              </a:rPr>
              <a:t> </a:t>
            </a:r>
            <a:endParaRPr lang="fa-IR" sz="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55776" cy="492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4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27784" y="764704"/>
            <a:ext cx="5486400" cy="56673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Mitra_1 (MRT)" pitchFamily="2" charset="-78"/>
              </a:rPr>
              <a:t>ساده زیستی امام</a:t>
            </a:r>
            <a:endParaRPr lang="fa-IR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25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75856" y="692696"/>
            <a:ext cx="5486400" cy="566738"/>
          </a:xfrm>
        </p:spPr>
        <p:txBody>
          <a:bodyPr>
            <a:noAutofit/>
          </a:bodyPr>
          <a:lstStyle/>
          <a:p>
            <a:r>
              <a:rPr lang="fa-IR" sz="6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2  Davat" pitchFamily="2" charset="-78"/>
              </a:rPr>
              <a:t>زمینه سازی ظهور</a:t>
            </a:r>
            <a:endParaRPr lang="fa-IR" sz="6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2  Davat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57941"/>
            <a:ext cx="212372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179512" y="5589240"/>
            <a:ext cx="741682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dirty="0">
                <a:solidFill>
                  <a:srgbClr val="FF0000"/>
                </a:solidFill>
                <a:cs typeface="2  Davat" pitchFamily="2" charset="-78"/>
              </a:rPr>
              <a:t>پیامبر اعظم(ص) می ‌فرماید: </a:t>
            </a:r>
            <a:r>
              <a:rPr lang="fa-IR" sz="3200" dirty="0" smtClean="0">
                <a:solidFill>
                  <a:srgbClr val="FF0000"/>
                </a:solidFill>
                <a:cs typeface="2  Davat" pitchFamily="2" charset="-78"/>
              </a:rPr>
              <a:t>مردمی </a:t>
            </a:r>
            <a:r>
              <a:rPr lang="fa-IR" sz="3200" dirty="0">
                <a:solidFill>
                  <a:srgbClr val="FF0000"/>
                </a:solidFill>
                <a:cs typeface="2  Davat" pitchFamily="2" charset="-78"/>
              </a:rPr>
              <a:t>از شرق قیام می ‌کنند و زمینه را برای حرکت جهانی مهدی فراهم می ‌سازند.</a:t>
            </a:r>
          </a:p>
        </p:txBody>
      </p:sp>
    </p:spTree>
    <p:extLst>
      <p:ext uri="{BB962C8B-B14F-4D97-AF65-F5344CB8AC3E}">
        <p14:creationId xmlns:p14="http://schemas.microsoft.com/office/powerpoint/2010/main" val="343991362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2463044" y="5373216"/>
            <a:ext cx="4032448" cy="7200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a-IR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Mitra_1 (MRT)" pitchFamily="2" charset="-78"/>
              </a:rPr>
              <a:t>منجی</a:t>
            </a:r>
            <a:r>
              <a:rPr lang="fa-I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Mitra_1 (MRT)" pitchFamily="2" charset="-78"/>
              </a:rPr>
              <a:t> در اسلام</a:t>
            </a:r>
            <a:endParaRPr lang="fa-I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2  Mitra_1 (MRT)" pitchFamily="2" charset="-78"/>
            </a:endParaRPr>
          </a:p>
        </p:txBody>
      </p:sp>
      <p:sp>
        <p:nvSpPr>
          <p:cNvPr id="3" name="نگهدارنده مکان متن 3"/>
          <p:cNvSpPr txBox="1">
            <a:spLocks/>
          </p:cNvSpPr>
          <p:nvPr/>
        </p:nvSpPr>
        <p:spPr>
          <a:xfrm>
            <a:off x="979984" y="341040"/>
            <a:ext cx="6998568" cy="1152128"/>
          </a:xfrm>
          <a:prstGeom prst="rect">
            <a:avLst/>
          </a:prstGeom>
        </p:spPr>
        <p:txBody>
          <a:bodyPr vert="horz" lIns="91440" tIns="45720" rIns="91440" bIns="45720" rtlCol="1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4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2  Narm" pitchFamily="2" charset="-78"/>
              </a:rPr>
              <a:t>افزایش انتظار برای ظهور </a:t>
            </a:r>
            <a:r>
              <a:rPr lang="fa-IR" sz="44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2  Narm" pitchFamily="2" charset="-78"/>
              </a:rPr>
              <a:t>منجی</a:t>
            </a:r>
            <a:endParaRPr lang="fa-IR" sz="4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2  Nar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27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گهدارنده مکان متن 3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5486400" cy="7827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a-IR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Narm" pitchFamily="2" charset="-78"/>
              </a:rPr>
              <a:t>منجی</a:t>
            </a:r>
            <a:r>
              <a:rPr lang="fa-IR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Narm" pitchFamily="2" charset="-78"/>
              </a:rPr>
              <a:t> سازی  در غرب</a:t>
            </a:r>
            <a:endParaRPr lang="fa-IR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Nar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509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079" y="116632"/>
            <a:ext cx="5544616" cy="1008112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a-IR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Homa" pitchFamily="2" charset="-78"/>
              </a:rPr>
              <a:t>افزایش</a:t>
            </a:r>
            <a:r>
              <a:rPr lang="fa-IR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Mitra_1 (MRT)" pitchFamily="2" charset="-78"/>
              </a:rPr>
              <a:t> </a:t>
            </a:r>
            <a:r>
              <a:rPr lang="fa-IR" sz="5400" dirty="0" smtClean="0">
                <a:solidFill>
                  <a:srgbClr val="00B050"/>
                </a:solidFill>
                <a:cs typeface="2  Mitra_1 (MRT)" pitchFamily="2" charset="-78"/>
              </a:rPr>
              <a:t>معنویت</a:t>
            </a:r>
            <a:endParaRPr lang="fa-IR" sz="5400" dirty="0">
              <a:solidFill>
                <a:srgbClr val="00B050"/>
              </a:solidFill>
              <a:cs typeface="2  Mitra_1 (MRT)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" y="3717032"/>
            <a:ext cx="4739004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57" y="3689648"/>
            <a:ext cx="439724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0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دفتر کار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دفتر کار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238</Words>
  <Application>Microsoft Office PowerPoint</Application>
  <PresentationFormat>نمایش روی پرده (4:3)</PresentationFormat>
  <Paragraphs>40</Paragraphs>
  <Slides>29</Slides>
  <Notes>0</Notes>
  <HiddenSlides>0</HiddenSlides>
  <MMClips>0</MMClips>
  <ScaleCrop>false</ScaleCrop>
  <HeadingPairs>
    <vt:vector size="4" baseType="variant">
      <vt:variant>
        <vt:lpstr>طرح زمینه</vt:lpstr>
      </vt:variant>
      <vt:variant>
        <vt:i4>2</vt:i4>
      </vt:variant>
      <vt:variant>
        <vt:lpstr>عنوان های اسلاید</vt:lpstr>
      </vt:variant>
      <vt:variant>
        <vt:i4>29</vt:i4>
      </vt:variant>
    </vt:vector>
  </HeadingPairs>
  <TitlesOfParts>
    <vt:vector size="31" baseType="lpstr">
      <vt:lpstr>طرح زمینه Office</vt:lpstr>
      <vt:lpstr>1_طرح زمینه Office</vt:lpstr>
      <vt:lpstr>ارائه PowerPoint</vt:lpstr>
      <vt:lpstr>ارائه PowerPoint</vt:lpstr>
      <vt:lpstr>ارائه PowerPoint</vt:lpstr>
      <vt:lpstr>ارائه PowerPoint</vt:lpstr>
      <vt:lpstr>ساده زیستی امام</vt:lpstr>
      <vt:lpstr>زمینه سازی ظهور</vt:lpstr>
      <vt:lpstr>ارائه PowerPoint</vt:lpstr>
      <vt:lpstr>منجی سازی  در غرب</vt:lpstr>
      <vt:lpstr>افزایش معنویت</vt:lpstr>
      <vt:lpstr>آزادی زنان</vt:lpstr>
      <vt:lpstr>آزادی در غرب</vt:lpstr>
      <vt:lpstr>ارائه PowerPoint</vt:lpstr>
      <vt:lpstr>ایرانی</vt:lpstr>
      <vt:lpstr>ارائه PowerPoint</vt:lpstr>
      <vt:lpstr>ارائه PowerPoint</vt:lpstr>
      <vt:lpstr>ارائه PowerPoint</vt:lpstr>
      <vt:lpstr> زهق الباطل</vt:lpstr>
      <vt:lpstr>ارائه PowerPoint</vt:lpstr>
      <vt:lpstr>ارائه PowerPoint</vt:lpstr>
      <vt:lpstr>سگ آمریکایی بهتر از ایرانی</vt:lpstr>
      <vt:lpstr>فساد </vt:lpstr>
      <vt:lpstr>ارائه PowerPoint</vt:lpstr>
      <vt:lpstr>جشن های  2500 ساله  در اوج فقر مردم</vt:lpstr>
      <vt:lpstr>ارائه PowerPoint</vt:lpstr>
      <vt:lpstr>حلبی آباد</vt:lpstr>
      <vt:lpstr>ارائه PowerPoint</vt:lpstr>
      <vt:lpstr>ارائه PowerPoint</vt:lpstr>
      <vt:lpstr>خدایا! در ظهور با برکت آقامون «حجة بن الحسن» تعجیل فرما.  </vt:lpstr>
      <vt:lpstr>مهدی شهبازی—09338266795 92/11/28 راهنمایی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mahdi</dc:creator>
  <cp:lastModifiedBy>mahdi</cp:lastModifiedBy>
  <cp:revision>84</cp:revision>
  <dcterms:created xsi:type="dcterms:W3CDTF">2014-02-02T04:51:23Z</dcterms:created>
  <dcterms:modified xsi:type="dcterms:W3CDTF">2014-02-27T07:34:04Z</dcterms:modified>
</cp:coreProperties>
</file>