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  <p:sldMasterId id="2147483696" r:id="rId2"/>
  </p:sldMasterIdLst>
  <p:sldIdLst>
    <p:sldId id="256" r:id="rId3"/>
    <p:sldId id="258" r:id="rId4"/>
    <p:sldId id="259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2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291" r:id="rId4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B6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16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الجملة</a:t>
          </a:r>
          <a:endParaRPr lang="fa-IR" sz="32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D9CA00D-8649-4FB7-ACDE-B483FA5DA497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تعریف: قول تضمن کلمتین بالاسناد</a:t>
          </a:r>
          <a:endParaRPr lang="fa-IR" sz="3200" b="1" dirty="0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04DEAB7E-E26C-4D10-80E9-D8FE6C5095E8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انواع الجمل:</a:t>
          </a:r>
          <a:endParaRPr lang="fa-IR" sz="3200" b="1" dirty="0">
            <a:cs typeface="2  Badr" pitchFamily="2" charset="-78"/>
          </a:endParaRPr>
        </a:p>
      </dgm:t>
    </dgm:pt>
    <dgm:pt modelId="{77714DBD-F334-4E5E-968C-C674889BC7E9}" type="parTrans" cxnId="{754F0123-5C70-42AB-986D-A1027A012F84}">
      <dgm:prSet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F854C41A-9440-4D87-889B-B328EB29C0BE}" type="sibTrans" cxnId="{754F0123-5C70-42AB-986D-A1027A012F84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BF011ECE-C505-454E-88B7-469D20D30BDF}">
      <dgm:prSet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اسمیة: إن بُدِئت باسمٍ</a:t>
          </a:r>
          <a:endParaRPr lang="fa-IR" sz="2800" b="1" dirty="0">
            <a:cs typeface="2  Badr" pitchFamily="2" charset="-78"/>
          </a:endParaRPr>
        </a:p>
      </dgm:t>
    </dgm:pt>
    <dgm:pt modelId="{E21BFC6A-919F-4DD8-9C33-1B0C399F20D7}" type="parTrans" cxnId="{45631CC6-110C-4AB3-8242-E98938FAD904}">
      <dgm:prSet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A32002D7-9F75-4D3F-9CEC-8576DE61C4E4}" type="sibTrans" cxnId="{45631CC6-110C-4AB3-8242-E98938FAD904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65B18B18-D2AA-4ABD-885A-E3BB700E7562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فعلیة: إن بدئت بفعلٍ</a:t>
          </a:r>
          <a:endParaRPr lang="fa-IR" b="1" dirty="0">
            <a:cs typeface="2  Badr" pitchFamily="2" charset="-78"/>
          </a:endParaRPr>
        </a:p>
      </dgm:t>
    </dgm:pt>
    <dgm:pt modelId="{B6B0DCE1-C17A-4FE1-A09F-16D81A7AECAA}" type="parTrans" cxnId="{1123C811-3BDB-4E7A-B351-011D6B0EE4EF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0E6201B-CF69-4F5C-BF4B-F3A23D347B8E}" type="sibTrans" cxnId="{1123C811-3BDB-4E7A-B351-011D6B0EE4EF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66135" custScaleY="1332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4DCD03AE-824D-4D5C-B330-0E1AF2B3034C}" type="pres">
      <dgm:prSet presAssocID="{C33C6009-7009-47A9-8651-B9FA341A9877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F2DE447C-8F25-4692-965B-6D87C0B692E9}" type="pres">
      <dgm:prSet presAssocID="{C33C6009-7009-47A9-8651-B9FA341A9877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016D8845-3360-47EB-8E7B-FE90F7E42E26}" type="pres">
      <dgm:prSet presAssocID="{CD9CA00D-8649-4FB7-ACDE-B483FA5DA497}" presName="root2" presStyleCnt="0"/>
      <dgm:spPr/>
      <dgm:t>
        <a:bodyPr/>
        <a:lstStyle/>
        <a:p>
          <a:pPr rtl="1"/>
          <a:endParaRPr lang="fa-IR"/>
        </a:p>
      </dgm:t>
    </dgm:pt>
    <dgm:pt modelId="{B0A1D637-F6C2-42AC-8E79-87BED8DED15F}" type="pres">
      <dgm:prSet presAssocID="{CD9CA00D-8649-4FB7-ACDE-B483FA5DA497}" presName="LevelTwoTextNode" presStyleLbl="node2" presStyleIdx="0" presStyleCnt="2" custScaleX="264096" custScaleY="75984" custLinFactNeighborX="10259" custLinFactNeighborY="-651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44F05-978E-4800-9314-53AFBD6BAC91}" type="pres">
      <dgm:prSet presAssocID="{CD9CA00D-8649-4FB7-ACDE-B483FA5DA497}" presName="level3hierChild" presStyleCnt="0"/>
      <dgm:spPr/>
      <dgm:t>
        <a:bodyPr/>
        <a:lstStyle/>
        <a:p>
          <a:pPr rtl="1"/>
          <a:endParaRPr lang="fa-IR"/>
        </a:p>
      </dgm:t>
    </dgm:pt>
    <dgm:pt modelId="{4A10E6C5-E453-46E5-A55D-AE5166A79734}" type="pres">
      <dgm:prSet presAssocID="{77714DBD-F334-4E5E-968C-C674889BC7E9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4FC62338-F9F2-425D-85DA-4DAF15D12718}" type="pres">
      <dgm:prSet presAssocID="{77714DBD-F334-4E5E-968C-C674889BC7E9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E31B7185-AAFA-43E1-8C7E-9E9C1D4E55B2}" type="pres">
      <dgm:prSet presAssocID="{04DEAB7E-E26C-4D10-80E9-D8FE6C5095E8}" presName="root2" presStyleCnt="0"/>
      <dgm:spPr/>
      <dgm:t>
        <a:bodyPr/>
        <a:lstStyle/>
        <a:p>
          <a:pPr rtl="1"/>
          <a:endParaRPr lang="fa-IR"/>
        </a:p>
      </dgm:t>
    </dgm:pt>
    <dgm:pt modelId="{DAA1E2A7-6671-45BB-A3B4-F833A3F56770}" type="pres">
      <dgm:prSet presAssocID="{04DEAB7E-E26C-4D10-80E9-D8FE6C5095E8}" presName="LevelTwoTextNode" presStyleLbl="node2" presStyleIdx="1" presStyleCnt="2" custScaleX="111769" custScaleY="71864" custLinFactNeighborX="9664" custLinFactNeighborY="-308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3AB79C-8708-4ADF-AF85-626DB29E0824}" type="pres">
      <dgm:prSet presAssocID="{04DEAB7E-E26C-4D10-80E9-D8FE6C5095E8}" presName="level3hierChild" presStyleCnt="0"/>
      <dgm:spPr/>
      <dgm:t>
        <a:bodyPr/>
        <a:lstStyle/>
        <a:p>
          <a:pPr rtl="1"/>
          <a:endParaRPr lang="fa-IR"/>
        </a:p>
      </dgm:t>
    </dgm:pt>
    <dgm:pt modelId="{BC74FC59-5ACE-400A-9FA3-60F7754B99AD}" type="pres">
      <dgm:prSet presAssocID="{E21BFC6A-919F-4DD8-9C33-1B0C399F20D7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2399FFE5-C745-4422-AFB2-18B372E8B66B}" type="pres">
      <dgm:prSet presAssocID="{E21BFC6A-919F-4DD8-9C33-1B0C399F20D7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A54F6476-1399-4617-A57A-66401B4AD898}" type="pres">
      <dgm:prSet presAssocID="{BF011ECE-C505-454E-88B7-469D20D30BDF}" presName="root2" presStyleCnt="0"/>
      <dgm:spPr/>
      <dgm:t>
        <a:bodyPr/>
        <a:lstStyle/>
        <a:p>
          <a:pPr rtl="1"/>
          <a:endParaRPr lang="fa-IR"/>
        </a:p>
      </dgm:t>
    </dgm:pt>
    <dgm:pt modelId="{01E4A0DB-2A2F-41CD-A5A8-7E4A47121A78}" type="pres">
      <dgm:prSet presAssocID="{BF011ECE-C505-454E-88B7-469D20D30BDF}" presName="LevelTwoTextNode" presStyleLbl="node3" presStyleIdx="0" presStyleCnt="2" custScaleX="164301" custScaleY="84011" custLinFactNeighborX="13442" custLinFactNeighborY="-314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093FD3F-B18C-4DB3-8698-0E20FBD2EA33}" type="pres">
      <dgm:prSet presAssocID="{BF011ECE-C505-454E-88B7-469D20D30BDF}" presName="level3hierChild" presStyleCnt="0"/>
      <dgm:spPr/>
      <dgm:t>
        <a:bodyPr/>
        <a:lstStyle/>
        <a:p>
          <a:pPr rtl="1"/>
          <a:endParaRPr lang="fa-IR"/>
        </a:p>
      </dgm:t>
    </dgm:pt>
    <dgm:pt modelId="{6A6B5DA9-4968-48CD-96A1-91323D5D7C23}" type="pres">
      <dgm:prSet presAssocID="{B6B0DCE1-C17A-4FE1-A09F-16D81A7AECAA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96E24A51-2A3B-42BD-9656-63DFC6D2A0E9}" type="pres">
      <dgm:prSet presAssocID="{B6B0DCE1-C17A-4FE1-A09F-16D81A7AECA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8D978D24-1ABD-4608-B922-A6E010B395E3}" type="pres">
      <dgm:prSet presAssocID="{65B18B18-D2AA-4ABD-885A-E3BB700E7562}" presName="root2" presStyleCnt="0"/>
      <dgm:spPr/>
    </dgm:pt>
    <dgm:pt modelId="{682D10DE-88A8-472D-B380-F5C1F6B199D6}" type="pres">
      <dgm:prSet presAssocID="{65B18B18-D2AA-4ABD-885A-E3BB700E7562}" presName="LevelTwoTextNode" presStyleLbl="node3" presStyleIdx="1" presStyleCnt="2" custScaleX="164301" custScaleY="84011" custLinFactNeighborX="13442" custLinFactNeighborY="-314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DFBF76-F77E-4D01-8E78-892057C73867}" type="pres">
      <dgm:prSet presAssocID="{65B18B18-D2AA-4ABD-885A-E3BB700E7562}" presName="level3hierChild" presStyleCnt="0"/>
      <dgm:spPr/>
    </dgm:pt>
  </dgm:ptLst>
  <dgm:cxnLst>
    <dgm:cxn modelId="{5488BCC0-71D5-44C0-97FE-ADA13A49B7CE}" type="presOf" srcId="{AED8A0F5-6B04-470E-9931-6A0A80A8EFD9}" destId="{D5718F4D-EFC3-4C36-8023-503D23D582D5}" srcOrd="0" destOrd="0" presId="urn:microsoft.com/office/officeart/2005/8/layout/hierarchy2"/>
    <dgm:cxn modelId="{45631CC6-110C-4AB3-8242-E98938FAD904}" srcId="{04DEAB7E-E26C-4D10-80E9-D8FE6C5095E8}" destId="{BF011ECE-C505-454E-88B7-469D20D30BDF}" srcOrd="0" destOrd="0" parTransId="{E21BFC6A-919F-4DD8-9C33-1B0C399F20D7}" sibTransId="{A32002D7-9F75-4D3F-9CEC-8576DE61C4E4}"/>
    <dgm:cxn modelId="{5ACAAF6F-E50F-4B29-8407-AB518FD11F17}" type="presOf" srcId="{65B18B18-D2AA-4ABD-885A-E3BB700E7562}" destId="{682D10DE-88A8-472D-B380-F5C1F6B199D6}" srcOrd="0" destOrd="0" presId="urn:microsoft.com/office/officeart/2005/8/layout/hierarchy2"/>
    <dgm:cxn modelId="{1123C811-3BDB-4E7A-B351-011D6B0EE4EF}" srcId="{04DEAB7E-E26C-4D10-80E9-D8FE6C5095E8}" destId="{65B18B18-D2AA-4ABD-885A-E3BB700E7562}" srcOrd="1" destOrd="0" parTransId="{B6B0DCE1-C17A-4FE1-A09F-16D81A7AECAA}" sibTransId="{C0E6201B-CF69-4F5C-BF4B-F3A23D347B8E}"/>
    <dgm:cxn modelId="{5D96D132-6EDC-4DCD-BB7E-05C1DAFF8613}" type="presOf" srcId="{CD9CA00D-8649-4FB7-ACDE-B483FA5DA497}" destId="{B0A1D637-F6C2-42AC-8E79-87BED8DED15F}" srcOrd="0" destOrd="0" presId="urn:microsoft.com/office/officeart/2005/8/layout/hierarchy2"/>
    <dgm:cxn modelId="{4BDEAED7-1FAC-4F7F-8470-E514556576CC}" type="presOf" srcId="{04DEAB7E-E26C-4D10-80E9-D8FE6C5095E8}" destId="{DAA1E2A7-6671-45BB-A3B4-F833A3F56770}" srcOrd="0" destOrd="0" presId="urn:microsoft.com/office/officeart/2005/8/layout/hierarchy2"/>
    <dgm:cxn modelId="{46D883DB-3DAF-4B5C-A67D-CD35F434C5D2}" type="presOf" srcId="{00DA7D80-D20A-48E3-9DB9-151EA07D4381}" destId="{55603E2A-0E85-4B5B-BFB1-0F93DA174EE9}" srcOrd="0" destOrd="0" presId="urn:microsoft.com/office/officeart/2005/8/layout/hierarchy2"/>
    <dgm:cxn modelId="{754F0123-5C70-42AB-986D-A1027A012F84}" srcId="{AED8A0F5-6B04-470E-9931-6A0A80A8EFD9}" destId="{04DEAB7E-E26C-4D10-80E9-D8FE6C5095E8}" srcOrd="1" destOrd="0" parTransId="{77714DBD-F334-4E5E-968C-C674889BC7E9}" sibTransId="{F854C41A-9440-4D87-889B-B328EB29C0BE}"/>
    <dgm:cxn modelId="{BB0267B7-028A-459D-AB24-9A223962E4E3}" type="presOf" srcId="{C33C6009-7009-47A9-8651-B9FA341A9877}" destId="{F2DE447C-8F25-4692-965B-6D87C0B692E9}" srcOrd="1" destOrd="0" presId="urn:microsoft.com/office/officeart/2005/8/layout/hierarchy2"/>
    <dgm:cxn modelId="{326747B5-07C9-4CF9-824D-87E934068775}" type="presOf" srcId="{E21BFC6A-919F-4DD8-9C33-1B0C399F20D7}" destId="{BC74FC59-5ACE-400A-9FA3-60F7754B99AD}" srcOrd="0" destOrd="0" presId="urn:microsoft.com/office/officeart/2005/8/layout/hierarchy2"/>
    <dgm:cxn modelId="{39B8BC1A-31A7-474D-AB6D-3692251C9D58}" type="presOf" srcId="{E21BFC6A-919F-4DD8-9C33-1B0C399F20D7}" destId="{2399FFE5-C745-4422-AFB2-18B372E8B66B}" srcOrd="1" destOrd="0" presId="urn:microsoft.com/office/officeart/2005/8/layout/hierarchy2"/>
    <dgm:cxn modelId="{51586CA1-8526-4AA0-81EC-65B0C3A7F5EB}" type="presOf" srcId="{B6B0DCE1-C17A-4FE1-A09F-16D81A7AECAA}" destId="{6A6B5DA9-4968-48CD-96A1-91323D5D7C23}" srcOrd="0" destOrd="0" presId="urn:microsoft.com/office/officeart/2005/8/layout/hierarchy2"/>
    <dgm:cxn modelId="{E850C2BB-E8C3-4E6F-BF5E-086B05A05B75}" type="presOf" srcId="{BF011ECE-C505-454E-88B7-469D20D30BDF}" destId="{01E4A0DB-2A2F-41CD-A5A8-7E4A47121A78}" srcOrd="0" destOrd="0" presId="urn:microsoft.com/office/officeart/2005/8/layout/hierarchy2"/>
    <dgm:cxn modelId="{DCC19757-10D8-4F87-8E1A-C4B6F71BF4F1}" type="presOf" srcId="{C33C6009-7009-47A9-8651-B9FA341A9877}" destId="{4DCD03AE-824D-4D5C-B330-0E1AF2B3034C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EC460D6D-EA14-4244-9862-EB380AADC2B6}" type="presOf" srcId="{77714DBD-F334-4E5E-968C-C674889BC7E9}" destId="{4A10E6C5-E453-46E5-A55D-AE5166A79734}" srcOrd="0" destOrd="0" presId="urn:microsoft.com/office/officeart/2005/8/layout/hierarchy2"/>
    <dgm:cxn modelId="{0CB8FDBA-5559-4DD1-BF1A-9D5D28059D5F}" srcId="{AED8A0F5-6B04-470E-9931-6A0A80A8EFD9}" destId="{CD9CA00D-8649-4FB7-ACDE-B483FA5DA497}" srcOrd="0" destOrd="0" parTransId="{C33C6009-7009-47A9-8651-B9FA341A9877}" sibTransId="{6EF1AFBC-2514-4B29-92F2-5BCCC55511D5}"/>
    <dgm:cxn modelId="{D5CC69DF-3C68-4A42-82D3-5005D5169B67}" type="presOf" srcId="{77714DBD-F334-4E5E-968C-C674889BC7E9}" destId="{4FC62338-F9F2-425D-85DA-4DAF15D12718}" srcOrd="1" destOrd="0" presId="urn:microsoft.com/office/officeart/2005/8/layout/hierarchy2"/>
    <dgm:cxn modelId="{1BB04774-6EE0-4EBA-9A48-AB5A6BE721E5}" type="presOf" srcId="{B6B0DCE1-C17A-4FE1-A09F-16D81A7AECAA}" destId="{96E24A51-2A3B-42BD-9656-63DFC6D2A0E9}" srcOrd="1" destOrd="0" presId="urn:microsoft.com/office/officeart/2005/8/layout/hierarchy2"/>
    <dgm:cxn modelId="{6C5059C5-2D2D-4485-8E9C-235DFF3F2138}" type="presParOf" srcId="{55603E2A-0E85-4B5B-BFB1-0F93DA174EE9}" destId="{C9F1A07E-3EA4-4621-AB7F-084731D5C76C}" srcOrd="0" destOrd="0" presId="urn:microsoft.com/office/officeart/2005/8/layout/hierarchy2"/>
    <dgm:cxn modelId="{AC4923CD-087C-43D6-92EE-C0853F2C38FC}" type="presParOf" srcId="{C9F1A07E-3EA4-4621-AB7F-084731D5C76C}" destId="{D5718F4D-EFC3-4C36-8023-503D23D582D5}" srcOrd="0" destOrd="0" presId="urn:microsoft.com/office/officeart/2005/8/layout/hierarchy2"/>
    <dgm:cxn modelId="{AC3DCDBD-11F1-4265-A5ED-72FDC9F17296}" type="presParOf" srcId="{C9F1A07E-3EA4-4621-AB7F-084731D5C76C}" destId="{7535F737-66A8-4C51-8331-DA5B0FC5AD03}" srcOrd="1" destOrd="0" presId="urn:microsoft.com/office/officeart/2005/8/layout/hierarchy2"/>
    <dgm:cxn modelId="{36BDA620-EBD0-479E-A48C-D1ED17B9D36B}" type="presParOf" srcId="{7535F737-66A8-4C51-8331-DA5B0FC5AD03}" destId="{4DCD03AE-824D-4D5C-B330-0E1AF2B3034C}" srcOrd="0" destOrd="0" presId="urn:microsoft.com/office/officeart/2005/8/layout/hierarchy2"/>
    <dgm:cxn modelId="{1627BE42-419E-44B6-95BD-E6BA946F5939}" type="presParOf" srcId="{4DCD03AE-824D-4D5C-B330-0E1AF2B3034C}" destId="{F2DE447C-8F25-4692-965B-6D87C0B692E9}" srcOrd="0" destOrd="0" presId="urn:microsoft.com/office/officeart/2005/8/layout/hierarchy2"/>
    <dgm:cxn modelId="{82D17940-FB9D-4E09-B693-15E131F17C9B}" type="presParOf" srcId="{7535F737-66A8-4C51-8331-DA5B0FC5AD03}" destId="{016D8845-3360-47EB-8E7B-FE90F7E42E26}" srcOrd="1" destOrd="0" presId="urn:microsoft.com/office/officeart/2005/8/layout/hierarchy2"/>
    <dgm:cxn modelId="{9D57254E-DE69-4415-BF22-50CE7D3298E6}" type="presParOf" srcId="{016D8845-3360-47EB-8E7B-FE90F7E42E26}" destId="{B0A1D637-F6C2-42AC-8E79-87BED8DED15F}" srcOrd="0" destOrd="0" presId="urn:microsoft.com/office/officeart/2005/8/layout/hierarchy2"/>
    <dgm:cxn modelId="{1F186953-3CBC-45A3-A662-EE4192D42E1D}" type="presParOf" srcId="{016D8845-3360-47EB-8E7B-FE90F7E42E26}" destId="{05E44F05-978E-4800-9314-53AFBD6BAC91}" srcOrd="1" destOrd="0" presId="urn:microsoft.com/office/officeart/2005/8/layout/hierarchy2"/>
    <dgm:cxn modelId="{56699098-BB2C-4238-8B9D-972DE89E6E0C}" type="presParOf" srcId="{7535F737-66A8-4C51-8331-DA5B0FC5AD03}" destId="{4A10E6C5-E453-46E5-A55D-AE5166A79734}" srcOrd="2" destOrd="0" presId="urn:microsoft.com/office/officeart/2005/8/layout/hierarchy2"/>
    <dgm:cxn modelId="{472B07A7-D5B6-474D-AE4C-11662D5D25AA}" type="presParOf" srcId="{4A10E6C5-E453-46E5-A55D-AE5166A79734}" destId="{4FC62338-F9F2-425D-85DA-4DAF15D12718}" srcOrd="0" destOrd="0" presId="urn:microsoft.com/office/officeart/2005/8/layout/hierarchy2"/>
    <dgm:cxn modelId="{64B9551A-D225-4BEE-B1E5-6564622C9440}" type="presParOf" srcId="{7535F737-66A8-4C51-8331-DA5B0FC5AD03}" destId="{E31B7185-AAFA-43E1-8C7E-9E9C1D4E55B2}" srcOrd="3" destOrd="0" presId="urn:microsoft.com/office/officeart/2005/8/layout/hierarchy2"/>
    <dgm:cxn modelId="{3E714273-D056-4B55-A217-C70740A25FF4}" type="presParOf" srcId="{E31B7185-AAFA-43E1-8C7E-9E9C1D4E55B2}" destId="{DAA1E2A7-6671-45BB-A3B4-F833A3F56770}" srcOrd="0" destOrd="0" presId="urn:microsoft.com/office/officeart/2005/8/layout/hierarchy2"/>
    <dgm:cxn modelId="{2369346B-2DD1-43C3-84D3-D123CA76F020}" type="presParOf" srcId="{E31B7185-AAFA-43E1-8C7E-9E9C1D4E55B2}" destId="{8A3AB79C-8708-4ADF-AF85-626DB29E0824}" srcOrd="1" destOrd="0" presId="urn:microsoft.com/office/officeart/2005/8/layout/hierarchy2"/>
    <dgm:cxn modelId="{7C21C569-8240-4CDD-AD29-DDEF83FD3A5D}" type="presParOf" srcId="{8A3AB79C-8708-4ADF-AF85-626DB29E0824}" destId="{BC74FC59-5ACE-400A-9FA3-60F7754B99AD}" srcOrd="0" destOrd="0" presId="urn:microsoft.com/office/officeart/2005/8/layout/hierarchy2"/>
    <dgm:cxn modelId="{F2C4C313-E5D7-4CF5-9D6C-35A54CDD39D0}" type="presParOf" srcId="{BC74FC59-5ACE-400A-9FA3-60F7754B99AD}" destId="{2399FFE5-C745-4422-AFB2-18B372E8B66B}" srcOrd="0" destOrd="0" presId="urn:microsoft.com/office/officeart/2005/8/layout/hierarchy2"/>
    <dgm:cxn modelId="{8F020DA1-D444-4A55-8668-8365BA9F3DC5}" type="presParOf" srcId="{8A3AB79C-8708-4ADF-AF85-626DB29E0824}" destId="{A54F6476-1399-4617-A57A-66401B4AD898}" srcOrd="1" destOrd="0" presId="urn:microsoft.com/office/officeart/2005/8/layout/hierarchy2"/>
    <dgm:cxn modelId="{B234927B-AA9C-48F1-985D-0F950755A38F}" type="presParOf" srcId="{A54F6476-1399-4617-A57A-66401B4AD898}" destId="{01E4A0DB-2A2F-41CD-A5A8-7E4A47121A78}" srcOrd="0" destOrd="0" presId="urn:microsoft.com/office/officeart/2005/8/layout/hierarchy2"/>
    <dgm:cxn modelId="{B54F16F0-53B3-4AAC-A2AB-476EEAED66B1}" type="presParOf" srcId="{A54F6476-1399-4617-A57A-66401B4AD898}" destId="{8093FD3F-B18C-4DB3-8698-0E20FBD2EA33}" srcOrd="1" destOrd="0" presId="urn:microsoft.com/office/officeart/2005/8/layout/hierarchy2"/>
    <dgm:cxn modelId="{906A6A60-75B7-46E1-A516-44DFEBF4881A}" type="presParOf" srcId="{8A3AB79C-8708-4ADF-AF85-626DB29E0824}" destId="{6A6B5DA9-4968-48CD-96A1-91323D5D7C23}" srcOrd="2" destOrd="0" presId="urn:microsoft.com/office/officeart/2005/8/layout/hierarchy2"/>
    <dgm:cxn modelId="{A301FFB7-DDE4-47A0-8CFF-D34293BF379B}" type="presParOf" srcId="{6A6B5DA9-4968-48CD-96A1-91323D5D7C23}" destId="{96E24A51-2A3B-42BD-9656-63DFC6D2A0E9}" srcOrd="0" destOrd="0" presId="urn:microsoft.com/office/officeart/2005/8/layout/hierarchy2"/>
    <dgm:cxn modelId="{891C5891-6D87-48D6-BA83-BA89925F0843}" type="presParOf" srcId="{8A3AB79C-8708-4ADF-AF85-626DB29E0824}" destId="{8D978D24-1ABD-4608-B922-A6E010B395E3}" srcOrd="3" destOrd="0" presId="urn:microsoft.com/office/officeart/2005/8/layout/hierarchy2"/>
    <dgm:cxn modelId="{0A62A75F-94F8-493E-802A-88982686DBC2}" type="presParOf" srcId="{8D978D24-1ABD-4608-B922-A6E010B395E3}" destId="{682D10DE-88A8-472D-B380-F5C1F6B199D6}" srcOrd="0" destOrd="0" presId="urn:microsoft.com/office/officeart/2005/8/layout/hierarchy2"/>
    <dgm:cxn modelId="{3F709403-E5B1-4B1D-A9CE-CF758EBA9F24}" type="presParOf" srcId="{8D978D24-1ABD-4608-B922-A6E010B395E3}" destId="{BADFBF76-F77E-4D01-8E78-892057C7386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الجملة الواقعة جواباً لشرطٍ جازمٍ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D9CA00D-8649-4FB7-ACDE-B483FA5DA497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مقرونة بالفاء او «إذا» الفجائیة</a:t>
          </a:r>
          <a:endParaRPr lang="fa-IR" sz="2400" b="1" dirty="0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bg1"/>
          </a:solidFill>
        </a:ln>
      </dgm:spPr>
      <dgm:t>
        <a:bodyPr/>
        <a:lstStyle/>
        <a:p>
          <a:pPr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F89C22C3-5DD8-4EFB-8ACD-CB8958FAC233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أما نحو «إن تقم أقم» فالجزم للفعل وحده</a:t>
          </a:r>
          <a:endParaRPr lang="fa-IR" sz="2400" b="1" dirty="0">
            <a:cs typeface="2  Badr" pitchFamily="2" charset="-78"/>
          </a:endParaRPr>
        </a:p>
      </dgm:t>
    </dgm:pt>
    <dgm:pt modelId="{053E8D63-4B35-4DFE-9CC4-6C94E58011FD}" type="parTrans" cxnId="{4B1017EB-D58B-4785-B95E-4FCD4E22271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F0AAD0B-2BFF-4B02-BF19-2B8B23FE5CE7}" type="sibTrans" cxnId="{4B1017EB-D58B-4785-B95E-4FCD4E22271C}">
      <dgm:prSet/>
      <dgm:spPr/>
      <dgm:t>
        <a:bodyPr/>
        <a:lstStyle/>
        <a:p>
          <a:endParaRPr lang="en-US"/>
        </a:p>
      </dgm:t>
    </dgm:pt>
    <dgm:pt modelId="{5C227935-CD57-48A5-BBAC-91365B3CF07A}">
      <dgm:prSet phldrT="[Text]"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محلها الجزم</a:t>
          </a:r>
        </a:p>
      </dgm:t>
    </dgm:pt>
    <dgm:pt modelId="{318F0E72-4AEF-485B-B7D2-C2896913F32B}" type="parTrans" cxnId="{C91CDAA3-E541-43DD-A06B-830D5828589A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02C165E-EC67-434B-AA75-58C358F98067}" type="sibTrans" cxnId="{C91CDAA3-E541-43DD-A06B-830D5828589A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55243" custScaleY="59650" custLinFactNeighborX="54" custLinFactNeighborY="-1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4DCD03AE-824D-4D5C-B330-0E1AF2B3034C}" type="pres">
      <dgm:prSet presAssocID="{C33C6009-7009-47A9-8651-B9FA341A9877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F2DE447C-8F25-4692-965B-6D87C0B692E9}" type="pres">
      <dgm:prSet presAssocID="{C33C6009-7009-47A9-8651-B9FA341A9877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016D8845-3360-47EB-8E7B-FE90F7E42E26}" type="pres">
      <dgm:prSet presAssocID="{CD9CA00D-8649-4FB7-ACDE-B483FA5DA497}" presName="root2" presStyleCnt="0"/>
      <dgm:spPr/>
      <dgm:t>
        <a:bodyPr/>
        <a:lstStyle/>
        <a:p>
          <a:pPr rtl="1"/>
          <a:endParaRPr lang="fa-IR"/>
        </a:p>
      </dgm:t>
    </dgm:pt>
    <dgm:pt modelId="{B0A1D637-F6C2-42AC-8E79-87BED8DED15F}" type="pres">
      <dgm:prSet presAssocID="{CD9CA00D-8649-4FB7-ACDE-B483FA5DA497}" presName="LevelTwoTextNode" presStyleLbl="node2" presStyleIdx="0" presStyleCnt="3" custScaleX="74235" custScaleY="30855" custLinFactNeighborX="15809" custLinFactNeighborY="120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44F05-978E-4800-9314-53AFBD6BAC91}" type="pres">
      <dgm:prSet presAssocID="{CD9CA00D-8649-4FB7-ACDE-B483FA5DA497}" presName="level3hierChild" presStyleCnt="0"/>
      <dgm:spPr/>
      <dgm:t>
        <a:bodyPr/>
        <a:lstStyle/>
        <a:p>
          <a:pPr rtl="1"/>
          <a:endParaRPr lang="fa-IR"/>
        </a:p>
      </dgm:t>
    </dgm:pt>
    <dgm:pt modelId="{44D31638-6FB2-4E6C-8D80-8C9DCAC966CC}" type="pres">
      <dgm:prSet presAssocID="{318F0E72-4AEF-485B-B7D2-C2896913F32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764F44A6-BF13-4A61-8BFE-C28B775FDEB7}" type="pres">
      <dgm:prSet presAssocID="{318F0E72-4AEF-485B-B7D2-C2896913F32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A311DBF-0C50-41AD-A50B-AB5DB7E828D3}" type="pres">
      <dgm:prSet presAssocID="{5C227935-CD57-48A5-BBAC-91365B3CF07A}" presName="root2" presStyleCnt="0"/>
      <dgm:spPr/>
    </dgm:pt>
    <dgm:pt modelId="{AFCA6C1A-7875-4479-91CE-31D5492132F0}" type="pres">
      <dgm:prSet presAssocID="{5C227935-CD57-48A5-BBAC-91365B3CF07A}" presName="LevelTwoTextNode" presStyleLbl="node2" presStyleIdx="1" presStyleCnt="3" custScaleX="74235" custScaleY="30247" custLinFactNeighborX="15809" custLinFactNeighborY="100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D8FA53-EA92-4CEA-BD15-051BCD104411}" type="pres">
      <dgm:prSet presAssocID="{5C227935-CD57-48A5-BBAC-91365B3CF07A}" presName="level3hierChild" presStyleCnt="0"/>
      <dgm:spPr/>
    </dgm:pt>
    <dgm:pt modelId="{5A2329F2-617B-4912-91AD-AF95311DFB22}" type="pres">
      <dgm:prSet presAssocID="{053E8D63-4B35-4DFE-9CC4-6C94E58011FD}" presName="conn2-1" presStyleLbl="parChTrans1D2" presStyleIdx="2" presStyleCnt="3" custScaleX="2000000" custScaleY="122360"/>
      <dgm:spPr/>
      <dgm:t>
        <a:bodyPr/>
        <a:lstStyle/>
        <a:p>
          <a:endParaRPr lang="en-US"/>
        </a:p>
      </dgm:t>
    </dgm:pt>
    <dgm:pt modelId="{79B48B8C-3FAA-4D4B-BE9D-1F006AE75798}" type="pres">
      <dgm:prSet presAssocID="{053E8D63-4B35-4DFE-9CC4-6C94E58011F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AD72DCA-0B1E-459F-A76E-F72BA04B2AEC}" type="pres">
      <dgm:prSet presAssocID="{F89C22C3-5DD8-4EFB-8ACD-CB8958FAC233}" presName="root2" presStyleCnt="0"/>
      <dgm:spPr/>
    </dgm:pt>
    <dgm:pt modelId="{EDA1C669-2A5E-4454-8487-182E3D3B8C2E}" type="pres">
      <dgm:prSet presAssocID="{F89C22C3-5DD8-4EFB-8ACD-CB8958FAC233}" presName="LevelTwoTextNode" presStyleLbl="node2" presStyleIdx="2" presStyleCnt="3" custScaleX="74235" custScaleY="49694" custLinFactNeighborX="16362" custLinFactNeighborY="6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857157-AA3B-4507-B83B-EADD1C36B494}" type="pres">
      <dgm:prSet presAssocID="{F89C22C3-5DD8-4EFB-8ACD-CB8958FAC233}" presName="level3hierChild" presStyleCnt="0"/>
      <dgm:spPr/>
    </dgm:pt>
  </dgm:ptLst>
  <dgm:cxnLst>
    <dgm:cxn modelId="{030CAC6D-2FF7-4D00-8C7C-CB7ED0467A25}" type="presOf" srcId="{CD9CA00D-8649-4FB7-ACDE-B483FA5DA497}" destId="{B0A1D637-F6C2-42AC-8E79-87BED8DED15F}" srcOrd="0" destOrd="0" presId="urn:microsoft.com/office/officeart/2005/8/layout/hierarchy2"/>
    <dgm:cxn modelId="{C963D6A2-A17D-4956-A8B0-C53DD825CC01}" type="presOf" srcId="{318F0E72-4AEF-485B-B7D2-C2896913F32B}" destId="{764F44A6-BF13-4A61-8BFE-C28B775FDEB7}" srcOrd="1" destOrd="0" presId="urn:microsoft.com/office/officeart/2005/8/layout/hierarchy2"/>
    <dgm:cxn modelId="{382D4C7D-0529-48D1-AD20-51CB3302F95E}" type="presOf" srcId="{C33C6009-7009-47A9-8651-B9FA341A9877}" destId="{4DCD03AE-824D-4D5C-B330-0E1AF2B3034C}" srcOrd="0" destOrd="0" presId="urn:microsoft.com/office/officeart/2005/8/layout/hierarchy2"/>
    <dgm:cxn modelId="{AD6A0809-1C86-4652-9D1F-EC4DF35DF8FC}" type="presOf" srcId="{C33C6009-7009-47A9-8651-B9FA341A9877}" destId="{F2DE447C-8F25-4692-965B-6D87C0B692E9}" srcOrd="1" destOrd="0" presId="urn:microsoft.com/office/officeart/2005/8/layout/hierarchy2"/>
    <dgm:cxn modelId="{BFB92B29-C856-45CF-85CE-CCA4FDF5883B}" type="presOf" srcId="{5C227935-CD57-48A5-BBAC-91365B3CF07A}" destId="{AFCA6C1A-7875-4479-91CE-31D5492132F0}" srcOrd="0" destOrd="0" presId="urn:microsoft.com/office/officeart/2005/8/layout/hierarchy2"/>
    <dgm:cxn modelId="{4C86B921-6451-47C1-B0BD-8E8A38D7E864}" type="presOf" srcId="{00DA7D80-D20A-48E3-9DB9-151EA07D4381}" destId="{55603E2A-0E85-4B5B-BFB1-0F93DA174EE9}" srcOrd="0" destOrd="0" presId="urn:microsoft.com/office/officeart/2005/8/layout/hierarchy2"/>
    <dgm:cxn modelId="{681AAE28-AAB3-4798-B586-207F2A01D8B2}" type="presOf" srcId="{AED8A0F5-6B04-470E-9931-6A0A80A8EFD9}" destId="{D5718F4D-EFC3-4C36-8023-503D23D582D5}" srcOrd="0" destOrd="0" presId="urn:microsoft.com/office/officeart/2005/8/layout/hierarchy2"/>
    <dgm:cxn modelId="{6103EBA1-C4D7-4BC2-830D-6B209DCE4772}" type="presOf" srcId="{053E8D63-4B35-4DFE-9CC4-6C94E58011FD}" destId="{79B48B8C-3FAA-4D4B-BE9D-1F006AE75798}" srcOrd="1" destOrd="0" presId="urn:microsoft.com/office/officeart/2005/8/layout/hierarchy2"/>
    <dgm:cxn modelId="{9C74ADE6-C84C-49DD-8CCB-7B7A56E2B660}" type="presOf" srcId="{053E8D63-4B35-4DFE-9CC4-6C94E58011FD}" destId="{5A2329F2-617B-4912-91AD-AF95311DFB22}" srcOrd="0" destOrd="0" presId="urn:microsoft.com/office/officeart/2005/8/layout/hierarchy2"/>
    <dgm:cxn modelId="{3C3BF517-9AB7-40BF-8F9B-DA749C0B1D9E}" type="presOf" srcId="{318F0E72-4AEF-485B-B7D2-C2896913F32B}" destId="{44D31638-6FB2-4E6C-8D80-8C9DCAC966CC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4B1017EB-D58B-4785-B95E-4FCD4E22271C}" srcId="{AED8A0F5-6B04-470E-9931-6A0A80A8EFD9}" destId="{F89C22C3-5DD8-4EFB-8ACD-CB8958FAC233}" srcOrd="2" destOrd="0" parTransId="{053E8D63-4B35-4DFE-9CC4-6C94E58011FD}" sibTransId="{2F0AAD0B-2BFF-4B02-BF19-2B8B23FE5CE7}"/>
    <dgm:cxn modelId="{0CB8FDBA-5559-4DD1-BF1A-9D5D28059D5F}" srcId="{AED8A0F5-6B04-470E-9931-6A0A80A8EFD9}" destId="{CD9CA00D-8649-4FB7-ACDE-B483FA5DA497}" srcOrd="0" destOrd="0" parTransId="{C33C6009-7009-47A9-8651-B9FA341A9877}" sibTransId="{6EF1AFBC-2514-4B29-92F2-5BCCC55511D5}"/>
    <dgm:cxn modelId="{C91CDAA3-E541-43DD-A06B-830D5828589A}" srcId="{AED8A0F5-6B04-470E-9931-6A0A80A8EFD9}" destId="{5C227935-CD57-48A5-BBAC-91365B3CF07A}" srcOrd="1" destOrd="0" parTransId="{318F0E72-4AEF-485B-B7D2-C2896913F32B}" sibTransId="{302C165E-EC67-434B-AA75-58C358F98067}"/>
    <dgm:cxn modelId="{C75DCCC0-4B99-45EA-8932-EDBE413598F6}" type="presOf" srcId="{F89C22C3-5DD8-4EFB-8ACD-CB8958FAC233}" destId="{EDA1C669-2A5E-4454-8487-182E3D3B8C2E}" srcOrd="0" destOrd="0" presId="urn:microsoft.com/office/officeart/2005/8/layout/hierarchy2"/>
    <dgm:cxn modelId="{0D9F667E-CA3C-4020-997E-89A0663CA8BD}" type="presParOf" srcId="{55603E2A-0E85-4B5B-BFB1-0F93DA174EE9}" destId="{C9F1A07E-3EA4-4621-AB7F-084731D5C76C}" srcOrd="0" destOrd="0" presId="urn:microsoft.com/office/officeart/2005/8/layout/hierarchy2"/>
    <dgm:cxn modelId="{5F28AEC8-C2BC-4FB0-95E2-FEF4F552E18A}" type="presParOf" srcId="{C9F1A07E-3EA4-4621-AB7F-084731D5C76C}" destId="{D5718F4D-EFC3-4C36-8023-503D23D582D5}" srcOrd="0" destOrd="0" presId="urn:microsoft.com/office/officeart/2005/8/layout/hierarchy2"/>
    <dgm:cxn modelId="{875B17A5-0B86-450A-9900-3A353AD2EF70}" type="presParOf" srcId="{C9F1A07E-3EA4-4621-AB7F-084731D5C76C}" destId="{7535F737-66A8-4C51-8331-DA5B0FC5AD03}" srcOrd="1" destOrd="0" presId="urn:microsoft.com/office/officeart/2005/8/layout/hierarchy2"/>
    <dgm:cxn modelId="{B5097B2A-0CA5-47A4-B315-AEC7C0C2E50E}" type="presParOf" srcId="{7535F737-66A8-4C51-8331-DA5B0FC5AD03}" destId="{4DCD03AE-824D-4D5C-B330-0E1AF2B3034C}" srcOrd="0" destOrd="0" presId="urn:microsoft.com/office/officeart/2005/8/layout/hierarchy2"/>
    <dgm:cxn modelId="{291D287F-EEF6-4EE7-940E-A70C8D09BBBD}" type="presParOf" srcId="{4DCD03AE-824D-4D5C-B330-0E1AF2B3034C}" destId="{F2DE447C-8F25-4692-965B-6D87C0B692E9}" srcOrd="0" destOrd="0" presId="urn:microsoft.com/office/officeart/2005/8/layout/hierarchy2"/>
    <dgm:cxn modelId="{12F4319F-D6C5-4EAF-8E6D-36583919AEE3}" type="presParOf" srcId="{7535F737-66A8-4C51-8331-DA5B0FC5AD03}" destId="{016D8845-3360-47EB-8E7B-FE90F7E42E26}" srcOrd="1" destOrd="0" presId="urn:microsoft.com/office/officeart/2005/8/layout/hierarchy2"/>
    <dgm:cxn modelId="{C9C31C40-9A7C-40D7-8CD9-CD55173C87F3}" type="presParOf" srcId="{016D8845-3360-47EB-8E7B-FE90F7E42E26}" destId="{B0A1D637-F6C2-42AC-8E79-87BED8DED15F}" srcOrd="0" destOrd="0" presId="urn:microsoft.com/office/officeart/2005/8/layout/hierarchy2"/>
    <dgm:cxn modelId="{09F2374A-5EF1-4CB4-A507-A7BEEAAF6864}" type="presParOf" srcId="{016D8845-3360-47EB-8E7B-FE90F7E42E26}" destId="{05E44F05-978E-4800-9314-53AFBD6BAC91}" srcOrd="1" destOrd="0" presId="urn:microsoft.com/office/officeart/2005/8/layout/hierarchy2"/>
    <dgm:cxn modelId="{6EB049D5-DB02-4DA2-8EF3-661D8F3ACC89}" type="presParOf" srcId="{7535F737-66A8-4C51-8331-DA5B0FC5AD03}" destId="{44D31638-6FB2-4E6C-8D80-8C9DCAC966CC}" srcOrd="2" destOrd="0" presId="urn:microsoft.com/office/officeart/2005/8/layout/hierarchy2"/>
    <dgm:cxn modelId="{9AC9E91C-2516-4DD1-8BEB-A8B536E70C4A}" type="presParOf" srcId="{44D31638-6FB2-4E6C-8D80-8C9DCAC966CC}" destId="{764F44A6-BF13-4A61-8BFE-C28B775FDEB7}" srcOrd="0" destOrd="0" presId="urn:microsoft.com/office/officeart/2005/8/layout/hierarchy2"/>
    <dgm:cxn modelId="{B8DDAA2D-EA9A-4959-AABC-B204D655B8F9}" type="presParOf" srcId="{7535F737-66A8-4C51-8331-DA5B0FC5AD03}" destId="{2A311DBF-0C50-41AD-A50B-AB5DB7E828D3}" srcOrd="3" destOrd="0" presId="urn:microsoft.com/office/officeart/2005/8/layout/hierarchy2"/>
    <dgm:cxn modelId="{4FF99C28-D876-4B4F-B44B-C9D0ADF9757B}" type="presParOf" srcId="{2A311DBF-0C50-41AD-A50B-AB5DB7E828D3}" destId="{AFCA6C1A-7875-4479-91CE-31D5492132F0}" srcOrd="0" destOrd="0" presId="urn:microsoft.com/office/officeart/2005/8/layout/hierarchy2"/>
    <dgm:cxn modelId="{850D39CB-68F6-432C-9D1B-DF666A756F8F}" type="presParOf" srcId="{2A311DBF-0C50-41AD-A50B-AB5DB7E828D3}" destId="{D5D8FA53-EA92-4CEA-BD15-051BCD104411}" srcOrd="1" destOrd="0" presId="urn:microsoft.com/office/officeart/2005/8/layout/hierarchy2"/>
    <dgm:cxn modelId="{3E296CBC-606C-4ECD-A8D5-76F6B31F4113}" type="presParOf" srcId="{7535F737-66A8-4C51-8331-DA5B0FC5AD03}" destId="{5A2329F2-617B-4912-91AD-AF95311DFB22}" srcOrd="4" destOrd="0" presId="urn:microsoft.com/office/officeart/2005/8/layout/hierarchy2"/>
    <dgm:cxn modelId="{C536B62B-2162-4278-9FC8-E89C1D0C0FD7}" type="presParOf" srcId="{5A2329F2-617B-4912-91AD-AF95311DFB22}" destId="{79B48B8C-3FAA-4D4B-BE9D-1F006AE75798}" srcOrd="0" destOrd="0" presId="urn:microsoft.com/office/officeart/2005/8/layout/hierarchy2"/>
    <dgm:cxn modelId="{0B08EF8B-DBE0-4B5E-B6BC-D9E13CAC09B3}" type="presParOf" srcId="{7535F737-66A8-4C51-8331-DA5B0FC5AD03}" destId="{1AD72DCA-0B1E-459F-A76E-F72BA04B2AEC}" srcOrd="5" destOrd="0" presId="urn:microsoft.com/office/officeart/2005/8/layout/hierarchy2"/>
    <dgm:cxn modelId="{CA4FC7F8-00EF-4F3D-AD3D-585378FB2BAA}" type="presParOf" srcId="{1AD72DCA-0B1E-459F-A76E-F72BA04B2AEC}" destId="{EDA1C669-2A5E-4454-8487-182E3D3B8C2E}" srcOrd="0" destOrd="0" presId="urn:microsoft.com/office/officeart/2005/8/layout/hierarchy2"/>
    <dgm:cxn modelId="{18818A81-0AED-4378-9C2A-7AA24E9AA5E8}" type="presParOf" srcId="{1AD72DCA-0B1E-459F-A76E-F72BA04B2AEC}" destId="{16857157-AA3B-4507-B83B-EADD1C36B4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الجملة التابعة لمفردٍ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D9CA00D-8649-4FB7-ACDE-B483FA5DA497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محلها بحسبه</a:t>
          </a:r>
          <a:endParaRPr lang="fa-IR" sz="2400" b="1" dirty="0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bg1"/>
          </a:solidFill>
        </a:ln>
      </dgm:spPr>
      <dgm:t>
        <a:bodyPr/>
        <a:lstStyle/>
        <a:p>
          <a:pPr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55243" custScaleY="37037" custLinFactNeighborX="54" custLinFactNeighborY="-1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4DCD03AE-824D-4D5C-B330-0E1AF2B3034C}" type="pres">
      <dgm:prSet presAssocID="{C33C6009-7009-47A9-8651-B9FA341A9877}" presName="conn2-1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F2DE447C-8F25-4692-965B-6D87C0B692E9}" type="pres">
      <dgm:prSet presAssocID="{C33C6009-7009-47A9-8651-B9FA341A9877}" presName="connTx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016D8845-3360-47EB-8E7B-FE90F7E42E26}" type="pres">
      <dgm:prSet presAssocID="{CD9CA00D-8649-4FB7-ACDE-B483FA5DA497}" presName="root2" presStyleCnt="0"/>
      <dgm:spPr/>
      <dgm:t>
        <a:bodyPr/>
        <a:lstStyle/>
        <a:p>
          <a:pPr rtl="1"/>
          <a:endParaRPr lang="fa-IR"/>
        </a:p>
      </dgm:t>
    </dgm:pt>
    <dgm:pt modelId="{B0A1D637-F6C2-42AC-8E79-87BED8DED15F}" type="pres">
      <dgm:prSet presAssocID="{CD9CA00D-8649-4FB7-ACDE-B483FA5DA497}" presName="LevelTwoTextNode" presStyleLbl="node2" presStyleIdx="0" presStyleCnt="1" custScaleX="74235" custScaleY="30855" custLinFactNeighborX="15809" custLinFactNeighborY="-5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44F05-978E-4800-9314-53AFBD6BAC91}" type="pres">
      <dgm:prSet presAssocID="{CD9CA00D-8649-4FB7-ACDE-B483FA5DA497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6DD135AC-F701-4B70-A436-E4A6DC57D768}" type="presOf" srcId="{CD9CA00D-8649-4FB7-ACDE-B483FA5DA497}" destId="{B0A1D637-F6C2-42AC-8E79-87BED8DED15F}" srcOrd="0" destOrd="0" presId="urn:microsoft.com/office/officeart/2005/8/layout/hierarchy2"/>
    <dgm:cxn modelId="{95BA2035-5896-4AF9-A1C3-40D36902AD3F}" type="presOf" srcId="{AED8A0F5-6B04-470E-9931-6A0A80A8EFD9}" destId="{D5718F4D-EFC3-4C36-8023-503D23D582D5}" srcOrd="0" destOrd="0" presId="urn:microsoft.com/office/officeart/2005/8/layout/hierarchy2"/>
    <dgm:cxn modelId="{0CB8FDBA-5559-4DD1-BF1A-9D5D28059D5F}" srcId="{AED8A0F5-6B04-470E-9931-6A0A80A8EFD9}" destId="{CD9CA00D-8649-4FB7-ACDE-B483FA5DA497}" srcOrd="0" destOrd="0" parTransId="{C33C6009-7009-47A9-8651-B9FA341A9877}" sibTransId="{6EF1AFBC-2514-4B29-92F2-5BCCC55511D5}"/>
    <dgm:cxn modelId="{5EEC73C5-FBE6-4F6D-B9F3-5D5B0E6EC411}" type="presOf" srcId="{C33C6009-7009-47A9-8651-B9FA341A9877}" destId="{F2DE447C-8F25-4692-965B-6D87C0B692E9}" srcOrd="1" destOrd="0" presId="urn:microsoft.com/office/officeart/2005/8/layout/hierarchy2"/>
    <dgm:cxn modelId="{F292DE82-9D1F-4BEB-9C00-C8DE97849D9E}" type="presOf" srcId="{00DA7D80-D20A-48E3-9DB9-151EA07D4381}" destId="{55603E2A-0E85-4B5B-BFB1-0F93DA174EE9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30F69F98-D52D-4277-87EC-84EB97793416}" type="presOf" srcId="{C33C6009-7009-47A9-8651-B9FA341A9877}" destId="{4DCD03AE-824D-4D5C-B330-0E1AF2B3034C}" srcOrd="0" destOrd="0" presId="urn:microsoft.com/office/officeart/2005/8/layout/hierarchy2"/>
    <dgm:cxn modelId="{6EAC2A96-B736-4428-8EFB-A2BBB7D7802C}" type="presParOf" srcId="{55603E2A-0E85-4B5B-BFB1-0F93DA174EE9}" destId="{C9F1A07E-3EA4-4621-AB7F-084731D5C76C}" srcOrd="0" destOrd="0" presId="urn:microsoft.com/office/officeart/2005/8/layout/hierarchy2"/>
    <dgm:cxn modelId="{B6EA24EC-3DDC-4888-BF79-F6E5073D8676}" type="presParOf" srcId="{C9F1A07E-3EA4-4621-AB7F-084731D5C76C}" destId="{D5718F4D-EFC3-4C36-8023-503D23D582D5}" srcOrd="0" destOrd="0" presId="urn:microsoft.com/office/officeart/2005/8/layout/hierarchy2"/>
    <dgm:cxn modelId="{DF2A4DB6-7579-466B-9254-F7E2A3FB6DDF}" type="presParOf" srcId="{C9F1A07E-3EA4-4621-AB7F-084731D5C76C}" destId="{7535F737-66A8-4C51-8331-DA5B0FC5AD03}" srcOrd="1" destOrd="0" presId="urn:microsoft.com/office/officeart/2005/8/layout/hierarchy2"/>
    <dgm:cxn modelId="{17193993-D53C-4854-BF27-5F457BB1CAFF}" type="presParOf" srcId="{7535F737-66A8-4C51-8331-DA5B0FC5AD03}" destId="{4DCD03AE-824D-4D5C-B330-0E1AF2B3034C}" srcOrd="0" destOrd="0" presId="urn:microsoft.com/office/officeart/2005/8/layout/hierarchy2"/>
    <dgm:cxn modelId="{3D007FD9-8946-432B-934A-09AE97ECF740}" type="presParOf" srcId="{4DCD03AE-824D-4D5C-B330-0E1AF2B3034C}" destId="{F2DE447C-8F25-4692-965B-6D87C0B692E9}" srcOrd="0" destOrd="0" presId="urn:microsoft.com/office/officeart/2005/8/layout/hierarchy2"/>
    <dgm:cxn modelId="{C63EE3AB-91E9-4A51-9A96-C8459BE44A83}" type="presParOf" srcId="{7535F737-66A8-4C51-8331-DA5B0FC5AD03}" destId="{016D8845-3360-47EB-8E7B-FE90F7E42E26}" srcOrd="1" destOrd="0" presId="urn:microsoft.com/office/officeart/2005/8/layout/hierarchy2"/>
    <dgm:cxn modelId="{6BAFA779-A121-4750-A9B7-5F764B048A5B}" type="presParOf" srcId="{016D8845-3360-47EB-8E7B-FE90F7E42E26}" destId="{B0A1D637-F6C2-42AC-8E79-87BED8DED15F}" srcOrd="0" destOrd="0" presId="urn:microsoft.com/office/officeart/2005/8/layout/hierarchy2"/>
    <dgm:cxn modelId="{A44C105C-EBA5-44FD-9246-79BADBCD577D}" type="presParOf" srcId="{016D8845-3360-47EB-8E7B-FE90F7E42E26}" destId="{05E44F05-978E-4800-9314-53AFBD6BAC9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الجملة التابعة لجملة لها محل من الاعراب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D9CA00D-8649-4FB7-ACDE-B483FA5DA497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محلها بحسبها</a:t>
          </a:r>
          <a:endParaRPr lang="fa-IR" sz="3200" b="1" dirty="0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bg1"/>
          </a:solidFill>
        </a:ln>
      </dgm:spPr>
      <dgm:t>
        <a:bodyPr/>
        <a:lstStyle/>
        <a:p>
          <a:pPr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E09D04D9-8AFA-4B45-914E-769F4A682749}">
      <dgm:prSet phldrT="[Text]"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تقع بدلاً بشرط کونها اوفی بتأدیة المراد</a:t>
          </a:r>
          <a:endParaRPr lang="fa-IR" b="1" dirty="0">
            <a:cs typeface="2  Badr" pitchFamily="2" charset="-78"/>
          </a:endParaRPr>
        </a:p>
      </dgm:t>
    </dgm:pt>
    <dgm:pt modelId="{0D97B1C0-1B55-425A-8654-E088C96D11B8}" type="parTrans" cxnId="{8859A3F1-770A-4C85-82BF-6BD88F89901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AF7276F-BEC7-4782-B35B-9C5C65A3B195}" type="sibTrans" cxnId="{8859A3F1-770A-4C85-82BF-6BD88F899014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55243" custScaleY="59650" custLinFactNeighborX="54" custLinFactNeighborY="-1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4DCD03AE-824D-4D5C-B330-0E1AF2B3034C}" type="pres">
      <dgm:prSet presAssocID="{C33C6009-7009-47A9-8651-B9FA341A9877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F2DE447C-8F25-4692-965B-6D87C0B692E9}" type="pres">
      <dgm:prSet presAssocID="{C33C6009-7009-47A9-8651-B9FA341A9877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016D8845-3360-47EB-8E7B-FE90F7E42E26}" type="pres">
      <dgm:prSet presAssocID="{CD9CA00D-8649-4FB7-ACDE-B483FA5DA497}" presName="root2" presStyleCnt="0"/>
      <dgm:spPr/>
      <dgm:t>
        <a:bodyPr/>
        <a:lstStyle/>
        <a:p>
          <a:pPr rtl="1"/>
          <a:endParaRPr lang="fa-IR"/>
        </a:p>
      </dgm:t>
    </dgm:pt>
    <dgm:pt modelId="{B0A1D637-F6C2-42AC-8E79-87BED8DED15F}" type="pres">
      <dgm:prSet presAssocID="{CD9CA00D-8649-4FB7-ACDE-B483FA5DA497}" presName="LevelTwoTextNode" presStyleLbl="node2" presStyleIdx="0" presStyleCnt="2" custScaleX="74235" custScaleY="30855" custLinFactNeighborX="15809" custLinFactNeighborY="-5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44F05-978E-4800-9314-53AFBD6BAC91}" type="pres">
      <dgm:prSet presAssocID="{CD9CA00D-8649-4FB7-ACDE-B483FA5DA497}" presName="level3hierChild" presStyleCnt="0"/>
      <dgm:spPr/>
      <dgm:t>
        <a:bodyPr/>
        <a:lstStyle/>
        <a:p>
          <a:pPr rtl="1"/>
          <a:endParaRPr lang="fa-IR"/>
        </a:p>
      </dgm:t>
    </dgm:pt>
    <dgm:pt modelId="{0959C67E-90F6-43E8-A149-0B800BDF95AA}" type="pres">
      <dgm:prSet presAssocID="{0D97B1C0-1B55-425A-8654-E088C96D11B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A734F09-54EC-48A6-8B43-1E8283CB0968}" type="pres">
      <dgm:prSet presAssocID="{0D97B1C0-1B55-425A-8654-E088C96D11B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A4E827D-2E34-48F4-BDEC-9603A2496F1A}" type="pres">
      <dgm:prSet presAssocID="{E09D04D9-8AFA-4B45-914E-769F4A682749}" presName="root2" presStyleCnt="0"/>
      <dgm:spPr/>
    </dgm:pt>
    <dgm:pt modelId="{F1818236-5524-433A-B1E9-4D5FB6B9AC56}" type="pres">
      <dgm:prSet presAssocID="{E09D04D9-8AFA-4B45-914E-769F4A682749}" presName="LevelTwoTextNode" presStyleLbl="node2" presStyleIdx="1" presStyleCnt="2" custScaleX="74235" custScaleY="60129" custLinFactNeighborX="15809" custLinFactNeighborY="-5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E774E7-72E9-49FF-81F3-492A79045FCD}" type="pres">
      <dgm:prSet presAssocID="{E09D04D9-8AFA-4B45-914E-769F4A682749}" presName="level3hierChild" presStyleCnt="0"/>
      <dgm:spPr/>
    </dgm:pt>
  </dgm:ptLst>
  <dgm:cxnLst>
    <dgm:cxn modelId="{C3624C44-6E4E-44F3-AFCB-329F3FDFED9D}" type="presOf" srcId="{0D97B1C0-1B55-425A-8654-E088C96D11B8}" destId="{7A734F09-54EC-48A6-8B43-1E8283CB0968}" srcOrd="1" destOrd="0" presId="urn:microsoft.com/office/officeart/2005/8/layout/hierarchy2"/>
    <dgm:cxn modelId="{4C183AFC-C4CF-4E92-BE40-415D70C2E13F}" type="presOf" srcId="{00DA7D80-D20A-48E3-9DB9-151EA07D4381}" destId="{55603E2A-0E85-4B5B-BFB1-0F93DA174EE9}" srcOrd="0" destOrd="0" presId="urn:microsoft.com/office/officeart/2005/8/layout/hierarchy2"/>
    <dgm:cxn modelId="{0CB8FDBA-5559-4DD1-BF1A-9D5D28059D5F}" srcId="{AED8A0F5-6B04-470E-9931-6A0A80A8EFD9}" destId="{CD9CA00D-8649-4FB7-ACDE-B483FA5DA497}" srcOrd="0" destOrd="0" parTransId="{C33C6009-7009-47A9-8651-B9FA341A9877}" sibTransId="{6EF1AFBC-2514-4B29-92F2-5BCCC55511D5}"/>
    <dgm:cxn modelId="{8859A3F1-770A-4C85-82BF-6BD88F899014}" srcId="{AED8A0F5-6B04-470E-9931-6A0A80A8EFD9}" destId="{E09D04D9-8AFA-4B45-914E-769F4A682749}" srcOrd="1" destOrd="0" parTransId="{0D97B1C0-1B55-425A-8654-E088C96D11B8}" sibTransId="{2AF7276F-BEC7-4782-B35B-9C5C65A3B195}"/>
    <dgm:cxn modelId="{29AE0312-455B-40EB-ADF5-1CE7C4D17AF4}" type="presOf" srcId="{C33C6009-7009-47A9-8651-B9FA341A9877}" destId="{4DCD03AE-824D-4D5C-B330-0E1AF2B3034C}" srcOrd="0" destOrd="0" presId="urn:microsoft.com/office/officeart/2005/8/layout/hierarchy2"/>
    <dgm:cxn modelId="{A50D1E59-1C0C-4717-A6EE-94F4F666C7D6}" type="presOf" srcId="{E09D04D9-8AFA-4B45-914E-769F4A682749}" destId="{F1818236-5524-433A-B1E9-4D5FB6B9AC56}" srcOrd="0" destOrd="0" presId="urn:microsoft.com/office/officeart/2005/8/layout/hierarchy2"/>
    <dgm:cxn modelId="{C0FC6A9E-B46C-4B47-B947-0E841CE5B043}" type="presOf" srcId="{C33C6009-7009-47A9-8651-B9FA341A9877}" destId="{F2DE447C-8F25-4692-965B-6D87C0B692E9}" srcOrd="1" destOrd="0" presId="urn:microsoft.com/office/officeart/2005/8/layout/hierarchy2"/>
    <dgm:cxn modelId="{3E32C84E-027D-419E-A679-68ADABAE0703}" type="presOf" srcId="{0D97B1C0-1B55-425A-8654-E088C96D11B8}" destId="{0959C67E-90F6-43E8-A149-0B800BDF95AA}" srcOrd="0" destOrd="0" presId="urn:microsoft.com/office/officeart/2005/8/layout/hierarchy2"/>
    <dgm:cxn modelId="{31B2799F-FF18-4C6A-8D49-3F3DA97559AE}" type="presOf" srcId="{AED8A0F5-6B04-470E-9931-6A0A80A8EFD9}" destId="{D5718F4D-EFC3-4C36-8023-503D23D582D5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5F244D63-D3AF-4A75-BB34-C6905EF2D4F2}" type="presOf" srcId="{CD9CA00D-8649-4FB7-ACDE-B483FA5DA497}" destId="{B0A1D637-F6C2-42AC-8E79-87BED8DED15F}" srcOrd="0" destOrd="0" presId="urn:microsoft.com/office/officeart/2005/8/layout/hierarchy2"/>
    <dgm:cxn modelId="{8121DF70-6539-47E1-B8BA-73CC1C8D581B}" type="presParOf" srcId="{55603E2A-0E85-4B5B-BFB1-0F93DA174EE9}" destId="{C9F1A07E-3EA4-4621-AB7F-084731D5C76C}" srcOrd="0" destOrd="0" presId="urn:microsoft.com/office/officeart/2005/8/layout/hierarchy2"/>
    <dgm:cxn modelId="{C90580C0-AE53-4D9A-A8F9-4CC5D9931515}" type="presParOf" srcId="{C9F1A07E-3EA4-4621-AB7F-084731D5C76C}" destId="{D5718F4D-EFC3-4C36-8023-503D23D582D5}" srcOrd="0" destOrd="0" presId="urn:microsoft.com/office/officeart/2005/8/layout/hierarchy2"/>
    <dgm:cxn modelId="{AC0834A2-845D-4E81-84C0-211AF614498C}" type="presParOf" srcId="{C9F1A07E-3EA4-4621-AB7F-084731D5C76C}" destId="{7535F737-66A8-4C51-8331-DA5B0FC5AD03}" srcOrd="1" destOrd="0" presId="urn:microsoft.com/office/officeart/2005/8/layout/hierarchy2"/>
    <dgm:cxn modelId="{EDCB41F0-A46A-4557-AAF2-E1566F9B1D30}" type="presParOf" srcId="{7535F737-66A8-4C51-8331-DA5B0FC5AD03}" destId="{4DCD03AE-824D-4D5C-B330-0E1AF2B3034C}" srcOrd="0" destOrd="0" presId="urn:microsoft.com/office/officeart/2005/8/layout/hierarchy2"/>
    <dgm:cxn modelId="{B5354773-7376-4C53-BC3D-79C9E9041F5B}" type="presParOf" srcId="{4DCD03AE-824D-4D5C-B330-0E1AF2B3034C}" destId="{F2DE447C-8F25-4692-965B-6D87C0B692E9}" srcOrd="0" destOrd="0" presId="urn:microsoft.com/office/officeart/2005/8/layout/hierarchy2"/>
    <dgm:cxn modelId="{F0449CF1-CBFA-41B7-868C-77A6A91FB5D5}" type="presParOf" srcId="{7535F737-66A8-4C51-8331-DA5B0FC5AD03}" destId="{016D8845-3360-47EB-8E7B-FE90F7E42E26}" srcOrd="1" destOrd="0" presId="urn:microsoft.com/office/officeart/2005/8/layout/hierarchy2"/>
    <dgm:cxn modelId="{C2CB187A-0C0C-4982-A575-345EA3F40578}" type="presParOf" srcId="{016D8845-3360-47EB-8E7B-FE90F7E42E26}" destId="{B0A1D637-F6C2-42AC-8E79-87BED8DED15F}" srcOrd="0" destOrd="0" presId="urn:microsoft.com/office/officeart/2005/8/layout/hierarchy2"/>
    <dgm:cxn modelId="{44D14717-DC01-4F40-83AD-F97840ACF77F}" type="presParOf" srcId="{016D8845-3360-47EB-8E7B-FE90F7E42E26}" destId="{05E44F05-978E-4800-9314-53AFBD6BAC91}" srcOrd="1" destOrd="0" presId="urn:microsoft.com/office/officeart/2005/8/layout/hierarchy2"/>
    <dgm:cxn modelId="{E0F4FB4F-BC81-4C1C-809A-270E4A9B377A}" type="presParOf" srcId="{7535F737-66A8-4C51-8331-DA5B0FC5AD03}" destId="{0959C67E-90F6-43E8-A149-0B800BDF95AA}" srcOrd="2" destOrd="0" presId="urn:microsoft.com/office/officeart/2005/8/layout/hierarchy2"/>
    <dgm:cxn modelId="{DF069F6B-77A0-420A-9021-E50CB2D9421A}" type="presParOf" srcId="{0959C67E-90F6-43E8-A149-0B800BDF95AA}" destId="{7A734F09-54EC-48A6-8B43-1E8283CB0968}" srcOrd="0" destOrd="0" presId="urn:microsoft.com/office/officeart/2005/8/layout/hierarchy2"/>
    <dgm:cxn modelId="{BD2E5885-68BA-48AA-863C-6B470A652E2D}" type="presParOf" srcId="{7535F737-66A8-4C51-8331-DA5B0FC5AD03}" destId="{7A4E827D-2E34-48F4-BDEC-9603A2496F1A}" srcOrd="3" destOrd="0" presId="urn:microsoft.com/office/officeart/2005/8/layout/hierarchy2"/>
    <dgm:cxn modelId="{093E9E6F-5EC8-43F0-961B-8E603797D2B1}" type="presParOf" srcId="{7A4E827D-2E34-48F4-BDEC-9603A2496F1A}" destId="{F1818236-5524-433A-B1E9-4D5FB6B9AC56}" srcOrd="0" destOrd="0" presId="urn:microsoft.com/office/officeart/2005/8/layout/hierarchy2"/>
    <dgm:cxn modelId="{E44EDC87-E8ED-4ACE-B976-C1A4D40DE40C}" type="presParOf" srcId="{7A4E827D-2E34-48F4-BDEC-9603A2496F1A}" destId="{84E774E7-72E9-49FF-81F3-492A79045FC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الجملة المستأنفة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D9CA00D-8649-4FB7-ACDE-B483FA5DA497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تعریف: هی المفتتح بها الکلام و المنقطعة عمّا قبلها</a:t>
          </a:r>
          <a:endParaRPr lang="fa-IR" sz="3200" b="1" dirty="0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bg1"/>
          </a:solidFill>
        </a:ln>
      </dgm:spPr>
      <dgm:t>
        <a:bodyPr/>
        <a:lstStyle/>
        <a:p>
          <a:pPr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E09D04D9-8AFA-4B45-914E-769F4A682749}">
      <dgm:prSet phldrT="[Text]"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 کذلک جملة العاامل الملغی لتأخره؛ اما الملغی لتوسطه فجملةٌ معترضةٌ</a:t>
          </a:r>
          <a:endParaRPr lang="fa-IR" b="1" dirty="0">
            <a:cs typeface="2  Badr" pitchFamily="2" charset="-78"/>
          </a:endParaRPr>
        </a:p>
      </dgm:t>
    </dgm:pt>
    <dgm:pt modelId="{0D97B1C0-1B55-425A-8654-E088C96D11B8}" type="parTrans" cxnId="{8859A3F1-770A-4C85-82BF-6BD88F89901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AF7276F-BEC7-4782-B35B-9C5C65A3B195}" type="sibTrans" cxnId="{8859A3F1-770A-4C85-82BF-6BD88F899014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41505" custScaleY="33670" custLinFactNeighborX="54" custLinFactNeighborY="-1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4DCD03AE-824D-4D5C-B330-0E1AF2B3034C}" type="pres">
      <dgm:prSet presAssocID="{C33C6009-7009-47A9-8651-B9FA341A9877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F2DE447C-8F25-4692-965B-6D87C0B692E9}" type="pres">
      <dgm:prSet presAssocID="{C33C6009-7009-47A9-8651-B9FA341A9877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016D8845-3360-47EB-8E7B-FE90F7E42E26}" type="pres">
      <dgm:prSet presAssocID="{CD9CA00D-8649-4FB7-ACDE-B483FA5DA497}" presName="root2" presStyleCnt="0"/>
      <dgm:spPr/>
      <dgm:t>
        <a:bodyPr/>
        <a:lstStyle/>
        <a:p>
          <a:pPr rtl="1"/>
          <a:endParaRPr lang="fa-IR"/>
        </a:p>
      </dgm:t>
    </dgm:pt>
    <dgm:pt modelId="{B0A1D637-F6C2-42AC-8E79-87BED8DED15F}" type="pres">
      <dgm:prSet presAssocID="{CD9CA00D-8649-4FB7-ACDE-B483FA5DA497}" presName="LevelTwoTextNode" presStyleLbl="node2" presStyleIdx="0" presStyleCnt="2" custScaleX="74235" custScaleY="60129" custLinFactNeighborX="15809" custLinFactNeighborY="-5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44F05-978E-4800-9314-53AFBD6BAC91}" type="pres">
      <dgm:prSet presAssocID="{CD9CA00D-8649-4FB7-ACDE-B483FA5DA497}" presName="level3hierChild" presStyleCnt="0"/>
      <dgm:spPr/>
      <dgm:t>
        <a:bodyPr/>
        <a:lstStyle/>
        <a:p>
          <a:pPr rtl="1"/>
          <a:endParaRPr lang="fa-IR"/>
        </a:p>
      </dgm:t>
    </dgm:pt>
    <dgm:pt modelId="{0959C67E-90F6-43E8-A149-0B800BDF95AA}" type="pres">
      <dgm:prSet presAssocID="{0D97B1C0-1B55-425A-8654-E088C96D11B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A734F09-54EC-48A6-8B43-1E8283CB0968}" type="pres">
      <dgm:prSet presAssocID="{0D97B1C0-1B55-425A-8654-E088C96D11B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A4E827D-2E34-48F4-BDEC-9603A2496F1A}" type="pres">
      <dgm:prSet presAssocID="{E09D04D9-8AFA-4B45-914E-769F4A682749}" presName="root2" presStyleCnt="0"/>
      <dgm:spPr/>
    </dgm:pt>
    <dgm:pt modelId="{F1818236-5524-433A-B1E9-4D5FB6B9AC56}" type="pres">
      <dgm:prSet presAssocID="{E09D04D9-8AFA-4B45-914E-769F4A682749}" presName="LevelTwoTextNode" presStyleLbl="node2" presStyleIdx="1" presStyleCnt="2" custScaleX="74235" custScaleY="60129" custLinFactNeighborX="15809" custLinFactNeighborY="-5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E774E7-72E9-49FF-81F3-492A79045FCD}" type="pres">
      <dgm:prSet presAssocID="{E09D04D9-8AFA-4B45-914E-769F4A682749}" presName="level3hierChild" presStyleCnt="0"/>
      <dgm:spPr/>
    </dgm:pt>
  </dgm:ptLst>
  <dgm:cxnLst>
    <dgm:cxn modelId="{45279535-6FA0-4779-AD31-33AC399D99B4}" type="presOf" srcId="{CD9CA00D-8649-4FB7-ACDE-B483FA5DA497}" destId="{B0A1D637-F6C2-42AC-8E79-87BED8DED15F}" srcOrd="0" destOrd="0" presId="urn:microsoft.com/office/officeart/2005/8/layout/hierarchy2"/>
    <dgm:cxn modelId="{5953C286-CF9E-48A7-A781-4F55177684A1}" type="presOf" srcId="{C33C6009-7009-47A9-8651-B9FA341A9877}" destId="{4DCD03AE-824D-4D5C-B330-0E1AF2B3034C}" srcOrd="0" destOrd="0" presId="urn:microsoft.com/office/officeart/2005/8/layout/hierarchy2"/>
    <dgm:cxn modelId="{0CB8FDBA-5559-4DD1-BF1A-9D5D28059D5F}" srcId="{AED8A0F5-6B04-470E-9931-6A0A80A8EFD9}" destId="{CD9CA00D-8649-4FB7-ACDE-B483FA5DA497}" srcOrd="0" destOrd="0" parTransId="{C33C6009-7009-47A9-8651-B9FA341A9877}" sibTransId="{6EF1AFBC-2514-4B29-92F2-5BCCC55511D5}"/>
    <dgm:cxn modelId="{8859A3F1-770A-4C85-82BF-6BD88F899014}" srcId="{AED8A0F5-6B04-470E-9931-6A0A80A8EFD9}" destId="{E09D04D9-8AFA-4B45-914E-769F4A682749}" srcOrd="1" destOrd="0" parTransId="{0D97B1C0-1B55-425A-8654-E088C96D11B8}" sibTransId="{2AF7276F-BEC7-4782-B35B-9C5C65A3B195}"/>
    <dgm:cxn modelId="{64EF0866-9F4B-4073-BB7B-CF890E48EAF0}" type="presOf" srcId="{0D97B1C0-1B55-425A-8654-E088C96D11B8}" destId="{7A734F09-54EC-48A6-8B43-1E8283CB0968}" srcOrd="1" destOrd="0" presId="urn:microsoft.com/office/officeart/2005/8/layout/hierarchy2"/>
    <dgm:cxn modelId="{D2875FF6-FAD0-41D4-9BC5-6763509AF6BD}" type="presOf" srcId="{0D97B1C0-1B55-425A-8654-E088C96D11B8}" destId="{0959C67E-90F6-43E8-A149-0B800BDF95AA}" srcOrd="0" destOrd="0" presId="urn:microsoft.com/office/officeart/2005/8/layout/hierarchy2"/>
    <dgm:cxn modelId="{8E8C7D83-C7AB-4FE6-B042-256FA7581F13}" type="presOf" srcId="{AED8A0F5-6B04-470E-9931-6A0A80A8EFD9}" destId="{D5718F4D-EFC3-4C36-8023-503D23D582D5}" srcOrd="0" destOrd="0" presId="urn:microsoft.com/office/officeart/2005/8/layout/hierarchy2"/>
    <dgm:cxn modelId="{105724A4-2F8F-48E5-B96C-5E16BD5D0813}" type="presOf" srcId="{C33C6009-7009-47A9-8651-B9FA341A9877}" destId="{F2DE447C-8F25-4692-965B-6D87C0B692E9}" srcOrd="1" destOrd="0" presId="urn:microsoft.com/office/officeart/2005/8/layout/hierarchy2"/>
    <dgm:cxn modelId="{87483041-5C1B-4D42-8DEF-1C1388F6C4D3}" type="presOf" srcId="{00DA7D80-D20A-48E3-9DB9-151EA07D4381}" destId="{55603E2A-0E85-4B5B-BFB1-0F93DA174EE9}" srcOrd="0" destOrd="0" presId="urn:microsoft.com/office/officeart/2005/8/layout/hierarchy2"/>
    <dgm:cxn modelId="{69DF3D06-ECBF-4A93-AFCF-5CAC21748D38}" type="presOf" srcId="{E09D04D9-8AFA-4B45-914E-769F4A682749}" destId="{F1818236-5524-433A-B1E9-4D5FB6B9AC56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6CC1CAF4-8AA3-4B62-8DD1-77CA69968038}" type="presParOf" srcId="{55603E2A-0E85-4B5B-BFB1-0F93DA174EE9}" destId="{C9F1A07E-3EA4-4621-AB7F-084731D5C76C}" srcOrd="0" destOrd="0" presId="urn:microsoft.com/office/officeart/2005/8/layout/hierarchy2"/>
    <dgm:cxn modelId="{309EA1C6-D4E8-4315-87CF-79AF9BD2A5F5}" type="presParOf" srcId="{C9F1A07E-3EA4-4621-AB7F-084731D5C76C}" destId="{D5718F4D-EFC3-4C36-8023-503D23D582D5}" srcOrd="0" destOrd="0" presId="urn:microsoft.com/office/officeart/2005/8/layout/hierarchy2"/>
    <dgm:cxn modelId="{25252AF4-7837-4A5F-90D4-6EE612D83372}" type="presParOf" srcId="{C9F1A07E-3EA4-4621-AB7F-084731D5C76C}" destId="{7535F737-66A8-4C51-8331-DA5B0FC5AD03}" srcOrd="1" destOrd="0" presId="urn:microsoft.com/office/officeart/2005/8/layout/hierarchy2"/>
    <dgm:cxn modelId="{A7D0C4A7-EAC1-4CC6-BB7D-53D1C72A0093}" type="presParOf" srcId="{7535F737-66A8-4C51-8331-DA5B0FC5AD03}" destId="{4DCD03AE-824D-4D5C-B330-0E1AF2B3034C}" srcOrd="0" destOrd="0" presId="urn:microsoft.com/office/officeart/2005/8/layout/hierarchy2"/>
    <dgm:cxn modelId="{4FED0DFA-20C2-4A4B-8208-4563A764D8A1}" type="presParOf" srcId="{4DCD03AE-824D-4D5C-B330-0E1AF2B3034C}" destId="{F2DE447C-8F25-4692-965B-6D87C0B692E9}" srcOrd="0" destOrd="0" presId="urn:microsoft.com/office/officeart/2005/8/layout/hierarchy2"/>
    <dgm:cxn modelId="{1A83207E-6C86-4046-9071-E0289E62B344}" type="presParOf" srcId="{7535F737-66A8-4C51-8331-DA5B0FC5AD03}" destId="{016D8845-3360-47EB-8E7B-FE90F7E42E26}" srcOrd="1" destOrd="0" presId="urn:microsoft.com/office/officeart/2005/8/layout/hierarchy2"/>
    <dgm:cxn modelId="{9C9BA67B-4641-4F73-B531-7921376BD5E1}" type="presParOf" srcId="{016D8845-3360-47EB-8E7B-FE90F7E42E26}" destId="{B0A1D637-F6C2-42AC-8E79-87BED8DED15F}" srcOrd="0" destOrd="0" presId="urn:microsoft.com/office/officeart/2005/8/layout/hierarchy2"/>
    <dgm:cxn modelId="{12D3A779-6F89-43FE-9C59-804375F26CF1}" type="presParOf" srcId="{016D8845-3360-47EB-8E7B-FE90F7E42E26}" destId="{05E44F05-978E-4800-9314-53AFBD6BAC91}" srcOrd="1" destOrd="0" presId="urn:microsoft.com/office/officeart/2005/8/layout/hierarchy2"/>
    <dgm:cxn modelId="{26997753-D289-4694-BB50-4EC86810DF2E}" type="presParOf" srcId="{7535F737-66A8-4C51-8331-DA5B0FC5AD03}" destId="{0959C67E-90F6-43E8-A149-0B800BDF95AA}" srcOrd="2" destOrd="0" presId="urn:microsoft.com/office/officeart/2005/8/layout/hierarchy2"/>
    <dgm:cxn modelId="{EFDCA1AB-9B70-4DB5-AA40-BBE2184127FA}" type="presParOf" srcId="{0959C67E-90F6-43E8-A149-0B800BDF95AA}" destId="{7A734F09-54EC-48A6-8B43-1E8283CB0968}" srcOrd="0" destOrd="0" presId="urn:microsoft.com/office/officeart/2005/8/layout/hierarchy2"/>
    <dgm:cxn modelId="{62DC1682-9BD2-466A-8F23-2497215AAB26}" type="presParOf" srcId="{7535F737-66A8-4C51-8331-DA5B0FC5AD03}" destId="{7A4E827D-2E34-48F4-BDEC-9603A2496F1A}" srcOrd="3" destOrd="0" presId="urn:microsoft.com/office/officeart/2005/8/layout/hierarchy2"/>
    <dgm:cxn modelId="{0024B90B-CDA9-40F7-A817-C592E5DCDEC1}" type="presParOf" srcId="{7A4E827D-2E34-48F4-BDEC-9603A2496F1A}" destId="{F1818236-5524-433A-B1E9-4D5FB6B9AC56}" srcOrd="0" destOrd="0" presId="urn:microsoft.com/office/officeart/2005/8/layout/hierarchy2"/>
    <dgm:cxn modelId="{90012724-49E3-4C5C-9B25-A75A9696D544}" type="presParOf" srcId="{7A4E827D-2E34-48F4-BDEC-9603A2496F1A}" destId="{84E774E7-72E9-49FF-81F3-492A79045FC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الجملة المعترضة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CD9CA00D-8649-4FB7-ACDE-B483FA5DA497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تعریف: و هی المتوسطة بین شیئین من شأنهما عدم توسط اجنبیٍّ بینهما</a:t>
          </a:r>
          <a:endParaRPr lang="fa-IR" sz="2800" b="1" dirty="0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bg1"/>
          </a:solidFill>
        </a:ln>
      </dgm:spPr>
      <dgm:t>
        <a:bodyPr/>
        <a:lstStyle/>
        <a:p>
          <a:pPr algn="ctr"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E09D04D9-8AFA-4B45-914E-769F4A682749}">
      <dgm:prSet phldrT="[Text]"/>
      <dgm:spPr/>
      <dgm:t>
        <a:bodyPr/>
        <a:lstStyle/>
        <a:p>
          <a:pPr algn="ctr" rtl="1"/>
          <a:r>
            <a:rPr lang="fa-IR" b="1" dirty="0" smtClean="0">
              <a:cs typeface="2  Badr" pitchFamily="2" charset="-78"/>
            </a:rPr>
            <a:t>و تقع غالباً...</a:t>
          </a:r>
          <a:endParaRPr lang="fa-IR" b="1" dirty="0">
            <a:cs typeface="2  Badr" pitchFamily="2" charset="-78"/>
          </a:endParaRPr>
        </a:p>
      </dgm:t>
    </dgm:pt>
    <dgm:pt modelId="{0D97B1C0-1B55-425A-8654-E088C96D11B8}" type="parTrans" cxnId="{8859A3F1-770A-4C85-82BF-6BD88F899014}">
      <dgm:prSet/>
      <dgm:spPr>
        <a:ln>
          <a:solidFill>
            <a:schemeClr val="bg1"/>
          </a:solidFill>
        </a:ln>
      </dgm:spPr>
      <dgm:t>
        <a:bodyPr/>
        <a:lstStyle/>
        <a:p>
          <a:pPr algn="ctr" rtl="1"/>
          <a:endParaRPr lang="en-US"/>
        </a:p>
      </dgm:t>
    </dgm:pt>
    <dgm:pt modelId="{2AF7276F-BEC7-4782-B35B-9C5C65A3B195}" type="sibTrans" cxnId="{8859A3F1-770A-4C85-82BF-6BD88F899014}">
      <dgm:prSet/>
      <dgm:spPr/>
      <dgm:t>
        <a:bodyPr/>
        <a:lstStyle/>
        <a:p>
          <a:pPr algn="ctr" rtl="1"/>
          <a:endParaRPr lang="en-US"/>
        </a:p>
      </dgm:t>
    </dgm:pt>
    <dgm:pt modelId="{BBBFC17C-26E2-4919-BB51-F8AB952DFD0B}">
      <dgm:prSet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بین الفعل و معموله</a:t>
          </a:r>
          <a:endParaRPr lang="en-US" sz="2800" b="1" dirty="0" smtClean="0">
            <a:cs typeface="2  Badr" pitchFamily="2" charset="-78"/>
          </a:endParaRPr>
        </a:p>
      </dgm:t>
    </dgm:pt>
    <dgm:pt modelId="{2350BBF8-8057-485F-9CC5-0A4D407AB995}" type="parTrans" cxnId="{FC652A74-F172-493C-B7E2-D049364FAE18}">
      <dgm:prSet/>
      <dgm:spPr>
        <a:ln>
          <a:solidFill>
            <a:schemeClr val="bg1"/>
          </a:solidFill>
        </a:ln>
      </dgm:spPr>
      <dgm:t>
        <a:bodyPr/>
        <a:lstStyle/>
        <a:p>
          <a:pPr algn="ctr" rtl="1"/>
          <a:endParaRPr lang="en-US"/>
        </a:p>
      </dgm:t>
    </dgm:pt>
    <dgm:pt modelId="{065C0772-FEC4-4D33-B192-F3C481240412}" type="sibTrans" cxnId="{FC652A74-F172-493C-B7E2-D049364FAE18}">
      <dgm:prSet/>
      <dgm:spPr/>
      <dgm:t>
        <a:bodyPr/>
        <a:lstStyle/>
        <a:p>
          <a:pPr algn="ctr" rtl="1"/>
          <a:endParaRPr lang="en-US"/>
        </a:p>
      </dgm:t>
    </dgm:pt>
    <dgm:pt modelId="{0A6A3255-123B-4E91-BF38-9900B67F0AAF}">
      <dgm:prSet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أو المبتدأ و خبره</a:t>
          </a:r>
          <a:endParaRPr lang="en-US" sz="2800" b="1" dirty="0" smtClean="0">
            <a:cs typeface="2  Badr" pitchFamily="2" charset="-78"/>
          </a:endParaRPr>
        </a:p>
      </dgm:t>
    </dgm:pt>
    <dgm:pt modelId="{879D3015-0A38-45A3-87B2-4EB1B32C7E3D}" type="parTrans" cxnId="{D1B452ED-C89C-4813-A3CF-7350F703B4D4}">
      <dgm:prSet/>
      <dgm:spPr>
        <a:ln>
          <a:solidFill>
            <a:schemeClr val="bg1"/>
          </a:solidFill>
        </a:ln>
      </dgm:spPr>
      <dgm:t>
        <a:bodyPr/>
        <a:lstStyle/>
        <a:p>
          <a:pPr algn="ctr" rtl="1"/>
          <a:endParaRPr lang="en-US"/>
        </a:p>
      </dgm:t>
    </dgm:pt>
    <dgm:pt modelId="{2FE7BCD0-6B05-4209-BAAA-2DD73180CADA}" type="sibTrans" cxnId="{D1B452ED-C89C-4813-A3CF-7350F703B4D4}">
      <dgm:prSet/>
      <dgm:spPr/>
      <dgm:t>
        <a:bodyPr/>
        <a:lstStyle/>
        <a:p>
          <a:pPr algn="ctr" rtl="1"/>
          <a:endParaRPr lang="en-US"/>
        </a:p>
      </dgm:t>
    </dgm:pt>
    <dgm:pt modelId="{2351C991-A735-41EF-9E66-916362ECC5CD}">
      <dgm:prSet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و الموصول و صلته</a:t>
          </a:r>
          <a:endParaRPr lang="en-US" sz="2800" b="1" dirty="0" smtClean="0">
            <a:cs typeface="2  Badr" pitchFamily="2" charset="-78"/>
          </a:endParaRPr>
        </a:p>
      </dgm:t>
    </dgm:pt>
    <dgm:pt modelId="{9168C04C-1A88-4459-B01C-8DA074A98452}" type="parTrans" cxnId="{33778134-0330-40CF-B1D8-6896F2B41727}">
      <dgm:prSet/>
      <dgm:spPr>
        <a:ln>
          <a:solidFill>
            <a:schemeClr val="bg1"/>
          </a:solidFill>
        </a:ln>
      </dgm:spPr>
      <dgm:t>
        <a:bodyPr/>
        <a:lstStyle/>
        <a:p>
          <a:pPr algn="ctr" rtl="1"/>
          <a:endParaRPr lang="en-US"/>
        </a:p>
      </dgm:t>
    </dgm:pt>
    <dgm:pt modelId="{C1806F73-EFB4-49F2-BCB7-E26581F193EE}" type="sibTrans" cxnId="{33778134-0330-40CF-B1D8-6896F2B41727}">
      <dgm:prSet/>
      <dgm:spPr/>
      <dgm:t>
        <a:bodyPr/>
        <a:lstStyle/>
        <a:p>
          <a:pPr algn="ctr" rtl="1"/>
          <a:endParaRPr lang="en-US"/>
        </a:p>
      </dgm:t>
    </dgm:pt>
    <dgm:pt modelId="{537F6273-174A-451C-A065-20F6597288C3}">
      <dgm:prSet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و القسم و جوابه</a:t>
          </a:r>
          <a:endParaRPr lang="en-US" sz="2800" b="1" dirty="0" smtClean="0">
            <a:cs typeface="2  Badr" pitchFamily="2" charset="-78"/>
          </a:endParaRPr>
        </a:p>
      </dgm:t>
    </dgm:pt>
    <dgm:pt modelId="{2F8C7DFC-5F85-4EAB-88B1-899ED14B8EA2}" type="parTrans" cxnId="{2CDF86F0-EBEB-4C73-9D59-D12018F05420}">
      <dgm:prSet/>
      <dgm:spPr>
        <a:ln>
          <a:solidFill>
            <a:schemeClr val="bg1"/>
          </a:solidFill>
        </a:ln>
      </dgm:spPr>
      <dgm:t>
        <a:bodyPr/>
        <a:lstStyle/>
        <a:p>
          <a:pPr algn="ctr" rtl="1"/>
          <a:endParaRPr lang="en-US"/>
        </a:p>
      </dgm:t>
    </dgm:pt>
    <dgm:pt modelId="{A971F744-2285-4D32-B299-C10E09355765}" type="sibTrans" cxnId="{2CDF86F0-EBEB-4C73-9D59-D12018F05420}">
      <dgm:prSet/>
      <dgm:spPr/>
      <dgm:t>
        <a:bodyPr/>
        <a:lstStyle/>
        <a:p>
          <a:pPr algn="ctr" rtl="1"/>
          <a:endParaRPr lang="en-US"/>
        </a:p>
      </dgm:t>
    </dgm:pt>
    <dgm:pt modelId="{8E8AFE18-BDE9-4193-BB06-0F7637CDD356}">
      <dgm:prSet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و الموصوف و صفته</a:t>
          </a:r>
          <a:endParaRPr lang="en-US" sz="2800" b="1" dirty="0" smtClean="0">
            <a:cs typeface="2  Badr" pitchFamily="2" charset="-78"/>
          </a:endParaRPr>
        </a:p>
      </dgm:t>
    </dgm:pt>
    <dgm:pt modelId="{C9D3CAFA-90E6-4AAD-A043-9654B2EBD244}" type="parTrans" cxnId="{83DC5D39-1618-4F11-AFF0-F79BD86C62FD}">
      <dgm:prSet/>
      <dgm:spPr>
        <a:ln>
          <a:solidFill>
            <a:schemeClr val="bg1"/>
          </a:solidFill>
        </a:ln>
      </dgm:spPr>
      <dgm:t>
        <a:bodyPr/>
        <a:lstStyle/>
        <a:p>
          <a:pPr algn="ctr" rtl="1"/>
          <a:endParaRPr lang="en-US"/>
        </a:p>
      </dgm:t>
    </dgm:pt>
    <dgm:pt modelId="{4B675926-99A8-4A34-AD27-696372695C40}" type="sibTrans" cxnId="{83DC5D39-1618-4F11-AFF0-F79BD86C62FD}">
      <dgm:prSet/>
      <dgm:spPr/>
      <dgm:t>
        <a:bodyPr/>
        <a:lstStyle/>
        <a:p>
          <a:pPr algn="ctr" rtl="1"/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50222" custScaleY="72177" custLinFactNeighborX="54" custLinFactNeighborY="-1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4DCD03AE-824D-4D5C-B330-0E1AF2B3034C}" type="pres">
      <dgm:prSet presAssocID="{C33C6009-7009-47A9-8651-B9FA341A9877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F2DE447C-8F25-4692-965B-6D87C0B692E9}" type="pres">
      <dgm:prSet presAssocID="{C33C6009-7009-47A9-8651-B9FA341A9877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016D8845-3360-47EB-8E7B-FE90F7E42E26}" type="pres">
      <dgm:prSet presAssocID="{CD9CA00D-8649-4FB7-ACDE-B483FA5DA497}" presName="root2" presStyleCnt="0"/>
      <dgm:spPr/>
      <dgm:t>
        <a:bodyPr/>
        <a:lstStyle/>
        <a:p>
          <a:pPr rtl="1"/>
          <a:endParaRPr lang="fa-IR"/>
        </a:p>
      </dgm:t>
    </dgm:pt>
    <dgm:pt modelId="{B0A1D637-F6C2-42AC-8E79-87BED8DED15F}" type="pres">
      <dgm:prSet presAssocID="{CD9CA00D-8649-4FB7-ACDE-B483FA5DA497}" presName="LevelTwoTextNode" presStyleLbl="node2" presStyleIdx="0" presStyleCnt="2" custScaleX="154349" custScaleY="66142" custLinFactNeighborX="28842" custLinFactNeighborY="756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44F05-978E-4800-9314-53AFBD6BAC91}" type="pres">
      <dgm:prSet presAssocID="{CD9CA00D-8649-4FB7-ACDE-B483FA5DA497}" presName="level3hierChild" presStyleCnt="0"/>
      <dgm:spPr/>
      <dgm:t>
        <a:bodyPr/>
        <a:lstStyle/>
        <a:p>
          <a:pPr rtl="1"/>
          <a:endParaRPr lang="fa-IR"/>
        </a:p>
      </dgm:t>
    </dgm:pt>
    <dgm:pt modelId="{0959C67E-90F6-43E8-A149-0B800BDF95AA}" type="pres">
      <dgm:prSet presAssocID="{0D97B1C0-1B55-425A-8654-E088C96D11B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A734F09-54EC-48A6-8B43-1E8283CB0968}" type="pres">
      <dgm:prSet presAssocID="{0D97B1C0-1B55-425A-8654-E088C96D11B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A4E827D-2E34-48F4-BDEC-9603A2496F1A}" type="pres">
      <dgm:prSet presAssocID="{E09D04D9-8AFA-4B45-914E-769F4A682749}" presName="root2" presStyleCnt="0"/>
      <dgm:spPr/>
    </dgm:pt>
    <dgm:pt modelId="{F1818236-5524-433A-B1E9-4D5FB6B9AC56}" type="pres">
      <dgm:prSet presAssocID="{E09D04D9-8AFA-4B45-914E-769F4A682749}" presName="LevelTwoTextNode" presStyleLbl="node2" presStyleIdx="1" presStyleCnt="2" custScaleX="41905" custScaleY="41069" custLinFactNeighborX="28842" custLinFactNeighborY="-195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E774E7-72E9-49FF-81F3-492A79045FCD}" type="pres">
      <dgm:prSet presAssocID="{E09D04D9-8AFA-4B45-914E-769F4A682749}" presName="level3hierChild" presStyleCnt="0"/>
      <dgm:spPr/>
    </dgm:pt>
    <dgm:pt modelId="{70320299-568E-4983-B6C5-342B639BE453}" type="pres">
      <dgm:prSet presAssocID="{2350BBF8-8057-485F-9CC5-0A4D407AB995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6E281E77-7E30-409F-BD2F-7034BF191F05}" type="pres">
      <dgm:prSet presAssocID="{2350BBF8-8057-485F-9CC5-0A4D407AB995}" presName="connTx" presStyleLbl="parChTrans1D3" presStyleIdx="0" presStyleCnt="5"/>
      <dgm:spPr/>
      <dgm:t>
        <a:bodyPr/>
        <a:lstStyle/>
        <a:p>
          <a:endParaRPr lang="en-US"/>
        </a:p>
      </dgm:t>
    </dgm:pt>
    <dgm:pt modelId="{C0EE84E6-6967-4573-A769-B0DD67BCAEF5}" type="pres">
      <dgm:prSet presAssocID="{BBBFC17C-26E2-4919-BB51-F8AB952DFD0B}" presName="root2" presStyleCnt="0"/>
      <dgm:spPr/>
    </dgm:pt>
    <dgm:pt modelId="{B4B27D54-7B80-49A6-8A78-1FD38D12EDEC}" type="pres">
      <dgm:prSet presAssocID="{BBBFC17C-26E2-4919-BB51-F8AB952DFD0B}" presName="LevelTwoTextNode" presStyleLbl="node3" presStyleIdx="0" presStyleCnt="5" custScaleX="83928" custScaleY="32159" custLinFactNeighborX="44581" custLinFactNeighborY="252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724FAC-3191-4C3E-ADE6-DA3F2699263D}" type="pres">
      <dgm:prSet presAssocID="{BBBFC17C-26E2-4919-BB51-F8AB952DFD0B}" presName="level3hierChild" presStyleCnt="0"/>
      <dgm:spPr/>
    </dgm:pt>
    <dgm:pt modelId="{13E5CC33-EDCF-49A6-85A8-55C6E9298015}" type="pres">
      <dgm:prSet presAssocID="{879D3015-0A38-45A3-87B2-4EB1B32C7E3D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183B4450-F6EC-4731-80DF-091749ABF59B}" type="pres">
      <dgm:prSet presAssocID="{879D3015-0A38-45A3-87B2-4EB1B32C7E3D}" presName="connTx" presStyleLbl="parChTrans1D3" presStyleIdx="1" presStyleCnt="5"/>
      <dgm:spPr/>
      <dgm:t>
        <a:bodyPr/>
        <a:lstStyle/>
        <a:p>
          <a:endParaRPr lang="en-US"/>
        </a:p>
      </dgm:t>
    </dgm:pt>
    <dgm:pt modelId="{1FC7DDBF-C0FC-48A3-BF66-D8FD91EDD15B}" type="pres">
      <dgm:prSet presAssocID="{0A6A3255-123B-4E91-BF38-9900B67F0AAF}" presName="root2" presStyleCnt="0"/>
      <dgm:spPr/>
    </dgm:pt>
    <dgm:pt modelId="{E53E66B7-4A15-4F1A-8AA6-9A62CB2C5D9B}" type="pres">
      <dgm:prSet presAssocID="{0A6A3255-123B-4E91-BF38-9900B67F0AAF}" presName="LevelTwoTextNode" presStyleLbl="node3" presStyleIdx="1" presStyleCnt="5" custScaleX="83928" custScaleY="32159" custLinFactNeighborX="44581" custLinFactNeighborY="187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1A5038-9611-42F3-8DE3-3CC4CBCA9680}" type="pres">
      <dgm:prSet presAssocID="{0A6A3255-123B-4E91-BF38-9900B67F0AAF}" presName="level3hierChild" presStyleCnt="0"/>
      <dgm:spPr/>
    </dgm:pt>
    <dgm:pt modelId="{1D0014BD-7729-4F2D-B001-A21F76DE9899}" type="pres">
      <dgm:prSet presAssocID="{9168C04C-1A88-4459-B01C-8DA074A98452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85A8763A-B12D-4315-80E6-510B82951E12}" type="pres">
      <dgm:prSet presAssocID="{9168C04C-1A88-4459-B01C-8DA074A98452}" presName="connTx" presStyleLbl="parChTrans1D3" presStyleIdx="2" presStyleCnt="5"/>
      <dgm:spPr/>
      <dgm:t>
        <a:bodyPr/>
        <a:lstStyle/>
        <a:p>
          <a:endParaRPr lang="en-US"/>
        </a:p>
      </dgm:t>
    </dgm:pt>
    <dgm:pt modelId="{694103F6-0CEC-4491-8958-CE1E5FD3C05B}" type="pres">
      <dgm:prSet presAssocID="{2351C991-A735-41EF-9E66-916362ECC5CD}" presName="root2" presStyleCnt="0"/>
      <dgm:spPr/>
    </dgm:pt>
    <dgm:pt modelId="{42E4A0B8-FC12-465C-833C-4F6353DB8774}" type="pres">
      <dgm:prSet presAssocID="{2351C991-A735-41EF-9E66-916362ECC5CD}" presName="LevelTwoTextNode" presStyleLbl="node3" presStyleIdx="2" presStyleCnt="5" custScaleX="83928" custScaleY="32159" custLinFactNeighborX="44581" custLinFactNeighborY="136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5F6214-3AE0-4948-877F-1D528FAB0F32}" type="pres">
      <dgm:prSet presAssocID="{2351C991-A735-41EF-9E66-916362ECC5CD}" presName="level3hierChild" presStyleCnt="0"/>
      <dgm:spPr/>
    </dgm:pt>
    <dgm:pt modelId="{7FAE237C-C53D-4A8B-B6ED-393117FC4555}" type="pres">
      <dgm:prSet presAssocID="{2F8C7DFC-5F85-4EAB-88B1-899ED14B8EA2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F5845E85-0493-4A89-9BE8-7C45A1D6B130}" type="pres">
      <dgm:prSet presAssocID="{2F8C7DFC-5F85-4EAB-88B1-899ED14B8EA2}" presName="connTx" presStyleLbl="parChTrans1D3" presStyleIdx="3" presStyleCnt="5"/>
      <dgm:spPr/>
      <dgm:t>
        <a:bodyPr/>
        <a:lstStyle/>
        <a:p>
          <a:endParaRPr lang="en-US"/>
        </a:p>
      </dgm:t>
    </dgm:pt>
    <dgm:pt modelId="{07E28352-2151-4D13-B0C3-DF45F073EBB2}" type="pres">
      <dgm:prSet presAssocID="{537F6273-174A-451C-A065-20F6597288C3}" presName="root2" presStyleCnt="0"/>
      <dgm:spPr/>
    </dgm:pt>
    <dgm:pt modelId="{80DF0617-3625-4FBA-92B7-96CA0F1CAE83}" type="pres">
      <dgm:prSet presAssocID="{537F6273-174A-451C-A065-20F6597288C3}" presName="LevelTwoTextNode" presStyleLbl="node3" presStyleIdx="3" presStyleCnt="5" custScaleX="83928" custScaleY="32159" custLinFactNeighborX="44581" custLinFactNeighborY="78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86AD8B-740E-4D07-84B7-1E5920E0A07B}" type="pres">
      <dgm:prSet presAssocID="{537F6273-174A-451C-A065-20F6597288C3}" presName="level3hierChild" presStyleCnt="0"/>
      <dgm:spPr/>
    </dgm:pt>
    <dgm:pt modelId="{1D8C166E-8284-480C-B124-021B8479F141}" type="pres">
      <dgm:prSet presAssocID="{C9D3CAFA-90E6-4AAD-A043-9654B2EBD244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F80B4C9F-1035-47FB-9A99-F2617C722C71}" type="pres">
      <dgm:prSet presAssocID="{C9D3CAFA-90E6-4AAD-A043-9654B2EBD244}" presName="connTx" presStyleLbl="parChTrans1D3" presStyleIdx="4" presStyleCnt="5"/>
      <dgm:spPr/>
      <dgm:t>
        <a:bodyPr/>
        <a:lstStyle/>
        <a:p>
          <a:endParaRPr lang="en-US"/>
        </a:p>
      </dgm:t>
    </dgm:pt>
    <dgm:pt modelId="{30040144-7C76-408A-9456-46C9A8BD15AF}" type="pres">
      <dgm:prSet presAssocID="{8E8AFE18-BDE9-4193-BB06-0F7637CDD356}" presName="root2" presStyleCnt="0"/>
      <dgm:spPr/>
    </dgm:pt>
    <dgm:pt modelId="{FA2D63DB-5D7E-4B84-9B8B-195BB5FC7CA0}" type="pres">
      <dgm:prSet presAssocID="{8E8AFE18-BDE9-4193-BB06-0F7637CDD356}" presName="LevelTwoTextNode" presStyleLbl="node3" presStyleIdx="4" presStyleCnt="5" custScaleX="83928" custScaleY="32159" custLinFactNeighborX="44581" custLinFactNeighborY="14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390C3B-713C-43C7-8B57-7B1C5E30C813}" type="pres">
      <dgm:prSet presAssocID="{8E8AFE18-BDE9-4193-BB06-0F7637CDD356}" presName="level3hierChild" presStyleCnt="0"/>
      <dgm:spPr/>
    </dgm:pt>
  </dgm:ptLst>
  <dgm:cxnLst>
    <dgm:cxn modelId="{2BF72557-3718-4AC4-874F-E42354BA91E4}" type="presOf" srcId="{2351C991-A735-41EF-9E66-916362ECC5CD}" destId="{42E4A0B8-FC12-465C-833C-4F6353DB8774}" srcOrd="0" destOrd="0" presId="urn:microsoft.com/office/officeart/2005/8/layout/hierarchy2"/>
    <dgm:cxn modelId="{88F4FEF5-88A3-45E2-8C0E-84C15B9B5C36}" type="presOf" srcId="{8E8AFE18-BDE9-4193-BB06-0F7637CDD356}" destId="{FA2D63DB-5D7E-4B84-9B8B-195BB5FC7CA0}" srcOrd="0" destOrd="0" presId="urn:microsoft.com/office/officeart/2005/8/layout/hierarchy2"/>
    <dgm:cxn modelId="{60919E77-CC32-4DE2-BCBB-916B0585452E}" type="presOf" srcId="{C9D3CAFA-90E6-4AAD-A043-9654B2EBD244}" destId="{F80B4C9F-1035-47FB-9A99-F2617C722C71}" srcOrd="1" destOrd="0" presId="urn:microsoft.com/office/officeart/2005/8/layout/hierarchy2"/>
    <dgm:cxn modelId="{3C613ACD-CCA3-4765-A1C5-7AB492A20952}" type="presOf" srcId="{00DA7D80-D20A-48E3-9DB9-151EA07D4381}" destId="{55603E2A-0E85-4B5B-BFB1-0F93DA174EE9}" srcOrd="0" destOrd="0" presId="urn:microsoft.com/office/officeart/2005/8/layout/hierarchy2"/>
    <dgm:cxn modelId="{1E1D2AE2-4DDA-4FCE-8B69-4BDF4D582863}" type="presOf" srcId="{2350BBF8-8057-485F-9CC5-0A4D407AB995}" destId="{6E281E77-7E30-409F-BD2F-7034BF191F05}" srcOrd="1" destOrd="0" presId="urn:microsoft.com/office/officeart/2005/8/layout/hierarchy2"/>
    <dgm:cxn modelId="{83DC5D39-1618-4F11-AFF0-F79BD86C62FD}" srcId="{E09D04D9-8AFA-4B45-914E-769F4A682749}" destId="{8E8AFE18-BDE9-4193-BB06-0F7637CDD356}" srcOrd="4" destOrd="0" parTransId="{C9D3CAFA-90E6-4AAD-A043-9654B2EBD244}" sibTransId="{4B675926-99A8-4A34-AD27-696372695C40}"/>
    <dgm:cxn modelId="{BA7835A2-BDA1-4A3A-AD18-F0F401B3EF93}" type="presOf" srcId="{2F8C7DFC-5F85-4EAB-88B1-899ED14B8EA2}" destId="{7FAE237C-C53D-4A8B-B6ED-393117FC4555}" srcOrd="0" destOrd="0" presId="urn:microsoft.com/office/officeart/2005/8/layout/hierarchy2"/>
    <dgm:cxn modelId="{D1B452ED-C89C-4813-A3CF-7350F703B4D4}" srcId="{E09D04D9-8AFA-4B45-914E-769F4A682749}" destId="{0A6A3255-123B-4E91-BF38-9900B67F0AAF}" srcOrd="1" destOrd="0" parTransId="{879D3015-0A38-45A3-87B2-4EB1B32C7E3D}" sibTransId="{2FE7BCD0-6B05-4209-BAAA-2DD73180CADA}"/>
    <dgm:cxn modelId="{B283A34A-3077-42AF-AF99-51D32D9905FB}" type="presOf" srcId="{9168C04C-1A88-4459-B01C-8DA074A98452}" destId="{1D0014BD-7729-4F2D-B001-A21F76DE9899}" srcOrd="0" destOrd="0" presId="urn:microsoft.com/office/officeart/2005/8/layout/hierarchy2"/>
    <dgm:cxn modelId="{B5E9D56D-A60C-47C6-88CA-F768E11F152B}" type="presOf" srcId="{AED8A0F5-6B04-470E-9931-6A0A80A8EFD9}" destId="{D5718F4D-EFC3-4C36-8023-503D23D582D5}" srcOrd="0" destOrd="0" presId="urn:microsoft.com/office/officeart/2005/8/layout/hierarchy2"/>
    <dgm:cxn modelId="{DCAA0788-4F1F-41BC-9E17-5378935774B1}" type="presOf" srcId="{2F8C7DFC-5F85-4EAB-88B1-899ED14B8EA2}" destId="{F5845E85-0493-4A89-9BE8-7C45A1D6B130}" srcOrd="1" destOrd="0" presId="urn:microsoft.com/office/officeart/2005/8/layout/hierarchy2"/>
    <dgm:cxn modelId="{15C13035-06F7-41FA-9EAD-443AD05D2443}" type="presOf" srcId="{C33C6009-7009-47A9-8651-B9FA341A9877}" destId="{F2DE447C-8F25-4692-965B-6D87C0B692E9}" srcOrd="1" destOrd="0" presId="urn:microsoft.com/office/officeart/2005/8/layout/hierarchy2"/>
    <dgm:cxn modelId="{33778134-0330-40CF-B1D8-6896F2B41727}" srcId="{E09D04D9-8AFA-4B45-914E-769F4A682749}" destId="{2351C991-A735-41EF-9E66-916362ECC5CD}" srcOrd="2" destOrd="0" parTransId="{9168C04C-1A88-4459-B01C-8DA074A98452}" sibTransId="{C1806F73-EFB4-49F2-BCB7-E26581F193EE}"/>
    <dgm:cxn modelId="{FC652A74-F172-493C-B7E2-D049364FAE18}" srcId="{E09D04D9-8AFA-4B45-914E-769F4A682749}" destId="{BBBFC17C-26E2-4919-BB51-F8AB952DFD0B}" srcOrd="0" destOrd="0" parTransId="{2350BBF8-8057-485F-9CC5-0A4D407AB995}" sibTransId="{065C0772-FEC4-4D33-B192-F3C481240412}"/>
    <dgm:cxn modelId="{2CDF86F0-EBEB-4C73-9D59-D12018F05420}" srcId="{E09D04D9-8AFA-4B45-914E-769F4A682749}" destId="{537F6273-174A-451C-A065-20F6597288C3}" srcOrd="3" destOrd="0" parTransId="{2F8C7DFC-5F85-4EAB-88B1-899ED14B8EA2}" sibTransId="{A971F744-2285-4D32-B299-C10E09355765}"/>
    <dgm:cxn modelId="{0A7B92F6-11A5-4E69-A371-851C910BA7DE}" type="presOf" srcId="{2350BBF8-8057-485F-9CC5-0A4D407AB995}" destId="{70320299-568E-4983-B6C5-342B639BE453}" srcOrd="0" destOrd="0" presId="urn:microsoft.com/office/officeart/2005/8/layout/hierarchy2"/>
    <dgm:cxn modelId="{B4ED5A8E-592C-42E7-BBAC-9A7C63845CF5}" type="presOf" srcId="{CD9CA00D-8649-4FB7-ACDE-B483FA5DA497}" destId="{B0A1D637-F6C2-42AC-8E79-87BED8DED15F}" srcOrd="0" destOrd="0" presId="urn:microsoft.com/office/officeart/2005/8/layout/hierarchy2"/>
    <dgm:cxn modelId="{B72715DA-5BBC-4C9B-A90B-8B3FEA983C0F}" type="presOf" srcId="{879D3015-0A38-45A3-87B2-4EB1B32C7E3D}" destId="{13E5CC33-EDCF-49A6-85A8-55C6E9298015}" srcOrd="0" destOrd="0" presId="urn:microsoft.com/office/officeart/2005/8/layout/hierarchy2"/>
    <dgm:cxn modelId="{C76464E8-22C3-4532-9B8F-AE14BE202FF5}" type="presOf" srcId="{E09D04D9-8AFA-4B45-914E-769F4A682749}" destId="{F1818236-5524-433A-B1E9-4D5FB6B9AC56}" srcOrd="0" destOrd="0" presId="urn:microsoft.com/office/officeart/2005/8/layout/hierarchy2"/>
    <dgm:cxn modelId="{26A70F89-F7CB-4DCA-9636-C7BC9C36C0AB}" type="presOf" srcId="{C33C6009-7009-47A9-8651-B9FA341A9877}" destId="{4DCD03AE-824D-4D5C-B330-0E1AF2B3034C}" srcOrd="0" destOrd="0" presId="urn:microsoft.com/office/officeart/2005/8/layout/hierarchy2"/>
    <dgm:cxn modelId="{2A28A44B-5262-4C60-A7FA-018B24D6CDC3}" type="presOf" srcId="{C9D3CAFA-90E6-4AAD-A043-9654B2EBD244}" destId="{1D8C166E-8284-480C-B124-021B8479F141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91B6F458-C52E-4779-9916-872C91CDE8A9}" type="presOf" srcId="{BBBFC17C-26E2-4919-BB51-F8AB952DFD0B}" destId="{B4B27D54-7B80-49A6-8A78-1FD38D12EDEC}" srcOrd="0" destOrd="0" presId="urn:microsoft.com/office/officeart/2005/8/layout/hierarchy2"/>
    <dgm:cxn modelId="{8C8FE5A2-B5D2-420B-9CC4-2E5037D5AC0D}" type="presOf" srcId="{0D97B1C0-1B55-425A-8654-E088C96D11B8}" destId="{0959C67E-90F6-43E8-A149-0B800BDF95AA}" srcOrd="0" destOrd="0" presId="urn:microsoft.com/office/officeart/2005/8/layout/hierarchy2"/>
    <dgm:cxn modelId="{D15DDE74-59D3-41F8-B842-E30A6D0DAFCD}" type="presOf" srcId="{9168C04C-1A88-4459-B01C-8DA074A98452}" destId="{85A8763A-B12D-4315-80E6-510B82951E12}" srcOrd="1" destOrd="0" presId="urn:microsoft.com/office/officeart/2005/8/layout/hierarchy2"/>
    <dgm:cxn modelId="{32A9917A-75B3-4A8E-9ACE-F752DFC26BCA}" type="presOf" srcId="{537F6273-174A-451C-A065-20F6597288C3}" destId="{80DF0617-3625-4FBA-92B7-96CA0F1CAE83}" srcOrd="0" destOrd="0" presId="urn:microsoft.com/office/officeart/2005/8/layout/hierarchy2"/>
    <dgm:cxn modelId="{D9CA5A7D-7CA9-4BB8-A31A-CB16E18250B4}" type="presOf" srcId="{0D97B1C0-1B55-425A-8654-E088C96D11B8}" destId="{7A734F09-54EC-48A6-8B43-1E8283CB0968}" srcOrd="1" destOrd="0" presId="urn:microsoft.com/office/officeart/2005/8/layout/hierarchy2"/>
    <dgm:cxn modelId="{8859A3F1-770A-4C85-82BF-6BD88F899014}" srcId="{AED8A0F5-6B04-470E-9931-6A0A80A8EFD9}" destId="{E09D04D9-8AFA-4B45-914E-769F4A682749}" srcOrd="1" destOrd="0" parTransId="{0D97B1C0-1B55-425A-8654-E088C96D11B8}" sibTransId="{2AF7276F-BEC7-4782-B35B-9C5C65A3B195}"/>
    <dgm:cxn modelId="{0CB8FDBA-5559-4DD1-BF1A-9D5D28059D5F}" srcId="{AED8A0F5-6B04-470E-9931-6A0A80A8EFD9}" destId="{CD9CA00D-8649-4FB7-ACDE-B483FA5DA497}" srcOrd="0" destOrd="0" parTransId="{C33C6009-7009-47A9-8651-B9FA341A9877}" sibTransId="{6EF1AFBC-2514-4B29-92F2-5BCCC55511D5}"/>
    <dgm:cxn modelId="{A6A94FF2-496F-4A3C-AA5B-F038764F7175}" type="presOf" srcId="{0A6A3255-123B-4E91-BF38-9900B67F0AAF}" destId="{E53E66B7-4A15-4F1A-8AA6-9A62CB2C5D9B}" srcOrd="0" destOrd="0" presId="urn:microsoft.com/office/officeart/2005/8/layout/hierarchy2"/>
    <dgm:cxn modelId="{9E68262E-EA20-45C7-876F-6D3565C8431E}" type="presOf" srcId="{879D3015-0A38-45A3-87B2-4EB1B32C7E3D}" destId="{183B4450-F6EC-4731-80DF-091749ABF59B}" srcOrd="1" destOrd="0" presId="urn:microsoft.com/office/officeart/2005/8/layout/hierarchy2"/>
    <dgm:cxn modelId="{069D76C1-A448-4AD3-A4BF-41C8C0BBF8C1}" type="presParOf" srcId="{55603E2A-0E85-4B5B-BFB1-0F93DA174EE9}" destId="{C9F1A07E-3EA4-4621-AB7F-084731D5C76C}" srcOrd="0" destOrd="0" presId="urn:microsoft.com/office/officeart/2005/8/layout/hierarchy2"/>
    <dgm:cxn modelId="{D8D183AE-F9EE-41EC-9EF3-01AE839F8D7E}" type="presParOf" srcId="{C9F1A07E-3EA4-4621-AB7F-084731D5C76C}" destId="{D5718F4D-EFC3-4C36-8023-503D23D582D5}" srcOrd="0" destOrd="0" presId="urn:microsoft.com/office/officeart/2005/8/layout/hierarchy2"/>
    <dgm:cxn modelId="{6710FBC8-C187-4111-9025-BAFFF3AD9AB8}" type="presParOf" srcId="{C9F1A07E-3EA4-4621-AB7F-084731D5C76C}" destId="{7535F737-66A8-4C51-8331-DA5B0FC5AD03}" srcOrd="1" destOrd="0" presId="urn:microsoft.com/office/officeart/2005/8/layout/hierarchy2"/>
    <dgm:cxn modelId="{7C4B1E32-884B-4E9B-B0FB-2920EFB873F1}" type="presParOf" srcId="{7535F737-66A8-4C51-8331-DA5B0FC5AD03}" destId="{4DCD03AE-824D-4D5C-B330-0E1AF2B3034C}" srcOrd="0" destOrd="0" presId="urn:microsoft.com/office/officeart/2005/8/layout/hierarchy2"/>
    <dgm:cxn modelId="{A735A269-0B42-4616-8284-A49922EA2B49}" type="presParOf" srcId="{4DCD03AE-824D-4D5C-B330-0E1AF2B3034C}" destId="{F2DE447C-8F25-4692-965B-6D87C0B692E9}" srcOrd="0" destOrd="0" presId="urn:microsoft.com/office/officeart/2005/8/layout/hierarchy2"/>
    <dgm:cxn modelId="{BC7FC890-AB21-4419-BC81-E22D954D03C9}" type="presParOf" srcId="{7535F737-66A8-4C51-8331-DA5B0FC5AD03}" destId="{016D8845-3360-47EB-8E7B-FE90F7E42E26}" srcOrd="1" destOrd="0" presId="urn:microsoft.com/office/officeart/2005/8/layout/hierarchy2"/>
    <dgm:cxn modelId="{16E76CC9-1D14-4F0F-95C2-F6571194B4D5}" type="presParOf" srcId="{016D8845-3360-47EB-8E7B-FE90F7E42E26}" destId="{B0A1D637-F6C2-42AC-8E79-87BED8DED15F}" srcOrd="0" destOrd="0" presId="urn:microsoft.com/office/officeart/2005/8/layout/hierarchy2"/>
    <dgm:cxn modelId="{80BBB6B0-D5C0-4731-BAE2-63BC1711AF12}" type="presParOf" srcId="{016D8845-3360-47EB-8E7B-FE90F7E42E26}" destId="{05E44F05-978E-4800-9314-53AFBD6BAC91}" srcOrd="1" destOrd="0" presId="urn:microsoft.com/office/officeart/2005/8/layout/hierarchy2"/>
    <dgm:cxn modelId="{D1819C96-351F-4B69-8F6D-6295944DF490}" type="presParOf" srcId="{7535F737-66A8-4C51-8331-DA5B0FC5AD03}" destId="{0959C67E-90F6-43E8-A149-0B800BDF95AA}" srcOrd="2" destOrd="0" presId="urn:microsoft.com/office/officeart/2005/8/layout/hierarchy2"/>
    <dgm:cxn modelId="{0B3A2016-22B6-4727-BA85-36240CA46FC8}" type="presParOf" srcId="{0959C67E-90F6-43E8-A149-0B800BDF95AA}" destId="{7A734F09-54EC-48A6-8B43-1E8283CB0968}" srcOrd="0" destOrd="0" presId="urn:microsoft.com/office/officeart/2005/8/layout/hierarchy2"/>
    <dgm:cxn modelId="{9B68AAE9-97AD-4C1C-9BA0-C5ACCE194C82}" type="presParOf" srcId="{7535F737-66A8-4C51-8331-DA5B0FC5AD03}" destId="{7A4E827D-2E34-48F4-BDEC-9603A2496F1A}" srcOrd="3" destOrd="0" presId="urn:microsoft.com/office/officeart/2005/8/layout/hierarchy2"/>
    <dgm:cxn modelId="{C9548F10-27CB-443B-A4A3-FB50D89CA781}" type="presParOf" srcId="{7A4E827D-2E34-48F4-BDEC-9603A2496F1A}" destId="{F1818236-5524-433A-B1E9-4D5FB6B9AC56}" srcOrd="0" destOrd="0" presId="urn:microsoft.com/office/officeart/2005/8/layout/hierarchy2"/>
    <dgm:cxn modelId="{2D31C98A-D47F-40E0-8977-8C116CD73654}" type="presParOf" srcId="{7A4E827D-2E34-48F4-BDEC-9603A2496F1A}" destId="{84E774E7-72E9-49FF-81F3-492A79045FCD}" srcOrd="1" destOrd="0" presId="urn:microsoft.com/office/officeart/2005/8/layout/hierarchy2"/>
    <dgm:cxn modelId="{0BA6C866-F462-40B6-AF95-FB7D0A0C04A2}" type="presParOf" srcId="{84E774E7-72E9-49FF-81F3-492A79045FCD}" destId="{70320299-568E-4983-B6C5-342B639BE453}" srcOrd="0" destOrd="0" presId="urn:microsoft.com/office/officeart/2005/8/layout/hierarchy2"/>
    <dgm:cxn modelId="{CDA850E2-9B51-4832-B55C-2DD4CAF38768}" type="presParOf" srcId="{70320299-568E-4983-B6C5-342B639BE453}" destId="{6E281E77-7E30-409F-BD2F-7034BF191F05}" srcOrd="0" destOrd="0" presId="urn:microsoft.com/office/officeart/2005/8/layout/hierarchy2"/>
    <dgm:cxn modelId="{D11344A7-F8D9-464F-AA0A-2B26ED70CC69}" type="presParOf" srcId="{84E774E7-72E9-49FF-81F3-492A79045FCD}" destId="{C0EE84E6-6967-4573-A769-B0DD67BCAEF5}" srcOrd="1" destOrd="0" presId="urn:microsoft.com/office/officeart/2005/8/layout/hierarchy2"/>
    <dgm:cxn modelId="{0B0F352B-E54C-4BC7-8CA1-FE89FE041D0D}" type="presParOf" srcId="{C0EE84E6-6967-4573-A769-B0DD67BCAEF5}" destId="{B4B27D54-7B80-49A6-8A78-1FD38D12EDEC}" srcOrd="0" destOrd="0" presId="urn:microsoft.com/office/officeart/2005/8/layout/hierarchy2"/>
    <dgm:cxn modelId="{909E7FB1-15D7-41F6-90A5-E28D52E43D43}" type="presParOf" srcId="{C0EE84E6-6967-4573-A769-B0DD67BCAEF5}" destId="{E9724FAC-3191-4C3E-ADE6-DA3F2699263D}" srcOrd="1" destOrd="0" presId="urn:microsoft.com/office/officeart/2005/8/layout/hierarchy2"/>
    <dgm:cxn modelId="{9B5E3216-83E4-4832-AE1F-00B4D816D4D3}" type="presParOf" srcId="{84E774E7-72E9-49FF-81F3-492A79045FCD}" destId="{13E5CC33-EDCF-49A6-85A8-55C6E9298015}" srcOrd="2" destOrd="0" presId="urn:microsoft.com/office/officeart/2005/8/layout/hierarchy2"/>
    <dgm:cxn modelId="{76A4D5D7-16F5-46C9-9984-96B53E546065}" type="presParOf" srcId="{13E5CC33-EDCF-49A6-85A8-55C6E9298015}" destId="{183B4450-F6EC-4731-80DF-091749ABF59B}" srcOrd="0" destOrd="0" presId="urn:microsoft.com/office/officeart/2005/8/layout/hierarchy2"/>
    <dgm:cxn modelId="{E5E520C9-8BFD-4151-AC29-B746DDDF4182}" type="presParOf" srcId="{84E774E7-72E9-49FF-81F3-492A79045FCD}" destId="{1FC7DDBF-C0FC-48A3-BF66-D8FD91EDD15B}" srcOrd="3" destOrd="0" presId="urn:microsoft.com/office/officeart/2005/8/layout/hierarchy2"/>
    <dgm:cxn modelId="{7204BE3E-6050-45CF-9C60-4A377D207D55}" type="presParOf" srcId="{1FC7DDBF-C0FC-48A3-BF66-D8FD91EDD15B}" destId="{E53E66B7-4A15-4F1A-8AA6-9A62CB2C5D9B}" srcOrd="0" destOrd="0" presId="urn:microsoft.com/office/officeart/2005/8/layout/hierarchy2"/>
    <dgm:cxn modelId="{0679727D-53F1-4076-968E-E9D8A490B13E}" type="presParOf" srcId="{1FC7DDBF-C0FC-48A3-BF66-D8FD91EDD15B}" destId="{921A5038-9611-42F3-8DE3-3CC4CBCA9680}" srcOrd="1" destOrd="0" presId="urn:microsoft.com/office/officeart/2005/8/layout/hierarchy2"/>
    <dgm:cxn modelId="{A4078C6A-845F-4209-8A09-1DB067DA04F7}" type="presParOf" srcId="{84E774E7-72E9-49FF-81F3-492A79045FCD}" destId="{1D0014BD-7729-4F2D-B001-A21F76DE9899}" srcOrd="4" destOrd="0" presId="urn:microsoft.com/office/officeart/2005/8/layout/hierarchy2"/>
    <dgm:cxn modelId="{FF67BF3B-F578-49C4-AE8E-8A52EDCB47B8}" type="presParOf" srcId="{1D0014BD-7729-4F2D-B001-A21F76DE9899}" destId="{85A8763A-B12D-4315-80E6-510B82951E12}" srcOrd="0" destOrd="0" presId="urn:microsoft.com/office/officeart/2005/8/layout/hierarchy2"/>
    <dgm:cxn modelId="{0F9E0B88-EAAA-4BC2-8858-5C587CB6E11F}" type="presParOf" srcId="{84E774E7-72E9-49FF-81F3-492A79045FCD}" destId="{694103F6-0CEC-4491-8958-CE1E5FD3C05B}" srcOrd="5" destOrd="0" presId="urn:microsoft.com/office/officeart/2005/8/layout/hierarchy2"/>
    <dgm:cxn modelId="{0B6DD28E-8C70-431D-BE42-1A49B6890891}" type="presParOf" srcId="{694103F6-0CEC-4491-8958-CE1E5FD3C05B}" destId="{42E4A0B8-FC12-465C-833C-4F6353DB8774}" srcOrd="0" destOrd="0" presId="urn:microsoft.com/office/officeart/2005/8/layout/hierarchy2"/>
    <dgm:cxn modelId="{C10EC7DC-41E4-4852-8D41-08D31E2F66C7}" type="presParOf" srcId="{694103F6-0CEC-4491-8958-CE1E5FD3C05B}" destId="{645F6214-3AE0-4948-877F-1D528FAB0F32}" srcOrd="1" destOrd="0" presId="urn:microsoft.com/office/officeart/2005/8/layout/hierarchy2"/>
    <dgm:cxn modelId="{F733CD78-3C16-4D56-8E0C-172CCF0AD1BD}" type="presParOf" srcId="{84E774E7-72E9-49FF-81F3-492A79045FCD}" destId="{7FAE237C-C53D-4A8B-B6ED-393117FC4555}" srcOrd="6" destOrd="0" presId="urn:microsoft.com/office/officeart/2005/8/layout/hierarchy2"/>
    <dgm:cxn modelId="{BC1532A6-9DFC-43C6-9B2C-0E25D0F4272F}" type="presParOf" srcId="{7FAE237C-C53D-4A8B-B6ED-393117FC4555}" destId="{F5845E85-0493-4A89-9BE8-7C45A1D6B130}" srcOrd="0" destOrd="0" presId="urn:microsoft.com/office/officeart/2005/8/layout/hierarchy2"/>
    <dgm:cxn modelId="{B2755C1F-56D8-4CF0-9BD5-A4C29A583E84}" type="presParOf" srcId="{84E774E7-72E9-49FF-81F3-492A79045FCD}" destId="{07E28352-2151-4D13-B0C3-DF45F073EBB2}" srcOrd="7" destOrd="0" presId="urn:microsoft.com/office/officeart/2005/8/layout/hierarchy2"/>
    <dgm:cxn modelId="{B07D4807-BD9C-497F-BC8E-03CB2C1A75E4}" type="presParOf" srcId="{07E28352-2151-4D13-B0C3-DF45F073EBB2}" destId="{80DF0617-3625-4FBA-92B7-96CA0F1CAE83}" srcOrd="0" destOrd="0" presId="urn:microsoft.com/office/officeart/2005/8/layout/hierarchy2"/>
    <dgm:cxn modelId="{7DA4E9F1-90FF-4551-A874-932DA973CF83}" type="presParOf" srcId="{07E28352-2151-4D13-B0C3-DF45F073EBB2}" destId="{EF86AD8B-740E-4D07-84B7-1E5920E0A07B}" srcOrd="1" destOrd="0" presId="urn:microsoft.com/office/officeart/2005/8/layout/hierarchy2"/>
    <dgm:cxn modelId="{78DF7AD1-2253-4836-8D61-67239B104A09}" type="presParOf" srcId="{84E774E7-72E9-49FF-81F3-492A79045FCD}" destId="{1D8C166E-8284-480C-B124-021B8479F141}" srcOrd="8" destOrd="0" presId="urn:microsoft.com/office/officeart/2005/8/layout/hierarchy2"/>
    <dgm:cxn modelId="{0F43A7F4-2CEB-45B6-8C9C-CC590FF906F3}" type="presParOf" srcId="{1D8C166E-8284-480C-B124-021B8479F141}" destId="{F80B4C9F-1035-47FB-9A99-F2617C722C71}" srcOrd="0" destOrd="0" presId="urn:microsoft.com/office/officeart/2005/8/layout/hierarchy2"/>
    <dgm:cxn modelId="{2B75AF74-B210-473A-A7D3-0F46AD801C85}" type="presParOf" srcId="{84E774E7-72E9-49FF-81F3-492A79045FCD}" destId="{30040144-7C76-408A-9456-46C9A8BD15AF}" srcOrd="9" destOrd="0" presId="urn:microsoft.com/office/officeart/2005/8/layout/hierarchy2"/>
    <dgm:cxn modelId="{F14CC004-8ED0-4BD2-9A67-F100DBDA828A}" type="presParOf" srcId="{30040144-7C76-408A-9456-46C9A8BD15AF}" destId="{FA2D63DB-5D7E-4B84-9B8B-195BB5FC7CA0}" srcOrd="0" destOrd="0" presId="urn:microsoft.com/office/officeart/2005/8/layout/hierarchy2"/>
    <dgm:cxn modelId="{35B6BEFC-0503-4DC8-98D7-2CF5E50AAD79}" type="presParOf" srcId="{30040144-7C76-408A-9456-46C9A8BD15AF}" destId="{0F390C3B-713C-43C7-8B57-7B1C5E30C8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0B69559D-8F18-46BF-A5BD-046230093669}">
      <dgm:prSet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هى الفضله الكاشفه لما تليه</a:t>
          </a:r>
          <a:endParaRPr lang="en-US" sz="3200" b="1" dirty="0" smtClean="0">
            <a:cs typeface="2  Badr" pitchFamily="2" charset="-78"/>
          </a:endParaRPr>
        </a:p>
      </dgm:t>
    </dgm:pt>
    <dgm:pt modelId="{96B03711-FD5F-40C0-97B8-2706F1F7EBA0}" type="parTrans" cxnId="{837D4A70-D553-4F70-8529-370712669B4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C621374-A032-4D77-AEC4-75C2B59FC7AB}" type="sibTrans" cxnId="{837D4A70-D553-4F70-8529-370712669B4E}">
      <dgm:prSet/>
      <dgm:spPr/>
      <dgm:t>
        <a:bodyPr/>
        <a:lstStyle/>
        <a:p>
          <a:endParaRPr lang="en-US"/>
        </a:p>
      </dgm:t>
    </dgm:pt>
    <dgm:pt modelId="{0298C135-C570-4C9C-A0F1-A06BB487FAF1}">
      <dgm:prSet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الاصح انه لا محل لها</a:t>
          </a:r>
          <a:r>
            <a:rPr lang="fa-IR" sz="3200" b="1" dirty="0" smtClean="0"/>
            <a:t> </a:t>
          </a:r>
          <a:endParaRPr lang="en-US" sz="3200" b="1" dirty="0" smtClean="0">
            <a:cs typeface="2  Badr" pitchFamily="2" charset="-78"/>
          </a:endParaRPr>
        </a:p>
      </dgm:t>
    </dgm:pt>
    <dgm:pt modelId="{E338C280-AB15-4C05-B656-1540C6B3DA3F}" type="parTrans" cxnId="{963E6AAB-0C21-4042-AD97-7284D24AA793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62A4830-05C5-4AF9-903B-BCBB3F9F9CC3}" type="sibTrans" cxnId="{963E6AAB-0C21-4042-AD97-7284D24AA793}">
      <dgm:prSet/>
      <dgm:spPr/>
      <dgm:t>
        <a:bodyPr/>
        <a:lstStyle/>
        <a:p>
          <a:endParaRPr lang="en-US"/>
        </a:p>
      </dgm:t>
    </dgm:pt>
    <dgm:pt modelId="{CA635653-1AA4-49A7-803E-48BA9F8562D6}">
      <dgm:prSet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قيل هى بحسب ما تفسره</a:t>
          </a:r>
          <a:endParaRPr lang="en-US" sz="2800" b="1" dirty="0" smtClean="0">
            <a:cs typeface="2  Badr" pitchFamily="2" charset="-78"/>
          </a:endParaRPr>
        </a:p>
      </dgm:t>
    </dgm:pt>
    <dgm:pt modelId="{8ED8A106-86FD-4968-B1B2-B35B77F1913D}" type="parTrans" cxnId="{BED525FA-EED9-46B2-8543-5864EF7324D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3F37E51-36BF-4B39-AF1D-BC3FA725EE23}" type="sibTrans" cxnId="{BED525FA-EED9-46B2-8543-5864EF7324D9}">
      <dgm:prSet/>
      <dgm:spPr/>
      <dgm:t>
        <a:bodyPr/>
        <a:lstStyle/>
        <a:p>
          <a:endParaRPr lang="en-US"/>
        </a:p>
      </dgm:t>
    </dgm:pt>
    <dgm:pt modelId="{CD9CA00D-8649-4FB7-ACDE-B483FA5DA497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الجملة المفسرة</a:t>
          </a:r>
          <a:endParaRPr lang="fa-IR" sz="2800" b="1" dirty="0">
            <a:cs typeface="2  Badr" pitchFamily="2" charset="-78"/>
          </a:endParaRPr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bg1"/>
          </a:solidFill>
        </a:ln>
      </dgm:spPr>
      <dgm:t>
        <a:bodyPr/>
        <a:lstStyle/>
        <a:p>
          <a:pPr algn="ctr"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4CF29A6-BA1B-48E6-8F7C-B0AC0B764C79}" type="pres">
      <dgm:prSet presAssocID="{CD9CA00D-8649-4FB7-ACDE-B483FA5DA497}" presName="root1" presStyleCnt="0"/>
      <dgm:spPr/>
    </dgm:pt>
    <dgm:pt modelId="{F107F91E-5485-4485-B50F-153985747864}" type="pres">
      <dgm:prSet presAssocID="{CD9CA00D-8649-4FB7-ACDE-B483FA5DA497}" presName="LevelOneTextNode" presStyleLbl="node0" presStyleIdx="0" presStyleCnt="1" custScaleX="68302" custScaleY="46651" custLinFactNeighborX="-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CDEBCE-2AC3-4C16-B1B2-107AA2A227C2}" type="pres">
      <dgm:prSet presAssocID="{CD9CA00D-8649-4FB7-ACDE-B483FA5DA497}" presName="level2hierChild" presStyleCnt="0"/>
      <dgm:spPr/>
    </dgm:pt>
    <dgm:pt modelId="{A555DD48-7199-4B36-A201-D031EE827E5A}" type="pres">
      <dgm:prSet presAssocID="{96B03711-FD5F-40C0-97B8-2706F1F7EBA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C715CADD-13E3-44C0-959B-B562BB7AE5DE}" type="pres">
      <dgm:prSet presAssocID="{96B03711-FD5F-40C0-97B8-2706F1F7EBA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80194F3-B5AC-41DB-B83D-DD102EE5B5F0}" type="pres">
      <dgm:prSet presAssocID="{0B69559D-8F18-46BF-A5BD-046230093669}" presName="root2" presStyleCnt="0"/>
      <dgm:spPr/>
    </dgm:pt>
    <dgm:pt modelId="{CAA619DD-5D6C-49BC-84D1-7006484298F3}" type="pres">
      <dgm:prSet presAssocID="{0B69559D-8F18-46BF-A5BD-046230093669}" presName="LevelTwoTextNode" presStyleLbl="node2" presStyleIdx="0" presStyleCnt="3" custScaleX="161051" custScaleY="50881" custLinFactNeighborX="23287" custLinFactNeighborY="-25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DF8986-B369-4851-BECC-688941BB8F5C}" type="pres">
      <dgm:prSet presAssocID="{0B69559D-8F18-46BF-A5BD-046230093669}" presName="level3hierChild" presStyleCnt="0"/>
      <dgm:spPr/>
    </dgm:pt>
    <dgm:pt modelId="{F5664091-3302-458C-A50B-42A0C860B758}" type="pres">
      <dgm:prSet presAssocID="{E338C280-AB15-4C05-B656-1540C6B3DA3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A770076-A08F-4AFC-8C1F-0E39CC188525}" type="pres">
      <dgm:prSet presAssocID="{E338C280-AB15-4C05-B656-1540C6B3DA3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8EE23D9-3A7D-4322-9EA7-BA973931CC17}" type="pres">
      <dgm:prSet presAssocID="{0298C135-C570-4C9C-A0F1-A06BB487FAF1}" presName="root2" presStyleCnt="0"/>
      <dgm:spPr/>
    </dgm:pt>
    <dgm:pt modelId="{951850A1-BABF-479B-9184-588DFDA210A0}" type="pres">
      <dgm:prSet presAssocID="{0298C135-C570-4C9C-A0F1-A06BB487FAF1}" presName="LevelTwoTextNode" presStyleLbl="node2" presStyleIdx="1" presStyleCnt="3" custScaleX="161051" custScaleY="50881" custLinFactNeighborX="23287" custLinFactNeighborY="-25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CA894-A929-4803-81B7-C77A38B4AE19}" type="pres">
      <dgm:prSet presAssocID="{0298C135-C570-4C9C-A0F1-A06BB487FAF1}" presName="level3hierChild" presStyleCnt="0"/>
      <dgm:spPr/>
    </dgm:pt>
    <dgm:pt modelId="{34BDF859-23D6-4B0F-AFAA-F87DB38D08F0}" type="pres">
      <dgm:prSet presAssocID="{8ED8A106-86FD-4968-B1B2-B35B77F1913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C0951A1F-FCD4-4F18-9951-2DB0042CB836}" type="pres">
      <dgm:prSet presAssocID="{8ED8A106-86FD-4968-B1B2-B35B77F1913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E8C4916-F95D-4B0E-B9E1-92355AB1E127}" type="pres">
      <dgm:prSet presAssocID="{CA635653-1AA4-49A7-803E-48BA9F8562D6}" presName="root2" presStyleCnt="0"/>
      <dgm:spPr/>
    </dgm:pt>
    <dgm:pt modelId="{A4240F37-AFF3-469B-A1AA-4783F7A4AB5C}" type="pres">
      <dgm:prSet presAssocID="{CA635653-1AA4-49A7-803E-48BA9F8562D6}" presName="LevelTwoTextNode" presStyleLbl="node2" presStyleIdx="2" presStyleCnt="3" custScaleX="161051" custScaleY="50881" custLinFactNeighborX="23287" custLinFactNeighborY="-25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2F491-6AAD-4F23-AED1-647C3B0B5C43}" type="pres">
      <dgm:prSet presAssocID="{CA635653-1AA4-49A7-803E-48BA9F8562D6}" presName="level3hierChild" presStyleCnt="0"/>
      <dgm:spPr/>
    </dgm:pt>
  </dgm:ptLst>
  <dgm:cxnLst>
    <dgm:cxn modelId="{4772AA22-2B7C-498C-A5BB-DFA3983F1ABE}" type="presOf" srcId="{96B03711-FD5F-40C0-97B8-2706F1F7EBA0}" destId="{C715CADD-13E3-44C0-959B-B562BB7AE5DE}" srcOrd="1" destOrd="0" presId="urn:microsoft.com/office/officeart/2005/8/layout/hierarchy2"/>
    <dgm:cxn modelId="{841430F9-C561-4393-ADF7-0964FD94B84F}" type="presOf" srcId="{E338C280-AB15-4C05-B656-1540C6B3DA3F}" destId="{F5664091-3302-458C-A50B-42A0C860B758}" srcOrd="0" destOrd="0" presId="urn:microsoft.com/office/officeart/2005/8/layout/hierarchy2"/>
    <dgm:cxn modelId="{6D3B927D-D861-43D2-AA78-65D8CF80A7EC}" type="presOf" srcId="{E338C280-AB15-4C05-B656-1540C6B3DA3F}" destId="{8A770076-A08F-4AFC-8C1F-0E39CC188525}" srcOrd="1" destOrd="0" presId="urn:microsoft.com/office/officeart/2005/8/layout/hierarchy2"/>
    <dgm:cxn modelId="{43D9C2E2-92F7-4E11-B08F-442C6D95E351}" type="presOf" srcId="{0B69559D-8F18-46BF-A5BD-046230093669}" destId="{CAA619DD-5D6C-49BC-84D1-7006484298F3}" srcOrd="0" destOrd="0" presId="urn:microsoft.com/office/officeart/2005/8/layout/hierarchy2"/>
    <dgm:cxn modelId="{3A627FEA-FD16-4D2F-8667-22E6C637EA83}" type="presOf" srcId="{CD9CA00D-8649-4FB7-ACDE-B483FA5DA497}" destId="{F107F91E-5485-4485-B50F-153985747864}" srcOrd="0" destOrd="0" presId="urn:microsoft.com/office/officeart/2005/8/layout/hierarchy2"/>
    <dgm:cxn modelId="{CFE51E9C-F6AA-41B9-A0DB-B2CCEBC89240}" type="presOf" srcId="{0298C135-C570-4C9C-A0F1-A06BB487FAF1}" destId="{951850A1-BABF-479B-9184-588DFDA210A0}" srcOrd="0" destOrd="0" presId="urn:microsoft.com/office/officeart/2005/8/layout/hierarchy2"/>
    <dgm:cxn modelId="{A81C3A3C-C4F6-442C-A201-EAEF573B7C1C}" type="presOf" srcId="{8ED8A106-86FD-4968-B1B2-B35B77F1913D}" destId="{34BDF859-23D6-4B0F-AFAA-F87DB38D08F0}" srcOrd="0" destOrd="0" presId="urn:microsoft.com/office/officeart/2005/8/layout/hierarchy2"/>
    <dgm:cxn modelId="{A6D10429-823B-4A1E-9E80-8BEB8521205D}" type="presOf" srcId="{CA635653-1AA4-49A7-803E-48BA9F8562D6}" destId="{A4240F37-AFF3-469B-A1AA-4783F7A4AB5C}" srcOrd="0" destOrd="0" presId="urn:microsoft.com/office/officeart/2005/8/layout/hierarchy2"/>
    <dgm:cxn modelId="{0CB8FDBA-5559-4DD1-BF1A-9D5D28059D5F}" srcId="{00DA7D80-D20A-48E3-9DB9-151EA07D4381}" destId="{CD9CA00D-8649-4FB7-ACDE-B483FA5DA497}" srcOrd="0" destOrd="0" parTransId="{C33C6009-7009-47A9-8651-B9FA341A9877}" sibTransId="{6EF1AFBC-2514-4B29-92F2-5BCCC55511D5}"/>
    <dgm:cxn modelId="{BED525FA-EED9-46B2-8543-5864EF7324D9}" srcId="{CD9CA00D-8649-4FB7-ACDE-B483FA5DA497}" destId="{CA635653-1AA4-49A7-803E-48BA9F8562D6}" srcOrd="2" destOrd="0" parTransId="{8ED8A106-86FD-4968-B1B2-B35B77F1913D}" sibTransId="{F3F37E51-36BF-4B39-AF1D-BC3FA725EE23}"/>
    <dgm:cxn modelId="{963E6AAB-0C21-4042-AD97-7284D24AA793}" srcId="{CD9CA00D-8649-4FB7-ACDE-B483FA5DA497}" destId="{0298C135-C570-4C9C-A0F1-A06BB487FAF1}" srcOrd="1" destOrd="0" parTransId="{E338C280-AB15-4C05-B656-1540C6B3DA3F}" sibTransId="{A62A4830-05C5-4AF9-903B-BCBB3F9F9CC3}"/>
    <dgm:cxn modelId="{837D4A70-D553-4F70-8529-370712669B4E}" srcId="{CD9CA00D-8649-4FB7-ACDE-B483FA5DA497}" destId="{0B69559D-8F18-46BF-A5BD-046230093669}" srcOrd="0" destOrd="0" parTransId="{96B03711-FD5F-40C0-97B8-2706F1F7EBA0}" sibTransId="{9C621374-A032-4D77-AEC4-75C2B59FC7AB}"/>
    <dgm:cxn modelId="{48A64BBA-72D5-4E56-B462-9412CB95072E}" type="presOf" srcId="{96B03711-FD5F-40C0-97B8-2706F1F7EBA0}" destId="{A555DD48-7199-4B36-A201-D031EE827E5A}" srcOrd="0" destOrd="0" presId="urn:microsoft.com/office/officeart/2005/8/layout/hierarchy2"/>
    <dgm:cxn modelId="{A2DB2FCE-4C37-422C-8568-C4366E9B429F}" type="presOf" srcId="{00DA7D80-D20A-48E3-9DB9-151EA07D4381}" destId="{55603E2A-0E85-4B5B-BFB1-0F93DA174EE9}" srcOrd="0" destOrd="0" presId="urn:microsoft.com/office/officeart/2005/8/layout/hierarchy2"/>
    <dgm:cxn modelId="{E92ABD8F-045C-4ED3-9C6F-BC9D8F8E1845}" type="presOf" srcId="{8ED8A106-86FD-4968-B1B2-B35B77F1913D}" destId="{C0951A1F-FCD4-4F18-9951-2DB0042CB836}" srcOrd="1" destOrd="0" presId="urn:microsoft.com/office/officeart/2005/8/layout/hierarchy2"/>
    <dgm:cxn modelId="{F243A570-6B2A-4E00-8880-2D578A4B97A1}" type="presParOf" srcId="{55603E2A-0E85-4B5B-BFB1-0F93DA174EE9}" destId="{24CF29A6-BA1B-48E6-8F7C-B0AC0B764C79}" srcOrd="0" destOrd="0" presId="urn:microsoft.com/office/officeart/2005/8/layout/hierarchy2"/>
    <dgm:cxn modelId="{B9146ADA-2791-42A4-9331-31E733C3C927}" type="presParOf" srcId="{24CF29A6-BA1B-48E6-8F7C-B0AC0B764C79}" destId="{F107F91E-5485-4485-B50F-153985747864}" srcOrd="0" destOrd="0" presId="urn:microsoft.com/office/officeart/2005/8/layout/hierarchy2"/>
    <dgm:cxn modelId="{33E34CFF-F97E-42F7-B7F2-8216CEF2608E}" type="presParOf" srcId="{24CF29A6-BA1B-48E6-8F7C-B0AC0B764C79}" destId="{19CDEBCE-2AC3-4C16-B1B2-107AA2A227C2}" srcOrd="1" destOrd="0" presId="urn:microsoft.com/office/officeart/2005/8/layout/hierarchy2"/>
    <dgm:cxn modelId="{27342D0A-BDFC-48A1-8BE2-B174D20C5DD2}" type="presParOf" srcId="{19CDEBCE-2AC3-4C16-B1B2-107AA2A227C2}" destId="{A555DD48-7199-4B36-A201-D031EE827E5A}" srcOrd="0" destOrd="0" presId="urn:microsoft.com/office/officeart/2005/8/layout/hierarchy2"/>
    <dgm:cxn modelId="{6C51087D-4E66-4163-8F3A-E94120A86579}" type="presParOf" srcId="{A555DD48-7199-4B36-A201-D031EE827E5A}" destId="{C715CADD-13E3-44C0-959B-B562BB7AE5DE}" srcOrd="0" destOrd="0" presId="urn:microsoft.com/office/officeart/2005/8/layout/hierarchy2"/>
    <dgm:cxn modelId="{47E74CFD-62A8-43D7-8BC3-FFF2412068C7}" type="presParOf" srcId="{19CDEBCE-2AC3-4C16-B1B2-107AA2A227C2}" destId="{D80194F3-B5AC-41DB-B83D-DD102EE5B5F0}" srcOrd="1" destOrd="0" presId="urn:microsoft.com/office/officeart/2005/8/layout/hierarchy2"/>
    <dgm:cxn modelId="{09984633-B007-45FD-8314-07CC1ED22C21}" type="presParOf" srcId="{D80194F3-B5AC-41DB-B83D-DD102EE5B5F0}" destId="{CAA619DD-5D6C-49BC-84D1-7006484298F3}" srcOrd="0" destOrd="0" presId="urn:microsoft.com/office/officeart/2005/8/layout/hierarchy2"/>
    <dgm:cxn modelId="{C76858BC-E4B6-4B1E-A67F-97D5E130960D}" type="presParOf" srcId="{D80194F3-B5AC-41DB-B83D-DD102EE5B5F0}" destId="{24DF8986-B369-4851-BECC-688941BB8F5C}" srcOrd="1" destOrd="0" presId="urn:microsoft.com/office/officeart/2005/8/layout/hierarchy2"/>
    <dgm:cxn modelId="{EED84612-8D2F-455F-A7DB-6E496B6CD616}" type="presParOf" srcId="{19CDEBCE-2AC3-4C16-B1B2-107AA2A227C2}" destId="{F5664091-3302-458C-A50B-42A0C860B758}" srcOrd="2" destOrd="0" presId="urn:microsoft.com/office/officeart/2005/8/layout/hierarchy2"/>
    <dgm:cxn modelId="{956C52A3-C6C2-4395-8103-58E977C69E93}" type="presParOf" srcId="{F5664091-3302-458C-A50B-42A0C860B758}" destId="{8A770076-A08F-4AFC-8C1F-0E39CC188525}" srcOrd="0" destOrd="0" presId="urn:microsoft.com/office/officeart/2005/8/layout/hierarchy2"/>
    <dgm:cxn modelId="{FE16A2AD-B983-4676-B4B8-65B4197E411E}" type="presParOf" srcId="{19CDEBCE-2AC3-4C16-B1B2-107AA2A227C2}" destId="{F8EE23D9-3A7D-4322-9EA7-BA973931CC17}" srcOrd="3" destOrd="0" presId="urn:microsoft.com/office/officeart/2005/8/layout/hierarchy2"/>
    <dgm:cxn modelId="{10793448-4D61-4EA3-9624-22D6111278A7}" type="presParOf" srcId="{F8EE23D9-3A7D-4322-9EA7-BA973931CC17}" destId="{951850A1-BABF-479B-9184-588DFDA210A0}" srcOrd="0" destOrd="0" presId="urn:microsoft.com/office/officeart/2005/8/layout/hierarchy2"/>
    <dgm:cxn modelId="{C0CD8CAD-7E11-4A0D-89DD-DAB593B74B03}" type="presParOf" srcId="{F8EE23D9-3A7D-4322-9EA7-BA973931CC17}" destId="{FD4CA894-A929-4803-81B7-C77A38B4AE19}" srcOrd="1" destOrd="0" presId="urn:microsoft.com/office/officeart/2005/8/layout/hierarchy2"/>
    <dgm:cxn modelId="{F4D08F53-990B-4961-A76D-7C8D2665D6B5}" type="presParOf" srcId="{19CDEBCE-2AC3-4C16-B1B2-107AA2A227C2}" destId="{34BDF859-23D6-4B0F-AFAA-F87DB38D08F0}" srcOrd="4" destOrd="0" presId="urn:microsoft.com/office/officeart/2005/8/layout/hierarchy2"/>
    <dgm:cxn modelId="{67010062-8FC1-45C2-BD76-6CC4DF3717CD}" type="presParOf" srcId="{34BDF859-23D6-4B0F-AFAA-F87DB38D08F0}" destId="{C0951A1F-FCD4-4F18-9951-2DB0042CB836}" srcOrd="0" destOrd="0" presId="urn:microsoft.com/office/officeart/2005/8/layout/hierarchy2"/>
    <dgm:cxn modelId="{15042264-9BB8-41EE-B8E6-9E0BA5E0185F}" type="presParOf" srcId="{19CDEBCE-2AC3-4C16-B1B2-107AA2A227C2}" destId="{FE8C4916-F95D-4B0E-B9E1-92355AB1E127}" srcOrd="5" destOrd="0" presId="urn:microsoft.com/office/officeart/2005/8/layout/hierarchy2"/>
    <dgm:cxn modelId="{E7E7897F-7C0B-49C0-844B-CAB60A92BC3E}" type="presParOf" srcId="{FE8C4916-F95D-4B0E-B9E1-92355AB1E127}" destId="{A4240F37-AFF3-469B-A1AA-4783F7A4AB5C}" srcOrd="0" destOrd="0" presId="urn:microsoft.com/office/officeart/2005/8/layout/hierarchy2"/>
    <dgm:cxn modelId="{68093753-B909-4DA9-8FD5-F94F3030B6B6}" type="presParOf" srcId="{FE8C4916-F95D-4B0E-B9E1-92355AB1E127}" destId="{7602F491-6AAD-4F23-AED1-647C3B0B5C4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جملة صلة موصولٍ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CD9CA00D-8649-4FB7-ACDE-B483FA5DA497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یشترط...</a:t>
          </a:r>
          <a:endParaRPr lang="fa-IR" sz="2800" b="1" dirty="0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bg1"/>
          </a:solidFill>
        </a:ln>
      </dgm:spPr>
      <dgm:t>
        <a:bodyPr/>
        <a:lstStyle/>
        <a:p>
          <a:pPr algn="ctr"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0B69559D-8F18-46BF-A5BD-046230093669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کونها خبریة</a:t>
          </a:r>
          <a:endParaRPr lang="en-US" sz="2800" b="1" dirty="0" smtClean="0">
            <a:cs typeface="2  Badr" pitchFamily="2" charset="-78"/>
          </a:endParaRPr>
        </a:p>
      </dgm:t>
    </dgm:pt>
    <dgm:pt modelId="{96B03711-FD5F-40C0-97B8-2706F1F7EBA0}" type="parTrans" cxnId="{837D4A70-D553-4F70-8529-370712669B4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C621374-A032-4D77-AEC4-75C2B59FC7AB}" type="sibTrans" cxnId="{837D4A70-D553-4F70-8529-370712669B4E}">
      <dgm:prSet/>
      <dgm:spPr/>
      <dgm:t>
        <a:bodyPr/>
        <a:lstStyle/>
        <a:p>
          <a:endParaRPr lang="en-US"/>
        </a:p>
      </dgm:t>
    </dgm:pt>
    <dgm:pt modelId="{0298C135-C570-4C9C-A0F1-A06BB487FAF1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معلومةً للمخاطب</a:t>
          </a:r>
          <a:endParaRPr lang="en-US" sz="2800" b="1" dirty="0" smtClean="0">
            <a:cs typeface="2  Badr" pitchFamily="2" charset="-78"/>
          </a:endParaRPr>
        </a:p>
      </dgm:t>
    </dgm:pt>
    <dgm:pt modelId="{E338C280-AB15-4C05-B656-1540C6B3DA3F}" type="parTrans" cxnId="{963E6AAB-0C21-4042-AD97-7284D24AA793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62A4830-05C5-4AF9-903B-BCBB3F9F9CC3}" type="sibTrans" cxnId="{963E6AAB-0C21-4042-AD97-7284D24AA793}">
      <dgm:prSet/>
      <dgm:spPr/>
      <dgm:t>
        <a:bodyPr/>
        <a:lstStyle/>
        <a:p>
          <a:endParaRPr lang="en-US"/>
        </a:p>
      </dgm:t>
    </dgm:pt>
    <dgm:pt modelId="{CA635653-1AA4-49A7-803E-48BA9F8562D6}">
      <dgm:prSet custT="1"/>
      <dgm:spPr/>
      <dgm:t>
        <a:bodyPr/>
        <a:lstStyle/>
        <a:p>
          <a:r>
            <a:rPr lang="fa-IR" sz="2400" b="1" dirty="0" smtClean="0">
              <a:cs typeface="2  Badr" pitchFamily="2" charset="-78"/>
            </a:rPr>
            <a:t>مشتملة علی ضمیر مطابق للموصول</a:t>
          </a:r>
          <a:endParaRPr lang="en-US" sz="2400" b="1" dirty="0" smtClean="0">
            <a:cs typeface="2  Badr" pitchFamily="2" charset="-78"/>
          </a:endParaRPr>
        </a:p>
      </dgm:t>
    </dgm:pt>
    <dgm:pt modelId="{8ED8A106-86FD-4968-B1B2-B35B77F1913D}" type="parTrans" cxnId="{BED525FA-EED9-46B2-8543-5864EF7324D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3F37E51-36BF-4B39-AF1D-BC3FA725EE23}" type="sibTrans" cxnId="{BED525FA-EED9-46B2-8543-5864EF7324D9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66845" custScaleY="154721" custLinFactNeighborX="54" custLinFactNeighborY="-14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4DCD03AE-824D-4D5C-B330-0E1AF2B3034C}" type="pres">
      <dgm:prSet presAssocID="{C33C6009-7009-47A9-8651-B9FA341A9877}" presName="conn2-1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F2DE447C-8F25-4692-965B-6D87C0B692E9}" type="pres">
      <dgm:prSet presAssocID="{C33C6009-7009-47A9-8651-B9FA341A9877}" presName="connTx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016D8845-3360-47EB-8E7B-FE90F7E42E26}" type="pres">
      <dgm:prSet presAssocID="{CD9CA00D-8649-4FB7-ACDE-B483FA5DA497}" presName="root2" presStyleCnt="0"/>
      <dgm:spPr/>
      <dgm:t>
        <a:bodyPr/>
        <a:lstStyle/>
        <a:p>
          <a:pPr rtl="1"/>
          <a:endParaRPr lang="fa-IR"/>
        </a:p>
      </dgm:t>
    </dgm:pt>
    <dgm:pt modelId="{B0A1D637-F6C2-42AC-8E79-87BED8DED15F}" type="pres">
      <dgm:prSet presAssocID="{CD9CA00D-8649-4FB7-ACDE-B483FA5DA497}" presName="LevelTwoTextNode" presStyleLbl="node2" presStyleIdx="0" presStyleCnt="1" custScaleX="60011" custScaleY="80032" custLinFactNeighborX="18490" custLinFactNeighborY="-58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44F05-978E-4800-9314-53AFBD6BAC91}" type="pres">
      <dgm:prSet presAssocID="{CD9CA00D-8649-4FB7-ACDE-B483FA5DA497}" presName="level3hierChild" presStyleCnt="0"/>
      <dgm:spPr/>
      <dgm:t>
        <a:bodyPr/>
        <a:lstStyle/>
        <a:p>
          <a:pPr rtl="1"/>
          <a:endParaRPr lang="fa-IR"/>
        </a:p>
      </dgm:t>
    </dgm:pt>
    <dgm:pt modelId="{A555DD48-7199-4B36-A201-D031EE827E5A}" type="pres">
      <dgm:prSet presAssocID="{96B03711-FD5F-40C0-97B8-2706F1F7EBA0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C715CADD-13E3-44C0-959B-B562BB7AE5DE}" type="pres">
      <dgm:prSet presAssocID="{96B03711-FD5F-40C0-97B8-2706F1F7EBA0}" presName="connTx" presStyleLbl="parChTrans1D3" presStyleIdx="0" presStyleCnt="3"/>
      <dgm:spPr/>
      <dgm:t>
        <a:bodyPr/>
        <a:lstStyle/>
        <a:p>
          <a:endParaRPr lang="en-US"/>
        </a:p>
      </dgm:t>
    </dgm:pt>
    <dgm:pt modelId="{D80194F3-B5AC-41DB-B83D-DD102EE5B5F0}" type="pres">
      <dgm:prSet presAssocID="{0B69559D-8F18-46BF-A5BD-046230093669}" presName="root2" presStyleCnt="0"/>
      <dgm:spPr/>
    </dgm:pt>
    <dgm:pt modelId="{CAA619DD-5D6C-49BC-84D1-7006484298F3}" type="pres">
      <dgm:prSet presAssocID="{0B69559D-8F18-46BF-A5BD-046230093669}" presName="LevelTwoTextNode" presStyleLbl="node3" presStyleIdx="0" presStyleCnt="3" custScaleX="194872" custScaleY="74495" custLinFactNeighborX="27627" custLinFactNeighborY="-68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DF8986-B369-4851-BECC-688941BB8F5C}" type="pres">
      <dgm:prSet presAssocID="{0B69559D-8F18-46BF-A5BD-046230093669}" presName="level3hierChild" presStyleCnt="0"/>
      <dgm:spPr/>
    </dgm:pt>
    <dgm:pt modelId="{F5664091-3302-458C-A50B-42A0C860B758}" type="pres">
      <dgm:prSet presAssocID="{E338C280-AB15-4C05-B656-1540C6B3DA3F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8A770076-A08F-4AFC-8C1F-0E39CC188525}" type="pres">
      <dgm:prSet presAssocID="{E338C280-AB15-4C05-B656-1540C6B3DA3F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8EE23D9-3A7D-4322-9EA7-BA973931CC17}" type="pres">
      <dgm:prSet presAssocID="{0298C135-C570-4C9C-A0F1-A06BB487FAF1}" presName="root2" presStyleCnt="0"/>
      <dgm:spPr/>
    </dgm:pt>
    <dgm:pt modelId="{951850A1-BABF-479B-9184-588DFDA210A0}" type="pres">
      <dgm:prSet presAssocID="{0298C135-C570-4C9C-A0F1-A06BB487FAF1}" presName="LevelTwoTextNode" presStyleLbl="node3" presStyleIdx="1" presStyleCnt="3" custScaleX="194872" custScaleY="74495" custLinFactNeighborX="27627" custLinFactNeighborY="-68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CA894-A929-4803-81B7-C77A38B4AE19}" type="pres">
      <dgm:prSet presAssocID="{0298C135-C570-4C9C-A0F1-A06BB487FAF1}" presName="level3hierChild" presStyleCnt="0"/>
      <dgm:spPr/>
    </dgm:pt>
    <dgm:pt modelId="{34BDF859-23D6-4B0F-AFAA-F87DB38D08F0}" type="pres">
      <dgm:prSet presAssocID="{8ED8A106-86FD-4968-B1B2-B35B77F1913D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C0951A1F-FCD4-4F18-9951-2DB0042CB836}" type="pres">
      <dgm:prSet presAssocID="{8ED8A106-86FD-4968-B1B2-B35B77F1913D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E8C4916-F95D-4B0E-B9E1-92355AB1E127}" type="pres">
      <dgm:prSet presAssocID="{CA635653-1AA4-49A7-803E-48BA9F8562D6}" presName="root2" presStyleCnt="0"/>
      <dgm:spPr/>
    </dgm:pt>
    <dgm:pt modelId="{A4240F37-AFF3-469B-A1AA-4783F7A4AB5C}" type="pres">
      <dgm:prSet presAssocID="{CA635653-1AA4-49A7-803E-48BA9F8562D6}" presName="LevelTwoTextNode" presStyleLbl="node3" presStyleIdx="2" presStyleCnt="3" custScaleX="194872" custScaleY="74495" custLinFactNeighborX="27627" custLinFactNeighborY="-68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2F491-6AAD-4F23-AED1-647C3B0B5C43}" type="pres">
      <dgm:prSet presAssocID="{CA635653-1AA4-49A7-803E-48BA9F8562D6}" presName="level3hierChild" presStyleCnt="0"/>
      <dgm:spPr/>
    </dgm:pt>
  </dgm:ptLst>
  <dgm:cxnLst>
    <dgm:cxn modelId="{69E8EED2-5285-4D97-91E6-1C494DDFE9FA}" type="presOf" srcId="{00DA7D80-D20A-48E3-9DB9-151EA07D4381}" destId="{55603E2A-0E85-4B5B-BFB1-0F93DA174EE9}" srcOrd="0" destOrd="0" presId="urn:microsoft.com/office/officeart/2005/8/layout/hierarchy2"/>
    <dgm:cxn modelId="{B804B514-CE73-4A22-9104-094105CDB9E4}" type="presOf" srcId="{96B03711-FD5F-40C0-97B8-2706F1F7EBA0}" destId="{C715CADD-13E3-44C0-959B-B562BB7AE5DE}" srcOrd="1" destOrd="0" presId="urn:microsoft.com/office/officeart/2005/8/layout/hierarchy2"/>
    <dgm:cxn modelId="{66867FBE-8959-40DE-B7B1-62869A558085}" type="presOf" srcId="{96B03711-FD5F-40C0-97B8-2706F1F7EBA0}" destId="{A555DD48-7199-4B36-A201-D031EE827E5A}" srcOrd="0" destOrd="0" presId="urn:microsoft.com/office/officeart/2005/8/layout/hierarchy2"/>
    <dgm:cxn modelId="{43DFCC14-96C3-444C-A87B-6AC13FFD3B8B}" type="presOf" srcId="{E338C280-AB15-4C05-B656-1540C6B3DA3F}" destId="{8A770076-A08F-4AFC-8C1F-0E39CC188525}" srcOrd="1" destOrd="0" presId="urn:microsoft.com/office/officeart/2005/8/layout/hierarchy2"/>
    <dgm:cxn modelId="{BCD3A92F-D9B4-4310-8414-1AEF6B1E7713}" type="presOf" srcId="{0B69559D-8F18-46BF-A5BD-046230093669}" destId="{CAA619DD-5D6C-49BC-84D1-7006484298F3}" srcOrd="0" destOrd="0" presId="urn:microsoft.com/office/officeart/2005/8/layout/hierarchy2"/>
    <dgm:cxn modelId="{591143C7-B44E-4830-BAC9-C087633B0E52}" type="presOf" srcId="{CA635653-1AA4-49A7-803E-48BA9F8562D6}" destId="{A4240F37-AFF3-469B-A1AA-4783F7A4AB5C}" srcOrd="0" destOrd="0" presId="urn:microsoft.com/office/officeart/2005/8/layout/hierarchy2"/>
    <dgm:cxn modelId="{2C391D83-6FAA-4C1C-9B9F-5852C85C89D2}" type="presOf" srcId="{AED8A0F5-6B04-470E-9931-6A0A80A8EFD9}" destId="{D5718F4D-EFC3-4C36-8023-503D23D582D5}" srcOrd="0" destOrd="0" presId="urn:microsoft.com/office/officeart/2005/8/layout/hierarchy2"/>
    <dgm:cxn modelId="{534820E9-F1BC-49B0-9930-0D1DC592BEC8}" type="presOf" srcId="{8ED8A106-86FD-4968-B1B2-B35B77F1913D}" destId="{C0951A1F-FCD4-4F18-9951-2DB0042CB836}" srcOrd="1" destOrd="0" presId="urn:microsoft.com/office/officeart/2005/8/layout/hierarchy2"/>
    <dgm:cxn modelId="{98013A6C-F7FF-4002-888E-427B29E9D6AA}" type="presOf" srcId="{E338C280-AB15-4C05-B656-1540C6B3DA3F}" destId="{F5664091-3302-458C-A50B-42A0C860B758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0CB8FDBA-5559-4DD1-BF1A-9D5D28059D5F}" srcId="{AED8A0F5-6B04-470E-9931-6A0A80A8EFD9}" destId="{CD9CA00D-8649-4FB7-ACDE-B483FA5DA497}" srcOrd="0" destOrd="0" parTransId="{C33C6009-7009-47A9-8651-B9FA341A9877}" sibTransId="{6EF1AFBC-2514-4B29-92F2-5BCCC55511D5}"/>
    <dgm:cxn modelId="{7672AF79-A2B4-4330-9CFE-100D8CC545CA}" type="presOf" srcId="{8ED8A106-86FD-4968-B1B2-B35B77F1913D}" destId="{34BDF859-23D6-4B0F-AFAA-F87DB38D08F0}" srcOrd="0" destOrd="0" presId="urn:microsoft.com/office/officeart/2005/8/layout/hierarchy2"/>
    <dgm:cxn modelId="{BED525FA-EED9-46B2-8543-5864EF7324D9}" srcId="{CD9CA00D-8649-4FB7-ACDE-B483FA5DA497}" destId="{CA635653-1AA4-49A7-803E-48BA9F8562D6}" srcOrd="2" destOrd="0" parTransId="{8ED8A106-86FD-4968-B1B2-B35B77F1913D}" sibTransId="{F3F37E51-36BF-4B39-AF1D-BC3FA725EE23}"/>
    <dgm:cxn modelId="{963E6AAB-0C21-4042-AD97-7284D24AA793}" srcId="{CD9CA00D-8649-4FB7-ACDE-B483FA5DA497}" destId="{0298C135-C570-4C9C-A0F1-A06BB487FAF1}" srcOrd="1" destOrd="0" parTransId="{E338C280-AB15-4C05-B656-1540C6B3DA3F}" sibTransId="{A62A4830-05C5-4AF9-903B-BCBB3F9F9CC3}"/>
    <dgm:cxn modelId="{837D4A70-D553-4F70-8529-370712669B4E}" srcId="{CD9CA00D-8649-4FB7-ACDE-B483FA5DA497}" destId="{0B69559D-8F18-46BF-A5BD-046230093669}" srcOrd="0" destOrd="0" parTransId="{96B03711-FD5F-40C0-97B8-2706F1F7EBA0}" sibTransId="{9C621374-A032-4D77-AEC4-75C2B59FC7AB}"/>
    <dgm:cxn modelId="{ED5A2AE9-546E-4DC0-B1FB-03E56D64469A}" type="presOf" srcId="{C33C6009-7009-47A9-8651-B9FA341A9877}" destId="{F2DE447C-8F25-4692-965B-6D87C0B692E9}" srcOrd="1" destOrd="0" presId="urn:microsoft.com/office/officeart/2005/8/layout/hierarchy2"/>
    <dgm:cxn modelId="{B77E9762-FD82-40FE-8636-65CEC1995799}" type="presOf" srcId="{0298C135-C570-4C9C-A0F1-A06BB487FAF1}" destId="{951850A1-BABF-479B-9184-588DFDA210A0}" srcOrd="0" destOrd="0" presId="urn:microsoft.com/office/officeart/2005/8/layout/hierarchy2"/>
    <dgm:cxn modelId="{B52D6F14-9E5D-4AF4-AC98-625B60F710BE}" type="presOf" srcId="{C33C6009-7009-47A9-8651-B9FA341A9877}" destId="{4DCD03AE-824D-4D5C-B330-0E1AF2B3034C}" srcOrd="0" destOrd="0" presId="urn:microsoft.com/office/officeart/2005/8/layout/hierarchy2"/>
    <dgm:cxn modelId="{E5EFA9B7-7F93-429D-B1B9-7D8A8974FE58}" type="presOf" srcId="{CD9CA00D-8649-4FB7-ACDE-B483FA5DA497}" destId="{B0A1D637-F6C2-42AC-8E79-87BED8DED15F}" srcOrd="0" destOrd="0" presId="urn:microsoft.com/office/officeart/2005/8/layout/hierarchy2"/>
    <dgm:cxn modelId="{C39D45C7-7685-4BDD-8C7B-99C902E7DEA8}" type="presParOf" srcId="{55603E2A-0E85-4B5B-BFB1-0F93DA174EE9}" destId="{C9F1A07E-3EA4-4621-AB7F-084731D5C76C}" srcOrd="0" destOrd="0" presId="urn:microsoft.com/office/officeart/2005/8/layout/hierarchy2"/>
    <dgm:cxn modelId="{59E9D08B-8B63-4580-A8FF-6E9EB2F86B71}" type="presParOf" srcId="{C9F1A07E-3EA4-4621-AB7F-084731D5C76C}" destId="{D5718F4D-EFC3-4C36-8023-503D23D582D5}" srcOrd="0" destOrd="0" presId="urn:microsoft.com/office/officeart/2005/8/layout/hierarchy2"/>
    <dgm:cxn modelId="{D60AC3AF-701A-44D6-892D-02764E47488D}" type="presParOf" srcId="{C9F1A07E-3EA4-4621-AB7F-084731D5C76C}" destId="{7535F737-66A8-4C51-8331-DA5B0FC5AD03}" srcOrd="1" destOrd="0" presId="urn:microsoft.com/office/officeart/2005/8/layout/hierarchy2"/>
    <dgm:cxn modelId="{C244A40F-32CC-4882-8C7F-174ADD542C83}" type="presParOf" srcId="{7535F737-66A8-4C51-8331-DA5B0FC5AD03}" destId="{4DCD03AE-824D-4D5C-B330-0E1AF2B3034C}" srcOrd="0" destOrd="0" presId="urn:microsoft.com/office/officeart/2005/8/layout/hierarchy2"/>
    <dgm:cxn modelId="{8CBB6002-0505-4009-8C89-782985E723CB}" type="presParOf" srcId="{4DCD03AE-824D-4D5C-B330-0E1AF2B3034C}" destId="{F2DE447C-8F25-4692-965B-6D87C0B692E9}" srcOrd="0" destOrd="0" presId="urn:microsoft.com/office/officeart/2005/8/layout/hierarchy2"/>
    <dgm:cxn modelId="{4BBBF5D3-0BC5-4F41-B15D-2D9F5C753EBC}" type="presParOf" srcId="{7535F737-66A8-4C51-8331-DA5B0FC5AD03}" destId="{016D8845-3360-47EB-8E7B-FE90F7E42E26}" srcOrd="1" destOrd="0" presId="urn:microsoft.com/office/officeart/2005/8/layout/hierarchy2"/>
    <dgm:cxn modelId="{25E41F36-1516-43D6-9B2B-AF284C286CFC}" type="presParOf" srcId="{016D8845-3360-47EB-8E7B-FE90F7E42E26}" destId="{B0A1D637-F6C2-42AC-8E79-87BED8DED15F}" srcOrd="0" destOrd="0" presId="urn:microsoft.com/office/officeart/2005/8/layout/hierarchy2"/>
    <dgm:cxn modelId="{A426C7AA-89E4-4CE6-8A43-3A4748D5EC7B}" type="presParOf" srcId="{016D8845-3360-47EB-8E7B-FE90F7E42E26}" destId="{05E44F05-978E-4800-9314-53AFBD6BAC91}" srcOrd="1" destOrd="0" presId="urn:microsoft.com/office/officeart/2005/8/layout/hierarchy2"/>
    <dgm:cxn modelId="{4BBC9797-DEEE-4753-9DB3-B69B7FC7E206}" type="presParOf" srcId="{05E44F05-978E-4800-9314-53AFBD6BAC91}" destId="{A555DD48-7199-4B36-A201-D031EE827E5A}" srcOrd="0" destOrd="0" presId="urn:microsoft.com/office/officeart/2005/8/layout/hierarchy2"/>
    <dgm:cxn modelId="{4659E23B-044B-4558-ABBA-288D0BCE845C}" type="presParOf" srcId="{A555DD48-7199-4B36-A201-D031EE827E5A}" destId="{C715CADD-13E3-44C0-959B-B562BB7AE5DE}" srcOrd="0" destOrd="0" presId="urn:microsoft.com/office/officeart/2005/8/layout/hierarchy2"/>
    <dgm:cxn modelId="{E4F70194-4DC0-4370-8BF9-7428107F6DDA}" type="presParOf" srcId="{05E44F05-978E-4800-9314-53AFBD6BAC91}" destId="{D80194F3-B5AC-41DB-B83D-DD102EE5B5F0}" srcOrd="1" destOrd="0" presId="urn:microsoft.com/office/officeart/2005/8/layout/hierarchy2"/>
    <dgm:cxn modelId="{76407F84-D374-4C95-8218-44FF21257FCA}" type="presParOf" srcId="{D80194F3-B5AC-41DB-B83D-DD102EE5B5F0}" destId="{CAA619DD-5D6C-49BC-84D1-7006484298F3}" srcOrd="0" destOrd="0" presId="urn:microsoft.com/office/officeart/2005/8/layout/hierarchy2"/>
    <dgm:cxn modelId="{FD461C6B-2DC6-49F2-86C5-7FE92E09D588}" type="presParOf" srcId="{D80194F3-B5AC-41DB-B83D-DD102EE5B5F0}" destId="{24DF8986-B369-4851-BECC-688941BB8F5C}" srcOrd="1" destOrd="0" presId="urn:microsoft.com/office/officeart/2005/8/layout/hierarchy2"/>
    <dgm:cxn modelId="{825869C6-1032-4CAB-8344-437C46282906}" type="presParOf" srcId="{05E44F05-978E-4800-9314-53AFBD6BAC91}" destId="{F5664091-3302-458C-A50B-42A0C860B758}" srcOrd="2" destOrd="0" presId="urn:microsoft.com/office/officeart/2005/8/layout/hierarchy2"/>
    <dgm:cxn modelId="{A19A8F1D-1216-422C-8B9A-979A60667843}" type="presParOf" srcId="{F5664091-3302-458C-A50B-42A0C860B758}" destId="{8A770076-A08F-4AFC-8C1F-0E39CC188525}" srcOrd="0" destOrd="0" presId="urn:microsoft.com/office/officeart/2005/8/layout/hierarchy2"/>
    <dgm:cxn modelId="{A8D4F6CA-5AD3-46E6-9DAE-C3498BD2D9EB}" type="presParOf" srcId="{05E44F05-978E-4800-9314-53AFBD6BAC91}" destId="{F8EE23D9-3A7D-4322-9EA7-BA973931CC17}" srcOrd="3" destOrd="0" presId="urn:microsoft.com/office/officeart/2005/8/layout/hierarchy2"/>
    <dgm:cxn modelId="{9E1B0192-B863-4CD4-A38F-5F7121425DB6}" type="presParOf" srcId="{F8EE23D9-3A7D-4322-9EA7-BA973931CC17}" destId="{951850A1-BABF-479B-9184-588DFDA210A0}" srcOrd="0" destOrd="0" presId="urn:microsoft.com/office/officeart/2005/8/layout/hierarchy2"/>
    <dgm:cxn modelId="{C15344A7-AA77-4624-A5B2-26993D9DC630}" type="presParOf" srcId="{F8EE23D9-3A7D-4322-9EA7-BA973931CC17}" destId="{FD4CA894-A929-4803-81B7-C77A38B4AE19}" srcOrd="1" destOrd="0" presId="urn:microsoft.com/office/officeart/2005/8/layout/hierarchy2"/>
    <dgm:cxn modelId="{5E1F762A-5300-478F-BC81-AE78A415806E}" type="presParOf" srcId="{05E44F05-978E-4800-9314-53AFBD6BAC91}" destId="{34BDF859-23D6-4B0F-AFAA-F87DB38D08F0}" srcOrd="4" destOrd="0" presId="urn:microsoft.com/office/officeart/2005/8/layout/hierarchy2"/>
    <dgm:cxn modelId="{DE23EAF0-3C01-4CA1-93EE-4C1BC4D5770A}" type="presParOf" srcId="{34BDF859-23D6-4B0F-AFAA-F87DB38D08F0}" destId="{C0951A1F-FCD4-4F18-9951-2DB0042CB836}" srcOrd="0" destOrd="0" presId="urn:microsoft.com/office/officeart/2005/8/layout/hierarchy2"/>
    <dgm:cxn modelId="{128333B3-EEBD-4DF3-92DD-34815DBBB1B0}" type="presParOf" srcId="{05E44F05-978E-4800-9314-53AFBD6BAC91}" destId="{FE8C4916-F95D-4B0E-B9E1-92355AB1E127}" srcOrd="5" destOrd="0" presId="urn:microsoft.com/office/officeart/2005/8/layout/hierarchy2"/>
    <dgm:cxn modelId="{1A9BAEA2-F3AF-4E73-AD89-E6370D3282D0}" type="presParOf" srcId="{FE8C4916-F95D-4B0E-B9E1-92355AB1E127}" destId="{A4240F37-AFF3-469B-A1AA-4783F7A4AB5C}" srcOrd="0" destOrd="0" presId="urn:microsoft.com/office/officeart/2005/8/layout/hierarchy2"/>
    <dgm:cxn modelId="{6FED4072-01CF-420B-8B84-7B87B9F3EB7A}" type="presParOf" srcId="{FE8C4916-F95D-4B0E-B9E1-92355AB1E127}" destId="{7602F491-6AAD-4F23-AED1-647C3B0B5C4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الجملة المجاب بها القسمُ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CA635653-1AA4-49A7-803E-48BA9F8562D6}">
      <dgm:prSet custT="1"/>
      <dgm:spPr/>
      <dgm:t>
        <a:bodyPr/>
        <a:lstStyle/>
        <a:p>
          <a:r>
            <a:rPr lang="fa-IR" sz="2400" b="1" dirty="0" smtClean="0">
              <a:cs typeface="2  Badr" pitchFamily="2" charset="-78"/>
            </a:rPr>
            <a:t>نحو: یس*والقرآن الحکیم*إنک لمن المرسلین</a:t>
          </a:r>
          <a:endParaRPr lang="en-US" sz="2400" b="1" dirty="0" smtClean="0">
            <a:cs typeface="2  Badr" pitchFamily="2" charset="-78"/>
          </a:endParaRPr>
        </a:p>
      </dgm:t>
    </dgm:pt>
    <dgm:pt modelId="{8ED8A106-86FD-4968-B1B2-B35B77F1913D}" type="parTrans" cxnId="{BED525FA-EED9-46B2-8543-5864EF7324D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3F37E51-36BF-4B39-AF1D-BC3FA725EE23}" type="sibTrans" cxnId="{BED525FA-EED9-46B2-8543-5864EF7324D9}">
      <dgm:prSet/>
      <dgm:spPr/>
      <dgm:t>
        <a:bodyPr/>
        <a:lstStyle/>
        <a:p>
          <a:endParaRPr lang="en-US"/>
        </a:p>
      </dgm:t>
    </dgm:pt>
    <dgm:pt modelId="{D4F752C8-677D-4756-B5EB-B4D288DDA4FF}">
      <dgm:prSet/>
      <dgm:spPr/>
      <dgm:t>
        <a:bodyPr/>
        <a:lstStyle/>
        <a:p>
          <a:r>
            <a:rPr lang="fa-IR" b="1" dirty="0" smtClean="0">
              <a:cs typeface="2  Badr" pitchFamily="2" charset="-78"/>
            </a:rPr>
            <a:t>متی اجتمع شرطٌ و قسم</a:t>
          </a:r>
          <a:endParaRPr lang="en-US" b="1" dirty="0" smtClean="0">
            <a:cs typeface="2  Badr" pitchFamily="2" charset="-78"/>
          </a:endParaRPr>
        </a:p>
      </dgm:t>
    </dgm:pt>
    <dgm:pt modelId="{34CABEA8-2A31-4301-ACDF-8F47EC8579EC}" type="parTrans" cxnId="{BDBB19F6-6D15-41C6-92CE-42D815154AA0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EFD4ACC-304B-46EF-9396-1D73A38E6466}" type="sibTrans" cxnId="{BDBB19F6-6D15-41C6-92CE-42D815154AA0}">
      <dgm:prSet/>
      <dgm:spPr/>
      <dgm:t>
        <a:bodyPr/>
        <a:lstStyle/>
        <a:p>
          <a:endParaRPr lang="en-US"/>
        </a:p>
      </dgm:t>
    </dgm:pt>
    <dgm:pt modelId="{0B4C6759-A331-4BD7-A071-1F97861C1770}">
      <dgm:prSet custT="1"/>
      <dgm:spPr/>
      <dgm:t>
        <a:bodyPr/>
        <a:lstStyle/>
        <a:p>
          <a:r>
            <a:rPr lang="fa-IR" sz="2400" b="1" dirty="0" smtClean="0">
              <a:cs typeface="2  Badr" pitchFamily="2" charset="-78"/>
            </a:rPr>
            <a:t>اکتفی بجواب المتقدم منهما</a:t>
          </a:r>
          <a:endParaRPr lang="en-US" sz="2400" b="1" dirty="0" smtClean="0">
            <a:cs typeface="2  Badr" pitchFamily="2" charset="-78"/>
          </a:endParaRPr>
        </a:p>
      </dgm:t>
    </dgm:pt>
    <dgm:pt modelId="{BCF995CA-3A3B-4903-AF79-E89447AD4091}" type="parTrans" cxnId="{D4FA864F-39D3-48EE-BED3-48B0663F1F82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C5CE8BA-88B4-45C3-B153-40EBC4899FE6}" type="sibTrans" cxnId="{D4FA864F-39D3-48EE-BED3-48B0663F1F82}">
      <dgm:prSet/>
      <dgm:spPr/>
      <dgm:t>
        <a:bodyPr/>
        <a:lstStyle/>
        <a:p>
          <a:endParaRPr lang="en-US"/>
        </a:p>
      </dgm:t>
    </dgm:pt>
    <dgm:pt modelId="{E53479E1-5257-4CF4-B1AC-810BEE20A4E5}">
      <dgm:prSet custT="1"/>
      <dgm:spPr/>
      <dgm:t>
        <a:bodyPr/>
        <a:lstStyle/>
        <a:p>
          <a:r>
            <a:rPr lang="fa-IR" sz="2000" b="1" dirty="0" smtClean="0">
              <a:cs typeface="2  Badr" pitchFamily="2" charset="-78"/>
            </a:rPr>
            <a:t>الا اذا تقدمهما ما یفتقر الی الخبر، فیکتفی بجواب الشرط مطلقاً</a:t>
          </a:r>
          <a:endParaRPr lang="en-US" sz="2400" b="1" dirty="0" smtClean="0">
            <a:cs typeface="2  Badr" pitchFamily="2" charset="-78"/>
          </a:endParaRPr>
        </a:p>
      </dgm:t>
    </dgm:pt>
    <dgm:pt modelId="{AAA4BF72-A640-4AA8-9B13-E452ABFBBFDB}" type="parTrans" cxnId="{9F856448-18D4-4F11-9017-6A7D0B51D97F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4684462-2C9D-47B8-A707-37A0D1E8ED7E}" type="sibTrans" cxnId="{9F856448-18D4-4F11-9017-6A7D0B51D97F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107655" custScaleY="127868" custLinFactNeighborX="54" custLinFactNeighborY="-25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34BDF859-23D6-4B0F-AFAA-F87DB38D08F0}" type="pres">
      <dgm:prSet presAssocID="{8ED8A106-86FD-4968-B1B2-B35B77F1913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0951A1F-FCD4-4F18-9951-2DB0042CB836}" type="pres">
      <dgm:prSet presAssocID="{8ED8A106-86FD-4968-B1B2-B35B77F1913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E8C4916-F95D-4B0E-B9E1-92355AB1E127}" type="pres">
      <dgm:prSet presAssocID="{CA635653-1AA4-49A7-803E-48BA9F8562D6}" presName="root2" presStyleCnt="0"/>
      <dgm:spPr/>
    </dgm:pt>
    <dgm:pt modelId="{A4240F37-AFF3-469B-A1AA-4783F7A4AB5C}" type="pres">
      <dgm:prSet presAssocID="{CA635653-1AA4-49A7-803E-48BA9F8562D6}" presName="LevelTwoTextNode" presStyleLbl="node2" presStyleIdx="0" presStyleCnt="2" custScaleX="235795" custScaleY="74495" custLinFactNeighborX="27627" custLinFactNeighborY="-521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2F491-6AAD-4F23-AED1-647C3B0B5C43}" type="pres">
      <dgm:prSet presAssocID="{CA635653-1AA4-49A7-803E-48BA9F8562D6}" presName="level3hierChild" presStyleCnt="0"/>
      <dgm:spPr/>
    </dgm:pt>
    <dgm:pt modelId="{698C32E3-81D2-4B4F-9DEF-00247CB56B35}" type="pres">
      <dgm:prSet presAssocID="{34CABEA8-2A31-4301-ACDF-8F47EC8579E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C6EC723-C37A-45C9-B5E8-E59FAF03426A}" type="pres">
      <dgm:prSet presAssocID="{34CABEA8-2A31-4301-ACDF-8F47EC8579E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93771A8-8F17-4637-8AB8-E3761032B37D}" type="pres">
      <dgm:prSet presAssocID="{D4F752C8-677D-4756-B5EB-B4D288DDA4FF}" presName="root2" presStyleCnt="0"/>
      <dgm:spPr/>
    </dgm:pt>
    <dgm:pt modelId="{ADB1822E-8E43-4982-B2F8-997DFD549E97}" type="pres">
      <dgm:prSet presAssocID="{D4F752C8-677D-4756-B5EB-B4D288DDA4FF}" presName="LevelTwoTextNode" presStyleLbl="node2" presStyleIdx="1" presStyleCnt="2" custScaleX="100000" custScaleY="67723" custLinFactNeighborX="27627" custLinFactNeighborY="106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4C410F-AF52-4DF8-AE95-6481EF06C31C}" type="pres">
      <dgm:prSet presAssocID="{D4F752C8-677D-4756-B5EB-B4D288DDA4FF}" presName="level3hierChild" presStyleCnt="0"/>
      <dgm:spPr/>
    </dgm:pt>
    <dgm:pt modelId="{41F85492-7842-43DA-9950-BB08906071C2}" type="pres">
      <dgm:prSet presAssocID="{BCF995CA-3A3B-4903-AF79-E89447AD4091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8DE705BE-8EF2-4574-9009-D6BEFD88193F}" type="pres">
      <dgm:prSet presAssocID="{BCF995CA-3A3B-4903-AF79-E89447AD4091}" presName="connTx" presStyleLbl="parChTrans1D3" presStyleIdx="0" presStyleCnt="2"/>
      <dgm:spPr/>
      <dgm:t>
        <a:bodyPr/>
        <a:lstStyle/>
        <a:p>
          <a:endParaRPr lang="en-US"/>
        </a:p>
      </dgm:t>
    </dgm:pt>
    <dgm:pt modelId="{7D7E3AFE-3983-4330-9A0D-EA27E1A695C1}" type="pres">
      <dgm:prSet presAssocID="{0B4C6759-A331-4BD7-A071-1F97861C1770}" presName="root2" presStyleCnt="0"/>
      <dgm:spPr/>
    </dgm:pt>
    <dgm:pt modelId="{CAABCDFF-2BA0-4A1A-8EC1-5A6047A2E093}" type="pres">
      <dgm:prSet presAssocID="{0B4C6759-A331-4BD7-A071-1F97861C1770}" presName="LevelTwoTextNode" presStyleLbl="node3" presStyleIdx="0" presStyleCnt="2" custScaleX="110000" custLinFactNeighborX="42447" custLinFactNeighborY="215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FB4040-2639-46AF-9299-B3AC50BA7C71}" type="pres">
      <dgm:prSet presAssocID="{0B4C6759-A331-4BD7-A071-1F97861C1770}" presName="level3hierChild" presStyleCnt="0"/>
      <dgm:spPr/>
    </dgm:pt>
    <dgm:pt modelId="{059F379F-55C6-43B4-A574-17C40AFDBD85}" type="pres">
      <dgm:prSet presAssocID="{AAA4BF72-A640-4AA8-9B13-E452ABFBBFDB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A40FE752-5871-4123-A14A-E4D9548AA092}" type="pres">
      <dgm:prSet presAssocID="{AAA4BF72-A640-4AA8-9B13-E452ABFBBFDB}" presName="connTx" presStyleLbl="parChTrans1D3" presStyleIdx="1" presStyleCnt="2"/>
      <dgm:spPr/>
      <dgm:t>
        <a:bodyPr/>
        <a:lstStyle/>
        <a:p>
          <a:endParaRPr lang="en-US"/>
        </a:p>
      </dgm:t>
    </dgm:pt>
    <dgm:pt modelId="{1E49B1A8-3C2E-48BC-B380-73D4D60D4E02}" type="pres">
      <dgm:prSet presAssocID="{E53479E1-5257-4CF4-B1AC-810BEE20A4E5}" presName="root2" presStyleCnt="0"/>
      <dgm:spPr/>
    </dgm:pt>
    <dgm:pt modelId="{D4B462FC-B7AD-49D1-9165-431997868F39}" type="pres">
      <dgm:prSet presAssocID="{E53479E1-5257-4CF4-B1AC-810BEE20A4E5}" presName="LevelTwoTextNode" presStyleLbl="node3" presStyleIdx="1" presStyleCnt="2" custScaleX="110000" custScaleY="133100" custLinFactNeighborX="42447" custLinFactNeighborY="215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5A8A43-0D70-47DA-9D3E-EC604A609F75}" type="pres">
      <dgm:prSet presAssocID="{E53479E1-5257-4CF4-B1AC-810BEE20A4E5}" presName="level3hierChild" presStyleCnt="0"/>
      <dgm:spPr/>
    </dgm:pt>
  </dgm:ptLst>
  <dgm:cxnLst>
    <dgm:cxn modelId="{33113BD7-3B47-4B5F-A9F7-0D361AFCA549}" type="presOf" srcId="{CA635653-1AA4-49A7-803E-48BA9F8562D6}" destId="{A4240F37-AFF3-469B-A1AA-4783F7A4AB5C}" srcOrd="0" destOrd="0" presId="urn:microsoft.com/office/officeart/2005/8/layout/hierarchy2"/>
    <dgm:cxn modelId="{9294D48C-F053-4F5F-83CC-5BFFB1E8A681}" type="presOf" srcId="{0B4C6759-A331-4BD7-A071-1F97861C1770}" destId="{CAABCDFF-2BA0-4A1A-8EC1-5A6047A2E093}" srcOrd="0" destOrd="0" presId="urn:microsoft.com/office/officeart/2005/8/layout/hierarchy2"/>
    <dgm:cxn modelId="{3F7000DA-82A0-406B-A7AA-3E7CBA4558FC}" type="presOf" srcId="{34CABEA8-2A31-4301-ACDF-8F47EC8579EC}" destId="{698C32E3-81D2-4B4F-9DEF-00247CB56B35}" srcOrd="0" destOrd="0" presId="urn:microsoft.com/office/officeart/2005/8/layout/hierarchy2"/>
    <dgm:cxn modelId="{D4FA864F-39D3-48EE-BED3-48B0663F1F82}" srcId="{D4F752C8-677D-4756-B5EB-B4D288DDA4FF}" destId="{0B4C6759-A331-4BD7-A071-1F97861C1770}" srcOrd="0" destOrd="0" parTransId="{BCF995CA-3A3B-4903-AF79-E89447AD4091}" sibTransId="{EC5CE8BA-88B4-45C3-B153-40EBC4899FE6}"/>
    <dgm:cxn modelId="{ADBBEDEC-51AD-4C7F-AD73-66CF05B7CE49}" type="presOf" srcId="{34CABEA8-2A31-4301-ACDF-8F47EC8579EC}" destId="{DC6EC723-C37A-45C9-B5E8-E59FAF03426A}" srcOrd="1" destOrd="0" presId="urn:microsoft.com/office/officeart/2005/8/layout/hierarchy2"/>
    <dgm:cxn modelId="{340FD323-3224-4B2A-B3DE-8A99513CDC0E}" type="presOf" srcId="{BCF995CA-3A3B-4903-AF79-E89447AD4091}" destId="{8DE705BE-8EF2-4574-9009-D6BEFD88193F}" srcOrd="1" destOrd="0" presId="urn:microsoft.com/office/officeart/2005/8/layout/hierarchy2"/>
    <dgm:cxn modelId="{D06F0556-DB04-4837-AA67-9A2859E5FB6F}" type="presOf" srcId="{AAA4BF72-A640-4AA8-9B13-E452ABFBBFDB}" destId="{059F379F-55C6-43B4-A574-17C40AFDBD85}" srcOrd="0" destOrd="0" presId="urn:microsoft.com/office/officeart/2005/8/layout/hierarchy2"/>
    <dgm:cxn modelId="{1AA40B3F-E09B-45AE-9430-6E22A8175A91}" type="presOf" srcId="{E53479E1-5257-4CF4-B1AC-810BEE20A4E5}" destId="{D4B462FC-B7AD-49D1-9165-431997868F39}" srcOrd="0" destOrd="0" presId="urn:microsoft.com/office/officeart/2005/8/layout/hierarchy2"/>
    <dgm:cxn modelId="{AD493809-7C30-4E9E-962F-750D80231A26}" type="presOf" srcId="{AAA4BF72-A640-4AA8-9B13-E452ABFBBFDB}" destId="{A40FE752-5871-4123-A14A-E4D9548AA092}" srcOrd="1" destOrd="0" presId="urn:microsoft.com/office/officeart/2005/8/layout/hierarchy2"/>
    <dgm:cxn modelId="{0FA84367-0FE6-40E6-89F4-25520A22F90D}" type="presOf" srcId="{D4F752C8-677D-4756-B5EB-B4D288DDA4FF}" destId="{ADB1822E-8E43-4982-B2F8-997DFD549E97}" srcOrd="0" destOrd="0" presId="urn:microsoft.com/office/officeart/2005/8/layout/hierarchy2"/>
    <dgm:cxn modelId="{0203F7FC-3DFF-43CC-BF12-CAFB1D87D609}" type="presOf" srcId="{8ED8A106-86FD-4968-B1B2-B35B77F1913D}" destId="{34BDF859-23D6-4B0F-AFAA-F87DB38D08F0}" srcOrd="0" destOrd="0" presId="urn:microsoft.com/office/officeart/2005/8/layout/hierarchy2"/>
    <dgm:cxn modelId="{BF2CC7A8-BCF3-42C5-AE2D-6C33396FF9AC}" type="presOf" srcId="{8ED8A106-86FD-4968-B1B2-B35B77F1913D}" destId="{C0951A1F-FCD4-4F18-9951-2DB0042CB836}" srcOrd="1" destOrd="0" presId="urn:microsoft.com/office/officeart/2005/8/layout/hierarchy2"/>
    <dgm:cxn modelId="{9F856448-18D4-4F11-9017-6A7D0B51D97F}" srcId="{D4F752C8-677D-4756-B5EB-B4D288DDA4FF}" destId="{E53479E1-5257-4CF4-B1AC-810BEE20A4E5}" srcOrd="1" destOrd="0" parTransId="{AAA4BF72-A640-4AA8-9B13-E452ABFBBFDB}" sibTransId="{04684462-2C9D-47B8-A707-37A0D1E8ED7E}"/>
    <dgm:cxn modelId="{3B23BD80-146D-46D8-96A6-7F33E8D2C017}" type="presOf" srcId="{BCF995CA-3A3B-4903-AF79-E89447AD4091}" destId="{41F85492-7842-43DA-9950-BB08906071C2}" srcOrd="0" destOrd="0" presId="urn:microsoft.com/office/officeart/2005/8/layout/hierarchy2"/>
    <dgm:cxn modelId="{4E164F33-9043-4B46-9429-D1C1EF93CF11}" type="presOf" srcId="{AED8A0F5-6B04-470E-9931-6A0A80A8EFD9}" destId="{D5718F4D-EFC3-4C36-8023-503D23D582D5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BED525FA-EED9-46B2-8543-5864EF7324D9}" srcId="{AED8A0F5-6B04-470E-9931-6A0A80A8EFD9}" destId="{CA635653-1AA4-49A7-803E-48BA9F8562D6}" srcOrd="0" destOrd="0" parTransId="{8ED8A106-86FD-4968-B1B2-B35B77F1913D}" sibTransId="{F3F37E51-36BF-4B39-AF1D-BC3FA725EE23}"/>
    <dgm:cxn modelId="{F160E384-D40B-4055-BA68-F30F409EC2AF}" type="presOf" srcId="{00DA7D80-D20A-48E3-9DB9-151EA07D4381}" destId="{55603E2A-0E85-4B5B-BFB1-0F93DA174EE9}" srcOrd="0" destOrd="0" presId="urn:microsoft.com/office/officeart/2005/8/layout/hierarchy2"/>
    <dgm:cxn modelId="{BDBB19F6-6D15-41C6-92CE-42D815154AA0}" srcId="{AED8A0F5-6B04-470E-9931-6A0A80A8EFD9}" destId="{D4F752C8-677D-4756-B5EB-B4D288DDA4FF}" srcOrd="1" destOrd="0" parTransId="{34CABEA8-2A31-4301-ACDF-8F47EC8579EC}" sibTransId="{0EFD4ACC-304B-46EF-9396-1D73A38E6466}"/>
    <dgm:cxn modelId="{995C6AA7-6E08-4B64-A524-590EDE9DDE76}" type="presParOf" srcId="{55603E2A-0E85-4B5B-BFB1-0F93DA174EE9}" destId="{C9F1A07E-3EA4-4621-AB7F-084731D5C76C}" srcOrd="0" destOrd="0" presId="urn:microsoft.com/office/officeart/2005/8/layout/hierarchy2"/>
    <dgm:cxn modelId="{6CE234FA-A73D-4F0C-998B-C376F9B371B3}" type="presParOf" srcId="{C9F1A07E-3EA4-4621-AB7F-084731D5C76C}" destId="{D5718F4D-EFC3-4C36-8023-503D23D582D5}" srcOrd="0" destOrd="0" presId="urn:microsoft.com/office/officeart/2005/8/layout/hierarchy2"/>
    <dgm:cxn modelId="{83E0F3C5-9300-490E-A1F3-EECA40870E85}" type="presParOf" srcId="{C9F1A07E-3EA4-4621-AB7F-084731D5C76C}" destId="{7535F737-66A8-4C51-8331-DA5B0FC5AD03}" srcOrd="1" destOrd="0" presId="urn:microsoft.com/office/officeart/2005/8/layout/hierarchy2"/>
    <dgm:cxn modelId="{934C72A4-508C-48A6-B092-E7C8C2424585}" type="presParOf" srcId="{7535F737-66A8-4C51-8331-DA5B0FC5AD03}" destId="{34BDF859-23D6-4B0F-AFAA-F87DB38D08F0}" srcOrd="0" destOrd="0" presId="urn:microsoft.com/office/officeart/2005/8/layout/hierarchy2"/>
    <dgm:cxn modelId="{4F96DA59-C3D1-427D-8CD1-05BFBFF13F27}" type="presParOf" srcId="{34BDF859-23D6-4B0F-AFAA-F87DB38D08F0}" destId="{C0951A1F-FCD4-4F18-9951-2DB0042CB836}" srcOrd="0" destOrd="0" presId="urn:microsoft.com/office/officeart/2005/8/layout/hierarchy2"/>
    <dgm:cxn modelId="{3433DB48-15BD-482F-8F07-50D85C49C960}" type="presParOf" srcId="{7535F737-66A8-4C51-8331-DA5B0FC5AD03}" destId="{FE8C4916-F95D-4B0E-B9E1-92355AB1E127}" srcOrd="1" destOrd="0" presId="urn:microsoft.com/office/officeart/2005/8/layout/hierarchy2"/>
    <dgm:cxn modelId="{991786D3-424F-4DF7-BF08-470ED1F8ACD9}" type="presParOf" srcId="{FE8C4916-F95D-4B0E-B9E1-92355AB1E127}" destId="{A4240F37-AFF3-469B-A1AA-4783F7A4AB5C}" srcOrd="0" destOrd="0" presId="urn:microsoft.com/office/officeart/2005/8/layout/hierarchy2"/>
    <dgm:cxn modelId="{DD16AF2E-FC86-4860-BB2A-A2DF46CDB412}" type="presParOf" srcId="{FE8C4916-F95D-4B0E-B9E1-92355AB1E127}" destId="{7602F491-6AAD-4F23-AED1-647C3B0B5C43}" srcOrd="1" destOrd="0" presId="urn:microsoft.com/office/officeart/2005/8/layout/hierarchy2"/>
    <dgm:cxn modelId="{342D3CF1-1186-4271-9DAF-1211455C7D14}" type="presParOf" srcId="{7535F737-66A8-4C51-8331-DA5B0FC5AD03}" destId="{698C32E3-81D2-4B4F-9DEF-00247CB56B35}" srcOrd="2" destOrd="0" presId="urn:microsoft.com/office/officeart/2005/8/layout/hierarchy2"/>
    <dgm:cxn modelId="{AE11D935-3BFC-4EBA-9D5F-BC9C1AB914A4}" type="presParOf" srcId="{698C32E3-81D2-4B4F-9DEF-00247CB56B35}" destId="{DC6EC723-C37A-45C9-B5E8-E59FAF03426A}" srcOrd="0" destOrd="0" presId="urn:microsoft.com/office/officeart/2005/8/layout/hierarchy2"/>
    <dgm:cxn modelId="{B6FB4A5F-E01C-4444-8A8C-0FE8E67E891F}" type="presParOf" srcId="{7535F737-66A8-4C51-8331-DA5B0FC5AD03}" destId="{893771A8-8F17-4637-8AB8-E3761032B37D}" srcOrd="3" destOrd="0" presId="urn:microsoft.com/office/officeart/2005/8/layout/hierarchy2"/>
    <dgm:cxn modelId="{8C666F16-A0E2-4C1A-88AB-17CEA455DC36}" type="presParOf" srcId="{893771A8-8F17-4637-8AB8-E3761032B37D}" destId="{ADB1822E-8E43-4982-B2F8-997DFD549E97}" srcOrd="0" destOrd="0" presId="urn:microsoft.com/office/officeart/2005/8/layout/hierarchy2"/>
    <dgm:cxn modelId="{94E4D0E9-F313-40E0-9BDD-FE372458BA77}" type="presParOf" srcId="{893771A8-8F17-4637-8AB8-E3761032B37D}" destId="{194C410F-AF52-4DF8-AE95-6481EF06C31C}" srcOrd="1" destOrd="0" presId="urn:microsoft.com/office/officeart/2005/8/layout/hierarchy2"/>
    <dgm:cxn modelId="{EF798359-5834-4DB3-8ED7-C2038CAE4AF3}" type="presParOf" srcId="{194C410F-AF52-4DF8-AE95-6481EF06C31C}" destId="{41F85492-7842-43DA-9950-BB08906071C2}" srcOrd="0" destOrd="0" presId="urn:microsoft.com/office/officeart/2005/8/layout/hierarchy2"/>
    <dgm:cxn modelId="{9EFAC646-6B17-4E25-B841-F8AC230E0021}" type="presParOf" srcId="{41F85492-7842-43DA-9950-BB08906071C2}" destId="{8DE705BE-8EF2-4574-9009-D6BEFD88193F}" srcOrd="0" destOrd="0" presId="urn:microsoft.com/office/officeart/2005/8/layout/hierarchy2"/>
    <dgm:cxn modelId="{AA6ADDBA-7943-443C-898D-1042943E4E0B}" type="presParOf" srcId="{194C410F-AF52-4DF8-AE95-6481EF06C31C}" destId="{7D7E3AFE-3983-4330-9A0D-EA27E1A695C1}" srcOrd="1" destOrd="0" presId="urn:microsoft.com/office/officeart/2005/8/layout/hierarchy2"/>
    <dgm:cxn modelId="{9476F189-90FB-411E-864B-14260AA93C9A}" type="presParOf" srcId="{7D7E3AFE-3983-4330-9A0D-EA27E1A695C1}" destId="{CAABCDFF-2BA0-4A1A-8EC1-5A6047A2E093}" srcOrd="0" destOrd="0" presId="urn:microsoft.com/office/officeart/2005/8/layout/hierarchy2"/>
    <dgm:cxn modelId="{B35EC0B5-4F35-45A2-B321-8F2DF31BED24}" type="presParOf" srcId="{7D7E3AFE-3983-4330-9A0D-EA27E1A695C1}" destId="{F5FB4040-2639-46AF-9299-B3AC50BA7C71}" srcOrd="1" destOrd="0" presId="urn:microsoft.com/office/officeart/2005/8/layout/hierarchy2"/>
    <dgm:cxn modelId="{F6824773-FE60-4E92-A8DC-A82C72A964D6}" type="presParOf" srcId="{194C410F-AF52-4DF8-AE95-6481EF06C31C}" destId="{059F379F-55C6-43B4-A574-17C40AFDBD85}" srcOrd="2" destOrd="0" presId="urn:microsoft.com/office/officeart/2005/8/layout/hierarchy2"/>
    <dgm:cxn modelId="{383128A0-8563-486D-A09C-4CBA848B8C94}" type="presParOf" srcId="{059F379F-55C6-43B4-A574-17C40AFDBD85}" destId="{A40FE752-5871-4123-A14A-E4D9548AA092}" srcOrd="0" destOrd="0" presId="urn:microsoft.com/office/officeart/2005/8/layout/hierarchy2"/>
    <dgm:cxn modelId="{91E0684F-8CAE-408E-B1D7-7117FCB63A0B}" type="presParOf" srcId="{194C410F-AF52-4DF8-AE95-6481EF06C31C}" destId="{1E49B1A8-3C2E-48BC-B380-73D4D60D4E02}" srcOrd="3" destOrd="0" presId="urn:microsoft.com/office/officeart/2005/8/layout/hierarchy2"/>
    <dgm:cxn modelId="{F4CB04A5-B7CA-4021-ACD4-5C1AA4E45F72}" type="presParOf" srcId="{1E49B1A8-3C2E-48BC-B380-73D4D60D4E02}" destId="{D4B462FC-B7AD-49D1-9165-431997868F39}" srcOrd="0" destOrd="0" presId="urn:microsoft.com/office/officeart/2005/8/layout/hierarchy2"/>
    <dgm:cxn modelId="{31201D10-9B67-4F9A-AA35-555CE78BA5AE}" type="presParOf" srcId="{1E49B1A8-3C2E-48BC-B380-73D4D60D4E02}" destId="{EB5A8A43-0D70-47DA-9D3E-EC604A609F7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الجملة المجاب بها شرط غير جازم 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CA635653-1AA4-49A7-803E-48BA9F8562D6}">
      <dgm:prSet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فى حكمها المجاب بها شرط جازم: </a:t>
          </a:r>
        </a:p>
        <a:p>
          <a:pPr rtl="1"/>
          <a:r>
            <a:rPr lang="fa-IR" sz="2800" b="1" dirty="0" smtClean="0">
              <a:cs typeface="2  Badr" pitchFamily="2" charset="-78"/>
            </a:rPr>
            <a:t>و لم يقترن بالفاء و لا باذا الفجائيه</a:t>
          </a:r>
          <a:endParaRPr lang="en-US" sz="2800" b="1" dirty="0" smtClean="0">
            <a:cs typeface="2  Badr" pitchFamily="2" charset="-78"/>
          </a:endParaRPr>
        </a:p>
      </dgm:t>
    </dgm:pt>
    <dgm:pt modelId="{8ED8A106-86FD-4968-B1B2-B35B77F1913D}" type="parTrans" cxnId="{BED525FA-EED9-46B2-8543-5864EF7324D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3F37E51-36BF-4B39-AF1D-BC3FA725EE23}" type="sibTrans" cxnId="{BED525FA-EED9-46B2-8543-5864EF7324D9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107655" custScaleY="127868" custLinFactNeighborX="-2153" custLinFactNeighborY="-499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34BDF859-23D6-4B0F-AFAA-F87DB38D08F0}" type="pres">
      <dgm:prSet presAssocID="{8ED8A106-86FD-4968-B1B2-B35B77F1913D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C0951A1F-FCD4-4F18-9951-2DB0042CB836}" type="pres">
      <dgm:prSet presAssocID="{8ED8A106-86FD-4968-B1B2-B35B77F1913D}" presName="connTx" presStyleLbl="parChTrans1D2" presStyleIdx="0" presStyleCnt="1"/>
      <dgm:spPr/>
      <dgm:t>
        <a:bodyPr/>
        <a:lstStyle/>
        <a:p>
          <a:endParaRPr lang="en-US"/>
        </a:p>
      </dgm:t>
    </dgm:pt>
    <dgm:pt modelId="{FE8C4916-F95D-4B0E-B9E1-92355AB1E127}" type="pres">
      <dgm:prSet presAssocID="{CA635653-1AA4-49A7-803E-48BA9F8562D6}" presName="root2" presStyleCnt="0"/>
      <dgm:spPr/>
    </dgm:pt>
    <dgm:pt modelId="{A4240F37-AFF3-469B-A1AA-4783F7A4AB5C}" type="pres">
      <dgm:prSet presAssocID="{CA635653-1AA4-49A7-803E-48BA9F8562D6}" presName="LevelTwoTextNode" presStyleLbl="node2" presStyleIdx="0" presStyleCnt="1" custScaleX="194872" custScaleY="150762" custLinFactNeighborX="23763" custLinFactNeighborY="-190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2F491-6AAD-4F23-AED1-647C3B0B5C43}" type="pres">
      <dgm:prSet presAssocID="{CA635653-1AA4-49A7-803E-48BA9F8562D6}" presName="level3hierChild" presStyleCnt="0"/>
      <dgm:spPr/>
    </dgm:pt>
  </dgm:ptLst>
  <dgm:cxnLst>
    <dgm:cxn modelId="{914E33F6-78E4-4101-9D9F-C550DEE06AFF}" type="presOf" srcId="{00DA7D80-D20A-48E3-9DB9-151EA07D4381}" destId="{55603E2A-0E85-4B5B-BFB1-0F93DA174EE9}" srcOrd="0" destOrd="0" presId="urn:microsoft.com/office/officeart/2005/8/layout/hierarchy2"/>
    <dgm:cxn modelId="{BED525FA-EED9-46B2-8543-5864EF7324D9}" srcId="{AED8A0F5-6B04-470E-9931-6A0A80A8EFD9}" destId="{CA635653-1AA4-49A7-803E-48BA9F8562D6}" srcOrd="0" destOrd="0" parTransId="{8ED8A106-86FD-4968-B1B2-B35B77F1913D}" sibTransId="{F3F37E51-36BF-4B39-AF1D-BC3FA725EE23}"/>
    <dgm:cxn modelId="{E9C04997-7831-4375-844D-C08947C62359}" type="presOf" srcId="{8ED8A106-86FD-4968-B1B2-B35B77F1913D}" destId="{C0951A1F-FCD4-4F18-9951-2DB0042CB836}" srcOrd="1" destOrd="0" presId="urn:microsoft.com/office/officeart/2005/8/layout/hierarchy2"/>
    <dgm:cxn modelId="{70FE9E4E-F86C-44A1-8522-AA4E0455F2EF}" type="presOf" srcId="{CA635653-1AA4-49A7-803E-48BA9F8562D6}" destId="{A4240F37-AFF3-469B-A1AA-4783F7A4AB5C}" srcOrd="0" destOrd="0" presId="urn:microsoft.com/office/officeart/2005/8/layout/hierarchy2"/>
    <dgm:cxn modelId="{CF35368C-5DF7-4DD4-A80F-54F5DCAC21B0}" type="presOf" srcId="{AED8A0F5-6B04-470E-9931-6A0A80A8EFD9}" destId="{D5718F4D-EFC3-4C36-8023-503D23D582D5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3DE7A0D0-50CE-499A-B4E3-4186B6784FE4}" type="presOf" srcId="{8ED8A106-86FD-4968-B1B2-B35B77F1913D}" destId="{34BDF859-23D6-4B0F-AFAA-F87DB38D08F0}" srcOrd="0" destOrd="0" presId="urn:microsoft.com/office/officeart/2005/8/layout/hierarchy2"/>
    <dgm:cxn modelId="{61161908-8B89-4C0C-BC36-6FA941E36556}" type="presParOf" srcId="{55603E2A-0E85-4B5B-BFB1-0F93DA174EE9}" destId="{C9F1A07E-3EA4-4621-AB7F-084731D5C76C}" srcOrd="0" destOrd="0" presId="urn:microsoft.com/office/officeart/2005/8/layout/hierarchy2"/>
    <dgm:cxn modelId="{F1D352B5-22C9-4926-982F-DB6916BE50C5}" type="presParOf" srcId="{C9F1A07E-3EA4-4621-AB7F-084731D5C76C}" destId="{D5718F4D-EFC3-4C36-8023-503D23D582D5}" srcOrd="0" destOrd="0" presId="urn:microsoft.com/office/officeart/2005/8/layout/hierarchy2"/>
    <dgm:cxn modelId="{7227E308-E2B8-4187-8F67-D670E107A786}" type="presParOf" srcId="{C9F1A07E-3EA4-4621-AB7F-084731D5C76C}" destId="{7535F737-66A8-4C51-8331-DA5B0FC5AD03}" srcOrd="1" destOrd="0" presId="urn:microsoft.com/office/officeart/2005/8/layout/hierarchy2"/>
    <dgm:cxn modelId="{0CBBE7CE-30CB-4C5C-AF9C-926918B9BE21}" type="presParOf" srcId="{7535F737-66A8-4C51-8331-DA5B0FC5AD03}" destId="{34BDF859-23D6-4B0F-AFAA-F87DB38D08F0}" srcOrd="0" destOrd="0" presId="urn:microsoft.com/office/officeart/2005/8/layout/hierarchy2"/>
    <dgm:cxn modelId="{D9C620C1-48D7-4389-A735-6939F28F6DEB}" type="presParOf" srcId="{34BDF859-23D6-4B0F-AFAA-F87DB38D08F0}" destId="{C0951A1F-FCD4-4F18-9951-2DB0042CB836}" srcOrd="0" destOrd="0" presId="urn:microsoft.com/office/officeart/2005/8/layout/hierarchy2"/>
    <dgm:cxn modelId="{DFEBBFA1-54B4-4050-843C-AD6F4FDADDA6}" type="presParOf" srcId="{7535F737-66A8-4C51-8331-DA5B0FC5AD03}" destId="{FE8C4916-F95D-4B0E-B9E1-92355AB1E127}" srcOrd="1" destOrd="0" presId="urn:microsoft.com/office/officeart/2005/8/layout/hierarchy2"/>
    <dgm:cxn modelId="{B952154C-A9C8-422C-9B39-31590DF8360F}" type="presParOf" srcId="{FE8C4916-F95D-4B0E-B9E1-92355AB1E127}" destId="{A4240F37-AFF3-469B-A1AA-4783F7A4AB5C}" srcOrd="0" destOrd="0" presId="urn:microsoft.com/office/officeart/2005/8/layout/hierarchy2"/>
    <dgm:cxn modelId="{2AA571CF-E797-452A-947E-9A6055FA4D89}" type="presParOf" srcId="{FE8C4916-F95D-4B0E-B9E1-92355AB1E127}" destId="{7602F491-6AAD-4F23-AED1-647C3B0B5C4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الجملة التابعة لما لا محل له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CA635653-1AA4-49A7-803E-48BA9F8562D6}">
      <dgm:prSet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نحو:</a:t>
          </a:r>
          <a:r>
            <a:rPr lang="fa-IR" sz="2800" b="1" baseline="0" dirty="0" smtClean="0">
              <a:cs typeface="2  Badr" pitchFamily="2" charset="-78"/>
            </a:rPr>
            <a:t> «جائنی زیدٌ فأکرمته»</a:t>
          </a:r>
          <a:endParaRPr lang="en-US" sz="2800" b="1" dirty="0" smtClean="0">
            <a:cs typeface="2  Badr" pitchFamily="2" charset="-78"/>
          </a:endParaRPr>
        </a:p>
      </dgm:t>
    </dgm:pt>
    <dgm:pt modelId="{8ED8A106-86FD-4968-B1B2-B35B77F1913D}" type="parTrans" cxnId="{BED525FA-EED9-46B2-8543-5864EF7324D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3F37E51-36BF-4B39-AF1D-BC3FA725EE23}" type="sibTrans" cxnId="{BED525FA-EED9-46B2-8543-5864EF7324D9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107655" custScaleY="127868" custLinFactNeighborX="-2153" custLinFactNeighborY="-499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34BDF859-23D6-4B0F-AFAA-F87DB38D08F0}" type="pres">
      <dgm:prSet presAssocID="{8ED8A106-86FD-4968-B1B2-B35B77F1913D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C0951A1F-FCD4-4F18-9951-2DB0042CB836}" type="pres">
      <dgm:prSet presAssocID="{8ED8A106-86FD-4968-B1B2-B35B77F1913D}" presName="connTx" presStyleLbl="parChTrans1D2" presStyleIdx="0" presStyleCnt="1"/>
      <dgm:spPr/>
      <dgm:t>
        <a:bodyPr/>
        <a:lstStyle/>
        <a:p>
          <a:endParaRPr lang="en-US"/>
        </a:p>
      </dgm:t>
    </dgm:pt>
    <dgm:pt modelId="{FE8C4916-F95D-4B0E-B9E1-92355AB1E127}" type="pres">
      <dgm:prSet presAssocID="{CA635653-1AA4-49A7-803E-48BA9F8562D6}" presName="root2" presStyleCnt="0"/>
      <dgm:spPr/>
    </dgm:pt>
    <dgm:pt modelId="{A4240F37-AFF3-469B-A1AA-4783F7A4AB5C}" type="pres">
      <dgm:prSet presAssocID="{CA635653-1AA4-49A7-803E-48BA9F8562D6}" presName="LevelTwoTextNode" presStyleLbl="node2" presStyleIdx="0" presStyleCnt="1" custScaleX="194872" custScaleY="85101" custLinFactNeighborX="23763" custLinFactNeighborY="-190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2F491-6AAD-4F23-AED1-647C3B0B5C43}" type="pres">
      <dgm:prSet presAssocID="{CA635653-1AA4-49A7-803E-48BA9F8562D6}" presName="level3hierChild" presStyleCnt="0"/>
      <dgm:spPr/>
    </dgm:pt>
  </dgm:ptLst>
  <dgm:cxnLst>
    <dgm:cxn modelId="{BED525FA-EED9-46B2-8543-5864EF7324D9}" srcId="{AED8A0F5-6B04-470E-9931-6A0A80A8EFD9}" destId="{CA635653-1AA4-49A7-803E-48BA9F8562D6}" srcOrd="0" destOrd="0" parTransId="{8ED8A106-86FD-4968-B1B2-B35B77F1913D}" sibTransId="{F3F37E51-36BF-4B39-AF1D-BC3FA725EE23}"/>
    <dgm:cxn modelId="{84EED5F4-5393-4985-A322-EF52B3A9FB60}" type="presOf" srcId="{AED8A0F5-6B04-470E-9931-6A0A80A8EFD9}" destId="{D5718F4D-EFC3-4C36-8023-503D23D582D5}" srcOrd="0" destOrd="0" presId="urn:microsoft.com/office/officeart/2005/8/layout/hierarchy2"/>
    <dgm:cxn modelId="{6C9573F1-9BB8-4A9A-857C-987790645C88}" type="presOf" srcId="{00DA7D80-D20A-48E3-9DB9-151EA07D4381}" destId="{55603E2A-0E85-4B5B-BFB1-0F93DA174EE9}" srcOrd="0" destOrd="0" presId="urn:microsoft.com/office/officeart/2005/8/layout/hierarchy2"/>
    <dgm:cxn modelId="{3D074A14-6050-4D54-9D98-D711851461BE}" type="presOf" srcId="{CA635653-1AA4-49A7-803E-48BA9F8562D6}" destId="{A4240F37-AFF3-469B-A1AA-4783F7A4AB5C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BB70F1A4-2633-4F13-804A-83E7A47E09CF}" type="presOf" srcId="{8ED8A106-86FD-4968-B1B2-B35B77F1913D}" destId="{C0951A1F-FCD4-4F18-9951-2DB0042CB836}" srcOrd="1" destOrd="0" presId="urn:microsoft.com/office/officeart/2005/8/layout/hierarchy2"/>
    <dgm:cxn modelId="{9BF578DA-D24F-47D1-BCC7-27FC8B6E5285}" type="presOf" srcId="{8ED8A106-86FD-4968-B1B2-B35B77F1913D}" destId="{34BDF859-23D6-4B0F-AFAA-F87DB38D08F0}" srcOrd="0" destOrd="0" presId="urn:microsoft.com/office/officeart/2005/8/layout/hierarchy2"/>
    <dgm:cxn modelId="{D25F7AFF-71F9-477D-AE36-9963FEA720CA}" type="presParOf" srcId="{55603E2A-0E85-4B5B-BFB1-0F93DA174EE9}" destId="{C9F1A07E-3EA4-4621-AB7F-084731D5C76C}" srcOrd="0" destOrd="0" presId="urn:microsoft.com/office/officeart/2005/8/layout/hierarchy2"/>
    <dgm:cxn modelId="{96BAA3AA-A91D-4A06-80EE-8DFCDAEBF4DD}" type="presParOf" srcId="{C9F1A07E-3EA4-4621-AB7F-084731D5C76C}" destId="{D5718F4D-EFC3-4C36-8023-503D23D582D5}" srcOrd="0" destOrd="0" presId="urn:microsoft.com/office/officeart/2005/8/layout/hierarchy2"/>
    <dgm:cxn modelId="{6456665C-C533-40FB-B2B0-5E3D0A5E50BF}" type="presParOf" srcId="{C9F1A07E-3EA4-4621-AB7F-084731D5C76C}" destId="{7535F737-66A8-4C51-8331-DA5B0FC5AD03}" srcOrd="1" destOrd="0" presId="urn:microsoft.com/office/officeart/2005/8/layout/hierarchy2"/>
    <dgm:cxn modelId="{B8C2DE9C-3BDD-43DE-9D0D-B56BC68F7AC0}" type="presParOf" srcId="{7535F737-66A8-4C51-8331-DA5B0FC5AD03}" destId="{34BDF859-23D6-4B0F-AFAA-F87DB38D08F0}" srcOrd="0" destOrd="0" presId="urn:microsoft.com/office/officeart/2005/8/layout/hierarchy2"/>
    <dgm:cxn modelId="{31D835DD-7685-4EFF-9738-27C66622868B}" type="presParOf" srcId="{34BDF859-23D6-4B0F-AFAA-F87DB38D08F0}" destId="{C0951A1F-FCD4-4F18-9951-2DB0042CB836}" srcOrd="0" destOrd="0" presId="urn:microsoft.com/office/officeart/2005/8/layout/hierarchy2"/>
    <dgm:cxn modelId="{8BA7EF8A-2DEF-4106-8779-ACD40404B0BF}" type="presParOf" srcId="{7535F737-66A8-4C51-8331-DA5B0FC5AD03}" destId="{FE8C4916-F95D-4B0E-B9E1-92355AB1E127}" srcOrd="1" destOrd="0" presId="urn:microsoft.com/office/officeart/2005/8/layout/hierarchy2"/>
    <dgm:cxn modelId="{8276648B-73AD-4BCF-9911-D6EF98F70C63}" type="presParOf" srcId="{FE8C4916-F95D-4B0E-B9E1-92355AB1E127}" destId="{A4240F37-AFF3-469B-A1AA-4783F7A4AB5C}" srcOrd="0" destOrd="0" presId="urn:microsoft.com/office/officeart/2005/8/layout/hierarchy2"/>
    <dgm:cxn modelId="{31466553-66E6-40BA-A9C6-D0B3FB0550E6}" type="presParOf" srcId="{FE8C4916-F95D-4B0E-B9E1-92355AB1E127}" destId="{7602F491-6AAD-4F23-AED1-647C3B0B5C4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600" b="1" dirty="0" smtClean="0">
              <a:cs typeface="2  Badr" pitchFamily="2" charset="-78"/>
            </a:rPr>
            <a:t>الجملة</a:t>
          </a:r>
          <a:endParaRPr lang="fa-IR" sz="36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D9CA00D-8649-4FB7-ACDE-B483FA5DA497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صغری: إن وقعت خبراً</a:t>
          </a:r>
          <a:endParaRPr lang="fa-IR" sz="3200" b="1" dirty="0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D91F7BC0-2FE9-4C2D-AFBA-21FA38424155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کبری: إن کان خبر المبتدأ فیها جملةً</a:t>
          </a:r>
          <a:endParaRPr lang="fa-IR" sz="3200" b="1" dirty="0">
            <a:cs typeface="2  Badr" pitchFamily="2" charset="-78"/>
          </a:endParaRPr>
        </a:p>
      </dgm:t>
    </dgm:pt>
    <dgm:pt modelId="{A309329F-863A-463C-9426-1FD4103212BB}" type="parTrans" cxnId="{EA7C6A01-FC9F-4830-B9E2-671FED647B6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D1CBEED-3BF1-4A9C-A697-CEA338D6C694}" type="sibTrans" cxnId="{EA7C6A01-FC9F-4830-B9E2-671FED647B69}">
      <dgm:prSet/>
      <dgm:spPr/>
      <dgm:t>
        <a:bodyPr/>
        <a:lstStyle/>
        <a:p>
          <a:endParaRPr lang="en-US"/>
        </a:p>
      </dgm:t>
    </dgm:pt>
    <dgm:pt modelId="{233C3259-6599-4E18-AEAC-259B2AC3255C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* قد تکون صغریً و کبریً باعتبارین</a:t>
          </a:r>
          <a:endParaRPr lang="fa-IR" sz="3200" b="1" dirty="0">
            <a:cs typeface="2  Badr" pitchFamily="2" charset="-78"/>
          </a:endParaRPr>
        </a:p>
      </dgm:t>
    </dgm:pt>
    <dgm:pt modelId="{E35A3674-F45D-43FB-A3C1-CF75DB781185}" type="parTrans" cxnId="{919C43FE-4431-4B89-9A95-FBEA82F4C010}">
      <dgm:prSet/>
      <dgm:spPr/>
      <dgm:t>
        <a:bodyPr/>
        <a:lstStyle/>
        <a:p>
          <a:endParaRPr lang="en-US"/>
        </a:p>
      </dgm:t>
    </dgm:pt>
    <dgm:pt modelId="{66799E2B-9293-489F-9948-B6CE039E8814}" type="sibTrans" cxnId="{919C43FE-4431-4B89-9A95-FBEA82F4C010}">
      <dgm:prSet/>
      <dgm:spPr/>
      <dgm:t>
        <a:bodyPr/>
        <a:lstStyle/>
        <a:p>
          <a:endParaRPr lang="en-US"/>
        </a:p>
      </dgm:t>
    </dgm:pt>
    <dgm:pt modelId="{55C64EBD-DA79-4869-A5EB-31E02007009C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* و قد لا تکون صغریً و لا کبریً</a:t>
          </a:r>
          <a:endParaRPr lang="fa-IR" sz="3200" b="1" dirty="0">
            <a:cs typeface="2  Badr" pitchFamily="2" charset="-78"/>
          </a:endParaRPr>
        </a:p>
      </dgm:t>
    </dgm:pt>
    <dgm:pt modelId="{5A28E34D-4533-4332-B93F-408261C4B1CD}" type="parTrans" cxnId="{62EF6643-A28D-4343-8C2C-7D4A696D85BA}">
      <dgm:prSet/>
      <dgm:spPr/>
      <dgm:t>
        <a:bodyPr/>
        <a:lstStyle/>
        <a:p>
          <a:endParaRPr lang="en-US"/>
        </a:p>
      </dgm:t>
    </dgm:pt>
    <dgm:pt modelId="{552D1AB9-3F72-4114-97EC-F4CBEEAC3FE9}" type="sibTrans" cxnId="{62EF6643-A28D-4343-8C2C-7D4A696D85BA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3" custScaleX="66135" custScaleY="133259" custLinFactNeighborY="-3456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4DCD03AE-824D-4D5C-B330-0E1AF2B3034C}" type="pres">
      <dgm:prSet presAssocID="{C33C6009-7009-47A9-8651-B9FA341A9877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F2DE447C-8F25-4692-965B-6D87C0B692E9}" type="pres">
      <dgm:prSet presAssocID="{C33C6009-7009-47A9-8651-B9FA341A9877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016D8845-3360-47EB-8E7B-FE90F7E42E26}" type="pres">
      <dgm:prSet presAssocID="{CD9CA00D-8649-4FB7-ACDE-B483FA5DA497}" presName="root2" presStyleCnt="0"/>
      <dgm:spPr/>
      <dgm:t>
        <a:bodyPr/>
        <a:lstStyle/>
        <a:p>
          <a:pPr rtl="1"/>
          <a:endParaRPr lang="fa-IR"/>
        </a:p>
      </dgm:t>
    </dgm:pt>
    <dgm:pt modelId="{B0A1D637-F6C2-42AC-8E79-87BED8DED15F}" type="pres">
      <dgm:prSet presAssocID="{CD9CA00D-8649-4FB7-ACDE-B483FA5DA497}" presName="LevelTwoTextNode" presStyleLbl="node2" presStyleIdx="0" presStyleCnt="2" custScaleX="264096" custScaleY="75984" custLinFactNeighborX="10259" custLinFactNeighborY="-389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44F05-978E-4800-9314-53AFBD6BAC91}" type="pres">
      <dgm:prSet presAssocID="{CD9CA00D-8649-4FB7-ACDE-B483FA5DA497}" presName="level3hierChild" presStyleCnt="0"/>
      <dgm:spPr/>
      <dgm:t>
        <a:bodyPr/>
        <a:lstStyle/>
        <a:p>
          <a:pPr rtl="1"/>
          <a:endParaRPr lang="fa-IR"/>
        </a:p>
      </dgm:t>
    </dgm:pt>
    <dgm:pt modelId="{C227B641-EC19-441E-A65F-366AE07F7F12}" type="pres">
      <dgm:prSet presAssocID="{A309329F-863A-463C-9426-1FD4103212B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CE292FC-30F9-4634-BE35-E84177E5474D}" type="pres">
      <dgm:prSet presAssocID="{A309329F-863A-463C-9426-1FD4103212B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063D229-3440-4274-8A9E-BC58F8AC693C}" type="pres">
      <dgm:prSet presAssocID="{D91F7BC0-2FE9-4C2D-AFBA-21FA38424155}" presName="root2" presStyleCnt="0"/>
      <dgm:spPr/>
    </dgm:pt>
    <dgm:pt modelId="{6B0FF454-37AB-44AE-92DC-CFAB41C6D23A}" type="pres">
      <dgm:prSet presAssocID="{D91F7BC0-2FE9-4C2D-AFBA-21FA38424155}" presName="LevelTwoTextNode" presStyleLbl="node2" presStyleIdx="1" presStyleCnt="2" custScaleX="264096" custScaleY="75984" custLinFactNeighborX="10259" custLinFactNeighborY="-389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C086BB-42E3-44C6-85E9-41875543215D}" type="pres">
      <dgm:prSet presAssocID="{D91F7BC0-2FE9-4C2D-AFBA-21FA38424155}" presName="level3hierChild" presStyleCnt="0"/>
      <dgm:spPr/>
    </dgm:pt>
    <dgm:pt modelId="{6CE8906F-5444-413A-B548-AA2176BFFC2A}" type="pres">
      <dgm:prSet presAssocID="{233C3259-6599-4E18-AEAC-259B2AC3255C}" presName="root1" presStyleCnt="0"/>
      <dgm:spPr/>
    </dgm:pt>
    <dgm:pt modelId="{903AA835-DEBA-4B24-ABD5-4BC74DC034E2}" type="pres">
      <dgm:prSet presAssocID="{233C3259-6599-4E18-AEAC-259B2AC3255C}" presName="LevelOneTextNode" presStyleLbl="node0" presStyleIdx="1" presStyleCnt="3" custScaleX="264096" custScaleY="75984" custLinFactNeighborX="-45661" custLinFactNeighborY="-139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FA1CD-721E-4202-963E-87D2682E5BAA}" type="pres">
      <dgm:prSet presAssocID="{233C3259-6599-4E18-AEAC-259B2AC3255C}" presName="level2hierChild" presStyleCnt="0"/>
      <dgm:spPr/>
    </dgm:pt>
    <dgm:pt modelId="{64FC0DE1-2991-4D10-BB05-5CE78DD32F3D}" type="pres">
      <dgm:prSet presAssocID="{55C64EBD-DA79-4869-A5EB-31E02007009C}" presName="root1" presStyleCnt="0"/>
      <dgm:spPr/>
    </dgm:pt>
    <dgm:pt modelId="{22EE1106-391A-463F-8287-E5B9A78AEE2F}" type="pres">
      <dgm:prSet presAssocID="{55C64EBD-DA79-4869-A5EB-31E02007009C}" presName="LevelOneTextNode" presStyleLbl="node0" presStyleIdx="2" presStyleCnt="3" custScaleX="264096" custScaleY="75984" custLinFactNeighborX="-45661" custLinFactNeighborY="-139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E6B59-E5AB-4C96-99E8-05927BDAEF60}" type="pres">
      <dgm:prSet presAssocID="{55C64EBD-DA79-4869-A5EB-31E02007009C}" presName="level2hierChild" presStyleCnt="0"/>
      <dgm:spPr/>
    </dgm:pt>
  </dgm:ptLst>
  <dgm:cxnLst>
    <dgm:cxn modelId="{27B0B7A6-F938-4397-9C5C-389DD23688D0}" type="presOf" srcId="{00DA7D80-D20A-48E3-9DB9-151EA07D4381}" destId="{55603E2A-0E85-4B5B-BFB1-0F93DA174EE9}" srcOrd="0" destOrd="0" presId="urn:microsoft.com/office/officeart/2005/8/layout/hierarchy2"/>
    <dgm:cxn modelId="{F4C56929-CFA9-4C51-B4AE-F4EF97F793AB}" type="presOf" srcId="{A309329F-863A-463C-9426-1FD4103212BB}" destId="{C227B641-EC19-441E-A65F-366AE07F7F12}" srcOrd="0" destOrd="0" presId="urn:microsoft.com/office/officeart/2005/8/layout/hierarchy2"/>
    <dgm:cxn modelId="{341A73E7-F40F-48B9-A2D1-9AA6724EB151}" type="presOf" srcId="{233C3259-6599-4E18-AEAC-259B2AC3255C}" destId="{903AA835-DEBA-4B24-ABD5-4BC74DC034E2}" srcOrd="0" destOrd="0" presId="urn:microsoft.com/office/officeart/2005/8/layout/hierarchy2"/>
    <dgm:cxn modelId="{EF989581-CA92-4658-BE4D-A821A5476F6D}" type="presOf" srcId="{D91F7BC0-2FE9-4C2D-AFBA-21FA38424155}" destId="{6B0FF454-37AB-44AE-92DC-CFAB41C6D23A}" srcOrd="0" destOrd="0" presId="urn:microsoft.com/office/officeart/2005/8/layout/hierarchy2"/>
    <dgm:cxn modelId="{BE165CDA-1E53-458B-84F7-19144CFA2F25}" type="presOf" srcId="{A309329F-863A-463C-9426-1FD4103212BB}" destId="{9CE292FC-30F9-4634-BE35-E84177E5474D}" srcOrd="1" destOrd="0" presId="urn:microsoft.com/office/officeart/2005/8/layout/hierarchy2"/>
    <dgm:cxn modelId="{919C43FE-4431-4B89-9A95-FBEA82F4C010}" srcId="{00DA7D80-D20A-48E3-9DB9-151EA07D4381}" destId="{233C3259-6599-4E18-AEAC-259B2AC3255C}" srcOrd="1" destOrd="0" parTransId="{E35A3674-F45D-43FB-A3C1-CF75DB781185}" sibTransId="{66799E2B-9293-489F-9948-B6CE039E8814}"/>
    <dgm:cxn modelId="{EA7C6A01-FC9F-4830-B9E2-671FED647B69}" srcId="{AED8A0F5-6B04-470E-9931-6A0A80A8EFD9}" destId="{D91F7BC0-2FE9-4C2D-AFBA-21FA38424155}" srcOrd="1" destOrd="0" parTransId="{A309329F-863A-463C-9426-1FD4103212BB}" sibTransId="{FD1CBEED-3BF1-4A9C-A697-CEA338D6C694}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D0F8A79F-78D1-4761-B51A-DCB3998B086E}" type="presOf" srcId="{55C64EBD-DA79-4869-A5EB-31E02007009C}" destId="{22EE1106-391A-463F-8287-E5B9A78AEE2F}" srcOrd="0" destOrd="0" presId="urn:microsoft.com/office/officeart/2005/8/layout/hierarchy2"/>
    <dgm:cxn modelId="{DD7DE8F5-3B8A-4266-8696-E4CAB4D43A93}" type="presOf" srcId="{AED8A0F5-6B04-470E-9931-6A0A80A8EFD9}" destId="{D5718F4D-EFC3-4C36-8023-503D23D582D5}" srcOrd="0" destOrd="0" presId="urn:microsoft.com/office/officeart/2005/8/layout/hierarchy2"/>
    <dgm:cxn modelId="{62EF6643-A28D-4343-8C2C-7D4A696D85BA}" srcId="{00DA7D80-D20A-48E3-9DB9-151EA07D4381}" destId="{55C64EBD-DA79-4869-A5EB-31E02007009C}" srcOrd="2" destOrd="0" parTransId="{5A28E34D-4533-4332-B93F-408261C4B1CD}" sibTransId="{552D1AB9-3F72-4114-97EC-F4CBEEAC3FE9}"/>
    <dgm:cxn modelId="{0CB8FDBA-5559-4DD1-BF1A-9D5D28059D5F}" srcId="{AED8A0F5-6B04-470E-9931-6A0A80A8EFD9}" destId="{CD9CA00D-8649-4FB7-ACDE-B483FA5DA497}" srcOrd="0" destOrd="0" parTransId="{C33C6009-7009-47A9-8651-B9FA341A9877}" sibTransId="{6EF1AFBC-2514-4B29-92F2-5BCCC55511D5}"/>
    <dgm:cxn modelId="{F77396D8-AEA4-45A8-84A0-A1D8164C5798}" type="presOf" srcId="{CD9CA00D-8649-4FB7-ACDE-B483FA5DA497}" destId="{B0A1D637-F6C2-42AC-8E79-87BED8DED15F}" srcOrd="0" destOrd="0" presId="urn:microsoft.com/office/officeart/2005/8/layout/hierarchy2"/>
    <dgm:cxn modelId="{78605F1C-7C22-4520-9137-A73AF3B0C9F6}" type="presOf" srcId="{C33C6009-7009-47A9-8651-B9FA341A9877}" destId="{4DCD03AE-824D-4D5C-B330-0E1AF2B3034C}" srcOrd="0" destOrd="0" presId="urn:microsoft.com/office/officeart/2005/8/layout/hierarchy2"/>
    <dgm:cxn modelId="{AD04E570-BA01-4888-890F-927E85E1E335}" type="presOf" srcId="{C33C6009-7009-47A9-8651-B9FA341A9877}" destId="{F2DE447C-8F25-4692-965B-6D87C0B692E9}" srcOrd="1" destOrd="0" presId="urn:microsoft.com/office/officeart/2005/8/layout/hierarchy2"/>
    <dgm:cxn modelId="{536528D5-2239-4410-AE08-B05C94057F6C}" type="presParOf" srcId="{55603E2A-0E85-4B5B-BFB1-0F93DA174EE9}" destId="{C9F1A07E-3EA4-4621-AB7F-084731D5C76C}" srcOrd="0" destOrd="0" presId="urn:microsoft.com/office/officeart/2005/8/layout/hierarchy2"/>
    <dgm:cxn modelId="{21CC19BA-771D-4D9D-95A0-B58D36703964}" type="presParOf" srcId="{C9F1A07E-3EA4-4621-AB7F-084731D5C76C}" destId="{D5718F4D-EFC3-4C36-8023-503D23D582D5}" srcOrd="0" destOrd="0" presId="urn:microsoft.com/office/officeart/2005/8/layout/hierarchy2"/>
    <dgm:cxn modelId="{7435DF80-98D5-40FC-90DE-3BA34E4BA2AC}" type="presParOf" srcId="{C9F1A07E-3EA4-4621-AB7F-084731D5C76C}" destId="{7535F737-66A8-4C51-8331-DA5B0FC5AD03}" srcOrd="1" destOrd="0" presId="urn:microsoft.com/office/officeart/2005/8/layout/hierarchy2"/>
    <dgm:cxn modelId="{B399DEA8-303E-4F77-8594-AD5692FD7047}" type="presParOf" srcId="{7535F737-66A8-4C51-8331-DA5B0FC5AD03}" destId="{4DCD03AE-824D-4D5C-B330-0E1AF2B3034C}" srcOrd="0" destOrd="0" presId="urn:microsoft.com/office/officeart/2005/8/layout/hierarchy2"/>
    <dgm:cxn modelId="{54EAFD78-C43D-482E-850C-2BCE1074AC01}" type="presParOf" srcId="{4DCD03AE-824D-4D5C-B330-0E1AF2B3034C}" destId="{F2DE447C-8F25-4692-965B-6D87C0B692E9}" srcOrd="0" destOrd="0" presId="urn:microsoft.com/office/officeart/2005/8/layout/hierarchy2"/>
    <dgm:cxn modelId="{35B0EE24-F284-420B-AF0E-C6ACBAAD55BB}" type="presParOf" srcId="{7535F737-66A8-4C51-8331-DA5B0FC5AD03}" destId="{016D8845-3360-47EB-8E7B-FE90F7E42E26}" srcOrd="1" destOrd="0" presId="urn:microsoft.com/office/officeart/2005/8/layout/hierarchy2"/>
    <dgm:cxn modelId="{EB55AFDF-60A7-4088-A357-215D669D6D63}" type="presParOf" srcId="{016D8845-3360-47EB-8E7B-FE90F7E42E26}" destId="{B0A1D637-F6C2-42AC-8E79-87BED8DED15F}" srcOrd="0" destOrd="0" presId="urn:microsoft.com/office/officeart/2005/8/layout/hierarchy2"/>
    <dgm:cxn modelId="{BF7B8E9D-EAD5-486E-87F9-C084C84E079F}" type="presParOf" srcId="{016D8845-3360-47EB-8E7B-FE90F7E42E26}" destId="{05E44F05-978E-4800-9314-53AFBD6BAC91}" srcOrd="1" destOrd="0" presId="urn:microsoft.com/office/officeart/2005/8/layout/hierarchy2"/>
    <dgm:cxn modelId="{7B5EE337-83A2-4296-A1EF-CB099AFD1E56}" type="presParOf" srcId="{7535F737-66A8-4C51-8331-DA5B0FC5AD03}" destId="{C227B641-EC19-441E-A65F-366AE07F7F12}" srcOrd="2" destOrd="0" presId="urn:microsoft.com/office/officeart/2005/8/layout/hierarchy2"/>
    <dgm:cxn modelId="{C55D71AE-F01C-4363-AAD2-7B44C8BF7A46}" type="presParOf" srcId="{C227B641-EC19-441E-A65F-366AE07F7F12}" destId="{9CE292FC-30F9-4634-BE35-E84177E5474D}" srcOrd="0" destOrd="0" presId="urn:microsoft.com/office/officeart/2005/8/layout/hierarchy2"/>
    <dgm:cxn modelId="{2F608CDA-F84D-4B65-8C24-920045DEE1DB}" type="presParOf" srcId="{7535F737-66A8-4C51-8331-DA5B0FC5AD03}" destId="{3063D229-3440-4274-8A9E-BC58F8AC693C}" srcOrd="3" destOrd="0" presId="urn:microsoft.com/office/officeart/2005/8/layout/hierarchy2"/>
    <dgm:cxn modelId="{C7FF1699-D1D1-4EDF-B6BE-E571C9CDED9B}" type="presParOf" srcId="{3063D229-3440-4274-8A9E-BC58F8AC693C}" destId="{6B0FF454-37AB-44AE-92DC-CFAB41C6D23A}" srcOrd="0" destOrd="0" presId="urn:microsoft.com/office/officeart/2005/8/layout/hierarchy2"/>
    <dgm:cxn modelId="{9FC27EFA-87A5-4DD4-AF1B-22746D3A6BDC}" type="presParOf" srcId="{3063D229-3440-4274-8A9E-BC58F8AC693C}" destId="{ECC086BB-42E3-44C6-85E9-41875543215D}" srcOrd="1" destOrd="0" presId="urn:microsoft.com/office/officeart/2005/8/layout/hierarchy2"/>
    <dgm:cxn modelId="{08EB53C7-4FF0-4940-93A7-2E3E76121338}" type="presParOf" srcId="{55603E2A-0E85-4B5B-BFB1-0F93DA174EE9}" destId="{6CE8906F-5444-413A-B548-AA2176BFFC2A}" srcOrd="1" destOrd="0" presId="urn:microsoft.com/office/officeart/2005/8/layout/hierarchy2"/>
    <dgm:cxn modelId="{B3D48EE7-6BF5-42B3-BCD4-D4096A3F9B97}" type="presParOf" srcId="{6CE8906F-5444-413A-B548-AA2176BFFC2A}" destId="{903AA835-DEBA-4B24-ABD5-4BC74DC034E2}" srcOrd="0" destOrd="0" presId="urn:microsoft.com/office/officeart/2005/8/layout/hierarchy2"/>
    <dgm:cxn modelId="{D0B2EEDA-318F-4A95-9A68-FB2885CA5CA3}" type="presParOf" srcId="{6CE8906F-5444-413A-B548-AA2176BFFC2A}" destId="{152FA1CD-721E-4202-963E-87D2682E5BAA}" srcOrd="1" destOrd="0" presId="urn:microsoft.com/office/officeart/2005/8/layout/hierarchy2"/>
    <dgm:cxn modelId="{10F7D234-4F94-46B4-84CB-A00D2C5A1506}" type="presParOf" srcId="{55603E2A-0E85-4B5B-BFB1-0F93DA174EE9}" destId="{64FC0DE1-2991-4D10-BB05-5CE78DD32F3D}" srcOrd="2" destOrd="0" presId="urn:microsoft.com/office/officeart/2005/8/layout/hierarchy2"/>
    <dgm:cxn modelId="{2977C48B-498A-4F98-9F1C-8B72BCCBC5AE}" type="presParOf" srcId="{64FC0DE1-2991-4D10-BB05-5CE78DD32F3D}" destId="{22EE1106-391A-463F-8287-E5B9A78AEE2F}" srcOrd="0" destOrd="0" presId="urn:microsoft.com/office/officeart/2005/8/layout/hierarchy2"/>
    <dgm:cxn modelId="{78E3FCC3-EA5B-4EF2-AD78-E58F0B8FBC4B}" type="presParOf" srcId="{64FC0DE1-2991-4D10-BB05-5CE78DD32F3D}" destId="{14AE6B59-E5AB-4C96-99E8-05927BDAEF6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فی احکام الجارّ و المجرور و الظرف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CA635653-1AA4-49A7-803E-48BA9F8562D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بعد المعرفة المحضة: حالٌ</a:t>
          </a:r>
          <a:endParaRPr lang="en-US" sz="2800" b="1" dirty="0" smtClean="0">
            <a:cs typeface="2  Badr" pitchFamily="2" charset="-78"/>
          </a:endParaRPr>
        </a:p>
      </dgm:t>
    </dgm:pt>
    <dgm:pt modelId="{8ED8A106-86FD-4968-B1B2-B35B77F1913D}" type="parTrans" cxnId="{BED525FA-EED9-46B2-8543-5864EF7324D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3F37E51-36BF-4B39-AF1D-BC3FA725EE23}" type="sibTrans" cxnId="{BED525FA-EED9-46B2-8543-5864EF7324D9}">
      <dgm:prSet/>
      <dgm:spPr/>
      <dgm:t>
        <a:bodyPr/>
        <a:lstStyle/>
        <a:p>
          <a:endParaRPr lang="en-US"/>
        </a:p>
      </dgm:t>
    </dgm:pt>
    <dgm:pt modelId="{2B522DD3-0ECC-47BA-9E05-E681DFFFA3FE}">
      <dgm:prSet custT="1"/>
      <dgm:spPr/>
      <dgm:t>
        <a:bodyPr/>
        <a:lstStyle/>
        <a:p>
          <a:r>
            <a:rPr lang="fa-IR" sz="3200" b="1" dirty="0" smtClean="0">
              <a:cs typeface="2  Badr" pitchFamily="2" charset="-78"/>
            </a:rPr>
            <a:t>بعد النکرة المحضة: صفةٌ</a:t>
          </a:r>
          <a:endParaRPr lang="en-US" sz="3200" b="1" dirty="0" smtClean="0">
            <a:cs typeface="2  Badr" pitchFamily="2" charset="-78"/>
          </a:endParaRPr>
        </a:p>
      </dgm:t>
    </dgm:pt>
    <dgm:pt modelId="{B9579675-C76C-49FD-937E-52A85333D453}" type="parTrans" cxnId="{F380D255-5A5F-4C33-AB90-5308803D1447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7DF8D5D-9DFE-4DDF-8D92-223F62BD7ABA}" type="sibTrans" cxnId="{F380D255-5A5F-4C33-AB90-5308803D1447}">
      <dgm:prSet/>
      <dgm:spPr/>
      <dgm:t>
        <a:bodyPr/>
        <a:lstStyle/>
        <a:p>
          <a:endParaRPr lang="en-US"/>
        </a:p>
      </dgm:t>
    </dgm:pt>
    <dgm:pt modelId="{A7E7625B-398C-4470-9469-1EBDF45F07C2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بعد الغیر المحضة من المعرفة و النکرة: محتملة لهما</a:t>
          </a:r>
          <a:endParaRPr lang="en-US" sz="2800" b="1" dirty="0" smtClean="0">
            <a:cs typeface="2  Badr" pitchFamily="2" charset="-78"/>
          </a:endParaRPr>
        </a:p>
      </dgm:t>
    </dgm:pt>
    <dgm:pt modelId="{BD78AC42-11E7-4227-BA2D-C7DDABE1E4D3}" type="parTrans" cxnId="{A6DAEF7D-7DC0-43CC-A5DE-84C8907585F5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82CACA8-9CA9-4C1A-A5EE-2EA651C8ADE8}" type="sibTrans" cxnId="{A6DAEF7D-7DC0-43CC-A5DE-84C8907585F5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107655" custScaleY="127868" custLinFactNeighborX="54" custLinFactNeighborY="-25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34BDF859-23D6-4B0F-AFAA-F87DB38D08F0}" type="pres">
      <dgm:prSet presAssocID="{8ED8A106-86FD-4968-B1B2-B35B77F1913D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C0951A1F-FCD4-4F18-9951-2DB0042CB836}" type="pres">
      <dgm:prSet presAssocID="{8ED8A106-86FD-4968-B1B2-B35B77F1913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E8C4916-F95D-4B0E-B9E1-92355AB1E127}" type="pres">
      <dgm:prSet presAssocID="{CA635653-1AA4-49A7-803E-48BA9F8562D6}" presName="root2" presStyleCnt="0"/>
      <dgm:spPr/>
    </dgm:pt>
    <dgm:pt modelId="{A4240F37-AFF3-469B-A1AA-4783F7A4AB5C}" type="pres">
      <dgm:prSet presAssocID="{CA635653-1AA4-49A7-803E-48BA9F8562D6}" presName="LevelTwoTextNode" presStyleLbl="node2" presStyleIdx="0" presStyleCnt="3" custScaleX="235795" custScaleY="74495" custLinFactNeighborX="27627" custLinFactNeighborY="-521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2F491-6AAD-4F23-AED1-647C3B0B5C43}" type="pres">
      <dgm:prSet presAssocID="{CA635653-1AA4-49A7-803E-48BA9F8562D6}" presName="level3hierChild" presStyleCnt="0"/>
      <dgm:spPr/>
    </dgm:pt>
    <dgm:pt modelId="{197E513B-91D5-4B38-9133-BF7865C4E26D}" type="pres">
      <dgm:prSet presAssocID="{B9579675-C76C-49FD-937E-52A85333D45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4C8291E5-B379-48B9-8755-473C0FCDAE81}" type="pres">
      <dgm:prSet presAssocID="{B9579675-C76C-49FD-937E-52A85333D45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A3FD8B2-AD3C-42FF-8B27-B6A8371DED84}" type="pres">
      <dgm:prSet presAssocID="{2B522DD3-0ECC-47BA-9E05-E681DFFFA3FE}" presName="root2" presStyleCnt="0"/>
      <dgm:spPr/>
    </dgm:pt>
    <dgm:pt modelId="{A7B6986B-4480-4F6D-BBBA-BE099B8D020B}" type="pres">
      <dgm:prSet presAssocID="{2B522DD3-0ECC-47BA-9E05-E681DFFFA3FE}" presName="LevelTwoTextNode" presStyleLbl="node2" presStyleIdx="1" presStyleCnt="3" custScaleX="235795" custScaleY="74495" custLinFactNeighborX="27627" custLinFactNeighborY="-521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8A79E9-2172-479C-95F0-C12A3FD8DE17}" type="pres">
      <dgm:prSet presAssocID="{2B522DD3-0ECC-47BA-9E05-E681DFFFA3FE}" presName="level3hierChild" presStyleCnt="0"/>
      <dgm:spPr/>
    </dgm:pt>
    <dgm:pt modelId="{BBEBC3FE-9E4E-462E-941F-3125EC6D9C06}" type="pres">
      <dgm:prSet presAssocID="{BD78AC42-11E7-4227-BA2D-C7DDABE1E4D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76391C2-4D4D-43DD-BCCC-13AD0590AD3B}" type="pres">
      <dgm:prSet presAssocID="{BD78AC42-11E7-4227-BA2D-C7DDABE1E4D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48A1373-F595-4151-BCAE-6DEB5F532F80}" type="pres">
      <dgm:prSet presAssocID="{A7E7625B-398C-4470-9469-1EBDF45F07C2}" presName="root2" presStyleCnt="0"/>
      <dgm:spPr/>
    </dgm:pt>
    <dgm:pt modelId="{18699704-7CB5-4AE5-8DB5-7CEC1867DF4A}" type="pres">
      <dgm:prSet presAssocID="{A7E7625B-398C-4470-9469-1EBDF45F07C2}" presName="LevelTwoTextNode" presStyleLbl="node2" presStyleIdx="2" presStyleCnt="3" custScaleX="235795" custScaleY="109069" custLinFactNeighborX="27627" custLinFactNeighborY="-521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E6B6F6-3F70-4F23-9E3B-DDA14A838A45}" type="pres">
      <dgm:prSet presAssocID="{A7E7625B-398C-4470-9469-1EBDF45F07C2}" presName="level3hierChild" presStyleCnt="0"/>
      <dgm:spPr/>
    </dgm:pt>
  </dgm:ptLst>
  <dgm:cxnLst>
    <dgm:cxn modelId="{6CC060D4-2C1A-46F1-B2C5-994282C455D4}" type="presOf" srcId="{B9579675-C76C-49FD-937E-52A85333D453}" destId="{197E513B-91D5-4B38-9133-BF7865C4E26D}" srcOrd="0" destOrd="0" presId="urn:microsoft.com/office/officeart/2005/8/layout/hierarchy2"/>
    <dgm:cxn modelId="{7287B397-E626-4C6A-A28F-5747A94ACC1C}" type="presOf" srcId="{8ED8A106-86FD-4968-B1B2-B35B77F1913D}" destId="{34BDF859-23D6-4B0F-AFAA-F87DB38D08F0}" srcOrd="0" destOrd="0" presId="urn:microsoft.com/office/officeart/2005/8/layout/hierarchy2"/>
    <dgm:cxn modelId="{F380D255-5A5F-4C33-AB90-5308803D1447}" srcId="{AED8A0F5-6B04-470E-9931-6A0A80A8EFD9}" destId="{2B522DD3-0ECC-47BA-9E05-E681DFFFA3FE}" srcOrd="1" destOrd="0" parTransId="{B9579675-C76C-49FD-937E-52A85333D453}" sibTransId="{97DF8D5D-9DFE-4DDF-8D92-223F62BD7ABA}"/>
    <dgm:cxn modelId="{E0485BFB-1A7A-45F2-9ED2-82AE0E7E57FD}" type="presOf" srcId="{AED8A0F5-6B04-470E-9931-6A0A80A8EFD9}" destId="{D5718F4D-EFC3-4C36-8023-503D23D582D5}" srcOrd="0" destOrd="0" presId="urn:microsoft.com/office/officeart/2005/8/layout/hierarchy2"/>
    <dgm:cxn modelId="{D92436C8-F81F-4478-86F9-EB4F4A6C0245}" type="presOf" srcId="{2B522DD3-0ECC-47BA-9E05-E681DFFFA3FE}" destId="{A7B6986B-4480-4F6D-BBBA-BE099B8D020B}" srcOrd="0" destOrd="0" presId="urn:microsoft.com/office/officeart/2005/8/layout/hierarchy2"/>
    <dgm:cxn modelId="{A449A200-5E70-4105-9472-41090949C235}" type="presOf" srcId="{CA635653-1AA4-49A7-803E-48BA9F8562D6}" destId="{A4240F37-AFF3-469B-A1AA-4783F7A4AB5C}" srcOrd="0" destOrd="0" presId="urn:microsoft.com/office/officeart/2005/8/layout/hierarchy2"/>
    <dgm:cxn modelId="{B48FEAE0-0B21-4829-88A2-61B69D4BFF43}" type="presOf" srcId="{BD78AC42-11E7-4227-BA2D-C7DDABE1E4D3}" destId="{BBEBC3FE-9E4E-462E-941F-3125EC6D9C06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C02077C1-A419-40B6-92FB-39749CBF9765}" type="presOf" srcId="{8ED8A106-86FD-4968-B1B2-B35B77F1913D}" destId="{C0951A1F-FCD4-4F18-9951-2DB0042CB836}" srcOrd="1" destOrd="0" presId="urn:microsoft.com/office/officeart/2005/8/layout/hierarchy2"/>
    <dgm:cxn modelId="{25126C02-517A-4A53-9528-352C104EAB68}" type="presOf" srcId="{A7E7625B-398C-4470-9469-1EBDF45F07C2}" destId="{18699704-7CB5-4AE5-8DB5-7CEC1867DF4A}" srcOrd="0" destOrd="0" presId="urn:microsoft.com/office/officeart/2005/8/layout/hierarchy2"/>
    <dgm:cxn modelId="{BED525FA-EED9-46B2-8543-5864EF7324D9}" srcId="{AED8A0F5-6B04-470E-9931-6A0A80A8EFD9}" destId="{CA635653-1AA4-49A7-803E-48BA9F8562D6}" srcOrd="0" destOrd="0" parTransId="{8ED8A106-86FD-4968-B1B2-B35B77F1913D}" sibTransId="{F3F37E51-36BF-4B39-AF1D-BC3FA725EE23}"/>
    <dgm:cxn modelId="{84D0C0D4-AE91-472F-9B49-AFBC7CC2FB76}" type="presOf" srcId="{00DA7D80-D20A-48E3-9DB9-151EA07D4381}" destId="{55603E2A-0E85-4B5B-BFB1-0F93DA174EE9}" srcOrd="0" destOrd="0" presId="urn:microsoft.com/office/officeart/2005/8/layout/hierarchy2"/>
    <dgm:cxn modelId="{A6DAEF7D-7DC0-43CC-A5DE-84C8907585F5}" srcId="{AED8A0F5-6B04-470E-9931-6A0A80A8EFD9}" destId="{A7E7625B-398C-4470-9469-1EBDF45F07C2}" srcOrd="2" destOrd="0" parTransId="{BD78AC42-11E7-4227-BA2D-C7DDABE1E4D3}" sibTransId="{382CACA8-9CA9-4C1A-A5EE-2EA651C8ADE8}"/>
    <dgm:cxn modelId="{EF105336-B9C7-45B2-A2B5-3719B1E5CB79}" type="presOf" srcId="{B9579675-C76C-49FD-937E-52A85333D453}" destId="{4C8291E5-B379-48B9-8755-473C0FCDAE81}" srcOrd="1" destOrd="0" presId="urn:microsoft.com/office/officeart/2005/8/layout/hierarchy2"/>
    <dgm:cxn modelId="{ADA591BB-1DFB-4854-BC1C-8759F1E046E3}" type="presOf" srcId="{BD78AC42-11E7-4227-BA2D-C7DDABE1E4D3}" destId="{476391C2-4D4D-43DD-BCCC-13AD0590AD3B}" srcOrd="1" destOrd="0" presId="urn:microsoft.com/office/officeart/2005/8/layout/hierarchy2"/>
    <dgm:cxn modelId="{79C28345-9586-4701-94F1-3D1C0FEC4089}" type="presParOf" srcId="{55603E2A-0E85-4B5B-BFB1-0F93DA174EE9}" destId="{C9F1A07E-3EA4-4621-AB7F-084731D5C76C}" srcOrd="0" destOrd="0" presId="urn:microsoft.com/office/officeart/2005/8/layout/hierarchy2"/>
    <dgm:cxn modelId="{B5648138-3584-4026-B7CD-C70929570CCE}" type="presParOf" srcId="{C9F1A07E-3EA4-4621-AB7F-084731D5C76C}" destId="{D5718F4D-EFC3-4C36-8023-503D23D582D5}" srcOrd="0" destOrd="0" presId="urn:microsoft.com/office/officeart/2005/8/layout/hierarchy2"/>
    <dgm:cxn modelId="{B1717F84-CAFC-4E6A-8678-A38320996445}" type="presParOf" srcId="{C9F1A07E-3EA4-4621-AB7F-084731D5C76C}" destId="{7535F737-66A8-4C51-8331-DA5B0FC5AD03}" srcOrd="1" destOrd="0" presId="urn:microsoft.com/office/officeart/2005/8/layout/hierarchy2"/>
    <dgm:cxn modelId="{CBA05E27-7A10-487D-A82D-620725C89C7E}" type="presParOf" srcId="{7535F737-66A8-4C51-8331-DA5B0FC5AD03}" destId="{34BDF859-23D6-4B0F-AFAA-F87DB38D08F0}" srcOrd="0" destOrd="0" presId="urn:microsoft.com/office/officeart/2005/8/layout/hierarchy2"/>
    <dgm:cxn modelId="{E51E22A1-CF4B-40AC-AC3A-73526FC7B625}" type="presParOf" srcId="{34BDF859-23D6-4B0F-AFAA-F87DB38D08F0}" destId="{C0951A1F-FCD4-4F18-9951-2DB0042CB836}" srcOrd="0" destOrd="0" presId="urn:microsoft.com/office/officeart/2005/8/layout/hierarchy2"/>
    <dgm:cxn modelId="{7FD44499-F736-4AF6-AC30-DCE6058981B8}" type="presParOf" srcId="{7535F737-66A8-4C51-8331-DA5B0FC5AD03}" destId="{FE8C4916-F95D-4B0E-B9E1-92355AB1E127}" srcOrd="1" destOrd="0" presId="urn:microsoft.com/office/officeart/2005/8/layout/hierarchy2"/>
    <dgm:cxn modelId="{001DA501-F42B-4986-95A8-0C8E41040932}" type="presParOf" srcId="{FE8C4916-F95D-4B0E-B9E1-92355AB1E127}" destId="{A4240F37-AFF3-469B-A1AA-4783F7A4AB5C}" srcOrd="0" destOrd="0" presId="urn:microsoft.com/office/officeart/2005/8/layout/hierarchy2"/>
    <dgm:cxn modelId="{C8537014-F45C-4471-ABB8-2390A85F1CDC}" type="presParOf" srcId="{FE8C4916-F95D-4B0E-B9E1-92355AB1E127}" destId="{7602F491-6AAD-4F23-AED1-647C3B0B5C43}" srcOrd="1" destOrd="0" presId="urn:microsoft.com/office/officeart/2005/8/layout/hierarchy2"/>
    <dgm:cxn modelId="{D66C4E40-C0B7-4AC2-9DDD-C35ECD4464AE}" type="presParOf" srcId="{7535F737-66A8-4C51-8331-DA5B0FC5AD03}" destId="{197E513B-91D5-4B38-9133-BF7865C4E26D}" srcOrd="2" destOrd="0" presId="urn:microsoft.com/office/officeart/2005/8/layout/hierarchy2"/>
    <dgm:cxn modelId="{7BBD418C-908C-4FC5-A5D6-25D3DE891308}" type="presParOf" srcId="{197E513B-91D5-4B38-9133-BF7865C4E26D}" destId="{4C8291E5-B379-48B9-8755-473C0FCDAE81}" srcOrd="0" destOrd="0" presId="urn:microsoft.com/office/officeart/2005/8/layout/hierarchy2"/>
    <dgm:cxn modelId="{BA04685E-D0A8-4711-B933-1947C097F288}" type="presParOf" srcId="{7535F737-66A8-4C51-8331-DA5B0FC5AD03}" destId="{DA3FD8B2-AD3C-42FF-8B27-B6A8371DED84}" srcOrd="3" destOrd="0" presId="urn:microsoft.com/office/officeart/2005/8/layout/hierarchy2"/>
    <dgm:cxn modelId="{A372D163-AE60-4B3A-80BA-D6B5E268D659}" type="presParOf" srcId="{DA3FD8B2-AD3C-42FF-8B27-B6A8371DED84}" destId="{A7B6986B-4480-4F6D-BBBA-BE099B8D020B}" srcOrd="0" destOrd="0" presId="urn:microsoft.com/office/officeart/2005/8/layout/hierarchy2"/>
    <dgm:cxn modelId="{31F64FC6-7252-4BA2-8AC9-6716F2FC82C9}" type="presParOf" srcId="{DA3FD8B2-AD3C-42FF-8B27-B6A8371DED84}" destId="{818A79E9-2172-479C-95F0-C12A3FD8DE17}" srcOrd="1" destOrd="0" presId="urn:microsoft.com/office/officeart/2005/8/layout/hierarchy2"/>
    <dgm:cxn modelId="{8050E8A2-7341-4AD2-8BCB-A030AFDFB232}" type="presParOf" srcId="{7535F737-66A8-4C51-8331-DA5B0FC5AD03}" destId="{BBEBC3FE-9E4E-462E-941F-3125EC6D9C06}" srcOrd="4" destOrd="0" presId="urn:microsoft.com/office/officeart/2005/8/layout/hierarchy2"/>
    <dgm:cxn modelId="{522633E4-2A60-4064-960D-568C45B64D8F}" type="presParOf" srcId="{BBEBC3FE-9E4E-462E-941F-3125EC6D9C06}" destId="{476391C2-4D4D-43DD-BCCC-13AD0590AD3B}" srcOrd="0" destOrd="0" presId="urn:microsoft.com/office/officeart/2005/8/layout/hierarchy2"/>
    <dgm:cxn modelId="{02F918DA-AD7F-499F-BE51-67DA26417859}" type="presParOf" srcId="{7535F737-66A8-4C51-8331-DA5B0FC5AD03}" destId="{D48A1373-F595-4151-BCAE-6DEB5F532F80}" srcOrd="5" destOrd="0" presId="urn:microsoft.com/office/officeart/2005/8/layout/hierarchy2"/>
    <dgm:cxn modelId="{23ED3FEA-B400-41FB-8F40-957C638AFEA5}" type="presParOf" srcId="{D48A1373-F595-4151-BCAE-6DEB5F532F80}" destId="{18699704-7CB5-4AE5-8DB5-7CEC1867DF4A}" srcOrd="0" destOrd="0" presId="urn:microsoft.com/office/officeart/2005/8/layout/hierarchy2"/>
    <dgm:cxn modelId="{1ECFF2EC-A6DA-4CD2-A4AC-67A0DF1387E8}" type="presParOf" srcId="{D48A1373-F595-4151-BCAE-6DEB5F532F80}" destId="{4AE6B6F6-3F70-4F23-9E3B-DDA14A838A4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یجب حذف المتعلق اذا کان أحدهما: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CA635653-1AA4-49A7-803E-48BA9F8562D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صفةً</a:t>
          </a:r>
          <a:endParaRPr lang="en-US" sz="2800" b="1" dirty="0" smtClean="0">
            <a:cs typeface="2  Badr" pitchFamily="2" charset="-78"/>
          </a:endParaRPr>
        </a:p>
      </dgm:t>
    </dgm:pt>
    <dgm:pt modelId="{8ED8A106-86FD-4968-B1B2-B35B77F1913D}" type="parTrans" cxnId="{BED525FA-EED9-46B2-8543-5864EF7324D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3F37E51-36BF-4B39-AF1D-BC3FA725EE23}" type="sibTrans" cxnId="{BED525FA-EED9-46B2-8543-5864EF7324D9}">
      <dgm:prSet/>
      <dgm:spPr/>
      <dgm:t>
        <a:bodyPr/>
        <a:lstStyle/>
        <a:p>
          <a:endParaRPr lang="en-US"/>
        </a:p>
      </dgm:t>
    </dgm:pt>
    <dgm:pt modelId="{2B522DD3-0ECC-47BA-9E05-E681DFFFA3FE}">
      <dgm:prSet custT="1"/>
      <dgm:spPr/>
      <dgm:t>
        <a:bodyPr/>
        <a:lstStyle/>
        <a:p>
          <a:r>
            <a:rPr lang="fa-IR" sz="3200" b="1" dirty="0" smtClean="0">
              <a:cs typeface="2  Badr" pitchFamily="2" charset="-78"/>
            </a:rPr>
            <a:t>صلة</a:t>
          </a:r>
          <a:endParaRPr lang="en-US" sz="3200" b="1" dirty="0" smtClean="0">
            <a:cs typeface="2  Badr" pitchFamily="2" charset="-78"/>
          </a:endParaRPr>
        </a:p>
      </dgm:t>
    </dgm:pt>
    <dgm:pt modelId="{B9579675-C76C-49FD-937E-52A85333D453}" type="parTrans" cxnId="{F380D255-5A5F-4C33-AB90-5308803D1447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7DF8D5D-9DFE-4DDF-8D92-223F62BD7ABA}" type="sibTrans" cxnId="{F380D255-5A5F-4C33-AB90-5308803D1447}">
      <dgm:prSet/>
      <dgm:spPr/>
      <dgm:t>
        <a:bodyPr/>
        <a:lstStyle/>
        <a:p>
          <a:endParaRPr lang="en-US"/>
        </a:p>
      </dgm:t>
    </dgm:pt>
    <dgm:pt modelId="{2E86A797-B6D8-476D-813B-9E4601AD9A52}">
      <dgm:prSet/>
      <dgm:spPr/>
      <dgm:t>
        <a:bodyPr/>
        <a:lstStyle/>
        <a:p>
          <a:r>
            <a:rPr lang="fa-IR" b="1" dirty="0" smtClean="0">
              <a:cs typeface="2  Badr" pitchFamily="2" charset="-78"/>
            </a:rPr>
            <a:t>خبراً</a:t>
          </a:r>
          <a:endParaRPr lang="en-US" b="1" dirty="0" smtClean="0">
            <a:cs typeface="2  Badr" pitchFamily="2" charset="-78"/>
          </a:endParaRPr>
        </a:p>
      </dgm:t>
    </dgm:pt>
    <dgm:pt modelId="{92DD5216-D51C-441B-98E9-B1EA5910637F}" type="parTrans" cxnId="{370D4140-1807-4A0E-B06B-88EE34274ED2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D34EA23-366B-41A6-BB05-BC8E8D5B2B8B}" type="sibTrans" cxnId="{370D4140-1807-4A0E-B06B-88EE34274ED2}">
      <dgm:prSet/>
      <dgm:spPr/>
      <dgm:t>
        <a:bodyPr/>
        <a:lstStyle/>
        <a:p>
          <a:endParaRPr lang="en-US"/>
        </a:p>
      </dgm:t>
    </dgm:pt>
    <dgm:pt modelId="{A81A7369-09B5-4509-B684-8BEA206F1E06}">
      <dgm:prSet/>
      <dgm:spPr/>
      <dgm:t>
        <a:bodyPr/>
        <a:lstStyle/>
        <a:p>
          <a:r>
            <a:rPr lang="fa-IR" b="1" dirty="0" smtClean="0">
              <a:cs typeface="2  Badr" pitchFamily="2" charset="-78"/>
            </a:rPr>
            <a:t>حالاً</a:t>
          </a:r>
          <a:endParaRPr lang="en-US" b="1" dirty="0" smtClean="0">
            <a:cs typeface="2  Badr" pitchFamily="2" charset="-78"/>
          </a:endParaRPr>
        </a:p>
      </dgm:t>
    </dgm:pt>
    <dgm:pt modelId="{CF577A22-5517-4218-BFD1-D3B334C23597}" type="parTrans" cxnId="{CE1CC779-6159-4F7D-8229-C2D5FBFE2157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B19C5A4-139B-48C3-BED8-E9A75BEE4ECD}" type="sibTrans" cxnId="{CE1CC779-6159-4F7D-8229-C2D5FBFE2157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31184" custScaleY="37484" custLinFactNeighborX="54" custLinFactNeighborY="-25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34BDF859-23D6-4B0F-AFAA-F87DB38D08F0}" type="pres">
      <dgm:prSet presAssocID="{8ED8A106-86FD-4968-B1B2-B35B77F1913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C0951A1F-FCD4-4F18-9951-2DB0042CB836}" type="pres">
      <dgm:prSet presAssocID="{8ED8A106-86FD-4968-B1B2-B35B77F1913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E8C4916-F95D-4B0E-B9E1-92355AB1E127}" type="pres">
      <dgm:prSet presAssocID="{CA635653-1AA4-49A7-803E-48BA9F8562D6}" presName="root2" presStyleCnt="0"/>
      <dgm:spPr/>
    </dgm:pt>
    <dgm:pt modelId="{A4240F37-AFF3-469B-A1AA-4783F7A4AB5C}" type="pres">
      <dgm:prSet presAssocID="{CA635653-1AA4-49A7-803E-48BA9F8562D6}" presName="LevelTwoTextNode" presStyleLbl="node2" presStyleIdx="0" presStyleCnt="4" custScaleX="17986" custScaleY="21578" custLinFactNeighborX="26237" custLinFactNeighborY="93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2F491-6AAD-4F23-AED1-647C3B0B5C43}" type="pres">
      <dgm:prSet presAssocID="{CA635653-1AA4-49A7-803E-48BA9F8562D6}" presName="level3hierChild" presStyleCnt="0"/>
      <dgm:spPr/>
    </dgm:pt>
    <dgm:pt modelId="{197E513B-91D5-4B38-9133-BF7865C4E26D}" type="pres">
      <dgm:prSet presAssocID="{B9579675-C76C-49FD-937E-52A85333D453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4C8291E5-B379-48B9-8755-473C0FCDAE81}" type="pres">
      <dgm:prSet presAssocID="{B9579675-C76C-49FD-937E-52A85333D45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A3FD8B2-AD3C-42FF-8B27-B6A8371DED84}" type="pres">
      <dgm:prSet presAssocID="{2B522DD3-0ECC-47BA-9E05-E681DFFFA3FE}" presName="root2" presStyleCnt="0"/>
      <dgm:spPr/>
    </dgm:pt>
    <dgm:pt modelId="{A7B6986B-4480-4F6D-BBBA-BE099B8D020B}" type="pres">
      <dgm:prSet presAssocID="{2B522DD3-0ECC-47BA-9E05-E681DFFFA3FE}" presName="LevelTwoTextNode" presStyleLbl="node2" presStyleIdx="1" presStyleCnt="4" custScaleX="17986" custScaleY="21578" custLinFactNeighborX="26237" custLinFactNeighborY="-27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8A79E9-2172-479C-95F0-C12A3FD8DE17}" type="pres">
      <dgm:prSet presAssocID="{2B522DD3-0ECC-47BA-9E05-E681DFFFA3FE}" presName="level3hierChild" presStyleCnt="0"/>
      <dgm:spPr/>
    </dgm:pt>
    <dgm:pt modelId="{B757CC84-0C7E-406A-A408-58B1286D836F}" type="pres">
      <dgm:prSet presAssocID="{92DD5216-D51C-441B-98E9-B1EA5910637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861C8F62-4398-4F00-A843-9DA42E7E18AB}" type="pres">
      <dgm:prSet presAssocID="{92DD5216-D51C-441B-98E9-B1EA5910637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D42482E-C9A5-4D3F-85AA-84ABDD1EE2DD}" type="pres">
      <dgm:prSet presAssocID="{2E86A797-B6D8-476D-813B-9E4601AD9A52}" presName="root2" presStyleCnt="0"/>
      <dgm:spPr/>
    </dgm:pt>
    <dgm:pt modelId="{776BD25F-689B-4D61-8EF0-B6D123DA2E96}" type="pres">
      <dgm:prSet presAssocID="{2E86A797-B6D8-476D-813B-9E4601AD9A52}" presName="LevelTwoTextNode" presStyleLbl="node2" presStyleIdx="2" presStyleCnt="4" custScaleX="17986" custScaleY="21578" custLinFactNeighborX="26237" custLinFactNeighborY="-14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C8805B-B0A8-4FB0-A4B2-583410617979}" type="pres">
      <dgm:prSet presAssocID="{2E86A797-B6D8-476D-813B-9E4601AD9A52}" presName="level3hierChild" presStyleCnt="0"/>
      <dgm:spPr/>
    </dgm:pt>
    <dgm:pt modelId="{42C50414-D2EA-4042-81C3-5353CA33ADB8}" type="pres">
      <dgm:prSet presAssocID="{CF577A22-5517-4218-BFD1-D3B334C2359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89C664CE-7406-4812-B080-5471A8EC94AC}" type="pres">
      <dgm:prSet presAssocID="{CF577A22-5517-4218-BFD1-D3B334C2359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6C05072-2FCC-465A-B8E2-80D9DAD1FC0E}" type="pres">
      <dgm:prSet presAssocID="{A81A7369-09B5-4509-B684-8BEA206F1E06}" presName="root2" presStyleCnt="0"/>
      <dgm:spPr/>
    </dgm:pt>
    <dgm:pt modelId="{B975981C-C3A8-40B4-B734-71E7996B7B16}" type="pres">
      <dgm:prSet presAssocID="{A81A7369-09B5-4509-B684-8BEA206F1E06}" presName="LevelTwoTextNode" presStyleLbl="node2" presStyleIdx="3" presStyleCnt="4" custScaleX="17986" custScaleY="21578" custLinFactNeighborX="26237" custLinFactNeighborY="-26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815613-8F65-47EF-8768-8444E5C4688E}" type="pres">
      <dgm:prSet presAssocID="{A81A7369-09B5-4509-B684-8BEA206F1E06}" presName="level3hierChild" presStyleCnt="0"/>
      <dgm:spPr/>
    </dgm:pt>
  </dgm:ptLst>
  <dgm:cxnLst>
    <dgm:cxn modelId="{A27069FC-4169-45A7-9F1C-059DB5B22808}" type="presOf" srcId="{CA635653-1AA4-49A7-803E-48BA9F8562D6}" destId="{A4240F37-AFF3-469B-A1AA-4783F7A4AB5C}" srcOrd="0" destOrd="0" presId="urn:microsoft.com/office/officeart/2005/8/layout/hierarchy2"/>
    <dgm:cxn modelId="{CE1CC779-6159-4F7D-8229-C2D5FBFE2157}" srcId="{AED8A0F5-6B04-470E-9931-6A0A80A8EFD9}" destId="{A81A7369-09B5-4509-B684-8BEA206F1E06}" srcOrd="3" destOrd="0" parTransId="{CF577A22-5517-4218-BFD1-D3B334C23597}" sibTransId="{3B19C5A4-139B-48C3-BED8-E9A75BEE4ECD}"/>
    <dgm:cxn modelId="{BBB87AC0-6069-48CD-B290-8EFEE1B4AEF5}" type="presOf" srcId="{A81A7369-09B5-4509-B684-8BEA206F1E06}" destId="{B975981C-C3A8-40B4-B734-71E7996B7B16}" srcOrd="0" destOrd="0" presId="urn:microsoft.com/office/officeart/2005/8/layout/hierarchy2"/>
    <dgm:cxn modelId="{60772B00-6EE4-4DA0-8150-ABF4176AA9F0}" type="presOf" srcId="{CF577A22-5517-4218-BFD1-D3B334C23597}" destId="{42C50414-D2EA-4042-81C3-5353CA33ADB8}" srcOrd="0" destOrd="0" presId="urn:microsoft.com/office/officeart/2005/8/layout/hierarchy2"/>
    <dgm:cxn modelId="{96B7616E-A08A-4C0F-90ED-6018B29384EA}" type="presOf" srcId="{8ED8A106-86FD-4968-B1B2-B35B77F1913D}" destId="{34BDF859-23D6-4B0F-AFAA-F87DB38D08F0}" srcOrd="0" destOrd="0" presId="urn:microsoft.com/office/officeart/2005/8/layout/hierarchy2"/>
    <dgm:cxn modelId="{97556092-0AD9-45B9-B3E3-8095E3F99974}" type="presOf" srcId="{8ED8A106-86FD-4968-B1B2-B35B77F1913D}" destId="{C0951A1F-FCD4-4F18-9951-2DB0042CB836}" srcOrd="1" destOrd="0" presId="urn:microsoft.com/office/officeart/2005/8/layout/hierarchy2"/>
    <dgm:cxn modelId="{F380D255-5A5F-4C33-AB90-5308803D1447}" srcId="{AED8A0F5-6B04-470E-9931-6A0A80A8EFD9}" destId="{2B522DD3-0ECC-47BA-9E05-E681DFFFA3FE}" srcOrd="1" destOrd="0" parTransId="{B9579675-C76C-49FD-937E-52A85333D453}" sibTransId="{97DF8D5D-9DFE-4DDF-8D92-223F62BD7ABA}"/>
    <dgm:cxn modelId="{FB70083A-FECF-4A7C-BE5A-A66D34105A3B}" type="presOf" srcId="{2B522DD3-0ECC-47BA-9E05-E681DFFFA3FE}" destId="{A7B6986B-4480-4F6D-BBBA-BE099B8D020B}" srcOrd="0" destOrd="0" presId="urn:microsoft.com/office/officeart/2005/8/layout/hierarchy2"/>
    <dgm:cxn modelId="{370D4140-1807-4A0E-B06B-88EE34274ED2}" srcId="{AED8A0F5-6B04-470E-9931-6A0A80A8EFD9}" destId="{2E86A797-B6D8-476D-813B-9E4601AD9A52}" srcOrd="2" destOrd="0" parTransId="{92DD5216-D51C-441B-98E9-B1EA5910637F}" sibTransId="{ED34EA23-366B-41A6-BB05-BC8E8D5B2B8B}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C862C7CF-2D75-47B1-89A4-4B4A2C6B3561}" type="presOf" srcId="{00DA7D80-D20A-48E3-9DB9-151EA07D4381}" destId="{55603E2A-0E85-4B5B-BFB1-0F93DA174EE9}" srcOrd="0" destOrd="0" presId="urn:microsoft.com/office/officeart/2005/8/layout/hierarchy2"/>
    <dgm:cxn modelId="{09EA70A9-333F-41B3-AF69-B550ECD8CC77}" type="presOf" srcId="{2E86A797-B6D8-476D-813B-9E4601AD9A52}" destId="{776BD25F-689B-4D61-8EF0-B6D123DA2E96}" srcOrd="0" destOrd="0" presId="urn:microsoft.com/office/officeart/2005/8/layout/hierarchy2"/>
    <dgm:cxn modelId="{D61C9A8A-A890-4B74-964B-9B844D2B59F8}" type="presOf" srcId="{92DD5216-D51C-441B-98E9-B1EA5910637F}" destId="{B757CC84-0C7E-406A-A408-58B1286D836F}" srcOrd="0" destOrd="0" presId="urn:microsoft.com/office/officeart/2005/8/layout/hierarchy2"/>
    <dgm:cxn modelId="{74AFFD26-65F7-4970-85F4-E721CC861BDD}" type="presOf" srcId="{B9579675-C76C-49FD-937E-52A85333D453}" destId="{197E513B-91D5-4B38-9133-BF7865C4E26D}" srcOrd="0" destOrd="0" presId="urn:microsoft.com/office/officeart/2005/8/layout/hierarchy2"/>
    <dgm:cxn modelId="{BED525FA-EED9-46B2-8543-5864EF7324D9}" srcId="{AED8A0F5-6B04-470E-9931-6A0A80A8EFD9}" destId="{CA635653-1AA4-49A7-803E-48BA9F8562D6}" srcOrd="0" destOrd="0" parTransId="{8ED8A106-86FD-4968-B1B2-B35B77F1913D}" sibTransId="{F3F37E51-36BF-4B39-AF1D-BC3FA725EE23}"/>
    <dgm:cxn modelId="{80D3F5B8-6ADC-4243-A763-8F26E7AB6050}" type="presOf" srcId="{B9579675-C76C-49FD-937E-52A85333D453}" destId="{4C8291E5-B379-48B9-8755-473C0FCDAE81}" srcOrd="1" destOrd="0" presId="urn:microsoft.com/office/officeart/2005/8/layout/hierarchy2"/>
    <dgm:cxn modelId="{40C228F6-09CB-4777-A335-966C661C11B5}" type="presOf" srcId="{CF577A22-5517-4218-BFD1-D3B334C23597}" destId="{89C664CE-7406-4812-B080-5471A8EC94AC}" srcOrd="1" destOrd="0" presId="urn:microsoft.com/office/officeart/2005/8/layout/hierarchy2"/>
    <dgm:cxn modelId="{38FE7F6B-10EB-474A-A72B-19E58762D0FC}" type="presOf" srcId="{AED8A0F5-6B04-470E-9931-6A0A80A8EFD9}" destId="{D5718F4D-EFC3-4C36-8023-503D23D582D5}" srcOrd="0" destOrd="0" presId="urn:microsoft.com/office/officeart/2005/8/layout/hierarchy2"/>
    <dgm:cxn modelId="{14CAAEF7-033A-4CFE-B19D-230BAC827C78}" type="presOf" srcId="{92DD5216-D51C-441B-98E9-B1EA5910637F}" destId="{861C8F62-4398-4F00-A843-9DA42E7E18AB}" srcOrd="1" destOrd="0" presId="urn:microsoft.com/office/officeart/2005/8/layout/hierarchy2"/>
    <dgm:cxn modelId="{B694BE7D-2204-4487-88FD-9540CEC1326A}" type="presParOf" srcId="{55603E2A-0E85-4B5B-BFB1-0F93DA174EE9}" destId="{C9F1A07E-3EA4-4621-AB7F-084731D5C76C}" srcOrd="0" destOrd="0" presId="urn:microsoft.com/office/officeart/2005/8/layout/hierarchy2"/>
    <dgm:cxn modelId="{8361588D-E9D5-4DD1-A539-CC1E11DF5070}" type="presParOf" srcId="{C9F1A07E-3EA4-4621-AB7F-084731D5C76C}" destId="{D5718F4D-EFC3-4C36-8023-503D23D582D5}" srcOrd="0" destOrd="0" presId="urn:microsoft.com/office/officeart/2005/8/layout/hierarchy2"/>
    <dgm:cxn modelId="{4DBC7E3B-69CE-42B9-9090-8B4BE244377B}" type="presParOf" srcId="{C9F1A07E-3EA4-4621-AB7F-084731D5C76C}" destId="{7535F737-66A8-4C51-8331-DA5B0FC5AD03}" srcOrd="1" destOrd="0" presId="urn:microsoft.com/office/officeart/2005/8/layout/hierarchy2"/>
    <dgm:cxn modelId="{48F6909B-33C7-4439-9BE0-85A67CCD4492}" type="presParOf" srcId="{7535F737-66A8-4C51-8331-DA5B0FC5AD03}" destId="{34BDF859-23D6-4B0F-AFAA-F87DB38D08F0}" srcOrd="0" destOrd="0" presId="urn:microsoft.com/office/officeart/2005/8/layout/hierarchy2"/>
    <dgm:cxn modelId="{C5821D34-0146-46A7-8062-FB2536130BE3}" type="presParOf" srcId="{34BDF859-23D6-4B0F-AFAA-F87DB38D08F0}" destId="{C0951A1F-FCD4-4F18-9951-2DB0042CB836}" srcOrd="0" destOrd="0" presId="urn:microsoft.com/office/officeart/2005/8/layout/hierarchy2"/>
    <dgm:cxn modelId="{FA36DC54-0912-49C8-9708-23DAF08FF128}" type="presParOf" srcId="{7535F737-66A8-4C51-8331-DA5B0FC5AD03}" destId="{FE8C4916-F95D-4B0E-B9E1-92355AB1E127}" srcOrd="1" destOrd="0" presId="urn:microsoft.com/office/officeart/2005/8/layout/hierarchy2"/>
    <dgm:cxn modelId="{90F0A50B-70EA-45AB-A62D-AF0D7F890A25}" type="presParOf" srcId="{FE8C4916-F95D-4B0E-B9E1-92355AB1E127}" destId="{A4240F37-AFF3-469B-A1AA-4783F7A4AB5C}" srcOrd="0" destOrd="0" presId="urn:microsoft.com/office/officeart/2005/8/layout/hierarchy2"/>
    <dgm:cxn modelId="{685192E8-9E1C-4A9A-BBDC-ED4A57EB46AF}" type="presParOf" srcId="{FE8C4916-F95D-4B0E-B9E1-92355AB1E127}" destId="{7602F491-6AAD-4F23-AED1-647C3B0B5C43}" srcOrd="1" destOrd="0" presId="urn:microsoft.com/office/officeart/2005/8/layout/hierarchy2"/>
    <dgm:cxn modelId="{3DEADB66-DBD8-4DA6-90B3-936E784B3AE4}" type="presParOf" srcId="{7535F737-66A8-4C51-8331-DA5B0FC5AD03}" destId="{197E513B-91D5-4B38-9133-BF7865C4E26D}" srcOrd="2" destOrd="0" presId="urn:microsoft.com/office/officeart/2005/8/layout/hierarchy2"/>
    <dgm:cxn modelId="{259A88B8-138C-4A21-B47D-9697A2F446DC}" type="presParOf" srcId="{197E513B-91D5-4B38-9133-BF7865C4E26D}" destId="{4C8291E5-B379-48B9-8755-473C0FCDAE81}" srcOrd="0" destOrd="0" presId="urn:microsoft.com/office/officeart/2005/8/layout/hierarchy2"/>
    <dgm:cxn modelId="{F660E68B-6530-40E5-8A0D-EF76478CE188}" type="presParOf" srcId="{7535F737-66A8-4C51-8331-DA5B0FC5AD03}" destId="{DA3FD8B2-AD3C-42FF-8B27-B6A8371DED84}" srcOrd="3" destOrd="0" presId="urn:microsoft.com/office/officeart/2005/8/layout/hierarchy2"/>
    <dgm:cxn modelId="{A36CA505-B7BF-443F-9FDB-D04444D0E148}" type="presParOf" srcId="{DA3FD8B2-AD3C-42FF-8B27-B6A8371DED84}" destId="{A7B6986B-4480-4F6D-BBBA-BE099B8D020B}" srcOrd="0" destOrd="0" presId="urn:microsoft.com/office/officeart/2005/8/layout/hierarchy2"/>
    <dgm:cxn modelId="{B0F3F0E9-E37C-4E28-AD6E-B2EC38EDAB9C}" type="presParOf" srcId="{DA3FD8B2-AD3C-42FF-8B27-B6A8371DED84}" destId="{818A79E9-2172-479C-95F0-C12A3FD8DE17}" srcOrd="1" destOrd="0" presId="urn:microsoft.com/office/officeart/2005/8/layout/hierarchy2"/>
    <dgm:cxn modelId="{56C83727-712B-41A4-BD27-3C393BF9FFFA}" type="presParOf" srcId="{7535F737-66A8-4C51-8331-DA5B0FC5AD03}" destId="{B757CC84-0C7E-406A-A408-58B1286D836F}" srcOrd="4" destOrd="0" presId="urn:microsoft.com/office/officeart/2005/8/layout/hierarchy2"/>
    <dgm:cxn modelId="{94319D2F-B03F-4CB0-8D50-4CD0C24B28F7}" type="presParOf" srcId="{B757CC84-0C7E-406A-A408-58B1286D836F}" destId="{861C8F62-4398-4F00-A843-9DA42E7E18AB}" srcOrd="0" destOrd="0" presId="urn:microsoft.com/office/officeart/2005/8/layout/hierarchy2"/>
    <dgm:cxn modelId="{EAE157D1-B0EA-4F6E-AD72-B96836AF7341}" type="presParOf" srcId="{7535F737-66A8-4C51-8331-DA5B0FC5AD03}" destId="{0D42482E-C9A5-4D3F-85AA-84ABDD1EE2DD}" srcOrd="5" destOrd="0" presId="urn:microsoft.com/office/officeart/2005/8/layout/hierarchy2"/>
    <dgm:cxn modelId="{EEF1EB9E-7598-41D5-8A6A-6336501BF0E8}" type="presParOf" srcId="{0D42482E-C9A5-4D3F-85AA-84ABDD1EE2DD}" destId="{776BD25F-689B-4D61-8EF0-B6D123DA2E96}" srcOrd="0" destOrd="0" presId="urn:microsoft.com/office/officeart/2005/8/layout/hierarchy2"/>
    <dgm:cxn modelId="{E57EEA20-1C5A-48C6-B0BF-3BD2899AF679}" type="presParOf" srcId="{0D42482E-C9A5-4D3F-85AA-84ABDD1EE2DD}" destId="{A6C8805B-B0A8-4FB0-A4B2-583410617979}" srcOrd="1" destOrd="0" presId="urn:microsoft.com/office/officeart/2005/8/layout/hierarchy2"/>
    <dgm:cxn modelId="{FD5751D6-9E1E-471B-B3E6-E500848ED607}" type="presParOf" srcId="{7535F737-66A8-4C51-8331-DA5B0FC5AD03}" destId="{42C50414-D2EA-4042-81C3-5353CA33ADB8}" srcOrd="6" destOrd="0" presId="urn:microsoft.com/office/officeart/2005/8/layout/hierarchy2"/>
    <dgm:cxn modelId="{1A9FA733-E59C-431B-813A-FEF4EF2C341A}" type="presParOf" srcId="{42C50414-D2EA-4042-81C3-5353CA33ADB8}" destId="{89C664CE-7406-4812-B080-5471A8EC94AC}" srcOrd="0" destOrd="0" presId="urn:microsoft.com/office/officeart/2005/8/layout/hierarchy2"/>
    <dgm:cxn modelId="{C3D1EEC5-A41A-47F7-87FB-E6754B9705E3}" type="presParOf" srcId="{7535F737-66A8-4C51-8331-DA5B0FC5AD03}" destId="{16C05072-2FCC-465A-B8E2-80D9DAD1FC0E}" srcOrd="7" destOrd="0" presId="urn:microsoft.com/office/officeart/2005/8/layout/hierarchy2"/>
    <dgm:cxn modelId="{603AD2C3-3267-4CBD-90ED-7DDEA0C7E824}" type="presParOf" srcId="{16C05072-2FCC-465A-B8E2-80D9DAD1FC0E}" destId="{B975981C-C3A8-40B4-B734-71E7996B7B16}" srcOrd="0" destOrd="0" presId="urn:microsoft.com/office/officeart/2005/8/layout/hierarchy2"/>
    <dgm:cxn modelId="{53FAE55C-AA1F-4503-B107-4873C5B03F1B}" type="presParOf" srcId="{16C05072-2FCC-465A-B8E2-80D9DAD1FC0E}" destId="{95815613-8F65-47EF-8768-8444E5C4688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جاز إن یرفع الفاعل: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CA635653-1AA4-49A7-803E-48BA9F8562D6}">
      <dgm:prSet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إذا حذف المتعلق</a:t>
          </a:r>
          <a:endParaRPr lang="en-US" sz="2800" b="1" dirty="0" smtClean="0">
            <a:cs typeface="2  Badr" pitchFamily="2" charset="-78"/>
          </a:endParaRPr>
        </a:p>
      </dgm:t>
    </dgm:pt>
    <dgm:pt modelId="{8ED8A106-86FD-4968-B1B2-B35B77F1913D}" type="parTrans" cxnId="{BED525FA-EED9-46B2-8543-5864EF7324D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3F37E51-36BF-4B39-AF1D-BC3FA725EE23}" type="sibTrans" cxnId="{BED525FA-EED9-46B2-8543-5864EF7324D9}">
      <dgm:prSet/>
      <dgm:spPr/>
      <dgm:t>
        <a:bodyPr/>
        <a:lstStyle/>
        <a:p>
          <a:endParaRPr lang="en-US"/>
        </a:p>
      </dgm:t>
    </dgm:pt>
    <dgm:pt modelId="{2B522DD3-0ECC-47BA-9E05-E681DFFFA3FE}">
      <dgm:prSet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أو اعتمد علی نفیٍ أو استفهامٍ</a:t>
          </a:r>
          <a:endParaRPr lang="en-US" sz="3200" b="1" dirty="0" smtClean="0">
            <a:cs typeface="2  Badr" pitchFamily="2" charset="-78"/>
          </a:endParaRPr>
        </a:p>
      </dgm:t>
    </dgm:pt>
    <dgm:pt modelId="{B9579675-C76C-49FD-937E-52A85333D453}" type="parTrans" cxnId="{F380D255-5A5F-4C33-AB90-5308803D1447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7DF8D5D-9DFE-4DDF-8D92-223F62BD7ABA}" type="sibTrans" cxnId="{F380D255-5A5F-4C33-AB90-5308803D1447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41505" custScaleY="41232" custLinFactNeighborX="-3498" custLinFactNeighborY="-43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34BDF859-23D6-4B0F-AFAA-F87DB38D08F0}" type="pres">
      <dgm:prSet presAssocID="{8ED8A106-86FD-4968-B1B2-B35B77F1913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0951A1F-FCD4-4F18-9951-2DB0042CB836}" type="pres">
      <dgm:prSet presAssocID="{8ED8A106-86FD-4968-B1B2-B35B77F1913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E8C4916-F95D-4B0E-B9E1-92355AB1E127}" type="pres">
      <dgm:prSet presAssocID="{CA635653-1AA4-49A7-803E-48BA9F8562D6}" presName="root2" presStyleCnt="0"/>
      <dgm:spPr/>
    </dgm:pt>
    <dgm:pt modelId="{A4240F37-AFF3-469B-A1AA-4783F7A4AB5C}" type="pres">
      <dgm:prSet presAssocID="{CA635653-1AA4-49A7-803E-48BA9F8562D6}" presName="LevelTwoTextNode" presStyleLbl="node2" presStyleIdx="0" presStyleCnt="2" custScaleX="56449" custScaleY="26110" custLinFactNeighborX="20263" custLinFactNeighborY="-3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2F491-6AAD-4F23-AED1-647C3B0B5C43}" type="pres">
      <dgm:prSet presAssocID="{CA635653-1AA4-49A7-803E-48BA9F8562D6}" presName="level3hierChild" presStyleCnt="0"/>
      <dgm:spPr/>
    </dgm:pt>
    <dgm:pt modelId="{197E513B-91D5-4B38-9133-BF7865C4E26D}" type="pres">
      <dgm:prSet presAssocID="{B9579675-C76C-49FD-937E-52A85333D45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C8291E5-B379-48B9-8755-473C0FCDAE81}" type="pres">
      <dgm:prSet presAssocID="{B9579675-C76C-49FD-937E-52A85333D45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A3FD8B2-AD3C-42FF-8B27-B6A8371DED84}" type="pres">
      <dgm:prSet presAssocID="{2B522DD3-0ECC-47BA-9E05-E681DFFFA3FE}" presName="root2" presStyleCnt="0"/>
      <dgm:spPr/>
    </dgm:pt>
    <dgm:pt modelId="{A7B6986B-4480-4F6D-BBBA-BE099B8D020B}" type="pres">
      <dgm:prSet presAssocID="{2B522DD3-0ECC-47BA-9E05-E681DFFFA3FE}" presName="LevelTwoTextNode" presStyleLbl="node2" presStyleIdx="1" presStyleCnt="2" custScaleX="56449" custScaleY="50881" custLinFactNeighborX="20263" custLinFactNeighborY="-80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8A79E9-2172-479C-95F0-C12A3FD8DE17}" type="pres">
      <dgm:prSet presAssocID="{2B522DD3-0ECC-47BA-9E05-E681DFFFA3FE}" presName="level3hierChild" presStyleCnt="0"/>
      <dgm:spPr/>
    </dgm:pt>
  </dgm:ptLst>
  <dgm:cxnLst>
    <dgm:cxn modelId="{C0B780E5-F886-446C-A1F5-390463D792F2}" type="presOf" srcId="{8ED8A106-86FD-4968-B1B2-B35B77F1913D}" destId="{C0951A1F-FCD4-4F18-9951-2DB0042CB836}" srcOrd="1" destOrd="0" presId="urn:microsoft.com/office/officeart/2005/8/layout/hierarchy2"/>
    <dgm:cxn modelId="{04495D24-1886-4347-875B-45FE3A00FCA9}" type="presOf" srcId="{00DA7D80-D20A-48E3-9DB9-151EA07D4381}" destId="{55603E2A-0E85-4B5B-BFB1-0F93DA174EE9}" srcOrd="0" destOrd="0" presId="urn:microsoft.com/office/officeart/2005/8/layout/hierarchy2"/>
    <dgm:cxn modelId="{F380D255-5A5F-4C33-AB90-5308803D1447}" srcId="{AED8A0F5-6B04-470E-9931-6A0A80A8EFD9}" destId="{2B522DD3-0ECC-47BA-9E05-E681DFFFA3FE}" srcOrd="1" destOrd="0" parTransId="{B9579675-C76C-49FD-937E-52A85333D453}" sibTransId="{97DF8D5D-9DFE-4DDF-8D92-223F62BD7ABA}"/>
    <dgm:cxn modelId="{C2AD6012-1E6F-46FE-9742-5F39AD2C6E37}" type="presOf" srcId="{B9579675-C76C-49FD-937E-52A85333D453}" destId="{197E513B-91D5-4B38-9133-BF7865C4E26D}" srcOrd="0" destOrd="0" presId="urn:microsoft.com/office/officeart/2005/8/layout/hierarchy2"/>
    <dgm:cxn modelId="{1677F836-5F23-4FCE-B38B-57F0D5D2FE02}" type="presOf" srcId="{2B522DD3-0ECC-47BA-9E05-E681DFFFA3FE}" destId="{A7B6986B-4480-4F6D-BBBA-BE099B8D020B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66A03666-5650-4AF2-990F-DFD80D313439}" type="presOf" srcId="{AED8A0F5-6B04-470E-9931-6A0A80A8EFD9}" destId="{D5718F4D-EFC3-4C36-8023-503D23D582D5}" srcOrd="0" destOrd="0" presId="urn:microsoft.com/office/officeart/2005/8/layout/hierarchy2"/>
    <dgm:cxn modelId="{BED525FA-EED9-46B2-8543-5864EF7324D9}" srcId="{AED8A0F5-6B04-470E-9931-6A0A80A8EFD9}" destId="{CA635653-1AA4-49A7-803E-48BA9F8562D6}" srcOrd="0" destOrd="0" parTransId="{8ED8A106-86FD-4968-B1B2-B35B77F1913D}" sibTransId="{F3F37E51-36BF-4B39-AF1D-BC3FA725EE23}"/>
    <dgm:cxn modelId="{F51CB1C2-D7B5-441B-AA3A-99407E2A88F6}" type="presOf" srcId="{B9579675-C76C-49FD-937E-52A85333D453}" destId="{4C8291E5-B379-48B9-8755-473C0FCDAE81}" srcOrd="1" destOrd="0" presId="urn:microsoft.com/office/officeart/2005/8/layout/hierarchy2"/>
    <dgm:cxn modelId="{4C057DE0-3665-4F67-B7EA-A87B112AAC54}" type="presOf" srcId="{8ED8A106-86FD-4968-B1B2-B35B77F1913D}" destId="{34BDF859-23D6-4B0F-AFAA-F87DB38D08F0}" srcOrd="0" destOrd="0" presId="urn:microsoft.com/office/officeart/2005/8/layout/hierarchy2"/>
    <dgm:cxn modelId="{BBFC532C-EA03-414D-9E3D-A08E0311EA64}" type="presOf" srcId="{CA635653-1AA4-49A7-803E-48BA9F8562D6}" destId="{A4240F37-AFF3-469B-A1AA-4783F7A4AB5C}" srcOrd="0" destOrd="0" presId="urn:microsoft.com/office/officeart/2005/8/layout/hierarchy2"/>
    <dgm:cxn modelId="{3FB5A72C-2490-40CE-96D2-2C27AB1821C4}" type="presParOf" srcId="{55603E2A-0E85-4B5B-BFB1-0F93DA174EE9}" destId="{C9F1A07E-3EA4-4621-AB7F-084731D5C76C}" srcOrd="0" destOrd="0" presId="urn:microsoft.com/office/officeart/2005/8/layout/hierarchy2"/>
    <dgm:cxn modelId="{19BD0E7B-7C3B-4F03-BE6E-D9A182CD0503}" type="presParOf" srcId="{C9F1A07E-3EA4-4621-AB7F-084731D5C76C}" destId="{D5718F4D-EFC3-4C36-8023-503D23D582D5}" srcOrd="0" destOrd="0" presId="urn:microsoft.com/office/officeart/2005/8/layout/hierarchy2"/>
    <dgm:cxn modelId="{229B9A6E-847E-4C09-99B5-6BCEED289303}" type="presParOf" srcId="{C9F1A07E-3EA4-4621-AB7F-084731D5C76C}" destId="{7535F737-66A8-4C51-8331-DA5B0FC5AD03}" srcOrd="1" destOrd="0" presId="urn:microsoft.com/office/officeart/2005/8/layout/hierarchy2"/>
    <dgm:cxn modelId="{4C89B6B9-D39B-4806-9664-CE34F55897E2}" type="presParOf" srcId="{7535F737-66A8-4C51-8331-DA5B0FC5AD03}" destId="{34BDF859-23D6-4B0F-AFAA-F87DB38D08F0}" srcOrd="0" destOrd="0" presId="urn:microsoft.com/office/officeart/2005/8/layout/hierarchy2"/>
    <dgm:cxn modelId="{44C0E20C-DABF-44A3-A442-11F218FA6718}" type="presParOf" srcId="{34BDF859-23D6-4B0F-AFAA-F87DB38D08F0}" destId="{C0951A1F-FCD4-4F18-9951-2DB0042CB836}" srcOrd="0" destOrd="0" presId="urn:microsoft.com/office/officeart/2005/8/layout/hierarchy2"/>
    <dgm:cxn modelId="{0C266D47-A8AF-4D86-A024-539937F8B59C}" type="presParOf" srcId="{7535F737-66A8-4C51-8331-DA5B0FC5AD03}" destId="{FE8C4916-F95D-4B0E-B9E1-92355AB1E127}" srcOrd="1" destOrd="0" presId="urn:microsoft.com/office/officeart/2005/8/layout/hierarchy2"/>
    <dgm:cxn modelId="{56D397B9-F97E-42CF-A9F1-E936519F6F0F}" type="presParOf" srcId="{FE8C4916-F95D-4B0E-B9E1-92355AB1E127}" destId="{A4240F37-AFF3-469B-A1AA-4783F7A4AB5C}" srcOrd="0" destOrd="0" presId="urn:microsoft.com/office/officeart/2005/8/layout/hierarchy2"/>
    <dgm:cxn modelId="{A797C8B1-CB57-4BA8-861F-77660E2B6858}" type="presParOf" srcId="{FE8C4916-F95D-4B0E-B9E1-92355AB1E127}" destId="{7602F491-6AAD-4F23-AED1-647C3B0B5C43}" srcOrd="1" destOrd="0" presId="urn:microsoft.com/office/officeart/2005/8/layout/hierarchy2"/>
    <dgm:cxn modelId="{25EE625F-0C7A-45F3-8F8E-27F049C45987}" type="presParOf" srcId="{7535F737-66A8-4C51-8331-DA5B0FC5AD03}" destId="{197E513B-91D5-4B38-9133-BF7865C4E26D}" srcOrd="2" destOrd="0" presId="urn:microsoft.com/office/officeart/2005/8/layout/hierarchy2"/>
    <dgm:cxn modelId="{0F734E8A-86D2-491E-88E3-64A9FDC25A54}" type="presParOf" srcId="{197E513B-91D5-4B38-9133-BF7865C4E26D}" destId="{4C8291E5-B379-48B9-8755-473C0FCDAE81}" srcOrd="0" destOrd="0" presId="urn:microsoft.com/office/officeart/2005/8/layout/hierarchy2"/>
    <dgm:cxn modelId="{3C76BC68-BC2B-414E-B493-57AA19D7CB55}" type="presParOf" srcId="{7535F737-66A8-4C51-8331-DA5B0FC5AD03}" destId="{DA3FD8B2-AD3C-42FF-8B27-B6A8371DED84}" srcOrd="3" destOrd="0" presId="urn:microsoft.com/office/officeart/2005/8/layout/hierarchy2"/>
    <dgm:cxn modelId="{2979A0DC-0984-4DD1-88D6-41714B7D8778}" type="presParOf" srcId="{DA3FD8B2-AD3C-42FF-8B27-B6A8371DED84}" destId="{A7B6986B-4480-4F6D-BBBA-BE099B8D020B}" srcOrd="0" destOrd="0" presId="urn:microsoft.com/office/officeart/2005/8/layout/hierarchy2"/>
    <dgm:cxn modelId="{B76E21D0-2BDA-4439-94E3-CF3B45EFD160}" type="presParOf" srcId="{DA3FD8B2-AD3C-42FF-8B27-B6A8371DED84}" destId="{818A79E9-2172-479C-95F0-C12A3FD8DE1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0F6C2F3F-9196-4D99-89B9-4298408EC223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التابعة لجملة لها محلّ</a:t>
          </a:r>
          <a:endParaRPr lang="fa-IR" sz="2800" b="1" dirty="0">
            <a:cs typeface="2  Badr" pitchFamily="2" charset="-78"/>
          </a:endParaRPr>
        </a:p>
      </dgm:t>
    </dgm:pt>
    <dgm:pt modelId="{822DAAC3-9F5D-41CB-8A7F-A3447C30B414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التابعة لمفردٍ</a:t>
          </a:r>
          <a:endParaRPr lang="fa-IR" sz="2800" b="1" dirty="0">
            <a:cs typeface="2  Badr" pitchFamily="2" charset="-78"/>
          </a:endParaRPr>
        </a:p>
      </dgm:t>
    </dgm:pt>
    <dgm:pt modelId="{62FF7F01-B573-4794-A073-215B7BC752D6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الواقعة جواباً لشرطٍ جازمٍ</a:t>
          </a:r>
          <a:endParaRPr lang="fa-IR" sz="2800" b="1" dirty="0">
            <a:cs typeface="2  Badr" pitchFamily="2" charset="-78"/>
          </a:endParaRPr>
        </a:p>
      </dgm:t>
    </dgm:pt>
    <dgm:pt modelId="{85A85C4D-0D74-4C70-AD6D-90C2B24DC8C6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المضاف الیها</a:t>
          </a:r>
          <a:endParaRPr lang="fa-IR" sz="2800" b="1" dirty="0">
            <a:cs typeface="2  Badr" pitchFamily="2" charset="-78"/>
          </a:endParaRPr>
        </a:p>
      </dgm:t>
    </dgm:pt>
    <dgm:pt modelId="{F89C22C3-5DD8-4EFB-8ACD-CB8958FAC233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الفعول بها</a:t>
          </a:r>
          <a:endParaRPr lang="fa-IR" sz="2800" b="1" dirty="0">
            <a:cs typeface="2  Badr" pitchFamily="2" charset="-78"/>
          </a:endParaRPr>
        </a:p>
      </dgm:t>
    </dgm:pt>
    <dgm:pt modelId="{D91F7BC0-2FE9-4C2D-AFBA-21FA38424155}">
      <dgm:prSet phldrT="[Text]" custT="1"/>
      <dgm:spPr/>
      <dgm:t>
        <a:bodyPr/>
        <a:lstStyle/>
        <a:p>
          <a:pPr rtl="1"/>
          <a:r>
            <a:rPr lang="fa-IR" sz="3600" b="1" dirty="0" smtClean="0">
              <a:cs typeface="2  Badr" pitchFamily="2" charset="-78"/>
            </a:rPr>
            <a:t>الحالیة</a:t>
          </a:r>
          <a:endParaRPr lang="fa-IR" sz="3600" b="1" dirty="0">
            <a:cs typeface="2  Badr" pitchFamily="2" charset="-78"/>
          </a:endParaRPr>
        </a:p>
      </dgm:t>
    </dgm:pt>
    <dgm:pt modelId="{CD9CA00D-8649-4FB7-ACDE-B483FA5DA497}">
      <dgm:prSet phldrT="[Text]" custT="1"/>
      <dgm:spPr/>
      <dgm:t>
        <a:bodyPr/>
        <a:lstStyle/>
        <a:p>
          <a:pPr rtl="1"/>
          <a:r>
            <a:rPr lang="fa-IR" sz="3600" b="1" dirty="0" smtClean="0">
              <a:cs typeface="2  Badr" pitchFamily="2" charset="-78"/>
            </a:rPr>
            <a:t>الخبریة</a:t>
          </a:r>
          <a:endParaRPr lang="fa-IR" sz="3600" b="1" dirty="0">
            <a:cs typeface="2  Badr" pitchFamily="2" charset="-78"/>
          </a:endParaRPr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الجملة التی لها محلّ:</a:t>
          </a:r>
          <a:endParaRPr lang="fa-IR" sz="28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8F50D00-5C4A-4B80-ADCE-BC515625B993}" type="sibTrans" cxnId="{1DEF964E-8A08-4230-935C-D98956E7CC1E}">
      <dgm:prSet/>
      <dgm:spPr/>
      <dgm:t>
        <a:bodyPr/>
        <a:lstStyle/>
        <a:p>
          <a:endParaRPr lang="en-US"/>
        </a:p>
      </dgm:t>
    </dgm:pt>
    <dgm:pt modelId="{4EF1D235-BB1E-4C5E-8960-1A8319EE027A}" type="parTrans" cxnId="{1DEF964E-8A08-4230-935C-D98956E7CC1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E33EBA6-E001-41A0-8FE0-C1462E4C6364}" type="sibTrans" cxnId="{2E56E285-B554-4CFA-B0BD-3DF8E94C3FED}">
      <dgm:prSet/>
      <dgm:spPr/>
      <dgm:t>
        <a:bodyPr/>
        <a:lstStyle/>
        <a:p>
          <a:endParaRPr lang="en-US"/>
        </a:p>
      </dgm:t>
    </dgm:pt>
    <dgm:pt modelId="{32B471AE-226C-4D70-917D-6F1EBEE295EE}" type="parTrans" cxnId="{2E56E285-B554-4CFA-B0BD-3DF8E94C3FED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E2FF65A-792A-449D-A82B-05E435FCFC43}" type="sibTrans" cxnId="{62671DF5-41A3-4E6A-A109-68273B717D78}">
      <dgm:prSet/>
      <dgm:spPr/>
      <dgm:t>
        <a:bodyPr/>
        <a:lstStyle/>
        <a:p>
          <a:endParaRPr lang="en-US"/>
        </a:p>
      </dgm:t>
    </dgm:pt>
    <dgm:pt modelId="{133AE1D7-4AFD-4A97-B82B-EC5DC41A8B82}" type="parTrans" cxnId="{62671DF5-41A3-4E6A-A109-68273B717D78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75CC606-ECC1-4749-B72C-63061BF5D771}" type="sibTrans" cxnId="{D2BE04E2-8F5B-45F8-953D-D0F28201E037}">
      <dgm:prSet/>
      <dgm:spPr/>
      <dgm:t>
        <a:bodyPr/>
        <a:lstStyle/>
        <a:p>
          <a:endParaRPr lang="en-US"/>
        </a:p>
      </dgm:t>
    </dgm:pt>
    <dgm:pt modelId="{13AF43F2-842F-4BFC-BCB2-9663DE7D4DDD}" type="parTrans" cxnId="{D2BE04E2-8F5B-45F8-953D-D0F28201E037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F0AAD0B-2BFF-4B02-BF19-2B8B23FE5CE7}" type="sibTrans" cxnId="{4B1017EB-D58B-4785-B95E-4FCD4E22271C}">
      <dgm:prSet/>
      <dgm:spPr/>
      <dgm:t>
        <a:bodyPr/>
        <a:lstStyle/>
        <a:p>
          <a:endParaRPr lang="en-US"/>
        </a:p>
      </dgm:t>
    </dgm:pt>
    <dgm:pt modelId="{053E8D63-4B35-4DFE-9CC4-6C94E58011FD}" type="parTrans" cxnId="{4B1017EB-D58B-4785-B95E-4FCD4E22271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D1CBEED-3BF1-4A9C-A697-CEA338D6C694}" type="sibTrans" cxnId="{EA7C6A01-FC9F-4830-B9E2-671FED647B69}">
      <dgm:prSet/>
      <dgm:spPr/>
      <dgm:t>
        <a:bodyPr/>
        <a:lstStyle/>
        <a:p>
          <a:endParaRPr lang="en-US"/>
        </a:p>
      </dgm:t>
    </dgm:pt>
    <dgm:pt modelId="{A309329F-863A-463C-9426-1FD4103212BB}" type="parTrans" cxnId="{EA7C6A01-FC9F-4830-B9E2-671FED647B6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bg1"/>
          </a:solidFill>
        </a:ln>
      </dgm:spPr>
      <dgm:t>
        <a:bodyPr/>
        <a:lstStyle/>
        <a:p>
          <a:pPr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70345" custScaleY="101337" custLinFactNeighborX="3114" custLinFactNeighborY="-148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4DCD03AE-824D-4D5C-B330-0E1AF2B3034C}" type="pres">
      <dgm:prSet presAssocID="{C33C6009-7009-47A9-8651-B9FA341A9877}" presName="conn2-1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F2DE447C-8F25-4692-965B-6D87C0B692E9}" type="pres">
      <dgm:prSet presAssocID="{C33C6009-7009-47A9-8651-B9FA341A9877}" presName="connTx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016D8845-3360-47EB-8E7B-FE90F7E42E26}" type="pres">
      <dgm:prSet presAssocID="{CD9CA00D-8649-4FB7-ACDE-B483FA5DA497}" presName="root2" presStyleCnt="0"/>
      <dgm:spPr/>
      <dgm:t>
        <a:bodyPr/>
        <a:lstStyle/>
        <a:p>
          <a:pPr rtl="1"/>
          <a:endParaRPr lang="fa-IR"/>
        </a:p>
      </dgm:t>
    </dgm:pt>
    <dgm:pt modelId="{B0A1D637-F6C2-42AC-8E79-87BED8DED15F}" type="pres">
      <dgm:prSet presAssocID="{CD9CA00D-8649-4FB7-ACDE-B483FA5DA497}" presName="LevelTwoTextNode" presStyleLbl="node2" presStyleIdx="0" presStyleCnt="7" custScaleX="139988" custScaleY="53087" custLinFactNeighborX="13373" custLinFactNeighborY="244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44F05-978E-4800-9314-53AFBD6BAC91}" type="pres">
      <dgm:prSet presAssocID="{CD9CA00D-8649-4FB7-ACDE-B483FA5DA497}" presName="level3hierChild" presStyleCnt="0"/>
      <dgm:spPr/>
      <dgm:t>
        <a:bodyPr/>
        <a:lstStyle/>
        <a:p>
          <a:pPr rtl="1"/>
          <a:endParaRPr lang="fa-IR"/>
        </a:p>
      </dgm:t>
    </dgm:pt>
    <dgm:pt modelId="{C227B641-EC19-441E-A65F-366AE07F7F12}" type="pres">
      <dgm:prSet presAssocID="{A309329F-863A-463C-9426-1FD4103212BB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9CE292FC-30F9-4634-BE35-E84177E5474D}" type="pres">
      <dgm:prSet presAssocID="{A309329F-863A-463C-9426-1FD4103212BB}" presName="connTx" presStyleLbl="parChTrans1D2" presStyleIdx="1" presStyleCnt="7"/>
      <dgm:spPr/>
      <dgm:t>
        <a:bodyPr/>
        <a:lstStyle/>
        <a:p>
          <a:endParaRPr lang="en-US"/>
        </a:p>
      </dgm:t>
    </dgm:pt>
    <dgm:pt modelId="{3063D229-3440-4274-8A9E-BC58F8AC693C}" type="pres">
      <dgm:prSet presAssocID="{D91F7BC0-2FE9-4C2D-AFBA-21FA38424155}" presName="root2" presStyleCnt="0"/>
      <dgm:spPr/>
    </dgm:pt>
    <dgm:pt modelId="{6B0FF454-37AB-44AE-92DC-CFAB41C6D23A}" type="pres">
      <dgm:prSet presAssocID="{D91F7BC0-2FE9-4C2D-AFBA-21FA38424155}" presName="LevelTwoTextNode" presStyleLbl="node2" presStyleIdx="1" presStyleCnt="7" custScaleX="139988" custScaleY="53087" custLinFactNeighborX="13373" custLinFactNeighborY="169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C086BB-42E3-44C6-85E9-41875543215D}" type="pres">
      <dgm:prSet presAssocID="{D91F7BC0-2FE9-4C2D-AFBA-21FA38424155}" presName="level3hierChild" presStyleCnt="0"/>
      <dgm:spPr/>
    </dgm:pt>
    <dgm:pt modelId="{5A2329F2-617B-4912-91AD-AF95311DFB22}" type="pres">
      <dgm:prSet presAssocID="{053E8D63-4B35-4DFE-9CC4-6C94E58011FD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79B48B8C-3FAA-4D4B-BE9D-1F006AE75798}" type="pres">
      <dgm:prSet presAssocID="{053E8D63-4B35-4DFE-9CC4-6C94E58011FD}" presName="connTx" presStyleLbl="parChTrans1D2" presStyleIdx="2" presStyleCnt="7"/>
      <dgm:spPr/>
      <dgm:t>
        <a:bodyPr/>
        <a:lstStyle/>
        <a:p>
          <a:endParaRPr lang="en-US"/>
        </a:p>
      </dgm:t>
    </dgm:pt>
    <dgm:pt modelId="{1AD72DCA-0B1E-459F-A76E-F72BA04B2AEC}" type="pres">
      <dgm:prSet presAssocID="{F89C22C3-5DD8-4EFB-8ACD-CB8958FAC233}" presName="root2" presStyleCnt="0"/>
      <dgm:spPr/>
    </dgm:pt>
    <dgm:pt modelId="{EDA1C669-2A5E-4454-8487-182E3D3B8C2E}" type="pres">
      <dgm:prSet presAssocID="{F89C22C3-5DD8-4EFB-8ACD-CB8958FAC233}" presName="LevelTwoTextNode" presStyleLbl="node2" presStyleIdx="2" presStyleCnt="7" custScaleX="139988" custScaleY="53087" custLinFactNeighborX="13373" custLinFactNeighborY="88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857157-AA3B-4507-B83B-EADD1C36B494}" type="pres">
      <dgm:prSet presAssocID="{F89C22C3-5DD8-4EFB-8ACD-CB8958FAC233}" presName="level3hierChild" presStyleCnt="0"/>
      <dgm:spPr/>
    </dgm:pt>
    <dgm:pt modelId="{55104D1E-16C5-4361-A6C0-A729EA458F79}" type="pres">
      <dgm:prSet presAssocID="{13AF43F2-842F-4BFC-BCB2-9663DE7D4DDD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E28A5D21-5429-4C1F-B33D-257CCCC7B176}" type="pres">
      <dgm:prSet presAssocID="{13AF43F2-842F-4BFC-BCB2-9663DE7D4DDD}" presName="connTx" presStyleLbl="parChTrans1D2" presStyleIdx="3" presStyleCnt="7"/>
      <dgm:spPr/>
      <dgm:t>
        <a:bodyPr/>
        <a:lstStyle/>
        <a:p>
          <a:endParaRPr lang="en-US"/>
        </a:p>
      </dgm:t>
    </dgm:pt>
    <dgm:pt modelId="{26191019-123F-42E4-A86E-F3BF7B94BC3A}" type="pres">
      <dgm:prSet presAssocID="{85A85C4D-0D74-4C70-AD6D-90C2B24DC8C6}" presName="root2" presStyleCnt="0"/>
      <dgm:spPr/>
    </dgm:pt>
    <dgm:pt modelId="{34148C79-A143-4F17-B723-776E277E6AAE}" type="pres">
      <dgm:prSet presAssocID="{85A85C4D-0D74-4C70-AD6D-90C2B24DC8C6}" presName="LevelTwoTextNode" presStyleLbl="node2" presStyleIdx="3" presStyleCnt="7" custScaleX="139988" custScaleY="53087" custLinFactNeighborX="13373" custLinFactNeighborY="-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B4F37-2AC4-46B4-B24C-C62028FC9E6B}" type="pres">
      <dgm:prSet presAssocID="{85A85C4D-0D74-4C70-AD6D-90C2B24DC8C6}" presName="level3hierChild" presStyleCnt="0"/>
      <dgm:spPr/>
    </dgm:pt>
    <dgm:pt modelId="{768F0AB3-2BC5-4919-8627-B8E38AA79521}" type="pres">
      <dgm:prSet presAssocID="{133AE1D7-4AFD-4A97-B82B-EC5DC41A8B82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6FED6A41-B30D-4305-9672-99929F915970}" type="pres">
      <dgm:prSet presAssocID="{133AE1D7-4AFD-4A97-B82B-EC5DC41A8B82}" presName="connTx" presStyleLbl="parChTrans1D2" presStyleIdx="4" presStyleCnt="7"/>
      <dgm:spPr/>
      <dgm:t>
        <a:bodyPr/>
        <a:lstStyle/>
        <a:p>
          <a:endParaRPr lang="en-US"/>
        </a:p>
      </dgm:t>
    </dgm:pt>
    <dgm:pt modelId="{85ECF6C1-7638-4ADA-B8FB-3E4CE24E4EEC}" type="pres">
      <dgm:prSet presAssocID="{62FF7F01-B573-4794-A073-215B7BC752D6}" presName="root2" presStyleCnt="0"/>
      <dgm:spPr/>
    </dgm:pt>
    <dgm:pt modelId="{202CB1F2-E10C-4CA0-B2FC-9D5C473D2A12}" type="pres">
      <dgm:prSet presAssocID="{62FF7F01-B573-4794-A073-215B7BC752D6}" presName="LevelTwoTextNode" presStyleLbl="node2" presStyleIdx="4" presStyleCnt="7" custScaleX="139988" custScaleY="53087" custLinFactNeighborX="13373" custLinFactNeighborY="-97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F597C3-F5D0-4394-898F-5A723345D4B9}" type="pres">
      <dgm:prSet presAssocID="{62FF7F01-B573-4794-A073-215B7BC752D6}" presName="level3hierChild" presStyleCnt="0"/>
      <dgm:spPr/>
    </dgm:pt>
    <dgm:pt modelId="{808A8958-35B7-4906-9FBE-41230CE3F06D}" type="pres">
      <dgm:prSet presAssocID="{32B471AE-226C-4D70-917D-6F1EBEE295EE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EAE7E567-F443-4C5D-A941-D74BBAFC3D8E}" type="pres">
      <dgm:prSet presAssocID="{32B471AE-226C-4D70-917D-6F1EBEE295EE}" presName="connTx" presStyleLbl="parChTrans1D2" presStyleIdx="5" presStyleCnt="7"/>
      <dgm:spPr/>
      <dgm:t>
        <a:bodyPr/>
        <a:lstStyle/>
        <a:p>
          <a:endParaRPr lang="en-US"/>
        </a:p>
      </dgm:t>
    </dgm:pt>
    <dgm:pt modelId="{2EF2DE00-C844-4E42-9C89-3B1B8B48710D}" type="pres">
      <dgm:prSet presAssocID="{822DAAC3-9F5D-41CB-8A7F-A3447C30B414}" presName="root2" presStyleCnt="0"/>
      <dgm:spPr/>
    </dgm:pt>
    <dgm:pt modelId="{04B2DB4A-A7D8-4859-B78F-BE89C9005840}" type="pres">
      <dgm:prSet presAssocID="{822DAAC3-9F5D-41CB-8A7F-A3447C30B414}" presName="LevelTwoTextNode" presStyleLbl="node2" presStyleIdx="5" presStyleCnt="7" custScaleX="139988" custScaleY="53087" custLinFactNeighborX="13373" custLinFactNeighborY="-202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7466A3-8422-49F2-BEFD-0144B37E7DC8}" type="pres">
      <dgm:prSet presAssocID="{822DAAC3-9F5D-41CB-8A7F-A3447C30B414}" presName="level3hierChild" presStyleCnt="0"/>
      <dgm:spPr/>
    </dgm:pt>
    <dgm:pt modelId="{51BAAD57-F5D4-4563-95A9-3BB87D15B5E6}" type="pres">
      <dgm:prSet presAssocID="{4EF1D235-BB1E-4C5E-8960-1A8319EE027A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B07A2F71-3050-4702-8F30-70EDA2976C84}" type="pres">
      <dgm:prSet presAssocID="{4EF1D235-BB1E-4C5E-8960-1A8319EE027A}" presName="connTx" presStyleLbl="parChTrans1D2" presStyleIdx="6" presStyleCnt="7"/>
      <dgm:spPr/>
      <dgm:t>
        <a:bodyPr/>
        <a:lstStyle/>
        <a:p>
          <a:endParaRPr lang="en-US"/>
        </a:p>
      </dgm:t>
    </dgm:pt>
    <dgm:pt modelId="{52B8836C-29FB-4330-A41E-7397DDDCDA04}" type="pres">
      <dgm:prSet presAssocID="{0F6C2F3F-9196-4D99-89B9-4298408EC223}" presName="root2" presStyleCnt="0"/>
      <dgm:spPr/>
    </dgm:pt>
    <dgm:pt modelId="{A7653006-3E62-4182-9E12-B55EF78EF1E6}" type="pres">
      <dgm:prSet presAssocID="{0F6C2F3F-9196-4D99-89B9-4298408EC223}" presName="LevelTwoTextNode" presStyleLbl="node2" presStyleIdx="6" presStyleCnt="7" custScaleX="139988" custScaleY="53087" custLinFactNeighborX="13373" custLinFactNeighborY="-30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BF5F4-37C6-4D21-8FBD-968FB17D3653}" type="pres">
      <dgm:prSet presAssocID="{0F6C2F3F-9196-4D99-89B9-4298408EC223}" presName="level3hierChild" presStyleCnt="0"/>
      <dgm:spPr/>
    </dgm:pt>
  </dgm:ptLst>
  <dgm:cxnLst>
    <dgm:cxn modelId="{1DEF964E-8A08-4230-935C-D98956E7CC1E}" srcId="{AED8A0F5-6B04-470E-9931-6A0A80A8EFD9}" destId="{0F6C2F3F-9196-4D99-89B9-4298408EC223}" srcOrd="6" destOrd="0" parTransId="{4EF1D235-BB1E-4C5E-8960-1A8319EE027A}" sibTransId="{C8F50D00-5C4A-4B80-ADCE-BC515625B993}"/>
    <dgm:cxn modelId="{A3054A21-B891-4978-9B84-2E5062A01AA4}" type="presOf" srcId="{13AF43F2-842F-4BFC-BCB2-9663DE7D4DDD}" destId="{E28A5D21-5429-4C1F-B33D-257CCCC7B176}" srcOrd="1" destOrd="0" presId="urn:microsoft.com/office/officeart/2005/8/layout/hierarchy2"/>
    <dgm:cxn modelId="{72F4A2C3-9027-47A8-8D65-1D6B6997EFD1}" type="presOf" srcId="{4EF1D235-BB1E-4C5E-8960-1A8319EE027A}" destId="{51BAAD57-F5D4-4563-95A9-3BB87D15B5E6}" srcOrd="0" destOrd="0" presId="urn:microsoft.com/office/officeart/2005/8/layout/hierarchy2"/>
    <dgm:cxn modelId="{F6E078BD-D215-4147-8996-F677FDE01915}" type="presOf" srcId="{C33C6009-7009-47A9-8651-B9FA341A9877}" destId="{4DCD03AE-824D-4D5C-B330-0E1AF2B3034C}" srcOrd="0" destOrd="0" presId="urn:microsoft.com/office/officeart/2005/8/layout/hierarchy2"/>
    <dgm:cxn modelId="{4B1017EB-D58B-4785-B95E-4FCD4E22271C}" srcId="{AED8A0F5-6B04-470E-9931-6A0A80A8EFD9}" destId="{F89C22C3-5DD8-4EFB-8ACD-CB8958FAC233}" srcOrd="2" destOrd="0" parTransId="{053E8D63-4B35-4DFE-9CC4-6C94E58011FD}" sibTransId="{2F0AAD0B-2BFF-4B02-BF19-2B8B23FE5CE7}"/>
    <dgm:cxn modelId="{1E54AB36-6C61-4EEA-BEE5-F28391D6289D}" type="presOf" srcId="{13AF43F2-842F-4BFC-BCB2-9663DE7D4DDD}" destId="{55104D1E-16C5-4361-A6C0-A729EA458F79}" srcOrd="0" destOrd="0" presId="urn:microsoft.com/office/officeart/2005/8/layout/hierarchy2"/>
    <dgm:cxn modelId="{9555E82B-38FF-4147-9BE0-087B4F258BD1}" type="presOf" srcId="{32B471AE-226C-4D70-917D-6F1EBEE295EE}" destId="{808A8958-35B7-4906-9FBE-41230CE3F06D}" srcOrd="0" destOrd="0" presId="urn:microsoft.com/office/officeart/2005/8/layout/hierarchy2"/>
    <dgm:cxn modelId="{2BBD7B89-CD0B-4CC3-80C2-E49B85588764}" type="presOf" srcId="{C33C6009-7009-47A9-8651-B9FA341A9877}" destId="{F2DE447C-8F25-4692-965B-6D87C0B692E9}" srcOrd="1" destOrd="0" presId="urn:microsoft.com/office/officeart/2005/8/layout/hierarchy2"/>
    <dgm:cxn modelId="{62671DF5-41A3-4E6A-A109-68273B717D78}" srcId="{AED8A0F5-6B04-470E-9931-6A0A80A8EFD9}" destId="{62FF7F01-B573-4794-A073-215B7BC752D6}" srcOrd="4" destOrd="0" parTransId="{133AE1D7-4AFD-4A97-B82B-EC5DC41A8B82}" sibTransId="{3E2FF65A-792A-449D-A82B-05E435FCFC43}"/>
    <dgm:cxn modelId="{7DEBBE9D-FFFD-4544-AD5B-61FFEF4EE751}" type="presOf" srcId="{00DA7D80-D20A-48E3-9DB9-151EA07D4381}" destId="{55603E2A-0E85-4B5B-BFB1-0F93DA174EE9}" srcOrd="0" destOrd="0" presId="urn:microsoft.com/office/officeart/2005/8/layout/hierarchy2"/>
    <dgm:cxn modelId="{22A2C718-90D3-4AF2-A44C-368818416AE4}" type="presOf" srcId="{133AE1D7-4AFD-4A97-B82B-EC5DC41A8B82}" destId="{768F0AB3-2BC5-4919-8627-B8E38AA79521}" srcOrd="0" destOrd="0" presId="urn:microsoft.com/office/officeart/2005/8/layout/hierarchy2"/>
    <dgm:cxn modelId="{EDCB822B-3C0E-45DA-8AA7-D0C0D8F80EE4}" type="presOf" srcId="{AED8A0F5-6B04-470E-9931-6A0A80A8EFD9}" destId="{D5718F4D-EFC3-4C36-8023-503D23D582D5}" srcOrd="0" destOrd="0" presId="urn:microsoft.com/office/officeart/2005/8/layout/hierarchy2"/>
    <dgm:cxn modelId="{04642B98-B9CB-4BB6-B346-781E0B4FAF25}" type="presOf" srcId="{822DAAC3-9F5D-41CB-8A7F-A3447C30B414}" destId="{04B2DB4A-A7D8-4859-B78F-BE89C9005840}" srcOrd="0" destOrd="0" presId="urn:microsoft.com/office/officeart/2005/8/layout/hierarchy2"/>
    <dgm:cxn modelId="{98E61EFF-600C-4A51-8900-8E6C7E867104}" type="presOf" srcId="{A309329F-863A-463C-9426-1FD4103212BB}" destId="{9CE292FC-30F9-4634-BE35-E84177E5474D}" srcOrd="1" destOrd="0" presId="urn:microsoft.com/office/officeart/2005/8/layout/hierarchy2"/>
    <dgm:cxn modelId="{11DF6968-74DC-4D7C-BCF0-198A2AA4F6AD}" type="presOf" srcId="{62FF7F01-B573-4794-A073-215B7BC752D6}" destId="{202CB1F2-E10C-4CA0-B2FC-9D5C473D2A12}" srcOrd="0" destOrd="0" presId="urn:microsoft.com/office/officeart/2005/8/layout/hierarchy2"/>
    <dgm:cxn modelId="{E608BF46-A66D-4EE0-8A6E-71BD811AE086}" type="presOf" srcId="{0F6C2F3F-9196-4D99-89B9-4298408EC223}" destId="{A7653006-3E62-4182-9E12-B55EF78EF1E6}" srcOrd="0" destOrd="0" presId="urn:microsoft.com/office/officeart/2005/8/layout/hierarchy2"/>
    <dgm:cxn modelId="{8E740AB7-AA8C-4CBE-90D6-0321B6F1890E}" type="presOf" srcId="{133AE1D7-4AFD-4A97-B82B-EC5DC41A8B82}" destId="{6FED6A41-B30D-4305-9672-99929F915970}" srcOrd="1" destOrd="0" presId="urn:microsoft.com/office/officeart/2005/8/layout/hierarchy2"/>
    <dgm:cxn modelId="{980DE5A5-6DF1-43CD-83B5-D99D0DBAEA2D}" type="presOf" srcId="{A309329F-863A-463C-9426-1FD4103212BB}" destId="{C227B641-EC19-441E-A65F-366AE07F7F12}" srcOrd="0" destOrd="0" presId="urn:microsoft.com/office/officeart/2005/8/layout/hierarchy2"/>
    <dgm:cxn modelId="{EA7C6A01-FC9F-4830-B9E2-671FED647B69}" srcId="{AED8A0F5-6B04-470E-9931-6A0A80A8EFD9}" destId="{D91F7BC0-2FE9-4C2D-AFBA-21FA38424155}" srcOrd="1" destOrd="0" parTransId="{A309329F-863A-463C-9426-1FD4103212BB}" sibTransId="{FD1CBEED-3BF1-4A9C-A697-CEA338D6C694}"/>
    <dgm:cxn modelId="{96890D58-70CA-4B9D-9E22-8C58DB5C7C28}" type="presOf" srcId="{CD9CA00D-8649-4FB7-ACDE-B483FA5DA497}" destId="{B0A1D637-F6C2-42AC-8E79-87BED8DED15F}" srcOrd="0" destOrd="0" presId="urn:microsoft.com/office/officeart/2005/8/layout/hierarchy2"/>
    <dgm:cxn modelId="{F539913D-DCF9-422C-A1EF-A5058F632BC5}" type="presOf" srcId="{053E8D63-4B35-4DFE-9CC4-6C94E58011FD}" destId="{5A2329F2-617B-4912-91AD-AF95311DFB22}" srcOrd="0" destOrd="0" presId="urn:microsoft.com/office/officeart/2005/8/layout/hierarchy2"/>
    <dgm:cxn modelId="{D50114F4-BD0A-41BD-80D1-17EA5EE63D51}" type="presOf" srcId="{32B471AE-226C-4D70-917D-6F1EBEE295EE}" destId="{EAE7E567-F443-4C5D-A941-D74BBAFC3D8E}" srcOrd="1" destOrd="0" presId="urn:microsoft.com/office/officeart/2005/8/layout/hierarchy2"/>
    <dgm:cxn modelId="{FC7FB39D-8001-4A05-9569-FDA2AD09832E}" type="presOf" srcId="{85A85C4D-0D74-4C70-AD6D-90C2B24DC8C6}" destId="{34148C79-A143-4F17-B723-776E277E6AAE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13E791D2-8BBA-4B40-B63C-CACCF05442A9}" type="presOf" srcId="{F89C22C3-5DD8-4EFB-8ACD-CB8958FAC233}" destId="{EDA1C669-2A5E-4454-8487-182E3D3B8C2E}" srcOrd="0" destOrd="0" presId="urn:microsoft.com/office/officeart/2005/8/layout/hierarchy2"/>
    <dgm:cxn modelId="{AE623550-ECEB-4386-822C-6C8880216035}" type="presOf" srcId="{4EF1D235-BB1E-4C5E-8960-1A8319EE027A}" destId="{B07A2F71-3050-4702-8F30-70EDA2976C84}" srcOrd="1" destOrd="0" presId="urn:microsoft.com/office/officeart/2005/8/layout/hierarchy2"/>
    <dgm:cxn modelId="{D6F2B115-0BA3-46A9-AF07-F7E42FF7CE1E}" type="presOf" srcId="{053E8D63-4B35-4DFE-9CC4-6C94E58011FD}" destId="{79B48B8C-3FAA-4D4B-BE9D-1F006AE75798}" srcOrd="1" destOrd="0" presId="urn:microsoft.com/office/officeart/2005/8/layout/hierarchy2"/>
    <dgm:cxn modelId="{83C4CDF4-E364-4BFA-9283-27ACB097474E}" type="presOf" srcId="{D91F7BC0-2FE9-4C2D-AFBA-21FA38424155}" destId="{6B0FF454-37AB-44AE-92DC-CFAB41C6D23A}" srcOrd="0" destOrd="0" presId="urn:microsoft.com/office/officeart/2005/8/layout/hierarchy2"/>
    <dgm:cxn modelId="{D2BE04E2-8F5B-45F8-953D-D0F28201E037}" srcId="{AED8A0F5-6B04-470E-9931-6A0A80A8EFD9}" destId="{85A85C4D-0D74-4C70-AD6D-90C2B24DC8C6}" srcOrd="3" destOrd="0" parTransId="{13AF43F2-842F-4BFC-BCB2-9663DE7D4DDD}" sibTransId="{075CC606-ECC1-4749-B72C-63061BF5D771}"/>
    <dgm:cxn modelId="{2E56E285-B554-4CFA-B0BD-3DF8E94C3FED}" srcId="{AED8A0F5-6B04-470E-9931-6A0A80A8EFD9}" destId="{822DAAC3-9F5D-41CB-8A7F-A3447C30B414}" srcOrd="5" destOrd="0" parTransId="{32B471AE-226C-4D70-917D-6F1EBEE295EE}" sibTransId="{5E33EBA6-E001-41A0-8FE0-C1462E4C6364}"/>
    <dgm:cxn modelId="{0CB8FDBA-5559-4DD1-BF1A-9D5D28059D5F}" srcId="{AED8A0F5-6B04-470E-9931-6A0A80A8EFD9}" destId="{CD9CA00D-8649-4FB7-ACDE-B483FA5DA497}" srcOrd="0" destOrd="0" parTransId="{C33C6009-7009-47A9-8651-B9FA341A9877}" sibTransId="{6EF1AFBC-2514-4B29-92F2-5BCCC55511D5}"/>
    <dgm:cxn modelId="{4A0A0768-EB47-48D9-A4B2-4D6A714AA1D0}" type="presParOf" srcId="{55603E2A-0E85-4B5B-BFB1-0F93DA174EE9}" destId="{C9F1A07E-3EA4-4621-AB7F-084731D5C76C}" srcOrd="0" destOrd="0" presId="urn:microsoft.com/office/officeart/2005/8/layout/hierarchy2"/>
    <dgm:cxn modelId="{3269DC2E-470C-41B7-821D-B249B4A70249}" type="presParOf" srcId="{C9F1A07E-3EA4-4621-AB7F-084731D5C76C}" destId="{D5718F4D-EFC3-4C36-8023-503D23D582D5}" srcOrd="0" destOrd="0" presId="urn:microsoft.com/office/officeart/2005/8/layout/hierarchy2"/>
    <dgm:cxn modelId="{65705AD6-7A77-49D6-B715-895B64B541C6}" type="presParOf" srcId="{C9F1A07E-3EA4-4621-AB7F-084731D5C76C}" destId="{7535F737-66A8-4C51-8331-DA5B0FC5AD03}" srcOrd="1" destOrd="0" presId="urn:microsoft.com/office/officeart/2005/8/layout/hierarchy2"/>
    <dgm:cxn modelId="{5B5A9F3C-9928-4849-BE74-BB61DB129482}" type="presParOf" srcId="{7535F737-66A8-4C51-8331-DA5B0FC5AD03}" destId="{4DCD03AE-824D-4D5C-B330-0E1AF2B3034C}" srcOrd="0" destOrd="0" presId="urn:microsoft.com/office/officeart/2005/8/layout/hierarchy2"/>
    <dgm:cxn modelId="{ACDD42EC-170B-4BD5-BCFB-BA9E33FB0F71}" type="presParOf" srcId="{4DCD03AE-824D-4D5C-B330-0E1AF2B3034C}" destId="{F2DE447C-8F25-4692-965B-6D87C0B692E9}" srcOrd="0" destOrd="0" presId="urn:microsoft.com/office/officeart/2005/8/layout/hierarchy2"/>
    <dgm:cxn modelId="{7FA27978-A7A9-45EC-9387-4F32E7CDD14E}" type="presParOf" srcId="{7535F737-66A8-4C51-8331-DA5B0FC5AD03}" destId="{016D8845-3360-47EB-8E7B-FE90F7E42E26}" srcOrd="1" destOrd="0" presId="urn:microsoft.com/office/officeart/2005/8/layout/hierarchy2"/>
    <dgm:cxn modelId="{345031DD-FC28-45DB-B7F9-90E68583D124}" type="presParOf" srcId="{016D8845-3360-47EB-8E7B-FE90F7E42E26}" destId="{B0A1D637-F6C2-42AC-8E79-87BED8DED15F}" srcOrd="0" destOrd="0" presId="urn:microsoft.com/office/officeart/2005/8/layout/hierarchy2"/>
    <dgm:cxn modelId="{539D1579-1074-4605-8B6F-A15D18A51A69}" type="presParOf" srcId="{016D8845-3360-47EB-8E7B-FE90F7E42E26}" destId="{05E44F05-978E-4800-9314-53AFBD6BAC91}" srcOrd="1" destOrd="0" presId="urn:microsoft.com/office/officeart/2005/8/layout/hierarchy2"/>
    <dgm:cxn modelId="{F41758FA-39B8-4498-8C7B-86A834C33F07}" type="presParOf" srcId="{7535F737-66A8-4C51-8331-DA5B0FC5AD03}" destId="{C227B641-EC19-441E-A65F-366AE07F7F12}" srcOrd="2" destOrd="0" presId="urn:microsoft.com/office/officeart/2005/8/layout/hierarchy2"/>
    <dgm:cxn modelId="{26520969-D6EB-449F-BFCD-ED0DBDD206EC}" type="presParOf" srcId="{C227B641-EC19-441E-A65F-366AE07F7F12}" destId="{9CE292FC-30F9-4634-BE35-E84177E5474D}" srcOrd="0" destOrd="0" presId="urn:microsoft.com/office/officeart/2005/8/layout/hierarchy2"/>
    <dgm:cxn modelId="{B995BD9E-3CE4-4866-A675-388C7F26090A}" type="presParOf" srcId="{7535F737-66A8-4C51-8331-DA5B0FC5AD03}" destId="{3063D229-3440-4274-8A9E-BC58F8AC693C}" srcOrd="3" destOrd="0" presId="urn:microsoft.com/office/officeart/2005/8/layout/hierarchy2"/>
    <dgm:cxn modelId="{A2BBA187-5A67-406B-B028-BD806C20BB0A}" type="presParOf" srcId="{3063D229-3440-4274-8A9E-BC58F8AC693C}" destId="{6B0FF454-37AB-44AE-92DC-CFAB41C6D23A}" srcOrd="0" destOrd="0" presId="urn:microsoft.com/office/officeart/2005/8/layout/hierarchy2"/>
    <dgm:cxn modelId="{9B4B237A-B61C-4269-AC9F-AF0D1665CA06}" type="presParOf" srcId="{3063D229-3440-4274-8A9E-BC58F8AC693C}" destId="{ECC086BB-42E3-44C6-85E9-41875543215D}" srcOrd="1" destOrd="0" presId="urn:microsoft.com/office/officeart/2005/8/layout/hierarchy2"/>
    <dgm:cxn modelId="{4A047451-627A-4921-9242-1E9DC9147F20}" type="presParOf" srcId="{7535F737-66A8-4C51-8331-DA5B0FC5AD03}" destId="{5A2329F2-617B-4912-91AD-AF95311DFB22}" srcOrd="4" destOrd="0" presId="urn:microsoft.com/office/officeart/2005/8/layout/hierarchy2"/>
    <dgm:cxn modelId="{58DC022C-C7AF-4D42-A805-9E4DC0E4883D}" type="presParOf" srcId="{5A2329F2-617B-4912-91AD-AF95311DFB22}" destId="{79B48B8C-3FAA-4D4B-BE9D-1F006AE75798}" srcOrd="0" destOrd="0" presId="urn:microsoft.com/office/officeart/2005/8/layout/hierarchy2"/>
    <dgm:cxn modelId="{D26EE4BA-69D2-4947-82DA-708DCE171D9A}" type="presParOf" srcId="{7535F737-66A8-4C51-8331-DA5B0FC5AD03}" destId="{1AD72DCA-0B1E-459F-A76E-F72BA04B2AEC}" srcOrd="5" destOrd="0" presId="urn:microsoft.com/office/officeart/2005/8/layout/hierarchy2"/>
    <dgm:cxn modelId="{A2EEA230-6EF7-4DCA-91C2-0E479F0F2E86}" type="presParOf" srcId="{1AD72DCA-0B1E-459F-A76E-F72BA04B2AEC}" destId="{EDA1C669-2A5E-4454-8487-182E3D3B8C2E}" srcOrd="0" destOrd="0" presId="urn:microsoft.com/office/officeart/2005/8/layout/hierarchy2"/>
    <dgm:cxn modelId="{D5696BE7-87F2-4902-A2C2-8F9A546DF83D}" type="presParOf" srcId="{1AD72DCA-0B1E-459F-A76E-F72BA04B2AEC}" destId="{16857157-AA3B-4507-B83B-EADD1C36B494}" srcOrd="1" destOrd="0" presId="urn:microsoft.com/office/officeart/2005/8/layout/hierarchy2"/>
    <dgm:cxn modelId="{2E025DF1-A57D-433B-A7CB-0D1FDBD04B00}" type="presParOf" srcId="{7535F737-66A8-4C51-8331-DA5B0FC5AD03}" destId="{55104D1E-16C5-4361-A6C0-A729EA458F79}" srcOrd="6" destOrd="0" presId="urn:microsoft.com/office/officeart/2005/8/layout/hierarchy2"/>
    <dgm:cxn modelId="{221A0EE1-B4EB-4AA6-A8C3-3315B99E965B}" type="presParOf" srcId="{55104D1E-16C5-4361-A6C0-A729EA458F79}" destId="{E28A5D21-5429-4C1F-B33D-257CCCC7B176}" srcOrd="0" destOrd="0" presId="urn:microsoft.com/office/officeart/2005/8/layout/hierarchy2"/>
    <dgm:cxn modelId="{0C3B0A6D-62E8-4E48-B876-89E2786B6321}" type="presParOf" srcId="{7535F737-66A8-4C51-8331-DA5B0FC5AD03}" destId="{26191019-123F-42E4-A86E-F3BF7B94BC3A}" srcOrd="7" destOrd="0" presId="urn:microsoft.com/office/officeart/2005/8/layout/hierarchy2"/>
    <dgm:cxn modelId="{1548B644-DA3F-49A2-AD3B-3299B0293E8B}" type="presParOf" srcId="{26191019-123F-42E4-A86E-F3BF7B94BC3A}" destId="{34148C79-A143-4F17-B723-776E277E6AAE}" srcOrd="0" destOrd="0" presId="urn:microsoft.com/office/officeart/2005/8/layout/hierarchy2"/>
    <dgm:cxn modelId="{BEB82653-D3FC-42A4-9C69-DDFA046930C6}" type="presParOf" srcId="{26191019-123F-42E4-A86E-F3BF7B94BC3A}" destId="{F4FB4F37-2AC4-46B4-B24C-C62028FC9E6B}" srcOrd="1" destOrd="0" presId="urn:microsoft.com/office/officeart/2005/8/layout/hierarchy2"/>
    <dgm:cxn modelId="{C808424E-AB03-4435-8E32-9DC795546CB1}" type="presParOf" srcId="{7535F737-66A8-4C51-8331-DA5B0FC5AD03}" destId="{768F0AB3-2BC5-4919-8627-B8E38AA79521}" srcOrd="8" destOrd="0" presId="urn:microsoft.com/office/officeart/2005/8/layout/hierarchy2"/>
    <dgm:cxn modelId="{CE107D56-1D0B-4D69-B63C-11B6429F8A85}" type="presParOf" srcId="{768F0AB3-2BC5-4919-8627-B8E38AA79521}" destId="{6FED6A41-B30D-4305-9672-99929F915970}" srcOrd="0" destOrd="0" presId="urn:microsoft.com/office/officeart/2005/8/layout/hierarchy2"/>
    <dgm:cxn modelId="{F663FB6A-EE62-40DE-9524-325C35B44116}" type="presParOf" srcId="{7535F737-66A8-4C51-8331-DA5B0FC5AD03}" destId="{85ECF6C1-7638-4ADA-B8FB-3E4CE24E4EEC}" srcOrd="9" destOrd="0" presId="urn:microsoft.com/office/officeart/2005/8/layout/hierarchy2"/>
    <dgm:cxn modelId="{B55BB4FF-A255-418C-B8E2-44EB011B973F}" type="presParOf" srcId="{85ECF6C1-7638-4ADA-B8FB-3E4CE24E4EEC}" destId="{202CB1F2-E10C-4CA0-B2FC-9D5C473D2A12}" srcOrd="0" destOrd="0" presId="urn:microsoft.com/office/officeart/2005/8/layout/hierarchy2"/>
    <dgm:cxn modelId="{26BBD8D1-F78F-46D5-9EE9-35184B084A47}" type="presParOf" srcId="{85ECF6C1-7638-4ADA-B8FB-3E4CE24E4EEC}" destId="{86F597C3-F5D0-4394-898F-5A723345D4B9}" srcOrd="1" destOrd="0" presId="urn:microsoft.com/office/officeart/2005/8/layout/hierarchy2"/>
    <dgm:cxn modelId="{E915B7D3-D5CE-43AC-8528-88EA98AD4065}" type="presParOf" srcId="{7535F737-66A8-4C51-8331-DA5B0FC5AD03}" destId="{808A8958-35B7-4906-9FBE-41230CE3F06D}" srcOrd="10" destOrd="0" presId="urn:microsoft.com/office/officeart/2005/8/layout/hierarchy2"/>
    <dgm:cxn modelId="{84376832-5BB3-46B0-B8A9-2C0306C46BE0}" type="presParOf" srcId="{808A8958-35B7-4906-9FBE-41230CE3F06D}" destId="{EAE7E567-F443-4C5D-A941-D74BBAFC3D8E}" srcOrd="0" destOrd="0" presId="urn:microsoft.com/office/officeart/2005/8/layout/hierarchy2"/>
    <dgm:cxn modelId="{ABE53AE8-2E8A-4BFB-AB0C-E0F6198B051F}" type="presParOf" srcId="{7535F737-66A8-4C51-8331-DA5B0FC5AD03}" destId="{2EF2DE00-C844-4E42-9C89-3B1B8B48710D}" srcOrd="11" destOrd="0" presId="urn:microsoft.com/office/officeart/2005/8/layout/hierarchy2"/>
    <dgm:cxn modelId="{0862EDDF-E339-47A0-A61C-4954F8BA3C36}" type="presParOf" srcId="{2EF2DE00-C844-4E42-9C89-3B1B8B48710D}" destId="{04B2DB4A-A7D8-4859-B78F-BE89C9005840}" srcOrd="0" destOrd="0" presId="urn:microsoft.com/office/officeart/2005/8/layout/hierarchy2"/>
    <dgm:cxn modelId="{DAA1181B-53A5-4D69-A015-8E648AB42F37}" type="presParOf" srcId="{2EF2DE00-C844-4E42-9C89-3B1B8B48710D}" destId="{C27466A3-8422-49F2-BEFD-0144B37E7DC8}" srcOrd="1" destOrd="0" presId="urn:microsoft.com/office/officeart/2005/8/layout/hierarchy2"/>
    <dgm:cxn modelId="{4ACE1E16-67A4-4328-9FA2-E0F951E6E9B0}" type="presParOf" srcId="{7535F737-66A8-4C51-8331-DA5B0FC5AD03}" destId="{51BAAD57-F5D4-4563-95A9-3BB87D15B5E6}" srcOrd="12" destOrd="0" presId="urn:microsoft.com/office/officeart/2005/8/layout/hierarchy2"/>
    <dgm:cxn modelId="{241DA62F-9721-45D9-8220-A0118831C63B}" type="presParOf" srcId="{51BAAD57-F5D4-4563-95A9-3BB87D15B5E6}" destId="{B07A2F71-3050-4702-8F30-70EDA2976C84}" srcOrd="0" destOrd="0" presId="urn:microsoft.com/office/officeart/2005/8/layout/hierarchy2"/>
    <dgm:cxn modelId="{E6C40872-0504-4C10-B690-A1653E3EFED5}" type="presParOf" srcId="{7535F737-66A8-4C51-8331-DA5B0FC5AD03}" destId="{52B8836C-29FB-4330-A41E-7397DDDCDA04}" srcOrd="13" destOrd="0" presId="urn:microsoft.com/office/officeart/2005/8/layout/hierarchy2"/>
    <dgm:cxn modelId="{2CD92C7C-F280-4BBE-BC71-5CF4084B211D}" type="presParOf" srcId="{52B8836C-29FB-4330-A41E-7397DDDCDA04}" destId="{A7653006-3E62-4182-9E12-B55EF78EF1E6}" srcOrd="0" destOrd="0" presId="urn:microsoft.com/office/officeart/2005/8/layout/hierarchy2"/>
    <dgm:cxn modelId="{92DBBB05-3126-4159-B552-BC83E521D5C4}" type="presParOf" srcId="{52B8836C-29FB-4330-A41E-7397DDDCDA04}" destId="{472BF5F4-37C6-4D21-8FBD-968FB17D36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الجملة التی لامحل لها: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D9CA00D-8649-4FB7-ACDE-B483FA5DA497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المستأنفة</a:t>
          </a:r>
          <a:endParaRPr lang="fa-IR" sz="3200" b="1" dirty="0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bg1"/>
          </a:solidFill>
        </a:ln>
      </dgm:spPr>
      <dgm:t>
        <a:bodyPr/>
        <a:lstStyle/>
        <a:p>
          <a:pPr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D91F7BC0-2FE9-4C2D-AFBA-21FA38424155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المعترضة</a:t>
          </a:r>
          <a:endParaRPr lang="fa-IR" sz="3200" b="1" dirty="0">
            <a:cs typeface="2  Badr" pitchFamily="2" charset="-78"/>
          </a:endParaRPr>
        </a:p>
      </dgm:t>
    </dgm:pt>
    <dgm:pt modelId="{A309329F-863A-463C-9426-1FD4103212BB}" type="parTrans" cxnId="{EA7C6A01-FC9F-4830-B9E2-671FED647B6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D1CBEED-3BF1-4A9C-A697-CEA338D6C694}" type="sibTrans" cxnId="{EA7C6A01-FC9F-4830-B9E2-671FED647B69}">
      <dgm:prSet/>
      <dgm:spPr/>
      <dgm:t>
        <a:bodyPr/>
        <a:lstStyle/>
        <a:p>
          <a:endParaRPr lang="en-US"/>
        </a:p>
      </dgm:t>
    </dgm:pt>
    <dgm:pt modelId="{F89C22C3-5DD8-4EFB-8ACD-CB8958FAC233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التفسریة</a:t>
          </a:r>
          <a:endParaRPr lang="fa-IR" sz="3200" b="1" dirty="0">
            <a:cs typeface="2  Badr" pitchFamily="2" charset="-78"/>
          </a:endParaRPr>
        </a:p>
      </dgm:t>
    </dgm:pt>
    <dgm:pt modelId="{053E8D63-4B35-4DFE-9CC4-6C94E58011FD}" type="parTrans" cxnId="{4B1017EB-D58B-4785-B95E-4FCD4E22271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F0AAD0B-2BFF-4B02-BF19-2B8B23FE5CE7}" type="sibTrans" cxnId="{4B1017EB-D58B-4785-B95E-4FCD4E22271C}">
      <dgm:prSet/>
      <dgm:spPr/>
      <dgm:t>
        <a:bodyPr/>
        <a:lstStyle/>
        <a:p>
          <a:endParaRPr lang="en-US"/>
        </a:p>
      </dgm:t>
    </dgm:pt>
    <dgm:pt modelId="{85A85C4D-0D74-4C70-AD6D-90C2B24DC8C6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الصلة</a:t>
          </a:r>
          <a:endParaRPr lang="fa-IR" sz="3200" b="1" dirty="0">
            <a:cs typeface="2  Badr" pitchFamily="2" charset="-78"/>
          </a:endParaRPr>
        </a:p>
      </dgm:t>
    </dgm:pt>
    <dgm:pt modelId="{13AF43F2-842F-4BFC-BCB2-9663DE7D4DDD}" type="parTrans" cxnId="{D2BE04E2-8F5B-45F8-953D-D0F28201E037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75CC606-ECC1-4749-B72C-63061BF5D771}" type="sibTrans" cxnId="{D2BE04E2-8F5B-45F8-953D-D0F28201E037}">
      <dgm:prSet/>
      <dgm:spPr/>
      <dgm:t>
        <a:bodyPr/>
        <a:lstStyle/>
        <a:p>
          <a:endParaRPr lang="en-US"/>
        </a:p>
      </dgm:t>
    </dgm:pt>
    <dgm:pt modelId="{62FF7F01-B573-4794-A073-215B7BC752D6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المجاب بها القسم</a:t>
          </a:r>
          <a:endParaRPr lang="fa-IR" sz="2800" b="1" dirty="0">
            <a:cs typeface="2  Badr" pitchFamily="2" charset="-78"/>
          </a:endParaRPr>
        </a:p>
      </dgm:t>
    </dgm:pt>
    <dgm:pt modelId="{133AE1D7-4AFD-4A97-B82B-EC5DC41A8B82}" type="parTrans" cxnId="{62671DF5-41A3-4E6A-A109-68273B717D78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E2FF65A-792A-449D-A82B-05E435FCFC43}" type="sibTrans" cxnId="{62671DF5-41A3-4E6A-A109-68273B717D78}">
      <dgm:prSet/>
      <dgm:spPr/>
      <dgm:t>
        <a:bodyPr/>
        <a:lstStyle/>
        <a:p>
          <a:endParaRPr lang="en-US"/>
        </a:p>
      </dgm:t>
    </dgm:pt>
    <dgm:pt modelId="{822DAAC3-9F5D-41CB-8A7F-A3447C30B414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المجاب بها شرط غیر جازمٍ</a:t>
          </a:r>
          <a:endParaRPr lang="fa-IR" sz="2800" b="1" dirty="0">
            <a:cs typeface="2  Badr" pitchFamily="2" charset="-78"/>
          </a:endParaRPr>
        </a:p>
      </dgm:t>
    </dgm:pt>
    <dgm:pt modelId="{32B471AE-226C-4D70-917D-6F1EBEE295EE}" type="parTrans" cxnId="{2E56E285-B554-4CFA-B0BD-3DF8E94C3FED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E33EBA6-E001-41A0-8FE0-C1462E4C6364}" type="sibTrans" cxnId="{2E56E285-B554-4CFA-B0BD-3DF8E94C3FED}">
      <dgm:prSet/>
      <dgm:spPr/>
      <dgm:t>
        <a:bodyPr/>
        <a:lstStyle/>
        <a:p>
          <a:endParaRPr lang="en-US"/>
        </a:p>
      </dgm:t>
    </dgm:pt>
    <dgm:pt modelId="{0F6C2F3F-9196-4D99-89B9-4298408EC223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التابعة بما لا محلَّ لها</a:t>
          </a:r>
          <a:endParaRPr lang="fa-IR" sz="2800" b="1" dirty="0">
            <a:cs typeface="2  Badr" pitchFamily="2" charset="-78"/>
          </a:endParaRPr>
        </a:p>
      </dgm:t>
    </dgm:pt>
    <dgm:pt modelId="{4EF1D235-BB1E-4C5E-8960-1A8319EE027A}" type="parTrans" cxnId="{1DEF964E-8A08-4230-935C-D98956E7CC1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8F50D00-5C4A-4B80-ADCE-BC515625B993}" type="sibTrans" cxnId="{1DEF964E-8A08-4230-935C-D98956E7CC1E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70345" custScaleY="101337" custLinFactNeighborX="3114" custLinFactNeighborY="-148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4DCD03AE-824D-4D5C-B330-0E1AF2B3034C}" type="pres">
      <dgm:prSet presAssocID="{C33C6009-7009-47A9-8651-B9FA341A9877}" presName="conn2-1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F2DE447C-8F25-4692-965B-6D87C0B692E9}" type="pres">
      <dgm:prSet presAssocID="{C33C6009-7009-47A9-8651-B9FA341A9877}" presName="connTx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016D8845-3360-47EB-8E7B-FE90F7E42E26}" type="pres">
      <dgm:prSet presAssocID="{CD9CA00D-8649-4FB7-ACDE-B483FA5DA497}" presName="root2" presStyleCnt="0"/>
      <dgm:spPr/>
      <dgm:t>
        <a:bodyPr/>
        <a:lstStyle/>
        <a:p>
          <a:pPr rtl="1"/>
          <a:endParaRPr lang="fa-IR"/>
        </a:p>
      </dgm:t>
    </dgm:pt>
    <dgm:pt modelId="{B0A1D637-F6C2-42AC-8E79-87BED8DED15F}" type="pres">
      <dgm:prSet presAssocID="{CD9CA00D-8649-4FB7-ACDE-B483FA5DA497}" presName="LevelTwoTextNode" presStyleLbl="node2" presStyleIdx="0" presStyleCnt="7" custScaleX="139988" custScaleY="53087" custLinFactNeighborX="13373" custLinFactNeighborY="244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44F05-978E-4800-9314-53AFBD6BAC91}" type="pres">
      <dgm:prSet presAssocID="{CD9CA00D-8649-4FB7-ACDE-B483FA5DA497}" presName="level3hierChild" presStyleCnt="0"/>
      <dgm:spPr/>
      <dgm:t>
        <a:bodyPr/>
        <a:lstStyle/>
        <a:p>
          <a:pPr rtl="1"/>
          <a:endParaRPr lang="fa-IR"/>
        </a:p>
      </dgm:t>
    </dgm:pt>
    <dgm:pt modelId="{C227B641-EC19-441E-A65F-366AE07F7F12}" type="pres">
      <dgm:prSet presAssocID="{A309329F-863A-463C-9426-1FD4103212BB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9CE292FC-30F9-4634-BE35-E84177E5474D}" type="pres">
      <dgm:prSet presAssocID="{A309329F-863A-463C-9426-1FD4103212BB}" presName="connTx" presStyleLbl="parChTrans1D2" presStyleIdx="1" presStyleCnt="7"/>
      <dgm:spPr/>
      <dgm:t>
        <a:bodyPr/>
        <a:lstStyle/>
        <a:p>
          <a:endParaRPr lang="en-US"/>
        </a:p>
      </dgm:t>
    </dgm:pt>
    <dgm:pt modelId="{3063D229-3440-4274-8A9E-BC58F8AC693C}" type="pres">
      <dgm:prSet presAssocID="{D91F7BC0-2FE9-4C2D-AFBA-21FA38424155}" presName="root2" presStyleCnt="0"/>
      <dgm:spPr/>
    </dgm:pt>
    <dgm:pt modelId="{6B0FF454-37AB-44AE-92DC-CFAB41C6D23A}" type="pres">
      <dgm:prSet presAssocID="{D91F7BC0-2FE9-4C2D-AFBA-21FA38424155}" presName="LevelTwoTextNode" presStyleLbl="node2" presStyleIdx="1" presStyleCnt="7" custScaleX="139988" custScaleY="53087" custLinFactNeighborX="13373" custLinFactNeighborY="169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C086BB-42E3-44C6-85E9-41875543215D}" type="pres">
      <dgm:prSet presAssocID="{D91F7BC0-2FE9-4C2D-AFBA-21FA38424155}" presName="level3hierChild" presStyleCnt="0"/>
      <dgm:spPr/>
    </dgm:pt>
    <dgm:pt modelId="{5A2329F2-617B-4912-91AD-AF95311DFB22}" type="pres">
      <dgm:prSet presAssocID="{053E8D63-4B35-4DFE-9CC4-6C94E58011FD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79B48B8C-3FAA-4D4B-BE9D-1F006AE75798}" type="pres">
      <dgm:prSet presAssocID="{053E8D63-4B35-4DFE-9CC4-6C94E58011FD}" presName="connTx" presStyleLbl="parChTrans1D2" presStyleIdx="2" presStyleCnt="7"/>
      <dgm:spPr/>
      <dgm:t>
        <a:bodyPr/>
        <a:lstStyle/>
        <a:p>
          <a:endParaRPr lang="en-US"/>
        </a:p>
      </dgm:t>
    </dgm:pt>
    <dgm:pt modelId="{1AD72DCA-0B1E-459F-A76E-F72BA04B2AEC}" type="pres">
      <dgm:prSet presAssocID="{F89C22C3-5DD8-4EFB-8ACD-CB8958FAC233}" presName="root2" presStyleCnt="0"/>
      <dgm:spPr/>
    </dgm:pt>
    <dgm:pt modelId="{EDA1C669-2A5E-4454-8487-182E3D3B8C2E}" type="pres">
      <dgm:prSet presAssocID="{F89C22C3-5DD8-4EFB-8ACD-CB8958FAC233}" presName="LevelTwoTextNode" presStyleLbl="node2" presStyleIdx="2" presStyleCnt="7" custScaleX="139988" custScaleY="53087" custLinFactNeighborX="13373" custLinFactNeighborY="88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857157-AA3B-4507-B83B-EADD1C36B494}" type="pres">
      <dgm:prSet presAssocID="{F89C22C3-5DD8-4EFB-8ACD-CB8958FAC233}" presName="level3hierChild" presStyleCnt="0"/>
      <dgm:spPr/>
    </dgm:pt>
    <dgm:pt modelId="{55104D1E-16C5-4361-A6C0-A729EA458F79}" type="pres">
      <dgm:prSet presAssocID="{13AF43F2-842F-4BFC-BCB2-9663DE7D4DDD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E28A5D21-5429-4C1F-B33D-257CCCC7B176}" type="pres">
      <dgm:prSet presAssocID="{13AF43F2-842F-4BFC-BCB2-9663DE7D4DDD}" presName="connTx" presStyleLbl="parChTrans1D2" presStyleIdx="3" presStyleCnt="7"/>
      <dgm:spPr/>
      <dgm:t>
        <a:bodyPr/>
        <a:lstStyle/>
        <a:p>
          <a:endParaRPr lang="en-US"/>
        </a:p>
      </dgm:t>
    </dgm:pt>
    <dgm:pt modelId="{26191019-123F-42E4-A86E-F3BF7B94BC3A}" type="pres">
      <dgm:prSet presAssocID="{85A85C4D-0D74-4C70-AD6D-90C2B24DC8C6}" presName="root2" presStyleCnt="0"/>
      <dgm:spPr/>
    </dgm:pt>
    <dgm:pt modelId="{34148C79-A143-4F17-B723-776E277E6AAE}" type="pres">
      <dgm:prSet presAssocID="{85A85C4D-0D74-4C70-AD6D-90C2B24DC8C6}" presName="LevelTwoTextNode" presStyleLbl="node2" presStyleIdx="3" presStyleCnt="7" custScaleX="139988" custScaleY="53087" custLinFactNeighborX="13373" custLinFactNeighborY="-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B4F37-2AC4-46B4-B24C-C62028FC9E6B}" type="pres">
      <dgm:prSet presAssocID="{85A85C4D-0D74-4C70-AD6D-90C2B24DC8C6}" presName="level3hierChild" presStyleCnt="0"/>
      <dgm:spPr/>
    </dgm:pt>
    <dgm:pt modelId="{768F0AB3-2BC5-4919-8627-B8E38AA79521}" type="pres">
      <dgm:prSet presAssocID="{133AE1D7-4AFD-4A97-B82B-EC5DC41A8B82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6FED6A41-B30D-4305-9672-99929F915970}" type="pres">
      <dgm:prSet presAssocID="{133AE1D7-4AFD-4A97-B82B-EC5DC41A8B82}" presName="connTx" presStyleLbl="parChTrans1D2" presStyleIdx="4" presStyleCnt="7"/>
      <dgm:spPr/>
      <dgm:t>
        <a:bodyPr/>
        <a:lstStyle/>
        <a:p>
          <a:endParaRPr lang="en-US"/>
        </a:p>
      </dgm:t>
    </dgm:pt>
    <dgm:pt modelId="{85ECF6C1-7638-4ADA-B8FB-3E4CE24E4EEC}" type="pres">
      <dgm:prSet presAssocID="{62FF7F01-B573-4794-A073-215B7BC752D6}" presName="root2" presStyleCnt="0"/>
      <dgm:spPr/>
    </dgm:pt>
    <dgm:pt modelId="{202CB1F2-E10C-4CA0-B2FC-9D5C473D2A12}" type="pres">
      <dgm:prSet presAssocID="{62FF7F01-B573-4794-A073-215B7BC752D6}" presName="LevelTwoTextNode" presStyleLbl="node2" presStyleIdx="4" presStyleCnt="7" custScaleX="139988" custScaleY="53087" custLinFactNeighborX="13373" custLinFactNeighborY="-97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F597C3-F5D0-4394-898F-5A723345D4B9}" type="pres">
      <dgm:prSet presAssocID="{62FF7F01-B573-4794-A073-215B7BC752D6}" presName="level3hierChild" presStyleCnt="0"/>
      <dgm:spPr/>
    </dgm:pt>
    <dgm:pt modelId="{808A8958-35B7-4906-9FBE-41230CE3F06D}" type="pres">
      <dgm:prSet presAssocID="{32B471AE-226C-4D70-917D-6F1EBEE295EE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EAE7E567-F443-4C5D-A941-D74BBAFC3D8E}" type="pres">
      <dgm:prSet presAssocID="{32B471AE-226C-4D70-917D-6F1EBEE295EE}" presName="connTx" presStyleLbl="parChTrans1D2" presStyleIdx="5" presStyleCnt="7"/>
      <dgm:spPr/>
      <dgm:t>
        <a:bodyPr/>
        <a:lstStyle/>
        <a:p>
          <a:endParaRPr lang="en-US"/>
        </a:p>
      </dgm:t>
    </dgm:pt>
    <dgm:pt modelId="{2EF2DE00-C844-4E42-9C89-3B1B8B48710D}" type="pres">
      <dgm:prSet presAssocID="{822DAAC3-9F5D-41CB-8A7F-A3447C30B414}" presName="root2" presStyleCnt="0"/>
      <dgm:spPr/>
    </dgm:pt>
    <dgm:pt modelId="{04B2DB4A-A7D8-4859-B78F-BE89C9005840}" type="pres">
      <dgm:prSet presAssocID="{822DAAC3-9F5D-41CB-8A7F-A3447C30B414}" presName="LevelTwoTextNode" presStyleLbl="node2" presStyleIdx="5" presStyleCnt="7" custScaleX="139988" custScaleY="53087" custLinFactNeighborX="13373" custLinFactNeighborY="-202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7466A3-8422-49F2-BEFD-0144B37E7DC8}" type="pres">
      <dgm:prSet presAssocID="{822DAAC3-9F5D-41CB-8A7F-A3447C30B414}" presName="level3hierChild" presStyleCnt="0"/>
      <dgm:spPr/>
    </dgm:pt>
    <dgm:pt modelId="{51BAAD57-F5D4-4563-95A9-3BB87D15B5E6}" type="pres">
      <dgm:prSet presAssocID="{4EF1D235-BB1E-4C5E-8960-1A8319EE027A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B07A2F71-3050-4702-8F30-70EDA2976C84}" type="pres">
      <dgm:prSet presAssocID="{4EF1D235-BB1E-4C5E-8960-1A8319EE027A}" presName="connTx" presStyleLbl="parChTrans1D2" presStyleIdx="6" presStyleCnt="7"/>
      <dgm:spPr/>
      <dgm:t>
        <a:bodyPr/>
        <a:lstStyle/>
        <a:p>
          <a:endParaRPr lang="en-US"/>
        </a:p>
      </dgm:t>
    </dgm:pt>
    <dgm:pt modelId="{52B8836C-29FB-4330-A41E-7397DDDCDA04}" type="pres">
      <dgm:prSet presAssocID="{0F6C2F3F-9196-4D99-89B9-4298408EC223}" presName="root2" presStyleCnt="0"/>
      <dgm:spPr/>
    </dgm:pt>
    <dgm:pt modelId="{A7653006-3E62-4182-9E12-B55EF78EF1E6}" type="pres">
      <dgm:prSet presAssocID="{0F6C2F3F-9196-4D99-89B9-4298408EC223}" presName="LevelTwoTextNode" presStyleLbl="node2" presStyleIdx="6" presStyleCnt="7" custScaleX="139988" custScaleY="53087" custLinFactNeighborX="13373" custLinFactNeighborY="-30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BF5F4-37C6-4D21-8FBD-968FB17D3653}" type="pres">
      <dgm:prSet presAssocID="{0F6C2F3F-9196-4D99-89B9-4298408EC223}" presName="level3hierChild" presStyleCnt="0"/>
      <dgm:spPr/>
    </dgm:pt>
  </dgm:ptLst>
  <dgm:cxnLst>
    <dgm:cxn modelId="{15BAF458-50F6-4741-BB0F-C9DBBB73AA46}" type="presOf" srcId="{00DA7D80-D20A-48E3-9DB9-151EA07D4381}" destId="{55603E2A-0E85-4B5B-BFB1-0F93DA174EE9}" srcOrd="0" destOrd="0" presId="urn:microsoft.com/office/officeart/2005/8/layout/hierarchy2"/>
    <dgm:cxn modelId="{7F3BA82C-0EB0-4191-86F7-7153574C0123}" type="presOf" srcId="{822DAAC3-9F5D-41CB-8A7F-A3447C30B414}" destId="{04B2DB4A-A7D8-4859-B78F-BE89C9005840}" srcOrd="0" destOrd="0" presId="urn:microsoft.com/office/officeart/2005/8/layout/hierarchy2"/>
    <dgm:cxn modelId="{1DEF964E-8A08-4230-935C-D98956E7CC1E}" srcId="{AED8A0F5-6B04-470E-9931-6A0A80A8EFD9}" destId="{0F6C2F3F-9196-4D99-89B9-4298408EC223}" srcOrd="6" destOrd="0" parTransId="{4EF1D235-BB1E-4C5E-8960-1A8319EE027A}" sibTransId="{C8F50D00-5C4A-4B80-ADCE-BC515625B993}"/>
    <dgm:cxn modelId="{984BAB12-AEB5-498D-B6F0-ABA173015B08}" type="presOf" srcId="{133AE1D7-4AFD-4A97-B82B-EC5DC41A8B82}" destId="{768F0AB3-2BC5-4919-8627-B8E38AA79521}" srcOrd="0" destOrd="0" presId="urn:microsoft.com/office/officeart/2005/8/layout/hierarchy2"/>
    <dgm:cxn modelId="{89980BFF-029F-4499-AEA1-34FBA533EB32}" type="presOf" srcId="{053E8D63-4B35-4DFE-9CC4-6C94E58011FD}" destId="{79B48B8C-3FAA-4D4B-BE9D-1F006AE75798}" srcOrd="1" destOrd="0" presId="urn:microsoft.com/office/officeart/2005/8/layout/hierarchy2"/>
    <dgm:cxn modelId="{A9F1FA3A-82E2-4909-BB99-B6D15E2273E6}" type="presOf" srcId="{A309329F-863A-463C-9426-1FD4103212BB}" destId="{9CE292FC-30F9-4634-BE35-E84177E5474D}" srcOrd="1" destOrd="0" presId="urn:microsoft.com/office/officeart/2005/8/layout/hierarchy2"/>
    <dgm:cxn modelId="{AE5BC408-D978-4E4E-9E66-4C46C815BF6E}" type="presOf" srcId="{F89C22C3-5DD8-4EFB-8ACD-CB8958FAC233}" destId="{EDA1C669-2A5E-4454-8487-182E3D3B8C2E}" srcOrd="0" destOrd="0" presId="urn:microsoft.com/office/officeart/2005/8/layout/hierarchy2"/>
    <dgm:cxn modelId="{8D41C142-73CB-4B3A-A0D7-A17CD252E74B}" type="presOf" srcId="{62FF7F01-B573-4794-A073-215B7BC752D6}" destId="{202CB1F2-E10C-4CA0-B2FC-9D5C473D2A12}" srcOrd="0" destOrd="0" presId="urn:microsoft.com/office/officeart/2005/8/layout/hierarchy2"/>
    <dgm:cxn modelId="{2BACD44B-077A-4519-B808-429B1BBD00BE}" type="presOf" srcId="{32B471AE-226C-4D70-917D-6F1EBEE295EE}" destId="{EAE7E567-F443-4C5D-A941-D74BBAFC3D8E}" srcOrd="1" destOrd="0" presId="urn:microsoft.com/office/officeart/2005/8/layout/hierarchy2"/>
    <dgm:cxn modelId="{38BB9682-11B1-4FBD-A12A-744091786680}" type="presOf" srcId="{133AE1D7-4AFD-4A97-B82B-EC5DC41A8B82}" destId="{6FED6A41-B30D-4305-9672-99929F915970}" srcOrd="1" destOrd="0" presId="urn:microsoft.com/office/officeart/2005/8/layout/hierarchy2"/>
    <dgm:cxn modelId="{6A7D17BB-7896-4643-9DC1-D38EB78D20B5}" type="presOf" srcId="{D91F7BC0-2FE9-4C2D-AFBA-21FA38424155}" destId="{6B0FF454-37AB-44AE-92DC-CFAB41C6D23A}" srcOrd="0" destOrd="0" presId="urn:microsoft.com/office/officeart/2005/8/layout/hierarchy2"/>
    <dgm:cxn modelId="{4B1017EB-D58B-4785-B95E-4FCD4E22271C}" srcId="{AED8A0F5-6B04-470E-9931-6A0A80A8EFD9}" destId="{F89C22C3-5DD8-4EFB-8ACD-CB8958FAC233}" srcOrd="2" destOrd="0" parTransId="{053E8D63-4B35-4DFE-9CC4-6C94E58011FD}" sibTransId="{2F0AAD0B-2BFF-4B02-BF19-2B8B23FE5CE7}"/>
    <dgm:cxn modelId="{8F7EE8F5-DAA5-4E99-9FD7-782233BBB1D3}" type="presOf" srcId="{32B471AE-226C-4D70-917D-6F1EBEE295EE}" destId="{808A8958-35B7-4906-9FBE-41230CE3F06D}" srcOrd="0" destOrd="0" presId="urn:microsoft.com/office/officeart/2005/8/layout/hierarchy2"/>
    <dgm:cxn modelId="{62671DF5-41A3-4E6A-A109-68273B717D78}" srcId="{AED8A0F5-6B04-470E-9931-6A0A80A8EFD9}" destId="{62FF7F01-B573-4794-A073-215B7BC752D6}" srcOrd="4" destOrd="0" parTransId="{133AE1D7-4AFD-4A97-B82B-EC5DC41A8B82}" sibTransId="{3E2FF65A-792A-449D-A82B-05E435FCFC43}"/>
    <dgm:cxn modelId="{C537DCF7-4D05-459C-B562-9AF6193BA1BF}" type="presOf" srcId="{C33C6009-7009-47A9-8651-B9FA341A9877}" destId="{4DCD03AE-824D-4D5C-B330-0E1AF2B3034C}" srcOrd="0" destOrd="0" presId="urn:microsoft.com/office/officeart/2005/8/layout/hierarchy2"/>
    <dgm:cxn modelId="{A8457772-33B8-4CE7-AFC2-4609A7EB266A}" type="presOf" srcId="{C33C6009-7009-47A9-8651-B9FA341A9877}" destId="{F2DE447C-8F25-4692-965B-6D87C0B692E9}" srcOrd="1" destOrd="0" presId="urn:microsoft.com/office/officeart/2005/8/layout/hierarchy2"/>
    <dgm:cxn modelId="{29755ED3-FF99-4493-8FA2-739580472B85}" type="presOf" srcId="{4EF1D235-BB1E-4C5E-8960-1A8319EE027A}" destId="{B07A2F71-3050-4702-8F30-70EDA2976C84}" srcOrd="1" destOrd="0" presId="urn:microsoft.com/office/officeart/2005/8/layout/hierarchy2"/>
    <dgm:cxn modelId="{EA7C6A01-FC9F-4830-B9E2-671FED647B69}" srcId="{AED8A0F5-6B04-470E-9931-6A0A80A8EFD9}" destId="{D91F7BC0-2FE9-4C2D-AFBA-21FA38424155}" srcOrd="1" destOrd="0" parTransId="{A309329F-863A-463C-9426-1FD4103212BB}" sibTransId="{FD1CBEED-3BF1-4A9C-A697-CEA338D6C694}"/>
    <dgm:cxn modelId="{16C4E2CB-0CD0-42D7-809C-7235854A5FDB}" type="presOf" srcId="{4EF1D235-BB1E-4C5E-8960-1A8319EE027A}" destId="{51BAAD57-F5D4-4563-95A9-3BB87D15B5E6}" srcOrd="0" destOrd="0" presId="urn:microsoft.com/office/officeart/2005/8/layout/hierarchy2"/>
    <dgm:cxn modelId="{B4EFDE54-C150-4C7F-A236-908CC7451388}" type="presOf" srcId="{053E8D63-4B35-4DFE-9CC4-6C94E58011FD}" destId="{5A2329F2-617B-4912-91AD-AF95311DFB22}" srcOrd="0" destOrd="0" presId="urn:microsoft.com/office/officeart/2005/8/layout/hierarchy2"/>
    <dgm:cxn modelId="{36257505-7E2D-4A49-B97D-5D3FAAD2C5B4}" type="presOf" srcId="{13AF43F2-842F-4BFC-BCB2-9663DE7D4DDD}" destId="{E28A5D21-5429-4C1F-B33D-257CCCC7B176}" srcOrd="1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B977A908-12E5-47DF-9DEF-F64FBDB82D21}" type="presOf" srcId="{0F6C2F3F-9196-4D99-89B9-4298408EC223}" destId="{A7653006-3E62-4182-9E12-B55EF78EF1E6}" srcOrd="0" destOrd="0" presId="urn:microsoft.com/office/officeart/2005/8/layout/hierarchy2"/>
    <dgm:cxn modelId="{DE2F594C-2330-4ED9-BAF5-7A53CC160014}" type="presOf" srcId="{CD9CA00D-8649-4FB7-ACDE-B483FA5DA497}" destId="{B0A1D637-F6C2-42AC-8E79-87BED8DED15F}" srcOrd="0" destOrd="0" presId="urn:microsoft.com/office/officeart/2005/8/layout/hierarchy2"/>
    <dgm:cxn modelId="{D2BE04E2-8F5B-45F8-953D-D0F28201E037}" srcId="{AED8A0F5-6B04-470E-9931-6A0A80A8EFD9}" destId="{85A85C4D-0D74-4C70-AD6D-90C2B24DC8C6}" srcOrd="3" destOrd="0" parTransId="{13AF43F2-842F-4BFC-BCB2-9663DE7D4DDD}" sibTransId="{075CC606-ECC1-4749-B72C-63061BF5D771}"/>
    <dgm:cxn modelId="{62FA57E4-AF80-4B13-ADAF-D2156517C8B4}" type="presOf" srcId="{A309329F-863A-463C-9426-1FD4103212BB}" destId="{C227B641-EC19-441E-A65F-366AE07F7F12}" srcOrd="0" destOrd="0" presId="urn:microsoft.com/office/officeart/2005/8/layout/hierarchy2"/>
    <dgm:cxn modelId="{2E56E285-B554-4CFA-B0BD-3DF8E94C3FED}" srcId="{AED8A0F5-6B04-470E-9931-6A0A80A8EFD9}" destId="{822DAAC3-9F5D-41CB-8A7F-A3447C30B414}" srcOrd="5" destOrd="0" parTransId="{32B471AE-226C-4D70-917D-6F1EBEE295EE}" sibTransId="{5E33EBA6-E001-41A0-8FE0-C1462E4C6364}"/>
    <dgm:cxn modelId="{A5E3F230-A57F-4947-92E2-B305326C3862}" type="presOf" srcId="{AED8A0F5-6B04-470E-9931-6A0A80A8EFD9}" destId="{D5718F4D-EFC3-4C36-8023-503D23D582D5}" srcOrd="0" destOrd="0" presId="urn:microsoft.com/office/officeart/2005/8/layout/hierarchy2"/>
    <dgm:cxn modelId="{0CB8FDBA-5559-4DD1-BF1A-9D5D28059D5F}" srcId="{AED8A0F5-6B04-470E-9931-6A0A80A8EFD9}" destId="{CD9CA00D-8649-4FB7-ACDE-B483FA5DA497}" srcOrd="0" destOrd="0" parTransId="{C33C6009-7009-47A9-8651-B9FA341A9877}" sibTransId="{6EF1AFBC-2514-4B29-92F2-5BCCC55511D5}"/>
    <dgm:cxn modelId="{83F4D232-AC32-477B-8B85-C90568103765}" type="presOf" srcId="{85A85C4D-0D74-4C70-AD6D-90C2B24DC8C6}" destId="{34148C79-A143-4F17-B723-776E277E6AAE}" srcOrd="0" destOrd="0" presId="urn:microsoft.com/office/officeart/2005/8/layout/hierarchy2"/>
    <dgm:cxn modelId="{734F1EF5-853D-434B-B1DA-723F3558BF75}" type="presOf" srcId="{13AF43F2-842F-4BFC-BCB2-9663DE7D4DDD}" destId="{55104D1E-16C5-4361-A6C0-A729EA458F79}" srcOrd="0" destOrd="0" presId="urn:microsoft.com/office/officeart/2005/8/layout/hierarchy2"/>
    <dgm:cxn modelId="{DCB32CC6-A149-4E6A-BC35-C6F49395E756}" type="presParOf" srcId="{55603E2A-0E85-4B5B-BFB1-0F93DA174EE9}" destId="{C9F1A07E-3EA4-4621-AB7F-084731D5C76C}" srcOrd="0" destOrd="0" presId="urn:microsoft.com/office/officeart/2005/8/layout/hierarchy2"/>
    <dgm:cxn modelId="{8C50A1EB-1E88-47CD-BE4B-3E5C3EBF37BA}" type="presParOf" srcId="{C9F1A07E-3EA4-4621-AB7F-084731D5C76C}" destId="{D5718F4D-EFC3-4C36-8023-503D23D582D5}" srcOrd="0" destOrd="0" presId="urn:microsoft.com/office/officeart/2005/8/layout/hierarchy2"/>
    <dgm:cxn modelId="{B3313E69-B026-4876-BF0B-7D4E920863D0}" type="presParOf" srcId="{C9F1A07E-3EA4-4621-AB7F-084731D5C76C}" destId="{7535F737-66A8-4C51-8331-DA5B0FC5AD03}" srcOrd="1" destOrd="0" presId="urn:microsoft.com/office/officeart/2005/8/layout/hierarchy2"/>
    <dgm:cxn modelId="{348EDA06-E983-40E9-8103-CAFFFD96A0AB}" type="presParOf" srcId="{7535F737-66A8-4C51-8331-DA5B0FC5AD03}" destId="{4DCD03AE-824D-4D5C-B330-0E1AF2B3034C}" srcOrd="0" destOrd="0" presId="urn:microsoft.com/office/officeart/2005/8/layout/hierarchy2"/>
    <dgm:cxn modelId="{3766700F-DB5A-4068-87A8-252514A97456}" type="presParOf" srcId="{4DCD03AE-824D-4D5C-B330-0E1AF2B3034C}" destId="{F2DE447C-8F25-4692-965B-6D87C0B692E9}" srcOrd="0" destOrd="0" presId="urn:microsoft.com/office/officeart/2005/8/layout/hierarchy2"/>
    <dgm:cxn modelId="{C8C13C11-07B5-4409-8973-131CD448F52C}" type="presParOf" srcId="{7535F737-66A8-4C51-8331-DA5B0FC5AD03}" destId="{016D8845-3360-47EB-8E7B-FE90F7E42E26}" srcOrd="1" destOrd="0" presId="urn:microsoft.com/office/officeart/2005/8/layout/hierarchy2"/>
    <dgm:cxn modelId="{39EAA693-E14B-471F-B26F-FD6D4309AC91}" type="presParOf" srcId="{016D8845-3360-47EB-8E7B-FE90F7E42E26}" destId="{B0A1D637-F6C2-42AC-8E79-87BED8DED15F}" srcOrd="0" destOrd="0" presId="urn:microsoft.com/office/officeart/2005/8/layout/hierarchy2"/>
    <dgm:cxn modelId="{86EDBA2C-C0C2-4E46-BEC1-5EEA3540C032}" type="presParOf" srcId="{016D8845-3360-47EB-8E7B-FE90F7E42E26}" destId="{05E44F05-978E-4800-9314-53AFBD6BAC91}" srcOrd="1" destOrd="0" presId="urn:microsoft.com/office/officeart/2005/8/layout/hierarchy2"/>
    <dgm:cxn modelId="{D1758259-EC97-4546-811F-B3A48DD4BFA5}" type="presParOf" srcId="{7535F737-66A8-4C51-8331-DA5B0FC5AD03}" destId="{C227B641-EC19-441E-A65F-366AE07F7F12}" srcOrd="2" destOrd="0" presId="urn:microsoft.com/office/officeart/2005/8/layout/hierarchy2"/>
    <dgm:cxn modelId="{334ED868-C207-4B5B-B6E8-F78FA8A58411}" type="presParOf" srcId="{C227B641-EC19-441E-A65F-366AE07F7F12}" destId="{9CE292FC-30F9-4634-BE35-E84177E5474D}" srcOrd="0" destOrd="0" presId="urn:microsoft.com/office/officeart/2005/8/layout/hierarchy2"/>
    <dgm:cxn modelId="{A8234343-5348-46C8-90AB-4A88D37F6219}" type="presParOf" srcId="{7535F737-66A8-4C51-8331-DA5B0FC5AD03}" destId="{3063D229-3440-4274-8A9E-BC58F8AC693C}" srcOrd="3" destOrd="0" presId="urn:microsoft.com/office/officeart/2005/8/layout/hierarchy2"/>
    <dgm:cxn modelId="{1FA9914C-2FCA-4341-9492-16CA8E84E16F}" type="presParOf" srcId="{3063D229-3440-4274-8A9E-BC58F8AC693C}" destId="{6B0FF454-37AB-44AE-92DC-CFAB41C6D23A}" srcOrd="0" destOrd="0" presId="urn:microsoft.com/office/officeart/2005/8/layout/hierarchy2"/>
    <dgm:cxn modelId="{BD19F17D-2BB1-454E-AB26-40EC065D3851}" type="presParOf" srcId="{3063D229-3440-4274-8A9E-BC58F8AC693C}" destId="{ECC086BB-42E3-44C6-85E9-41875543215D}" srcOrd="1" destOrd="0" presId="urn:microsoft.com/office/officeart/2005/8/layout/hierarchy2"/>
    <dgm:cxn modelId="{7BF68892-CA71-4B12-A999-3BBBFB0DCA11}" type="presParOf" srcId="{7535F737-66A8-4C51-8331-DA5B0FC5AD03}" destId="{5A2329F2-617B-4912-91AD-AF95311DFB22}" srcOrd="4" destOrd="0" presId="urn:microsoft.com/office/officeart/2005/8/layout/hierarchy2"/>
    <dgm:cxn modelId="{06AE7F19-CCB6-46C8-A56F-AFB34EAF99BC}" type="presParOf" srcId="{5A2329F2-617B-4912-91AD-AF95311DFB22}" destId="{79B48B8C-3FAA-4D4B-BE9D-1F006AE75798}" srcOrd="0" destOrd="0" presId="urn:microsoft.com/office/officeart/2005/8/layout/hierarchy2"/>
    <dgm:cxn modelId="{583DB1A1-A52D-4BEE-9E8E-FD5DDD7E6D97}" type="presParOf" srcId="{7535F737-66A8-4C51-8331-DA5B0FC5AD03}" destId="{1AD72DCA-0B1E-459F-A76E-F72BA04B2AEC}" srcOrd="5" destOrd="0" presId="urn:microsoft.com/office/officeart/2005/8/layout/hierarchy2"/>
    <dgm:cxn modelId="{7D4D0FB9-F2A8-4089-A747-039E44030700}" type="presParOf" srcId="{1AD72DCA-0B1E-459F-A76E-F72BA04B2AEC}" destId="{EDA1C669-2A5E-4454-8487-182E3D3B8C2E}" srcOrd="0" destOrd="0" presId="urn:microsoft.com/office/officeart/2005/8/layout/hierarchy2"/>
    <dgm:cxn modelId="{91B4777A-11C5-4DFE-A2AE-E035A52B41B3}" type="presParOf" srcId="{1AD72DCA-0B1E-459F-A76E-F72BA04B2AEC}" destId="{16857157-AA3B-4507-B83B-EADD1C36B494}" srcOrd="1" destOrd="0" presId="urn:microsoft.com/office/officeart/2005/8/layout/hierarchy2"/>
    <dgm:cxn modelId="{2146C44D-DC92-4285-9F66-6D44449AB614}" type="presParOf" srcId="{7535F737-66A8-4C51-8331-DA5B0FC5AD03}" destId="{55104D1E-16C5-4361-A6C0-A729EA458F79}" srcOrd="6" destOrd="0" presId="urn:microsoft.com/office/officeart/2005/8/layout/hierarchy2"/>
    <dgm:cxn modelId="{0E59CA0B-FD77-4496-90B5-385A932432CB}" type="presParOf" srcId="{55104D1E-16C5-4361-A6C0-A729EA458F79}" destId="{E28A5D21-5429-4C1F-B33D-257CCCC7B176}" srcOrd="0" destOrd="0" presId="urn:microsoft.com/office/officeart/2005/8/layout/hierarchy2"/>
    <dgm:cxn modelId="{6169FAC1-B341-4E27-857B-09806EEEF956}" type="presParOf" srcId="{7535F737-66A8-4C51-8331-DA5B0FC5AD03}" destId="{26191019-123F-42E4-A86E-F3BF7B94BC3A}" srcOrd="7" destOrd="0" presId="urn:microsoft.com/office/officeart/2005/8/layout/hierarchy2"/>
    <dgm:cxn modelId="{56173110-19BC-423E-BD1B-AAFC2B747D1D}" type="presParOf" srcId="{26191019-123F-42E4-A86E-F3BF7B94BC3A}" destId="{34148C79-A143-4F17-B723-776E277E6AAE}" srcOrd="0" destOrd="0" presId="urn:microsoft.com/office/officeart/2005/8/layout/hierarchy2"/>
    <dgm:cxn modelId="{0F299415-9631-4EC8-B3C9-A3A2CFD804A6}" type="presParOf" srcId="{26191019-123F-42E4-A86E-F3BF7B94BC3A}" destId="{F4FB4F37-2AC4-46B4-B24C-C62028FC9E6B}" srcOrd="1" destOrd="0" presId="urn:microsoft.com/office/officeart/2005/8/layout/hierarchy2"/>
    <dgm:cxn modelId="{9EE022BA-4FE5-45D9-8470-280ED0BE67BF}" type="presParOf" srcId="{7535F737-66A8-4C51-8331-DA5B0FC5AD03}" destId="{768F0AB3-2BC5-4919-8627-B8E38AA79521}" srcOrd="8" destOrd="0" presId="urn:microsoft.com/office/officeart/2005/8/layout/hierarchy2"/>
    <dgm:cxn modelId="{AC0275EB-2452-4271-815A-40D494583DD8}" type="presParOf" srcId="{768F0AB3-2BC5-4919-8627-B8E38AA79521}" destId="{6FED6A41-B30D-4305-9672-99929F915970}" srcOrd="0" destOrd="0" presId="urn:microsoft.com/office/officeart/2005/8/layout/hierarchy2"/>
    <dgm:cxn modelId="{F741AFE0-8B83-4568-921C-50B9A3C1BFC0}" type="presParOf" srcId="{7535F737-66A8-4C51-8331-DA5B0FC5AD03}" destId="{85ECF6C1-7638-4ADA-B8FB-3E4CE24E4EEC}" srcOrd="9" destOrd="0" presId="urn:microsoft.com/office/officeart/2005/8/layout/hierarchy2"/>
    <dgm:cxn modelId="{B678EADE-90E9-42D7-94CC-92BEAF53D3B2}" type="presParOf" srcId="{85ECF6C1-7638-4ADA-B8FB-3E4CE24E4EEC}" destId="{202CB1F2-E10C-4CA0-B2FC-9D5C473D2A12}" srcOrd="0" destOrd="0" presId="urn:microsoft.com/office/officeart/2005/8/layout/hierarchy2"/>
    <dgm:cxn modelId="{E8CC64E2-31F4-4A24-9DB4-B7B5BE55A62D}" type="presParOf" srcId="{85ECF6C1-7638-4ADA-B8FB-3E4CE24E4EEC}" destId="{86F597C3-F5D0-4394-898F-5A723345D4B9}" srcOrd="1" destOrd="0" presId="urn:microsoft.com/office/officeart/2005/8/layout/hierarchy2"/>
    <dgm:cxn modelId="{5959EBA8-E404-4AFC-B780-0CF9D7E28037}" type="presParOf" srcId="{7535F737-66A8-4C51-8331-DA5B0FC5AD03}" destId="{808A8958-35B7-4906-9FBE-41230CE3F06D}" srcOrd="10" destOrd="0" presId="urn:microsoft.com/office/officeart/2005/8/layout/hierarchy2"/>
    <dgm:cxn modelId="{913D610B-FDD2-4904-B3BD-B9B8D0733DEE}" type="presParOf" srcId="{808A8958-35B7-4906-9FBE-41230CE3F06D}" destId="{EAE7E567-F443-4C5D-A941-D74BBAFC3D8E}" srcOrd="0" destOrd="0" presId="urn:microsoft.com/office/officeart/2005/8/layout/hierarchy2"/>
    <dgm:cxn modelId="{8EDBCDE4-E12F-4FD8-8637-4B937ED31DAF}" type="presParOf" srcId="{7535F737-66A8-4C51-8331-DA5B0FC5AD03}" destId="{2EF2DE00-C844-4E42-9C89-3B1B8B48710D}" srcOrd="11" destOrd="0" presId="urn:microsoft.com/office/officeart/2005/8/layout/hierarchy2"/>
    <dgm:cxn modelId="{4D2DCC95-FF5B-4675-8877-8A436713AC8C}" type="presParOf" srcId="{2EF2DE00-C844-4E42-9C89-3B1B8B48710D}" destId="{04B2DB4A-A7D8-4859-B78F-BE89C9005840}" srcOrd="0" destOrd="0" presId="urn:microsoft.com/office/officeart/2005/8/layout/hierarchy2"/>
    <dgm:cxn modelId="{CCBDA1C9-B870-4448-9A85-B54878983404}" type="presParOf" srcId="{2EF2DE00-C844-4E42-9C89-3B1B8B48710D}" destId="{C27466A3-8422-49F2-BEFD-0144B37E7DC8}" srcOrd="1" destOrd="0" presId="urn:microsoft.com/office/officeart/2005/8/layout/hierarchy2"/>
    <dgm:cxn modelId="{B77D3158-A2E8-4BC7-9155-F2A73C641945}" type="presParOf" srcId="{7535F737-66A8-4C51-8331-DA5B0FC5AD03}" destId="{51BAAD57-F5D4-4563-95A9-3BB87D15B5E6}" srcOrd="12" destOrd="0" presId="urn:microsoft.com/office/officeart/2005/8/layout/hierarchy2"/>
    <dgm:cxn modelId="{7B0DE65E-A704-4BF5-A133-55908663563B}" type="presParOf" srcId="{51BAAD57-F5D4-4563-95A9-3BB87D15B5E6}" destId="{B07A2F71-3050-4702-8F30-70EDA2976C84}" srcOrd="0" destOrd="0" presId="urn:microsoft.com/office/officeart/2005/8/layout/hierarchy2"/>
    <dgm:cxn modelId="{B25D4154-D73E-46EC-AEEF-A05F9743D9FD}" type="presParOf" srcId="{7535F737-66A8-4C51-8331-DA5B0FC5AD03}" destId="{52B8836C-29FB-4330-A41E-7397DDDCDA04}" srcOrd="13" destOrd="0" presId="urn:microsoft.com/office/officeart/2005/8/layout/hierarchy2"/>
    <dgm:cxn modelId="{028F25AA-F689-4151-A4E3-0D03EDC0F82C}" type="presParOf" srcId="{52B8836C-29FB-4330-A41E-7397DDDCDA04}" destId="{A7653006-3E62-4182-9E12-B55EF78EF1E6}" srcOrd="0" destOrd="0" presId="urn:microsoft.com/office/officeart/2005/8/layout/hierarchy2"/>
    <dgm:cxn modelId="{572C25D7-ABB6-4F9A-9E6B-7B3C2E6B72A2}" type="presParOf" srcId="{52B8836C-29FB-4330-A41E-7397DDDCDA04}" destId="{472BF5F4-37C6-4D21-8FBD-968FB17D36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الجملة الخبریة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D9CA00D-8649-4FB7-ACDE-B483FA5DA497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تعریف: هی الواقعة خبرَ البتدأ او لأحد النواسخ</a:t>
          </a:r>
          <a:endParaRPr lang="fa-IR" sz="2400" b="1" dirty="0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bg1"/>
          </a:solidFill>
        </a:ln>
      </dgm:spPr>
      <dgm:t>
        <a:bodyPr/>
        <a:lstStyle/>
        <a:p>
          <a:pPr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D91F7BC0-2FE9-4C2D-AFBA-21FA38424155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محلها: الرفع أو النصب</a:t>
          </a:r>
          <a:endParaRPr lang="fa-IR" sz="3200" b="1" dirty="0">
            <a:cs typeface="2  Badr" pitchFamily="2" charset="-78"/>
          </a:endParaRPr>
        </a:p>
      </dgm:t>
    </dgm:pt>
    <dgm:pt modelId="{A309329F-863A-463C-9426-1FD4103212BB}" type="parTrans" cxnId="{EA7C6A01-FC9F-4830-B9E2-671FED647B6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D1CBEED-3BF1-4A9C-A697-CEA338D6C694}" type="sibTrans" cxnId="{EA7C6A01-FC9F-4830-B9E2-671FED647B69}">
      <dgm:prSet/>
      <dgm:spPr/>
      <dgm:t>
        <a:bodyPr/>
        <a:lstStyle/>
        <a:p>
          <a:endParaRPr lang="en-US"/>
        </a:p>
      </dgm:t>
    </dgm:pt>
    <dgm:pt modelId="{F89C22C3-5DD8-4EFB-8ACD-CB8958FAC233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لابدّ فیها من ضمیر مطابق؛ مذکور أو مقدر إلا...</a:t>
          </a:r>
          <a:endParaRPr lang="fa-IR" sz="2400" b="1" dirty="0">
            <a:cs typeface="2  Badr" pitchFamily="2" charset="-78"/>
          </a:endParaRPr>
        </a:p>
      </dgm:t>
    </dgm:pt>
    <dgm:pt modelId="{053E8D63-4B35-4DFE-9CC4-6C94E58011FD}" type="parTrans" cxnId="{4B1017EB-D58B-4785-B95E-4FCD4E22271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F0AAD0B-2BFF-4B02-BF19-2B8B23FE5CE7}" type="sibTrans" cxnId="{4B1017EB-D58B-4785-B95E-4FCD4E22271C}">
      <dgm:prSet/>
      <dgm:spPr/>
      <dgm:t>
        <a:bodyPr/>
        <a:lstStyle/>
        <a:p>
          <a:endParaRPr lang="en-US"/>
        </a:p>
      </dgm:t>
    </dgm:pt>
    <dgm:pt modelId="{D0A2AB4B-3D96-4C50-BE70-074E9E4A80B4}">
      <dgm:prSet custT="1"/>
      <dgm:spPr/>
      <dgm:t>
        <a:bodyPr/>
        <a:lstStyle/>
        <a:p>
          <a:r>
            <a:rPr lang="fa-IR" sz="2400" b="1" dirty="0" smtClean="0">
              <a:cs typeface="2  Badr" pitchFamily="2" charset="-78"/>
            </a:rPr>
            <a:t>اذا اشتملت علی المبتدأ</a:t>
          </a:r>
          <a:endParaRPr lang="en-US" sz="2400" b="1" dirty="0">
            <a:cs typeface="2  Badr" pitchFamily="2" charset="-78"/>
          </a:endParaRPr>
        </a:p>
      </dgm:t>
    </dgm:pt>
    <dgm:pt modelId="{E8386012-69C5-4F39-B10E-0F676D07DE44}" type="parTrans" cxnId="{E78ACD72-FBEC-4A28-8B0E-8A1416604B73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D5D85F8C-6CA0-4112-9130-286E4F40AEB5}" type="sibTrans" cxnId="{E78ACD72-FBEC-4A28-8B0E-8A1416604B73}">
      <dgm:prSet/>
      <dgm:spPr/>
      <dgm:t>
        <a:bodyPr/>
        <a:lstStyle/>
        <a:p>
          <a:endParaRPr lang="en-US"/>
        </a:p>
      </dgm:t>
    </dgm:pt>
    <dgm:pt modelId="{C0C65C50-EC91-4CC5-97D2-10C815AE38F7}">
      <dgm:prSet custT="1"/>
      <dgm:spPr/>
      <dgm:t>
        <a:bodyPr/>
        <a:lstStyle/>
        <a:p>
          <a:r>
            <a:rPr lang="fa-IR" sz="2400" b="1" dirty="0" smtClean="0">
              <a:cs typeface="2  Badr" pitchFamily="2" charset="-78"/>
            </a:rPr>
            <a:t>اذا اشتملت علی شامل له</a:t>
          </a:r>
          <a:endParaRPr lang="en-US" sz="2400" b="1" dirty="0">
            <a:cs typeface="2  Badr" pitchFamily="2" charset="-78"/>
          </a:endParaRPr>
        </a:p>
      </dgm:t>
    </dgm:pt>
    <dgm:pt modelId="{1E255A55-B2A8-4780-906A-AF2B7BB5FE1D}" type="parTrans" cxnId="{1203D846-A362-43C8-AB0F-DBEF49060E4D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51D0A39-683F-4AE7-9643-54E382693A11}" type="sibTrans" cxnId="{1203D846-A362-43C8-AB0F-DBEF49060E4D}">
      <dgm:prSet/>
      <dgm:spPr/>
      <dgm:t>
        <a:bodyPr/>
        <a:lstStyle/>
        <a:p>
          <a:endParaRPr lang="en-US"/>
        </a:p>
      </dgm:t>
    </dgm:pt>
    <dgm:pt modelId="{E27145C8-8065-4E60-B5AE-1B67CEE65DEF}">
      <dgm:prSet custT="1"/>
      <dgm:spPr/>
      <dgm:t>
        <a:bodyPr/>
        <a:lstStyle/>
        <a:p>
          <a:r>
            <a:rPr lang="fa-IR" sz="2400" b="1" dirty="0" smtClean="0">
              <a:cs typeface="2  Badr" pitchFamily="2" charset="-78"/>
            </a:rPr>
            <a:t>اذا اشتملت علی أشارة الیه</a:t>
          </a:r>
          <a:endParaRPr lang="en-US" sz="2400" b="1" dirty="0">
            <a:cs typeface="2  Badr" pitchFamily="2" charset="-78"/>
          </a:endParaRPr>
        </a:p>
      </dgm:t>
    </dgm:pt>
    <dgm:pt modelId="{C3FF62AD-A7ED-403D-9FF0-A549F611D696}" type="parTrans" cxnId="{AC6CEEF4-7EDF-4E20-97A6-046AF0E14B6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4CC3EAF-14FE-4371-A529-880385E19DF2}" type="sibTrans" cxnId="{AC6CEEF4-7EDF-4E20-97A6-046AF0E14B64}">
      <dgm:prSet/>
      <dgm:spPr/>
      <dgm:t>
        <a:bodyPr/>
        <a:lstStyle/>
        <a:p>
          <a:endParaRPr lang="en-US"/>
        </a:p>
      </dgm:t>
    </dgm:pt>
    <dgm:pt modelId="{B11E6554-DB95-4C31-AB5D-BFCA69B82831}">
      <dgm:prSet custT="1"/>
      <dgm:spPr/>
      <dgm:t>
        <a:bodyPr/>
        <a:lstStyle/>
        <a:p>
          <a:r>
            <a:rPr lang="fa-IR" sz="2400" b="1" dirty="0" smtClean="0">
              <a:cs typeface="2  Badr" pitchFamily="2" charset="-78"/>
            </a:rPr>
            <a:t>اذا کانت نفس المبتدأ</a:t>
          </a:r>
          <a:endParaRPr lang="en-US" sz="2400" b="1" dirty="0">
            <a:cs typeface="2  Badr" pitchFamily="2" charset="-78"/>
          </a:endParaRPr>
        </a:p>
      </dgm:t>
    </dgm:pt>
    <dgm:pt modelId="{9091F5B3-96AC-4A1B-B04E-D024434AC82C}" type="parTrans" cxnId="{A96247C6-E531-404F-8DB5-7642A1DB9D18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8D237EC-02A5-4E35-9354-99F1FCCFF522}" type="sibTrans" cxnId="{A96247C6-E531-404F-8DB5-7642A1DB9D18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57524" custScaleY="105671" custLinFactNeighborX="88" custLinFactNeighborY="85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4DCD03AE-824D-4D5C-B330-0E1AF2B3034C}" type="pres">
      <dgm:prSet presAssocID="{C33C6009-7009-47A9-8651-B9FA341A9877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F2DE447C-8F25-4692-965B-6D87C0B692E9}" type="pres">
      <dgm:prSet presAssocID="{C33C6009-7009-47A9-8651-B9FA341A9877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016D8845-3360-47EB-8E7B-FE90F7E42E26}" type="pres">
      <dgm:prSet presAssocID="{CD9CA00D-8649-4FB7-ACDE-B483FA5DA497}" presName="root2" presStyleCnt="0"/>
      <dgm:spPr/>
      <dgm:t>
        <a:bodyPr/>
        <a:lstStyle/>
        <a:p>
          <a:pPr rtl="1"/>
          <a:endParaRPr lang="fa-IR"/>
        </a:p>
      </dgm:t>
    </dgm:pt>
    <dgm:pt modelId="{B0A1D637-F6C2-42AC-8E79-87BED8DED15F}" type="pres">
      <dgm:prSet presAssocID="{CD9CA00D-8649-4FB7-ACDE-B483FA5DA497}" presName="LevelTwoTextNode" presStyleLbl="node2" presStyleIdx="0" presStyleCnt="3" custScaleX="127064" custScaleY="93560" custLinFactNeighborX="15809" custLinFactNeighborY="1758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44F05-978E-4800-9314-53AFBD6BAC91}" type="pres">
      <dgm:prSet presAssocID="{CD9CA00D-8649-4FB7-ACDE-B483FA5DA497}" presName="level3hierChild" presStyleCnt="0"/>
      <dgm:spPr/>
      <dgm:t>
        <a:bodyPr/>
        <a:lstStyle/>
        <a:p>
          <a:pPr rtl="1"/>
          <a:endParaRPr lang="fa-IR"/>
        </a:p>
      </dgm:t>
    </dgm:pt>
    <dgm:pt modelId="{C227B641-EC19-441E-A65F-366AE07F7F12}" type="pres">
      <dgm:prSet presAssocID="{A309329F-863A-463C-9426-1FD4103212B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9CE292FC-30F9-4634-BE35-E84177E5474D}" type="pres">
      <dgm:prSet presAssocID="{A309329F-863A-463C-9426-1FD4103212B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063D229-3440-4274-8A9E-BC58F8AC693C}" type="pres">
      <dgm:prSet presAssocID="{D91F7BC0-2FE9-4C2D-AFBA-21FA38424155}" presName="root2" presStyleCnt="0"/>
      <dgm:spPr/>
    </dgm:pt>
    <dgm:pt modelId="{6B0FF454-37AB-44AE-92DC-CFAB41C6D23A}" type="pres">
      <dgm:prSet presAssocID="{D91F7BC0-2FE9-4C2D-AFBA-21FA38424155}" presName="LevelTwoTextNode" presStyleLbl="node2" presStyleIdx="1" presStyleCnt="3" custScaleX="127064" custScaleY="52329" custLinFactNeighborX="15809" custLinFactNeighborY="100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C086BB-42E3-44C6-85E9-41875543215D}" type="pres">
      <dgm:prSet presAssocID="{D91F7BC0-2FE9-4C2D-AFBA-21FA38424155}" presName="level3hierChild" presStyleCnt="0"/>
      <dgm:spPr/>
    </dgm:pt>
    <dgm:pt modelId="{5A2329F2-617B-4912-91AD-AF95311DFB22}" type="pres">
      <dgm:prSet presAssocID="{053E8D63-4B35-4DFE-9CC4-6C94E58011FD}" presName="conn2-1" presStyleLbl="parChTrans1D2" presStyleIdx="2" presStyleCnt="3" custScaleX="2000000" custScaleY="122360"/>
      <dgm:spPr/>
      <dgm:t>
        <a:bodyPr/>
        <a:lstStyle/>
        <a:p>
          <a:endParaRPr lang="en-US"/>
        </a:p>
      </dgm:t>
    </dgm:pt>
    <dgm:pt modelId="{79B48B8C-3FAA-4D4B-BE9D-1F006AE75798}" type="pres">
      <dgm:prSet presAssocID="{053E8D63-4B35-4DFE-9CC4-6C94E58011F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AD72DCA-0B1E-459F-A76E-F72BA04B2AEC}" type="pres">
      <dgm:prSet presAssocID="{F89C22C3-5DD8-4EFB-8ACD-CB8958FAC233}" presName="root2" presStyleCnt="0"/>
      <dgm:spPr/>
    </dgm:pt>
    <dgm:pt modelId="{EDA1C669-2A5E-4454-8487-182E3D3B8C2E}" type="pres">
      <dgm:prSet presAssocID="{F89C22C3-5DD8-4EFB-8ACD-CB8958FAC233}" presName="LevelTwoTextNode" presStyleLbl="node2" presStyleIdx="2" presStyleCnt="3" custScaleX="127064" custScaleY="93560" custLinFactNeighborX="15809" custLinFactNeighborY="2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857157-AA3B-4507-B83B-EADD1C36B494}" type="pres">
      <dgm:prSet presAssocID="{F89C22C3-5DD8-4EFB-8ACD-CB8958FAC233}" presName="level3hierChild" presStyleCnt="0"/>
      <dgm:spPr/>
    </dgm:pt>
    <dgm:pt modelId="{43EE0F55-243E-474A-BE74-2FD54B4E268D}" type="pres">
      <dgm:prSet presAssocID="{E8386012-69C5-4F39-B10E-0F676D07DE44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A60DE33C-95B4-4DC7-8023-7E7F4C670CC8}" type="pres">
      <dgm:prSet presAssocID="{E8386012-69C5-4F39-B10E-0F676D07DE44}" presName="connTx" presStyleLbl="parChTrans1D3" presStyleIdx="0" presStyleCnt="4"/>
      <dgm:spPr/>
      <dgm:t>
        <a:bodyPr/>
        <a:lstStyle/>
        <a:p>
          <a:endParaRPr lang="en-US"/>
        </a:p>
      </dgm:t>
    </dgm:pt>
    <dgm:pt modelId="{CFA11630-E773-471E-BBB4-011210B5A5AE}" type="pres">
      <dgm:prSet presAssocID="{D0A2AB4B-3D96-4C50-BE70-074E9E4A80B4}" presName="root2" presStyleCnt="0"/>
      <dgm:spPr/>
    </dgm:pt>
    <dgm:pt modelId="{80D28A19-2782-4514-AEDA-41D718886620}" type="pres">
      <dgm:prSet presAssocID="{D0A2AB4B-3D96-4C50-BE70-074E9E4A80B4}" presName="LevelTwoTextNode" presStyleLbl="node3" presStyleIdx="0" presStyleCnt="4" custScaleX="70093" custScaleY="86509" custLinFactNeighborX="19836" custLinFactNeighborY="341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3E9652-466F-49DE-810A-BEE613341EA6}" type="pres">
      <dgm:prSet presAssocID="{D0A2AB4B-3D96-4C50-BE70-074E9E4A80B4}" presName="level3hierChild" presStyleCnt="0"/>
      <dgm:spPr/>
    </dgm:pt>
    <dgm:pt modelId="{E4C33A9D-4126-4204-8487-7991E282D101}" type="pres">
      <dgm:prSet presAssocID="{1E255A55-B2A8-4780-906A-AF2B7BB5FE1D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FBCBB71B-C175-41EE-A720-FB67223C97AA}" type="pres">
      <dgm:prSet presAssocID="{1E255A55-B2A8-4780-906A-AF2B7BB5FE1D}" presName="connTx" presStyleLbl="parChTrans1D3" presStyleIdx="1" presStyleCnt="4"/>
      <dgm:spPr/>
      <dgm:t>
        <a:bodyPr/>
        <a:lstStyle/>
        <a:p>
          <a:endParaRPr lang="en-US"/>
        </a:p>
      </dgm:t>
    </dgm:pt>
    <dgm:pt modelId="{EEBDF6C5-9F06-464D-925F-DEE95CEBCA40}" type="pres">
      <dgm:prSet presAssocID="{C0C65C50-EC91-4CC5-97D2-10C815AE38F7}" presName="root2" presStyleCnt="0"/>
      <dgm:spPr/>
    </dgm:pt>
    <dgm:pt modelId="{BB3AC6F9-6AC9-4A7E-839A-733C1641BF95}" type="pres">
      <dgm:prSet presAssocID="{C0C65C50-EC91-4CC5-97D2-10C815AE38F7}" presName="LevelTwoTextNode" presStyleLbl="node3" presStyleIdx="1" presStyleCnt="4" custScaleX="70093" custScaleY="86509" custLinFactNeighborX="19836" custLinFactNeighborY="261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09BC01-87E4-454B-BE58-AAA945705B6E}" type="pres">
      <dgm:prSet presAssocID="{C0C65C50-EC91-4CC5-97D2-10C815AE38F7}" presName="level3hierChild" presStyleCnt="0"/>
      <dgm:spPr/>
    </dgm:pt>
    <dgm:pt modelId="{D6D1191D-F8EF-4565-848A-615C9E29F89D}" type="pres">
      <dgm:prSet presAssocID="{C3FF62AD-A7ED-403D-9FF0-A549F611D696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51BD943F-C694-46DA-B595-8008E299EC1F}" type="pres">
      <dgm:prSet presAssocID="{C3FF62AD-A7ED-403D-9FF0-A549F611D696}" presName="connTx" presStyleLbl="parChTrans1D3" presStyleIdx="2" presStyleCnt="4"/>
      <dgm:spPr/>
      <dgm:t>
        <a:bodyPr/>
        <a:lstStyle/>
        <a:p>
          <a:endParaRPr lang="en-US"/>
        </a:p>
      </dgm:t>
    </dgm:pt>
    <dgm:pt modelId="{8F01885F-5065-460B-ABEE-E0B74FF37CC2}" type="pres">
      <dgm:prSet presAssocID="{E27145C8-8065-4E60-B5AE-1B67CEE65DEF}" presName="root2" presStyleCnt="0"/>
      <dgm:spPr/>
    </dgm:pt>
    <dgm:pt modelId="{0C756DD3-B190-49F4-A5BF-D25CE73167DA}" type="pres">
      <dgm:prSet presAssocID="{E27145C8-8065-4E60-B5AE-1B67CEE65DEF}" presName="LevelTwoTextNode" presStyleLbl="node3" presStyleIdx="2" presStyleCnt="4" custScaleX="70093" custScaleY="86509" custLinFactNeighborX="19836" custLinFactNeighborY="194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73317-696A-4D73-9626-AD0A665657F1}" type="pres">
      <dgm:prSet presAssocID="{E27145C8-8065-4E60-B5AE-1B67CEE65DEF}" presName="level3hierChild" presStyleCnt="0"/>
      <dgm:spPr/>
    </dgm:pt>
    <dgm:pt modelId="{C3FCB3E7-0100-4E1A-A78B-BAE30E2780C7}" type="pres">
      <dgm:prSet presAssocID="{9091F5B3-96AC-4A1B-B04E-D024434AC82C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730388F7-D04A-4424-B32D-7F4567842040}" type="pres">
      <dgm:prSet presAssocID="{9091F5B3-96AC-4A1B-B04E-D024434AC82C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9E56594-CAD4-4708-8360-AAB5450FEF1A}" type="pres">
      <dgm:prSet presAssocID="{B11E6554-DB95-4C31-AB5D-BFCA69B82831}" presName="root2" presStyleCnt="0"/>
      <dgm:spPr/>
    </dgm:pt>
    <dgm:pt modelId="{55BCEFA1-94D3-4F39-B11F-7B5C2DC728F4}" type="pres">
      <dgm:prSet presAssocID="{B11E6554-DB95-4C31-AB5D-BFCA69B82831}" presName="LevelTwoTextNode" presStyleLbl="node3" presStyleIdx="3" presStyleCnt="4" custScaleX="70093" custScaleY="86509" custLinFactNeighborX="19836" custLinFactNeighborY="120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C00B78-24C4-455C-97A6-2DD29FD00D75}" type="pres">
      <dgm:prSet presAssocID="{B11E6554-DB95-4C31-AB5D-BFCA69B82831}" presName="level3hierChild" presStyleCnt="0"/>
      <dgm:spPr/>
    </dgm:pt>
  </dgm:ptLst>
  <dgm:cxnLst>
    <dgm:cxn modelId="{28D9664F-F27C-46D1-9B80-2643497458BE}" type="presOf" srcId="{C3FF62AD-A7ED-403D-9FF0-A549F611D696}" destId="{D6D1191D-F8EF-4565-848A-615C9E29F89D}" srcOrd="0" destOrd="0" presId="urn:microsoft.com/office/officeart/2005/8/layout/hierarchy2"/>
    <dgm:cxn modelId="{F60E0038-8E75-4C3C-8D3D-224AC492EA18}" type="presOf" srcId="{E8386012-69C5-4F39-B10E-0F676D07DE44}" destId="{A60DE33C-95B4-4DC7-8023-7E7F4C670CC8}" srcOrd="1" destOrd="0" presId="urn:microsoft.com/office/officeart/2005/8/layout/hierarchy2"/>
    <dgm:cxn modelId="{17C1AA1D-982C-4072-A08C-CD5BD0EA2647}" type="presOf" srcId="{A309329F-863A-463C-9426-1FD4103212BB}" destId="{9CE292FC-30F9-4634-BE35-E84177E5474D}" srcOrd="1" destOrd="0" presId="urn:microsoft.com/office/officeart/2005/8/layout/hierarchy2"/>
    <dgm:cxn modelId="{5815B07C-A82B-4332-B8F1-9B8BE53D5C2E}" type="presOf" srcId="{9091F5B3-96AC-4A1B-B04E-D024434AC82C}" destId="{730388F7-D04A-4424-B32D-7F4567842040}" srcOrd="1" destOrd="0" presId="urn:microsoft.com/office/officeart/2005/8/layout/hierarchy2"/>
    <dgm:cxn modelId="{B1F41040-06CE-49B4-A637-3A780ADC4CBF}" type="presOf" srcId="{C33C6009-7009-47A9-8651-B9FA341A9877}" destId="{4DCD03AE-824D-4D5C-B330-0E1AF2B3034C}" srcOrd="0" destOrd="0" presId="urn:microsoft.com/office/officeart/2005/8/layout/hierarchy2"/>
    <dgm:cxn modelId="{DEE8C5F6-FF0F-4D81-AEDA-170A07E7E875}" type="presOf" srcId="{00DA7D80-D20A-48E3-9DB9-151EA07D4381}" destId="{55603E2A-0E85-4B5B-BFB1-0F93DA174EE9}" srcOrd="0" destOrd="0" presId="urn:microsoft.com/office/officeart/2005/8/layout/hierarchy2"/>
    <dgm:cxn modelId="{E61134E4-8FBB-47AC-B6A6-CB240FF5EB1C}" type="presOf" srcId="{C0C65C50-EC91-4CC5-97D2-10C815AE38F7}" destId="{BB3AC6F9-6AC9-4A7E-839A-733C1641BF95}" srcOrd="0" destOrd="0" presId="urn:microsoft.com/office/officeart/2005/8/layout/hierarchy2"/>
    <dgm:cxn modelId="{AAFF0B7A-BE2A-40B3-B014-72092F854688}" type="presOf" srcId="{E27145C8-8065-4E60-B5AE-1B67CEE65DEF}" destId="{0C756DD3-B190-49F4-A5BF-D25CE73167DA}" srcOrd="0" destOrd="0" presId="urn:microsoft.com/office/officeart/2005/8/layout/hierarchy2"/>
    <dgm:cxn modelId="{E867A81C-8628-4B38-8886-AAFC68BDF0E9}" type="presOf" srcId="{D0A2AB4B-3D96-4C50-BE70-074E9E4A80B4}" destId="{80D28A19-2782-4514-AEDA-41D718886620}" srcOrd="0" destOrd="0" presId="urn:microsoft.com/office/officeart/2005/8/layout/hierarchy2"/>
    <dgm:cxn modelId="{4B1017EB-D58B-4785-B95E-4FCD4E22271C}" srcId="{AED8A0F5-6B04-470E-9931-6A0A80A8EFD9}" destId="{F89C22C3-5DD8-4EFB-8ACD-CB8958FAC233}" srcOrd="2" destOrd="0" parTransId="{053E8D63-4B35-4DFE-9CC4-6C94E58011FD}" sibTransId="{2F0AAD0B-2BFF-4B02-BF19-2B8B23FE5CE7}"/>
    <dgm:cxn modelId="{1203D846-A362-43C8-AB0F-DBEF49060E4D}" srcId="{F89C22C3-5DD8-4EFB-8ACD-CB8958FAC233}" destId="{C0C65C50-EC91-4CC5-97D2-10C815AE38F7}" srcOrd="1" destOrd="0" parTransId="{1E255A55-B2A8-4780-906A-AF2B7BB5FE1D}" sibTransId="{F51D0A39-683F-4AE7-9643-54E382693A11}"/>
    <dgm:cxn modelId="{AC6CEEF4-7EDF-4E20-97A6-046AF0E14B64}" srcId="{F89C22C3-5DD8-4EFB-8ACD-CB8958FAC233}" destId="{E27145C8-8065-4E60-B5AE-1B67CEE65DEF}" srcOrd="2" destOrd="0" parTransId="{C3FF62AD-A7ED-403D-9FF0-A549F611D696}" sibTransId="{E4CC3EAF-14FE-4371-A529-880385E19DF2}"/>
    <dgm:cxn modelId="{F2FE83F4-82BF-42BA-80B4-69E4B7D37AF5}" type="presOf" srcId="{1E255A55-B2A8-4780-906A-AF2B7BB5FE1D}" destId="{FBCBB71B-C175-41EE-A720-FB67223C97AA}" srcOrd="1" destOrd="0" presId="urn:microsoft.com/office/officeart/2005/8/layout/hierarchy2"/>
    <dgm:cxn modelId="{1CFDA352-0FE0-41B5-A202-07F55681B6AD}" type="presOf" srcId="{9091F5B3-96AC-4A1B-B04E-D024434AC82C}" destId="{C3FCB3E7-0100-4E1A-A78B-BAE30E2780C7}" srcOrd="0" destOrd="0" presId="urn:microsoft.com/office/officeart/2005/8/layout/hierarchy2"/>
    <dgm:cxn modelId="{A39A8BF8-D5D9-49CC-8DA3-695776B24357}" type="presOf" srcId="{CD9CA00D-8649-4FB7-ACDE-B483FA5DA497}" destId="{B0A1D637-F6C2-42AC-8E79-87BED8DED15F}" srcOrd="0" destOrd="0" presId="urn:microsoft.com/office/officeart/2005/8/layout/hierarchy2"/>
    <dgm:cxn modelId="{E78ACD72-FBEC-4A28-8B0E-8A1416604B73}" srcId="{F89C22C3-5DD8-4EFB-8ACD-CB8958FAC233}" destId="{D0A2AB4B-3D96-4C50-BE70-074E9E4A80B4}" srcOrd="0" destOrd="0" parTransId="{E8386012-69C5-4F39-B10E-0F676D07DE44}" sibTransId="{D5D85F8C-6CA0-4112-9130-286E4F40AEB5}"/>
    <dgm:cxn modelId="{759739C2-5747-45E7-907B-5295CD369EA6}" type="presOf" srcId="{053E8D63-4B35-4DFE-9CC4-6C94E58011FD}" destId="{5A2329F2-617B-4912-91AD-AF95311DFB22}" srcOrd="0" destOrd="0" presId="urn:microsoft.com/office/officeart/2005/8/layout/hierarchy2"/>
    <dgm:cxn modelId="{A96247C6-E531-404F-8DB5-7642A1DB9D18}" srcId="{F89C22C3-5DD8-4EFB-8ACD-CB8958FAC233}" destId="{B11E6554-DB95-4C31-AB5D-BFCA69B82831}" srcOrd="3" destOrd="0" parTransId="{9091F5B3-96AC-4A1B-B04E-D024434AC82C}" sibTransId="{68D237EC-02A5-4E35-9354-99F1FCCFF522}"/>
    <dgm:cxn modelId="{B2119AC5-A725-4F33-B0D3-080001F81A83}" type="presOf" srcId="{1E255A55-B2A8-4780-906A-AF2B7BB5FE1D}" destId="{E4C33A9D-4126-4204-8487-7991E282D101}" srcOrd="0" destOrd="0" presId="urn:microsoft.com/office/officeart/2005/8/layout/hierarchy2"/>
    <dgm:cxn modelId="{5F7C3292-3C85-4928-9089-67412B7CD82F}" type="presOf" srcId="{E8386012-69C5-4F39-B10E-0F676D07DE44}" destId="{43EE0F55-243E-474A-BE74-2FD54B4E268D}" srcOrd="0" destOrd="0" presId="urn:microsoft.com/office/officeart/2005/8/layout/hierarchy2"/>
    <dgm:cxn modelId="{EA7C6A01-FC9F-4830-B9E2-671FED647B69}" srcId="{AED8A0F5-6B04-470E-9931-6A0A80A8EFD9}" destId="{D91F7BC0-2FE9-4C2D-AFBA-21FA38424155}" srcOrd="1" destOrd="0" parTransId="{A309329F-863A-463C-9426-1FD4103212BB}" sibTransId="{FD1CBEED-3BF1-4A9C-A697-CEA338D6C694}"/>
    <dgm:cxn modelId="{6BD6AF34-81E5-4974-A904-D0D7236BF7DB}" type="presOf" srcId="{D91F7BC0-2FE9-4C2D-AFBA-21FA38424155}" destId="{6B0FF454-37AB-44AE-92DC-CFAB41C6D23A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34DAC522-D04F-4B7F-897A-B17C9C987966}" type="presOf" srcId="{053E8D63-4B35-4DFE-9CC4-6C94E58011FD}" destId="{79B48B8C-3FAA-4D4B-BE9D-1F006AE75798}" srcOrd="1" destOrd="0" presId="urn:microsoft.com/office/officeart/2005/8/layout/hierarchy2"/>
    <dgm:cxn modelId="{B3E78C67-1E45-47F9-AC44-FDDE7D014CDB}" type="presOf" srcId="{C33C6009-7009-47A9-8651-B9FA341A9877}" destId="{F2DE447C-8F25-4692-965B-6D87C0B692E9}" srcOrd="1" destOrd="0" presId="urn:microsoft.com/office/officeart/2005/8/layout/hierarchy2"/>
    <dgm:cxn modelId="{B7ABE71A-BDF5-46E0-80CF-7D12A6486C43}" type="presOf" srcId="{A309329F-863A-463C-9426-1FD4103212BB}" destId="{C227B641-EC19-441E-A65F-366AE07F7F12}" srcOrd="0" destOrd="0" presId="urn:microsoft.com/office/officeart/2005/8/layout/hierarchy2"/>
    <dgm:cxn modelId="{0CB8FDBA-5559-4DD1-BF1A-9D5D28059D5F}" srcId="{AED8A0F5-6B04-470E-9931-6A0A80A8EFD9}" destId="{CD9CA00D-8649-4FB7-ACDE-B483FA5DA497}" srcOrd="0" destOrd="0" parTransId="{C33C6009-7009-47A9-8651-B9FA341A9877}" sibTransId="{6EF1AFBC-2514-4B29-92F2-5BCCC55511D5}"/>
    <dgm:cxn modelId="{8581946E-7D86-47B5-8D8F-FE84BB9F0E1B}" type="presOf" srcId="{F89C22C3-5DD8-4EFB-8ACD-CB8958FAC233}" destId="{EDA1C669-2A5E-4454-8487-182E3D3B8C2E}" srcOrd="0" destOrd="0" presId="urn:microsoft.com/office/officeart/2005/8/layout/hierarchy2"/>
    <dgm:cxn modelId="{A6639068-E80E-4FC7-93C8-0E5CFD7341B2}" type="presOf" srcId="{B11E6554-DB95-4C31-AB5D-BFCA69B82831}" destId="{55BCEFA1-94D3-4F39-B11F-7B5C2DC728F4}" srcOrd="0" destOrd="0" presId="urn:microsoft.com/office/officeart/2005/8/layout/hierarchy2"/>
    <dgm:cxn modelId="{6CD703E3-4148-44C6-822D-ACFD1D48BBF7}" type="presOf" srcId="{C3FF62AD-A7ED-403D-9FF0-A549F611D696}" destId="{51BD943F-C694-46DA-B595-8008E299EC1F}" srcOrd="1" destOrd="0" presId="urn:microsoft.com/office/officeart/2005/8/layout/hierarchy2"/>
    <dgm:cxn modelId="{E30C9F55-F4F9-4B25-A228-0291C9D97AE1}" type="presOf" srcId="{AED8A0F5-6B04-470E-9931-6A0A80A8EFD9}" destId="{D5718F4D-EFC3-4C36-8023-503D23D582D5}" srcOrd="0" destOrd="0" presId="urn:microsoft.com/office/officeart/2005/8/layout/hierarchy2"/>
    <dgm:cxn modelId="{CB8E684F-C3A9-4E0F-BF62-0126C8E89AC3}" type="presParOf" srcId="{55603E2A-0E85-4B5B-BFB1-0F93DA174EE9}" destId="{C9F1A07E-3EA4-4621-AB7F-084731D5C76C}" srcOrd="0" destOrd="0" presId="urn:microsoft.com/office/officeart/2005/8/layout/hierarchy2"/>
    <dgm:cxn modelId="{E4491A74-D405-4AE4-BBBE-3A5451D443EF}" type="presParOf" srcId="{C9F1A07E-3EA4-4621-AB7F-084731D5C76C}" destId="{D5718F4D-EFC3-4C36-8023-503D23D582D5}" srcOrd="0" destOrd="0" presId="urn:microsoft.com/office/officeart/2005/8/layout/hierarchy2"/>
    <dgm:cxn modelId="{A573D131-84FD-497A-9953-2A1B0F744FFC}" type="presParOf" srcId="{C9F1A07E-3EA4-4621-AB7F-084731D5C76C}" destId="{7535F737-66A8-4C51-8331-DA5B0FC5AD03}" srcOrd="1" destOrd="0" presId="urn:microsoft.com/office/officeart/2005/8/layout/hierarchy2"/>
    <dgm:cxn modelId="{5EEF065B-B8D7-4505-82C2-C2BF8899FBE1}" type="presParOf" srcId="{7535F737-66A8-4C51-8331-DA5B0FC5AD03}" destId="{4DCD03AE-824D-4D5C-B330-0E1AF2B3034C}" srcOrd="0" destOrd="0" presId="urn:microsoft.com/office/officeart/2005/8/layout/hierarchy2"/>
    <dgm:cxn modelId="{E6E8BD6F-46C6-40C5-AFE8-D8E2BCDD94AE}" type="presParOf" srcId="{4DCD03AE-824D-4D5C-B330-0E1AF2B3034C}" destId="{F2DE447C-8F25-4692-965B-6D87C0B692E9}" srcOrd="0" destOrd="0" presId="urn:microsoft.com/office/officeart/2005/8/layout/hierarchy2"/>
    <dgm:cxn modelId="{BEAEE4CC-1A45-4966-9C6C-5FD1DAC39F00}" type="presParOf" srcId="{7535F737-66A8-4C51-8331-DA5B0FC5AD03}" destId="{016D8845-3360-47EB-8E7B-FE90F7E42E26}" srcOrd="1" destOrd="0" presId="urn:microsoft.com/office/officeart/2005/8/layout/hierarchy2"/>
    <dgm:cxn modelId="{C3E858D0-D1A2-4CBE-9226-27C869251220}" type="presParOf" srcId="{016D8845-3360-47EB-8E7B-FE90F7E42E26}" destId="{B0A1D637-F6C2-42AC-8E79-87BED8DED15F}" srcOrd="0" destOrd="0" presId="urn:microsoft.com/office/officeart/2005/8/layout/hierarchy2"/>
    <dgm:cxn modelId="{78E00289-AD3B-4DF5-8625-8F47B9299E8C}" type="presParOf" srcId="{016D8845-3360-47EB-8E7B-FE90F7E42E26}" destId="{05E44F05-978E-4800-9314-53AFBD6BAC91}" srcOrd="1" destOrd="0" presId="urn:microsoft.com/office/officeart/2005/8/layout/hierarchy2"/>
    <dgm:cxn modelId="{CCE5C0A3-DD97-4F9B-831C-FE094176417A}" type="presParOf" srcId="{7535F737-66A8-4C51-8331-DA5B0FC5AD03}" destId="{C227B641-EC19-441E-A65F-366AE07F7F12}" srcOrd="2" destOrd="0" presId="urn:microsoft.com/office/officeart/2005/8/layout/hierarchy2"/>
    <dgm:cxn modelId="{2499435E-7F47-4364-BD0F-F42190BD7809}" type="presParOf" srcId="{C227B641-EC19-441E-A65F-366AE07F7F12}" destId="{9CE292FC-30F9-4634-BE35-E84177E5474D}" srcOrd="0" destOrd="0" presId="urn:microsoft.com/office/officeart/2005/8/layout/hierarchy2"/>
    <dgm:cxn modelId="{B17C8835-1216-463E-BE76-7F75F2B09137}" type="presParOf" srcId="{7535F737-66A8-4C51-8331-DA5B0FC5AD03}" destId="{3063D229-3440-4274-8A9E-BC58F8AC693C}" srcOrd="3" destOrd="0" presId="urn:microsoft.com/office/officeart/2005/8/layout/hierarchy2"/>
    <dgm:cxn modelId="{7BD57FCF-A7B8-48D7-90EB-F5062292E715}" type="presParOf" srcId="{3063D229-3440-4274-8A9E-BC58F8AC693C}" destId="{6B0FF454-37AB-44AE-92DC-CFAB41C6D23A}" srcOrd="0" destOrd="0" presId="urn:microsoft.com/office/officeart/2005/8/layout/hierarchy2"/>
    <dgm:cxn modelId="{907186D8-81D1-4822-BBFE-4AAB381A9B79}" type="presParOf" srcId="{3063D229-3440-4274-8A9E-BC58F8AC693C}" destId="{ECC086BB-42E3-44C6-85E9-41875543215D}" srcOrd="1" destOrd="0" presId="urn:microsoft.com/office/officeart/2005/8/layout/hierarchy2"/>
    <dgm:cxn modelId="{9038493A-1476-4896-974C-DC710E04220B}" type="presParOf" srcId="{7535F737-66A8-4C51-8331-DA5B0FC5AD03}" destId="{5A2329F2-617B-4912-91AD-AF95311DFB22}" srcOrd="4" destOrd="0" presId="urn:microsoft.com/office/officeart/2005/8/layout/hierarchy2"/>
    <dgm:cxn modelId="{5409F1AA-9D03-42A6-B577-B4762A650F58}" type="presParOf" srcId="{5A2329F2-617B-4912-91AD-AF95311DFB22}" destId="{79B48B8C-3FAA-4D4B-BE9D-1F006AE75798}" srcOrd="0" destOrd="0" presId="urn:microsoft.com/office/officeart/2005/8/layout/hierarchy2"/>
    <dgm:cxn modelId="{320A7E53-0605-4260-8CE7-3BEC269AEDAC}" type="presParOf" srcId="{7535F737-66A8-4C51-8331-DA5B0FC5AD03}" destId="{1AD72DCA-0B1E-459F-A76E-F72BA04B2AEC}" srcOrd="5" destOrd="0" presId="urn:microsoft.com/office/officeart/2005/8/layout/hierarchy2"/>
    <dgm:cxn modelId="{ECA7D004-845D-430C-A8B3-EFAB1F713A90}" type="presParOf" srcId="{1AD72DCA-0B1E-459F-A76E-F72BA04B2AEC}" destId="{EDA1C669-2A5E-4454-8487-182E3D3B8C2E}" srcOrd="0" destOrd="0" presId="urn:microsoft.com/office/officeart/2005/8/layout/hierarchy2"/>
    <dgm:cxn modelId="{F5A3A3F3-7C66-4E71-825A-870CF397108B}" type="presParOf" srcId="{1AD72DCA-0B1E-459F-A76E-F72BA04B2AEC}" destId="{16857157-AA3B-4507-B83B-EADD1C36B494}" srcOrd="1" destOrd="0" presId="urn:microsoft.com/office/officeart/2005/8/layout/hierarchy2"/>
    <dgm:cxn modelId="{18B6DE82-75C9-4BD0-B7D7-1ECF8DFE16C5}" type="presParOf" srcId="{16857157-AA3B-4507-B83B-EADD1C36B494}" destId="{43EE0F55-243E-474A-BE74-2FD54B4E268D}" srcOrd="0" destOrd="0" presId="urn:microsoft.com/office/officeart/2005/8/layout/hierarchy2"/>
    <dgm:cxn modelId="{E5012B12-A76B-4619-8FFD-68DCCBF7DC34}" type="presParOf" srcId="{43EE0F55-243E-474A-BE74-2FD54B4E268D}" destId="{A60DE33C-95B4-4DC7-8023-7E7F4C670CC8}" srcOrd="0" destOrd="0" presId="urn:microsoft.com/office/officeart/2005/8/layout/hierarchy2"/>
    <dgm:cxn modelId="{C787919C-FCAB-4AC4-961C-2437D9BF00F3}" type="presParOf" srcId="{16857157-AA3B-4507-B83B-EADD1C36B494}" destId="{CFA11630-E773-471E-BBB4-011210B5A5AE}" srcOrd="1" destOrd="0" presId="urn:microsoft.com/office/officeart/2005/8/layout/hierarchy2"/>
    <dgm:cxn modelId="{42088A94-A044-4B1A-9C56-5EBAFD290546}" type="presParOf" srcId="{CFA11630-E773-471E-BBB4-011210B5A5AE}" destId="{80D28A19-2782-4514-AEDA-41D718886620}" srcOrd="0" destOrd="0" presId="urn:microsoft.com/office/officeart/2005/8/layout/hierarchy2"/>
    <dgm:cxn modelId="{4CC11AA2-A5BB-40C7-9D07-F2462EDA581E}" type="presParOf" srcId="{CFA11630-E773-471E-BBB4-011210B5A5AE}" destId="{6D3E9652-466F-49DE-810A-BEE613341EA6}" srcOrd="1" destOrd="0" presId="urn:microsoft.com/office/officeart/2005/8/layout/hierarchy2"/>
    <dgm:cxn modelId="{66653215-441C-4DEE-92EC-A75F41A8092B}" type="presParOf" srcId="{16857157-AA3B-4507-B83B-EADD1C36B494}" destId="{E4C33A9D-4126-4204-8487-7991E282D101}" srcOrd="2" destOrd="0" presId="urn:microsoft.com/office/officeart/2005/8/layout/hierarchy2"/>
    <dgm:cxn modelId="{0EFB9736-B1EB-477D-86A2-26F71463CD91}" type="presParOf" srcId="{E4C33A9D-4126-4204-8487-7991E282D101}" destId="{FBCBB71B-C175-41EE-A720-FB67223C97AA}" srcOrd="0" destOrd="0" presId="urn:microsoft.com/office/officeart/2005/8/layout/hierarchy2"/>
    <dgm:cxn modelId="{B355D763-B3DB-4551-B303-D1C6469EF851}" type="presParOf" srcId="{16857157-AA3B-4507-B83B-EADD1C36B494}" destId="{EEBDF6C5-9F06-464D-925F-DEE95CEBCA40}" srcOrd="3" destOrd="0" presId="urn:microsoft.com/office/officeart/2005/8/layout/hierarchy2"/>
    <dgm:cxn modelId="{C92B360E-F8BC-46E1-BF6A-091530343E0E}" type="presParOf" srcId="{EEBDF6C5-9F06-464D-925F-DEE95CEBCA40}" destId="{BB3AC6F9-6AC9-4A7E-839A-733C1641BF95}" srcOrd="0" destOrd="0" presId="urn:microsoft.com/office/officeart/2005/8/layout/hierarchy2"/>
    <dgm:cxn modelId="{712D6267-98F0-4F22-87F6-CE6ACF7620DC}" type="presParOf" srcId="{EEBDF6C5-9F06-464D-925F-DEE95CEBCA40}" destId="{1D09BC01-87E4-454B-BE58-AAA945705B6E}" srcOrd="1" destOrd="0" presId="urn:microsoft.com/office/officeart/2005/8/layout/hierarchy2"/>
    <dgm:cxn modelId="{A3DADA8F-2DCE-4247-86CD-05EAD7BF0E38}" type="presParOf" srcId="{16857157-AA3B-4507-B83B-EADD1C36B494}" destId="{D6D1191D-F8EF-4565-848A-615C9E29F89D}" srcOrd="4" destOrd="0" presId="urn:microsoft.com/office/officeart/2005/8/layout/hierarchy2"/>
    <dgm:cxn modelId="{C1E9F396-76A9-4333-81D8-B554D33EA6CF}" type="presParOf" srcId="{D6D1191D-F8EF-4565-848A-615C9E29F89D}" destId="{51BD943F-C694-46DA-B595-8008E299EC1F}" srcOrd="0" destOrd="0" presId="urn:microsoft.com/office/officeart/2005/8/layout/hierarchy2"/>
    <dgm:cxn modelId="{8AB2FC44-9D16-46DE-BA30-9986A236FEB3}" type="presParOf" srcId="{16857157-AA3B-4507-B83B-EADD1C36B494}" destId="{8F01885F-5065-460B-ABEE-E0B74FF37CC2}" srcOrd="5" destOrd="0" presId="urn:microsoft.com/office/officeart/2005/8/layout/hierarchy2"/>
    <dgm:cxn modelId="{581F4287-1217-49E6-87E5-90C29B651A25}" type="presParOf" srcId="{8F01885F-5065-460B-ABEE-E0B74FF37CC2}" destId="{0C756DD3-B190-49F4-A5BF-D25CE73167DA}" srcOrd="0" destOrd="0" presId="urn:microsoft.com/office/officeart/2005/8/layout/hierarchy2"/>
    <dgm:cxn modelId="{5071958F-A538-4F39-83B7-2B5318763C2E}" type="presParOf" srcId="{8F01885F-5065-460B-ABEE-E0B74FF37CC2}" destId="{F7973317-696A-4D73-9626-AD0A665657F1}" srcOrd="1" destOrd="0" presId="urn:microsoft.com/office/officeart/2005/8/layout/hierarchy2"/>
    <dgm:cxn modelId="{C7CBEEE8-3C5B-49CF-8A0F-9C0F6EC1E31A}" type="presParOf" srcId="{16857157-AA3B-4507-B83B-EADD1C36B494}" destId="{C3FCB3E7-0100-4E1A-A78B-BAE30E2780C7}" srcOrd="6" destOrd="0" presId="urn:microsoft.com/office/officeart/2005/8/layout/hierarchy2"/>
    <dgm:cxn modelId="{5D7E1755-B904-4E1B-A902-EC266E899181}" type="presParOf" srcId="{C3FCB3E7-0100-4E1A-A78B-BAE30E2780C7}" destId="{730388F7-D04A-4424-B32D-7F4567842040}" srcOrd="0" destOrd="0" presId="urn:microsoft.com/office/officeart/2005/8/layout/hierarchy2"/>
    <dgm:cxn modelId="{D3979E04-8D9C-439B-BB7B-27403F8A1C5F}" type="presParOf" srcId="{16857157-AA3B-4507-B83B-EADD1C36B494}" destId="{89E56594-CAD4-4708-8360-AAB5450FEF1A}" srcOrd="7" destOrd="0" presId="urn:microsoft.com/office/officeart/2005/8/layout/hierarchy2"/>
    <dgm:cxn modelId="{CAE84D31-48C4-4450-9951-D673454323DD}" type="presParOf" srcId="{89E56594-CAD4-4708-8360-AAB5450FEF1A}" destId="{55BCEFA1-94D3-4F39-B11F-7B5C2DC728F4}" srcOrd="0" destOrd="0" presId="urn:microsoft.com/office/officeart/2005/8/layout/hierarchy2"/>
    <dgm:cxn modelId="{DF7DED01-51A2-41B8-BC76-BDECB43A71A0}" type="presParOf" srcId="{89E56594-CAD4-4708-8360-AAB5450FEF1A}" destId="{AEC00B78-24C4-455C-97A6-2DD29FD00D7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الجملة الحالیة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F89C22C3-5DD8-4EFB-8ACD-CB8958FAC233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شرطها...</a:t>
          </a:r>
          <a:endParaRPr lang="fa-IR" sz="2400" b="1" dirty="0">
            <a:cs typeface="2  Badr" pitchFamily="2" charset="-78"/>
          </a:endParaRPr>
        </a:p>
      </dgm:t>
    </dgm:pt>
    <dgm:pt modelId="{053E8D63-4B35-4DFE-9CC4-6C94E58011FD}" type="parTrans" cxnId="{4B1017EB-D58B-4785-B95E-4FCD4E22271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F0AAD0B-2BFF-4B02-BF19-2B8B23FE5CE7}" type="sibTrans" cxnId="{4B1017EB-D58B-4785-B95E-4FCD4E22271C}">
      <dgm:prSet/>
      <dgm:spPr/>
      <dgm:t>
        <a:bodyPr/>
        <a:lstStyle/>
        <a:p>
          <a:endParaRPr lang="en-US"/>
        </a:p>
      </dgm:t>
    </dgm:pt>
    <dgm:pt modelId="{D0A2AB4B-3D96-4C50-BE70-074E9E4A80B4}">
      <dgm:prSet custT="1"/>
      <dgm:spPr/>
      <dgm:t>
        <a:bodyPr/>
        <a:lstStyle/>
        <a:p>
          <a:r>
            <a:rPr lang="fa-IR" sz="2400" b="1" dirty="0" smtClean="0">
              <a:cs typeface="2  Badr" pitchFamily="2" charset="-78"/>
            </a:rPr>
            <a:t>أن تکون خبریة</a:t>
          </a:r>
          <a:endParaRPr lang="en-US" sz="2400" b="1" dirty="0">
            <a:cs typeface="2  Badr" pitchFamily="2" charset="-78"/>
          </a:endParaRPr>
        </a:p>
      </dgm:t>
    </dgm:pt>
    <dgm:pt modelId="{E8386012-69C5-4F39-B10E-0F676D07DE44}" type="parTrans" cxnId="{E78ACD72-FBEC-4A28-8B0E-8A1416604B73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D5D85F8C-6CA0-4112-9130-286E4F40AEB5}" type="sibTrans" cxnId="{E78ACD72-FBEC-4A28-8B0E-8A1416604B73}">
      <dgm:prSet/>
      <dgm:spPr/>
      <dgm:t>
        <a:bodyPr/>
        <a:lstStyle/>
        <a:p>
          <a:endParaRPr lang="en-US"/>
        </a:p>
      </dgm:t>
    </dgm:pt>
    <dgm:pt modelId="{C0C65C50-EC91-4CC5-97D2-10C815AE38F7}">
      <dgm:prSet custT="1"/>
      <dgm:spPr/>
      <dgm:t>
        <a:bodyPr/>
        <a:lstStyle/>
        <a:p>
          <a:r>
            <a:rPr lang="fa-IR" sz="2400" b="1" dirty="0" smtClean="0">
              <a:cs typeface="2  Badr" pitchFamily="2" charset="-78"/>
            </a:rPr>
            <a:t>غیر مصدرة بحرف الاستقبال</a:t>
          </a:r>
          <a:endParaRPr lang="en-US" sz="2400" b="1" dirty="0">
            <a:cs typeface="2  Badr" pitchFamily="2" charset="-78"/>
          </a:endParaRPr>
        </a:p>
      </dgm:t>
    </dgm:pt>
    <dgm:pt modelId="{1E255A55-B2A8-4780-906A-AF2B7BB5FE1D}" type="parTrans" cxnId="{1203D846-A362-43C8-AB0F-DBEF49060E4D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51D0A39-683F-4AE7-9643-54E382693A11}" type="sibTrans" cxnId="{1203D846-A362-43C8-AB0F-DBEF49060E4D}">
      <dgm:prSet/>
      <dgm:spPr/>
      <dgm:t>
        <a:bodyPr/>
        <a:lstStyle/>
        <a:p>
          <a:endParaRPr lang="en-US"/>
        </a:p>
      </dgm:t>
    </dgm:pt>
    <dgm:pt modelId="{E27145C8-8065-4E60-B5AE-1B67CEE65DEF}">
      <dgm:prSet custT="1"/>
      <dgm:spPr/>
      <dgm:t>
        <a:bodyPr/>
        <a:lstStyle/>
        <a:p>
          <a:r>
            <a:rPr lang="fa-IR" sz="2400" b="1" dirty="0" smtClean="0">
              <a:cs typeface="2  Badr" pitchFamily="2" charset="-78"/>
            </a:rPr>
            <a:t>لابد من رابطٍ...</a:t>
          </a:r>
          <a:endParaRPr lang="en-US" sz="2400" b="1" dirty="0">
            <a:cs typeface="2  Badr" pitchFamily="2" charset="-78"/>
          </a:endParaRPr>
        </a:p>
      </dgm:t>
    </dgm:pt>
    <dgm:pt modelId="{C3FF62AD-A7ED-403D-9FF0-A549F611D696}" type="parTrans" cxnId="{AC6CEEF4-7EDF-4E20-97A6-046AF0E14B6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4CC3EAF-14FE-4371-A529-880385E19DF2}" type="sibTrans" cxnId="{AC6CEEF4-7EDF-4E20-97A6-046AF0E14B64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46791" custScaleY="50238" custLinFactNeighborX="88" custLinFactNeighborY="85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5A2329F2-617B-4912-91AD-AF95311DFB22}" type="pres">
      <dgm:prSet presAssocID="{053E8D63-4B35-4DFE-9CC4-6C94E58011FD}" presName="conn2-1" presStyleLbl="parChTrans1D2" presStyleIdx="0" presStyleCnt="1" custScaleX="2000000" custScaleY="122360"/>
      <dgm:spPr/>
      <dgm:t>
        <a:bodyPr/>
        <a:lstStyle/>
        <a:p>
          <a:endParaRPr lang="en-US"/>
        </a:p>
      </dgm:t>
    </dgm:pt>
    <dgm:pt modelId="{79B48B8C-3FAA-4D4B-BE9D-1F006AE75798}" type="pres">
      <dgm:prSet presAssocID="{053E8D63-4B35-4DFE-9CC4-6C94E58011FD}" presName="connTx" presStyleLbl="parChTrans1D2" presStyleIdx="0" presStyleCnt="1"/>
      <dgm:spPr/>
      <dgm:t>
        <a:bodyPr/>
        <a:lstStyle/>
        <a:p>
          <a:endParaRPr lang="en-US"/>
        </a:p>
      </dgm:t>
    </dgm:pt>
    <dgm:pt modelId="{1AD72DCA-0B1E-459F-A76E-F72BA04B2AEC}" type="pres">
      <dgm:prSet presAssocID="{F89C22C3-5DD8-4EFB-8ACD-CB8958FAC233}" presName="root2" presStyleCnt="0"/>
      <dgm:spPr/>
    </dgm:pt>
    <dgm:pt modelId="{EDA1C669-2A5E-4454-8487-182E3D3B8C2E}" type="pres">
      <dgm:prSet presAssocID="{F89C22C3-5DD8-4EFB-8ACD-CB8958FAC233}" presName="LevelTwoTextNode" presStyleLbl="node2" presStyleIdx="0" presStyleCnt="1" custScaleX="41842" custScaleY="50502" custLinFactNeighborX="20615" custLinFactNeighborY="6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857157-AA3B-4507-B83B-EADD1C36B494}" type="pres">
      <dgm:prSet presAssocID="{F89C22C3-5DD8-4EFB-8ACD-CB8958FAC233}" presName="level3hierChild" presStyleCnt="0"/>
      <dgm:spPr/>
    </dgm:pt>
    <dgm:pt modelId="{43EE0F55-243E-474A-BE74-2FD54B4E268D}" type="pres">
      <dgm:prSet presAssocID="{E8386012-69C5-4F39-B10E-0F676D07DE44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A60DE33C-95B4-4DC7-8023-7E7F4C670CC8}" type="pres">
      <dgm:prSet presAssocID="{E8386012-69C5-4F39-B10E-0F676D07DE44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FA11630-E773-471E-BBB4-011210B5A5AE}" type="pres">
      <dgm:prSet presAssocID="{D0A2AB4B-3D96-4C50-BE70-074E9E4A80B4}" presName="root2" presStyleCnt="0"/>
      <dgm:spPr/>
    </dgm:pt>
    <dgm:pt modelId="{80D28A19-2782-4514-AEDA-41D718886620}" type="pres">
      <dgm:prSet presAssocID="{D0A2AB4B-3D96-4C50-BE70-074E9E4A80B4}" presName="LevelTwoTextNode" presStyleLbl="node3" presStyleIdx="0" presStyleCnt="3" custScaleX="57015" custScaleY="56852" custLinFactNeighborX="31462" custLinFactNeighborY="13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3E9652-466F-49DE-810A-BEE613341EA6}" type="pres">
      <dgm:prSet presAssocID="{D0A2AB4B-3D96-4C50-BE70-074E9E4A80B4}" presName="level3hierChild" presStyleCnt="0"/>
      <dgm:spPr/>
    </dgm:pt>
    <dgm:pt modelId="{E4C33A9D-4126-4204-8487-7991E282D101}" type="pres">
      <dgm:prSet presAssocID="{1E255A55-B2A8-4780-906A-AF2B7BB5FE1D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BCBB71B-C175-41EE-A720-FB67223C97AA}" type="pres">
      <dgm:prSet presAssocID="{1E255A55-B2A8-4780-906A-AF2B7BB5FE1D}" presName="connTx" presStyleLbl="parChTrans1D3" presStyleIdx="1" presStyleCnt="3"/>
      <dgm:spPr/>
      <dgm:t>
        <a:bodyPr/>
        <a:lstStyle/>
        <a:p>
          <a:endParaRPr lang="en-US"/>
        </a:p>
      </dgm:t>
    </dgm:pt>
    <dgm:pt modelId="{EEBDF6C5-9F06-464D-925F-DEE95CEBCA40}" type="pres">
      <dgm:prSet presAssocID="{C0C65C50-EC91-4CC5-97D2-10C815AE38F7}" presName="root2" presStyleCnt="0"/>
      <dgm:spPr/>
    </dgm:pt>
    <dgm:pt modelId="{BB3AC6F9-6AC9-4A7E-839A-733C1641BF95}" type="pres">
      <dgm:prSet presAssocID="{C0C65C50-EC91-4CC5-97D2-10C815AE38F7}" presName="LevelTwoTextNode" presStyleLbl="node3" presStyleIdx="1" presStyleCnt="3" custScaleX="57015" custScaleY="56852" custLinFactNeighborX="31462" custLinFactNeighborY="57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09BC01-87E4-454B-BE58-AAA945705B6E}" type="pres">
      <dgm:prSet presAssocID="{C0C65C50-EC91-4CC5-97D2-10C815AE38F7}" presName="level3hierChild" presStyleCnt="0"/>
      <dgm:spPr/>
    </dgm:pt>
    <dgm:pt modelId="{D6D1191D-F8EF-4565-848A-615C9E29F89D}" type="pres">
      <dgm:prSet presAssocID="{C3FF62AD-A7ED-403D-9FF0-A549F611D69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51BD943F-C694-46DA-B595-8008E299EC1F}" type="pres">
      <dgm:prSet presAssocID="{C3FF62AD-A7ED-403D-9FF0-A549F611D69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8F01885F-5065-460B-ABEE-E0B74FF37CC2}" type="pres">
      <dgm:prSet presAssocID="{E27145C8-8065-4E60-B5AE-1B67CEE65DEF}" presName="root2" presStyleCnt="0"/>
      <dgm:spPr/>
    </dgm:pt>
    <dgm:pt modelId="{0C756DD3-B190-49F4-A5BF-D25CE73167DA}" type="pres">
      <dgm:prSet presAssocID="{E27145C8-8065-4E60-B5AE-1B67CEE65DEF}" presName="LevelTwoTextNode" presStyleLbl="node3" presStyleIdx="2" presStyleCnt="3" custScaleX="57015" custScaleY="56852" custLinFactNeighborX="31462" custLinFactNeighborY="-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73317-696A-4D73-9626-AD0A665657F1}" type="pres">
      <dgm:prSet presAssocID="{E27145C8-8065-4E60-B5AE-1B67CEE65DEF}" presName="level3hierChild" presStyleCnt="0"/>
      <dgm:spPr/>
    </dgm:pt>
  </dgm:ptLst>
  <dgm:cxnLst>
    <dgm:cxn modelId="{AB9DC423-045F-4CBF-B812-0189C8C5DEFC}" type="presOf" srcId="{C3FF62AD-A7ED-403D-9FF0-A549F611D696}" destId="{D6D1191D-F8EF-4565-848A-615C9E29F89D}" srcOrd="0" destOrd="0" presId="urn:microsoft.com/office/officeart/2005/8/layout/hierarchy2"/>
    <dgm:cxn modelId="{D944D900-4733-4438-BB3A-2D4F8C4943A0}" type="presOf" srcId="{1E255A55-B2A8-4780-906A-AF2B7BB5FE1D}" destId="{FBCBB71B-C175-41EE-A720-FB67223C97AA}" srcOrd="1" destOrd="0" presId="urn:microsoft.com/office/officeart/2005/8/layout/hierarchy2"/>
    <dgm:cxn modelId="{DE71A299-D683-41F4-B57D-F91461128E6A}" type="presOf" srcId="{AED8A0F5-6B04-470E-9931-6A0A80A8EFD9}" destId="{D5718F4D-EFC3-4C36-8023-503D23D582D5}" srcOrd="0" destOrd="0" presId="urn:microsoft.com/office/officeart/2005/8/layout/hierarchy2"/>
    <dgm:cxn modelId="{4A7797BB-6FEE-42E7-A583-BB02038CB2A5}" type="presOf" srcId="{D0A2AB4B-3D96-4C50-BE70-074E9E4A80B4}" destId="{80D28A19-2782-4514-AEDA-41D718886620}" srcOrd="0" destOrd="0" presId="urn:microsoft.com/office/officeart/2005/8/layout/hierarchy2"/>
    <dgm:cxn modelId="{E78ACD72-FBEC-4A28-8B0E-8A1416604B73}" srcId="{F89C22C3-5DD8-4EFB-8ACD-CB8958FAC233}" destId="{D0A2AB4B-3D96-4C50-BE70-074E9E4A80B4}" srcOrd="0" destOrd="0" parTransId="{E8386012-69C5-4F39-B10E-0F676D07DE44}" sibTransId="{D5D85F8C-6CA0-4112-9130-286E4F40AEB5}"/>
    <dgm:cxn modelId="{525197AA-028B-4A1D-BD30-BB055429DA29}" type="presOf" srcId="{E27145C8-8065-4E60-B5AE-1B67CEE65DEF}" destId="{0C756DD3-B190-49F4-A5BF-D25CE73167DA}" srcOrd="0" destOrd="0" presId="urn:microsoft.com/office/officeart/2005/8/layout/hierarchy2"/>
    <dgm:cxn modelId="{AC6CEEF4-7EDF-4E20-97A6-046AF0E14B64}" srcId="{F89C22C3-5DD8-4EFB-8ACD-CB8958FAC233}" destId="{E27145C8-8065-4E60-B5AE-1B67CEE65DEF}" srcOrd="2" destOrd="0" parTransId="{C3FF62AD-A7ED-403D-9FF0-A549F611D696}" sibTransId="{E4CC3EAF-14FE-4371-A529-880385E19DF2}"/>
    <dgm:cxn modelId="{CF768070-BADC-4EE9-950F-13B78C7779C3}" type="presOf" srcId="{C3FF62AD-A7ED-403D-9FF0-A549F611D696}" destId="{51BD943F-C694-46DA-B595-8008E299EC1F}" srcOrd="1" destOrd="0" presId="urn:microsoft.com/office/officeart/2005/8/layout/hierarchy2"/>
    <dgm:cxn modelId="{4B1017EB-D58B-4785-B95E-4FCD4E22271C}" srcId="{AED8A0F5-6B04-470E-9931-6A0A80A8EFD9}" destId="{F89C22C3-5DD8-4EFB-8ACD-CB8958FAC233}" srcOrd="0" destOrd="0" parTransId="{053E8D63-4B35-4DFE-9CC4-6C94E58011FD}" sibTransId="{2F0AAD0B-2BFF-4B02-BF19-2B8B23FE5CE7}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56F21573-BE94-49FE-B62C-48743299C1EC}" type="presOf" srcId="{1E255A55-B2A8-4780-906A-AF2B7BB5FE1D}" destId="{E4C33A9D-4126-4204-8487-7991E282D101}" srcOrd="0" destOrd="0" presId="urn:microsoft.com/office/officeart/2005/8/layout/hierarchy2"/>
    <dgm:cxn modelId="{1203D846-A362-43C8-AB0F-DBEF49060E4D}" srcId="{F89C22C3-5DD8-4EFB-8ACD-CB8958FAC233}" destId="{C0C65C50-EC91-4CC5-97D2-10C815AE38F7}" srcOrd="1" destOrd="0" parTransId="{1E255A55-B2A8-4780-906A-AF2B7BB5FE1D}" sibTransId="{F51D0A39-683F-4AE7-9643-54E382693A11}"/>
    <dgm:cxn modelId="{6FB9CB6F-120A-463E-9815-E3F1C8072FD0}" type="presOf" srcId="{E8386012-69C5-4F39-B10E-0F676D07DE44}" destId="{A60DE33C-95B4-4DC7-8023-7E7F4C670CC8}" srcOrd="1" destOrd="0" presId="urn:microsoft.com/office/officeart/2005/8/layout/hierarchy2"/>
    <dgm:cxn modelId="{7FAEA56C-4300-45FA-A9FB-E89B3C7AAA7F}" type="presOf" srcId="{F89C22C3-5DD8-4EFB-8ACD-CB8958FAC233}" destId="{EDA1C669-2A5E-4454-8487-182E3D3B8C2E}" srcOrd="0" destOrd="0" presId="urn:microsoft.com/office/officeart/2005/8/layout/hierarchy2"/>
    <dgm:cxn modelId="{CC869E78-D6E5-4E66-8B7A-5D4CF279D017}" type="presOf" srcId="{053E8D63-4B35-4DFE-9CC4-6C94E58011FD}" destId="{79B48B8C-3FAA-4D4B-BE9D-1F006AE75798}" srcOrd="1" destOrd="0" presId="urn:microsoft.com/office/officeart/2005/8/layout/hierarchy2"/>
    <dgm:cxn modelId="{37898B11-715A-40CF-A2B2-5ECBA1A1FBD4}" type="presOf" srcId="{00DA7D80-D20A-48E3-9DB9-151EA07D4381}" destId="{55603E2A-0E85-4B5B-BFB1-0F93DA174EE9}" srcOrd="0" destOrd="0" presId="urn:microsoft.com/office/officeart/2005/8/layout/hierarchy2"/>
    <dgm:cxn modelId="{4C9EFC3C-304B-4DFB-8767-D19169ABCC6E}" type="presOf" srcId="{C0C65C50-EC91-4CC5-97D2-10C815AE38F7}" destId="{BB3AC6F9-6AC9-4A7E-839A-733C1641BF95}" srcOrd="0" destOrd="0" presId="urn:microsoft.com/office/officeart/2005/8/layout/hierarchy2"/>
    <dgm:cxn modelId="{40F32200-EE20-48F7-BFA2-A1F5FE0295A7}" type="presOf" srcId="{053E8D63-4B35-4DFE-9CC4-6C94E58011FD}" destId="{5A2329F2-617B-4912-91AD-AF95311DFB22}" srcOrd="0" destOrd="0" presId="urn:microsoft.com/office/officeart/2005/8/layout/hierarchy2"/>
    <dgm:cxn modelId="{AFBB3D98-EADD-4062-9868-10AA0A516B69}" type="presOf" srcId="{E8386012-69C5-4F39-B10E-0F676D07DE44}" destId="{43EE0F55-243E-474A-BE74-2FD54B4E268D}" srcOrd="0" destOrd="0" presId="urn:microsoft.com/office/officeart/2005/8/layout/hierarchy2"/>
    <dgm:cxn modelId="{EBD8DBF3-6F40-4E37-B237-E235A244DE59}" type="presParOf" srcId="{55603E2A-0E85-4B5B-BFB1-0F93DA174EE9}" destId="{C9F1A07E-3EA4-4621-AB7F-084731D5C76C}" srcOrd="0" destOrd="0" presId="urn:microsoft.com/office/officeart/2005/8/layout/hierarchy2"/>
    <dgm:cxn modelId="{BAF1D209-C765-426D-966A-650B4ED9AB6A}" type="presParOf" srcId="{C9F1A07E-3EA4-4621-AB7F-084731D5C76C}" destId="{D5718F4D-EFC3-4C36-8023-503D23D582D5}" srcOrd="0" destOrd="0" presId="urn:microsoft.com/office/officeart/2005/8/layout/hierarchy2"/>
    <dgm:cxn modelId="{1D10AF56-D257-493A-8420-F7699A70502B}" type="presParOf" srcId="{C9F1A07E-3EA4-4621-AB7F-084731D5C76C}" destId="{7535F737-66A8-4C51-8331-DA5B0FC5AD03}" srcOrd="1" destOrd="0" presId="urn:microsoft.com/office/officeart/2005/8/layout/hierarchy2"/>
    <dgm:cxn modelId="{CDD0FC53-94EC-4973-82A8-7903F08A2A94}" type="presParOf" srcId="{7535F737-66A8-4C51-8331-DA5B0FC5AD03}" destId="{5A2329F2-617B-4912-91AD-AF95311DFB22}" srcOrd="0" destOrd="0" presId="urn:microsoft.com/office/officeart/2005/8/layout/hierarchy2"/>
    <dgm:cxn modelId="{1CD9F633-E7EB-4B5F-BCC0-8190EEE595CC}" type="presParOf" srcId="{5A2329F2-617B-4912-91AD-AF95311DFB22}" destId="{79B48B8C-3FAA-4D4B-BE9D-1F006AE75798}" srcOrd="0" destOrd="0" presId="urn:microsoft.com/office/officeart/2005/8/layout/hierarchy2"/>
    <dgm:cxn modelId="{4B12A6C8-8E72-4772-8DCC-E67F91C80376}" type="presParOf" srcId="{7535F737-66A8-4C51-8331-DA5B0FC5AD03}" destId="{1AD72DCA-0B1E-459F-A76E-F72BA04B2AEC}" srcOrd="1" destOrd="0" presId="urn:microsoft.com/office/officeart/2005/8/layout/hierarchy2"/>
    <dgm:cxn modelId="{E7F318BB-A5C8-414A-A7BF-55D7A22CC2F9}" type="presParOf" srcId="{1AD72DCA-0B1E-459F-A76E-F72BA04B2AEC}" destId="{EDA1C669-2A5E-4454-8487-182E3D3B8C2E}" srcOrd="0" destOrd="0" presId="urn:microsoft.com/office/officeart/2005/8/layout/hierarchy2"/>
    <dgm:cxn modelId="{41BF6D09-D677-4339-814B-A809AE4F56F4}" type="presParOf" srcId="{1AD72DCA-0B1E-459F-A76E-F72BA04B2AEC}" destId="{16857157-AA3B-4507-B83B-EADD1C36B494}" srcOrd="1" destOrd="0" presId="urn:microsoft.com/office/officeart/2005/8/layout/hierarchy2"/>
    <dgm:cxn modelId="{CF81B1E6-401D-4149-8F36-97CECC1E047B}" type="presParOf" srcId="{16857157-AA3B-4507-B83B-EADD1C36B494}" destId="{43EE0F55-243E-474A-BE74-2FD54B4E268D}" srcOrd="0" destOrd="0" presId="urn:microsoft.com/office/officeart/2005/8/layout/hierarchy2"/>
    <dgm:cxn modelId="{14C9C1E3-83FE-43CA-99B7-7E0AC66B201F}" type="presParOf" srcId="{43EE0F55-243E-474A-BE74-2FD54B4E268D}" destId="{A60DE33C-95B4-4DC7-8023-7E7F4C670CC8}" srcOrd="0" destOrd="0" presId="urn:microsoft.com/office/officeart/2005/8/layout/hierarchy2"/>
    <dgm:cxn modelId="{33EBCE3A-D117-49AE-9C32-44DC7C60677D}" type="presParOf" srcId="{16857157-AA3B-4507-B83B-EADD1C36B494}" destId="{CFA11630-E773-471E-BBB4-011210B5A5AE}" srcOrd="1" destOrd="0" presId="urn:microsoft.com/office/officeart/2005/8/layout/hierarchy2"/>
    <dgm:cxn modelId="{35A3CF35-BEEA-4BE8-BB28-117433EF5F65}" type="presParOf" srcId="{CFA11630-E773-471E-BBB4-011210B5A5AE}" destId="{80D28A19-2782-4514-AEDA-41D718886620}" srcOrd="0" destOrd="0" presId="urn:microsoft.com/office/officeart/2005/8/layout/hierarchy2"/>
    <dgm:cxn modelId="{20BD822B-10D8-4EE7-BD2E-B2AC5299325F}" type="presParOf" srcId="{CFA11630-E773-471E-BBB4-011210B5A5AE}" destId="{6D3E9652-466F-49DE-810A-BEE613341EA6}" srcOrd="1" destOrd="0" presId="urn:microsoft.com/office/officeart/2005/8/layout/hierarchy2"/>
    <dgm:cxn modelId="{11E4D830-8829-4CBC-A394-DFF03D0D7FCA}" type="presParOf" srcId="{16857157-AA3B-4507-B83B-EADD1C36B494}" destId="{E4C33A9D-4126-4204-8487-7991E282D101}" srcOrd="2" destOrd="0" presId="urn:microsoft.com/office/officeart/2005/8/layout/hierarchy2"/>
    <dgm:cxn modelId="{BA51C034-68E0-42CC-A610-57826CFB58A1}" type="presParOf" srcId="{E4C33A9D-4126-4204-8487-7991E282D101}" destId="{FBCBB71B-C175-41EE-A720-FB67223C97AA}" srcOrd="0" destOrd="0" presId="urn:microsoft.com/office/officeart/2005/8/layout/hierarchy2"/>
    <dgm:cxn modelId="{5EA09F0E-7FE7-4233-AFC0-70A5B8217D05}" type="presParOf" srcId="{16857157-AA3B-4507-B83B-EADD1C36B494}" destId="{EEBDF6C5-9F06-464D-925F-DEE95CEBCA40}" srcOrd="3" destOrd="0" presId="urn:microsoft.com/office/officeart/2005/8/layout/hierarchy2"/>
    <dgm:cxn modelId="{A9F8EB50-B57F-4BCA-8DF7-F015C5394100}" type="presParOf" srcId="{EEBDF6C5-9F06-464D-925F-DEE95CEBCA40}" destId="{BB3AC6F9-6AC9-4A7E-839A-733C1641BF95}" srcOrd="0" destOrd="0" presId="urn:microsoft.com/office/officeart/2005/8/layout/hierarchy2"/>
    <dgm:cxn modelId="{BEBE9568-D9C8-4350-92C6-7B56753898CF}" type="presParOf" srcId="{EEBDF6C5-9F06-464D-925F-DEE95CEBCA40}" destId="{1D09BC01-87E4-454B-BE58-AAA945705B6E}" srcOrd="1" destOrd="0" presId="urn:microsoft.com/office/officeart/2005/8/layout/hierarchy2"/>
    <dgm:cxn modelId="{39B9FD71-097D-4899-AAD7-FAEF2EFAA97A}" type="presParOf" srcId="{16857157-AA3B-4507-B83B-EADD1C36B494}" destId="{D6D1191D-F8EF-4565-848A-615C9E29F89D}" srcOrd="4" destOrd="0" presId="urn:microsoft.com/office/officeart/2005/8/layout/hierarchy2"/>
    <dgm:cxn modelId="{A202ACFF-4039-4A7A-ABBE-F8FA27F72F77}" type="presParOf" srcId="{D6D1191D-F8EF-4565-848A-615C9E29F89D}" destId="{51BD943F-C694-46DA-B595-8008E299EC1F}" srcOrd="0" destOrd="0" presId="urn:microsoft.com/office/officeart/2005/8/layout/hierarchy2"/>
    <dgm:cxn modelId="{FDA3CB30-CB9D-4FD9-9115-27EAB57AE981}" type="presParOf" srcId="{16857157-AA3B-4507-B83B-EADD1C36B494}" destId="{8F01885F-5065-460B-ABEE-E0B74FF37CC2}" srcOrd="5" destOrd="0" presId="urn:microsoft.com/office/officeart/2005/8/layout/hierarchy2"/>
    <dgm:cxn modelId="{47A4F171-63A4-431F-BBE5-2BB7DEECE6E6}" type="presParOf" srcId="{8F01885F-5065-460B-ABEE-E0B74FF37CC2}" destId="{0C756DD3-B190-49F4-A5BF-D25CE73167DA}" srcOrd="0" destOrd="0" presId="urn:microsoft.com/office/officeart/2005/8/layout/hierarchy2"/>
    <dgm:cxn modelId="{51443627-9D5B-4351-B784-3255BCB70D50}" type="presParOf" srcId="{8F01885F-5065-460B-ABEE-E0B74FF37CC2}" destId="{F7973317-696A-4D73-9626-AD0A665657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الرابط فی الجمل الحالیة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algn="ctr" rtl="1"/>
          <a:endParaRPr lang="fa-IR" b="1">
            <a:cs typeface="2  Badr" pitchFamily="2" charset="-78"/>
          </a:endParaRPr>
        </a:p>
      </dgm:t>
    </dgm:pt>
    <dgm:pt modelId="{AD445CED-301B-44B7-9924-C4B73235549A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الاسمیة: بالواو و الضمیر او احدهما</a:t>
          </a:r>
          <a:endParaRPr lang="fa-IR" sz="2800" b="1" dirty="0">
            <a:cs typeface="2  Badr" pitchFamily="2" charset="-78"/>
          </a:endParaRPr>
        </a:p>
      </dgm:t>
    </dgm:pt>
    <dgm:pt modelId="{D15D0FB4-C693-4BB8-81D2-87FF59CBE01C}" type="parTrans" cxnId="{42D0D7BE-4181-48EE-9B05-629BDA8655C1}">
      <dgm:prSet/>
      <dgm:spPr>
        <a:ln>
          <a:solidFill>
            <a:schemeClr val="bg1"/>
          </a:solidFill>
        </a:ln>
      </dgm:spPr>
      <dgm:t>
        <a:bodyPr/>
        <a:lstStyle/>
        <a:p>
          <a:pPr algn="ctr" rtl="1"/>
          <a:endParaRPr lang="en-US"/>
        </a:p>
      </dgm:t>
    </dgm:pt>
    <dgm:pt modelId="{86132DB6-5E56-48E9-9403-6BC63458DDE4}" type="sibTrans" cxnId="{42D0D7BE-4181-48EE-9B05-629BDA8655C1}">
      <dgm:prSet/>
      <dgm:spPr/>
      <dgm:t>
        <a:bodyPr/>
        <a:lstStyle/>
        <a:p>
          <a:pPr algn="ctr" rtl="1"/>
          <a:endParaRPr lang="en-US"/>
        </a:p>
      </dgm:t>
    </dgm:pt>
    <dgm:pt modelId="{F8748A55-5149-4910-9376-94C19ADB4AC5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cs typeface="2  Badr" pitchFamily="2" charset="-78"/>
            </a:rPr>
            <a:t>الفعلیة: </a:t>
          </a:r>
          <a:endParaRPr lang="fa-IR" sz="2800" b="1" dirty="0">
            <a:cs typeface="2  Badr" pitchFamily="2" charset="-78"/>
          </a:endParaRPr>
        </a:p>
      </dgm:t>
    </dgm:pt>
    <dgm:pt modelId="{A8D2CF36-EDFF-43CF-9BF9-F8D4BB774F0C}" type="parTrans" cxnId="{AD36F211-3E3C-4548-BA7E-BD6874F5A258}">
      <dgm:prSet/>
      <dgm:spPr>
        <a:ln>
          <a:solidFill>
            <a:schemeClr val="bg1"/>
          </a:solidFill>
        </a:ln>
      </dgm:spPr>
      <dgm:t>
        <a:bodyPr/>
        <a:lstStyle/>
        <a:p>
          <a:pPr algn="ctr" rtl="1"/>
          <a:endParaRPr lang="en-US" dirty="0"/>
        </a:p>
      </dgm:t>
    </dgm:pt>
    <dgm:pt modelId="{8A09DA37-FE52-49CA-93BD-B58BB3EA7616}" type="sibTrans" cxnId="{AD36F211-3E3C-4548-BA7E-BD6874F5A258}">
      <dgm:prSet/>
      <dgm:spPr/>
      <dgm:t>
        <a:bodyPr/>
        <a:lstStyle/>
        <a:p>
          <a:pPr algn="ctr" rtl="1"/>
          <a:endParaRPr lang="en-US"/>
        </a:p>
      </dgm:t>
    </dgm:pt>
    <dgm:pt modelId="{92144B2D-C5F1-4224-B984-7437DE7CE263}">
      <dgm:prSet custT="1"/>
      <dgm:spPr/>
      <dgm:t>
        <a:bodyPr/>
        <a:lstStyle/>
        <a:p>
          <a:pPr algn="ctr" rtl="1"/>
          <a:r>
            <a:rPr lang="fa-IR" sz="2400" b="1" dirty="0" smtClean="0">
              <a:cs typeface="2  Badr" pitchFamily="2" charset="-78"/>
            </a:rPr>
            <a:t>إن کانت مبدوة بمضارع مثبت بدون «قد» فبالضمیر وحده</a:t>
          </a:r>
          <a:endParaRPr lang="en-US" sz="2400" b="1" dirty="0" smtClean="0">
            <a:cs typeface="2  Badr" pitchFamily="2" charset="-78"/>
          </a:endParaRPr>
        </a:p>
      </dgm:t>
    </dgm:pt>
    <dgm:pt modelId="{5B6D3006-702A-499E-90DE-8BA33E406FFF}" type="parTrans" cxnId="{75C5F1D6-C3B1-49B1-B9D6-32603380D7FC}">
      <dgm:prSet/>
      <dgm:spPr>
        <a:ln>
          <a:solidFill>
            <a:schemeClr val="bg1"/>
          </a:solidFill>
        </a:ln>
      </dgm:spPr>
      <dgm:t>
        <a:bodyPr/>
        <a:lstStyle/>
        <a:p>
          <a:pPr algn="ctr" rtl="1"/>
          <a:endParaRPr lang="en-US"/>
        </a:p>
      </dgm:t>
    </dgm:pt>
    <dgm:pt modelId="{43CC058D-C023-45D7-954D-2B3487FE0E1E}" type="sibTrans" cxnId="{75C5F1D6-C3B1-49B1-B9D6-32603380D7FC}">
      <dgm:prSet/>
      <dgm:spPr/>
      <dgm:t>
        <a:bodyPr/>
        <a:lstStyle/>
        <a:p>
          <a:pPr algn="ctr" rtl="1"/>
          <a:endParaRPr lang="en-US"/>
        </a:p>
      </dgm:t>
    </dgm:pt>
    <dgm:pt modelId="{3EF6861F-D3F8-4C10-BE29-156E4DF79451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إن کانت مبدوة بمضارع مثبت مع «قد» فمع الواو</a:t>
          </a:r>
          <a:endParaRPr lang="en-US" sz="2400" b="1" dirty="0" smtClean="0">
            <a:cs typeface="2  Badr" pitchFamily="2" charset="-78"/>
          </a:endParaRPr>
        </a:p>
      </dgm:t>
    </dgm:pt>
    <dgm:pt modelId="{CAA22A66-18CD-4E69-B717-01D05AD91749}" type="parTrans" cxnId="{21822798-1198-4BD9-8017-0E050322471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D4FC2186-3C81-4130-B36D-827B2A8DB20B}" type="sibTrans" cxnId="{21822798-1198-4BD9-8017-0E0503224714}">
      <dgm:prSet/>
      <dgm:spPr/>
      <dgm:t>
        <a:bodyPr/>
        <a:lstStyle/>
        <a:p>
          <a:endParaRPr lang="en-US"/>
        </a:p>
      </dgm:t>
    </dgm:pt>
    <dgm:pt modelId="{DBE3CFBF-C8B2-4901-A84E-DEDC70B4AA88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إن لاتکن الجملة مبدوة بمضارع مثبت، فکالاسمیة</a:t>
          </a:r>
          <a:endParaRPr lang="en-US" sz="2400" b="1" dirty="0" smtClean="0">
            <a:cs typeface="2  Badr" pitchFamily="2" charset="-78"/>
          </a:endParaRPr>
        </a:p>
      </dgm:t>
    </dgm:pt>
    <dgm:pt modelId="{DD04116D-D905-4E4F-A2A4-27EADC95AA6B}" type="parTrans" cxnId="{CB87894C-7130-46CF-BD78-48BD0D22A22A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2B5423E-3281-4769-8179-E3BD3B9ACA43}" type="sibTrans" cxnId="{CB87894C-7130-46CF-BD78-48BD0D22A22A}">
      <dgm:prSet/>
      <dgm:spPr/>
      <dgm:t>
        <a:bodyPr/>
        <a:lstStyle/>
        <a:p>
          <a:endParaRPr lang="en-US"/>
        </a:p>
      </dgm:t>
    </dgm:pt>
    <dgm:pt modelId="{5C5853F8-121F-40DF-B4D1-8958FE3A1EC3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* لا بدّ فی الماضی المثبت من «قد» ولو تقدیراً </a:t>
          </a:r>
          <a:endParaRPr lang="fa-IR" sz="2800" b="1" dirty="0">
            <a:cs typeface="2  Badr" pitchFamily="2" charset="-78"/>
          </a:endParaRPr>
        </a:p>
      </dgm:t>
    </dgm:pt>
    <dgm:pt modelId="{19140A25-3277-42E6-A24B-3FF747FF1658}" type="parTrans" cxnId="{9E89CDEF-8E51-4430-B426-31DF105908F7}">
      <dgm:prSet custScaleX="2000000" custScaleY="122360"/>
      <dgm:spPr/>
      <dgm:t>
        <a:bodyPr/>
        <a:lstStyle/>
        <a:p>
          <a:endParaRPr lang="en-US"/>
        </a:p>
      </dgm:t>
    </dgm:pt>
    <dgm:pt modelId="{8302F63A-AA68-4BBE-966C-06E19F744153}" type="sibTrans" cxnId="{9E89CDEF-8E51-4430-B426-31DF105908F7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2" custScaleX="62983" custScaleY="84328" custLinFactNeighborX="88" custLinFactNeighborY="85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23337816-97D9-45A0-BB02-381484268838}" type="pres">
      <dgm:prSet presAssocID="{D15D0FB4-C693-4BB8-81D2-87FF59CBE01C}" presName="conn2-1" presStyleLbl="parChTrans1D2" presStyleIdx="0" presStyleCnt="2" custScaleX="2000000" custScaleY="122360"/>
      <dgm:spPr/>
      <dgm:t>
        <a:bodyPr/>
        <a:lstStyle/>
        <a:p>
          <a:endParaRPr lang="en-US"/>
        </a:p>
      </dgm:t>
    </dgm:pt>
    <dgm:pt modelId="{DE58B8CF-320B-43EC-8A73-48D9641E9F39}" type="pres">
      <dgm:prSet presAssocID="{D15D0FB4-C693-4BB8-81D2-87FF59CBE01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24D5ECB-5040-4142-9022-F4FA6A6BDC47}" type="pres">
      <dgm:prSet presAssocID="{AD445CED-301B-44B7-9924-C4B73235549A}" presName="root2" presStyleCnt="0"/>
      <dgm:spPr/>
    </dgm:pt>
    <dgm:pt modelId="{49DDC953-753F-486F-B50D-C40B121E4B39}" type="pres">
      <dgm:prSet presAssocID="{AD445CED-301B-44B7-9924-C4B73235549A}" presName="LevelTwoTextNode" presStyleLbl="node2" presStyleIdx="0" presStyleCnt="2" custScaleX="167262" custScaleY="52530" custLinFactNeighborX="22082" custLinFactNeighborY="-69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12CCA4-6245-447A-8EEB-E92142C34580}" type="pres">
      <dgm:prSet presAssocID="{AD445CED-301B-44B7-9924-C4B73235549A}" presName="level3hierChild" presStyleCnt="0"/>
      <dgm:spPr/>
    </dgm:pt>
    <dgm:pt modelId="{A5E5E379-837C-43D2-9D15-73E8D7D3C380}" type="pres">
      <dgm:prSet presAssocID="{A8D2CF36-EDFF-43CF-9BF9-F8D4BB774F0C}" presName="conn2-1" presStyleLbl="parChTrans1D2" presStyleIdx="1" presStyleCnt="2" custScaleX="2000000" custScaleY="122360"/>
      <dgm:spPr/>
      <dgm:t>
        <a:bodyPr/>
        <a:lstStyle/>
        <a:p>
          <a:endParaRPr lang="en-US"/>
        </a:p>
      </dgm:t>
    </dgm:pt>
    <dgm:pt modelId="{F492D4E8-A298-4658-B94E-59D59E0D4D81}" type="pres">
      <dgm:prSet presAssocID="{A8D2CF36-EDFF-43CF-9BF9-F8D4BB774F0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ABBDC12-A6B6-4466-B507-9172D3B481F2}" type="pres">
      <dgm:prSet presAssocID="{F8748A55-5149-4910-9376-94C19ADB4AC5}" presName="root2" presStyleCnt="0"/>
      <dgm:spPr/>
    </dgm:pt>
    <dgm:pt modelId="{593807EE-BC16-41D1-99BF-AF0C92BADF66}" type="pres">
      <dgm:prSet presAssocID="{F8748A55-5149-4910-9376-94C19ADB4AC5}" presName="LevelTwoTextNode" presStyleLbl="node2" presStyleIdx="1" presStyleCnt="2" custScaleX="41842" custScaleY="50502" custLinFactNeighborX="20982" custLinFactNeighborY="4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3245FD-DF76-4724-9034-E598B7F8DA17}" type="pres">
      <dgm:prSet presAssocID="{F8748A55-5149-4910-9376-94C19ADB4AC5}" presName="level3hierChild" presStyleCnt="0"/>
      <dgm:spPr/>
    </dgm:pt>
    <dgm:pt modelId="{DF5678D8-8F0E-4A68-96D2-FDE92A312557}" type="pres">
      <dgm:prSet presAssocID="{5B6D3006-702A-499E-90DE-8BA33E406FFF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BA5DCCA0-E1CD-4312-9AA5-C0FB7186D967}" type="pres">
      <dgm:prSet presAssocID="{5B6D3006-702A-499E-90DE-8BA33E406FFF}" presName="connTx" presStyleLbl="parChTrans1D3" presStyleIdx="0" presStyleCnt="3"/>
      <dgm:spPr/>
      <dgm:t>
        <a:bodyPr/>
        <a:lstStyle/>
        <a:p>
          <a:endParaRPr lang="en-US"/>
        </a:p>
      </dgm:t>
    </dgm:pt>
    <dgm:pt modelId="{E68817EB-3511-4FA3-8B0A-61A77529D4BE}" type="pres">
      <dgm:prSet presAssocID="{92144B2D-C5F1-4224-B984-7437DE7CE263}" presName="root2" presStyleCnt="0"/>
      <dgm:spPr/>
    </dgm:pt>
    <dgm:pt modelId="{4129064F-45CF-4157-928C-BACEDA71538D}" type="pres">
      <dgm:prSet presAssocID="{92144B2D-C5F1-4224-B984-7437DE7CE263}" presName="LevelTwoTextNode" presStyleLbl="node3" presStyleIdx="0" presStyleCnt="3" custScaleX="122359" custScaleY="81734" custLinFactNeighborX="40346" custLinFactNeighborY="31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9500CA-B0ED-4CAC-87A0-AD7D91FC334D}" type="pres">
      <dgm:prSet presAssocID="{92144B2D-C5F1-4224-B984-7437DE7CE263}" presName="level3hierChild" presStyleCnt="0"/>
      <dgm:spPr/>
    </dgm:pt>
    <dgm:pt modelId="{00419B9C-8750-4150-BFE5-79AFF405F19B}" type="pres">
      <dgm:prSet presAssocID="{CAA22A66-18CD-4E69-B717-01D05AD9174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E95ADFE3-8D37-44D2-9F88-395ABA9EDE76}" type="pres">
      <dgm:prSet presAssocID="{CAA22A66-18CD-4E69-B717-01D05AD9174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6CEF4FDF-3814-4EF0-8199-3D45EE020BC0}" type="pres">
      <dgm:prSet presAssocID="{3EF6861F-D3F8-4C10-BE29-156E4DF79451}" presName="root2" presStyleCnt="0"/>
      <dgm:spPr/>
    </dgm:pt>
    <dgm:pt modelId="{C753A5B5-6E88-4B13-A9B1-3B7DC04DDD03}" type="pres">
      <dgm:prSet presAssocID="{3EF6861F-D3F8-4C10-BE29-156E4DF79451}" presName="LevelTwoTextNode" presStyleLbl="node3" presStyleIdx="1" presStyleCnt="3" custScaleX="122359" custScaleY="81734" custLinFactNeighborX="40346" custLinFactNeighborY="31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C0CBAF-484E-42B1-B547-64A1F7BF5D50}" type="pres">
      <dgm:prSet presAssocID="{3EF6861F-D3F8-4C10-BE29-156E4DF79451}" presName="level3hierChild" presStyleCnt="0"/>
      <dgm:spPr/>
    </dgm:pt>
    <dgm:pt modelId="{5D22E445-9158-45C3-91B5-5E3E209A1E43}" type="pres">
      <dgm:prSet presAssocID="{DD04116D-D905-4E4F-A2A4-27EADC95AA6B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5CD1063C-96F7-434A-BA15-B841D3DE3ADB}" type="pres">
      <dgm:prSet presAssocID="{DD04116D-D905-4E4F-A2A4-27EADC95AA6B}" presName="connTx" presStyleLbl="parChTrans1D3" presStyleIdx="2" presStyleCnt="3"/>
      <dgm:spPr/>
      <dgm:t>
        <a:bodyPr/>
        <a:lstStyle/>
        <a:p>
          <a:endParaRPr lang="en-US"/>
        </a:p>
      </dgm:t>
    </dgm:pt>
    <dgm:pt modelId="{35F9A5B2-E667-474E-A60B-941395C1838B}" type="pres">
      <dgm:prSet presAssocID="{DBE3CFBF-C8B2-4901-A84E-DEDC70B4AA88}" presName="root2" presStyleCnt="0"/>
      <dgm:spPr/>
    </dgm:pt>
    <dgm:pt modelId="{F3488A6C-6A85-4F3D-B15E-8E628DE25E9B}" type="pres">
      <dgm:prSet presAssocID="{DBE3CFBF-C8B2-4901-A84E-DEDC70B4AA88}" presName="LevelTwoTextNode" presStyleLbl="node3" presStyleIdx="2" presStyleCnt="3" custScaleX="122359" custScaleY="81734" custLinFactNeighborX="40346" custLinFactNeighborY="31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B78DF4-A0B6-4ABF-B64F-2D8957593A3F}" type="pres">
      <dgm:prSet presAssocID="{DBE3CFBF-C8B2-4901-A84E-DEDC70B4AA88}" presName="level3hierChild" presStyleCnt="0"/>
      <dgm:spPr/>
    </dgm:pt>
    <dgm:pt modelId="{472129D1-49CB-4A42-B773-A1A2B841679F}" type="pres">
      <dgm:prSet presAssocID="{5C5853F8-121F-40DF-B4D1-8958FE3A1EC3}" presName="root1" presStyleCnt="0"/>
      <dgm:spPr/>
    </dgm:pt>
    <dgm:pt modelId="{84237C25-8D65-4919-97FC-D8418E8328D1}" type="pres">
      <dgm:prSet presAssocID="{5C5853F8-121F-40DF-B4D1-8958FE3A1EC3}" presName="LevelOneTextNode" presStyleLbl="node0" presStyleIdx="1" presStyleCnt="2" custScaleX="220037" custScaleY="49217" custLinFactNeighborX="-31493" custLinFactNeighborY="54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08AB1-7604-47C4-BF70-649D94FCDF06}" type="pres">
      <dgm:prSet presAssocID="{5C5853F8-121F-40DF-B4D1-8958FE3A1EC3}" presName="level2hierChild" presStyleCnt="0"/>
      <dgm:spPr/>
    </dgm:pt>
  </dgm:ptLst>
  <dgm:cxnLst>
    <dgm:cxn modelId="{AD36F211-3E3C-4548-BA7E-BD6874F5A258}" srcId="{AED8A0F5-6B04-470E-9931-6A0A80A8EFD9}" destId="{F8748A55-5149-4910-9376-94C19ADB4AC5}" srcOrd="1" destOrd="0" parTransId="{A8D2CF36-EDFF-43CF-9BF9-F8D4BB774F0C}" sibTransId="{8A09DA37-FE52-49CA-93BD-B58BB3EA7616}"/>
    <dgm:cxn modelId="{A9467087-0788-46D1-A487-0135594C66FD}" type="presOf" srcId="{D15D0FB4-C693-4BB8-81D2-87FF59CBE01C}" destId="{DE58B8CF-320B-43EC-8A73-48D9641E9F39}" srcOrd="1" destOrd="0" presId="urn:microsoft.com/office/officeart/2005/8/layout/hierarchy2"/>
    <dgm:cxn modelId="{9E89CDEF-8E51-4430-B426-31DF105908F7}" srcId="{00DA7D80-D20A-48E3-9DB9-151EA07D4381}" destId="{5C5853F8-121F-40DF-B4D1-8958FE3A1EC3}" srcOrd="1" destOrd="0" parTransId="{19140A25-3277-42E6-A24B-3FF747FF1658}" sibTransId="{8302F63A-AA68-4BBE-966C-06E19F744153}"/>
    <dgm:cxn modelId="{BC01C8B4-32CC-4458-92B6-EF41354BFC12}" type="presOf" srcId="{AD445CED-301B-44B7-9924-C4B73235549A}" destId="{49DDC953-753F-486F-B50D-C40B121E4B39}" srcOrd="0" destOrd="0" presId="urn:microsoft.com/office/officeart/2005/8/layout/hierarchy2"/>
    <dgm:cxn modelId="{A92AC2CD-870A-4678-97FC-DF8D50B04C66}" type="presOf" srcId="{DD04116D-D905-4E4F-A2A4-27EADC95AA6B}" destId="{5CD1063C-96F7-434A-BA15-B841D3DE3ADB}" srcOrd="1" destOrd="0" presId="urn:microsoft.com/office/officeart/2005/8/layout/hierarchy2"/>
    <dgm:cxn modelId="{9C83EF23-1221-411A-9BE6-AE054126E2CA}" type="presOf" srcId="{CAA22A66-18CD-4E69-B717-01D05AD91749}" destId="{E95ADFE3-8D37-44D2-9F88-395ABA9EDE76}" srcOrd="1" destOrd="0" presId="urn:microsoft.com/office/officeart/2005/8/layout/hierarchy2"/>
    <dgm:cxn modelId="{75C5F1D6-C3B1-49B1-B9D6-32603380D7FC}" srcId="{F8748A55-5149-4910-9376-94C19ADB4AC5}" destId="{92144B2D-C5F1-4224-B984-7437DE7CE263}" srcOrd="0" destOrd="0" parTransId="{5B6D3006-702A-499E-90DE-8BA33E406FFF}" sibTransId="{43CC058D-C023-45D7-954D-2B3487FE0E1E}"/>
    <dgm:cxn modelId="{778C834A-F9B9-4E0B-9C57-14A8F80BB59F}" type="presOf" srcId="{CAA22A66-18CD-4E69-B717-01D05AD91749}" destId="{00419B9C-8750-4150-BFE5-79AFF405F19B}" srcOrd="0" destOrd="0" presId="urn:microsoft.com/office/officeart/2005/8/layout/hierarchy2"/>
    <dgm:cxn modelId="{CB87894C-7130-46CF-BD78-48BD0D22A22A}" srcId="{F8748A55-5149-4910-9376-94C19ADB4AC5}" destId="{DBE3CFBF-C8B2-4901-A84E-DEDC70B4AA88}" srcOrd="2" destOrd="0" parTransId="{DD04116D-D905-4E4F-A2A4-27EADC95AA6B}" sibTransId="{82B5423E-3281-4769-8179-E3BD3B9ACA43}"/>
    <dgm:cxn modelId="{42D0D7BE-4181-48EE-9B05-629BDA8655C1}" srcId="{AED8A0F5-6B04-470E-9931-6A0A80A8EFD9}" destId="{AD445CED-301B-44B7-9924-C4B73235549A}" srcOrd="0" destOrd="0" parTransId="{D15D0FB4-C693-4BB8-81D2-87FF59CBE01C}" sibTransId="{86132DB6-5E56-48E9-9403-6BC63458DDE4}"/>
    <dgm:cxn modelId="{06580950-EB07-42D8-9EDD-BD9AAE018D2B}" type="presOf" srcId="{DBE3CFBF-C8B2-4901-A84E-DEDC70B4AA88}" destId="{F3488A6C-6A85-4F3D-B15E-8E628DE25E9B}" srcOrd="0" destOrd="0" presId="urn:microsoft.com/office/officeart/2005/8/layout/hierarchy2"/>
    <dgm:cxn modelId="{65733FD9-8E51-4045-BF56-0463A92F3BBB}" type="presOf" srcId="{5B6D3006-702A-499E-90DE-8BA33E406FFF}" destId="{DF5678D8-8F0E-4A68-96D2-FDE92A312557}" srcOrd="0" destOrd="0" presId="urn:microsoft.com/office/officeart/2005/8/layout/hierarchy2"/>
    <dgm:cxn modelId="{BFD35DC1-47A9-4426-AAA3-CF800B9EF555}" type="presOf" srcId="{A8D2CF36-EDFF-43CF-9BF9-F8D4BB774F0C}" destId="{F492D4E8-A298-4658-B94E-59D59E0D4D81}" srcOrd="1" destOrd="0" presId="urn:microsoft.com/office/officeart/2005/8/layout/hierarchy2"/>
    <dgm:cxn modelId="{F994B4CF-D11D-4FEE-A79A-3BD55AA79641}" type="presOf" srcId="{F8748A55-5149-4910-9376-94C19ADB4AC5}" destId="{593807EE-BC16-41D1-99BF-AF0C92BADF66}" srcOrd="0" destOrd="0" presId="urn:microsoft.com/office/officeart/2005/8/layout/hierarchy2"/>
    <dgm:cxn modelId="{AF952508-AB5C-40B7-B9F9-69F1FB5BF49B}" type="presOf" srcId="{5B6D3006-702A-499E-90DE-8BA33E406FFF}" destId="{BA5DCCA0-E1CD-4312-9AA5-C0FB7186D967}" srcOrd="1" destOrd="0" presId="urn:microsoft.com/office/officeart/2005/8/layout/hierarchy2"/>
    <dgm:cxn modelId="{1D5EBD08-0F93-4378-ACE5-2081FE78F40D}" type="presOf" srcId="{DD04116D-D905-4E4F-A2A4-27EADC95AA6B}" destId="{5D22E445-9158-45C3-91B5-5E3E209A1E43}" srcOrd="0" destOrd="0" presId="urn:microsoft.com/office/officeart/2005/8/layout/hierarchy2"/>
    <dgm:cxn modelId="{21822798-1198-4BD9-8017-0E0503224714}" srcId="{F8748A55-5149-4910-9376-94C19ADB4AC5}" destId="{3EF6861F-D3F8-4C10-BE29-156E4DF79451}" srcOrd="1" destOrd="0" parTransId="{CAA22A66-18CD-4E69-B717-01D05AD91749}" sibTransId="{D4FC2186-3C81-4130-B36D-827B2A8DB20B}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72C871AA-EC80-40FA-B9D2-D0CF38C79B66}" type="presOf" srcId="{D15D0FB4-C693-4BB8-81D2-87FF59CBE01C}" destId="{23337816-97D9-45A0-BB02-381484268838}" srcOrd="0" destOrd="0" presId="urn:microsoft.com/office/officeart/2005/8/layout/hierarchy2"/>
    <dgm:cxn modelId="{E68BB7E7-EB54-4E30-BBBD-85642A1FADF4}" type="presOf" srcId="{3EF6861F-D3F8-4C10-BE29-156E4DF79451}" destId="{C753A5B5-6E88-4B13-A9B1-3B7DC04DDD03}" srcOrd="0" destOrd="0" presId="urn:microsoft.com/office/officeart/2005/8/layout/hierarchy2"/>
    <dgm:cxn modelId="{DC453609-CBDE-49E0-89E3-8BDDF68ECCDE}" type="presOf" srcId="{AED8A0F5-6B04-470E-9931-6A0A80A8EFD9}" destId="{D5718F4D-EFC3-4C36-8023-503D23D582D5}" srcOrd="0" destOrd="0" presId="urn:microsoft.com/office/officeart/2005/8/layout/hierarchy2"/>
    <dgm:cxn modelId="{8F66B3A2-B0EA-4645-B443-78084A1EC09C}" type="presOf" srcId="{5C5853F8-121F-40DF-B4D1-8958FE3A1EC3}" destId="{84237C25-8D65-4919-97FC-D8418E8328D1}" srcOrd="0" destOrd="0" presId="urn:microsoft.com/office/officeart/2005/8/layout/hierarchy2"/>
    <dgm:cxn modelId="{114D3F8B-0D4A-4834-AFF7-BB6E0B9A6067}" type="presOf" srcId="{A8D2CF36-EDFF-43CF-9BF9-F8D4BB774F0C}" destId="{A5E5E379-837C-43D2-9D15-73E8D7D3C380}" srcOrd="0" destOrd="0" presId="urn:microsoft.com/office/officeart/2005/8/layout/hierarchy2"/>
    <dgm:cxn modelId="{B37BF89F-FDBD-4C30-8B08-1C6C7749B88B}" type="presOf" srcId="{92144B2D-C5F1-4224-B984-7437DE7CE263}" destId="{4129064F-45CF-4157-928C-BACEDA71538D}" srcOrd="0" destOrd="0" presId="urn:microsoft.com/office/officeart/2005/8/layout/hierarchy2"/>
    <dgm:cxn modelId="{AAD6EAE8-5178-43FF-BBEC-BDD3E570788F}" type="presOf" srcId="{00DA7D80-D20A-48E3-9DB9-151EA07D4381}" destId="{55603E2A-0E85-4B5B-BFB1-0F93DA174EE9}" srcOrd="0" destOrd="0" presId="urn:microsoft.com/office/officeart/2005/8/layout/hierarchy2"/>
    <dgm:cxn modelId="{BD6E4867-8EAB-4108-ABFE-EF49B892C12C}" type="presParOf" srcId="{55603E2A-0E85-4B5B-BFB1-0F93DA174EE9}" destId="{C9F1A07E-3EA4-4621-AB7F-084731D5C76C}" srcOrd="0" destOrd="0" presId="urn:microsoft.com/office/officeart/2005/8/layout/hierarchy2"/>
    <dgm:cxn modelId="{2C933D7B-772C-42E9-B419-550BFDFD203A}" type="presParOf" srcId="{C9F1A07E-3EA4-4621-AB7F-084731D5C76C}" destId="{D5718F4D-EFC3-4C36-8023-503D23D582D5}" srcOrd="0" destOrd="0" presId="urn:microsoft.com/office/officeart/2005/8/layout/hierarchy2"/>
    <dgm:cxn modelId="{EB13C869-7D6B-446C-8CF6-2C3D9524F08B}" type="presParOf" srcId="{C9F1A07E-3EA4-4621-AB7F-084731D5C76C}" destId="{7535F737-66A8-4C51-8331-DA5B0FC5AD03}" srcOrd="1" destOrd="0" presId="urn:microsoft.com/office/officeart/2005/8/layout/hierarchy2"/>
    <dgm:cxn modelId="{C0F58B89-99D3-42A6-BCD8-56FE1382F506}" type="presParOf" srcId="{7535F737-66A8-4C51-8331-DA5B0FC5AD03}" destId="{23337816-97D9-45A0-BB02-381484268838}" srcOrd="0" destOrd="0" presId="urn:microsoft.com/office/officeart/2005/8/layout/hierarchy2"/>
    <dgm:cxn modelId="{155736F3-30A0-49E4-A503-CC48F30D2D2F}" type="presParOf" srcId="{23337816-97D9-45A0-BB02-381484268838}" destId="{DE58B8CF-320B-43EC-8A73-48D9641E9F39}" srcOrd="0" destOrd="0" presId="urn:microsoft.com/office/officeart/2005/8/layout/hierarchy2"/>
    <dgm:cxn modelId="{E06D66BE-5D65-4D54-9AF6-4292BC98B562}" type="presParOf" srcId="{7535F737-66A8-4C51-8331-DA5B0FC5AD03}" destId="{F24D5ECB-5040-4142-9022-F4FA6A6BDC47}" srcOrd="1" destOrd="0" presId="urn:microsoft.com/office/officeart/2005/8/layout/hierarchy2"/>
    <dgm:cxn modelId="{9A18714C-3549-446D-9399-AA0D9582504E}" type="presParOf" srcId="{F24D5ECB-5040-4142-9022-F4FA6A6BDC47}" destId="{49DDC953-753F-486F-B50D-C40B121E4B39}" srcOrd="0" destOrd="0" presId="urn:microsoft.com/office/officeart/2005/8/layout/hierarchy2"/>
    <dgm:cxn modelId="{2867FD5E-CC6E-4292-BA5F-88245E8C4CD9}" type="presParOf" srcId="{F24D5ECB-5040-4142-9022-F4FA6A6BDC47}" destId="{AB12CCA4-6245-447A-8EEB-E92142C34580}" srcOrd="1" destOrd="0" presId="urn:microsoft.com/office/officeart/2005/8/layout/hierarchy2"/>
    <dgm:cxn modelId="{176A1672-D7FB-41EE-91D7-0C8368A9BE68}" type="presParOf" srcId="{7535F737-66A8-4C51-8331-DA5B0FC5AD03}" destId="{A5E5E379-837C-43D2-9D15-73E8D7D3C380}" srcOrd="2" destOrd="0" presId="urn:microsoft.com/office/officeart/2005/8/layout/hierarchy2"/>
    <dgm:cxn modelId="{0E3F6D64-D316-4722-877E-73953BB1CD48}" type="presParOf" srcId="{A5E5E379-837C-43D2-9D15-73E8D7D3C380}" destId="{F492D4E8-A298-4658-B94E-59D59E0D4D81}" srcOrd="0" destOrd="0" presId="urn:microsoft.com/office/officeart/2005/8/layout/hierarchy2"/>
    <dgm:cxn modelId="{5500854E-7A74-479B-9B49-02394E5E1920}" type="presParOf" srcId="{7535F737-66A8-4C51-8331-DA5B0FC5AD03}" destId="{3ABBDC12-A6B6-4466-B507-9172D3B481F2}" srcOrd="3" destOrd="0" presId="urn:microsoft.com/office/officeart/2005/8/layout/hierarchy2"/>
    <dgm:cxn modelId="{0EE066DC-0666-4492-9514-EEFA55EE1D8C}" type="presParOf" srcId="{3ABBDC12-A6B6-4466-B507-9172D3B481F2}" destId="{593807EE-BC16-41D1-99BF-AF0C92BADF66}" srcOrd="0" destOrd="0" presId="urn:microsoft.com/office/officeart/2005/8/layout/hierarchy2"/>
    <dgm:cxn modelId="{4E02CEC9-9D2A-429C-B3E9-DF10345B76A7}" type="presParOf" srcId="{3ABBDC12-A6B6-4466-B507-9172D3B481F2}" destId="{913245FD-DF76-4724-9034-E598B7F8DA17}" srcOrd="1" destOrd="0" presId="urn:microsoft.com/office/officeart/2005/8/layout/hierarchy2"/>
    <dgm:cxn modelId="{39C9D610-1229-4516-9CEC-FDF801BCE626}" type="presParOf" srcId="{913245FD-DF76-4724-9034-E598B7F8DA17}" destId="{DF5678D8-8F0E-4A68-96D2-FDE92A312557}" srcOrd="0" destOrd="0" presId="urn:microsoft.com/office/officeart/2005/8/layout/hierarchy2"/>
    <dgm:cxn modelId="{1AB04F19-7E8C-445C-9857-EA840457BFFB}" type="presParOf" srcId="{DF5678D8-8F0E-4A68-96D2-FDE92A312557}" destId="{BA5DCCA0-E1CD-4312-9AA5-C0FB7186D967}" srcOrd="0" destOrd="0" presId="urn:microsoft.com/office/officeart/2005/8/layout/hierarchy2"/>
    <dgm:cxn modelId="{A18B53F2-7354-48BB-AAE8-F74EE97D8B9A}" type="presParOf" srcId="{913245FD-DF76-4724-9034-E598B7F8DA17}" destId="{E68817EB-3511-4FA3-8B0A-61A77529D4BE}" srcOrd="1" destOrd="0" presId="urn:microsoft.com/office/officeart/2005/8/layout/hierarchy2"/>
    <dgm:cxn modelId="{A2122555-98CB-4DF3-AEBB-959F0C6EC724}" type="presParOf" srcId="{E68817EB-3511-4FA3-8B0A-61A77529D4BE}" destId="{4129064F-45CF-4157-928C-BACEDA71538D}" srcOrd="0" destOrd="0" presId="urn:microsoft.com/office/officeart/2005/8/layout/hierarchy2"/>
    <dgm:cxn modelId="{FC043157-BD22-4F95-B534-2BE75524B699}" type="presParOf" srcId="{E68817EB-3511-4FA3-8B0A-61A77529D4BE}" destId="{559500CA-B0ED-4CAC-87A0-AD7D91FC334D}" srcOrd="1" destOrd="0" presId="urn:microsoft.com/office/officeart/2005/8/layout/hierarchy2"/>
    <dgm:cxn modelId="{EA71086D-DFF5-4B41-A0B2-50821C36F25B}" type="presParOf" srcId="{913245FD-DF76-4724-9034-E598B7F8DA17}" destId="{00419B9C-8750-4150-BFE5-79AFF405F19B}" srcOrd="2" destOrd="0" presId="urn:microsoft.com/office/officeart/2005/8/layout/hierarchy2"/>
    <dgm:cxn modelId="{EBA194CE-74AE-42D2-9F6F-0E9E02F37F13}" type="presParOf" srcId="{00419B9C-8750-4150-BFE5-79AFF405F19B}" destId="{E95ADFE3-8D37-44D2-9F88-395ABA9EDE76}" srcOrd="0" destOrd="0" presId="urn:microsoft.com/office/officeart/2005/8/layout/hierarchy2"/>
    <dgm:cxn modelId="{8E21C8B8-3026-44DD-857B-91FC6AE548C8}" type="presParOf" srcId="{913245FD-DF76-4724-9034-E598B7F8DA17}" destId="{6CEF4FDF-3814-4EF0-8199-3D45EE020BC0}" srcOrd="3" destOrd="0" presId="urn:microsoft.com/office/officeart/2005/8/layout/hierarchy2"/>
    <dgm:cxn modelId="{ABE7BC6C-292D-4BCD-AD13-F3150AFF1A68}" type="presParOf" srcId="{6CEF4FDF-3814-4EF0-8199-3D45EE020BC0}" destId="{C753A5B5-6E88-4B13-A9B1-3B7DC04DDD03}" srcOrd="0" destOrd="0" presId="urn:microsoft.com/office/officeart/2005/8/layout/hierarchy2"/>
    <dgm:cxn modelId="{A225459E-6434-4A13-88AE-F1D15C0C8CDD}" type="presParOf" srcId="{6CEF4FDF-3814-4EF0-8199-3D45EE020BC0}" destId="{22C0CBAF-484E-42B1-B547-64A1F7BF5D50}" srcOrd="1" destOrd="0" presId="urn:microsoft.com/office/officeart/2005/8/layout/hierarchy2"/>
    <dgm:cxn modelId="{056249FE-7FED-45AF-AD7D-FD8F905B436C}" type="presParOf" srcId="{913245FD-DF76-4724-9034-E598B7F8DA17}" destId="{5D22E445-9158-45C3-91B5-5E3E209A1E43}" srcOrd="4" destOrd="0" presId="urn:microsoft.com/office/officeart/2005/8/layout/hierarchy2"/>
    <dgm:cxn modelId="{50626E53-F9DF-40D2-854C-5FC1808F66F0}" type="presParOf" srcId="{5D22E445-9158-45C3-91B5-5E3E209A1E43}" destId="{5CD1063C-96F7-434A-BA15-B841D3DE3ADB}" srcOrd="0" destOrd="0" presId="urn:microsoft.com/office/officeart/2005/8/layout/hierarchy2"/>
    <dgm:cxn modelId="{21E9291D-7345-4779-823F-C83C1E24E8DC}" type="presParOf" srcId="{913245FD-DF76-4724-9034-E598B7F8DA17}" destId="{35F9A5B2-E667-474E-A60B-941395C1838B}" srcOrd="5" destOrd="0" presId="urn:microsoft.com/office/officeart/2005/8/layout/hierarchy2"/>
    <dgm:cxn modelId="{619EC13E-F72B-4E0D-BD4A-89B69BA634CC}" type="presParOf" srcId="{35F9A5B2-E667-474E-A60B-941395C1838B}" destId="{F3488A6C-6A85-4F3D-B15E-8E628DE25E9B}" srcOrd="0" destOrd="0" presId="urn:microsoft.com/office/officeart/2005/8/layout/hierarchy2"/>
    <dgm:cxn modelId="{A42C04EE-AFD8-4172-81C4-E8C822F3DEFA}" type="presParOf" srcId="{35F9A5B2-E667-474E-A60B-941395C1838B}" destId="{7BB78DF4-A0B6-4ABF-B64F-2D8957593A3F}" srcOrd="1" destOrd="0" presId="urn:microsoft.com/office/officeart/2005/8/layout/hierarchy2"/>
    <dgm:cxn modelId="{90AEA7A7-B532-4BC1-A8D3-DA86B7B2CB54}" type="presParOf" srcId="{55603E2A-0E85-4B5B-BFB1-0F93DA174EE9}" destId="{472129D1-49CB-4A42-B773-A1A2B841679F}" srcOrd="1" destOrd="0" presId="urn:microsoft.com/office/officeart/2005/8/layout/hierarchy2"/>
    <dgm:cxn modelId="{10F30D12-C680-4352-9390-BAF9066DF505}" type="presParOf" srcId="{472129D1-49CB-4A42-B773-A1A2B841679F}" destId="{84237C25-8D65-4919-97FC-D8418E8328D1}" srcOrd="0" destOrd="0" presId="urn:microsoft.com/office/officeart/2005/8/layout/hierarchy2"/>
    <dgm:cxn modelId="{09E82564-9ACF-466D-AF79-9444E921C49F}" type="presParOf" srcId="{472129D1-49CB-4A42-B773-A1A2B841679F}" destId="{05308AB1-7604-47C4-BF70-649D94FCDF0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الجملة الواقعة مفعولاً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F89C22C3-5DD8-4EFB-8ACD-CB8958FAC233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و تقع مفعولاً فی ثلاث صور</a:t>
          </a:r>
          <a:endParaRPr lang="fa-IR" sz="2400" b="1" dirty="0">
            <a:cs typeface="2  Badr" pitchFamily="2" charset="-78"/>
          </a:endParaRPr>
        </a:p>
      </dgm:t>
    </dgm:pt>
    <dgm:pt modelId="{053E8D63-4B35-4DFE-9CC4-6C94E58011FD}" type="parTrans" cxnId="{4B1017EB-D58B-4785-B95E-4FCD4E22271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F0AAD0B-2BFF-4B02-BF19-2B8B23FE5CE7}" type="sibTrans" cxnId="{4B1017EB-D58B-4785-B95E-4FCD4E22271C}">
      <dgm:prSet/>
      <dgm:spPr/>
      <dgm:t>
        <a:bodyPr/>
        <a:lstStyle/>
        <a:p>
          <a:endParaRPr lang="en-US"/>
        </a:p>
      </dgm:t>
    </dgm:pt>
    <dgm:pt modelId="{D0A2AB4B-3D96-4C50-BE70-074E9E4A80B4}">
      <dgm:prSet custT="1"/>
      <dgm:spPr/>
      <dgm:t>
        <a:bodyPr/>
        <a:lstStyle/>
        <a:p>
          <a:r>
            <a:rPr lang="fa-IR" sz="2400" b="1" dirty="0" smtClean="0">
              <a:cs typeface="2  Badr" pitchFamily="2" charset="-78"/>
            </a:rPr>
            <a:t>محکیةً بالقول</a:t>
          </a:r>
          <a:endParaRPr lang="en-US" sz="2400" b="1" dirty="0">
            <a:cs typeface="2  Badr" pitchFamily="2" charset="-78"/>
          </a:endParaRPr>
        </a:p>
      </dgm:t>
    </dgm:pt>
    <dgm:pt modelId="{E8386012-69C5-4F39-B10E-0F676D07DE44}" type="parTrans" cxnId="{E78ACD72-FBEC-4A28-8B0E-8A1416604B73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D5D85F8C-6CA0-4112-9130-286E4F40AEB5}" type="sibTrans" cxnId="{E78ACD72-FBEC-4A28-8B0E-8A1416604B73}">
      <dgm:prSet/>
      <dgm:spPr/>
      <dgm:t>
        <a:bodyPr/>
        <a:lstStyle/>
        <a:p>
          <a:endParaRPr lang="en-US"/>
        </a:p>
      </dgm:t>
    </dgm:pt>
    <dgm:pt modelId="{9334C88F-C0E6-4071-BE03-F10F4EA1426A}">
      <dgm:prSet custT="1"/>
      <dgm:spPr/>
      <dgm:t>
        <a:bodyPr/>
        <a:lstStyle/>
        <a:p>
          <a:r>
            <a:rPr lang="fa-IR" sz="1800" b="1" dirty="0" smtClean="0">
              <a:cs typeface="2  Badr" pitchFamily="2" charset="-78"/>
            </a:rPr>
            <a:t>مفعولاً ثانیاً لباب «ظن» و ثالثاً لباب «أعلم»</a:t>
          </a:r>
          <a:endParaRPr lang="en-US" sz="1800" b="1" dirty="0">
            <a:cs typeface="2  Badr" pitchFamily="2" charset="-78"/>
          </a:endParaRPr>
        </a:p>
      </dgm:t>
    </dgm:pt>
    <dgm:pt modelId="{6188C42B-5AD6-4A8D-8AB1-9E9EDF56CFDC}" type="parTrans" cxnId="{14D21D8C-EF2B-49D8-83BF-82D80C5E2855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BE7190F-8482-4AFD-88E8-B1AD57BEBD21}" type="sibTrans" cxnId="{14D21D8C-EF2B-49D8-83BF-82D80C5E2855}">
      <dgm:prSet/>
      <dgm:spPr/>
      <dgm:t>
        <a:bodyPr/>
        <a:lstStyle/>
        <a:p>
          <a:endParaRPr lang="en-US"/>
        </a:p>
      </dgm:t>
    </dgm:pt>
    <dgm:pt modelId="{FA834530-54EE-4E19-A4F6-97439BE87ADA}">
      <dgm:prSet custT="1"/>
      <dgm:spPr/>
      <dgm:t>
        <a:bodyPr/>
        <a:lstStyle/>
        <a:p>
          <a:r>
            <a:rPr lang="fa-IR" sz="2400" b="1" dirty="0" smtClean="0">
              <a:cs typeface="2  Badr" pitchFamily="2" charset="-78"/>
            </a:rPr>
            <a:t>معلقاً عنها العامل</a:t>
          </a:r>
          <a:endParaRPr lang="en-US" sz="2400" b="1" dirty="0">
            <a:cs typeface="2  Badr" pitchFamily="2" charset="-78"/>
          </a:endParaRPr>
        </a:p>
      </dgm:t>
    </dgm:pt>
    <dgm:pt modelId="{81410CC3-3D49-4C2D-B3E6-23F9EA6389A9}" type="parTrans" cxnId="{F6D80EA6-A814-4133-83E2-AB76084C061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AA43BE3-E19A-425E-8475-D5343B18714B}" type="sibTrans" cxnId="{F6D80EA6-A814-4133-83E2-AB76084C061E}">
      <dgm:prSet/>
      <dgm:spPr/>
      <dgm:t>
        <a:bodyPr/>
        <a:lstStyle/>
        <a:p>
          <a:endParaRPr lang="en-US"/>
        </a:p>
      </dgm:t>
    </dgm:pt>
    <dgm:pt modelId="{95558C82-5222-4500-A023-B26A1B229276}">
      <dgm:prSet phldrT="[Text]"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قد تنوب عن الفاعل، و یختص ذلک بباب القول</a:t>
          </a:r>
          <a:endParaRPr lang="fa-IR" b="1" dirty="0">
            <a:cs typeface="2  Badr" pitchFamily="2" charset="-78"/>
          </a:endParaRPr>
        </a:p>
      </dgm:t>
    </dgm:pt>
    <dgm:pt modelId="{4199EA0B-444F-46B1-9257-82E7BF48A100}" type="parTrans" cxnId="{D7BD7684-FE87-4537-8276-BEE3E5C4E47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6ED962D-4F7E-4399-8D3D-488B4AD789DF}" type="sibTrans" cxnId="{D7BD7684-FE87-4537-8276-BEE3E5C4E479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76716" custScaleY="105671" custLinFactNeighborX="16" custLinFactNeighborY="-1444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5A2329F2-617B-4912-91AD-AF95311DFB22}" type="pres">
      <dgm:prSet presAssocID="{053E8D63-4B35-4DFE-9CC4-6C94E58011FD}" presName="conn2-1" presStyleLbl="parChTrans1D2" presStyleIdx="0" presStyleCnt="2" custScaleX="2000000" custScaleY="122360"/>
      <dgm:spPr/>
      <dgm:t>
        <a:bodyPr/>
        <a:lstStyle/>
        <a:p>
          <a:endParaRPr lang="en-US"/>
        </a:p>
      </dgm:t>
    </dgm:pt>
    <dgm:pt modelId="{79B48B8C-3FAA-4D4B-BE9D-1F006AE75798}" type="pres">
      <dgm:prSet presAssocID="{053E8D63-4B35-4DFE-9CC4-6C94E58011F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AD72DCA-0B1E-459F-A76E-F72BA04B2AEC}" type="pres">
      <dgm:prSet presAssocID="{F89C22C3-5DD8-4EFB-8ACD-CB8958FAC233}" presName="root2" presStyleCnt="0"/>
      <dgm:spPr/>
    </dgm:pt>
    <dgm:pt modelId="{EDA1C669-2A5E-4454-8487-182E3D3B8C2E}" type="pres">
      <dgm:prSet presAssocID="{F89C22C3-5DD8-4EFB-8ACD-CB8958FAC233}" presName="LevelTwoTextNode" presStyleLbl="node2" presStyleIdx="0" presStyleCnt="2" custScaleX="70727" custScaleY="93560" custLinFactNeighborX="14374" custLinFactNeighborY="-364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857157-AA3B-4507-B83B-EADD1C36B494}" type="pres">
      <dgm:prSet presAssocID="{F89C22C3-5DD8-4EFB-8ACD-CB8958FAC233}" presName="level3hierChild" presStyleCnt="0"/>
      <dgm:spPr/>
    </dgm:pt>
    <dgm:pt modelId="{43EE0F55-243E-474A-BE74-2FD54B4E268D}" type="pres">
      <dgm:prSet presAssocID="{E8386012-69C5-4F39-B10E-0F676D07DE44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A60DE33C-95B4-4DC7-8023-7E7F4C670CC8}" type="pres">
      <dgm:prSet presAssocID="{E8386012-69C5-4F39-B10E-0F676D07DE44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FA11630-E773-471E-BBB4-011210B5A5AE}" type="pres">
      <dgm:prSet presAssocID="{D0A2AB4B-3D96-4C50-BE70-074E9E4A80B4}" presName="root2" presStyleCnt="0"/>
      <dgm:spPr/>
    </dgm:pt>
    <dgm:pt modelId="{80D28A19-2782-4514-AEDA-41D718886620}" type="pres">
      <dgm:prSet presAssocID="{D0A2AB4B-3D96-4C50-BE70-074E9E4A80B4}" presName="LevelTwoTextNode" presStyleLbl="node3" presStyleIdx="0" presStyleCnt="3" custScaleX="70093" custScaleY="56398" custLinFactNeighborX="27490" custLinFactNeighborY="-298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3E9652-466F-49DE-810A-BEE613341EA6}" type="pres">
      <dgm:prSet presAssocID="{D0A2AB4B-3D96-4C50-BE70-074E9E4A80B4}" presName="level3hierChild" presStyleCnt="0"/>
      <dgm:spPr/>
    </dgm:pt>
    <dgm:pt modelId="{3C066224-F99B-48F7-86D3-87C8643D9CF2}" type="pres">
      <dgm:prSet presAssocID="{6188C42B-5AD6-4A8D-8AB1-9E9EDF56CFDC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3D274B54-E95E-4632-9766-71E141A432FE}" type="pres">
      <dgm:prSet presAssocID="{6188C42B-5AD6-4A8D-8AB1-9E9EDF56CFDC}" presName="connTx" presStyleLbl="parChTrans1D3" presStyleIdx="1" presStyleCnt="3"/>
      <dgm:spPr/>
      <dgm:t>
        <a:bodyPr/>
        <a:lstStyle/>
        <a:p>
          <a:endParaRPr lang="en-US"/>
        </a:p>
      </dgm:t>
    </dgm:pt>
    <dgm:pt modelId="{32663D8A-4E7E-4C57-B9A2-3CD3137178E6}" type="pres">
      <dgm:prSet presAssocID="{9334C88F-C0E6-4071-BE03-F10F4EA1426A}" presName="root2" presStyleCnt="0"/>
      <dgm:spPr/>
    </dgm:pt>
    <dgm:pt modelId="{113057E2-53CE-4033-8110-28C833958969}" type="pres">
      <dgm:prSet presAssocID="{9334C88F-C0E6-4071-BE03-F10F4EA1426A}" presName="LevelTwoTextNode" presStyleLbl="node3" presStyleIdx="1" presStyleCnt="3" custScaleX="70093" custScaleY="86509" custLinFactNeighborX="27490" custLinFactNeighborY="-347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D1C579-7192-4D5D-B663-767D394F7541}" type="pres">
      <dgm:prSet presAssocID="{9334C88F-C0E6-4071-BE03-F10F4EA1426A}" presName="level3hierChild" presStyleCnt="0"/>
      <dgm:spPr/>
    </dgm:pt>
    <dgm:pt modelId="{1F773DD9-B9A7-44D8-B16A-D1DFE8F6E110}" type="pres">
      <dgm:prSet presAssocID="{81410CC3-3D49-4C2D-B3E6-23F9EA6389A9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2BC5B9EF-25E7-4BCE-824A-F3AAEECA6E5C}" type="pres">
      <dgm:prSet presAssocID="{81410CC3-3D49-4C2D-B3E6-23F9EA6389A9}" presName="connTx" presStyleLbl="parChTrans1D3" presStyleIdx="2" presStyleCnt="3"/>
      <dgm:spPr/>
      <dgm:t>
        <a:bodyPr/>
        <a:lstStyle/>
        <a:p>
          <a:endParaRPr lang="en-US"/>
        </a:p>
      </dgm:t>
    </dgm:pt>
    <dgm:pt modelId="{020BBB2C-D010-4E2F-8D0A-4BD9A4160750}" type="pres">
      <dgm:prSet presAssocID="{FA834530-54EE-4E19-A4F6-97439BE87ADA}" presName="root2" presStyleCnt="0"/>
      <dgm:spPr/>
    </dgm:pt>
    <dgm:pt modelId="{15FA666D-5BAE-4649-938F-31814A33B610}" type="pres">
      <dgm:prSet presAssocID="{FA834530-54EE-4E19-A4F6-97439BE87ADA}" presName="LevelTwoTextNode" presStyleLbl="node3" presStyleIdx="2" presStyleCnt="3" custScaleX="70093" custScaleY="61711" custLinFactNeighborX="27490" custLinFactNeighborY="-385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B00133-4BAA-4A94-9BA9-87910016CFCD}" type="pres">
      <dgm:prSet presAssocID="{FA834530-54EE-4E19-A4F6-97439BE87ADA}" presName="level3hierChild" presStyleCnt="0"/>
      <dgm:spPr/>
    </dgm:pt>
    <dgm:pt modelId="{0F5D3D75-870A-4DD3-862F-152767CF6E10}" type="pres">
      <dgm:prSet presAssocID="{4199EA0B-444F-46B1-9257-82E7BF48A100}" presName="conn2-1" presStyleLbl="parChTrans1D2" presStyleIdx="1" presStyleCnt="2" custScaleX="2000000" custScaleY="122360"/>
      <dgm:spPr/>
      <dgm:t>
        <a:bodyPr/>
        <a:lstStyle/>
        <a:p>
          <a:endParaRPr lang="en-US"/>
        </a:p>
      </dgm:t>
    </dgm:pt>
    <dgm:pt modelId="{F55EC67A-DEDC-47AF-8C8B-4CBCF5416C68}" type="pres">
      <dgm:prSet presAssocID="{4199EA0B-444F-46B1-9257-82E7BF48A10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1E67365-8F57-4040-A07D-82B3F6B2B169}" type="pres">
      <dgm:prSet presAssocID="{95558C82-5222-4500-A023-B26A1B229276}" presName="root2" presStyleCnt="0"/>
      <dgm:spPr/>
    </dgm:pt>
    <dgm:pt modelId="{BFBB2C74-7882-4102-82D7-D7AF2DB3F52F}" type="pres">
      <dgm:prSet presAssocID="{95558C82-5222-4500-A023-B26A1B229276}" presName="LevelTwoTextNode" presStyleLbl="node2" presStyleIdx="1" presStyleCnt="2" custScaleX="165646" custScaleY="51360" custLinFactNeighborX="14374" custLinFactNeighborY="46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CA7BDE-D120-42D7-847A-9F9253D7F5FC}" type="pres">
      <dgm:prSet presAssocID="{95558C82-5222-4500-A023-B26A1B229276}" presName="level3hierChild" presStyleCnt="0"/>
      <dgm:spPr/>
    </dgm:pt>
  </dgm:ptLst>
  <dgm:cxnLst>
    <dgm:cxn modelId="{E78ACD72-FBEC-4A28-8B0E-8A1416604B73}" srcId="{F89C22C3-5DD8-4EFB-8ACD-CB8958FAC233}" destId="{D0A2AB4B-3D96-4C50-BE70-074E9E4A80B4}" srcOrd="0" destOrd="0" parTransId="{E8386012-69C5-4F39-B10E-0F676D07DE44}" sibTransId="{D5D85F8C-6CA0-4112-9130-286E4F40AEB5}"/>
    <dgm:cxn modelId="{1FBCA6E2-4CA7-499A-8595-EC275F5576CE}" type="presOf" srcId="{81410CC3-3D49-4C2D-B3E6-23F9EA6389A9}" destId="{1F773DD9-B9A7-44D8-B16A-D1DFE8F6E110}" srcOrd="0" destOrd="0" presId="urn:microsoft.com/office/officeart/2005/8/layout/hierarchy2"/>
    <dgm:cxn modelId="{D7BD7684-FE87-4537-8276-BEE3E5C4E479}" srcId="{AED8A0F5-6B04-470E-9931-6A0A80A8EFD9}" destId="{95558C82-5222-4500-A023-B26A1B229276}" srcOrd="1" destOrd="0" parTransId="{4199EA0B-444F-46B1-9257-82E7BF48A100}" sibTransId="{86ED962D-4F7E-4399-8D3D-488B4AD789DF}"/>
    <dgm:cxn modelId="{93CF3C12-CF67-4C35-A699-83E3B875AA2B}" type="presOf" srcId="{81410CC3-3D49-4C2D-B3E6-23F9EA6389A9}" destId="{2BC5B9EF-25E7-4BCE-824A-F3AAEECA6E5C}" srcOrd="1" destOrd="0" presId="urn:microsoft.com/office/officeart/2005/8/layout/hierarchy2"/>
    <dgm:cxn modelId="{56D1E34F-FAA0-4BE3-82DE-FB3BE8EBDC4D}" type="presOf" srcId="{E8386012-69C5-4F39-B10E-0F676D07DE44}" destId="{43EE0F55-243E-474A-BE74-2FD54B4E268D}" srcOrd="0" destOrd="0" presId="urn:microsoft.com/office/officeart/2005/8/layout/hierarchy2"/>
    <dgm:cxn modelId="{2E4162B6-F8A7-411F-AC3A-5EEF8CD9F58A}" type="presOf" srcId="{4199EA0B-444F-46B1-9257-82E7BF48A100}" destId="{F55EC67A-DEDC-47AF-8C8B-4CBCF5416C68}" srcOrd="1" destOrd="0" presId="urn:microsoft.com/office/officeart/2005/8/layout/hierarchy2"/>
    <dgm:cxn modelId="{36980A8B-68B2-495A-A6B2-DE0F5BDB9EB0}" type="presOf" srcId="{053E8D63-4B35-4DFE-9CC4-6C94E58011FD}" destId="{5A2329F2-617B-4912-91AD-AF95311DFB22}" srcOrd="0" destOrd="0" presId="urn:microsoft.com/office/officeart/2005/8/layout/hierarchy2"/>
    <dgm:cxn modelId="{FC533B88-6E59-4495-8517-F845E88B59AB}" type="presOf" srcId="{6188C42B-5AD6-4A8D-8AB1-9E9EDF56CFDC}" destId="{3C066224-F99B-48F7-86D3-87C8643D9CF2}" srcOrd="0" destOrd="0" presId="urn:microsoft.com/office/officeart/2005/8/layout/hierarchy2"/>
    <dgm:cxn modelId="{FA7B3850-9E00-4FFD-B1A7-1ABA5443D315}" type="presOf" srcId="{FA834530-54EE-4E19-A4F6-97439BE87ADA}" destId="{15FA666D-5BAE-4649-938F-31814A33B610}" srcOrd="0" destOrd="0" presId="urn:microsoft.com/office/officeart/2005/8/layout/hierarchy2"/>
    <dgm:cxn modelId="{2C077A63-1B5D-41FD-88FF-27DAE1178393}" type="presOf" srcId="{AED8A0F5-6B04-470E-9931-6A0A80A8EFD9}" destId="{D5718F4D-EFC3-4C36-8023-503D23D582D5}" srcOrd="0" destOrd="0" presId="urn:microsoft.com/office/officeart/2005/8/layout/hierarchy2"/>
    <dgm:cxn modelId="{8B56DD46-B09B-479C-9AD7-ADCF2C83E5D3}" type="presOf" srcId="{053E8D63-4B35-4DFE-9CC4-6C94E58011FD}" destId="{79B48B8C-3FAA-4D4B-BE9D-1F006AE75798}" srcOrd="1" destOrd="0" presId="urn:microsoft.com/office/officeart/2005/8/layout/hierarchy2"/>
    <dgm:cxn modelId="{E3EF637C-B004-48FF-9756-3FFD83C15A9E}" type="presOf" srcId="{6188C42B-5AD6-4A8D-8AB1-9E9EDF56CFDC}" destId="{3D274B54-E95E-4632-9766-71E141A432FE}" srcOrd="1" destOrd="0" presId="urn:microsoft.com/office/officeart/2005/8/layout/hierarchy2"/>
    <dgm:cxn modelId="{6C0E535B-535C-407C-9771-6B7A17CE178B}" type="presOf" srcId="{4199EA0B-444F-46B1-9257-82E7BF48A100}" destId="{0F5D3D75-870A-4DD3-862F-152767CF6E10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4B1017EB-D58B-4785-B95E-4FCD4E22271C}" srcId="{AED8A0F5-6B04-470E-9931-6A0A80A8EFD9}" destId="{F89C22C3-5DD8-4EFB-8ACD-CB8958FAC233}" srcOrd="0" destOrd="0" parTransId="{053E8D63-4B35-4DFE-9CC4-6C94E58011FD}" sibTransId="{2F0AAD0B-2BFF-4B02-BF19-2B8B23FE5CE7}"/>
    <dgm:cxn modelId="{AD941B99-008C-43D1-9827-E5A2E86891C7}" type="presOf" srcId="{F89C22C3-5DD8-4EFB-8ACD-CB8958FAC233}" destId="{EDA1C669-2A5E-4454-8487-182E3D3B8C2E}" srcOrd="0" destOrd="0" presId="urn:microsoft.com/office/officeart/2005/8/layout/hierarchy2"/>
    <dgm:cxn modelId="{091590FB-8442-44C3-A103-17832315149A}" type="presOf" srcId="{9334C88F-C0E6-4071-BE03-F10F4EA1426A}" destId="{113057E2-53CE-4033-8110-28C833958969}" srcOrd="0" destOrd="0" presId="urn:microsoft.com/office/officeart/2005/8/layout/hierarchy2"/>
    <dgm:cxn modelId="{14D21D8C-EF2B-49D8-83BF-82D80C5E2855}" srcId="{F89C22C3-5DD8-4EFB-8ACD-CB8958FAC233}" destId="{9334C88F-C0E6-4071-BE03-F10F4EA1426A}" srcOrd="1" destOrd="0" parTransId="{6188C42B-5AD6-4A8D-8AB1-9E9EDF56CFDC}" sibTransId="{0BE7190F-8482-4AFD-88E8-B1AD57BEBD21}"/>
    <dgm:cxn modelId="{DAD5FF01-BBC0-4EC3-B48A-E482DF369F1E}" type="presOf" srcId="{D0A2AB4B-3D96-4C50-BE70-074E9E4A80B4}" destId="{80D28A19-2782-4514-AEDA-41D718886620}" srcOrd="0" destOrd="0" presId="urn:microsoft.com/office/officeart/2005/8/layout/hierarchy2"/>
    <dgm:cxn modelId="{F6D80EA6-A814-4133-83E2-AB76084C061E}" srcId="{F89C22C3-5DD8-4EFB-8ACD-CB8958FAC233}" destId="{FA834530-54EE-4E19-A4F6-97439BE87ADA}" srcOrd="2" destOrd="0" parTransId="{81410CC3-3D49-4C2D-B3E6-23F9EA6389A9}" sibTransId="{AAA43BE3-E19A-425E-8475-D5343B18714B}"/>
    <dgm:cxn modelId="{67DC42E6-533D-4F5A-9DC3-FA78A67E9855}" type="presOf" srcId="{E8386012-69C5-4F39-B10E-0F676D07DE44}" destId="{A60DE33C-95B4-4DC7-8023-7E7F4C670CC8}" srcOrd="1" destOrd="0" presId="urn:microsoft.com/office/officeart/2005/8/layout/hierarchy2"/>
    <dgm:cxn modelId="{D4B9668B-4A27-43BC-8FCA-5D0D8A176715}" type="presOf" srcId="{00DA7D80-D20A-48E3-9DB9-151EA07D4381}" destId="{55603E2A-0E85-4B5B-BFB1-0F93DA174EE9}" srcOrd="0" destOrd="0" presId="urn:microsoft.com/office/officeart/2005/8/layout/hierarchy2"/>
    <dgm:cxn modelId="{835DACCB-01BC-4840-97E4-E752D1645C5A}" type="presOf" srcId="{95558C82-5222-4500-A023-B26A1B229276}" destId="{BFBB2C74-7882-4102-82D7-D7AF2DB3F52F}" srcOrd="0" destOrd="0" presId="urn:microsoft.com/office/officeart/2005/8/layout/hierarchy2"/>
    <dgm:cxn modelId="{77E690BE-658F-4ACA-9B09-D9598DF2A215}" type="presParOf" srcId="{55603E2A-0E85-4B5B-BFB1-0F93DA174EE9}" destId="{C9F1A07E-3EA4-4621-AB7F-084731D5C76C}" srcOrd="0" destOrd="0" presId="urn:microsoft.com/office/officeart/2005/8/layout/hierarchy2"/>
    <dgm:cxn modelId="{BF88A192-6DCA-44DB-B9AD-CE28BD958371}" type="presParOf" srcId="{C9F1A07E-3EA4-4621-AB7F-084731D5C76C}" destId="{D5718F4D-EFC3-4C36-8023-503D23D582D5}" srcOrd="0" destOrd="0" presId="urn:microsoft.com/office/officeart/2005/8/layout/hierarchy2"/>
    <dgm:cxn modelId="{92F589DC-FB63-4163-ABBE-1C20DF98C68A}" type="presParOf" srcId="{C9F1A07E-3EA4-4621-AB7F-084731D5C76C}" destId="{7535F737-66A8-4C51-8331-DA5B0FC5AD03}" srcOrd="1" destOrd="0" presId="urn:microsoft.com/office/officeart/2005/8/layout/hierarchy2"/>
    <dgm:cxn modelId="{2DE2D1B8-C089-453A-A997-629E08BB1484}" type="presParOf" srcId="{7535F737-66A8-4C51-8331-DA5B0FC5AD03}" destId="{5A2329F2-617B-4912-91AD-AF95311DFB22}" srcOrd="0" destOrd="0" presId="urn:microsoft.com/office/officeart/2005/8/layout/hierarchy2"/>
    <dgm:cxn modelId="{31DC6E7D-F9E6-4CA9-8DDC-116CFEAEEFCE}" type="presParOf" srcId="{5A2329F2-617B-4912-91AD-AF95311DFB22}" destId="{79B48B8C-3FAA-4D4B-BE9D-1F006AE75798}" srcOrd="0" destOrd="0" presId="urn:microsoft.com/office/officeart/2005/8/layout/hierarchy2"/>
    <dgm:cxn modelId="{C671420B-3397-4757-86CC-0595932D4953}" type="presParOf" srcId="{7535F737-66A8-4C51-8331-DA5B0FC5AD03}" destId="{1AD72DCA-0B1E-459F-A76E-F72BA04B2AEC}" srcOrd="1" destOrd="0" presId="urn:microsoft.com/office/officeart/2005/8/layout/hierarchy2"/>
    <dgm:cxn modelId="{907AC7C5-9E00-429A-97B3-E190888BCF0E}" type="presParOf" srcId="{1AD72DCA-0B1E-459F-A76E-F72BA04B2AEC}" destId="{EDA1C669-2A5E-4454-8487-182E3D3B8C2E}" srcOrd="0" destOrd="0" presId="urn:microsoft.com/office/officeart/2005/8/layout/hierarchy2"/>
    <dgm:cxn modelId="{9EC6F964-FDC7-4AD5-AE19-EBFF083451CC}" type="presParOf" srcId="{1AD72DCA-0B1E-459F-A76E-F72BA04B2AEC}" destId="{16857157-AA3B-4507-B83B-EADD1C36B494}" srcOrd="1" destOrd="0" presId="urn:microsoft.com/office/officeart/2005/8/layout/hierarchy2"/>
    <dgm:cxn modelId="{861B79F0-E61A-466F-9173-D121D108A4EA}" type="presParOf" srcId="{16857157-AA3B-4507-B83B-EADD1C36B494}" destId="{43EE0F55-243E-474A-BE74-2FD54B4E268D}" srcOrd="0" destOrd="0" presId="urn:microsoft.com/office/officeart/2005/8/layout/hierarchy2"/>
    <dgm:cxn modelId="{AE598C39-C37C-42AD-B83E-3C12DCA5720C}" type="presParOf" srcId="{43EE0F55-243E-474A-BE74-2FD54B4E268D}" destId="{A60DE33C-95B4-4DC7-8023-7E7F4C670CC8}" srcOrd="0" destOrd="0" presId="urn:microsoft.com/office/officeart/2005/8/layout/hierarchy2"/>
    <dgm:cxn modelId="{93F81738-D5B3-4E7E-899A-5726E10384E3}" type="presParOf" srcId="{16857157-AA3B-4507-B83B-EADD1C36B494}" destId="{CFA11630-E773-471E-BBB4-011210B5A5AE}" srcOrd="1" destOrd="0" presId="urn:microsoft.com/office/officeart/2005/8/layout/hierarchy2"/>
    <dgm:cxn modelId="{632630D9-7EE0-4897-95F8-40A8FE2C161C}" type="presParOf" srcId="{CFA11630-E773-471E-BBB4-011210B5A5AE}" destId="{80D28A19-2782-4514-AEDA-41D718886620}" srcOrd="0" destOrd="0" presId="urn:microsoft.com/office/officeart/2005/8/layout/hierarchy2"/>
    <dgm:cxn modelId="{85518244-074F-46A6-B5C6-524B421CCB0D}" type="presParOf" srcId="{CFA11630-E773-471E-BBB4-011210B5A5AE}" destId="{6D3E9652-466F-49DE-810A-BEE613341EA6}" srcOrd="1" destOrd="0" presId="urn:microsoft.com/office/officeart/2005/8/layout/hierarchy2"/>
    <dgm:cxn modelId="{350644BD-63CA-4E6F-9A40-EC77D7A3F135}" type="presParOf" srcId="{16857157-AA3B-4507-B83B-EADD1C36B494}" destId="{3C066224-F99B-48F7-86D3-87C8643D9CF2}" srcOrd="2" destOrd="0" presId="urn:microsoft.com/office/officeart/2005/8/layout/hierarchy2"/>
    <dgm:cxn modelId="{C18907D1-7399-4D68-B515-34C7E9170E8E}" type="presParOf" srcId="{3C066224-F99B-48F7-86D3-87C8643D9CF2}" destId="{3D274B54-E95E-4632-9766-71E141A432FE}" srcOrd="0" destOrd="0" presId="urn:microsoft.com/office/officeart/2005/8/layout/hierarchy2"/>
    <dgm:cxn modelId="{FE2A4DA5-5017-43A3-B056-39A9278A13B7}" type="presParOf" srcId="{16857157-AA3B-4507-B83B-EADD1C36B494}" destId="{32663D8A-4E7E-4C57-B9A2-3CD3137178E6}" srcOrd="3" destOrd="0" presId="urn:microsoft.com/office/officeart/2005/8/layout/hierarchy2"/>
    <dgm:cxn modelId="{E9C7CFA4-D89A-466B-9902-9CAC1FE17BD5}" type="presParOf" srcId="{32663D8A-4E7E-4C57-B9A2-3CD3137178E6}" destId="{113057E2-53CE-4033-8110-28C833958969}" srcOrd="0" destOrd="0" presId="urn:microsoft.com/office/officeart/2005/8/layout/hierarchy2"/>
    <dgm:cxn modelId="{DB319D76-E2B8-4810-8E28-430B0DDF03D3}" type="presParOf" srcId="{32663D8A-4E7E-4C57-B9A2-3CD3137178E6}" destId="{8FD1C579-7192-4D5D-B663-767D394F7541}" srcOrd="1" destOrd="0" presId="urn:microsoft.com/office/officeart/2005/8/layout/hierarchy2"/>
    <dgm:cxn modelId="{1B01B6BE-2089-46D4-9C85-A7B6323F32A6}" type="presParOf" srcId="{16857157-AA3B-4507-B83B-EADD1C36B494}" destId="{1F773DD9-B9A7-44D8-B16A-D1DFE8F6E110}" srcOrd="4" destOrd="0" presId="urn:microsoft.com/office/officeart/2005/8/layout/hierarchy2"/>
    <dgm:cxn modelId="{919D5425-FDAE-4980-BA22-3D95627600DD}" type="presParOf" srcId="{1F773DD9-B9A7-44D8-B16A-D1DFE8F6E110}" destId="{2BC5B9EF-25E7-4BCE-824A-F3AAEECA6E5C}" srcOrd="0" destOrd="0" presId="urn:microsoft.com/office/officeart/2005/8/layout/hierarchy2"/>
    <dgm:cxn modelId="{51724818-C597-479F-B247-B4B00D181B41}" type="presParOf" srcId="{16857157-AA3B-4507-B83B-EADD1C36B494}" destId="{020BBB2C-D010-4E2F-8D0A-4BD9A4160750}" srcOrd="5" destOrd="0" presId="urn:microsoft.com/office/officeart/2005/8/layout/hierarchy2"/>
    <dgm:cxn modelId="{ACCA7353-CCA6-4CEF-BE1D-B4FD292C8F57}" type="presParOf" srcId="{020BBB2C-D010-4E2F-8D0A-4BD9A4160750}" destId="{15FA666D-5BAE-4649-938F-31814A33B610}" srcOrd="0" destOrd="0" presId="urn:microsoft.com/office/officeart/2005/8/layout/hierarchy2"/>
    <dgm:cxn modelId="{C2AC25F5-9A71-4A8E-A5BC-9AD3E3B00B37}" type="presParOf" srcId="{020BBB2C-D010-4E2F-8D0A-4BD9A4160750}" destId="{DAB00133-4BAA-4A94-9BA9-87910016CFCD}" srcOrd="1" destOrd="0" presId="urn:microsoft.com/office/officeart/2005/8/layout/hierarchy2"/>
    <dgm:cxn modelId="{F842A6C3-50E3-442D-91ED-8E3CCA0D2EFB}" type="presParOf" srcId="{7535F737-66A8-4C51-8331-DA5B0FC5AD03}" destId="{0F5D3D75-870A-4DD3-862F-152767CF6E10}" srcOrd="2" destOrd="0" presId="urn:microsoft.com/office/officeart/2005/8/layout/hierarchy2"/>
    <dgm:cxn modelId="{0E3BDAB7-3BE6-4BC9-9396-94C234B52519}" type="presParOf" srcId="{0F5D3D75-870A-4DD3-862F-152767CF6E10}" destId="{F55EC67A-DEDC-47AF-8C8B-4CBCF5416C68}" srcOrd="0" destOrd="0" presId="urn:microsoft.com/office/officeart/2005/8/layout/hierarchy2"/>
    <dgm:cxn modelId="{22BD0695-3BD9-4207-BA80-8AFFA1EB7785}" type="presParOf" srcId="{7535F737-66A8-4C51-8331-DA5B0FC5AD03}" destId="{F1E67365-8F57-4040-A07D-82B3F6B2B169}" srcOrd="3" destOrd="0" presId="urn:microsoft.com/office/officeart/2005/8/layout/hierarchy2"/>
    <dgm:cxn modelId="{870B5231-4B71-4C3D-B733-40721E64B02C}" type="presParOf" srcId="{F1E67365-8F57-4040-A07D-82B3F6B2B169}" destId="{BFBB2C74-7882-4102-82D7-D7AF2DB3F52F}" srcOrd="0" destOrd="0" presId="urn:microsoft.com/office/officeart/2005/8/layout/hierarchy2"/>
    <dgm:cxn modelId="{5BA02197-205B-496A-9962-63724E8DB019}" type="presParOf" srcId="{F1E67365-8F57-4040-A07D-82B3F6B2B169}" destId="{F9CA7BDE-D120-42D7-847A-9F9253D7F5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الجملة المضاف الیها</a:t>
          </a:r>
          <a:endParaRPr lang="fa-IR" sz="2800" b="1" dirty="0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D9CA00D-8649-4FB7-ACDE-B483FA5DA497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تقع بعد ظروف الزمان</a:t>
          </a:r>
          <a:endParaRPr lang="fa-IR" sz="2400" b="1" dirty="0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bg1"/>
          </a:solidFill>
        </a:ln>
      </dgm:spPr>
      <dgm:t>
        <a:bodyPr/>
        <a:lstStyle/>
        <a:p>
          <a:pPr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F89C22C3-5DD8-4EFB-8ACD-CB8958FAC233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و الاکثر اضافتها الی الفعلیة</a:t>
          </a:r>
          <a:endParaRPr lang="fa-IR" sz="2400" b="1" dirty="0">
            <a:cs typeface="2  Badr" pitchFamily="2" charset="-78"/>
          </a:endParaRPr>
        </a:p>
      </dgm:t>
    </dgm:pt>
    <dgm:pt modelId="{053E8D63-4B35-4DFE-9CC4-6C94E58011FD}" type="parTrans" cxnId="{4B1017EB-D58B-4785-B95E-4FCD4E22271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F0AAD0B-2BFF-4B02-BF19-2B8B23FE5CE7}" type="sibTrans" cxnId="{4B1017EB-D58B-4785-B95E-4FCD4E22271C}">
      <dgm:prSet/>
      <dgm:spPr/>
      <dgm:t>
        <a:bodyPr/>
        <a:lstStyle/>
        <a:p>
          <a:endParaRPr lang="en-US"/>
        </a:p>
      </dgm:t>
    </dgm:pt>
    <dgm:pt modelId="{5C227935-CD57-48A5-BBAC-91365B3CF07A}">
      <dgm:prSet phldrT="[Text]"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و تقع بعد حیث؛ و لا یضاف الی الجمل من ظروف المکان سواها</a:t>
          </a:r>
        </a:p>
      </dgm:t>
    </dgm:pt>
    <dgm:pt modelId="{318F0E72-4AEF-485B-B7D2-C2896913F32B}" type="parTrans" cxnId="{C91CDAA3-E541-43DD-A06B-830D5828589A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02C165E-EC67-434B-AA75-58C358F98067}" type="sibTrans" cxnId="{C91CDAA3-E541-43DD-A06B-830D5828589A}">
      <dgm:prSet/>
      <dgm:spPr/>
      <dgm:t>
        <a:bodyPr/>
        <a:lstStyle/>
        <a:p>
          <a:endParaRPr lang="en-US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55243" custScaleY="37037" custLinFactNeighborX="88" custLinFactNeighborY="85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4DCD03AE-824D-4D5C-B330-0E1AF2B3034C}" type="pres">
      <dgm:prSet presAssocID="{C33C6009-7009-47A9-8651-B9FA341A9877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F2DE447C-8F25-4692-965B-6D87C0B692E9}" type="pres">
      <dgm:prSet presAssocID="{C33C6009-7009-47A9-8651-B9FA341A9877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016D8845-3360-47EB-8E7B-FE90F7E42E26}" type="pres">
      <dgm:prSet presAssocID="{CD9CA00D-8649-4FB7-ACDE-B483FA5DA497}" presName="root2" presStyleCnt="0"/>
      <dgm:spPr/>
      <dgm:t>
        <a:bodyPr/>
        <a:lstStyle/>
        <a:p>
          <a:pPr rtl="1"/>
          <a:endParaRPr lang="fa-IR"/>
        </a:p>
      </dgm:t>
    </dgm:pt>
    <dgm:pt modelId="{B0A1D637-F6C2-42AC-8E79-87BED8DED15F}" type="pres">
      <dgm:prSet presAssocID="{CD9CA00D-8649-4FB7-ACDE-B483FA5DA497}" presName="LevelTwoTextNode" presStyleLbl="node2" presStyleIdx="0" presStyleCnt="3" custScaleX="74235" custScaleY="49691" custLinFactNeighborX="15809" custLinFactNeighborY="1147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44F05-978E-4800-9314-53AFBD6BAC91}" type="pres">
      <dgm:prSet presAssocID="{CD9CA00D-8649-4FB7-ACDE-B483FA5DA497}" presName="level3hierChild" presStyleCnt="0"/>
      <dgm:spPr/>
      <dgm:t>
        <a:bodyPr/>
        <a:lstStyle/>
        <a:p>
          <a:pPr rtl="1"/>
          <a:endParaRPr lang="fa-IR"/>
        </a:p>
      </dgm:t>
    </dgm:pt>
    <dgm:pt modelId="{44D31638-6FB2-4E6C-8D80-8C9DCAC966CC}" type="pres">
      <dgm:prSet presAssocID="{318F0E72-4AEF-485B-B7D2-C2896913F32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764F44A6-BF13-4A61-8BFE-C28B775FDEB7}" type="pres">
      <dgm:prSet presAssocID="{318F0E72-4AEF-485B-B7D2-C2896913F32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A311DBF-0C50-41AD-A50B-AB5DB7E828D3}" type="pres">
      <dgm:prSet presAssocID="{5C227935-CD57-48A5-BBAC-91365B3CF07A}" presName="root2" presStyleCnt="0"/>
      <dgm:spPr/>
    </dgm:pt>
    <dgm:pt modelId="{AFCA6C1A-7875-4479-91CE-31D5492132F0}" type="pres">
      <dgm:prSet presAssocID="{5C227935-CD57-48A5-BBAC-91365B3CF07A}" presName="LevelTwoTextNode" presStyleLbl="node2" presStyleIdx="1" presStyleCnt="3" custScaleX="74235" custScaleY="53585" custLinFactNeighborX="15809" custLinFactNeighborY="100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D8FA53-EA92-4CEA-BD15-051BCD104411}" type="pres">
      <dgm:prSet presAssocID="{5C227935-CD57-48A5-BBAC-91365B3CF07A}" presName="level3hierChild" presStyleCnt="0"/>
      <dgm:spPr/>
    </dgm:pt>
    <dgm:pt modelId="{5A2329F2-617B-4912-91AD-AF95311DFB22}" type="pres">
      <dgm:prSet presAssocID="{053E8D63-4B35-4DFE-9CC4-6C94E58011FD}" presName="conn2-1" presStyleLbl="parChTrans1D2" presStyleIdx="2" presStyleCnt="3" custScaleX="2000000" custScaleY="122360"/>
      <dgm:spPr/>
      <dgm:t>
        <a:bodyPr/>
        <a:lstStyle/>
        <a:p>
          <a:endParaRPr lang="en-US"/>
        </a:p>
      </dgm:t>
    </dgm:pt>
    <dgm:pt modelId="{79B48B8C-3FAA-4D4B-BE9D-1F006AE75798}" type="pres">
      <dgm:prSet presAssocID="{053E8D63-4B35-4DFE-9CC4-6C94E58011F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AD72DCA-0B1E-459F-A76E-F72BA04B2AEC}" type="pres">
      <dgm:prSet presAssocID="{F89C22C3-5DD8-4EFB-8ACD-CB8958FAC233}" presName="root2" presStyleCnt="0"/>
      <dgm:spPr/>
    </dgm:pt>
    <dgm:pt modelId="{EDA1C669-2A5E-4454-8487-182E3D3B8C2E}" type="pres">
      <dgm:prSet presAssocID="{F89C22C3-5DD8-4EFB-8ACD-CB8958FAC233}" presName="LevelTwoTextNode" presStyleLbl="node2" presStyleIdx="2" presStyleCnt="3" custScaleX="74235" custScaleY="49691" custLinFactNeighborX="16362" custLinFactNeighborY="6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857157-AA3B-4507-B83B-EADD1C36B494}" type="pres">
      <dgm:prSet presAssocID="{F89C22C3-5DD8-4EFB-8ACD-CB8958FAC233}" presName="level3hierChild" presStyleCnt="0"/>
      <dgm:spPr/>
    </dgm:pt>
  </dgm:ptLst>
  <dgm:cxnLst>
    <dgm:cxn modelId="{A1B5A5EF-56E8-4DE9-853E-73C58D1CE7B0}" type="presOf" srcId="{AED8A0F5-6B04-470E-9931-6A0A80A8EFD9}" destId="{D5718F4D-EFC3-4C36-8023-503D23D582D5}" srcOrd="0" destOrd="0" presId="urn:microsoft.com/office/officeart/2005/8/layout/hierarchy2"/>
    <dgm:cxn modelId="{FBC89E82-B094-43FF-886E-E028F46F62B0}" type="presOf" srcId="{F89C22C3-5DD8-4EFB-8ACD-CB8958FAC233}" destId="{EDA1C669-2A5E-4454-8487-182E3D3B8C2E}" srcOrd="0" destOrd="0" presId="urn:microsoft.com/office/officeart/2005/8/layout/hierarchy2"/>
    <dgm:cxn modelId="{5B57EAC2-63A5-4A53-9D4E-095A8DBF6959}" type="presOf" srcId="{053E8D63-4B35-4DFE-9CC4-6C94E58011FD}" destId="{79B48B8C-3FAA-4D4B-BE9D-1F006AE75798}" srcOrd="1" destOrd="0" presId="urn:microsoft.com/office/officeart/2005/8/layout/hierarchy2"/>
    <dgm:cxn modelId="{A91E2095-F67D-490E-9BF6-414E5B8765BB}" type="presOf" srcId="{00DA7D80-D20A-48E3-9DB9-151EA07D4381}" destId="{55603E2A-0E85-4B5B-BFB1-0F93DA174EE9}" srcOrd="0" destOrd="0" presId="urn:microsoft.com/office/officeart/2005/8/layout/hierarchy2"/>
    <dgm:cxn modelId="{4B1017EB-D58B-4785-B95E-4FCD4E22271C}" srcId="{AED8A0F5-6B04-470E-9931-6A0A80A8EFD9}" destId="{F89C22C3-5DD8-4EFB-8ACD-CB8958FAC233}" srcOrd="2" destOrd="0" parTransId="{053E8D63-4B35-4DFE-9CC4-6C94E58011FD}" sibTransId="{2F0AAD0B-2BFF-4B02-BF19-2B8B23FE5CE7}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C9BF7E6D-4B72-4390-B1A9-6FAF4E118A0F}" type="presOf" srcId="{C33C6009-7009-47A9-8651-B9FA341A9877}" destId="{F2DE447C-8F25-4692-965B-6D87C0B692E9}" srcOrd="1" destOrd="0" presId="urn:microsoft.com/office/officeart/2005/8/layout/hierarchy2"/>
    <dgm:cxn modelId="{0CB8FDBA-5559-4DD1-BF1A-9D5D28059D5F}" srcId="{AED8A0F5-6B04-470E-9931-6A0A80A8EFD9}" destId="{CD9CA00D-8649-4FB7-ACDE-B483FA5DA497}" srcOrd="0" destOrd="0" parTransId="{C33C6009-7009-47A9-8651-B9FA341A9877}" sibTransId="{6EF1AFBC-2514-4B29-92F2-5BCCC55511D5}"/>
    <dgm:cxn modelId="{2F6199E0-CA52-4CE0-A9C3-4EB5BAF0D2A7}" type="presOf" srcId="{053E8D63-4B35-4DFE-9CC4-6C94E58011FD}" destId="{5A2329F2-617B-4912-91AD-AF95311DFB22}" srcOrd="0" destOrd="0" presId="urn:microsoft.com/office/officeart/2005/8/layout/hierarchy2"/>
    <dgm:cxn modelId="{6FEFB2F9-4A14-486E-9DE1-1113B3D65E8D}" type="presOf" srcId="{CD9CA00D-8649-4FB7-ACDE-B483FA5DA497}" destId="{B0A1D637-F6C2-42AC-8E79-87BED8DED15F}" srcOrd="0" destOrd="0" presId="urn:microsoft.com/office/officeart/2005/8/layout/hierarchy2"/>
    <dgm:cxn modelId="{F07DBEF2-4B89-45DF-ACB1-37443D5D4DC7}" type="presOf" srcId="{C33C6009-7009-47A9-8651-B9FA341A9877}" destId="{4DCD03AE-824D-4D5C-B330-0E1AF2B3034C}" srcOrd="0" destOrd="0" presId="urn:microsoft.com/office/officeart/2005/8/layout/hierarchy2"/>
    <dgm:cxn modelId="{C91CDAA3-E541-43DD-A06B-830D5828589A}" srcId="{AED8A0F5-6B04-470E-9931-6A0A80A8EFD9}" destId="{5C227935-CD57-48A5-BBAC-91365B3CF07A}" srcOrd="1" destOrd="0" parTransId="{318F0E72-4AEF-485B-B7D2-C2896913F32B}" sibTransId="{302C165E-EC67-434B-AA75-58C358F98067}"/>
    <dgm:cxn modelId="{DF78BAC6-04A9-488D-9FE6-02418ABB9490}" type="presOf" srcId="{318F0E72-4AEF-485B-B7D2-C2896913F32B}" destId="{44D31638-6FB2-4E6C-8D80-8C9DCAC966CC}" srcOrd="0" destOrd="0" presId="urn:microsoft.com/office/officeart/2005/8/layout/hierarchy2"/>
    <dgm:cxn modelId="{72E9D0B5-EF0C-4F73-AFF5-2E978D54C75E}" type="presOf" srcId="{5C227935-CD57-48A5-BBAC-91365B3CF07A}" destId="{AFCA6C1A-7875-4479-91CE-31D5492132F0}" srcOrd="0" destOrd="0" presId="urn:microsoft.com/office/officeart/2005/8/layout/hierarchy2"/>
    <dgm:cxn modelId="{B364B955-B688-450B-AC04-AAC827C52F77}" type="presOf" srcId="{318F0E72-4AEF-485B-B7D2-C2896913F32B}" destId="{764F44A6-BF13-4A61-8BFE-C28B775FDEB7}" srcOrd="1" destOrd="0" presId="urn:microsoft.com/office/officeart/2005/8/layout/hierarchy2"/>
    <dgm:cxn modelId="{FA577D61-12A1-4FA3-8EBA-07480316F4C7}" type="presParOf" srcId="{55603E2A-0E85-4B5B-BFB1-0F93DA174EE9}" destId="{C9F1A07E-3EA4-4621-AB7F-084731D5C76C}" srcOrd="0" destOrd="0" presId="urn:microsoft.com/office/officeart/2005/8/layout/hierarchy2"/>
    <dgm:cxn modelId="{9C720B6A-2A71-496B-9AE9-8291055E0B19}" type="presParOf" srcId="{C9F1A07E-3EA4-4621-AB7F-084731D5C76C}" destId="{D5718F4D-EFC3-4C36-8023-503D23D582D5}" srcOrd="0" destOrd="0" presId="urn:microsoft.com/office/officeart/2005/8/layout/hierarchy2"/>
    <dgm:cxn modelId="{1522D667-710C-4543-B07E-435AF0C74CA1}" type="presParOf" srcId="{C9F1A07E-3EA4-4621-AB7F-084731D5C76C}" destId="{7535F737-66A8-4C51-8331-DA5B0FC5AD03}" srcOrd="1" destOrd="0" presId="urn:microsoft.com/office/officeart/2005/8/layout/hierarchy2"/>
    <dgm:cxn modelId="{F80E9126-5C01-40E3-8A9C-70C687B99CC7}" type="presParOf" srcId="{7535F737-66A8-4C51-8331-DA5B0FC5AD03}" destId="{4DCD03AE-824D-4D5C-B330-0E1AF2B3034C}" srcOrd="0" destOrd="0" presId="urn:microsoft.com/office/officeart/2005/8/layout/hierarchy2"/>
    <dgm:cxn modelId="{2B1D318D-8FB0-44F9-B649-3F5E4B600513}" type="presParOf" srcId="{4DCD03AE-824D-4D5C-B330-0E1AF2B3034C}" destId="{F2DE447C-8F25-4692-965B-6D87C0B692E9}" srcOrd="0" destOrd="0" presId="urn:microsoft.com/office/officeart/2005/8/layout/hierarchy2"/>
    <dgm:cxn modelId="{2F8DBE04-680F-4FE4-955C-4AECECD4C2F2}" type="presParOf" srcId="{7535F737-66A8-4C51-8331-DA5B0FC5AD03}" destId="{016D8845-3360-47EB-8E7B-FE90F7E42E26}" srcOrd="1" destOrd="0" presId="urn:microsoft.com/office/officeart/2005/8/layout/hierarchy2"/>
    <dgm:cxn modelId="{1CF154A3-CD56-4B5D-9EB8-23806B0298F0}" type="presParOf" srcId="{016D8845-3360-47EB-8E7B-FE90F7E42E26}" destId="{B0A1D637-F6C2-42AC-8E79-87BED8DED15F}" srcOrd="0" destOrd="0" presId="urn:microsoft.com/office/officeart/2005/8/layout/hierarchy2"/>
    <dgm:cxn modelId="{8287575B-21D9-459E-A848-F71B91345D86}" type="presParOf" srcId="{016D8845-3360-47EB-8E7B-FE90F7E42E26}" destId="{05E44F05-978E-4800-9314-53AFBD6BAC91}" srcOrd="1" destOrd="0" presId="urn:microsoft.com/office/officeart/2005/8/layout/hierarchy2"/>
    <dgm:cxn modelId="{7DE1DCC3-55C3-4113-B244-07B7F1005A25}" type="presParOf" srcId="{7535F737-66A8-4C51-8331-DA5B0FC5AD03}" destId="{44D31638-6FB2-4E6C-8D80-8C9DCAC966CC}" srcOrd="2" destOrd="0" presId="urn:microsoft.com/office/officeart/2005/8/layout/hierarchy2"/>
    <dgm:cxn modelId="{6B1522E2-1A47-457D-B845-0FB7465C51B1}" type="presParOf" srcId="{44D31638-6FB2-4E6C-8D80-8C9DCAC966CC}" destId="{764F44A6-BF13-4A61-8BFE-C28B775FDEB7}" srcOrd="0" destOrd="0" presId="urn:microsoft.com/office/officeart/2005/8/layout/hierarchy2"/>
    <dgm:cxn modelId="{7506BA46-89B0-48AB-AC0E-7944440A1C18}" type="presParOf" srcId="{7535F737-66A8-4C51-8331-DA5B0FC5AD03}" destId="{2A311DBF-0C50-41AD-A50B-AB5DB7E828D3}" srcOrd="3" destOrd="0" presId="urn:microsoft.com/office/officeart/2005/8/layout/hierarchy2"/>
    <dgm:cxn modelId="{DFF943C0-A998-4C8F-98EA-5707DCA96745}" type="presParOf" srcId="{2A311DBF-0C50-41AD-A50B-AB5DB7E828D3}" destId="{AFCA6C1A-7875-4479-91CE-31D5492132F0}" srcOrd="0" destOrd="0" presId="urn:microsoft.com/office/officeart/2005/8/layout/hierarchy2"/>
    <dgm:cxn modelId="{C9BFAD00-3768-4055-8862-4C333993E607}" type="presParOf" srcId="{2A311DBF-0C50-41AD-A50B-AB5DB7E828D3}" destId="{D5D8FA53-EA92-4CEA-BD15-051BCD104411}" srcOrd="1" destOrd="0" presId="urn:microsoft.com/office/officeart/2005/8/layout/hierarchy2"/>
    <dgm:cxn modelId="{20738B3D-1800-4034-8117-2D6FBA8AD5CC}" type="presParOf" srcId="{7535F737-66A8-4C51-8331-DA5B0FC5AD03}" destId="{5A2329F2-617B-4912-91AD-AF95311DFB22}" srcOrd="4" destOrd="0" presId="urn:microsoft.com/office/officeart/2005/8/layout/hierarchy2"/>
    <dgm:cxn modelId="{EC0DFF40-906B-409C-85CF-9A2940CEB50C}" type="presParOf" srcId="{5A2329F2-617B-4912-91AD-AF95311DFB22}" destId="{79B48B8C-3FAA-4D4B-BE9D-1F006AE75798}" srcOrd="0" destOrd="0" presId="urn:microsoft.com/office/officeart/2005/8/layout/hierarchy2"/>
    <dgm:cxn modelId="{C1CF3E17-C1DF-4297-96FB-0289A9E39E80}" type="presParOf" srcId="{7535F737-66A8-4C51-8331-DA5B0FC5AD03}" destId="{1AD72DCA-0B1E-459F-A76E-F72BA04B2AEC}" srcOrd="5" destOrd="0" presId="urn:microsoft.com/office/officeart/2005/8/layout/hierarchy2"/>
    <dgm:cxn modelId="{7491E206-F089-4B21-B756-47896501F3C1}" type="presParOf" srcId="{1AD72DCA-0B1E-459F-A76E-F72BA04B2AEC}" destId="{EDA1C669-2A5E-4454-8487-182E3D3B8C2E}" srcOrd="0" destOrd="0" presId="urn:microsoft.com/office/officeart/2005/8/layout/hierarchy2"/>
    <dgm:cxn modelId="{E0261BCD-EAC2-48EA-A1E5-F6AE768AAA29}" type="presParOf" srcId="{1AD72DCA-0B1E-459F-A76E-F72BA04B2AEC}" destId="{16857157-AA3B-4507-B83B-EADD1C36B4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392955" y="1865610"/>
          <a:ext cx="1186702" cy="11955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الجملة</a:t>
          </a:r>
          <a:endParaRPr lang="fa-IR" sz="3200" b="1" kern="1200" dirty="0">
            <a:cs typeface="2  Badr" pitchFamily="2" charset="-78"/>
          </a:endParaRPr>
        </a:p>
      </dsp:txBody>
      <dsp:txXfrm>
        <a:off x="6392955" y="1865610"/>
        <a:ext cx="1186702" cy="1195575"/>
      </dsp:txXfrm>
    </dsp:sp>
    <dsp:sp modelId="{4DCD03AE-824D-4D5C-B330-0E1AF2B3034C}" macro="" textlink="">
      <dsp:nvSpPr>
        <dsp:cNvPr id="0" name=""/>
        <dsp:cNvSpPr/>
      </dsp:nvSpPr>
      <dsp:spPr>
        <a:xfrm rot="14786392">
          <a:off x="5458566" y="1836603"/>
          <a:ext cx="1335117" cy="29765"/>
        </a:xfrm>
        <a:custGeom>
          <a:avLst/>
          <a:gdLst/>
          <a:ahLst/>
          <a:cxnLst/>
          <a:rect l="0" t="0" r="0" b="0"/>
          <a:pathLst>
            <a:path>
              <a:moveTo>
                <a:pt x="0" y="14882"/>
              </a:moveTo>
              <a:lnTo>
                <a:pt x="1335117" y="14882"/>
              </a:lnTo>
            </a:path>
          </a:pathLst>
        </a:custGeom>
        <a:noFill/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sp:txBody>
      <dsp:txXfrm rot="14786392">
        <a:off x="6092746" y="1818108"/>
        <a:ext cx="66755" cy="66755"/>
      </dsp:txXfrm>
    </dsp:sp>
    <dsp:sp modelId="{B0A1D637-F6C2-42AC-8E79-87BED8DED15F}" macro="" textlink="">
      <dsp:nvSpPr>
        <dsp:cNvPr id="0" name=""/>
        <dsp:cNvSpPr/>
      </dsp:nvSpPr>
      <dsp:spPr>
        <a:xfrm>
          <a:off x="1120452" y="898717"/>
          <a:ext cx="4738841" cy="681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تعریف: قول تضمن کلمتین بالاسناد</a:t>
          </a:r>
          <a:endParaRPr lang="fa-IR" sz="3200" b="1" kern="1200" dirty="0">
            <a:cs typeface="2  Badr" pitchFamily="2" charset="-78"/>
          </a:endParaRPr>
        </a:p>
      </dsp:txBody>
      <dsp:txXfrm>
        <a:off x="1120452" y="898717"/>
        <a:ext cx="4738841" cy="681714"/>
      </dsp:txXfrm>
    </dsp:sp>
    <dsp:sp modelId="{4A10E6C5-E453-46E5-A55D-AE5166A79734}" macro="" textlink="">
      <dsp:nvSpPr>
        <dsp:cNvPr id="0" name=""/>
        <dsp:cNvSpPr/>
      </dsp:nvSpPr>
      <dsp:spPr>
        <a:xfrm rot="8702796">
          <a:off x="5788718" y="2638759"/>
          <a:ext cx="664136" cy="29765"/>
        </a:xfrm>
        <a:custGeom>
          <a:avLst/>
          <a:gdLst/>
          <a:ahLst/>
          <a:cxnLst/>
          <a:rect l="0" t="0" r="0" b="0"/>
          <a:pathLst>
            <a:path>
              <a:moveTo>
                <a:pt x="0" y="14882"/>
              </a:moveTo>
              <a:lnTo>
                <a:pt x="664136" y="14882"/>
              </a:lnTo>
            </a:path>
          </a:pathLst>
        </a:custGeom>
        <a:noFill/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sp:txBody>
      <dsp:txXfrm rot="8702796">
        <a:off x="6104183" y="2637039"/>
        <a:ext cx="33206" cy="33206"/>
      </dsp:txXfrm>
    </dsp:sp>
    <dsp:sp modelId="{DAA1E2A7-6671-45BB-A3B4-F833A3F56770}" macro="" textlink="">
      <dsp:nvSpPr>
        <dsp:cNvPr id="0" name=""/>
        <dsp:cNvSpPr/>
      </dsp:nvSpPr>
      <dsp:spPr>
        <a:xfrm>
          <a:off x="3843075" y="2521512"/>
          <a:ext cx="2005541" cy="644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انواع الجمل:</a:t>
          </a:r>
          <a:endParaRPr lang="fa-IR" sz="3200" b="1" kern="1200" dirty="0">
            <a:cs typeface="2  Badr" pitchFamily="2" charset="-78"/>
          </a:endParaRPr>
        </a:p>
      </dsp:txBody>
      <dsp:txXfrm>
        <a:off x="3843075" y="2521512"/>
        <a:ext cx="2005541" cy="644750"/>
      </dsp:txXfrm>
    </dsp:sp>
    <dsp:sp modelId="{BC74FC59-5ACE-400A-9FA3-60F7754B99AD}" macro="" textlink="">
      <dsp:nvSpPr>
        <dsp:cNvPr id="0" name=""/>
        <dsp:cNvSpPr/>
      </dsp:nvSpPr>
      <dsp:spPr>
        <a:xfrm rot="12878530">
          <a:off x="3123094" y="2604465"/>
          <a:ext cx="790008" cy="29765"/>
        </a:xfrm>
        <a:custGeom>
          <a:avLst/>
          <a:gdLst/>
          <a:ahLst/>
          <a:cxnLst/>
          <a:rect l="0" t="0" r="0" b="0"/>
          <a:pathLst>
            <a:path>
              <a:moveTo>
                <a:pt x="0" y="14882"/>
              </a:moveTo>
              <a:lnTo>
                <a:pt x="790008" y="14882"/>
              </a:lnTo>
            </a:path>
          </a:pathLst>
        </a:custGeom>
        <a:noFill/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sp:txBody>
      <dsp:txXfrm rot="12878530">
        <a:off x="3498348" y="2599597"/>
        <a:ext cx="39500" cy="39500"/>
      </dsp:txXfrm>
    </dsp:sp>
    <dsp:sp modelId="{01E4A0DB-2A2F-41CD-A5A8-7E4A47121A78}" macro="" textlink="">
      <dsp:nvSpPr>
        <dsp:cNvPr id="0" name=""/>
        <dsp:cNvSpPr/>
      </dsp:nvSpPr>
      <dsp:spPr>
        <a:xfrm>
          <a:off x="244964" y="2017942"/>
          <a:ext cx="2948156" cy="753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اسمیة: إن بُدِئت باسمٍ</a:t>
          </a:r>
          <a:endParaRPr lang="fa-IR" sz="2800" b="1" kern="1200" dirty="0">
            <a:cs typeface="2  Badr" pitchFamily="2" charset="-78"/>
          </a:endParaRPr>
        </a:p>
      </dsp:txBody>
      <dsp:txXfrm>
        <a:off x="244964" y="2017942"/>
        <a:ext cx="2948156" cy="753731"/>
      </dsp:txXfrm>
    </dsp:sp>
    <dsp:sp modelId="{6A6B5DA9-4968-48CD-96A1-91323D5D7C23}" macro="" textlink="">
      <dsp:nvSpPr>
        <dsp:cNvPr id="0" name=""/>
        <dsp:cNvSpPr/>
      </dsp:nvSpPr>
      <dsp:spPr>
        <a:xfrm rot="8756988">
          <a:off x="3125873" y="3048619"/>
          <a:ext cx="784450" cy="29765"/>
        </a:xfrm>
        <a:custGeom>
          <a:avLst/>
          <a:gdLst/>
          <a:ahLst/>
          <a:cxnLst/>
          <a:rect l="0" t="0" r="0" b="0"/>
          <a:pathLst>
            <a:path>
              <a:moveTo>
                <a:pt x="0" y="14882"/>
              </a:moveTo>
              <a:lnTo>
                <a:pt x="784450" y="1488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756988">
        <a:off x="3498487" y="3043891"/>
        <a:ext cx="39222" cy="39222"/>
      </dsp:txXfrm>
    </dsp:sp>
    <dsp:sp modelId="{682D10DE-88A8-472D-B380-F5C1F6B199D6}" macro="" textlink="">
      <dsp:nvSpPr>
        <dsp:cNvPr id="0" name=""/>
        <dsp:cNvSpPr/>
      </dsp:nvSpPr>
      <dsp:spPr>
        <a:xfrm>
          <a:off x="244964" y="2906251"/>
          <a:ext cx="2948156" cy="753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b="1" kern="1200" dirty="0" smtClean="0">
              <a:cs typeface="2  Badr" pitchFamily="2" charset="-78"/>
            </a:rPr>
            <a:t>فعلیة: إن بدئت بفعلٍ</a:t>
          </a:r>
          <a:endParaRPr lang="fa-IR" sz="4300" b="1" kern="1200" dirty="0">
            <a:cs typeface="2  Badr" pitchFamily="2" charset="-78"/>
          </a:endParaRPr>
        </a:p>
      </dsp:txBody>
      <dsp:txXfrm>
        <a:off x="244964" y="2906251"/>
        <a:ext cx="2948156" cy="753731"/>
      </dsp:txXfrm>
    </dsp:sp>
  </dsp:spTree>
</dgm:drawing>
</file>

<file path=ppt/diagrams/drawing10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5113095" y="2041532"/>
          <a:ext cx="2470328" cy="1333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الجملة الواقعة جواباً لشرطٍ جازمٍ</a:t>
          </a:r>
          <a:endParaRPr lang="fa-IR" sz="2800" b="1" kern="1200" dirty="0">
            <a:cs typeface="2  Badr" pitchFamily="2" charset="-78"/>
          </a:endParaRPr>
        </a:p>
      </dsp:txBody>
      <dsp:txXfrm>
        <a:off x="5113095" y="2041532"/>
        <a:ext cx="2470328" cy="1333699"/>
      </dsp:txXfrm>
    </dsp:sp>
    <dsp:sp modelId="{4DCD03AE-824D-4D5C-B330-0E1AF2B3034C}" macro="" textlink="">
      <dsp:nvSpPr>
        <dsp:cNvPr id="0" name=""/>
        <dsp:cNvSpPr/>
      </dsp:nvSpPr>
      <dsp:spPr>
        <a:xfrm rot="13284301">
          <a:off x="3848296" y="2193301"/>
          <a:ext cx="1445440" cy="74179"/>
        </a:xfrm>
        <a:custGeom>
          <a:avLst/>
          <a:gdLst/>
          <a:ahLst/>
          <a:cxnLst/>
          <a:rect l="0" t="0" r="0" b="0"/>
          <a:pathLst>
            <a:path>
              <a:moveTo>
                <a:pt x="0" y="37089"/>
              </a:moveTo>
              <a:lnTo>
                <a:pt x="1445440" y="370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sp:txBody>
      <dsp:txXfrm rot="13284301">
        <a:off x="4534880" y="2194255"/>
        <a:ext cx="72272" cy="72272"/>
      </dsp:txXfrm>
    </dsp:sp>
    <dsp:sp modelId="{B0A1D637-F6C2-42AC-8E79-87BED8DED15F}" macro="" textlink="">
      <dsp:nvSpPr>
        <dsp:cNvPr id="0" name=""/>
        <dsp:cNvSpPr/>
      </dsp:nvSpPr>
      <dsp:spPr>
        <a:xfrm>
          <a:off x="709335" y="1407461"/>
          <a:ext cx="3319603" cy="689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مقرونة بالفاء او «إذا» الفجائیة</a:t>
          </a:r>
          <a:endParaRPr lang="fa-IR" sz="2400" b="1" kern="1200" dirty="0">
            <a:cs typeface="2  Badr" pitchFamily="2" charset="-78"/>
          </a:endParaRPr>
        </a:p>
      </dsp:txBody>
      <dsp:txXfrm>
        <a:off x="709335" y="1407461"/>
        <a:ext cx="3319603" cy="689879"/>
      </dsp:txXfrm>
    </dsp:sp>
    <dsp:sp modelId="{44D31638-6FB2-4E6C-8D80-8C9DCAC966CC}" macro="" textlink="">
      <dsp:nvSpPr>
        <dsp:cNvPr id="0" name=""/>
        <dsp:cNvSpPr/>
      </dsp:nvSpPr>
      <dsp:spPr>
        <a:xfrm rot="10739354">
          <a:off x="4028853" y="2680856"/>
          <a:ext cx="1084325" cy="74179"/>
        </a:xfrm>
        <a:custGeom>
          <a:avLst/>
          <a:gdLst/>
          <a:ahLst/>
          <a:cxnLst/>
          <a:rect l="0" t="0" r="0" b="0"/>
          <a:pathLst>
            <a:path>
              <a:moveTo>
                <a:pt x="0" y="37089"/>
              </a:moveTo>
              <a:lnTo>
                <a:pt x="1084325" y="370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739354">
        <a:off x="4543908" y="2690838"/>
        <a:ext cx="54216" cy="54216"/>
      </dsp:txXfrm>
    </dsp:sp>
    <dsp:sp modelId="{AFCA6C1A-7875-4479-91CE-31D5492132F0}" macro="" textlink="">
      <dsp:nvSpPr>
        <dsp:cNvPr id="0" name=""/>
        <dsp:cNvSpPr/>
      </dsp:nvSpPr>
      <dsp:spPr>
        <a:xfrm>
          <a:off x="709335" y="2389367"/>
          <a:ext cx="3319603" cy="676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500" b="1" kern="1200" dirty="0" smtClean="0">
              <a:cs typeface="2  Badr" pitchFamily="2" charset="-78"/>
            </a:rPr>
            <a:t>محلها الجزم</a:t>
          </a:r>
        </a:p>
      </dsp:txBody>
      <dsp:txXfrm>
        <a:off x="709335" y="2389367"/>
        <a:ext cx="3319603" cy="676285"/>
      </dsp:txXfrm>
    </dsp:sp>
    <dsp:sp modelId="{5A2329F2-617B-4912-91AD-AF95311DFB22}" macro="" textlink="">
      <dsp:nvSpPr>
        <dsp:cNvPr id="0" name=""/>
        <dsp:cNvSpPr/>
      </dsp:nvSpPr>
      <dsp:spPr>
        <a:xfrm rot="7946450">
          <a:off x="3798419" y="3250574"/>
          <a:ext cx="1569922" cy="74179"/>
        </a:xfrm>
        <a:custGeom>
          <a:avLst/>
          <a:gdLst/>
          <a:ahLst/>
          <a:cxnLst/>
          <a:rect l="0" t="0" r="0" b="0"/>
          <a:pathLst>
            <a:path>
              <a:moveTo>
                <a:pt x="0" y="37089"/>
              </a:moveTo>
              <a:lnTo>
                <a:pt x="1569922" y="370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946450">
        <a:off x="4544133" y="3248415"/>
        <a:ext cx="78496" cy="78496"/>
      </dsp:txXfrm>
    </dsp:sp>
    <dsp:sp modelId="{EDA1C669-2A5E-4454-8487-182E3D3B8C2E}" macro="" textlink="">
      <dsp:nvSpPr>
        <dsp:cNvPr id="0" name=""/>
        <dsp:cNvSpPr/>
      </dsp:nvSpPr>
      <dsp:spPr>
        <a:xfrm>
          <a:off x="734063" y="3311397"/>
          <a:ext cx="3319603" cy="111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أما نحو «إن تقم أقم» فالجزم للفعل وحده</a:t>
          </a:r>
          <a:endParaRPr lang="fa-IR" sz="2400" b="1" kern="1200" dirty="0">
            <a:cs typeface="2  Badr" pitchFamily="2" charset="-78"/>
          </a:endParaRPr>
        </a:p>
      </dsp:txBody>
      <dsp:txXfrm>
        <a:off x="734063" y="3311397"/>
        <a:ext cx="3319603" cy="1111095"/>
      </dsp:txXfrm>
    </dsp:sp>
  </dsp:spTree>
</dgm:drawing>
</file>

<file path=ppt/diagrams/drawing11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drawing12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drawing13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drawing14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drawing15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drawing16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drawing17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drawing18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drawing19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drawing2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228177" y="744987"/>
          <a:ext cx="1354303" cy="1364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الجملة</a:t>
          </a:r>
          <a:endParaRPr lang="fa-IR" sz="3600" b="1" kern="1200" dirty="0">
            <a:cs typeface="2  Badr" pitchFamily="2" charset="-78"/>
          </a:endParaRPr>
        </a:p>
      </dsp:txBody>
      <dsp:txXfrm>
        <a:off x="6228177" y="744987"/>
        <a:ext cx="1354303" cy="1364429"/>
      </dsp:txXfrm>
    </dsp:sp>
    <dsp:sp modelId="{4DCD03AE-824D-4D5C-B330-0E1AF2B3034C}" macro="" textlink="">
      <dsp:nvSpPr>
        <dsp:cNvPr id="0" name=""/>
        <dsp:cNvSpPr/>
      </dsp:nvSpPr>
      <dsp:spPr>
        <a:xfrm rot="13199141">
          <a:off x="5526227" y="1154827"/>
          <a:ext cx="794868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794868" y="16984"/>
              </a:lnTo>
            </a:path>
          </a:pathLst>
        </a:custGeom>
        <a:noFill/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sp:txBody>
      <dsp:txXfrm rot="13199141">
        <a:off x="5903789" y="1151940"/>
        <a:ext cx="39743" cy="39743"/>
      </dsp:txXfrm>
    </dsp:sp>
    <dsp:sp modelId="{B0A1D637-F6C2-42AC-8E79-87BED8DED15F}" macro="" textlink="">
      <dsp:nvSpPr>
        <dsp:cNvPr id="0" name=""/>
        <dsp:cNvSpPr/>
      </dsp:nvSpPr>
      <dsp:spPr>
        <a:xfrm>
          <a:off x="211025" y="527425"/>
          <a:ext cx="5408120" cy="777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صغری: إن وقعت خبراً</a:t>
          </a:r>
          <a:endParaRPr lang="fa-IR" sz="3200" b="1" kern="1200" dirty="0">
            <a:cs typeface="2  Badr" pitchFamily="2" charset="-78"/>
          </a:endParaRPr>
        </a:p>
      </dsp:txBody>
      <dsp:txXfrm>
        <a:off x="211025" y="527425"/>
        <a:ext cx="5408120" cy="777994"/>
      </dsp:txXfrm>
    </dsp:sp>
    <dsp:sp modelId="{C227B641-EC19-441E-A65F-366AE07F7F12}" macro="" textlink="">
      <dsp:nvSpPr>
        <dsp:cNvPr id="0" name=""/>
        <dsp:cNvSpPr/>
      </dsp:nvSpPr>
      <dsp:spPr>
        <a:xfrm rot="8721491">
          <a:off x="5553529" y="1620616"/>
          <a:ext cx="740264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740264" y="1698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721491">
        <a:off x="5905155" y="1619095"/>
        <a:ext cx="37013" cy="37013"/>
      </dsp:txXfrm>
    </dsp:sp>
    <dsp:sp modelId="{6B0FF454-37AB-44AE-92DC-CFAB41C6D23A}" macro="" textlink="">
      <dsp:nvSpPr>
        <dsp:cNvPr id="0" name=""/>
        <dsp:cNvSpPr/>
      </dsp:nvSpPr>
      <dsp:spPr>
        <a:xfrm>
          <a:off x="211025" y="1459004"/>
          <a:ext cx="5408120" cy="777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کبری: إن کان خبر المبتدأ فیها جملةً</a:t>
          </a:r>
          <a:endParaRPr lang="fa-IR" sz="3200" b="1" kern="1200" dirty="0">
            <a:cs typeface="2  Badr" pitchFamily="2" charset="-78"/>
          </a:endParaRPr>
        </a:p>
      </dsp:txBody>
      <dsp:txXfrm>
        <a:off x="211025" y="1459004"/>
        <a:ext cx="5408120" cy="777994"/>
      </dsp:txXfrm>
    </dsp:sp>
    <dsp:sp modelId="{903AA835-DEBA-4B24-ABD5-4BC74DC034E2}" macro="" textlink="">
      <dsp:nvSpPr>
        <dsp:cNvPr id="0" name=""/>
        <dsp:cNvSpPr/>
      </dsp:nvSpPr>
      <dsp:spPr>
        <a:xfrm>
          <a:off x="1239321" y="2646863"/>
          <a:ext cx="5408120" cy="777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* قد تکون صغریً و کبریً باعتبارین</a:t>
          </a:r>
          <a:endParaRPr lang="fa-IR" sz="3200" b="1" kern="1200" dirty="0">
            <a:cs typeface="2  Badr" pitchFamily="2" charset="-78"/>
          </a:endParaRPr>
        </a:p>
      </dsp:txBody>
      <dsp:txXfrm>
        <a:off x="1239321" y="2646863"/>
        <a:ext cx="5408120" cy="777994"/>
      </dsp:txXfrm>
    </dsp:sp>
    <dsp:sp modelId="{22EE1106-391A-463F-8287-E5B9A78AEE2F}" macro="" textlink="">
      <dsp:nvSpPr>
        <dsp:cNvPr id="0" name=""/>
        <dsp:cNvSpPr/>
      </dsp:nvSpPr>
      <dsp:spPr>
        <a:xfrm>
          <a:off x="1239321" y="3578441"/>
          <a:ext cx="5408120" cy="777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* و قد لا تکون صغریً و لا کبریً</a:t>
          </a:r>
          <a:endParaRPr lang="fa-IR" sz="3200" b="1" kern="1200" dirty="0">
            <a:cs typeface="2  Badr" pitchFamily="2" charset="-78"/>
          </a:endParaRPr>
        </a:p>
      </dsp:txBody>
      <dsp:txXfrm>
        <a:off x="1239321" y="3578441"/>
        <a:ext cx="5408120" cy="777994"/>
      </dsp:txXfrm>
    </dsp:sp>
  </dsp:spTree>
</dgm:drawing>
</file>

<file path=ppt/diagrams/drawing20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drawing21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drawing22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drawing3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5153073" y="1943217"/>
          <a:ext cx="1652958" cy="11906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الجملة التی لها محلّ:</a:t>
          </a:r>
          <a:endParaRPr lang="fa-IR" sz="2800" b="1" kern="1200" dirty="0">
            <a:cs typeface="2  Badr" pitchFamily="2" charset="-78"/>
          </a:endParaRPr>
        </a:p>
      </dsp:txBody>
      <dsp:txXfrm>
        <a:off x="5153073" y="1943217"/>
        <a:ext cx="1652958" cy="1190602"/>
      </dsp:txXfrm>
    </dsp:sp>
    <dsp:sp modelId="{4DCD03AE-824D-4D5C-B330-0E1AF2B3034C}" macro="" textlink="">
      <dsp:nvSpPr>
        <dsp:cNvPr id="0" name=""/>
        <dsp:cNvSpPr/>
      </dsp:nvSpPr>
      <dsp:spPr>
        <a:xfrm rot="15010349">
          <a:off x="3773471" y="1549923"/>
          <a:ext cx="2060352" cy="38979"/>
        </a:xfrm>
        <a:custGeom>
          <a:avLst/>
          <a:gdLst/>
          <a:ahLst/>
          <a:cxnLst/>
          <a:rect l="0" t="0" r="0" b="0"/>
          <a:pathLst>
            <a:path>
              <a:moveTo>
                <a:pt x="0" y="19489"/>
              </a:moveTo>
              <a:lnTo>
                <a:pt x="2060352" y="194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b="1" kern="1200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sp:txBody>
      <dsp:txXfrm rot="15010349">
        <a:off x="4752139" y="1517904"/>
        <a:ext cx="103017" cy="103017"/>
      </dsp:txXfrm>
    </dsp:sp>
    <dsp:sp modelId="{B0A1D637-F6C2-42AC-8E79-87BED8DED15F}" macro="" textlink="">
      <dsp:nvSpPr>
        <dsp:cNvPr id="0" name=""/>
        <dsp:cNvSpPr/>
      </dsp:nvSpPr>
      <dsp:spPr>
        <a:xfrm>
          <a:off x="1164802" y="288449"/>
          <a:ext cx="3289420" cy="623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الخبریة</a:t>
          </a:r>
          <a:endParaRPr lang="fa-IR" sz="3600" b="1" kern="1200" dirty="0">
            <a:cs typeface="2  Badr" pitchFamily="2" charset="-78"/>
          </a:endParaRPr>
        </a:p>
      </dsp:txBody>
      <dsp:txXfrm>
        <a:off x="1164802" y="288449"/>
        <a:ext cx="3289420" cy="623715"/>
      </dsp:txXfrm>
    </dsp:sp>
    <dsp:sp modelId="{C227B641-EC19-441E-A65F-366AE07F7F12}" macro="" textlink="">
      <dsp:nvSpPr>
        <dsp:cNvPr id="0" name=""/>
        <dsp:cNvSpPr/>
      </dsp:nvSpPr>
      <dsp:spPr>
        <a:xfrm rot="14419516">
          <a:off x="4097846" y="1905792"/>
          <a:ext cx="1411603" cy="38979"/>
        </a:xfrm>
        <a:custGeom>
          <a:avLst/>
          <a:gdLst/>
          <a:ahLst/>
          <a:cxnLst/>
          <a:rect l="0" t="0" r="0" b="0"/>
          <a:pathLst>
            <a:path>
              <a:moveTo>
                <a:pt x="0" y="19489"/>
              </a:moveTo>
              <a:lnTo>
                <a:pt x="1411603" y="194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419516">
        <a:off x="4768357" y="1889992"/>
        <a:ext cx="70580" cy="70580"/>
      </dsp:txXfrm>
    </dsp:sp>
    <dsp:sp modelId="{6B0FF454-37AB-44AE-92DC-CFAB41C6D23A}" macro="" textlink="">
      <dsp:nvSpPr>
        <dsp:cNvPr id="0" name=""/>
        <dsp:cNvSpPr/>
      </dsp:nvSpPr>
      <dsp:spPr>
        <a:xfrm>
          <a:off x="1164802" y="1000188"/>
          <a:ext cx="3289420" cy="623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الحالیة</a:t>
          </a:r>
          <a:endParaRPr lang="fa-IR" sz="3600" b="1" kern="1200" dirty="0">
            <a:cs typeface="2  Badr" pitchFamily="2" charset="-78"/>
          </a:endParaRPr>
        </a:p>
      </dsp:txBody>
      <dsp:txXfrm>
        <a:off x="1164802" y="1000188"/>
        <a:ext cx="3289420" cy="623715"/>
      </dsp:txXfrm>
    </dsp:sp>
    <dsp:sp modelId="{5A2329F2-617B-4912-91AD-AF95311DFB22}" macro="" textlink="">
      <dsp:nvSpPr>
        <dsp:cNvPr id="0" name=""/>
        <dsp:cNvSpPr/>
      </dsp:nvSpPr>
      <dsp:spPr>
        <a:xfrm rot="13002984">
          <a:off x="4367740" y="2258419"/>
          <a:ext cx="871814" cy="38979"/>
        </a:xfrm>
        <a:custGeom>
          <a:avLst/>
          <a:gdLst/>
          <a:ahLst/>
          <a:cxnLst/>
          <a:rect l="0" t="0" r="0" b="0"/>
          <a:pathLst>
            <a:path>
              <a:moveTo>
                <a:pt x="0" y="19489"/>
              </a:moveTo>
              <a:lnTo>
                <a:pt x="871814" y="194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3002984">
        <a:off x="4781852" y="2256114"/>
        <a:ext cx="43590" cy="43590"/>
      </dsp:txXfrm>
    </dsp:sp>
    <dsp:sp modelId="{EDA1C669-2A5E-4454-8487-182E3D3B8C2E}" macro="" textlink="">
      <dsp:nvSpPr>
        <dsp:cNvPr id="0" name=""/>
        <dsp:cNvSpPr/>
      </dsp:nvSpPr>
      <dsp:spPr>
        <a:xfrm>
          <a:off x="1164802" y="1705442"/>
          <a:ext cx="3289420" cy="623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الفعول بها</a:t>
          </a:r>
          <a:endParaRPr lang="fa-IR" sz="2800" b="1" kern="1200" dirty="0">
            <a:cs typeface="2  Badr" pitchFamily="2" charset="-78"/>
          </a:endParaRPr>
        </a:p>
      </dsp:txBody>
      <dsp:txXfrm>
        <a:off x="1164802" y="1705442"/>
        <a:ext cx="3289420" cy="623715"/>
      </dsp:txXfrm>
    </dsp:sp>
    <dsp:sp modelId="{55104D1E-16C5-4361-A6C0-A729EA458F79}" macro="" textlink="">
      <dsp:nvSpPr>
        <dsp:cNvPr id="0" name=""/>
        <dsp:cNvSpPr/>
      </dsp:nvSpPr>
      <dsp:spPr>
        <a:xfrm rot="9982155">
          <a:off x="4444096" y="2603762"/>
          <a:ext cx="719104" cy="38979"/>
        </a:xfrm>
        <a:custGeom>
          <a:avLst/>
          <a:gdLst/>
          <a:ahLst/>
          <a:cxnLst/>
          <a:rect l="0" t="0" r="0" b="0"/>
          <a:pathLst>
            <a:path>
              <a:moveTo>
                <a:pt x="0" y="19489"/>
              </a:moveTo>
              <a:lnTo>
                <a:pt x="719104" y="194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982155">
        <a:off x="4785670" y="2605274"/>
        <a:ext cx="35955" cy="35955"/>
      </dsp:txXfrm>
    </dsp:sp>
    <dsp:sp modelId="{34148C79-A143-4F17-B723-776E277E6AAE}" macro="" textlink="">
      <dsp:nvSpPr>
        <dsp:cNvPr id="0" name=""/>
        <dsp:cNvSpPr/>
      </dsp:nvSpPr>
      <dsp:spPr>
        <a:xfrm>
          <a:off x="1164802" y="2396127"/>
          <a:ext cx="3289420" cy="623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المضاف الیها</a:t>
          </a:r>
          <a:endParaRPr lang="fa-IR" sz="2800" b="1" kern="1200" dirty="0">
            <a:cs typeface="2  Badr" pitchFamily="2" charset="-78"/>
          </a:endParaRPr>
        </a:p>
      </dsp:txBody>
      <dsp:txXfrm>
        <a:off x="1164802" y="2396127"/>
        <a:ext cx="3289420" cy="623715"/>
      </dsp:txXfrm>
    </dsp:sp>
    <dsp:sp modelId="{768F0AB3-2BC5-4919-8627-B8E38AA79521}" macro="" textlink="">
      <dsp:nvSpPr>
        <dsp:cNvPr id="0" name=""/>
        <dsp:cNvSpPr/>
      </dsp:nvSpPr>
      <dsp:spPr>
        <a:xfrm rot="7745577">
          <a:off x="4249515" y="2949104"/>
          <a:ext cx="1108265" cy="38979"/>
        </a:xfrm>
        <a:custGeom>
          <a:avLst/>
          <a:gdLst/>
          <a:ahLst/>
          <a:cxnLst/>
          <a:rect l="0" t="0" r="0" b="0"/>
          <a:pathLst>
            <a:path>
              <a:moveTo>
                <a:pt x="0" y="19489"/>
              </a:moveTo>
              <a:lnTo>
                <a:pt x="1108265" y="194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745577">
        <a:off x="4775941" y="2940887"/>
        <a:ext cx="55413" cy="55413"/>
      </dsp:txXfrm>
    </dsp:sp>
    <dsp:sp modelId="{202CB1F2-E10C-4CA0-B2FC-9D5C473D2A12}" macro="" textlink="">
      <dsp:nvSpPr>
        <dsp:cNvPr id="0" name=""/>
        <dsp:cNvSpPr/>
      </dsp:nvSpPr>
      <dsp:spPr>
        <a:xfrm>
          <a:off x="1164802" y="3086812"/>
          <a:ext cx="3289420" cy="623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الواقعة جواباً لشرطٍ جازمٍ</a:t>
          </a:r>
          <a:endParaRPr lang="fa-IR" sz="2800" b="1" kern="1200" dirty="0">
            <a:cs typeface="2  Badr" pitchFamily="2" charset="-78"/>
          </a:endParaRPr>
        </a:p>
      </dsp:txBody>
      <dsp:txXfrm>
        <a:off x="1164802" y="3086812"/>
        <a:ext cx="3289420" cy="623715"/>
      </dsp:txXfrm>
    </dsp:sp>
    <dsp:sp modelId="{808A8958-35B7-4906-9FBE-41230CE3F06D}" macro="" textlink="">
      <dsp:nvSpPr>
        <dsp:cNvPr id="0" name=""/>
        <dsp:cNvSpPr/>
      </dsp:nvSpPr>
      <dsp:spPr>
        <a:xfrm rot="6867651">
          <a:off x="3959771" y="3287162"/>
          <a:ext cx="1687753" cy="38979"/>
        </a:xfrm>
        <a:custGeom>
          <a:avLst/>
          <a:gdLst/>
          <a:ahLst/>
          <a:cxnLst/>
          <a:rect l="0" t="0" r="0" b="0"/>
          <a:pathLst>
            <a:path>
              <a:moveTo>
                <a:pt x="0" y="19489"/>
              </a:moveTo>
              <a:lnTo>
                <a:pt x="1687753" y="194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6867651">
        <a:off x="4761454" y="3264458"/>
        <a:ext cx="84387" cy="84387"/>
      </dsp:txXfrm>
    </dsp:sp>
    <dsp:sp modelId="{04B2DB4A-A7D8-4859-B78F-BE89C9005840}" macro="" textlink="">
      <dsp:nvSpPr>
        <dsp:cNvPr id="0" name=""/>
        <dsp:cNvSpPr/>
      </dsp:nvSpPr>
      <dsp:spPr>
        <a:xfrm>
          <a:off x="1164802" y="3762928"/>
          <a:ext cx="3289420" cy="623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التابعة لمفردٍ</a:t>
          </a:r>
          <a:endParaRPr lang="fa-IR" sz="2800" b="1" kern="1200" dirty="0">
            <a:cs typeface="2  Badr" pitchFamily="2" charset="-78"/>
          </a:endParaRPr>
        </a:p>
      </dsp:txBody>
      <dsp:txXfrm>
        <a:off x="1164802" y="3762928"/>
        <a:ext cx="3289420" cy="623715"/>
      </dsp:txXfrm>
    </dsp:sp>
    <dsp:sp modelId="{51BAAD57-F5D4-4563-95A9-3BB87D15B5E6}" macro="" textlink="">
      <dsp:nvSpPr>
        <dsp:cNvPr id="0" name=""/>
        <dsp:cNvSpPr/>
      </dsp:nvSpPr>
      <dsp:spPr>
        <a:xfrm rot="6451821">
          <a:off x="3643579" y="3625220"/>
          <a:ext cx="2320136" cy="38979"/>
        </a:xfrm>
        <a:custGeom>
          <a:avLst/>
          <a:gdLst/>
          <a:ahLst/>
          <a:cxnLst/>
          <a:rect l="0" t="0" r="0" b="0"/>
          <a:pathLst>
            <a:path>
              <a:moveTo>
                <a:pt x="0" y="19489"/>
              </a:moveTo>
              <a:lnTo>
                <a:pt x="2320136" y="194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6451821">
        <a:off x="4745644" y="3586707"/>
        <a:ext cx="116006" cy="116006"/>
      </dsp:txXfrm>
    </dsp:sp>
    <dsp:sp modelId="{A7653006-3E62-4182-9E12-B55EF78EF1E6}" macro="" textlink="">
      <dsp:nvSpPr>
        <dsp:cNvPr id="0" name=""/>
        <dsp:cNvSpPr/>
      </dsp:nvSpPr>
      <dsp:spPr>
        <a:xfrm>
          <a:off x="1164802" y="4439044"/>
          <a:ext cx="3289420" cy="623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التابعة لجملة لها محلّ</a:t>
          </a:r>
          <a:endParaRPr lang="fa-IR" sz="2800" b="1" kern="1200" dirty="0">
            <a:cs typeface="2  Badr" pitchFamily="2" charset="-78"/>
          </a:endParaRPr>
        </a:p>
      </dsp:txBody>
      <dsp:txXfrm>
        <a:off x="1164802" y="4439044"/>
        <a:ext cx="3289420" cy="623715"/>
      </dsp:txXfrm>
    </dsp:sp>
  </dsp:spTree>
</dgm:drawing>
</file>

<file path=ppt/diagrams/drawing4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5153073" y="1943217"/>
          <a:ext cx="1652958" cy="11906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الجملة التی لامحل لها:</a:t>
          </a:r>
          <a:endParaRPr lang="fa-IR" sz="2800" b="1" kern="1200" dirty="0">
            <a:cs typeface="2  Badr" pitchFamily="2" charset="-78"/>
          </a:endParaRPr>
        </a:p>
      </dsp:txBody>
      <dsp:txXfrm>
        <a:off x="5153073" y="1943217"/>
        <a:ext cx="1652958" cy="1190602"/>
      </dsp:txXfrm>
    </dsp:sp>
    <dsp:sp modelId="{4DCD03AE-824D-4D5C-B330-0E1AF2B3034C}" macro="" textlink="">
      <dsp:nvSpPr>
        <dsp:cNvPr id="0" name=""/>
        <dsp:cNvSpPr/>
      </dsp:nvSpPr>
      <dsp:spPr>
        <a:xfrm rot="15010349">
          <a:off x="3773471" y="1549923"/>
          <a:ext cx="2060352" cy="38979"/>
        </a:xfrm>
        <a:custGeom>
          <a:avLst/>
          <a:gdLst/>
          <a:ahLst/>
          <a:cxnLst/>
          <a:rect l="0" t="0" r="0" b="0"/>
          <a:pathLst>
            <a:path>
              <a:moveTo>
                <a:pt x="0" y="19489"/>
              </a:moveTo>
              <a:lnTo>
                <a:pt x="2060352" y="194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b="1" kern="1200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sp:txBody>
      <dsp:txXfrm rot="15010349">
        <a:off x="4752139" y="1517904"/>
        <a:ext cx="103017" cy="103017"/>
      </dsp:txXfrm>
    </dsp:sp>
    <dsp:sp modelId="{B0A1D637-F6C2-42AC-8E79-87BED8DED15F}" macro="" textlink="">
      <dsp:nvSpPr>
        <dsp:cNvPr id="0" name=""/>
        <dsp:cNvSpPr/>
      </dsp:nvSpPr>
      <dsp:spPr>
        <a:xfrm>
          <a:off x="1164802" y="288449"/>
          <a:ext cx="3289420" cy="623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المستأنفة</a:t>
          </a:r>
          <a:endParaRPr lang="fa-IR" sz="3200" b="1" kern="1200" dirty="0">
            <a:cs typeface="2  Badr" pitchFamily="2" charset="-78"/>
          </a:endParaRPr>
        </a:p>
      </dsp:txBody>
      <dsp:txXfrm>
        <a:off x="1164802" y="288449"/>
        <a:ext cx="3289420" cy="623715"/>
      </dsp:txXfrm>
    </dsp:sp>
    <dsp:sp modelId="{C227B641-EC19-441E-A65F-366AE07F7F12}" macro="" textlink="">
      <dsp:nvSpPr>
        <dsp:cNvPr id="0" name=""/>
        <dsp:cNvSpPr/>
      </dsp:nvSpPr>
      <dsp:spPr>
        <a:xfrm rot="14419516">
          <a:off x="4097846" y="1905792"/>
          <a:ext cx="1411603" cy="38979"/>
        </a:xfrm>
        <a:custGeom>
          <a:avLst/>
          <a:gdLst/>
          <a:ahLst/>
          <a:cxnLst/>
          <a:rect l="0" t="0" r="0" b="0"/>
          <a:pathLst>
            <a:path>
              <a:moveTo>
                <a:pt x="0" y="19489"/>
              </a:moveTo>
              <a:lnTo>
                <a:pt x="1411603" y="194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419516">
        <a:off x="4768357" y="1889992"/>
        <a:ext cx="70580" cy="70580"/>
      </dsp:txXfrm>
    </dsp:sp>
    <dsp:sp modelId="{6B0FF454-37AB-44AE-92DC-CFAB41C6D23A}" macro="" textlink="">
      <dsp:nvSpPr>
        <dsp:cNvPr id="0" name=""/>
        <dsp:cNvSpPr/>
      </dsp:nvSpPr>
      <dsp:spPr>
        <a:xfrm>
          <a:off x="1164802" y="1000188"/>
          <a:ext cx="3289420" cy="623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المعترضة</a:t>
          </a:r>
          <a:endParaRPr lang="fa-IR" sz="3200" b="1" kern="1200" dirty="0">
            <a:cs typeface="2  Badr" pitchFamily="2" charset="-78"/>
          </a:endParaRPr>
        </a:p>
      </dsp:txBody>
      <dsp:txXfrm>
        <a:off x="1164802" y="1000188"/>
        <a:ext cx="3289420" cy="623715"/>
      </dsp:txXfrm>
    </dsp:sp>
    <dsp:sp modelId="{5A2329F2-617B-4912-91AD-AF95311DFB22}" macro="" textlink="">
      <dsp:nvSpPr>
        <dsp:cNvPr id="0" name=""/>
        <dsp:cNvSpPr/>
      </dsp:nvSpPr>
      <dsp:spPr>
        <a:xfrm rot="13002984">
          <a:off x="4367740" y="2258419"/>
          <a:ext cx="871814" cy="38979"/>
        </a:xfrm>
        <a:custGeom>
          <a:avLst/>
          <a:gdLst/>
          <a:ahLst/>
          <a:cxnLst/>
          <a:rect l="0" t="0" r="0" b="0"/>
          <a:pathLst>
            <a:path>
              <a:moveTo>
                <a:pt x="0" y="19489"/>
              </a:moveTo>
              <a:lnTo>
                <a:pt x="871814" y="194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3002984">
        <a:off x="4781852" y="2256114"/>
        <a:ext cx="43590" cy="43590"/>
      </dsp:txXfrm>
    </dsp:sp>
    <dsp:sp modelId="{EDA1C669-2A5E-4454-8487-182E3D3B8C2E}" macro="" textlink="">
      <dsp:nvSpPr>
        <dsp:cNvPr id="0" name=""/>
        <dsp:cNvSpPr/>
      </dsp:nvSpPr>
      <dsp:spPr>
        <a:xfrm>
          <a:off x="1164802" y="1705442"/>
          <a:ext cx="3289420" cy="623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التفسریة</a:t>
          </a:r>
          <a:endParaRPr lang="fa-IR" sz="3200" b="1" kern="1200" dirty="0">
            <a:cs typeface="2  Badr" pitchFamily="2" charset="-78"/>
          </a:endParaRPr>
        </a:p>
      </dsp:txBody>
      <dsp:txXfrm>
        <a:off x="1164802" y="1705442"/>
        <a:ext cx="3289420" cy="623715"/>
      </dsp:txXfrm>
    </dsp:sp>
    <dsp:sp modelId="{55104D1E-16C5-4361-A6C0-A729EA458F79}" macro="" textlink="">
      <dsp:nvSpPr>
        <dsp:cNvPr id="0" name=""/>
        <dsp:cNvSpPr/>
      </dsp:nvSpPr>
      <dsp:spPr>
        <a:xfrm rot="9982155">
          <a:off x="4444096" y="2603762"/>
          <a:ext cx="719104" cy="38979"/>
        </a:xfrm>
        <a:custGeom>
          <a:avLst/>
          <a:gdLst/>
          <a:ahLst/>
          <a:cxnLst/>
          <a:rect l="0" t="0" r="0" b="0"/>
          <a:pathLst>
            <a:path>
              <a:moveTo>
                <a:pt x="0" y="19489"/>
              </a:moveTo>
              <a:lnTo>
                <a:pt x="719104" y="194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982155">
        <a:off x="4785670" y="2605274"/>
        <a:ext cx="35955" cy="35955"/>
      </dsp:txXfrm>
    </dsp:sp>
    <dsp:sp modelId="{34148C79-A143-4F17-B723-776E277E6AAE}" macro="" textlink="">
      <dsp:nvSpPr>
        <dsp:cNvPr id="0" name=""/>
        <dsp:cNvSpPr/>
      </dsp:nvSpPr>
      <dsp:spPr>
        <a:xfrm>
          <a:off x="1164802" y="2396127"/>
          <a:ext cx="3289420" cy="623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الصلة</a:t>
          </a:r>
          <a:endParaRPr lang="fa-IR" sz="3200" b="1" kern="1200" dirty="0">
            <a:cs typeface="2  Badr" pitchFamily="2" charset="-78"/>
          </a:endParaRPr>
        </a:p>
      </dsp:txBody>
      <dsp:txXfrm>
        <a:off x="1164802" y="2396127"/>
        <a:ext cx="3289420" cy="623715"/>
      </dsp:txXfrm>
    </dsp:sp>
    <dsp:sp modelId="{768F0AB3-2BC5-4919-8627-B8E38AA79521}" macro="" textlink="">
      <dsp:nvSpPr>
        <dsp:cNvPr id="0" name=""/>
        <dsp:cNvSpPr/>
      </dsp:nvSpPr>
      <dsp:spPr>
        <a:xfrm rot="7745577">
          <a:off x="4249515" y="2949104"/>
          <a:ext cx="1108265" cy="38979"/>
        </a:xfrm>
        <a:custGeom>
          <a:avLst/>
          <a:gdLst/>
          <a:ahLst/>
          <a:cxnLst/>
          <a:rect l="0" t="0" r="0" b="0"/>
          <a:pathLst>
            <a:path>
              <a:moveTo>
                <a:pt x="0" y="19489"/>
              </a:moveTo>
              <a:lnTo>
                <a:pt x="1108265" y="194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745577">
        <a:off x="4775941" y="2940887"/>
        <a:ext cx="55413" cy="55413"/>
      </dsp:txXfrm>
    </dsp:sp>
    <dsp:sp modelId="{202CB1F2-E10C-4CA0-B2FC-9D5C473D2A12}" macro="" textlink="">
      <dsp:nvSpPr>
        <dsp:cNvPr id="0" name=""/>
        <dsp:cNvSpPr/>
      </dsp:nvSpPr>
      <dsp:spPr>
        <a:xfrm>
          <a:off x="1164802" y="3086812"/>
          <a:ext cx="3289420" cy="623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المجاب بها القسم</a:t>
          </a:r>
          <a:endParaRPr lang="fa-IR" sz="2800" b="1" kern="1200" dirty="0">
            <a:cs typeface="2  Badr" pitchFamily="2" charset="-78"/>
          </a:endParaRPr>
        </a:p>
      </dsp:txBody>
      <dsp:txXfrm>
        <a:off x="1164802" y="3086812"/>
        <a:ext cx="3289420" cy="623715"/>
      </dsp:txXfrm>
    </dsp:sp>
    <dsp:sp modelId="{808A8958-35B7-4906-9FBE-41230CE3F06D}" macro="" textlink="">
      <dsp:nvSpPr>
        <dsp:cNvPr id="0" name=""/>
        <dsp:cNvSpPr/>
      </dsp:nvSpPr>
      <dsp:spPr>
        <a:xfrm rot="6867651">
          <a:off x="3959771" y="3287162"/>
          <a:ext cx="1687753" cy="38979"/>
        </a:xfrm>
        <a:custGeom>
          <a:avLst/>
          <a:gdLst/>
          <a:ahLst/>
          <a:cxnLst/>
          <a:rect l="0" t="0" r="0" b="0"/>
          <a:pathLst>
            <a:path>
              <a:moveTo>
                <a:pt x="0" y="19489"/>
              </a:moveTo>
              <a:lnTo>
                <a:pt x="1687753" y="194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6867651">
        <a:off x="4761454" y="3264458"/>
        <a:ext cx="84387" cy="84387"/>
      </dsp:txXfrm>
    </dsp:sp>
    <dsp:sp modelId="{04B2DB4A-A7D8-4859-B78F-BE89C9005840}" macro="" textlink="">
      <dsp:nvSpPr>
        <dsp:cNvPr id="0" name=""/>
        <dsp:cNvSpPr/>
      </dsp:nvSpPr>
      <dsp:spPr>
        <a:xfrm>
          <a:off x="1164802" y="3762928"/>
          <a:ext cx="3289420" cy="623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المجاب بها شرط غیر جازمٍ</a:t>
          </a:r>
          <a:endParaRPr lang="fa-IR" sz="2800" b="1" kern="1200" dirty="0">
            <a:cs typeface="2  Badr" pitchFamily="2" charset="-78"/>
          </a:endParaRPr>
        </a:p>
      </dsp:txBody>
      <dsp:txXfrm>
        <a:off x="1164802" y="3762928"/>
        <a:ext cx="3289420" cy="623715"/>
      </dsp:txXfrm>
    </dsp:sp>
    <dsp:sp modelId="{51BAAD57-F5D4-4563-95A9-3BB87D15B5E6}" macro="" textlink="">
      <dsp:nvSpPr>
        <dsp:cNvPr id="0" name=""/>
        <dsp:cNvSpPr/>
      </dsp:nvSpPr>
      <dsp:spPr>
        <a:xfrm rot="6451821">
          <a:off x="3643579" y="3625220"/>
          <a:ext cx="2320136" cy="38979"/>
        </a:xfrm>
        <a:custGeom>
          <a:avLst/>
          <a:gdLst/>
          <a:ahLst/>
          <a:cxnLst/>
          <a:rect l="0" t="0" r="0" b="0"/>
          <a:pathLst>
            <a:path>
              <a:moveTo>
                <a:pt x="0" y="19489"/>
              </a:moveTo>
              <a:lnTo>
                <a:pt x="2320136" y="194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6451821">
        <a:off x="4745644" y="3586707"/>
        <a:ext cx="116006" cy="116006"/>
      </dsp:txXfrm>
    </dsp:sp>
    <dsp:sp modelId="{A7653006-3E62-4182-9E12-B55EF78EF1E6}" macro="" textlink="">
      <dsp:nvSpPr>
        <dsp:cNvPr id="0" name=""/>
        <dsp:cNvSpPr/>
      </dsp:nvSpPr>
      <dsp:spPr>
        <a:xfrm>
          <a:off x="1164802" y="4439044"/>
          <a:ext cx="3289420" cy="623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التابعة بما لا محلَّ لها</a:t>
          </a:r>
          <a:endParaRPr lang="fa-IR" sz="2800" b="1" kern="1200" dirty="0">
            <a:cs typeface="2  Badr" pitchFamily="2" charset="-78"/>
          </a:endParaRPr>
        </a:p>
      </dsp:txBody>
      <dsp:txXfrm>
        <a:off x="1164802" y="4439044"/>
        <a:ext cx="3289420" cy="623715"/>
      </dsp:txXfrm>
    </dsp:sp>
  </dsp:spTree>
</dgm:drawing>
</file>

<file path=ppt/diagrams/drawing5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280496" y="1368676"/>
          <a:ext cx="1302927" cy="1196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الجملة الخبریة</a:t>
          </a:r>
          <a:endParaRPr lang="fa-IR" sz="2800" b="1" kern="1200" dirty="0">
            <a:cs typeface="2  Badr" pitchFamily="2" charset="-78"/>
          </a:endParaRPr>
        </a:p>
      </dsp:txBody>
      <dsp:txXfrm>
        <a:off x="6280496" y="1368676"/>
        <a:ext cx="1302927" cy="1196732"/>
      </dsp:txXfrm>
    </dsp:sp>
    <dsp:sp modelId="{4DCD03AE-824D-4D5C-B330-0E1AF2B3034C}" macro="" textlink="">
      <dsp:nvSpPr>
        <dsp:cNvPr id="0" name=""/>
        <dsp:cNvSpPr/>
      </dsp:nvSpPr>
      <dsp:spPr>
        <a:xfrm rot="14304647">
          <a:off x="5481452" y="1501586"/>
          <a:ext cx="1048734" cy="37573"/>
        </a:xfrm>
        <a:custGeom>
          <a:avLst/>
          <a:gdLst/>
          <a:ahLst/>
          <a:cxnLst/>
          <a:rect l="0" t="0" r="0" b="0"/>
          <a:pathLst>
            <a:path>
              <a:moveTo>
                <a:pt x="0" y="18786"/>
              </a:moveTo>
              <a:lnTo>
                <a:pt x="1048734" y="1878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sp:txBody>
      <dsp:txXfrm rot="14304647">
        <a:off x="5979601" y="1494155"/>
        <a:ext cx="52436" cy="52436"/>
      </dsp:txXfrm>
    </dsp:sp>
    <dsp:sp modelId="{B0A1D637-F6C2-42AC-8E79-87BED8DED15F}" macro="" textlink="">
      <dsp:nvSpPr>
        <dsp:cNvPr id="0" name=""/>
        <dsp:cNvSpPr/>
      </dsp:nvSpPr>
      <dsp:spPr>
        <a:xfrm>
          <a:off x="2853123" y="543916"/>
          <a:ext cx="2878018" cy="1059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تعریف: هی الواقعة خبرَ البتدأ او لأحد النواسخ</a:t>
          </a:r>
          <a:endParaRPr lang="fa-IR" sz="2400" b="1" kern="1200" dirty="0">
            <a:cs typeface="2  Badr" pitchFamily="2" charset="-78"/>
          </a:endParaRPr>
        </a:p>
      </dsp:txBody>
      <dsp:txXfrm>
        <a:off x="2853123" y="543916"/>
        <a:ext cx="2878018" cy="1059574"/>
      </dsp:txXfrm>
    </dsp:sp>
    <dsp:sp modelId="{C227B641-EC19-441E-A65F-366AE07F7F12}" macro="" textlink="">
      <dsp:nvSpPr>
        <dsp:cNvPr id="0" name=""/>
        <dsp:cNvSpPr/>
      </dsp:nvSpPr>
      <dsp:spPr>
        <a:xfrm rot="10689835">
          <a:off x="5731001" y="1957061"/>
          <a:ext cx="549636" cy="37573"/>
        </a:xfrm>
        <a:custGeom>
          <a:avLst/>
          <a:gdLst/>
          <a:ahLst/>
          <a:cxnLst/>
          <a:rect l="0" t="0" r="0" b="0"/>
          <a:pathLst>
            <a:path>
              <a:moveTo>
                <a:pt x="0" y="18786"/>
              </a:moveTo>
              <a:lnTo>
                <a:pt x="549636" y="1878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689835">
        <a:off x="5992078" y="1962107"/>
        <a:ext cx="27481" cy="27481"/>
      </dsp:txXfrm>
    </dsp:sp>
    <dsp:sp modelId="{6B0FF454-37AB-44AE-92DC-CFAB41C6D23A}" macro="" textlink="">
      <dsp:nvSpPr>
        <dsp:cNvPr id="0" name=""/>
        <dsp:cNvSpPr/>
      </dsp:nvSpPr>
      <dsp:spPr>
        <a:xfrm>
          <a:off x="2853123" y="1688338"/>
          <a:ext cx="2878018" cy="592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محلها: الرفع أو النصب</a:t>
          </a:r>
          <a:endParaRPr lang="fa-IR" sz="3200" b="1" kern="1200" dirty="0">
            <a:cs typeface="2  Badr" pitchFamily="2" charset="-78"/>
          </a:endParaRPr>
        </a:p>
      </dsp:txBody>
      <dsp:txXfrm>
        <a:off x="2853123" y="1688338"/>
        <a:ext cx="2878018" cy="592629"/>
      </dsp:txXfrm>
    </dsp:sp>
    <dsp:sp modelId="{5A2329F2-617B-4912-91AD-AF95311DFB22}" macro="" textlink="">
      <dsp:nvSpPr>
        <dsp:cNvPr id="0" name=""/>
        <dsp:cNvSpPr/>
      </dsp:nvSpPr>
      <dsp:spPr>
        <a:xfrm rot="7232913">
          <a:off x="5465402" y="2413663"/>
          <a:ext cx="1080834" cy="37573"/>
        </a:xfrm>
        <a:custGeom>
          <a:avLst/>
          <a:gdLst/>
          <a:ahLst/>
          <a:cxnLst/>
          <a:rect l="0" t="0" r="0" b="0"/>
          <a:pathLst>
            <a:path>
              <a:moveTo>
                <a:pt x="0" y="18786"/>
              </a:moveTo>
              <a:lnTo>
                <a:pt x="1080834" y="1878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232913">
        <a:off x="5978798" y="2405428"/>
        <a:ext cx="54041" cy="54041"/>
      </dsp:txXfrm>
    </dsp:sp>
    <dsp:sp modelId="{EDA1C669-2A5E-4454-8487-182E3D3B8C2E}" macro="" textlink="">
      <dsp:nvSpPr>
        <dsp:cNvPr id="0" name=""/>
        <dsp:cNvSpPr/>
      </dsp:nvSpPr>
      <dsp:spPr>
        <a:xfrm>
          <a:off x="2853123" y="2368069"/>
          <a:ext cx="2878018" cy="1059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لابدّ فیها من ضمیر مطابق؛ مذکور أو مقدر إلا...</a:t>
          </a:r>
          <a:endParaRPr lang="fa-IR" sz="2400" b="1" kern="1200" dirty="0">
            <a:cs typeface="2  Badr" pitchFamily="2" charset="-78"/>
          </a:endParaRPr>
        </a:p>
      </dsp:txBody>
      <dsp:txXfrm>
        <a:off x="2853123" y="2368069"/>
        <a:ext cx="2878018" cy="1059574"/>
      </dsp:txXfrm>
    </dsp:sp>
    <dsp:sp modelId="{43EE0F55-243E-474A-BE74-2FD54B4E268D}" macro="" textlink="">
      <dsp:nvSpPr>
        <dsp:cNvPr id="0" name=""/>
        <dsp:cNvSpPr/>
      </dsp:nvSpPr>
      <dsp:spPr>
        <a:xfrm rot="14354939">
          <a:off x="1648952" y="2194324"/>
          <a:ext cx="1593547" cy="37573"/>
        </a:xfrm>
        <a:custGeom>
          <a:avLst/>
          <a:gdLst/>
          <a:ahLst/>
          <a:cxnLst/>
          <a:rect l="0" t="0" r="0" b="0"/>
          <a:pathLst>
            <a:path>
              <a:moveTo>
                <a:pt x="0" y="18786"/>
              </a:moveTo>
              <a:lnTo>
                <a:pt x="1593547" y="1878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354939">
        <a:off x="2405888" y="2173272"/>
        <a:ext cx="79677" cy="79677"/>
      </dsp:txXfrm>
    </dsp:sp>
    <dsp:sp modelId="{80D28A19-2782-4514-AEDA-41D718886620}" macro="" textlink="">
      <dsp:nvSpPr>
        <dsp:cNvPr id="0" name=""/>
        <dsp:cNvSpPr/>
      </dsp:nvSpPr>
      <dsp:spPr>
        <a:xfrm>
          <a:off x="450712" y="1038505"/>
          <a:ext cx="1587617" cy="979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اذا اشتملت علی المبتدأ</a:t>
          </a:r>
          <a:endParaRPr lang="en-US" sz="2400" b="1" kern="1200" dirty="0">
            <a:cs typeface="2  Badr" pitchFamily="2" charset="-78"/>
          </a:endParaRPr>
        </a:p>
      </dsp:txBody>
      <dsp:txXfrm>
        <a:off x="450712" y="1038505"/>
        <a:ext cx="1587617" cy="979721"/>
      </dsp:txXfrm>
    </dsp:sp>
    <dsp:sp modelId="{E4C33A9D-4126-4204-8487-7991E282D101}" macro="" textlink="">
      <dsp:nvSpPr>
        <dsp:cNvPr id="0" name=""/>
        <dsp:cNvSpPr/>
      </dsp:nvSpPr>
      <dsp:spPr>
        <a:xfrm rot="12051789">
          <a:off x="2009743" y="2723800"/>
          <a:ext cx="871965" cy="37573"/>
        </a:xfrm>
        <a:custGeom>
          <a:avLst/>
          <a:gdLst/>
          <a:ahLst/>
          <a:cxnLst/>
          <a:rect l="0" t="0" r="0" b="0"/>
          <a:pathLst>
            <a:path>
              <a:moveTo>
                <a:pt x="0" y="18786"/>
              </a:moveTo>
              <a:lnTo>
                <a:pt x="871965" y="1878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051789">
        <a:off x="2423927" y="2720787"/>
        <a:ext cx="43598" cy="43598"/>
      </dsp:txXfrm>
    </dsp:sp>
    <dsp:sp modelId="{BB3AC6F9-6AC9-4A7E-839A-733C1641BF95}" macro="" textlink="">
      <dsp:nvSpPr>
        <dsp:cNvPr id="0" name=""/>
        <dsp:cNvSpPr/>
      </dsp:nvSpPr>
      <dsp:spPr>
        <a:xfrm>
          <a:off x="450712" y="2097456"/>
          <a:ext cx="1587617" cy="979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اذا اشتملت علی شامل له</a:t>
          </a:r>
          <a:endParaRPr lang="en-US" sz="2400" b="1" kern="1200" dirty="0">
            <a:cs typeface="2  Badr" pitchFamily="2" charset="-78"/>
          </a:endParaRPr>
        </a:p>
      </dsp:txBody>
      <dsp:txXfrm>
        <a:off x="450712" y="2097456"/>
        <a:ext cx="1587617" cy="979721"/>
      </dsp:txXfrm>
    </dsp:sp>
    <dsp:sp modelId="{D6D1191D-F8EF-4565-848A-615C9E29F89D}" macro="" textlink="">
      <dsp:nvSpPr>
        <dsp:cNvPr id="0" name=""/>
        <dsp:cNvSpPr/>
      </dsp:nvSpPr>
      <dsp:spPr>
        <a:xfrm rot="8211642">
          <a:off x="1887414" y="3260829"/>
          <a:ext cx="1116625" cy="37573"/>
        </a:xfrm>
        <a:custGeom>
          <a:avLst/>
          <a:gdLst/>
          <a:ahLst/>
          <a:cxnLst/>
          <a:rect l="0" t="0" r="0" b="0"/>
          <a:pathLst>
            <a:path>
              <a:moveTo>
                <a:pt x="0" y="18786"/>
              </a:moveTo>
              <a:lnTo>
                <a:pt x="1116625" y="1878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211642">
        <a:off x="2417811" y="3251700"/>
        <a:ext cx="55831" cy="55831"/>
      </dsp:txXfrm>
    </dsp:sp>
    <dsp:sp modelId="{0C756DD3-B190-49F4-A5BF-D25CE73167DA}" macro="" textlink="">
      <dsp:nvSpPr>
        <dsp:cNvPr id="0" name=""/>
        <dsp:cNvSpPr/>
      </dsp:nvSpPr>
      <dsp:spPr>
        <a:xfrm>
          <a:off x="450712" y="3171515"/>
          <a:ext cx="1587617" cy="979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اذا اشتملت علی أشارة الیه</a:t>
          </a:r>
          <a:endParaRPr lang="en-US" sz="2400" b="1" kern="1200" dirty="0">
            <a:cs typeface="2  Badr" pitchFamily="2" charset="-78"/>
          </a:endParaRPr>
        </a:p>
      </dsp:txBody>
      <dsp:txXfrm>
        <a:off x="450712" y="3171515"/>
        <a:ext cx="1587617" cy="979721"/>
      </dsp:txXfrm>
    </dsp:sp>
    <dsp:sp modelId="{C3FCB3E7-0100-4E1A-A78B-BAE30E2780C7}" macro="" textlink="">
      <dsp:nvSpPr>
        <dsp:cNvPr id="0" name=""/>
        <dsp:cNvSpPr/>
      </dsp:nvSpPr>
      <dsp:spPr>
        <a:xfrm rot="6840023">
          <a:off x="1444118" y="3794082"/>
          <a:ext cx="2003217" cy="37573"/>
        </a:xfrm>
        <a:custGeom>
          <a:avLst/>
          <a:gdLst/>
          <a:ahLst/>
          <a:cxnLst/>
          <a:rect l="0" t="0" r="0" b="0"/>
          <a:pathLst>
            <a:path>
              <a:moveTo>
                <a:pt x="0" y="18786"/>
              </a:moveTo>
              <a:lnTo>
                <a:pt x="2003217" y="1878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6840023">
        <a:off x="2395646" y="3762788"/>
        <a:ext cx="100160" cy="100160"/>
      </dsp:txXfrm>
    </dsp:sp>
    <dsp:sp modelId="{55BCEFA1-94D3-4F39-B11F-7B5C2DC728F4}" macro="" textlink="">
      <dsp:nvSpPr>
        <dsp:cNvPr id="0" name=""/>
        <dsp:cNvSpPr/>
      </dsp:nvSpPr>
      <dsp:spPr>
        <a:xfrm>
          <a:off x="450712" y="4238020"/>
          <a:ext cx="1587617" cy="979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اذا کانت نفس المبتدأ</a:t>
          </a:r>
          <a:endParaRPr lang="en-US" sz="2400" b="1" kern="1200" dirty="0">
            <a:cs typeface="2  Badr" pitchFamily="2" charset="-78"/>
          </a:endParaRPr>
        </a:p>
      </dsp:txBody>
      <dsp:txXfrm>
        <a:off x="450712" y="4238020"/>
        <a:ext cx="1587617" cy="979721"/>
      </dsp:txXfrm>
    </dsp:sp>
  </dsp:spTree>
</dgm:drawing>
</file>

<file path=ppt/diagrams/drawing6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011662" y="2434031"/>
          <a:ext cx="1571761" cy="843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الجملة الحالیة</a:t>
          </a:r>
          <a:endParaRPr lang="fa-IR" sz="2800" b="1" kern="1200" dirty="0">
            <a:cs typeface="2  Badr" pitchFamily="2" charset="-78"/>
          </a:endParaRPr>
        </a:p>
      </dsp:txBody>
      <dsp:txXfrm>
        <a:off x="6011662" y="2434031"/>
        <a:ext cx="1571761" cy="843774"/>
      </dsp:txXfrm>
    </dsp:sp>
    <dsp:sp modelId="{5A2329F2-617B-4912-91AD-AF95311DFB22}" macro="" textlink="">
      <dsp:nvSpPr>
        <dsp:cNvPr id="0" name=""/>
        <dsp:cNvSpPr/>
      </dsp:nvSpPr>
      <dsp:spPr>
        <a:xfrm rot="10981714">
          <a:off x="5358213" y="2810783"/>
          <a:ext cx="653906" cy="55722"/>
        </a:xfrm>
        <a:custGeom>
          <a:avLst/>
          <a:gdLst/>
          <a:ahLst/>
          <a:cxnLst/>
          <a:rect l="0" t="0" r="0" b="0"/>
          <a:pathLst>
            <a:path>
              <a:moveTo>
                <a:pt x="0" y="27861"/>
              </a:moveTo>
              <a:lnTo>
                <a:pt x="653906" y="278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981714">
        <a:off x="5668818" y="2822296"/>
        <a:ext cx="32695" cy="32695"/>
      </dsp:txXfrm>
    </dsp:sp>
    <dsp:sp modelId="{EDA1C669-2A5E-4454-8487-182E3D3B8C2E}" macro="" textlink="">
      <dsp:nvSpPr>
        <dsp:cNvPr id="0" name=""/>
        <dsp:cNvSpPr/>
      </dsp:nvSpPr>
      <dsp:spPr>
        <a:xfrm>
          <a:off x="3953150" y="2397265"/>
          <a:ext cx="1405518" cy="848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شرطها...</a:t>
          </a:r>
          <a:endParaRPr lang="fa-IR" sz="2400" b="1" kern="1200" dirty="0">
            <a:cs typeface="2  Badr" pitchFamily="2" charset="-78"/>
          </a:endParaRPr>
        </a:p>
      </dsp:txBody>
      <dsp:txXfrm>
        <a:off x="3953150" y="2397265"/>
        <a:ext cx="1405518" cy="848208"/>
      </dsp:txXfrm>
    </dsp:sp>
    <dsp:sp modelId="{43EE0F55-243E-474A-BE74-2FD54B4E268D}" macro="" textlink="">
      <dsp:nvSpPr>
        <dsp:cNvPr id="0" name=""/>
        <dsp:cNvSpPr/>
      </dsp:nvSpPr>
      <dsp:spPr>
        <a:xfrm rot="13674728">
          <a:off x="2732996" y="2251382"/>
          <a:ext cx="1461026" cy="55722"/>
        </a:xfrm>
        <a:custGeom>
          <a:avLst/>
          <a:gdLst/>
          <a:ahLst/>
          <a:cxnLst/>
          <a:rect l="0" t="0" r="0" b="0"/>
          <a:pathLst>
            <a:path>
              <a:moveTo>
                <a:pt x="0" y="27861"/>
              </a:moveTo>
              <a:lnTo>
                <a:pt x="1461026" y="278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3674728">
        <a:off x="3426984" y="2242717"/>
        <a:ext cx="73051" cy="73051"/>
      </dsp:txXfrm>
    </dsp:sp>
    <dsp:sp modelId="{80D28A19-2782-4514-AEDA-41D718886620}" macro="" textlink="">
      <dsp:nvSpPr>
        <dsp:cNvPr id="0" name=""/>
        <dsp:cNvSpPr/>
      </dsp:nvSpPr>
      <dsp:spPr>
        <a:xfrm>
          <a:off x="1058672" y="1259686"/>
          <a:ext cx="1915196" cy="954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أن تکون خبریة</a:t>
          </a:r>
          <a:endParaRPr lang="en-US" sz="2400" b="1" kern="1200" dirty="0">
            <a:cs typeface="2  Badr" pitchFamily="2" charset="-78"/>
          </a:endParaRPr>
        </a:p>
      </dsp:txBody>
      <dsp:txXfrm>
        <a:off x="1058672" y="1259686"/>
        <a:ext cx="1915196" cy="954860"/>
      </dsp:txXfrm>
    </dsp:sp>
    <dsp:sp modelId="{E4C33A9D-4126-4204-8487-7991E282D101}" macro="" textlink="">
      <dsp:nvSpPr>
        <dsp:cNvPr id="0" name=""/>
        <dsp:cNvSpPr/>
      </dsp:nvSpPr>
      <dsp:spPr>
        <a:xfrm rot="10841742">
          <a:off x="2973833" y="2787563"/>
          <a:ext cx="979353" cy="55722"/>
        </a:xfrm>
        <a:custGeom>
          <a:avLst/>
          <a:gdLst/>
          <a:ahLst/>
          <a:cxnLst/>
          <a:rect l="0" t="0" r="0" b="0"/>
          <a:pathLst>
            <a:path>
              <a:moveTo>
                <a:pt x="0" y="27861"/>
              </a:moveTo>
              <a:lnTo>
                <a:pt x="979353" y="278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41742">
        <a:off x="3439026" y="2790940"/>
        <a:ext cx="48967" cy="48967"/>
      </dsp:txXfrm>
    </dsp:sp>
    <dsp:sp modelId="{BB3AC6F9-6AC9-4A7E-839A-733C1641BF95}" macro="" textlink="">
      <dsp:nvSpPr>
        <dsp:cNvPr id="0" name=""/>
        <dsp:cNvSpPr/>
      </dsp:nvSpPr>
      <dsp:spPr>
        <a:xfrm>
          <a:off x="1058672" y="2332048"/>
          <a:ext cx="1915196" cy="954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غیر مصدرة بحرف الاستقبال</a:t>
          </a:r>
          <a:endParaRPr lang="en-US" sz="2400" b="1" kern="1200" dirty="0">
            <a:cs typeface="2  Badr" pitchFamily="2" charset="-78"/>
          </a:endParaRPr>
        </a:p>
      </dsp:txBody>
      <dsp:txXfrm>
        <a:off x="1058672" y="2332048"/>
        <a:ext cx="1915196" cy="954860"/>
      </dsp:txXfrm>
    </dsp:sp>
    <dsp:sp modelId="{D6D1191D-F8EF-4565-848A-615C9E29F89D}" macro="" textlink="">
      <dsp:nvSpPr>
        <dsp:cNvPr id="0" name=""/>
        <dsp:cNvSpPr/>
      </dsp:nvSpPr>
      <dsp:spPr>
        <a:xfrm rot="7927446">
          <a:off x="2733507" y="3334947"/>
          <a:ext cx="1460004" cy="55722"/>
        </a:xfrm>
        <a:custGeom>
          <a:avLst/>
          <a:gdLst/>
          <a:ahLst/>
          <a:cxnLst/>
          <a:rect l="0" t="0" r="0" b="0"/>
          <a:pathLst>
            <a:path>
              <a:moveTo>
                <a:pt x="0" y="27861"/>
              </a:moveTo>
              <a:lnTo>
                <a:pt x="1460004" y="278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927446">
        <a:off x="3427010" y="3326308"/>
        <a:ext cx="73000" cy="73000"/>
      </dsp:txXfrm>
    </dsp:sp>
    <dsp:sp modelId="{0C756DD3-B190-49F4-A5BF-D25CE73167DA}" macro="" textlink="">
      <dsp:nvSpPr>
        <dsp:cNvPr id="0" name=""/>
        <dsp:cNvSpPr/>
      </dsp:nvSpPr>
      <dsp:spPr>
        <a:xfrm>
          <a:off x="1058672" y="3426816"/>
          <a:ext cx="1915196" cy="954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لابد من رابطٍ...</a:t>
          </a:r>
          <a:endParaRPr lang="en-US" sz="2400" b="1" kern="1200" dirty="0">
            <a:cs typeface="2  Badr" pitchFamily="2" charset="-78"/>
          </a:endParaRPr>
        </a:p>
      </dsp:txBody>
      <dsp:txXfrm>
        <a:off x="1058672" y="3426816"/>
        <a:ext cx="1915196" cy="954860"/>
      </dsp:txXfrm>
    </dsp:sp>
  </dsp:spTree>
</dgm:drawing>
</file>

<file path=ppt/diagrams/drawing7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028617" y="1209214"/>
          <a:ext cx="1553381" cy="1039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الرابط فی الجمل الحالیة</a:t>
          </a:r>
          <a:endParaRPr lang="fa-IR" sz="2800" b="1" kern="1200" dirty="0">
            <a:cs typeface="2  Badr" pitchFamily="2" charset="-78"/>
          </a:endParaRPr>
        </a:p>
      </dsp:txBody>
      <dsp:txXfrm>
        <a:off x="6028617" y="1209214"/>
        <a:ext cx="1553381" cy="1039911"/>
      </dsp:txXfrm>
    </dsp:sp>
    <dsp:sp modelId="{23337816-97D9-45A0-BB02-381484268838}" macro="" textlink="">
      <dsp:nvSpPr>
        <dsp:cNvPr id="0" name=""/>
        <dsp:cNvSpPr/>
      </dsp:nvSpPr>
      <dsp:spPr>
        <a:xfrm rot="15058527">
          <a:off x="5125395" y="1064743"/>
          <a:ext cx="1362353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1362353" y="2045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5058527">
        <a:off x="5772513" y="1051141"/>
        <a:ext cx="68117" cy="68117"/>
      </dsp:txXfrm>
    </dsp:sp>
    <dsp:sp modelId="{49DDC953-753F-486F-B50D-C40B121E4B39}" macro="" textlink="">
      <dsp:nvSpPr>
        <dsp:cNvPr id="0" name=""/>
        <dsp:cNvSpPr/>
      </dsp:nvSpPr>
      <dsp:spPr>
        <a:xfrm>
          <a:off x="1459260" y="117336"/>
          <a:ext cx="4125266" cy="647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الاسمیة: بالواو و الضمیر او احدهما</a:t>
          </a:r>
          <a:endParaRPr lang="fa-IR" sz="2800" b="1" kern="1200" dirty="0">
            <a:cs typeface="2  Badr" pitchFamily="2" charset="-78"/>
          </a:endParaRPr>
        </a:p>
      </dsp:txBody>
      <dsp:txXfrm>
        <a:off x="1459260" y="117336"/>
        <a:ext cx="4125266" cy="647786"/>
      </dsp:txXfrm>
    </dsp:sp>
    <dsp:sp modelId="{A5E5E379-837C-43D2-9D15-73E8D7D3C380}" macro="" textlink="">
      <dsp:nvSpPr>
        <dsp:cNvPr id="0" name=""/>
        <dsp:cNvSpPr/>
      </dsp:nvSpPr>
      <dsp:spPr>
        <a:xfrm rot="6839235">
          <a:off x="5213447" y="2238220"/>
          <a:ext cx="1159119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1159119" y="2045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6839235">
        <a:off x="5764028" y="2229699"/>
        <a:ext cx="57955" cy="57955"/>
      </dsp:txXfrm>
    </dsp:sp>
    <dsp:sp modelId="{593807EE-BC16-41D1-99BF-AF0C92BADF66}" macro="" textlink="">
      <dsp:nvSpPr>
        <dsp:cNvPr id="0" name=""/>
        <dsp:cNvSpPr/>
      </dsp:nvSpPr>
      <dsp:spPr>
        <a:xfrm>
          <a:off x="4525426" y="2476795"/>
          <a:ext cx="1031970" cy="6227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الفعلیة: </a:t>
          </a:r>
          <a:endParaRPr lang="fa-IR" sz="2800" b="1" kern="1200" dirty="0">
            <a:cs typeface="2  Badr" pitchFamily="2" charset="-78"/>
          </a:endParaRPr>
        </a:p>
      </dsp:txBody>
      <dsp:txXfrm>
        <a:off x="4525426" y="2476795"/>
        <a:ext cx="1031970" cy="622778"/>
      </dsp:txXfrm>
    </dsp:sp>
    <dsp:sp modelId="{DF5678D8-8F0E-4A68-96D2-FDE92A312557}" macro="" textlink="">
      <dsp:nvSpPr>
        <dsp:cNvPr id="0" name=""/>
        <dsp:cNvSpPr/>
      </dsp:nvSpPr>
      <dsp:spPr>
        <a:xfrm rot="14830395">
          <a:off x="3614986" y="2163138"/>
          <a:ext cx="1311924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1311924" y="2045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830395">
        <a:off x="4238150" y="2150797"/>
        <a:ext cx="65596" cy="65596"/>
      </dsp:txXfrm>
    </dsp:sp>
    <dsp:sp modelId="{4129064F-45CF-4157-928C-BACEDA71538D}" macro="" textlink="">
      <dsp:nvSpPr>
        <dsp:cNvPr id="0" name=""/>
        <dsp:cNvSpPr/>
      </dsp:nvSpPr>
      <dsp:spPr>
        <a:xfrm>
          <a:off x="998669" y="1075045"/>
          <a:ext cx="3017801" cy="1007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إن کانت مبدوة بمضارع مثبت بدون «قد» فبالضمیر وحده</a:t>
          </a:r>
          <a:endParaRPr lang="en-US" sz="2400" b="1" kern="1200" dirty="0" smtClean="0">
            <a:cs typeface="2  Badr" pitchFamily="2" charset="-78"/>
          </a:endParaRPr>
        </a:p>
      </dsp:txBody>
      <dsp:txXfrm>
        <a:off x="998669" y="1075045"/>
        <a:ext cx="3017801" cy="1007923"/>
      </dsp:txXfrm>
    </dsp:sp>
    <dsp:sp modelId="{00419B9C-8750-4150-BFE5-79AFF405F19B}" macro="" textlink="">
      <dsp:nvSpPr>
        <dsp:cNvPr id="0" name=""/>
        <dsp:cNvSpPr/>
      </dsp:nvSpPr>
      <dsp:spPr>
        <a:xfrm rot="10909912">
          <a:off x="4016340" y="2759588"/>
          <a:ext cx="509216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509216" y="2045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909912">
        <a:off x="4258218" y="2767314"/>
        <a:ext cx="25460" cy="25460"/>
      </dsp:txXfrm>
    </dsp:sp>
    <dsp:sp modelId="{C753A5B5-6E88-4B13-A9B1-3B7DC04DDD03}" macro="" textlink="">
      <dsp:nvSpPr>
        <dsp:cNvPr id="0" name=""/>
        <dsp:cNvSpPr/>
      </dsp:nvSpPr>
      <dsp:spPr>
        <a:xfrm>
          <a:off x="998669" y="2267944"/>
          <a:ext cx="3017801" cy="1007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إن کانت مبدوة بمضارع مثبت مع «قد» فمع الواو</a:t>
          </a:r>
          <a:endParaRPr lang="en-US" sz="2400" b="1" kern="1200" dirty="0" smtClean="0">
            <a:cs typeface="2  Badr" pitchFamily="2" charset="-78"/>
          </a:endParaRPr>
        </a:p>
      </dsp:txBody>
      <dsp:txXfrm>
        <a:off x="998669" y="2267944"/>
        <a:ext cx="3017801" cy="1007923"/>
      </dsp:txXfrm>
    </dsp:sp>
    <dsp:sp modelId="{5D22E445-9158-45C3-91B5-5E3E209A1E43}" macro="" textlink="">
      <dsp:nvSpPr>
        <dsp:cNvPr id="0" name=""/>
        <dsp:cNvSpPr/>
      </dsp:nvSpPr>
      <dsp:spPr>
        <a:xfrm rot="6803474">
          <a:off x="3629958" y="3356038"/>
          <a:ext cx="1281980" cy="40913"/>
        </a:xfrm>
        <a:custGeom>
          <a:avLst/>
          <a:gdLst/>
          <a:ahLst/>
          <a:cxnLst/>
          <a:rect l="0" t="0" r="0" b="0"/>
          <a:pathLst>
            <a:path>
              <a:moveTo>
                <a:pt x="0" y="20456"/>
              </a:moveTo>
              <a:lnTo>
                <a:pt x="1281980" y="20456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6803474">
        <a:off x="4238898" y="3344445"/>
        <a:ext cx="64099" cy="64099"/>
      </dsp:txXfrm>
    </dsp:sp>
    <dsp:sp modelId="{F3488A6C-6A85-4F3D-B15E-8E628DE25E9B}" macro="" textlink="">
      <dsp:nvSpPr>
        <dsp:cNvPr id="0" name=""/>
        <dsp:cNvSpPr/>
      </dsp:nvSpPr>
      <dsp:spPr>
        <a:xfrm>
          <a:off x="998669" y="3460844"/>
          <a:ext cx="3017801" cy="1007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إن لاتکن الجملة مبدوة بمضارع مثبت، فکالاسمیة</a:t>
          </a:r>
          <a:endParaRPr lang="en-US" sz="2400" b="1" kern="1200" dirty="0" smtClean="0">
            <a:cs typeface="2  Badr" pitchFamily="2" charset="-78"/>
          </a:endParaRPr>
        </a:p>
      </dsp:txBody>
      <dsp:txXfrm>
        <a:off x="998669" y="3460844"/>
        <a:ext cx="3017801" cy="1007923"/>
      </dsp:txXfrm>
    </dsp:sp>
    <dsp:sp modelId="{84237C25-8D65-4919-97FC-D8418E8328D1}" macro="" textlink="">
      <dsp:nvSpPr>
        <dsp:cNvPr id="0" name=""/>
        <dsp:cNvSpPr/>
      </dsp:nvSpPr>
      <dsp:spPr>
        <a:xfrm>
          <a:off x="1376218" y="4682180"/>
          <a:ext cx="5426882" cy="606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* لا بدّ فی الماضی المثبت من «قد» ولو تقدیراً </a:t>
          </a:r>
          <a:endParaRPr lang="fa-IR" sz="2800" b="1" kern="1200" dirty="0">
            <a:cs typeface="2  Badr" pitchFamily="2" charset="-78"/>
          </a:endParaRPr>
        </a:p>
      </dsp:txBody>
      <dsp:txXfrm>
        <a:off x="1376218" y="4682180"/>
        <a:ext cx="5426882" cy="606931"/>
      </dsp:txXfrm>
    </dsp:sp>
  </dsp:spTree>
</dgm:drawing>
</file>

<file path=ppt/diagrams/drawing8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5628337" y="2304798"/>
          <a:ext cx="1955086" cy="1346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الجملة الواقعة مفعولاً</a:t>
          </a:r>
          <a:endParaRPr lang="fa-IR" sz="2800" b="1" kern="1200" dirty="0">
            <a:cs typeface="2  Badr" pitchFamily="2" charset="-78"/>
          </a:endParaRPr>
        </a:p>
      </dsp:txBody>
      <dsp:txXfrm>
        <a:off x="5628337" y="2304798"/>
        <a:ext cx="1955086" cy="1346498"/>
      </dsp:txXfrm>
    </dsp:sp>
    <dsp:sp modelId="{5A2329F2-617B-4912-91AD-AF95311DFB22}" macro="" textlink="">
      <dsp:nvSpPr>
        <dsp:cNvPr id="0" name=""/>
        <dsp:cNvSpPr/>
      </dsp:nvSpPr>
      <dsp:spPr>
        <a:xfrm rot="14426915">
          <a:off x="4639126" y="2380614"/>
          <a:ext cx="1324949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1324949" y="2113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426915">
        <a:off x="5268477" y="2368628"/>
        <a:ext cx="66247" cy="66247"/>
      </dsp:txXfrm>
    </dsp:sp>
    <dsp:sp modelId="{EDA1C669-2A5E-4454-8487-182E3D3B8C2E}" macro="" textlink="">
      <dsp:nvSpPr>
        <dsp:cNvPr id="0" name=""/>
        <dsp:cNvSpPr/>
      </dsp:nvSpPr>
      <dsp:spPr>
        <a:xfrm>
          <a:off x="3172407" y="1229368"/>
          <a:ext cx="1802458" cy="1192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و تقع مفعولاً فی ثلاث صور</a:t>
          </a:r>
          <a:endParaRPr lang="fa-IR" sz="2400" b="1" kern="1200" dirty="0">
            <a:cs typeface="2  Badr" pitchFamily="2" charset="-78"/>
          </a:endParaRPr>
        </a:p>
      </dsp:txBody>
      <dsp:txXfrm>
        <a:off x="3172407" y="1229368"/>
        <a:ext cx="1802458" cy="1192175"/>
      </dsp:txXfrm>
    </dsp:sp>
    <dsp:sp modelId="{43EE0F55-243E-474A-BE74-2FD54B4E268D}" macro="" textlink="">
      <dsp:nvSpPr>
        <dsp:cNvPr id="0" name=""/>
        <dsp:cNvSpPr/>
      </dsp:nvSpPr>
      <dsp:spPr>
        <a:xfrm rot="14214802">
          <a:off x="2202324" y="1278555"/>
          <a:ext cx="1255034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1255034" y="2113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214802">
        <a:off x="2798465" y="1268317"/>
        <a:ext cx="62751" cy="62751"/>
      </dsp:txXfrm>
    </dsp:sp>
    <dsp:sp modelId="{80D28A19-2782-4514-AEDA-41D718886620}" macro="" textlink="">
      <dsp:nvSpPr>
        <dsp:cNvPr id="0" name=""/>
        <dsp:cNvSpPr/>
      </dsp:nvSpPr>
      <dsp:spPr>
        <a:xfrm>
          <a:off x="700974" y="414608"/>
          <a:ext cx="1786301" cy="718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محکیةً بالقول</a:t>
          </a:r>
          <a:endParaRPr lang="en-US" sz="2400" b="1" kern="1200" dirty="0">
            <a:cs typeface="2  Badr" pitchFamily="2" charset="-78"/>
          </a:endParaRPr>
        </a:p>
      </dsp:txBody>
      <dsp:txXfrm>
        <a:off x="700974" y="414608"/>
        <a:ext cx="1786301" cy="718643"/>
      </dsp:txXfrm>
    </dsp:sp>
    <dsp:sp modelId="{3C066224-F99B-48F7-86D3-87C8643D9CF2}" macro="" textlink="">
      <dsp:nvSpPr>
        <dsp:cNvPr id="0" name=""/>
        <dsp:cNvSpPr/>
      </dsp:nvSpPr>
      <dsp:spPr>
        <a:xfrm rot="10862108">
          <a:off x="2487220" y="1798128"/>
          <a:ext cx="685243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685243" y="2113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62108">
        <a:off x="2812710" y="1802135"/>
        <a:ext cx="34262" cy="34262"/>
      </dsp:txXfrm>
    </dsp:sp>
    <dsp:sp modelId="{113057E2-53CE-4033-8110-28C833958969}" macro="" textlink="">
      <dsp:nvSpPr>
        <dsp:cNvPr id="0" name=""/>
        <dsp:cNvSpPr/>
      </dsp:nvSpPr>
      <dsp:spPr>
        <a:xfrm>
          <a:off x="700974" y="1261912"/>
          <a:ext cx="1786301" cy="1102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2  Badr" pitchFamily="2" charset="-78"/>
            </a:rPr>
            <a:t>مفعولاً ثانیاً لباب «ظن» و ثالثاً لباب «أعلم»</a:t>
          </a:r>
          <a:endParaRPr lang="en-US" sz="1800" b="1" kern="1200" dirty="0">
            <a:cs typeface="2  Badr" pitchFamily="2" charset="-78"/>
          </a:endParaRPr>
        </a:p>
      </dsp:txBody>
      <dsp:txXfrm>
        <a:off x="700974" y="1261912"/>
        <a:ext cx="1786301" cy="1102329"/>
      </dsp:txXfrm>
    </dsp:sp>
    <dsp:sp modelId="{1F773DD9-B9A7-44D8-B16A-D1DFE8F6E110}" macro="" textlink="">
      <dsp:nvSpPr>
        <dsp:cNvPr id="0" name=""/>
        <dsp:cNvSpPr/>
      </dsp:nvSpPr>
      <dsp:spPr>
        <a:xfrm rot="7351632">
          <a:off x="2192747" y="2341476"/>
          <a:ext cx="1274189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1274189" y="2113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351632">
        <a:off x="2797986" y="2330759"/>
        <a:ext cx="63709" cy="63709"/>
      </dsp:txXfrm>
    </dsp:sp>
    <dsp:sp modelId="{15FA666D-5BAE-4649-938F-31814A33B610}" macro="" textlink="">
      <dsp:nvSpPr>
        <dsp:cNvPr id="0" name=""/>
        <dsp:cNvSpPr/>
      </dsp:nvSpPr>
      <dsp:spPr>
        <a:xfrm>
          <a:off x="700974" y="2506599"/>
          <a:ext cx="1786301" cy="786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معلقاً عنها العامل</a:t>
          </a:r>
          <a:endParaRPr lang="en-US" sz="2400" b="1" kern="1200" dirty="0">
            <a:cs typeface="2  Badr" pitchFamily="2" charset="-78"/>
          </a:endParaRPr>
        </a:p>
      </dsp:txBody>
      <dsp:txXfrm>
        <a:off x="700974" y="2506599"/>
        <a:ext cx="1786301" cy="786344"/>
      </dsp:txXfrm>
    </dsp:sp>
    <dsp:sp modelId="{0F5D3D75-870A-4DD3-862F-152767CF6E10}" macro="" textlink="">
      <dsp:nvSpPr>
        <dsp:cNvPr id="0" name=""/>
        <dsp:cNvSpPr/>
      </dsp:nvSpPr>
      <dsp:spPr>
        <a:xfrm rot="6915790">
          <a:off x="4536012" y="3649276"/>
          <a:ext cx="1531178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1531178" y="2113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6915790">
        <a:off x="5263322" y="3632134"/>
        <a:ext cx="76558" cy="76558"/>
      </dsp:txXfrm>
    </dsp:sp>
    <dsp:sp modelId="{BFBB2C74-7882-4102-82D7-D7AF2DB3F52F}" macro="" textlink="">
      <dsp:nvSpPr>
        <dsp:cNvPr id="0" name=""/>
        <dsp:cNvSpPr/>
      </dsp:nvSpPr>
      <dsp:spPr>
        <a:xfrm>
          <a:off x="753422" y="4035556"/>
          <a:ext cx="4221444" cy="654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b="1" kern="1200" dirty="0" smtClean="0">
              <a:cs typeface="2  Badr" pitchFamily="2" charset="-78"/>
            </a:rPr>
            <a:t>قد تنوب عن الفاعل، و یختص ذلک بباب القول</a:t>
          </a:r>
          <a:endParaRPr lang="fa-IR" sz="2900" b="1" kern="1200" dirty="0">
            <a:cs typeface="2  Badr" pitchFamily="2" charset="-78"/>
          </a:endParaRPr>
        </a:p>
      </dsp:txBody>
      <dsp:txXfrm>
        <a:off x="753422" y="4035556"/>
        <a:ext cx="4221444" cy="654447"/>
      </dsp:txXfrm>
    </dsp:sp>
  </dsp:spTree>
</dgm:drawing>
</file>

<file path=ppt/diagrams/drawing9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5113095" y="2489300"/>
          <a:ext cx="2470328" cy="828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الجملة المضاف الیها</a:t>
          </a:r>
          <a:endParaRPr lang="fa-IR" sz="2800" b="1" kern="1200" dirty="0">
            <a:cs typeface="2  Badr" pitchFamily="2" charset="-78"/>
          </a:endParaRPr>
        </a:p>
      </dsp:txBody>
      <dsp:txXfrm>
        <a:off x="5113095" y="2489300"/>
        <a:ext cx="2470328" cy="828100"/>
      </dsp:txXfrm>
    </dsp:sp>
    <dsp:sp modelId="{4DCD03AE-824D-4D5C-B330-0E1AF2B3034C}" macro="" textlink="">
      <dsp:nvSpPr>
        <dsp:cNvPr id="0" name=""/>
        <dsp:cNvSpPr/>
      </dsp:nvSpPr>
      <dsp:spPr>
        <a:xfrm rot="13962985">
          <a:off x="3676143" y="2154257"/>
          <a:ext cx="1789745" cy="74179"/>
        </a:xfrm>
        <a:custGeom>
          <a:avLst/>
          <a:gdLst/>
          <a:ahLst/>
          <a:cxnLst/>
          <a:rect l="0" t="0" r="0" b="0"/>
          <a:pathLst>
            <a:path>
              <a:moveTo>
                <a:pt x="0" y="37089"/>
              </a:moveTo>
              <a:lnTo>
                <a:pt x="1789745" y="370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b="1" kern="1200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sp:txBody>
      <dsp:txXfrm rot="13962985">
        <a:off x="4526273" y="2146603"/>
        <a:ext cx="89487" cy="89487"/>
      </dsp:txXfrm>
    </dsp:sp>
    <dsp:sp modelId="{B0A1D637-F6C2-42AC-8E79-87BED8DED15F}" macro="" textlink="">
      <dsp:nvSpPr>
        <dsp:cNvPr id="0" name=""/>
        <dsp:cNvSpPr/>
      </dsp:nvSpPr>
      <dsp:spPr>
        <a:xfrm>
          <a:off x="709335" y="923830"/>
          <a:ext cx="3319603" cy="1111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تقع بعد ظروف الزمان</a:t>
          </a:r>
          <a:endParaRPr lang="fa-IR" sz="2400" b="1" kern="1200" dirty="0">
            <a:cs typeface="2  Badr" pitchFamily="2" charset="-78"/>
          </a:endParaRPr>
        </a:p>
      </dsp:txBody>
      <dsp:txXfrm>
        <a:off x="709335" y="923830"/>
        <a:ext cx="3319603" cy="1111028"/>
      </dsp:txXfrm>
    </dsp:sp>
    <dsp:sp modelId="{44D31638-6FB2-4E6C-8D80-8C9DCAC966CC}" macro="" textlink="">
      <dsp:nvSpPr>
        <dsp:cNvPr id="0" name=""/>
        <dsp:cNvSpPr/>
      </dsp:nvSpPr>
      <dsp:spPr>
        <a:xfrm rot="10689793">
          <a:off x="4028659" y="2883644"/>
          <a:ext cx="1084714" cy="74179"/>
        </a:xfrm>
        <a:custGeom>
          <a:avLst/>
          <a:gdLst/>
          <a:ahLst/>
          <a:cxnLst/>
          <a:rect l="0" t="0" r="0" b="0"/>
          <a:pathLst>
            <a:path>
              <a:moveTo>
                <a:pt x="0" y="37089"/>
              </a:moveTo>
              <a:lnTo>
                <a:pt x="1084714" y="370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689793">
        <a:off x="4543899" y="2893616"/>
        <a:ext cx="54235" cy="54235"/>
      </dsp:txXfrm>
    </dsp:sp>
    <dsp:sp modelId="{AFCA6C1A-7875-4479-91CE-31D5492132F0}" macro="" textlink="">
      <dsp:nvSpPr>
        <dsp:cNvPr id="0" name=""/>
        <dsp:cNvSpPr/>
      </dsp:nvSpPr>
      <dsp:spPr>
        <a:xfrm>
          <a:off x="709335" y="2339071"/>
          <a:ext cx="3319603" cy="1198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b="1" kern="1200" dirty="0" smtClean="0">
              <a:cs typeface="2  Badr" pitchFamily="2" charset="-78"/>
            </a:rPr>
            <a:t>و تقع بعد حیث؛ و لا یضاف الی الجمل من ظروف المکان سواها</a:t>
          </a:r>
        </a:p>
      </dsp:txBody>
      <dsp:txXfrm>
        <a:off x="709335" y="2339071"/>
        <a:ext cx="3319603" cy="1198093"/>
      </dsp:txXfrm>
    </dsp:sp>
    <dsp:sp modelId="{5A2329F2-617B-4912-91AD-AF95311DFB22}" macro="" textlink="">
      <dsp:nvSpPr>
        <dsp:cNvPr id="0" name=""/>
        <dsp:cNvSpPr/>
      </dsp:nvSpPr>
      <dsp:spPr>
        <a:xfrm rot="7586173">
          <a:off x="3691497" y="3583797"/>
          <a:ext cx="1783767" cy="74179"/>
        </a:xfrm>
        <a:custGeom>
          <a:avLst/>
          <a:gdLst/>
          <a:ahLst/>
          <a:cxnLst/>
          <a:rect l="0" t="0" r="0" b="0"/>
          <a:pathLst>
            <a:path>
              <a:moveTo>
                <a:pt x="0" y="37089"/>
              </a:moveTo>
              <a:lnTo>
                <a:pt x="1783767" y="3708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7586173">
        <a:off x="4538787" y="3576293"/>
        <a:ext cx="89188" cy="89188"/>
      </dsp:txXfrm>
    </dsp:sp>
    <dsp:sp modelId="{EDA1C669-2A5E-4454-8487-182E3D3B8C2E}" macro="" textlink="">
      <dsp:nvSpPr>
        <dsp:cNvPr id="0" name=""/>
        <dsp:cNvSpPr/>
      </dsp:nvSpPr>
      <dsp:spPr>
        <a:xfrm>
          <a:off x="734063" y="3782910"/>
          <a:ext cx="3319603" cy="1111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و الاکثر اضافتها الی الفعلیة</a:t>
          </a:r>
          <a:endParaRPr lang="fa-IR" sz="2400" b="1" kern="1200" dirty="0">
            <a:cs typeface="2  Badr" pitchFamily="2" charset="-78"/>
          </a:endParaRPr>
        </a:p>
      </dsp:txBody>
      <dsp:txXfrm>
        <a:off x="734063" y="3782910"/>
        <a:ext cx="3319603" cy="1111028"/>
      </dsp:txXfrm>
    </dsp:sp>
  </dsp:spTree>
</dgm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slide" Target="slide31.xml"/><Relationship Id="rId7" Type="http://schemas.openxmlformats.org/officeDocument/2006/relationships/diagramColors" Target="../diagrams/colors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slide" Target="slide32.xml"/><Relationship Id="rId7" Type="http://schemas.openxmlformats.org/officeDocument/2006/relationships/diagramColors" Target="../diagrams/colors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slide" Target="slide33.xml"/><Relationship Id="rId7" Type="http://schemas.openxmlformats.org/officeDocument/2006/relationships/diagramColors" Target="../diagrams/colors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slide" Target="slide34.xml"/><Relationship Id="rId7" Type="http://schemas.openxmlformats.org/officeDocument/2006/relationships/diagramColors" Target="../diagrams/colors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slide" Target="slide35.xml"/><Relationship Id="rId7" Type="http://schemas.openxmlformats.org/officeDocument/2006/relationships/diagramColors" Target="../diagrams/colors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slide" Target="slide36.xml"/><Relationship Id="rId7" Type="http://schemas.openxmlformats.org/officeDocument/2006/relationships/diagramColors" Target="../diagrams/colors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slide" Target="slide37.xml"/><Relationship Id="rId7" Type="http://schemas.openxmlformats.org/officeDocument/2006/relationships/diagramColors" Target="../diagrams/colors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slide" Target="slide38.xml"/><Relationship Id="rId7" Type="http://schemas.openxmlformats.org/officeDocument/2006/relationships/diagramColors" Target="../diagrams/colors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slide" Target="slide39.xml"/><Relationship Id="rId7" Type="http://schemas.openxmlformats.org/officeDocument/2006/relationships/diagramColors" Target="../diagrams/colors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slide" Target="slide40.xml"/><Relationship Id="rId7" Type="http://schemas.openxmlformats.org/officeDocument/2006/relationships/diagramColors" Target="../diagrams/colors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2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slide" Target="slide41.xml"/><Relationship Id="rId7" Type="http://schemas.openxmlformats.org/officeDocument/2006/relationships/diagramColors" Target="../diagrams/colors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slide" Target="slide42.xml"/><Relationship Id="rId7" Type="http://schemas.openxmlformats.org/officeDocument/2006/relationships/diagramColors" Target="../diagrams/colors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slide" Target="slide43.xml"/><Relationship Id="rId7" Type="http://schemas.openxmlformats.org/officeDocument/2006/relationships/diagramColors" Target="../diagrams/colors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slide" Target="slide44.xml"/><Relationship Id="rId7" Type="http://schemas.openxmlformats.org/officeDocument/2006/relationships/diagramColors" Target="../diagrams/colors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slide" Target="slide44.xml"/><Relationship Id="rId7" Type="http://schemas.openxmlformats.org/officeDocument/2006/relationships/diagramColors" Target="../diagrams/colors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" Target="slide25.xml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" Target="slide26.xml"/><Relationship Id="rId9" Type="http://schemas.microsoft.com/office/2007/relationships/diagramDrawing" Target="../diagrams/drawin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slide" Target="slide27.xml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slide" Target="slide28.xml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slide" Target="slide29.xml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slide" Target="slide30.xml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slide" Target="slide30.xml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496" y="458906"/>
            <a:ext cx="5420298" cy="1470025"/>
          </a:xfrm>
        </p:spPr>
        <p:txBody>
          <a:bodyPr anchor="t"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1"/>
            <a:r>
              <a:rPr lang="fa-IR" sz="8000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B Titr" pitchFamily="2" charset="-78"/>
              </a:rPr>
              <a:t>الحدیقه</a:t>
            </a:r>
            <a:r>
              <a:rPr lang="fa-IR" sz="80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2  Titr" pitchFamily="2" charset="-78"/>
              </a:rPr>
              <a:t> </a:t>
            </a:r>
            <a:r>
              <a:rPr lang="fa-IR" sz="80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B Titr" pitchFamily="2" charset="-78"/>
              </a:rPr>
              <a:t>الرابعه</a:t>
            </a:r>
            <a:r>
              <a:rPr lang="fa-IR" sz="80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2  Titr" pitchFamily="2" charset="-78"/>
              </a:rPr>
              <a:t/>
            </a:r>
            <a:br>
              <a:rPr lang="fa-IR" sz="80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2  Titr" pitchFamily="2" charset="-78"/>
              </a:rPr>
            </a:br>
            <a:r>
              <a:rPr lang="fa-IR" sz="2200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B Mitra" pitchFamily="2" charset="-78"/>
              </a:rPr>
              <a:t>«ف</a:t>
            </a:r>
            <a:r>
              <a:rPr lang="fa-IR" sz="22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B Mitra" pitchFamily="2" charset="-78"/>
              </a:rPr>
              <a:t>ی الجمل و ما یتبعها»</a:t>
            </a:r>
            <a:endParaRPr lang="fa-IR" sz="8000" b="1" spc="150" dirty="0">
              <a:ln w="11430"/>
              <a:solidFill>
                <a:srgbClr val="F8F8F8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329F2-617B-4912-91AD-AF95311DF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5A2329F2-617B-4912-91AD-AF95311DF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1C669-2A5E-4454-8487-182E3D3B8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EDA1C669-2A5E-4454-8487-182E3D3B8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EE0F55-243E-474A-BE74-2FD54B4E2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43EE0F55-243E-474A-BE74-2FD54B4E2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D28A19-2782-4514-AEDA-41D718886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80D28A19-2782-4514-AEDA-41D718886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066224-F99B-48F7-86D3-87C8643D9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3C066224-F99B-48F7-86D3-87C8643D9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3057E2-53CE-4033-8110-28C833958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13057E2-53CE-4033-8110-28C833958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773DD9-B9A7-44D8-B16A-D1DFE8F6E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1F773DD9-B9A7-44D8-B16A-D1DFE8F6E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FA666D-5BAE-4649-938F-31814A33B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15FA666D-5BAE-4649-938F-31814A33B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5D3D75-870A-4DD3-862F-152767CF6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0F5D3D75-870A-4DD3-862F-152767CF6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BB2C74-7882-4102-82D7-D7AF2DB3F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BFBB2C74-7882-4102-82D7-D7AF2DB3F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D31638-6FB2-4E6C-8D80-8C9DCAC96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44D31638-6FB2-4E6C-8D80-8C9DCAC96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CA6C1A-7875-4479-91CE-31D549213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AFCA6C1A-7875-4479-91CE-31D549213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329F2-617B-4912-91AD-AF95311DF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5A2329F2-617B-4912-91AD-AF95311DF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1C669-2A5E-4454-8487-182E3D3B8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EDA1C669-2A5E-4454-8487-182E3D3B8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D31638-6FB2-4E6C-8D80-8C9DCAC96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44D31638-6FB2-4E6C-8D80-8C9DCAC96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CA6C1A-7875-4479-91CE-31D549213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AFCA6C1A-7875-4479-91CE-31D549213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329F2-617B-4912-91AD-AF95311DF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5A2329F2-617B-4912-91AD-AF95311DF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1C669-2A5E-4454-8487-182E3D3B8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EDA1C669-2A5E-4454-8487-182E3D3B8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59C67E-90F6-43E8-A149-0B800BDF9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0959C67E-90F6-43E8-A149-0B800BDF9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818236-5524-433A-B1E9-4D5FB6B9A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F1818236-5524-433A-B1E9-4D5FB6B9A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59C67E-90F6-43E8-A149-0B800BDF9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0959C67E-90F6-43E8-A149-0B800BDF9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818236-5524-433A-B1E9-4D5FB6B9A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F1818236-5524-433A-B1E9-4D5FB6B9A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59C67E-90F6-43E8-A149-0B800BDF9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0959C67E-90F6-43E8-A149-0B800BDF9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818236-5524-433A-B1E9-4D5FB6B9A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F1818236-5524-433A-B1E9-4D5FB6B9A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320299-568E-4983-B6C5-342B639BE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70320299-568E-4983-B6C5-342B639BE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B27D54-7B80-49A6-8A78-1FD38D12E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B4B27D54-7B80-49A6-8A78-1FD38D12E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E5CC33-EDCF-49A6-85A8-55C6E9298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13E5CC33-EDCF-49A6-85A8-55C6E9298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3E66B7-4A15-4F1A-8AA6-9A62CB2C5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E53E66B7-4A15-4F1A-8AA6-9A62CB2C5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0014BD-7729-4F2D-B001-A21F76DE9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1D0014BD-7729-4F2D-B001-A21F76DE9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E4A0B8-FC12-465C-833C-4F6353DB8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42E4A0B8-FC12-465C-833C-4F6353DB8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AE237C-C53D-4A8B-B6ED-393117FC4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7FAE237C-C53D-4A8B-B6ED-393117FC4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DF0617-3625-4FBA-92B7-96CA0F1CA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80DF0617-3625-4FBA-92B7-96CA0F1CA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8C166E-8284-480C-B124-021B8479F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1D8C166E-8284-480C-B124-021B8479F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63DB-5D7E-4B84-9B8B-195BB5FC7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FA2D63DB-5D7E-4B84-9B8B-195BB5FC7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07F91E-5485-4485-B50F-153985747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107F91E-5485-4485-B50F-153985747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55DD48-7199-4B36-A201-D031EE827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A555DD48-7199-4B36-A201-D031EE827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A619DD-5D6C-49BC-84D1-700648429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CAA619DD-5D6C-49BC-84D1-700648429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664091-3302-458C-A50B-42A0C860B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F5664091-3302-458C-A50B-42A0C860B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1850A1-BABF-479B-9184-588DFDA21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951850A1-BABF-479B-9184-588DFDA21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DF859-23D6-4B0F-AFAA-F87DB38D0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34BDF859-23D6-4B0F-AFAA-F87DB38D0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240F37-AFF3-469B-A1AA-4783F7A4A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A4240F37-AFF3-469B-A1AA-4783F7A4A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55DD48-7199-4B36-A201-D031EE827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A555DD48-7199-4B36-A201-D031EE827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A619DD-5D6C-49BC-84D1-700648429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CAA619DD-5D6C-49BC-84D1-700648429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664091-3302-458C-A50B-42A0C860B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F5664091-3302-458C-A50B-42A0C860B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1850A1-BABF-479B-9184-588DFDA21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51850A1-BABF-479B-9184-588DFDA21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DF859-23D6-4B0F-AFAA-F87DB38D0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34BDF859-23D6-4B0F-AFAA-F87DB38D0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240F37-AFF3-469B-A1AA-4783F7A4A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A4240F37-AFF3-469B-A1AA-4783F7A4A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DF859-23D6-4B0F-AFAA-F87DB38D0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34BDF859-23D6-4B0F-AFAA-F87DB38D0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240F37-AFF3-469B-A1AA-4783F7A4A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A4240F37-AFF3-469B-A1AA-4783F7A4A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8C32E3-81D2-4B4F-9DEF-00247CB56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698C32E3-81D2-4B4F-9DEF-00247CB56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B1822E-8E43-4982-B2F8-997DFD549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ADB1822E-8E43-4982-B2F8-997DFD549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F85492-7842-43DA-9950-BB0890607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41F85492-7842-43DA-9950-BB0890607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ABCDFF-2BA0-4A1A-8EC1-5A6047A2E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CAABCDFF-2BA0-4A1A-8EC1-5A6047A2E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9F379F-55C6-43B4-A574-17C40AFDB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059F379F-55C6-43B4-A574-17C40AFDB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B462FC-B7AD-49D1-9165-431997868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D4B462FC-B7AD-49D1-9165-431997868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4272" y="280416"/>
            <a:ext cx="2328850" cy="829056"/>
          </a:xfrm>
        </p:spPr>
        <p:txBody>
          <a:bodyPr anchor="ctr">
            <a:noAutofit/>
          </a:bodyPr>
          <a:lstStyle/>
          <a:p>
            <a:pPr algn="ctr" rtl="1"/>
            <a:r>
              <a:rPr lang="fa-IR" sz="8800" dirty="0" smtClean="0">
                <a:cs typeface="2  Arshia" pitchFamily="2" charset="-78"/>
              </a:rPr>
              <a:t>فهرست</a:t>
            </a:r>
            <a:endParaRPr lang="fa-IR" sz="8800" dirty="0">
              <a:cs typeface="2  Arshia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2962656" y="2572512"/>
            <a:ext cx="2121408" cy="573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2  Badr" pitchFamily="2" charset="-78"/>
              </a:rPr>
              <a:t>الجملة</a:t>
            </a:r>
            <a:endParaRPr lang="en-US" sz="2800" b="1" dirty="0">
              <a:cs typeface="2  Badr" pitchFamily="2" charset="-78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4535424" y="3413760"/>
            <a:ext cx="2353056" cy="573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cs typeface="2  Badr" pitchFamily="2" charset="-78"/>
              </a:rPr>
              <a:t>الجملة التی لها محلّ</a:t>
            </a:r>
            <a:endParaRPr lang="en-US" sz="2400" b="1" dirty="0">
              <a:cs typeface="2  Badr" pitchFamily="2" charset="-78"/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304544" y="3413760"/>
            <a:ext cx="2353056" cy="573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cs typeface="2  Badr" pitchFamily="2" charset="-78"/>
              </a:rPr>
              <a:t>الجملة التی لا محل لها</a:t>
            </a:r>
            <a:endParaRPr lang="en-US" sz="2400" b="1" dirty="0">
              <a:cs typeface="2  Badr" pitchFamily="2" charset="-78"/>
            </a:endParaRP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2255520" y="4279392"/>
            <a:ext cx="3535680" cy="573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cs typeface="2  Badr" pitchFamily="2" charset="-78"/>
              </a:rPr>
              <a:t>فی احکام الجار و المجرور</a:t>
            </a:r>
            <a:endParaRPr lang="en-US" sz="2400" b="1" dirty="0">
              <a:cs typeface="2  Badr" pitchFamily="2" charset="-78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487610" y="3332511"/>
            <a:ext cx="7050978" cy="0"/>
          </a:xfrm>
          <a:prstGeom prst="line">
            <a:avLst/>
          </a:prstGeom>
          <a:ln w="53975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984434" y="2677191"/>
            <a:ext cx="5740338" cy="0"/>
          </a:xfrm>
          <a:prstGeom prst="line">
            <a:avLst/>
          </a:prstGeom>
          <a:ln w="53975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630610" y="1872519"/>
            <a:ext cx="4130994" cy="0"/>
          </a:xfrm>
          <a:prstGeom prst="line">
            <a:avLst/>
          </a:prstGeom>
          <a:ln w="53975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DF859-23D6-4B0F-AFAA-F87DB38D0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34BDF859-23D6-4B0F-AFAA-F87DB38D0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240F37-AFF3-469B-A1AA-4783F7A4A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A4240F37-AFF3-469B-A1AA-4783F7A4A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DF859-23D6-4B0F-AFAA-F87DB38D0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34BDF859-23D6-4B0F-AFAA-F87DB38D0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240F37-AFF3-469B-A1AA-4783F7A4A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A4240F37-AFF3-469B-A1AA-4783F7A4A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DF859-23D6-4B0F-AFAA-F87DB38D0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34BDF859-23D6-4B0F-AFAA-F87DB38D0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240F37-AFF3-469B-A1AA-4783F7A4A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A4240F37-AFF3-469B-A1AA-4783F7A4A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7E513B-91D5-4B38-9133-BF7865C4E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197E513B-91D5-4B38-9133-BF7865C4E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B6986B-4480-4F6D-BBBA-BE099B8D0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A7B6986B-4480-4F6D-BBBA-BE099B8D0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BC3FE-9E4E-462E-941F-3125EC6D9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BBEBC3FE-9E4E-462E-941F-3125EC6D9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99704-7CB5-4AE5-8DB5-7CEC1867D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18699704-7CB5-4AE5-8DB5-7CEC1867D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DF859-23D6-4B0F-AFAA-F87DB38D0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34BDF859-23D6-4B0F-AFAA-F87DB38D0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240F37-AFF3-469B-A1AA-4783F7A4A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A4240F37-AFF3-469B-A1AA-4783F7A4A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7E513B-91D5-4B38-9133-BF7865C4E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197E513B-91D5-4B38-9133-BF7865C4E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B6986B-4480-4F6D-BBBA-BE099B8D0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A7B6986B-4480-4F6D-BBBA-BE099B8D0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57CC84-0C7E-406A-A408-58B1286D8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B757CC84-0C7E-406A-A408-58B1286D8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6BD25F-689B-4D61-8EF0-B6D123DA2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776BD25F-689B-4D61-8EF0-B6D123DA2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C50414-D2EA-4042-81C3-5353CA33A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42C50414-D2EA-4042-81C3-5353CA33A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75981C-C3A8-40B4-B734-71E7996B7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B975981C-C3A8-40B4-B734-71E7996B7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BDF859-23D6-4B0F-AFAA-F87DB38D0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34BDF859-23D6-4B0F-AFAA-F87DB38D0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240F37-AFF3-469B-A1AA-4783F7A4A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A4240F37-AFF3-469B-A1AA-4783F7A4A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7E513B-91D5-4B38-9133-BF7865C4E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197E513B-91D5-4B38-9133-BF7865C4E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B6986B-4480-4F6D-BBBA-BE099B8D0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A7B6986B-4480-4F6D-BBBA-BE099B8D0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  <a:cs typeface="2  Badr" pitchFamily="2" charset="-78"/>
              </a:rPr>
              <a:t> </a:t>
            </a:r>
            <a:r>
              <a:rPr lang="fa-IR" sz="3200" b="1" dirty="0" smtClean="0">
                <a:solidFill>
                  <a:sysClr val="windowText" lastClr="000000"/>
                </a:solidFill>
                <a:cs typeface="2  Badr" pitchFamily="2" charset="-78"/>
              </a:rPr>
              <a:t>الحديقة الرابعة: </a:t>
            </a:r>
            <a:endParaRPr lang="en-US" sz="3200" b="1" dirty="0" smtClean="0">
              <a:solidFill>
                <a:sysClr val="windowText" lastClr="000000"/>
              </a:solidFill>
              <a:cs typeface="2  Badr" pitchFamily="2" charset="-78"/>
            </a:endParaRPr>
          </a:p>
          <a:p>
            <a:pPr algn="just"/>
            <a:r>
              <a:rPr lang="fa-IR" sz="3200" b="1" dirty="0" smtClean="0">
                <a:solidFill>
                  <a:sysClr val="windowText" lastClr="000000"/>
                </a:solidFill>
                <a:cs typeface="2  Badr" pitchFamily="2" charset="-78"/>
              </a:rPr>
              <a:t>فى الجمل و ما يتبعها </a:t>
            </a:r>
            <a:endParaRPr lang="en-US" sz="3200" b="1" dirty="0" smtClean="0">
              <a:solidFill>
                <a:sysClr val="windowText" lastClr="000000"/>
              </a:solidFill>
              <a:cs typeface="2  Badr" pitchFamily="2" charset="-78"/>
            </a:endParaRPr>
          </a:p>
          <a:p>
            <a:pPr algn="just"/>
            <a:r>
              <a:rPr lang="fa-IR" sz="3200" b="1" dirty="0" smtClean="0">
                <a:solidFill>
                  <a:sysClr val="windowText" lastClr="000000"/>
                </a:solidFill>
                <a:cs typeface="2  Badr" pitchFamily="2" charset="-78"/>
              </a:rPr>
              <a:t>الجملة قول تضمّن كلمتين باسناد فهى اعم من الكلام عند الاكثر فان بدئت باسم فاسمية نحو «زيد قائم» و «ان تصوموا خير لكم» و «ان زيدا قائم» اذ لا عبرة بالحرف او بفعل ففعلية كقام زيد و هل قام زيد و هلا زيداً ضربته و يا عبدالله و ان احد من المشركين استجارك لان المقدر كالمذكور. </a:t>
            </a:r>
            <a:endParaRPr lang="en-US" sz="3200" b="1" dirty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3200" b="1" dirty="0" smtClean="0">
                <a:solidFill>
                  <a:sysClr val="windowText" lastClr="000000"/>
                </a:solidFill>
                <a:cs typeface="2  Badr" pitchFamily="2" charset="-78"/>
              </a:rPr>
              <a:t>ثم ان وقعت خبراً فصغرى او كان خبر المبتدا فيها جملة فكبرى نحو زيد قام ابوه فقام ابوه صغرى و الجميع كبرى و قد تكون صغرى و كبرى باعتبارين نحو زيد ابوه غلامه منطلق و قد لا تكون صغرى و لا كبرى كقام زيد. </a:t>
            </a:r>
            <a:endParaRPr lang="en-US" sz="32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اجمال: الجمل التى لها محل سبع الخبريه و الحاليه و المفعول بها و المضاف اليها و الواقعه جوابا لشرط جازم و التابعه لمفرد و التابعه لجمله لها محل . 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و التى لا محل لها سبع ايضا المستانفه و المعترضه و التفسيريه و الصله و المجاب بها القسم و المجاب بها شرط غير جازم و التابعه لما لا محل له .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تفصيل الاولى: مما له محل الخبريه و هى الواقعه خبر المبتدا او لاحد النواسخ و محلها الرفع او النصب و لا بد فيها من ضمير مطابق له مذكور او مقدر الا اذا اشتملت على المبتدا او على جنس شامل له او اشاره اليه او كانت نفس المبتدا . 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10E6C5-E453-46E5-A55D-AE5166A79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4A10E6C5-E453-46E5-A55D-AE5166A79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A1E2A7-6671-45BB-A3B4-F833A3F56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DAA1E2A7-6671-45BB-A3B4-F833A3F56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74FC59-5ACE-400A-9FA3-60F7754B9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BC74FC59-5ACE-400A-9FA3-60F7754B9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E4A0DB-2A2F-41CD-A5A8-7E4A47121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01E4A0DB-2A2F-41CD-A5A8-7E4A47121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B5DA9-4968-48CD-96A1-91323D5D7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6A6B5DA9-4968-48CD-96A1-91323D5D7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2D10DE-88A8-472D-B380-F5C1F6B19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682D10DE-88A8-472D-B380-F5C1F6B19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Graphic spid="6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الثانية: الحالية و شرطها ان تكون خبرية غير مصدرة بحرف الاستقبال و لابدّ من رابط فالاسمية بالواو و الضمير او احدهما و الفعلية ان كانت مبدؤة بمضارع مثبت بدون قد فبالضمير وحده نحو «جائنى زيد يسرع» او معها فمع الواو نحو «لم تؤذوننى و قد تعلمون انى رسول الله» و الا فكالاسميه و لا بد مع الماضى المثبت من قد و لو تقديراًُ . 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الثالثة: الواقعة مفعولاًبها و تقع محكية بالقول نحو «قال انى عبد الله» و مفعولاً ثانياً لباب ظنّ و ثالثاً لباب اعلم و معلقاً عنها العامل نحو «لنعلم اىُّ الحزبين احصى» و قد تنوب عن الفاعل و يختصّ ذلك بباب القول نحو «يقال زيد عالم» . 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الرابعه: المضاف اليها و تقع بعد ظروف الزمان نحو و السلام على يوم ولدت و اذكروا اذ انتم قليلون و بعد حيث و لا يضاف الى الجمل من ظروف المكان سواها و الاكثر اضافتها الى الفعلية . 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  <a:p>
            <a:pPr algn="just">
              <a:lnSpc>
                <a:spcPct val="120000"/>
              </a:lnSpc>
            </a:pP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الخامسة: الواقعة جواباً لشرط جازم مقرونة بالفاء و اذا الفجائية و محلها الجزم نحو من يضلل الله فلا هادى له و ان تصبهم سيئة بما قدمت ايديهم اذا هم يقنطون و اما نحو ان تقم اقم و ان قمت قمت فالجزم فيه للفعل وحده . 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  <a:p>
            <a:pPr algn="just">
              <a:lnSpc>
                <a:spcPct val="120000"/>
              </a:lnSpc>
            </a:pP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السادسه: التابعه لمفرد و محلها بحسبه نحوو اتقوا يوما ترجعون فيه الى الله و نحوا و لم يروا الى الطير فوقهم صافات و يقبضن . 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السابعة: التابعة لجملة لها محل و محلها بحسبها نحو زيد قام و قعد ابوه بالعطف على الصغرى و تقع بدلاً بشرط كونها اوفى بتادية المراد نحو اقول له ارحل لا تقيمن عندنا و الا فكن فى السر و الجهر مسلما .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تفصيل آخرالاولى: مما لا محل له المستانفة و هى المفتتح بها الكلام او المنقطعة عما قبلها نحو فلا يحزنك قولهم ان العزة لله جميعاً و كذلك جملة العامل الملغى لتاخره اما الملغى لتوسطة فجملة معترضة . 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الثانيه: المعترضه و هى المتوسطه بين شيئين من شانهما عدم توسط اجنبى بينهما و تقع غالبا بين الفعل و معموله و المبتدا و خبره و الموصول و صلته و القسم و جوابه و الموصوف و صفته . 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الثالثه: المفسره و هى الفضله الكاشفه لما تليه نحوان مثل عيسى عند الله كمثل آدم خلقه من تراب و الاصح انه لا محل لها و قيل هى بحسب ما تفسره . 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الرابعة: صلة الموصول و يشترط كونها خبرية معلومة للمخاطب مشتملة على ضمير مطابق للموصول . 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27B641-EC19-441E-A65F-366AE07F7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C227B641-EC19-441E-A65F-366AE07F7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0FF454-37AB-44AE-92DC-CFAB41C6D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6B0FF454-37AB-44AE-92DC-CFAB41C6D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3AA835-DEBA-4B24-ABD5-4BC74DC03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903AA835-DEBA-4B24-ABD5-4BC74DC03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EE1106-391A-463F-8287-E5B9A78AE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22EE1106-391A-463F-8287-E5B9A78AE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الخامسة: المجاب بها القسم نحو يس و القرآن الحكيم انك لمن المرسلين و متى اجتمع شرط و قسم اكتفى بجواب المتقدم منهما الا اذا تقدمها ما يفتقر الى خبر فيكتفى بجواب الشرط مطلقاً . 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السادسة: المجاب بها شرط غير جازم نحو اذا جئتنى اكرمتك و فى حكمها المجاب بها شرط جازم و لم يقترن بالفاء و لا باذا الفجائية نحو ان تقم اقم . 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السابعة: التابعة لما لا محل له نحو جائنى زيد فاكرمته جائنى الذى زارنى و اكرمته اذا لم يجعل الواو للحال بتقدير قد . 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خاتمة: فى احكام الجار و المجرور و الظرف اذا وقع احدهما بعد المعرفة المحضة فحال او النكره المحضة فصفة او غير المحضة فمحتمل لهما و لا بد من تعلقهما بالفعل او بما فيه رائحته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" action="ppaction://hlinkshowjump?jump=lastslideviewed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نمودار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991240" y="871728"/>
            <a:ext cx="7124944" cy="5035296"/>
          </a:xfrm>
          <a:prstGeom prst="plaque">
            <a:avLst>
              <a:gd name="adj" fmla="val 6667"/>
            </a:avLst>
          </a:prstGeom>
          <a:solidFill>
            <a:schemeClr val="bg1">
              <a:alpha val="6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fa-IR" sz="3600" b="1" dirty="0" smtClean="0">
                <a:solidFill>
                  <a:sysClr val="windowText" lastClr="000000"/>
                </a:solidFill>
                <a:cs typeface="2  Badr" pitchFamily="2" charset="-78"/>
              </a:rPr>
              <a:t>و يجب حذف المتعلق اذا كان احدهما صفة او صلة او خبراً او حالاً و اذا كان كذلك او اعتمد على نفى او استفهام جاز ان يرفع الفاعل نحو جاء الذى فى الدار ابوه و ما عندى احد و أ فى الله شك.</a:t>
            </a:r>
            <a:endParaRPr lang="en-US" sz="3600" b="1" dirty="0" smtClean="0">
              <a:solidFill>
                <a:sysClr val="windowText" lastClr="000000"/>
              </a:solidFill>
              <a:cs typeface="2  Badr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487680"/>
            <a:ext cx="8156448" cy="1088454"/>
          </a:xfrm>
          <a:solidFill>
            <a:srgbClr val="FF0000"/>
          </a:solidFill>
          <a:effectLst>
            <a:softEdge rad="127000"/>
          </a:effectLst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fa-IR" sz="7200" b="1" spc="150" dirty="0" smtClean="0">
                <a:ln w="11430">
                  <a:solidFill>
                    <a:srgbClr val="00206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2  Titr" pitchFamily="2" charset="-78"/>
              </a:rPr>
              <a:t>والحمد لله رب العالمین</a:t>
            </a:r>
            <a:endParaRPr lang="en-US" sz="7200" b="1" spc="150" dirty="0">
              <a:ln w="11430">
                <a:solidFill>
                  <a:srgbClr val="00206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528" y="292608"/>
            <a:ext cx="8449056" cy="6254496"/>
          </a:xfrm>
          <a:prstGeom prst="roundRect">
            <a:avLst>
              <a:gd name="adj" fmla="val 4191"/>
            </a:avLst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27B641-EC19-441E-A65F-366AE07F7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C227B641-EC19-441E-A65F-366AE07F7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0FF454-37AB-44AE-92DC-CFAB41C6D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6B0FF454-37AB-44AE-92DC-CFAB41C6D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329F2-617B-4912-91AD-AF95311DF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5A2329F2-617B-4912-91AD-AF95311DF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1C669-2A5E-4454-8487-182E3D3B8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EDA1C669-2A5E-4454-8487-182E3D3B8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104D1E-16C5-4361-A6C0-A729EA458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55104D1E-16C5-4361-A6C0-A729EA458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148C79-A143-4F17-B723-776E277E6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34148C79-A143-4F17-B723-776E277E6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8F0AB3-2BC5-4919-8627-B8E38AA79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768F0AB3-2BC5-4919-8627-B8E38AA79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2CB1F2-E10C-4CA0-B2FC-9D5C473D2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202CB1F2-E10C-4CA0-B2FC-9D5C473D2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8A8958-35B7-4906-9FBE-41230CE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808A8958-35B7-4906-9FBE-41230CE3F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B2DB4A-A7D8-4859-B78F-BE89C900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04B2DB4A-A7D8-4859-B78F-BE89C9005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BAAD57-F5D4-4563-95A9-3BB87D15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51BAAD57-F5D4-4563-95A9-3BB87D15B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653006-3E62-4182-9E12-B55EF78EF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A7653006-3E62-4182-9E12-B55EF78EF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27B641-EC19-441E-A65F-366AE07F7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C227B641-EC19-441E-A65F-366AE07F7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0FF454-37AB-44AE-92DC-CFAB41C6D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6B0FF454-37AB-44AE-92DC-CFAB41C6D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329F2-617B-4912-91AD-AF95311DF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5A2329F2-617B-4912-91AD-AF95311DF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1C669-2A5E-4454-8487-182E3D3B8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EDA1C669-2A5E-4454-8487-182E3D3B8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104D1E-16C5-4361-A6C0-A729EA458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55104D1E-16C5-4361-A6C0-A729EA458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148C79-A143-4F17-B723-776E277E6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34148C79-A143-4F17-B723-776E277E6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8F0AB3-2BC5-4919-8627-B8E38AA79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768F0AB3-2BC5-4919-8627-B8E38AA79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2CB1F2-E10C-4CA0-B2FC-9D5C473D2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202CB1F2-E10C-4CA0-B2FC-9D5C473D2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8A8958-35B7-4906-9FBE-41230CE3F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808A8958-35B7-4906-9FBE-41230CE3F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B2DB4A-A7D8-4859-B78F-BE89C900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04B2DB4A-A7D8-4859-B78F-BE89C9005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BAAD57-F5D4-4563-95A9-3BB87D15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51BAAD57-F5D4-4563-95A9-3BB87D15B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653006-3E62-4182-9E12-B55EF78EF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A7653006-3E62-4182-9E12-B55EF78EF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27B641-EC19-441E-A65F-366AE07F7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C227B641-EC19-441E-A65F-366AE07F7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0FF454-37AB-44AE-92DC-CFAB41C6D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6B0FF454-37AB-44AE-92DC-CFAB41C6D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329F2-617B-4912-91AD-AF95311DF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5A2329F2-617B-4912-91AD-AF95311DF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1C669-2A5E-4454-8487-182E3D3B8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EDA1C669-2A5E-4454-8487-182E3D3B8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EE0F55-243E-474A-BE74-2FD54B4E2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43EE0F55-243E-474A-BE74-2FD54B4E2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D28A19-2782-4514-AEDA-41D718886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80D28A19-2782-4514-AEDA-41D718886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C33A9D-4126-4204-8487-7991E282D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E4C33A9D-4126-4204-8487-7991E282D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3AC6F9-6AC9-4A7E-839A-733C1641B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BB3AC6F9-6AC9-4A7E-839A-733C1641B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D1191D-F8EF-4565-848A-615C9E29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D6D1191D-F8EF-4565-848A-615C9E29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756DD3-B190-49F4-A5BF-D25CE7316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0C756DD3-B190-49F4-A5BF-D25CE7316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FCB3E7-0100-4E1A-A78B-BAE30E278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C3FCB3E7-0100-4E1A-A78B-BAE30E278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BCEFA1-94D3-4F39-B11F-7B5C2DC7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55BCEFA1-94D3-4F39-B11F-7B5C2DC72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329F2-617B-4912-91AD-AF95311DF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5A2329F2-617B-4912-91AD-AF95311DF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1C669-2A5E-4454-8487-182E3D3B8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EDA1C669-2A5E-4454-8487-182E3D3B8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EE0F55-243E-474A-BE74-2FD54B4E2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43EE0F55-243E-474A-BE74-2FD54B4E2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D28A19-2782-4514-AEDA-41D718886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80D28A19-2782-4514-AEDA-41D718886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C33A9D-4126-4204-8487-7991E282D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E4C33A9D-4126-4204-8487-7991E282D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3AC6F9-6AC9-4A7E-839A-733C1641B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BB3AC6F9-6AC9-4A7E-839A-733C1641B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D1191D-F8EF-4565-848A-615C9E29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D6D1191D-F8EF-4565-848A-615C9E29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756DD3-B190-49F4-A5BF-D25CE7316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0C756DD3-B190-49F4-A5BF-D25CE7316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785786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فهرست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1928794" y="6429396"/>
            <a:ext cx="1071570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dirty="0" smtClean="0">
                <a:solidFill>
                  <a:sysClr val="windowText" lastClr="000000"/>
                </a:solidFill>
                <a:cs typeface="2  Titr" pitchFamily="2" charset="-78"/>
              </a:rPr>
              <a:t>مـتن</a:t>
            </a:r>
            <a:endParaRPr lang="fa-IR" dirty="0">
              <a:solidFill>
                <a:sysClr val="windowText" lastClr="000000"/>
              </a:solidFill>
              <a:cs typeface="2 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6032" y="512064"/>
            <a:ext cx="8790432" cy="634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48" y="-280416"/>
            <a:ext cx="8814816" cy="6608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624938"/>
            <a:ext cx="7644384" cy="5528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70560" y="646176"/>
          <a:ext cx="758342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337816-97D9-45A0-BB02-381484268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23337816-97D9-45A0-BB02-381484268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DDC953-753F-486F-B50D-C40B121E4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49DDC953-753F-486F-B50D-C40B121E4B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E5E379-837C-43D2-9D15-73E8D7D3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A5E5E379-837C-43D2-9D15-73E8D7D3C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3807EE-BC16-41D1-99BF-AF0C92BAD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593807EE-BC16-41D1-99BF-AF0C92BAD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5678D8-8F0E-4A68-96D2-FDE92A312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DF5678D8-8F0E-4A68-96D2-FDE92A312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29064F-45CF-4157-928C-BACEDA715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129064F-45CF-4157-928C-BACEDA715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419B9C-8750-4150-BFE5-79AFF405F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00419B9C-8750-4150-BFE5-79AFF405F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53A5B5-6E88-4B13-A9B1-3B7DC04DD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C753A5B5-6E88-4B13-A9B1-3B7DC04DD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22E445-9158-45C3-91B5-5E3E209A1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5D22E445-9158-45C3-91B5-5E3E209A1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488A6C-6A85-4F3D-B15E-8E628DE25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F3488A6C-6A85-4F3D-B15E-8E628DE25E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237C25-8D65-4919-97FC-D8418E832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84237C25-8D65-4919-97FC-D8418E832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Mohamma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F243E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hammad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F243E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Mohammad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F243E"/>
    </a:hlink>
    <a:folHlink>
      <a:srgbClr val="0000FF"/>
    </a:folHlink>
  </a:clrScheme>
</a:themeOverride>
</file>

<file path=ppt/theme/themeOverride3.xml><?xml version="1.0" encoding="utf-8"?>
<a:themeOverride xmlns:a="http://schemas.openxmlformats.org/drawingml/2006/main">
  <a:clrScheme name="Mohammad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F243E"/>
    </a:hlink>
    <a:folHlink>
      <a:srgbClr val="0000FF"/>
    </a:folHlink>
  </a:clrScheme>
</a:themeOverride>
</file>

<file path=ppt/theme/themeOverride4.xml><?xml version="1.0" encoding="utf-8"?>
<a:themeOverride xmlns:a="http://schemas.openxmlformats.org/drawingml/2006/main">
  <a:clrScheme name="Mohammad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F243E"/>
    </a:hlink>
    <a:folHlink>
      <a:srgbClr val="0000FF"/>
    </a:folHlink>
  </a:clrScheme>
</a:themeOverride>
</file>

<file path=ppt/theme/themeOverride5.xml><?xml version="1.0" encoding="utf-8"?>
<a:themeOverride xmlns:a="http://schemas.openxmlformats.org/drawingml/2006/main">
  <a:clrScheme name="Mohammad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F243E"/>
    </a:hlink>
    <a:folHlink>
      <a:srgbClr val="0000FF"/>
    </a:folHlink>
  </a:clrScheme>
</a:themeOverride>
</file>

<file path=ppt/theme/themeOverride6.xml><?xml version="1.0" encoding="utf-8"?>
<a:themeOverride xmlns:a="http://schemas.openxmlformats.org/drawingml/2006/main">
  <a:clrScheme name="Mohammad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F243E"/>
    </a:hlink>
    <a:folHlink>
      <a:srgbClr val="0000FF"/>
    </a:folHlink>
  </a:clrScheme>
</a:themeOverride>
</file>

<file path=ppt/theme/themeOverride7.xml><?xml version="1.0" encoding="utf-8"?>
<a:themeOverride xmlns:a="http://schemas.openxmlformats.org/drawingml/2006/main">
  <a:clrScheme name="Mohammad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F243E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7426</TotalTime>
  <Words>1415</Words>
  <Application>Microsoft Office PowerPoint</Application>
  <PresentationFormat>On-screen Show (4:3)</PresentationFormat>
  <Paragraphs>220</Paragraphs>
  <Slides>45</Slides>
  <Notes>0</Notes>
  <HiddenSlides>20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Opulent</vt:lpstr>
      <vt:lpstr>الحدیقه الرابعه «فی الجمل و ما یتبعها»</vt:lpstr>
      <vt:lpstr>فهرست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والحمد لله رب العالمین</vt:lpstr>
    </vt:vector>
  </TitlesOfParts>
  <Company>mohosy_68@yahoo.com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حدیقه سوم</dc:title>
  <dc:creator>Mohammad</dc:creator>
  <cp:lastModifiedBy>Mohammad</cp:lastModifiedBy>
  <cp:revision>266</cp:revision>
  <dcterms:created xsi:type="dcterms:W3CDTF">2010-01-31T12:49:10Z</dcterms:created>
  <dcterms:modified xsi:type="dcterms:W3CDTF">2011-04-04T07:08:31Z</dcterms:modified>
</cp:coreProperties>
</file>