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4BEAABC-7E94-45B8-B4FF-2385F21DF779}" type="datetimeFigureOut">
              <a:rPr lang="fa-IR" smtClean="0"/>
              <a:pPr/>
              <a:t>01/06/1430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C62616F-FC3A-40F4-A8D9-824F3E70506C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714356"/>
            <a:ext cx="7726795" cy="144655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8800" dirty="0" smtClean="0">
                <a:solidFill>
                  <a:srgbClr val="FFFF00"/>
                </a:solidFill>
                <a:cs typeface="2  Compset" pitchFamily="2" charset="-78"/>
              </a:rPr>
              <a:t>بسم الله الرحمن الرحیم</a:t>
            </a:r>
            <a:endParaRPr lang="fa-IR" sz="8800" dirty="0">
              <a:solidFill>
                <a:srgbClr val="FFFF00"/>
              </a:solidFill>
              <a:cs typeface="2  Compse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3143248"/>
            <a:ext cx="6760184" cy="1107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6600" dirty="0" smtClean="0">
                <a:solidFill>
                  <a:srgbClr val="00B0F0"/>
                </a:solidFill>
                <a:cs typeface="2  Compset" pitchFamily="2" charset="-78"/>
              </a:rPr>
              <a:t>اسوه ی فداکاری و عدالت</a:t>
            </a:r>
            <a:endParaRPr lang="fa-IR" sz="6600" dirty="0">
              <a:solidFill>
                <a:srgbClr val="00B0F0"/>
              </a:solidFill>
              <a:cs typeface="2  Compse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8" y="642918"/>
            <a:ext cx="796570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حضرت علی (ع) چگونه پیامبر (ص)را در اجرای </a:t>
            </a:r>
          </a:p>
          <a:p>
            <a:r>
              <a:rPr lang="fa-IR" sz="3200" dirty="0" smtClean="0"/>
              <a:t>اوامر الهی یاری کرد؟</a:t>
            </a:r>
            <a:endParaRPr lang="fa-IR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2000240"/>
            <a:ext cx="7657930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ایشان با به خطر انداختن جانشان و خوابیدن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در بستر پیامبر (ص) باعث شدند نقشه ی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قتل پیامبر(ص) توسط مشرکان نقش بر آب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گردد و ایشان بتواند از مکه هجرت نماید.</a:t>
            </a:r>
            <a:endParaRPr lang="fa-IR" sz="32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4714884"/>
            <a:ext cx="8145242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خداوند در ستایش فداکاری بی نظیر علی(ع)چه</a:t>
            </a:r>
          </a:p>
          <a:p>
            <a:r>
              <a:rPr lang="fa-IR" sz="3200" dirty="0" smtClean="0"/>
              <a:t>آیه ای را نازل کرد؟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285728"/>
            <a:ext cx="7619395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فرمودند:«از مردم کسانی که جان خود را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می فروشند تا خشنودی خدا را به دست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آورند و خدا نسبت به بندگانش مهربان است.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4546" y="2214554"/>
            <a:ext cx="618791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به چه کسی فداکار گفته می شود؟</a:t>
            </a:r>
            <a:endParaRPr lang="fa-IR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7846" y="3071810"/>
            <a:ext cx="7999369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فداکار کسی است که برای خدمت به دین و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جامعه ی خود،از مال،سلامتی،خانواده و حتی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جان می گذرد و آنها را در راه هدف پاک و بزرگ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خود فدا می کند.</a:t>
            </a:r>
            <a:endParaRPr lang="fa-IR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357166"/>
            <a:ext cx="788074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حضرت علی (ع) چگونه عدالت و مساوات را در</a:t>
            </a:r>
          </a:p>
          <a:p>
            <a:r>
              <a:rPr lang="fa-IR" sz="3200" dirty="0" smtClean="0"/>
              <a:t>بین مسلمانان ایجاد می کردند؟</a:t>
            </a:r>
            <a:endParaRPr lang="fa-IR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1714488"/>
            <a:ext cx="8428974" cy="35394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1</a:t>
            </a:r>
            <a:r>
              <a:rPr lang="fa-IR" sz="3200" i="1" dirty="0" smtClean="0">
                <a:solidFill>
                  <a:srgbClr val="FFFF00"/>
                </a:solidFill>
              </a:rPr>
              <a:t>)هیچکس را بر دیگری برتری نمیداد.</a:t>
            </a:r>
          </a:p>
          <a:p>
            <a:r>
              <a:rPr lang="fa-IR" sz="3200" i="1" dirty="0" smtClean="0">
                <a:solidFill>
                  <a:srgbClr val="FFFF00"/>
                </a:solidFill>
              </a:rPr>
              <a:t>2)در حقوق عمومی و مسائل اجتماعی با خانواده</a:t>
            </a:r>
          </a:p>
          <a:p>
            <a:r>
              <a:rPr lang="fa-IR" sz="3200" i="1" dirty="0" smtClean="0">
                <a:solidFill>
                  <a:srgbClr val="FFFF00"/>
                </a:solidFill>
              </a:rPr>
              <a:t>و نزدیکان خود نیز مانند مسلمانان دیگر رفتار</a:t>
            </a:r>
          </a:p>
          <a:p>
            <a:r>
              <a:rPr lang="fa-IR" sz="3200" i="1" dirty="0" smtClean="0">
                <a:solidFill>
                  <a:srgbClr val="FFFF00"/>
                </a:solidFill>
              </a:rPr>
              <a:t>می کرد.</a:t>
            </a:r>
          </a:p>
          <a:p>
            <a:r>
              <a:rPr lang="fa-IR" sz="3200" i="1" dirty="0" smtClean="0">
                <a:solidFill>
                  <a:srgbClr val="FFFF00"/>
                </a:solidFill>
              </a:rPr>
              <a:t>3)در هنگام تقسیم بیت المال همه چیز را به</a:t>
            </a:r>
          </a:p>
          <a:p>
            <a:r>
              <a:rPr lang="fa-IR" sz="3200" i="1" dirty="0" smtClean="0">
                <a:solidFill>
                  <a:srgbClr val="FFFF00"/>
                </a:solidFill>
              </a:rPr>
              <a:t>صورت مساوی میان تمامی مسلمانان تقسیم </a:t>
            </a:r>
            <a:br>
              <a:rPr lang="fa-IR" sz="3200" i="1" dirty="0" smtClean="0">
                <a:solidFill>
                  <a:srgbClr val="FFFF00"/>
                </a:solidFill>
              </a:rPr>
            </a:br>
            <a:r>
              <a:rPr lang="fa-IR" sz="3200" i="1" dirty="0" smtClean="0">
                <a:solidFill>
                  <a:srgbClr val="FFFF00"/>
                </a:solidFill>
              </a:rPr>
              <a:t>می کرد.</a:t>
            </a:r>
            <a:endParaRPr lang="fa-IR" sz="32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6162" y="357166"/>
            <a:ext cx="794967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چرا حضرت علی(ع)از دست قاضی ناراحت شد</a:t>
            </a:r>
          </a:p>
          <a:p>
            <a:r>
              <a:rPr lang="fa-IR" sz="3200" dirty="0" smtClean="0"/>
              <a:t>و به ایشان چه فرمود؟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48" y="1714488"/>
            <a:ext cx="7896777" cy="30469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زیرا قاضی با دیدن خلیفه ی مسلمین حضرت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علی(ع)متعجب شد و از جا برخاست ودست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بر سینه گذاشت و ادای احترام کرد لذا حضرت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فرمود ((قاضی باید با هر دو طرف دعوا برخورد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یکسانی داشته باشد حتی در نوع نگاه کردن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و احترام گذاشتن.))</a:t>
            </a:r>
            <a:endParaRPr lang="fa-IR" sz="32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433" y="5072074"/>
            <a:ext cx="8151590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ماجرای از خود گذشتگی حضرت علی (ع) </a:t>
            </a:r>
          </a:p>
          <a:p>
            <a:r>
              <a:rPr lang="fa-IR" sz="3200" dirty="0" smtClean="0"/>
              <a:t>در شب هجرت پیامبر اکرم (ص) به .................</a:t>
            </a:r>
          </a:p>
          <a:p>
            <a:r>
              <a:rPr lang="fa-IR" sz="3200" dirty="0" smtClean="0"/>
              <a:t>مشهور است.</a:t>
            </a:r>
            <a:endParaRPr lang="fa-IR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5429264"/>
            <a:ext cx="223330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لیلته المبیت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0743" y="285728"/>
            <a:ext cx="7986545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سه نمونه از فداکاری های حضرت علی(ع)را به</a:t>
            </a:r>
          </a:p>
          <a:p>
            <a:r>
              <a:rPr lang="fa-IR" sz="3200" dirty="0" smtClean="0"/>
              <a:t>صورت خلاصه بیان کنید:</a:t>
            </a:r>
            <a:endParaRPr lang="fa-IR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1500174"/>
            <a:ext cx="7677166" cy="255454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1)نبرد با عمر بن عبدود (پهلوان نام دار عرب )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در جنگ خندق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2)دفاع از جان پیامبر(ص)در جنگ احد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3)خواندن آیات مهم سوره ی توبه درمیان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مشرکان بی رحم مکّه با صدایی بلند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964" y="4500570"/>
            <a:ext cx="8344015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بنابر فرمایش امیر المومنین (ع)،خداوند از آگاهان</a:t>
            </a:r>
          </a:p>
          <a:p>
            <a:r>
              <a:rPr lang="fa-IR" sz="3200" dirty="0" smtClean="0"/>
              <a:t>در برابر شکم پارگی ستم گران چه عهد و پیمانی</a:t>
            </a:r>
          </a:p>
          <a:p>
            <a:r>
              <a:rPr lang="fa-IR" sz="3200" dirty="0" smtClean="0"/>
              <a:t>گرفته است؟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5259" y="642918"/>
            <a:ext cx="7669151" cy="35394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می فرماید «اگر خداوند از آگاهان عهد پیمان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نگرفته بود که در برابر شکم بارگی ستمگران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و گرسنگی مظلومان،سکوت نکنند {وحق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مظلوم را از ظالم بستانند و به او باز گردانند}،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حکومت بر شما را رها می کردم وآنگاه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می دیدید که {مقام های}دنیای شما نزد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من از عطسه ی بزی بی ارزش تر است.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66" y="4786322"/>
            <a:ext cx="7404655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/>
              <a:t>مرد مسیحی چگونه به حقانیت دین اسلام </a:t>
            </a:r>
          </a:p>
          <a:p>
            <a:r>
              <a:rPr lang="fa-IR" sz="3200" dirty="0" smtClean="0"/>
              <a:t>پی برد و مسلمان شد؟</a:t>
            </a:r>
            <a:endParaRPr lang="fa-I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1287" y="714356"/>
            <a:ext cx="7521674" cy="45243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FFFF00"/>
                </a:solidFill>
              </a:rPr>
              <a:t>مرد بسیجی باورش نمی شد که قاضی ای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که خلیفه،خود او را به این سمت گذاشته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است،حکمی به زیان خلیفه بدهد و در عین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حال رهبر جامعه در دادگاه حاضر می شود،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امّا از موقعیت خود استفاده نمی کند.این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گونه داروی را فقط در دین و مکتب پیامبران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می توان دید.لذا این دادگاه و داوری را 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نشانه ی حقانیت دین دانست و مسلمان</a:t>
            </a:r>
          </a:p>
          <a:p>
            <a:r>
              <a:rPr lang="fa-IR" sz="3200" dirty="0" smtClean="0">
                <a:solidFill>
                  <a:srgbClr val="FFFF00"/>
                </a:solidFill>
              </a:rPr>
              <a:t>شد.</a:t>
            </a:r>
            <a:endParaRPr lang="fa-IR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143582">
            <a:off x="861943" y="1574240"/>
            <a:ext cx="7066358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9600" dirty="0" smtClean="0">
                <a:solidFill>
                  <a:srgbClr val="FF0000"/>
                </a:solidFill>
              </a:rPr>
              <a:t>تهیه کنندگان:</a:t>
            </a:r>
            <a:endParaRPr lang="fa-IR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231605">
            <a:off x="450973" y="3456822"/>
            <a:ext cx="8735383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400" dirty="0" smtClean="0">
                <a:solidFill>
                  <a:srgbClr val="00B0F0"/>
                </a:solidFill>
              </a:rPr>
              <a:t>مهدی حیدری-احسان حیدری-مهدی</a:t>
            </a:r>
          </a:p>
          <a:p>
            <a:r>
              <a:rPr lang="fa-IR" sz="4400" dirty="0" smtClean="0">
                <a:solidFill>
                  <a:srgbClr val="00B0F0"/>
                </a:solidFill>
              </a:rPr>
              <a:t>علیزاده-علی نصیری-سید شهاب زواری</a:t>
            </a:r>
            <a:endParaRPr lang="fa-IR" sz="4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14290"/>
            <a:ext cx="2044150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8000" dirty="0" smtClean="0">
                <a:solidFill>
                  <a:srgbClr val="FFFF00"/>
                </a:solidFill>
              </a:rPr>
              <a:t>پایان</a:t>
            </a:r>
            <a:endParaRPr lang="fa-IR" sz="8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183</TotalTime>
  <Words>500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donyayecomputer</dc:creator>
  <cp:lastModifiedBy>donyayecomputer</cp:lastModifiedBy>
  <cp:revision>18</cp:revision>
  <dcterms:created xsi:type="dcterms:W3CDTF">2009-01-18T17:33:17Z</dcterms:created>
  <dcterms:modified xsi:type="dcterms:W3CDTF">2009-01-01T22:37:59Z</dcterms:modified>
</cp:coreProperties>
</file>