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66" r:id="rId13"/>
    <p:sldId id="267" r:id="rId14"/>
    <p:sldId id="273" r:id="rId15"/>
    <p:sldId id="268" r:id="rId16"/>
    <p:sldId id="269" r:id="rId17"/>
    <p:sldId id="274" r:id="rId18"/>
    <p:sldId id="270" r:id="rId19"/>
    <p:sldId id="271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49EE06E-5657-4364-8883-A1D43F682038}" type="datetimeFigureOut">
              <a:rPr lang="en-US" smtClean="0"/>
              <a:t>1/26/2015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30FA80D-5DB5-4666-A741-FE94C883C01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بسم الله الرحمن الرحیم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aran1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00192" y="3037362"/>
            <a:ext cx="79208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5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اعجاب قرآن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7467600" cy="4873752"/>
          </a:xfrm>
        </p:spPr>
        <p:txBody>
          <a:bodyPr/>
          <a:lstStyle/>
          <a:p>
            <a:pPr marL="0" indent="0" algn="r" rtl="1">
              <a:buNone/>
            </a:pPr>
            <a:r>
              <a:rPr lang="fa-IR" dirty="0" smtClean="0">
                <a:latin typeface="Arabic Typesetting" pitchFamily="66" charset="-78"/>
                <a:cs typeface="Mj_Ashgar" pitchFamily="2" charset="-78"/>
              </a:rPr>
              <a:t>اولین آیه ی قرآن یعنی </a:t>
            </a:r>
            <a:r>
              <a:rPr lang="fa-IR" dirty="0" smtClean="0">
                <a:solidFill>
                  <a:srgbClr val="00B050"/>
                </a:solidFill>
                <a:latin typeface="Arabic Typesetting" pitchFamily="66" charset="-78"/>
                <a:cs typeface="Mj_Ashgar" pitchFamily="2" charset="-78"/>
              </a:rPr>
              <a:t>بسم الله الرحمن الرحیم</a:t>
            </a:r>
          </a:p>
          <a:p>
            <a:pPr marL="0" indent="0" algn="r" rtl="1">
              <a:buNone/>
            </a:pPr>
            <a:r>
              <a:rPr lang="fa-IR" dirty="0" smtClean="0">
                <a:latin typeface="Arabic Typesetting" pitchFamily="66" charset="-78"/>
                <a:cs typeface="Mj_Ashgar" pitchFamily="2" charset="-78"/>
              </a:rPr>
              <a:t>نوزده 19 حرف داردقرآن 114 سوره دارد</a:t>
            </a:r>
          </a:p>
          <a:p>
            <a:pPr marL="0" indent="0" algn="r" rtl="1">
              <a:buNone/>
            </a:pPr>
            <a:r>
              <a:rPr lang="fa-IR" dirty="0" smtClean="0">
                <a:latin typeface="Arabic Typesetting" pitchFamily="66" charset="-78"/>
                <a:cs typeface="Mj_Ashgar" pitchFamily="2" charset="-78"/>
              </a:rPr>
              <a:t>خب که چی؟؟</a:t>
            </a:r>
          </a:p>
          <a:p>
            <a:pPr marL="0" indent="0" algn="r" rtl="1">
              <a:buNone/>
            </a:pPr>
            <a:r>
              <a:rPr lang="fa-IR" dirty="0" smtClean="0">
                <a:latin typeface="Arabic Typesetting" pitchFamily="66" charset="-78"/>
                <a:cs typeface="Mj_Ashgar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fa-IR" dirty="0" smtClean="0">
                <a:latin typeface="Arabic Typesetting" pitchFamily="66" charset="-78"/>
                <a:cs typeface="Mj_Ashgar" pitchFamily="2" charset="-78"/>
              </a:rPr>
              <a:t>.</a:t>
            </a:r>
          </a:p>
          <a:p>
            <a:pPr marL="0" indent="0" algn="r" rtl="1">
              <a:buNone/>
            </a:pPr>
            <a:endParaRPr lang="en-US" dirty="0">
              <a:latin typeface="Arabic Typesetting" pitchFamily="66" charset="-78"/>
              <a:cs typeface="Mj_Ashg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1859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5000">
        <p14:glitter pattern="hexagon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114 بر 19 بخش پذیر است </a:t>
            </a:r>
          </a:p>
          <a:p>
            <a:pPr algn="r" rtl="1"/>
            <a:r>
              <a:rPr lang="fa-IR" sz="3200" dirty="0" smtClean="0">
                <a:latin typeface="Arabic Typesetting" pitchFamily="66" charset="-78"/>
                <a:cs typeface="Arabic Typesetting" pitchFamily="66" charset="-78"/>
              </a:rPr>
              <a:t>شاید بگید جالب نیست خیلی خب بقیش ببینید..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8148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 </a:t>
            </a:r>
            <a:r>
              <a:rPr lang="fa-IR" dirty="0">
                <a:cs typeface="Mj_Ashgar" pitchFamily="2" charset="-78"/>
              </a:rPr>
              <a:t>کلمه (شهر) به معني ماه ، 12 بار در قرآن کريم تکرار شده است که مساوي با تعداد ماههاي يکسال است</a:t>
            </a:r>
            <a:r>
              <a:rPr lang="fa-IR" dirty="0"/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10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Mj_Ashgar" pitchFamily="2" charset="-78"/>
              </a:rPr>
              <a:t>- کلمه (يوم) به معناي روز 365 بار در قرآن تکرار شده است که مساوي با روزهاي شمسي سال است</a:t>
            </a:r>
            <a:r>
              <a:rPr lang="fa-IR" dirty="0"/>
              <a:t>. </a:t>
            </a:r>
            <a:endParaRPr lang="en-US" dirty="0">
              <a:cs typeface="Mj_Ashg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6607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Mj_Ashgar" pitchFamily="2" charset="-78"/>
              </a:rPr>
              <a:t>- کلمه رجل به معناي مرد مساوي کلمه امراه به معناي زن هر کدام 24 بار آمده است.</a:t>
            </a:r>
            <a:endParaRPr lang="en-US" dirty="0">
              <a:cs typeface="Mj_Ashg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1819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Mj_Ashgar" pitchFamily="2" charset="-78"/>
              </a:rPr>
              <a:t>- کلمه ملائکه به معناي فرشتگان و کلمه شيطان به معناي اهريمن و يا جن هر کدام 88 بار آمده است</a:t>
            </a:r>
            <a:endParaRPr lang="en-US" dirty="0">
              <a:cs typeface="Mj_Ashg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8459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Mj_Ashgar" pitchFamily="2" charset="-78"/>
              </a:rPr>
              <a:t>- کلمه آخرت به معناي جهان آخرت و کلمه (دنيا) به معناي اين جهان هر کدام 115 بار تکرار شده است</a:t>
            </a:r>
            <a:r>
              <a:rPr lang="fa-IR" dirty="0" smtClean="0">
                <a:cs typeface="Mj_Ashgar" pitchFamily="2" charset="-78"/>
              </a:rPr>
              <a:t>.</a:t>
            </a:r>
            <a:endParaRPr lang="en-US" dirty="0" smtClean="0">
              <a:cs typeface="Mj_Ashgar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28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Mj_Ashgar" pitchFamily="2" charset="-78"/>
              </a:rPr>
              <a:t>- کلمه (استعاذه) به معناي پناه بردن و کلمه (ابليس) به معناي شيطان هر کدام 11 بار به کار برده است. </a:t>
            </a:r>
            <a:endParaRPr lang="en-US" dirty="0">
              <a:cs typeface="Mj_Ashg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760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b="1" dirty="0" smtClean="0"/>
              <a:t>کامل بخونینشون!!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6849520"/>
      </p:ext>
    </p:extLst>
  </p:cSld>
  <p:clrMapOvr>
    <a:masterClrMapping/>
  </p:clrMapOvr>
  <p:transition spd="slow" advTm="4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Mj_Ashgar" pitchFamily="2" charset="-78"/>
              </a:rPr>
              <a:t>- کلمه (الحسنات) به معناي خوبي و کلمه (سيئات) به معناي گناهان هر کدام 180 بار آمده است. </a:t>
            </a:r>
            <a:endParaRPr lang="en-US" dirty="0">
              <a:cs typeface="Mj_Ashg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570688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-</a:t>
            </a:r>
            <a:r>
              <a:rPr lang="fa-IR" dirty="0">
                <a:cs typeface="Mj_Ashgar" pitchFamily="2" charset="-78"/>
              </a:rPr>
              <a:t> کلمه (الحياه) به معناي زندگي و (الموت) به معناي مرگ هر کدام 145 بار تکرار شده است. </a:t>
            </a:r>
            <a:r>
              <a:rPr lang="fa-IR" dirty="0"/>
              <a:t/>
            </a:r>
            <a:br>
              <a:rPr lang="fa-I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6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Mj_Ashgar" pitchFamily="2" charset="-78"/>
              </a:rPr>
              <a:t>- نام مبارک پيامبر اکرم (محمد و احمد) مجموعا 5 بار در قرآن آمده است (4 بار محمد و 1 بار احمد) و کلمه صلوات که به معناي درود مي باشد براي درود فرستادن بر پيامبر و خاندان پيامبر استفاده مي شود نيز 5 بار در قرآن تکرار شده است.</a:t>
            </a:r>
            <a:endParaRPr lang="en-US" dirty="0">
              <a:cs typeface="Mj_Ashg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9298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000">
        <p:fade/>
      </p:transition>
    </mc:Choice>
    <mc:Fallback>
      <p:transition spd="med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a-IR" dirty="0" smtClean="0"/>
              <a:t>اینم برای تنوع!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indent="0" algn="ctr" rtl="1">
              <a:buNone/>
            </a:pPr>
            <a:endParaRPr lang="fa-IR" dirty="0"/>
          </a:p>
          <a:p>
            <a:pPr algn="ctr" rtl="1"/>
            <a:r>
              <a:rPr lang="fa-IR" b="1" dirty="0"/>
              <a:t>«و خورشید در قرارگاه خود در حرکت است»!</a:t>
            </a:r>
            <a:r>
              <a:rPr lang="fa-IR" dirty="0"/>
              <a:t/>
            </a:r>
            <a:br>
              <a:rPr lang="fa-IR" dirty="0"/>
            </a:br>
            <a:r>
              <a:rPr lang="fa-IR" dirty="0"/>
              <a:t/>
            </a:r>
            <a:br>
              <a:rPr lang="fa-IR" dirty="0"/>
            </a:br>
            <a:r>
              <a:rPr lang="fa-IR" dirty="0"/>
              <a:t>نکـتـه آیـه: خورشید در جایگاهی که قرار گرفته در حال حرکت است:</a:t>
            </a:r>
            <a:br>
              <a:rPr lang="fa-IR" dirty="0"/>
            </a:br>
            <a:r>
              <a:rPr lang="fa-IR" dirty="0"/>
              <a:t/>
            </a:r>
            <a:br>
              <a:rPr lang="fa-IR" dirty="0"/>
            </a:br>
            <a:r>
              <a:rPr lang="fa-IR" dirty="0"/>
              <a:t>واژه « مُـسـتـقـر» به معنی: جای ثابت و مشخصی است که شئ یا فـرد در آن است ضمن اینکه به اینطرف و آنطرف نیز رفت و آمد می کند. خورشید همانطور که آیه توصیف می کند در «مستقـر» خود در حرکت است.</a:t>
            </a:r>
            <a:br>
              <a:rPr lang="fa-IR" dirty="0"/>
            </a:br>
            <a:endParaRPr lang="fa-IR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907" y="548680"/>
            <a:ext cx="540710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44921"/>
      </p:ext>
    </p:extLst>
  </p:cSld>
  <p:clrMapOvr>
    <a:masterClrMapping/>
  </p:clrMapOvr>
  <p:transition spd="slow" advTm="8000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/>
              <a:t>- در قرآن کريم به اينکه 300 سال شمسي دقيقا برابر 309 سال تمام قمري است به صورت مستقيم اشاره شده است.</a:t>
            </a:r>
            <a:br>
              <a:rPr lang="fa-IR" dirty="0"/>
            </a:br>
            <a:r>
              <a:rPr lang="fa-IR" dirty="0"/>
              <a:t/>
            </a:r>
            <a:br>
              <a:rPr lang="fa-IR" dirty="0"/>
            </a:br>
            <a:r>
              <a:rPr lang="fa-IR" dirty="0"/>
              <a:t>اين مطالب وقتي مشخص شد که يکي از علماي دين يهود از حضرت امام علي (عليه السلام)پرسيد: چرا قرآن مدت توقف و خواب اصحاب کهف را 309 سال ذکر کرده است در حاليکه در حاشيه تورات ما اين مدت 300 سال نوشته شده است؟ </a:t>
            </a:r>
            <a:br>
              <a:rPr lang="fa-I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208969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r" rtl="1">
              <a:lnSpc>
                <a:spcPct val="160000"/>
              </a:lnSpc>
            </a:pPr>
            <a:r>
              <a:rPr lang="fa-IR" sz="2000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>«حضرت علي (عليه السلام)فرمودند: سالهاي شما شمسي است ولي سالهاي ما قمري است </a:t>
            </a:r>
            <a:r>
              <a:rPr lang="fa-IR" sz="2000" dirty="0" smtClean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>0</a:t>
            </a:r>
            <a:endParaRPr lang="en-US" sz="2000" dirty="0" smtClean="0">
              <a:latin typeface="Adobe Ming Std L" pitchFamily="18" charset="-128"/>
              <a:ea typeface="Adobe Ming Std L" pitchFamily="18" charset="-128"/>
              <a:cs typeface="Mj_Ashgar" pitchFamily="2" charset="-78"/>
            </a:endParaRPr>
          </a:p>
          <a:p>
            <a:pPr algn="r" rtl="1">
              <a:lnSpc>
                <a:spcPct val="160000"/>
              </a:lnSpc>
            </a:pPr>
            <a:r>
              <a:rPr lang="fa-IR" sz="2000" dirty="0" smtClean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>یعنی 300 سال شمسی برابر 309سال قمری...</a:t>
            </a:r>
          </a:p>
          <a:p>
            <a:pPr algn="r" rtl="1">
              <a:lnSpc>
                <a:spcPct val="160000"/>
              </a:lnSpc>
            </a:pPr>
            <a:r>
              <a:rPr lang="fa-IR" sz="2000" dirty="0" smtClean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>پس </a:t>
            </a:r>
            <a:r>
              <a:rPr lang="fa-IR" sz="2000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>معلوم شد 300 سال شمسي يهود برابر است با 309 سال قمري نه يک روز کمتر و نه يک روز بيشتر، اين در حالي است که صد ها سال بعد از نزول قرآن هنوز شبانه روز به 24 ساعت و هر ساعت 60 دقيقه و الي آخر تقسيم نشده است. </a:t>
            </a:r>
            <a:br>
              <a:rPr lang="fa-IR" sz="2000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</a:br>
            <a:r>
              <a:rPr lang="fa-IR" sz="2000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/>
            </a:r>
            <a:br>
              <a:rPr lang="fa-IR" sz="2000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</a:br>
            <a:r>
              <a:rPr lang="fa-IR" sz="2000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>و حتي ساعت هنوز اختراع نشده بود، بنابراين حضورهر کلمه در قرآن در مکان خاص و به تعداد معين حاوي پيام ومفهوم ويژه اي مي باشد که در حقيقت يک نوع از اعجاز ومعجزه مي باشد.</a:t>
            </a:r>
            <a:r>
              <a:rPr lang="fa-IR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/>
            </a:r>
            <a:br>
              <a:rPr lang="fa-IR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</a:br>
            <a:r>
              <a:rPr lang="fa-IR" dirty="0"/>
              <a:t/>
            </a:r>
            <a:br>
              <a:rPr lang="fa-I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158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000">
        <p:fade/>
      </p:transition>
    </mc:Choice>
    <mc:Fallback>
      <p:transition spd="med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  <a:t>و حتي ساعت هنوز اختراع نشده بود، بنابراين حضورهر کلمه در قرآن در مکان خاص و به تعداد معين حاوي پيام ومفهوم ويژه اي مي باشد که در حقيقت يک نوع از اعجاز ومعجزه مي باشد.</a:t>
            </a:r>
            <a:br>
              <a:rPr lang="fa-IR" dirty="0">
                <a:latin typeface="Adobe Ming Std L" pitchFamily="18" charset="-128"/>
                <a:ea typeface="Adobe Ming Std L" pitchFamily="18" charset="-128"/>
                <a:cs typeface="Mj_Ashgar" pitchFamily="2" charset="-78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6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00">
        <p:fade/>
      </p:transition>
    </mc:Choice>
    <mc:Fallback>
      <p:transition spd="med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endParaRPr lang="en-US" sz="2200" dirty="0"/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fa-IR" dirty="0">
                <a:latin typeface="Arabic Typesetting" pitchFamily="66" charset="-78"/>
                <a:cs typeface="Arabic Typesetting" pitchFamily="66" charset="-78"/>
              </a:rPr>
              <a:t>مجموعه آيات قرآن در مدت نسبتا طولاني 23 سال و در اوضاع و احوال مختلف مثلا گاهي در جنگ و گاهي در صلح، گاهي در مکه و گاهي در شعب ابيطالب و محاصره گاهي در مدينه و گاهي در سفر و گاهي در شب و گاهي در روز بر پيامبر (صل الله عليه و آله) نازل مي شد</a:t>
            </a:r>
            <a:r>
              <a:rPr lang="fa-IR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fa-IR" dirty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fa-IR" dirty="0">
                <a:latin typeface="Arabic Typesetting" pitchFamily="66" charset="-78"/>
                <a:cs typeface="Arabic Typesetting" pitchFamily="66" charset="-78"/>
              </a:rPr>
            </a:br>
            <a:r>
              <a:rPr lang="fa-IR" dirty="0">
                <a:latin typeface="Arabic Typesetting" pitchFamily="66" charset="-78"/>
                <a:cs typeface="Arabic Typesetting" pitchFamily="66" charset="-78"/>
              </a:rPr>
              <a:t>چنين نبود که پيامبر خدا (صل الله عليه و آله) مانند مولفان کتابهاي مختلف مدتي در کتابخانه اي خلوت کند و از سر فرصت و فراغت و يا با رجوع به منابع مختلف کتابي بنويسد</a:t>
            </a:r>
            <a:r>
              <a:rPr lang="fa-IR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sz="2100" dirty="0">
                <a:solidFill>
                  <a:srgbClr val="00B050"/>
                </a:solidFill>
                <a:cs typeface="Mj_Ashgar" pitchFamily="2" charset="-78"/>
              </a:rPr>
              <a:t>بنابراين حضورهر کلمه در قرآن در مکان خاص و به تعداد معين حاوي پيام ومفهوم ويژه اي مي باشد که در حقيقت يک نوع از اعجاز ومعجزه مي باشد.</a:t>
            </a:r>
            <a:r>
              <a:rPr lang="fa-IR" dirty="0"/>
              <a:t/>
            </a:r>
            <a:br>
              <a:rPr lang="fa-IR" dirty="0"/>
            </a:b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8746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fa-IR" dirty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آیا اینها هم تصادفی است ؟ کتابی که هم از لحاظ معنا بی همتاست و هم از لحاظ لفظ و هم عجایب آن تمامی ندارد چگونه می تواند جای انکار باقی بگذارد ؟ کتابی که هر چه می گذرد باز هم جای حرف و بحث باقی دارد و همان طور که پیامبر اکرم ( ص ) فرموده اند « انه کتاب لا تنقضی عجائبه » . که آنچه ذکر شد نیز ذره ای از دریای بیکران شگفتی های قرآن است . همان طور که پروردگار نیز فرمونده اند « ا... الذی انزل الکتاب بالحق و المیزان - - - سوره شورا ، آیه 17 » </a:t>
            </a:r>
            <a:br>
              <a:rPr lang="fa-IR" dirty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fa-IR" dirty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fa-IR" dirty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fa-IR" dirty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و این کدام میزان است ؟ این همان میزانی است که همه چیز ، حتی یک مو را به سنجش می گیرد و فرو گذار نمی کند .</a:t>
            </a:r>
            <a:br>
              <a:rPr lang="fa-IR" dirty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fa-IR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849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000">
        <p:fade/>
      </p:transition>
    </mc:Choice>
    <mc:Fallback>
      <p:transition spd="med" advTm="2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fa-IR" sz="5400" dirty="0" smtClean="0"/>
              <a:t>خدا نگهدارتون!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0004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doors dir="vert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129</TotalTime>
  <Words>586</Words>
  <Application>Microsoft Office PowerPoint</Application>
  <PresentationFormat>On-screen Show (4:3)</PresentationFormat>
  <Paragraphs>33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Adobe Ming Std L</vt:lpstr>
      <vt:lpstr>Arabic Typesetting</vt:lpstr>
      <vt:lpstr>Century Schoolbook</vt:lpstr>
      <vt:lpstr>Mj_Ashgar</vt:lpstr>
      <vt:lpstr>Times New Roman</vt:lpstr>
      <vt:lpstr>Wingdings</vt:lpstr>
      <vt:lpstr>Wingdings 2</vt:lpstr>
      <vt:lpstr>Oriel</vt:lpstr>
      <vt:lpstr>بسم الله الرحمن الرحیم</vt:lpstr>
      <vt:lpstr>اعجاب قرآن</vt:lpstr>
      <vt:lpstr>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اینم برای تنوع!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Sadr</dc:creator>
  <cp:lastModifiedBy>SARIR-IT</cp:lastModifiedBy>
  <cp:revision>7</cp:revision>
  <dcterms:created xsi:type="dcterms:W3CDTF">2014-12-24T17:48:06Z</dcterms:created>
  <dcterms:modified xsi:type="dcterms:W3CDTF">2015-01-26T19:08:41Z</dcterms:modified>
</cp:coreProperties>
</file>